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22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23" r:id="rId64"/>
    <p:sldId id="317" r:id="rId65"/>
    <p:sldId id="318" r:id="rId66"/>
    <p:sldId id="319" r:id="rId67"/>
    <p:sldId id="320" r:id="rId68"/>
    <p:sldId id="321" r:id="rId69"/>
    <p:sldId id="324" r:id="rId70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POTTER" initials="CP" lastIdx="42" clrIdx="0">
    <p:extLst>
      <p:ext uri="{19B8F6BF-5375-455C-9EA6-DF929625EA0E}">
        <p15:presenceInfo xmlns:p15="http://schemas.microsoft.com/office/powerpoint/2012/main" userId="S::c.potter@ecu.edu.au::c2a70f24-8105-4ee1-915e-1463f0240a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4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7757A-D91F-4157-99FD-5012B8C5327E}" type="datetimeFigureOut">
              <a:rPr lang="en-AU" smtClean="0"/>
              <a:t>17/03/2022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70BE8-551E-417F-8FCA-BA4563D32BC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63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70BE8-551E-417F-8FCA-BA4563D32BC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67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70BE8-551E-417F-8FCA-BA4563D32BC5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73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2834640"/>
            <a:ext cx="138176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120640"/>
            <a:ext cx="113792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812" y="2139017"/>
            <a:ext cx="5953125" cy="5786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B48D6D-5FE6-4712-A6A8-D094D4035104}"/>
              </a:ext>
            </a:extLst>
          </p:cNvPr>
          <p:cNvSpPr/>
          <p:nvPr userDrawn="1"/>
        </p:nvSpPr>
        <p:spPr>
          <a:xfrm>
            <a:off x="12700000" y="304800"/>
            <a:ext cx="31242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03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53325"/>
            <a:ext cx="1260475" cy="865505"/>
          </a:xfrm>
          <a:custGeom>
            <a:avLst/>
            <a:gdLst/>
            <a:ahLst/>
            <a:cxnLst/>
            <a:rect l="l" t="t" r="r" b="b"/>
            <a:pathLst>
              <a:path w="1260475" h="865505">
                <a:moveTo>
                  <a:pt x="1260005" y="865263"/>
                </a:moveTo>
                <a:lnTo>
                  <a:pt x="0" y="865263"/>
                </a:lnTo>
                <a:lnTo>
                  <a:pt x="0" y="0"/>
                </a:lnTo>
                <a:lnTo>
                  <a:pt x="1260005" y="0"/>
                </a:lnTo>
                <a:lnTo>
                  <a:pt x="1260005" y="865263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753326"/>
            <a:ext cx="106757" cy="912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9384" y="1235141"/>
            <a:ext cx="174024" cy="16413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4953" y="1339136"/>
            <a:ext cx="153310" cy="15680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9368" y="1399683"/>
            <a:ext cx="191273" cy="20140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8163" y="1500250"/>
            <a:ext cx="157677" cy="118338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43355" y="1588046"/>
            <a:ext cx="135890" cy="31115"/>
          </a:xfrm>
          <a:custGeom>
            <a:avLst/>
            <a:gdLst/>
            <a:ahLst/>
            <a:cxnLst/>
            <a:rect l="l" t="t" r="r" b="b"/>
            <a:pathLst>
              <a:path w="135890" h="31115">
                <a:moveTo>
                  <a:pt x="77048" y="0"/>
                </a:moveTo>
                <a:lnTo>
                  <a:pt x="38502" y="5739"/>
                </a:lnTo>
                <a:lnTo>
                  <a:pt x="3383" y="26321"/>
                </a:lnTo>
                <a:lnTo>
                  <a:pt x="0" y="30542"/>
                </a:lnTo>
                <a:lnTo>
                  <a:pt x="135554" y="30542"/>
                </a:lnTo>
                <a:lnTo>
                  <a:pt x="114399" y="10761"/>
                </a:lnTo>
                <a:lnTo>
                  <a:pt x="77048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2674" y="1159524"/>
            <a:ext cx="156938" cy="17364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0" y="753325"/>
            <a:ext cx="520065" cy="865505"/>
          </a:xfrm>
          <a:custGeom>
            <a:avLst/>
            <a:gdLst/>
            <a:ahLst/>
            <a:cxnLst/>
            <a:rect l="l" t="t" r="r" b="b"/>
            <a:pathLst>
              <a:path w="520065" h="865505">
                <a:moveTo>
                  <a:pt x="307800" y="0"/>
                </a:moveTo>
                <a:lnTo>
                  <a:pt x="193692" y="0"/>
                </a:lnTo>
                <a:lnTo>
                  <a:pt x="177670" y="22288"/>
                </a:lnTo>
                <a:lnTo>
                  <a:pt x="150040" y="62488"/>
                </a:lnTo>
                <a:lnTo>
                  <a:pt x="122274" y="104061"/>
                </a:lnTo>
                <a:lnTo>
                  <a:pt x="64348" y="191771"/>
                </a:lnTo>
                <a:lnTo>
                  <a:pt x="33192" y="238130"/>
                </a:lnTo>
                <a:lnTo>
                  <a:pt x="0" y="314784"/>
                </a:lnTo>
                <a:lnTo>
                  <a:pt x="0" y="589899"/>
                </a:lnTo>
                <a:lnTo>
                  <a:pt x="3839" y="590206"/>
                </a:lnTo>
                <a:lnTo>
                  <a:pt x="18676" y="596041"/>
                </a:lnTo>
                <a:lnTo>
                  <a:pt x="30346" y="604438"/>
                </a:lnTo>
                <a:lnTo>
                  <a:pt x="37074" y="614987"/>
                </a:lnTo>
                <a:lnTo>
                  <a:pt x="38784" y="627417"/>
                </a:lnTo>
                <a:lnTo>
                  <a:pt x="35402" y="641457"/>
                </a:lnTo>
                <a:lnTo>
                  <a:pt x="0" y="664922"/>
                </a:lnTo>
                <a:lnTo>
                  <a:pt x="0" y="865263"/>
                </a:lnTo>
                <a:lnTo>
                  <a:pt x="123857" y="865263"/>
                </a:lnTo>
                <a:lnTo>
                  <a:pt x="124644" y="825101"/>
                </a:lnTo>
                <a:lnTo>
                  <a:pt x="128043" y="771194"/>
                </a:lnTo>
                <a:lnTo>
                  <a:pt x="133774" y="717499"/>
                </a:lnTo>
                <a:lnTo>
                  <a:pt x="141829" y="664092"/>
                </a:lnTo>
                <a:lnTo>
                  <a:pt x="152200" y="611046"/>
                </a:lnTo>
                <a:lnTo>
                  <a:pt x="164879" y="558437"/>
                </a:lnTo>
                <a:lnTo>
                  <a:pt x="178413" y="511513"/>
                </a:lnTo>
                <a:lnTo>
                  <a:pt x="193925" y="465833"/>
                </a:lnTo>
                <a:lnTo>
                  <a:pt x="204898" y="437820"/>
                </a:lnTo>
                <a:lnTo>
                  <a:pt x="61413" y="437820"/>
                </a:lnTo>
                <a:lnTo>
                  <a:pt x="46734" y="437442"/>
                </a:lnTo>
                <a:lnTo>
                  <a:pt x="32837" y="431246"/>
                </a:lnTo>
                <a:lnTo>
                  <a:pt x="21498" y="419688"/>
                </a:lnTo>
                <a:lnTo>
                  <a:pt x="16185" y="406799"/>
                </a:lnTo>
                <a:lnTo>
                  <a:pt x="16890" y="392909"/>
                </a:lnTo>
                <a:lnTo>
                  <a:pt x="23604" y="378351"/>
                </a:lnTo>
                <a:lnTo>
                  <a:pt x="34073" y="366404"/>
                </a:lnTo>
                <a:lnTo>
                  <a:pt x="46478" y="360107"/>
                </a:lnTo>
                <a:lnTo>
                  <a:pt x="60857" y="359859"/>
                </a:lnTo>
                <a:lnTo>
                  <a:pt x="239669" y="359859"/>
                </a:lnTo>
                <a:lnTo>
                  <a:pt x="251753" y="335619"/>
                </a:lnTo>
                <a:lnTo>
                  <a:pt x="274602" y="294280"/>
                </a:lnTo>
                <a:lnTo>
                  <a:pt x="299142" y="253870"/>
                </a:lnTo>
                <a:lnTo>
                  <a:pt x="302710" y="248479"/>
                </a:lnTo>
                <a:lnTo>
                  <a:pt x="187984" y="248479"/>
                </a:lnTo>
                <a:lnTo>
                  <a:pt x="168790" y="243705"/>
                </a:lnTo>
                <a:lnTo>
                  <a:pt x="153299" y="231648"/>
                </a:lnTo>
                <a:lnTo>
                  <a:pt x="143895" y="215191"/>
                </a:lnTo>
                <a:lnTo>
                  <a:pt x="141287" y="196414"/>
                </a:lnTo>
                <a:lnTo>
                  <a:pt x="146184" y="177399"/>
                </a:lnTo>
                <a:lnTo>
                  <a:pt x="157203" y="162063"/>
                </a:lnTo>
                <a:lnTo>
                  <a:pt x="172427" y="153886"/>
                </a:lnTo>
                <a:lnTo>
                  <a:pt x="191069" y="153017"/>
                </a:lnTo>
                <a:lnTo>
                  <a:pt x="370973" y="153017"/>
                </a:lnTo>
                <a:lnTo>
                  <a:pt x="384588" y="135858"/>
                </a:lnTo>
                <a:lnTo>
                  <a:pt x="418204" y="98044"/>
                </a:lnTo>
                <a:lnTo>
                  <a:pt x="453546" y="61820"/>
                </a:lnTo>
                <a:lnTo>
                  <a:pt x="468506" y="47572"/>
                </a:lnTo>
                <a:lnTo>
                  <a:pt x="326690" y="47572"/>
                </a:lnTo>
                <a:lnTo>
                  <a:pt x="312529" y="43528"/>
                </a:lnTo>
                <a:lnTo>
                  <a:pt x="303632" y="36113"/>
                </a:lnTo>
                <a:lnTo>
                  <a:pt x="299735" y="27304"/>
                </a:lnTo>
                <a:lnTo>
                  <a:pt x="299993" y="17503"/>
                </a:lnTo>
                <a:lnTo>
                  <a:pt x="303515" y="7257"/>
                </a:lnTo>
                <a:lnTo>
                  <a:pt x="307800" y="0"/>
                </a:lnTo>
                <a:close/>
              </a:path>
              <a:path w="520065" h="865505">
                <a:moveTo>
                  <a:pt x="239669" y="359859"/>
                </a:moveTo>
                <a:lnTo>
                  <a:pt x="60857" y="359859"/>
                </a:lnTo>
                <a:lnTo>
                  <a:pt x="77249" y="366057"/>
                </a:lnTo>
                <a:lnTo>
                  <a:pt x="88341" y="376243"/>
                </a:lnTo>
                <a:lnTo>
                  <a:pt x="94211" y="388263"/>
                </a:lnTo>
                <a:lnTo>
                  <a:pt x="94635" y="401912"/>
                </a:lnTo>
                <a:lnTo>
                  <a:pt x="89390" y="416984"/>
                </a:lnTo>
                <a:lnTo>
                  <a:pt x="61413" y="437820"/>
                </a:lnTo>
                <a:lnTo>
                  <a:pt x="204898" y="437820"/>
                </a:lnTo>
                <a:lnTo>
                  <a:pt x="211357" y="421332"/>
                </a:lnTo>
                <a:lnTo>
                  <a:pt x="230652" y="377948"/>
                </a:lnTo>
                <a:lnTo>
                  <a:pt x="239669" y="359859"/>
                </a:lnTo>
                <a:close/>
              </a:path>
              <a:path w="520065" h="865505">
                <a:moveTo>
                  <a:pt x="370973" y="153017"/>
                </a:moveTo>
                <a:lnTo>
                  <a:pt x="191069" y="153017"/>
                </a:lnTo>
                <a:lnTo>
                  <a:pt x="212440" y="159619"/>
                </a:lnTo>
                <a:lnTo>
                  <a:pt x="227916" y="171475"/>
                </a:lnTo>
                <a:lnTo>
                  <a:pt x="237691" y="187625"/>
                </a:lnTo>
                <a:lnTo>
                  <a:pt x="241051" y="206199"/>
                </a:lnTo>
                <a:lnTo>
                  <a:pt x="237281" y="225328"/>
                </a:lnTo>
                <a:lnTo>
                  <a:pt x="225938" y="238349"/>
                </a:lnTo>
                <a:lnTo>
                  <a:pt x="208270" y="246380"/>
                </a:lnTo>
                <a:lnTo>
                  <a:pt x="187984" y="248479"/>
                </a:lnTo>
                <a:lnTo>
                  <a:pt x="302710" y="248479"/>
                </a:lnTo>
                <a:lnTo>
                  <a:pt x="325316" y="214325"/>
                </a:lnTo>
                <a:lnTo>
                  <a:pt x="353067" y="175582"/>
                </a:lnTo>
                <a:lnTo>
                  <a:pt x="370973" y="153017"/>
                </a:lnTo>
                <a:close/>
              </a:path>
              <a:path w="520065" h="865505">
                <a:moveTo>
                  <a:pt x="520028" y="0"/>
                </a:moveTo>
                <a:lnTo>
                  <a:pt x="362793" y="0"/>
                </a:lnTo>
                <a:lnTo>
                  <a:pt x="364161" y="1916"/>
                </a:lnTo>
                <a:lnTo>
                  <a:pt x="366257" y="13001"/>
                </a:lnTo>
                <a:lnTo>
                  <a:pt x="363989" y="25875"/>
                </a:lnTo>
                <a:lnTo>
                  <a:pt x="354964" y="37754"/>
                </a:lnTo>
                <a:lnTo>
                  <a:pt x="341683" y="45317"/>
                </a:lnTo>
                <a:lnTo>
                  <a:pt x="326690" y="47572"/>
                </a:lnTo>
                <a:lnTo>
                  <a:pt x="468506" y="47572"/>
                </a:lnTo>
                <a:lnTo>
                  <a:pt x="490246" y="26867"/>
                </a:lnTo>
                <a:lnTo>
                  <a:pt x="520028" y="0"/>
                </a:lnTo>
                <a:close/>
              </a:path>
              <a:path w="520065" h="865505">
                <a:moveTo>
                  <a:pt x="303563" y="7117"/>
                </a:moveTo>
                <a:lnTo>
                  <a:pt x="303397" y="7257"/>
                </a:lnTo>
                <a:lnTo>
                  <a:pt x="303563" y="7117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5727" y="753326"/>
            <a:ext cx="153848" cy="7643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54679" y="768502"/>
            <a:ext cx="180157" cy="17956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0901" y="997874"/>
            <a:ext cx="160358" cy="16411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76382" y="962651"/>
            <a:ext cx="176534" cy="18806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2480" y="858325"/>
            <a:ext cx="177882" cy="176518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808169" y="753326"/>
            <a:ext cx="81915" cy="12700"/>
          </a:xfrm>
          <a:custGeom>
            <a:avLst/>
            <a:gdLst/>
            <a:ahLst/>
            <a:cxnLst/>
            <a:rect l="l" t="t" r="r" b="b"/>
            <a:pathLst>
              <a:path w="81915" h="12700">
                <a:moveTo>
                  <a:pt x="81894" y="0"/>
                </a:moveTo>
                <a:lnTo>
                  <a:pt x="0" y="0"/>
                </a:lnTo>
                <a:lnTo>
                  <a:pt x="11852" y="7131"/>
                </a:lnTo>
                <a:lnTo>
                  <a:pt x="35488" y="12528"/>
                </a:lnTo>
                <a:lnTo>
                  <a:pt x="60742" y="8545"/>
                </a:lnTo>
                <a:lnTo>
                  <a:pt x="8189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11881" y="1056047"/>
            <a:ext cx="210934" cy="2127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4299" y="568715"/>
            <a:ext cx="1312740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93654" y="1869279"/>
            <a:ext cx="13268690" cy="5029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399C9"/>
                </a:solidFill>
                <a:latin typeface="Source Sans Pro"/>
                <a:cs typeface="Source Sans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7980" y="8720079"/>
            <a:ext cx="2712085" cy="237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2136365" y="8707200"/>
            <a:ext cx="260985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367000" y="8707201"/>
            <a:ext cx="332740" cy="34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infonet.ecu.edu.au/" TargetMode="External"/><Relationship Id="rId2" Type="http://schemas.openxmlformats.org/officeDocument/2006/relationships/hyperlink" Target="https://healthinfonet.ecu.edu.au/review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0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05.png"/><Relationship Id="rId2" Type="http://schemas.openxmlformats.org/officeDocument/2006/relationships/image" Target="../media/image1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0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163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" Type="http://schemas.openxmlformats.org/officeDocument/2006/relationships/image" Target="../media/image152.png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98.png"/><Relationship Id="rId9" Type="http://schemas.openxmlformats.org/officeDocument/2006/relationships/image" Target="../media/image20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5.png"/><Relationship Id="rId26" Type="http://schemas.openxmlformats.org/officeDocument/2006/relationships/image" Target="../media/image233.png"/><Relationship Id="rId3" Type="http://schemas.openxmlformats.org/officeDocument/2006/relationships/image" Target="../media/image211.png"/><Relationship Id="rId21" Type="http://schemas.openxmlformats.org/officeDocument/2006/relationships/image" Target="../media/image228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4.png"/><Relationship Id="rId25" Type="http://schemas.openxmlformats.org/officeDocument/2006/relationships/image" Target="../media/image232.png"/><Relationship Id="rId33" Type="http://schemas.openxmlformats.org/officeDocument/2006/relationships/image" Target="../media/image240.png"/><Relationship Id="rId2" Type="http://schemas.openxmlformats.org/officeDocument/2006/relationships/image" Target="../media/image210.png"/><Relationship Id="rId16" Type="http://schemas.openxmlformats.org/officeDocument/2006/relationships/image" Target="../media/image152.png"/><Relationship Id="rId20" Type="http://schemas.openxmlformats.org/officeDocument/2006/relationships/image" Target="../media/image227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24" Type="http://schemas.openxmlformats.org/officeDocument/2006/relationships/image" Target="../media/image231.png"/><Relationship Id="rId32" Type="http://schemas.openxmlformats.org/officeDocument/2006/relationships/image" Target="../media/image23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23" Type="http://schemas.openxmlformats.org/officeDocument/2006/relationships/image" Target="../media/image230.png"/><Relationship Id="rId28" Type="http://schemas.openxmlformats.org/officeDocument/2006/relationships/image" Target="../media/image235.png"/><Relationship Id="rId10" Type="http://schemas.openxmlformats.org/officeDocument/2006/relationships/image" Target="../media/image218.png"/><Relationship Id="rId19" Type="http://schemas.openxmlformats.org/officeDocument/2006/relationships/image" Target="../media/image226.png"/><Relationship Id="rId31" Type="http://schemas.openxmlformats.org/officeDocument/2006/relationships/image" Target="../media/image23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Relationship Id="rId30" Type="http://schemas.openxmlformats.org/officeDocument/2006/relationships/image" Target="../media/image2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6.png"/><Relationship Id="rId4" Type="http://schemas.openxmlformats.org/officeDocument/2006/relationships/image" Target="../media/image2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3" Type="http://schemas.openxmlformats.org/officeDocument/2006/relationships/image" Target="../media/image248.png"/><Relationship Id="rId7" Type="http://schemas.openxmlformats.org/officeDocument/2006/relationships/image" Target="../media/image252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10" Type="http://schemas.openxmlformats.org/officeDocument/2006/relationships/image" Target="../media/image255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://healthinfonet.ecu.edu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healthinfonet.ecu.edu.au/learn/health-topics/sexual-healt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5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60.png"/><Relationship Id="rId7" Type="http://schemas.openxmlformats.org/officeDocument/2006/relationships/image" Target="../media/image264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18" Type="http://schemas.openxmlformats.org/officeDocument/2006/relationships/image" Target="../media/image304.png"/><Relationship Id="rId3" Type="http://schemas.openxmlformats.org/officeDocument/2006/relationships/image" Target="../media/image289.png"/><Relationship Id="rId21" Type="http://schemas.openxmlformats.org/officeDocument/2006/relationships/image" Target="../media/image307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17" Type="http://schemas.openxmlformats.org/officeDocument/2006/relationships/image" Target="../media/image303.png"/><Relationship Id="rId25" Type="http://schemas.openxmlformats.org/officeDocument/2006/relationships/image" Target="../media/image311.png"/><Relationship Id="rId2" Type="http://schemas.openxmlformats.org/officeDocument/2006/relationships/image" Target="../media/image288.png"/><Relationship Id="rId16" Type="http://schemas.openxmlformats.org/officeDocument/2006/relationships/image" Target="../media/image302.png"/><Relationship Id="rId20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2.png"/><Relationship Id="rId11" Type="http://schemas.openxmlformats.org/officeDocument/2006/relationships/image" Target="../media/image297.png"/><Relationship Id="rId24" Type="http://schemas.openxmlformats.org/officeDocument/2006/relationships/image" Target="../media/image310.png"/><Relationship Id="rId5" Type="http://schemas.openxmlformats.org/officeDocument/2006/relationships/image" Target="../media/image291.png"/><Relationship Id="rId15" Type="http://schemas.openxmlformats.org/officeDocument/2006/relationships/image" Target="../media/image301.png"/><Relationship Id="rId23" Type="http://schemas.openxmlformats.org/officeDocument/2006/relationships/image" Target="../media/image309.png"/><Relationship Id="rId10" Type="http://schemas.openxmlformats.org/officeDocument/2006/relationships/image" Target="../media/image296.png"/><Relationship Id="rId19" Type="http://schemas.openxmlformats.org/officeDocument/2006/relationships/image" Target="../media/image305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Relationship Id="rId22" Type="http://schemas.openxmlformats.org/officeDocument/2006/relationships/image" Target="../media/image30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3" Type="http://schemas.openxmlformats.org/officeDocument/2006/relationships/image" Target="../media/image316.png"/><Relationship Id="rId7" Type="http://schemas.openxmlformats.org/officeDocument/2006/relationships/image" Target="../media/image320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png"/><Relationship Id="rId5" Type="http://schemas.openxmlformats.org/officeDocument/2006/relationships/image" Target="../media/image318.png"/><Relationship Id="rId4" Type="http://schemas.openxmlformats.org/officeDocument/2006/relationships/image" Target="../media/image317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8.png"/><Relationship Id="rId3" Type="http://schemas.openxmlformats.org/officeDocument/2006/relationships/image" Target="../media/image323.png"/><Relationship Id="rId7" Type="http://schemas.openxmlformats.org/officeDocument/2006/relationships/image" Target="../media/image327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6.png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jpg"/><Relationship Id="rId2" Type="http://schemas.openxmlformats.org/officeDocument/2006/relationships/hyperlink" Target="https://healthinfonet.ecu.edu.au/key-resources/publications/44569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64400" y="0"/>
            <a:ext cx="8991600" cy="7764145"/>
          </a:xfrm>
          <a:custGeom>
            <a:avLst/>
            <a:gdLst/>
            <a:ahLst/>
            <a:cxnLst/>
            <a:rect l="l" t="t" r="r" b="b"/>
            <a:pathLst>
              <a:path w="8991600" h="7764145">
                <a:moveTo>
                  <a:pt x="0" y="7764005"/>
                </a:moveTo>
                <a:lnTo>
                  <a:pt x="8991600" y="7764005"/>
                </a:lnTo>
                <a:lnTo>
                  <a:pt x="8991600" y="0"/>
                </a:lnTo>
                <a:lnTo>
                  <a:pt x="0" y="0"/>
                </a:lnTo>
                <a:lnTo>
                  <a:pt x="0" y="7764005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81" y="0"/>
            <a:ext cx="16256635" cy="9145270"/>
            <a:chOff x="-81" y="0"/>
            <a:chExt cx="16256635" cy="9145270"/>
          </a:xfrm>
        </p:grpSpPr>
        <p:sp>
          <p:nvSpPr>
            <p:cNvPr id="4" name="object 4"/>
            <p:cNvSpPr/>
            <p:nvPr/>
          </p:nvSpPr>
          <p:spPr>
            <a:xfrm>
              <a:off x="0" y="7764005"/>
              <a:ext cx="16256000" cy="1380490"/>
            </a:xfrm>
            <a:custGeom>
              <a:avLst/>
              <a:gdLst/>
              <a:ahLst/>
              <a:cxnLst/>
              <a:rect l="l" t="t" r="r" b="b"/>
              <a:pathLst>
                <a:path w="16256000" h="1380490">
                  <a:moveTo>
                    <a:pt x="16256000" y="0"/>
                  </a:moveTo>
                  <a:lnTo>
                    <a:pt x="0" y="0"/>
                  </a:lnTo>
                  <a:lnTo>
                    <a:pt x="0" y="1379994"/>
                  </a:lnTo>
                  <a:lnTo>
                    <a:pt x="16256000" y="1379994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2217" y="8088490"/>
              <a:ext cx="907561" cy="6710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330" y="8088629"/>
              <a:ext cx="1033335" cy="670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" y="0"/>
              <a:ext cx="7266847" cy="77649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96275" y="720244"/>
              <a:ext cx="2561220" cy="105282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115300" y="3249466"/>
            <a:ext cx="688467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Summary</a:t>
            </a:r>
            <a:r>
              <a:rPr sz="3600" b="1" i="1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of</a:t>
            </a:r>
            <a:r>
              <a:rPr sz="3600" b="1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Aboriginal</a:t>
            </a:r>
            <a:r>
              <a:rPr sz="3600" b="1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endParaRPr sz="36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3600" b="1" i="1" spc="-45" dirty="0">
                <a:solidFill>
                  <a:srgbClr val="FFFFFF"/>
                </a:solidFill>
                <a:latin typeface="Source Sans Pro"/>
                <a:cs typeface="Source Sans Pro"/>
              </a:rPr>
              <a:t>Torres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Strait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Islander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health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20" dirty="0">
                <a:solidFill>
                  <a:srgbClr val="FFFFFF"/>
                </a:solidFill>
                <a:latin typeface="Source Sans Pro"/>
                <a:cs typeface="Source Sans Pro"/>
              </a:rPr>
              <a:t>status</a:t>
            </a:r>
            <a:endParaRPr sz="36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-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selected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topics</a:t>
            </a:r>
            <a:r>
              <a:rPr sz="3600" b="1" i="1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3600" b="1" i="1" dirty="0">
                <a:solidFill>
                  <a:srgbClr val="FFFFFF"/>
                </a:solidFill>
                <a:latin typeface="Source Sans Pro"/>
                <a:cs typeface="Source Sans Pro"/>
              </a:rPr>
              <a:t>2021</a:t>
            </a:r>
            <a:endParaRPr sz="36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81425"/>
              </p:ext>
            </p:extLst>
          </p:nvPr>
        </p:nvGraphicFramePr>
        <p:xfrm>
          <a:off x="3177999" y="2588637"/>
          <a:ext cx="10052684" cy="2373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4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3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5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7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26BCB7"/>
                      </a:solidFill>
                      <a:prstDash val="solid"/>
                    </a:lnR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b="1" spc="-3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Year</a:t>
                      </a:r>
                      <a:r>
                        <a:rPr sz="2000" b="1" spc="-40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26BCB7"/>
                          </a:solidFill>
                          <a:latin typeface="Source Sans Pro"/>
                          <a:cs typeface="Source Sans Pro"/>
                        </a:rPr>
                        <a:t>9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Reading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84%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78%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75%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66%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Writing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84%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73%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65%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52%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Spelling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6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74%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77%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79%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73%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Grammar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punctuation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  <a:lnB w="6350">
                      <a:solidFill>
                        <a:srgbClr val="26BC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77%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73%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62%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60%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Numeracy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R w="6350">
                      <a:solidFill>
                        <a:srgbClr val="26BCB7"/>
                      </a:solidFill>
                      <a:prstDash val="solid"/>
                    </a:lnR>
                    <a:lnT w="6350">
                      <a:solidFill>
                        <a:srgbClr val="26BCB7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81%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26BCB7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76%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10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71%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79%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73660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180896" y="5156200"/>
            <a:ext cx="92373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2016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Australian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Census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spc="254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4100" y="535386"/>
            <a:ext cx="461264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Determinants</a:t>
            </a:r>
            <a:r>
              <a:rPr spc="-100" dirty="0"/>
              <a:t> </a:t>
            </a:r>
            <a:r>
              <a:rPr spc="-30" dirty="0"/>
              <a:t>of</a:t>
            </a:r>
            <a:r>
              <a:rPr spc="-9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3899" y="6786019"/>
            <a:ext cx="18059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20-24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years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had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completed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 </a:t>
            </a:r>
            <a:r>
              <a:rPr sz="1600" dirty="0">
                <a:latin typeface="Source Sans Pro"/>
                <a:cs typeface="Source Sans Pro"/>
              </a:rPr>
              <a:t>12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77283" y="6831738"/>
            <a:ext cx="25355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15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years+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had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completed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vocational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tertiary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studies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36051" y="6112218"/>
            <a:ext cx="1423035" cy="123317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15,395</a:t>
            </a:r>
            <a:endParaRPr sz="2800">
              <a:latin typeface="Source Sans Pro"/>
              <a:cs typeface="Source Sans Pro"/>
            </a:endParaRPr>
          </a:p>
          <a:p>
            <a:pPr marL="12700" marR="5080">
              <a:lnSpc>
                <a:spcPct val="100000"/>
              </a:lnSpc>
              <a:spcBef>
                <a:spcPts val="840"/>
              </a:spcBef>
            </a:pPr>
            <a:r>
              <a:rPr sz="1600" spc="-10" dirty="0">
                <a:latin typeface="Source Sans Pro"/>
                <a:cs typeface="Source Sans Pro"/>
              </a:rPr>
              <a:t>were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studying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at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university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1199" y="5892145"/>
            <a:ext cx="475932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498850" algn="l"/>
              </a:tabLst>
            </a:pP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47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37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5250" baseline="31746">
              <a:latin typeface="Source Sans Pro Black"/>
              <a:cs typeface="Source Sans Pro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49553" y="5655246"/>
            <a:ext cx="1007808" cy="101155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0131" y="5705914"/>
            <a:ext cx="1007860" cy="101173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43475" y="5755162"/>
            <a:ext cx="1007884" cy="101055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8009C1-9725-40C8-B996-3DFC4503DE53}"/>
              </a:ext>
            </a:extLst>
          </p:cNvPr>
          <p:cNvSpPr txBox="1"/>
          <p:nvPr/>
        </p:nvSpPr>
        <p:spPr>
          <a:xfrm>
            <a:off x="2260600" y="2050459"/>
            <a:ext cx="11330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33755">
              <a:lnSpc>
                <a:spcPct val="100000"/>
              </a:lnSpc>
              <a:spcBef>
                <a:spcPts val="2350"/>
              </a:spcBef>
            </a:pPr>
            <a:r>
              <a:rPr lang="en-US" sz="1800" spc="-40" dirty="0">
                <a:latin typeface="Source Sans Pro"/>
                <a:cs typeface="Source Sans Pro"/>
              </a:rPr>
              <a:t>Aboriginal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and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60" dirty="0">
                <a:latin typeface="Source Sans Pro"/>
                <a:cs typeface="Source Sans Pro"/>
              </a:rPr>
              <a:t>Torres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50" dirty="0">
                <a:latin typeface="Source Sans Pro"/>
                <a:cs typeface="Source Sans Pro"/>
              </a:rPr>
              <a:t>Strait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Islander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45" dirty="0">
                <a:latin typeface="Source Sans Pro"/>
                <a:cs typeface="Source Sans Pro"/>
              </a:rPr>
              <a:t>students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at,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or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40" dirty="0">
                <a:latin typeface="Source Sans Pro"/>
                <a:cs typeface="Source Sans Pro"/>
              </a:rPr>
              <a:t>above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the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40" dirty="0">
                <a:latin typeface="Source Sans Pro"/>
                <a:cs typeface="Source Sans Pro"/>
              </a:rPr>
              <a:t>national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minimum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50" dirty="0">
                <a:latin typeface="Source Sans Pro"/>
                <a:cs typeface="Source Sans Pro"/>
              </a:rPr>
              <a:t>standard,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2021</a:t>
            </a:r>
            <a:r>
              <a:rPr lang="en-US" sz="1800" spc="-229" dirty="0">
                <a:latin typeface="Source Sans Pro"/>
                <a:cs typeface="Source Sans Pro"/>
              </a:rPr>
              <a:t> </a:t>
            </a:r>
            <a:r>
              <a:rPr lang="en-US" sz="1600" spc="-22" baseline="31400" dirty="0">
                <a:latin typeface="Source Sans Pro"/>
                <a:cs typeface="Source Sans Pro"/>
              </a:rPr>
              <a:t>[4]</a:t>
            </a:r>
            <a:r>
              <a:rPr lang="en-US" sz="1800" spc="-15" dirty="0">
                <a:latin typeface="Source Sans Pro"/>
                <a:cs typeface="Source Sans Pro"/>
              </a:rPr>
              <a:t>: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850" y="2160055"/>
            <a:ext cx="10153550" cy="972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1525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Empl</a:t>
            </a:r>
            <a:r>
              <a:rPr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ymen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in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ome</a:t>
            </a:r>
            <a:endParaRPr sz="24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2225"/>
              </a:spcBef>
            </a:pPr>
            <a:r>
              <a:rPr sz="2000" dirty="0">
                <a:latin typeface="Source Sans Pro"/>
                <a:cs typeface="Source Sans Pro"/>
              </a:rPr>
              <a:t>The 2016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Australian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Census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10" dirty="0">
                <a:latin typeface="Source Sans Pro"/>
                <a:cs typeface="Source Sans Pro"/>
              </a:rPr>
              <a:t>reported</a:t>
            </a:r>
            <a:r>
              <a:rPr lang="en-AU" sz="2000" spc="10" dirty="0">
                <a:latin typeface="Source Sans Pro"/>
                <a:cs typeface="Source Sans Pro"/>
              </a:rPr>
              <a:t> </a:t>
            </a:r>
            <a:r>
              <a:rPr sz="2000" spc="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580201" y="1952058"/>
            <a:ext cx="607060" cy="755650"/>
          </a:xfrm>
          <a:custGeom>
            <a:avLst/>
            <a:gdLst/>
            <a:ahLst/>
            <a:cxnLst/>
            <a:rect l="l" t="t" r="r" b="b"/>
            <a:pathLst>
              <a:path w="607060" h="755650">
                <a:moveTo>
                  <a:pt x="214212" y="492760"/>
                </a:moveTo>
                <a:lnTo>
                  <a:pt x="68833" y="492760"/>
                </a:lnTo>
                <a:lnTo>
                  <a:pt x="76263" y="494030"/>
                </a:lnTo>
                <a:lnTo>
                  <a:pt x="78439" y="515620"/>
                </a:lnTo>
                <a:lnTo>
                  <a:pt x="79537" y="525780"/>
                </a:lnTo>
                <a:lnTo>
                  <a:pt x="80721" y="537210"/>
                </a:lnTo>
                <a:lnTo>
                  <a:pt x="85091" y="566420"/>
                </a:lnTo>
                <a:lnTo>
                  <a:pt x="86995" y="581660"/>
                </a:lnTo>
                <a:lnTo>
                  <a:pt x="87947" y="595630"/>
                </a:lnTo>
                <a:lnTo>
                  <a:pt x="89057" y="619760"/>
                </a:lnTo>
                <a:lnTo>
                  <a:pt x="91141" y="643890"/>
                </a:lnTo>
                <a:lnTo>
                  <a:pt x="96240" y="690880"/>
                </a:lnTo>
                <a:lnTo>
                  <a:pt x="98147" y="711200"/>
                </a:lnTo>
                <a:lnTo>
                  <a:pt x="100025" y="734060"/>
                </a:lnTo>
                <a:lnTo>
                  <a:pt x="132687" y="742950"/>
                </a:lnTo>
                <a:lnTo>
                  <a:pt x="171594" y="750570"/>
                </a:lnTo>
                <a:lnTo>
                  <a:pt x="215655" y="754380"/>
                </a:lnTo>
                <a:lnTo>
                  <a:pt x="263782" y="755650"/>
                </a:lnTo>
                <a:lnTo>
                  <a:pt x="314884" y="755650"/>
                </a:lnTo>
                <a:lnTo>
                  <a:pt x="367871" y="750570"/>
                </a:lnTo>
                <a:lnTo>
                  <a:pt x="421652" y="742950"/>
                </a:lnTo>
                <a:lnTo>
                  <a:pt x="428338" y="741680"/>
                </a:lnTo>
                <a:lnTo>
                  <a:pt x="188848" y="741680"/>
                </a:lnTo>
                <a:lnTo>
                  <a:pt x="182676" y="740410"/>
                </a:lnTo>
                <a:lnTo>
                  <a:pt x="174650" y="740410"/>
                </a:lnTo>
                <a:lnTo>
                  <a:pt x="106819" y="735330"/>
                </a:lnTo>
                <a:lnTo>
                  <a:pt x="108565" y="722630"/>
                </a:lnTo>
                <a:lnTo>
                  <a:pt x="110240" y="709930"/>
                </a:lnTo>
                <a:lnTo>
                  <a:pt x="111961" y="698500"/>
                </a:lnTo>
                <a:lnTo>
                  <a:pt x="113842" y="685800"/>
                </a:lnTo>
                <a:lnTo>
                  <a:pt x="118530" y="659130"/>
                </a:lnTo>
                <a:lnTo>
                  <a:pt x="128049" y="605790"/>
                </a:lnTo>
                <a:lnTo>
                  <a:pt x="135423" y="558800"/>
                </a:lnTo>
                <a:lnTo>
                  <a:pt x="139479" y="519430"/>
                </a:lnTo>
                <a:lnTo>
                  <a:pt x="139750" y="499110"/>
                </a:lnTo>
                <a:lnTo>
                  <a:pt x="214437" y="499110"/>
                </a:lnTo>
                <a:lnTo>
                  <a:pt x="214212" y="492760"/>
                </a:lnTo>
                <a:close/>
              </a:path>
              <a:path w="607060" h="755650">
                <a:moveTo>
                  <a:pt x="457074" y="581660"/>
                </a:moveTo>
                <a:lnTo>
                  <a:pt x="414007" y="581660"/>
                </a:lnTo>
                <a:lnTo>
                  <a:pt x="413577" y="613410"/>
                </a:lnTo>
                <a:lnTo>
                  <a:pt x="409754" y="702310"/>
                </a:lnTo>
                <a:lnTo>
                  <a:pt x="409346" y="735330"/>
                </a:lnTo>
                <a:lnTo>
                  <a:pt x="372031" y="737870"/>
                </a:lnTo>
                <a:lnTo>
                  <a:pt x="308324" y="739140"/>
                </a:lnTo>
                <a:lnTo>
                  <a:pt x="241550" y="741680"/>
                </a:lnTo>
                <a:lnTo>
                  <a:pt x="428338" y="741680"/>
                </a:lnTo>
                <a:lnTo>
                  <a:pt x="468453" y="734060"/>
                </a:lnTo>
                <a:lnTo>
                  <a:pt x="423583" y="734060"/>
                </a:lnTo>
                <a:lnTo>
                  <a:pt x="423583" y="731520"/>
                </a:lnTo>
                <a:lnTo>
                  <a:pt x="432561" y="695960"/>
                </a:lnTo>
                <a:lnTo>
                  <a:pt x="437300" y="681990"/>
                </a:lnTo>
                <a:lnTo>
                  <a:pt x="440664" y="666750"/>
                </a:lnTo>
                <a:lnTo>
                  <a:pt x="443266" y="652780"/>
                </a:lnTo>
                <a:lnTo>
                  <a:pt x="445719" y="637540"/>
                </a:lnTo>
                <a:lnTo>
                  <a:pt x="447472" y="628650"/>
                </a:lnTo>
                <a:lnTo>
                  <a:pt x="449427" y="619760"/>
                </a:lnTo>
                <a:lnTo>
                  <a:pt x="451430" y="610870"/>
                </a:lnTo>
                <a:lnTo>
                  <a:pt x="453326" y="600710"/>
                </a:lnTo>
                <a:lnTo>
                  <a:pt x="455462" y="590550"/>
                </a:lnTo>
                <a:lnTo>
                  <a:pt x="457074" y="581660"/>
                </a:lnTo>
                <a:close/>
              </a:path>
              <a:path w="607060" h="755650">
                <a:moveTo>
                  <a:pt x="214437" y="499110"/>
                </a:moveTo>
                <a:lnTo>
                  <a:pt x="139750" y="499110"/>
                </a:lnTo>
                <a:lnTo>
                  <a:pt x="140728" y="501650"/>
                </a:lnTo>
                <a:lnTo>
                  <a:pt x="142201" y="502920"/>
                </a:lnTo>
                <a:lnTo>
                  <a:pt x="142633" y="505460"/>
                </a:lnTo>
                <a:lnTo>
                  <a:pt x="146199" y="524510"/>
                </a:lnTo>
                <a:lnTo>
                  <a:pt x="149793" y="543560"/>
                </a:lnTo>
                <a:lnTo>
                  <a:pt x="153135" y="563880"/>
                </a:lnTo>
                <a:lnTo>
                  <a:pt x="155943" y="582930"/>
                </a:lnTo>
                <a:lnTo>
                  <a:pt x="158643" y="607060"/>
                </a:lnTo>
                <a:lnTo>
                  <a:pt x="160999" y="632460"/>
                </a:lnTo>
                <a:lnTo>
                  <a:pt x="163029" y="655320"/>
                </a:lnTo>
                <a:lnTo>
                  <a:pt x="165430" y="679450"/>
                </a:lnTo>
                <a:lnTo>
                  <a:pt x="167108" y="692150"/>
                </a:lnTo>
                <a:lnTo>
                  <a:pt x="169135" y="706120"/>
                </a:lnTo>
                <a:lnTo>
                  <a:pt x="171309" y="718820"/>
                </a:lnTo>
                <a:lnTo>
                  <a:pt x="173431" y="731520"/>
                </a:lnTo>
                <a:lnTo>
                  <a:pt x="174650" y="740410"/>
                </a:lnTo>
                <a:lnTo>
                  <a:pt x="182676" y="740410"/>
                </a:lnTo>
                <a:lnTo>
                  <a:pt x="177507" y="739140"/>
                </a:lnTo>
                <a:lnTo>
                  <a:pt x="187974" y="673100"/>
                </a:lnTo>
                <a:lnTo>
                  <a:pt x="197611" y="607060"/>
                </a:lnTo>
                <a:lnTo>
                  <a:pt x="202286" y="567690"/>
                </a:lnTo>
                <a:lnTo>
                  <a:pt x="205566" y="524510"/>
                </a:lnTo>
                <a:lnTo>
                  <a:pt x="205689" y="519430"/>
                </a:lnTo>
                <a:lnTo>
                  <a:pt x="206171" y="513080"/>
                </a:lnTo>
                <a:lnTo>
                  <a:pt x="207416" y="508000"/>
                </a:lnTo>
                <a:lnTo>
                  <a:pt x="211239" y="502920"/>
                </a:lnTo>
                <a:lnTo>
                  <a:pt x="214573" y="502920"/>
                </a:lnTo>
                <a:lnTo>
                  <a:pt x="214437" y="499110"/>
                </a:lnTo>
                <a:close/>
              </a:path>
              <a:path w="607060" h="755650">
                <a:moveTo>
                  <a:pt x="541007" y="474980"/>
                </a:moveTo>
                <a:lnTo>
                  <a:pt x="476999" y="474980"/>
                </a:lnTo>
                <a:lnTo>
                  <a:pt x="510984" y="720090"/>
                </a:lnTo>
                <a:lnTo>
                  <a:pt x="423583" y="734060"/>
                </a:lnTo>
                <a:lnTo>
                  <a:pt x="468453" y="734060"/>
                </a:lnTo>
                <a:lnTo>
                  <a:pt x="475139" y="732790"/>
                </a:lnTo>
                <a:lnTo>
                  <a:pt x="527240" y="718820"/>
                </a:lnTo>
                <a:lnTo>
                  <a:pt x="527958" y="709930"/>
                </a:lnTo>
                <a:lnTo>
                  <a:pt x="528142" y="707390"/>
                </a:lnTo>
                <a:lnTo>
                  <a:pt x="531146" y="678180"/>
                </a:lnTo>
                <a:lnTo>
                  <a:pt x="536024" y="632460"/>
                </a:lnTo>
                <a:lnTo>
                  <a:pt x="538626" y="582930"/>
                </a:lnTo>
                <a:lnTo>
                  <a:pt x="539165" y="529590"/>
                </a:lnTo>
                <a:lnTo>
                  <a:pt x="539597" y="502920"/>
                </a:lnTo>
                <a:lnTo>
                  <a:pt x="540151" y="488950"/>
                </a:lnTo>
                <a:lnTo>
                  <a:pt x="541007" y="474980"/>
                </a:lnTo>
                <a:close/>
              </a:path>
              <a:path w="607060" h="755650">
                <a:moveTo>
                  <a:pt x="473303" y="0"/>
                </a:moveTo>
                <a:lnTo>
                  <a:pt x="467880" y="0"/>
                </a:lnTo>
                <a:lnTo>
                  <a:pt x="465493" y="1270"/>
                </a:lnTo>
                <a:lnTo>
                  <a:pt x="454296" y="6350"/>
                </a:lnTo>
                <a:lnTo>
                  <a:pt x="429877" y="46990"/>
                </a:lnTo>
                <a:lnTo>
                  <a:pt x="429366" y="60960"/>
                </a:lnTo>
                <a:lnTo>
                  <a:pt x="430852" y="74930"/>
                </a:lnTo>
                <a:lnTo>
                  <a:pt x="444358" y="114300"/>
                </a:lnTo>
                <a:lnTo>
                  <a:pt x="448132" y="121920"/>
                </a:lnTo>
                <a:lnTo>
                  <a:pt x="451103" y="132080"/>
                </a:lnTo>
                <a:lnTo>
                  <a:pt x="450503" y="139700"/>
                </a:lnTo>
                <a:lnTo>
                  <a:pt x="446146" y="146050"/>
                </a:lnTo>
                <a:lnTo>
                  <a:pt x="437845" y="152400"/>
                </a:lnTo>
                <a:lnTo>
                  <a:pt x="431101" y="154940"/>
                </a:lnTo>
                <a:lnTo>
                  <a:pt x="424205" y="158750"/>
                </a:lnTo>
                <a:lnTo>
                  <a:pt x="392995" y="181610"/>
                </a:lnTo>
                <a:lnTo>
                  <a:pt x="373775" y="222250"/>
                </a:lnTo>
                <a:lnTo>
                  <a:pt x="365020" y="276860"/>
                </a:lnTo>
                <a:lnTo>
                  <a:pt x="363728" y="299720"/>
                </a:lnTo>
                <a:lnTo>
                  <a:pt x="361924" y="327660"/>
                </a:lnTo>
                <a:lnTo>
                  <a:pt x="361466" y="335280"/>
                </a:lnTo>
                <a:lnTo>
                  <a:pt x="361332" y="342900"/>
                </a:lnTo>
                <a:lnTo>
                  <a:pt x="361276" y="443230"/>
                </a:lnTo>
                <a:lnTo>
                  <a:pt x="353597" y="445770"/>
                </a:lnTo>
                <a:lnTo>
                  <a:pt x="349600" y="448310"/>
                </a:lnTo>
                <a:lnTo>
                  <a:pt x="347473" y="453390"/>
                </a:lnTo>
                <a:lnTo>
                  <a:pt x="345401" y="461010"/>
                </a:lnTo>
                <a:lnTo>
                  <a:pt x="344195" y="464820"/>
                </a:lnTo>
                <a:lnTo>
                  <a:pt x="343344" y="469900"/>
                </a:lnTo>
                <a:lnTo>
                  <a:pt x="341192" y="500380"/>
                </a:lnTo>
                <a:lnTo>
                  <a:pt x="340715" y="509270"/>
                </a:lnTo>
                <a:lnTo>
                  <a:pt x="340604" y="515620"/>
                </a:lnTo>
                <a:lnTo>
                  <a:pt x="340978" y="525780"/>
                </a:lnTo>
                <a:lnTo>
                  <a:pt x="342569" y="551180"/>
                </a:lnTo>
                <a:lnTo>
                  <a:pt x="346200" y="566420"/>
                </a:lnTo>
                <a:lnTo>
                  <a:pt x="354537" y="577850"/>
                </a:lnTo>
                <a:lnTo>
                  <a:pt x="366892" y="582930"/>
                </a:lnTo>
                <a:lnTo>
                  <a:pt x="404947" y="582930"/>
                </a:lnTo>
                <a:lnTo>
                  <a:pt x="414007" y="581660"/>
                </a:lnTo>
                <a:lnTo>
                  <a:pt x="457074" y="581660"/>
                </a:lnTo>
                <a:lnTo>
                  <a:pt x="459557" y="567690"/>
                </a:lnTo>
                <a:lnTo>
                  <a:pt x="461543" y="556260"/>
                </a:lnTo>
                <a:lnTo>
                  <a:pt x="465124" y="535940"/>
                </a:lnTo>
                <a:lnTo>
                  <a:pt x="471691" y="499110"/>
                </a:lnTo>
                <a:lnTo>
                  <a:pt x="411949" y="499110"/>
                </a:lnTo>
                <a:lnTo>
                  <a:pt x="410349" y="491490"/>
                </a:lnTo>
                <a:lnTo>
                  <a:pt x="408698" y="483870"/>
                </a:lnTo>
                <a:lnTo>
                  <a:pt x="405752" y="468630"/>
                </a:lnTo>
                <a:lnTo>
                  <a:pt x="404495" y="462280"/>
                </a:lnTo>
                <a:lnTo>
                  <a:pt x="385533" y="435610"/>
                </a:lnTo>
                <a:lnTo>
                  <a:pt x="392919" y="398780"/>
                </a:lnTo>
                <a:lnTo>
                  <a:pt x="400632" y="363220"/>
                </a:lnTo>
                <a:lnTo>
                  <a:pt x="408810" y="327660"/>
                </a:lnTo>
                <a:lnTo>
                  <a:pt x="417588" y="292100"/>
                </a:lnTo>
                <a:lnTo>
                  <a:pt x="603292" y="292100"/>
                </a:lnTo>
                <a:lnTo>
                  <a:pt x="601814" y="283210"/>
                </a:lnTo>
                <a:lnTo>
                  <a:pt x="600286" y="274320"/>
                </a:lnTo>
                <a:lnTo>
                  <a:pt x="598700" y="265430"/>
                </a:lnTo>
                <a:lnTo>
                  <a:pt x="597014" y="256540"/>
                </a:lnTo>
                <a:lnTo>
                  <a:pt x="595185" y="246380"/>
                </a:lnTo>
                <a:lnTo>
                  <a:pt x="581649" y="193040"/>
                </a:lnTo>
                <a:lnTo>
                  <a:pt x="557765" y="158750"/>
                </a:lnTo>
                <a:lnTo>
                  <a:pt x="518934" y="140970"/>
                </a:lnTo>
                <a:lnTo>
                  <a:pt x="512621" y="137160"/>
                </a:lnTo>
                <a:lnTo>
                  <a:pt x="509439" y="132080"/>
                </a:lnTo>
                <a:lnTo>
                  <a:pt x="509542" y="124460"/>
                </a:lnTo>
                <a:lnTo>
                  <a:pt x="513079" y="118110"/>
                </a:lnTo>
                <a:lnTo>
                  <a:pt x="516280" y="114300"/>
                </a:lnTo>
                <a:lnTo>
                  <a:pt x="520547" y="111760"/>
                </a:lnTo>
                <a:lnTo>
                  <a:pt x="531761" y="95250"/>
                </a:lnTo>
                <a:lnTo>
                  <a:pt x="536206" y="81280"/>
                </a:lnTo>
                <a:lnTo>
                  <a:pt x="535901" y="73660"/>
                </a:lnTo>
                <a:lnTo>
                  <a:pt x="536790" y="66040"/>
                </a:lnTo>
                <a:lnTo>
                  <a:pt x="518477" y="17780"/>
                </a:lnTo>
                <a:lnTo>
                  <a:pt x="497100" y="5080"/>
                </a:lnTo>
                <a:lnTo>
                  <a:pt x="473303" y="0"/>
                </a:lnTo>
                <a:close/>
              </a:path>
              <a:path w="607060" h="755650">
                <a:moveTo>
                  <a:pt x="214632" y="503719"/>
                </a:moveTo>
                <a:lnTo>
                  <a:pt x="215139" y="510540"/>
                </a:lnTo>
                <a:lnTo>
                  <a:pt x="215813" y="518160"/>
                </a:lnTo>
                <a:lnTo>
                  <a:pt x="216585" y="530860"/>
                </a:lnTo>
                <a:lnTo>
                  <a:pt x="217882" y="539750"/>
                </a:lnTo>
                <a:lnTo>
                  <a:pt x="221051" y="544830"/>
                </a:lnTo>
                <a:lnTo>
                  <a:pt x="226728" y="547370"/>
                </a:lnTo>
                <a:lnTo>
                  <a:pt x="246267" y="547370"/>
                </a:lnTo>
                <a:lnTo>
                  <a:pt x="290283" y="542290"/>
                </a:lnTo>
                <a:lnTo>
                  <a:pt x="291972" y="541020"/>
                </a:lnTo>
                <a:lnTo>
                  <a:pt x="295262" y="525780"/>
                </a:lnTo>
                <a:lnTo>
                  <a:pt x="295643" y="519430"/>
                </a:lnTo>
                <a:lnTo>
                  <a:pt x="296089" y="514350"/>
                </a:lnTo>
                <a:lnTo>
                  <a:pt x="296535" y="514350"/>
                </a:lnTo>
                <a:lnTo>
                  <a:pt x="296872" y="513080"/>
                </a:lnTo>
                <a:lnTo>
                  <a:pt x="296982" y="508000"/>
                </a:lnTo>
                <a:lnTo>
                  <a:pt x="220733" y="508000"/>
                </a:lnTo>
                <a:lnTo>
                  <a:pt x="219764" y="504928"/>
                </a:lnTo>
                <a:lnTo>
                  <a:pt x="214632" y="503719"/>
                </a:lnTo>
                <a:close/>
              </a:path>
              <a:path w="607060" h="755650">
                <a:moveTo>
                  <a:pt x="296340" y="488950"/>
                </a:moveTo>
                <a:lnTo>
                  <a:pt x="215195" y="488950"/>
                </a:lnTo>
                <a:lnTo>
                  <a:pt x="217928" y="499110"/>
                </a:lnTo>
                <a:lnTo>
                  <a:pt x="219764" y="504928"/>
                </a:lnTo>
                <a:lnTo>
                  <a:pt x="222021" y="505460"/>
                </a:lnTo>
                <a:lnTo>
                  <a:pt x="220733" y="508000"/>
                </a:lnTo>
                <a:lnTo>
                  <a:pt x="296982" y="508000"/>
                </a:lnTo>
                <a:lnTo>
                  <a:pt x="296930" y="499110"/>
                </a:lnTo>
                <a:lnTo>
                  <a:pt x="296778" y="494030"/>
                </a:lnTo>
                <a:lnTo>
                  <a:pt x="296423" y="490220"/>
                </a:lnTo>
                <a:lnTo>
                  <a:pt x="296340" y="488950"/>
                </a:lnTo>
                <a:close/>
              </a:path>
              <a:path w="607060" h="755650">
                <a:moveTo>
                  <a:pt x="215195" y="488950"/>
                </a:moveTo>
                <a:lnTo>
                  <a:pt x="214121" y="490220"/>
                </a:lnTo>
                <a:lnTo>
                  <a:pt x="214527" y="501650"/>
                </a:lnTo>
                <a:lnTo>
                  <a:pt x="214632" y="503719"/>
                </a:lnTo>
                <a:lnTo>
                  <a:pt x="219764" y="504928"/>
                </a:lnTo>
                <a:lnTo>
                  <a:pt x="217928" y="499110"/>
                </a:lnTo>
                <a:lnTo>
                  <a:pt x="215195" y="488950"/>
                </a:lnTo>
                <a:close/>
              </a:path>
              <a:path w="607060" h="755650">
                <a:moveTo>
                  <a:pt x="261520" y="292100"/>
                </a:moveTo>
                <a:lnTo>
                  <a:pt x="67906" y="292100"/>
                </a:lnTo>
                <a:lnTo>
                  <a:pt x="70154" y="293370"/>
                </a:lnTo>
                <a:lnTo>
                  <a:pt x="69418" y="299720"/>
                </a:lnTo>
                <a:lnTo>
                  <a:pt x="68618" y="306070"/>
                </a:lnTo>
                <a:lnTo>
                  <a:pt x="67957" y="312420"/>
                </a:lnTo>
                <a:lnTo>
                  <a:pt x="62454" y="355600"/>
                </a:lnTo>
                <a:lnTo>
                  <a:pt x="54651" y="398780"/>
                </a:lnTo>
                <a:lnTo>
                  <a:pt x="44490" y="440690"/>
                </a:lnTo>
                <a:lnTo>
                  <a:pt x="31915" y="481330"/>
                </a:lnTo>
                <a:lnTo>
                  <a:pt x="29781" y="488950"/>
                </a:lnTo>
                <a:lnTo>
                  <a:pt x="28384" y="500380"/>
                </a:lnTo>
                <a:lnTo>
                  <a:pt x="32067" y="504190"/>
                </a:lnTo>
                <a:lnTo>
                  <a:pt x="45326" y="502920"/>
                </a:lnTo>
                <a:lnTo>
                  <a:pt x="50342" y="501650"/>
                </a:lnTo>
                <a:lnTo>
                  <a:pt x="62242" y="496570"/>
                </a:lnTo>
                <a:lnTo>
                  <a:pt x="68833" y="492760"/>
                </a:lnTo>
                <a:lnTo>
                  <a:pt x="214212" y="492760"/>
                </a:lnTo>
                <a:lnTo>
                  <a:pt x="214121" y="490220"/>
                </a:lnTo>
                <a:lnTo>
                  <a:pt x="215195" y="488950"/>
                </a:lnTo>
                <a:lnTo>
                  <a:pt x="296340" y="488950"/>
                </a:lnTo>
                <a:lnTo>
                  <a:pt x="295757" y="480060"/>
                </a:lnTo>
                <a:lnTo>
                  <a:pt x="295503" y="469900"/>
                </a:lnTo>
                <a:lnTo>
                  <a:pt x="295596" y="464820"/>
                </a:lnTo>
                <a:lnTo>
                  <a:pt x="295638" y="463550"/>
                </a:lnTo>
                <a:lnTo>
                  <a:pt x="295141" y="459740"/>
                </a:lnTo>
                <a:lnTo>
                  <a:pt x="292861" y="449580"/>
                </a:lnTo>
                <a:lnTo>
                  <a:pt x="291185" y="441960"/>
                </a:lnTo>
                <a:lnTo>
                  <a:pt x="229908" y="441960"/>
                </a:lnTo>
                <a:lnTo>
                  <a:pt x="223830" y="407670"/>
                </a:lnTo>
                <a:lnTo>
                  <a:pt x="218046" y="372110"/>
                </a:lnTo>
                <a:lnTo>
                  <a:pt x="213652" y="337820"/>
                </a:lnTo>
                <a:lnTo>
                  <a:pt x="211747" y="302260"/>
                </a:lnTo>
                <a:lnTo>
                  <a:pt x="263468" y="302260"/>
                </a:lnTo>
                <a:lnTo>
                  <a:pt x="261520" y="292100"/>
                </a:lnTo>
                <a:close/>
              </a:path>
              <a:path w="607060" h="755650">
                <a:moveTo>
                  <a:pt x="214573" y="502920"/>
                </a:moveTo>
                <a:lnTo>
                  <a:pt x="211239" y="502920"/>
                </a:lnTo>
                <a:lnTo>
                  <a:pt x="214632" y="503719"/>
                </a:lnTo>
                <a:lnTo>
                  <a:pt x="214573" y="502920"/>
                </a:lnTo>
                <a:close/>
              </a:path>
              <a:path w="607060" h="755650">
                <a:moveTo>
                  <a:pt x="603292" y="292100"/>
                </a:moveTo>
                <a:lnTo>
                  <a:pt x="417588" y="292100"/>
                </a:lnTo>
                <a:lnTo>
                  <a:pt x="412800" y="499110"/>
                </a:lnTo>
                <a:lnTo>
                  <a:pt x="471691" y="499110"/>
                </a:lnTo>
                <a:lnTo>
                  <a:pt x="475767" y="476250"/>
                </a:lnTo>
                <a:lnTo>
                  <a:pt x="476999" y="474980"/>
                </a:lnTo>
                <a:lnTo>
                  <a:pt x="541007" y="474980"/>
                </a:lnTo>
                <a:lnTo>
                  <a:pt x="542144" y="459740"/>
                </a:lnTo>
                <a:lnTo>
                  <a:pt x="543252" y="445770"/>
                </a:lnTo>
                <a:lnTo>
                  <a:pt x="544396" y="433070"/>
                </a:lnTo>
                <a:lnTo>
                  <a:pt x="545388" y="422910"/>
                </a:lnTo>
                <a:lnTo>
                  <a:pt x="546460" y="411480"/>
                </a:lnTo>
                <a:lnTo>
                  <a:pt x="549958" y="378460"/>
                </a:lnTo>
                <a:lnTo>
                  <a:pt x="556894" y="311150"/>
                </a:lnTo>
                <a:lnTo>
                  <a:pt x="605923" y="311150"/>
                </a:lnTo>
                <a:lnTo>
                  <a:pt x="605651" y="307340"/>
                </a:lnTo>
                <a:lnTo>
                  <a:pt x="604558" y="299720"/>
                </a:lnTo>
                <a:lnTo>
                  <a:pt x="603292" y="292100"/>
                </a:lnTo>
                <a:close/>
              </a:path>
              <a:path w="607060" h="755650">
                <a:moveTo>
                  <a:pt x="605923" y="311150"/>
                </a:moveTo>
                <a:lnTo>
                  <a:pt x="559384" y="311150"/>
                </a:lnTo>
                <a:lnTo>
                  <a:pt x="560184" y="314960"/>
                </a:lnTo>
                <a:lnTo>
                  <a:pt x="561276" y="318770"/>
                </a:lnTo>
                <a:lnTo>
                  <a:pt x="561733" y="323850"/>
                </a:lnTo>
                <a:lnTo>
                  <a:pt x="564437" y="344170"/>
                </a:lnTo>
                <a:lnTo>
                  <a:pt x="567901" y="365760"/>
                </a:lnTo>
                <a:lnTo>
                  <a:pt x="572472" y="386080"/>
                </a:lnTo>
                <a:lnTo>
                  <a:pt x="578497" y="406400"/>
                </a:lnTo>
                <a:lnTo>
                  <a:pt x="581355" y="416560"/>
                </a:lnTo>
                <a:lnTo>
                  <a:pt x="583403" y="426720"/>
                </a:lnTo>
                <a:lnTo>
                  <a:pt x="585112" y="438150"/>
                </a:lnTo>
                <a:lnTo>
                  <a:pt x="586955" y="448310"/>
                </a:lnTo>
                <a:lnTo>
                  <a:pt x="587743" y="452120"/>
                </a:lnTo>
                <a:lnTo>
                  <a:pt x="588048" y="457200"/>
                </a:lnTo>
                <a:lnTo>
                  <a:pt x="591019" y="462280"/>
                </a:lnTo>
                <a:lnTo>
                  <a:pt x="594779" y="463550"/>
                </a:lnTo>
                <a:lnTo>
                  <a:pt x="600824" y="464820"/>
                </a:lnTo>
                <a:lnTo>
                  <a:pt x="602094" y="461010"/>
                </a:lnTo>
                <a:lnTo>
                  <a:pt x="602500" y="447040"/>
                </a:lnTo>
                <a:lnTo>
                  <a:pt x="603148" y="440690"/>
                </a:lnTo>
                <a:lnTo>
                  <a:pt x="605785" y="408940"/>
                </a:lnTo>
                <a:lnTo>
                  <a:pt x="606834" y="378460"/>
                </a:lnTo>
                <a:lnTo>
                  <a:pt x="606729" y="342900"/>
                </a:lnTo>
                <a:lnTo>
                  <a:pt x="606196" y="314960"/>
                </a:lnTo>
                <a:lnTo>
                  <a:pt x="605923" y="311150"/>
                </a:lnTo>
                <a:close/>
              </a:path>
              <a:path w="607060" h="755650">
                <a:moveTo>
                  <a:pt x="263468" y="302260"/>
                </a:moveTo>
                <a:lnTo>
                  <a:pt x="211747" y="302260"/>
                </a:lnTo>
                <a:lnTo>
                  <a:pt x="217057" y="313690"/>
                </a:lnTo>
                <a:lnTo>
                  <a:pt x="219649" y="320040"/>
                </a:lnTo>
                <a:lnTo>
                  <a:pt x="233764" y="360680"/>
                </a:lnTo>
                <a:lnTo>
                  <a:pt x="241274" y="403860"/>
                </a:lnTo>
                <a:lnTo>
                  <a:pt x="242950" y="411480"/>
                </a:lnTo>
                <a:lnTo>
                  <a:pt x="248107" y="427990"/>
                </a:lnTo>
                <a:lnTo>
                  <a:pt x="244500" y="433070"/>
                </a:lnTo>
                <a:lnTo>
                  <a:pt x="235178" y="438150"/>
                </a:lnTo>
                <a:lnTo>
                  <a:pt x="233718" y="439420"/>
                </a:lnTo>
                <a:lnTo>
                  <a:pt x="229908" y="441960"/>
                </a:lnTo>
                <a:lnTo>
                  <a:pt x="291185" y="441960"/>
                </a:lnTo>
                <a:lnTo>
                  <a:pt x="290906" y="440690"/>
                </a:lnTo>
                <a:lnTo>
                  <a:pt x="287883" y="434340"/>
                </a:lnTo>
                <a:lnTo>
                  <a:pt x="274713" y="430530"/>
                </a:lnTo>
                <a:lnTo>
                  <a:pt x="273380" y="427990"/>
                </a:lnTo>
                <a:lnTo>
                  <a:pt x="272110" y="387350"/>
                </a:lnTo>
                <a:lnTo>
                  <a:pt x="269124" y="344170"/>
                </a:lnTo>
                <a:lnTo>
                  <a:pt x="265417" y="312420"/>
                </a:lnTo>
                <a:lnTo>
                  <a:pt x="263468" y="302260"/>
                </a:lnTo>
                <a:close/>
              </a:path>
              <a:path w="607060" h="755650">
                <a:moveTo>
                  <a:pt x="149466" y="146050"/>
                </a:moveTo>
                <a:lnTo>
                  <a:pt x="111417" y="146050"/>
                </a:lnTo>
                <a:lnTo>
                  <a:pt x="109009" y="154940"/>
                </a:lnTo>
                <a:lnTo>
                  <a:pt x="104260" y="160020"/>
                </a:lnTo>
                <a:lnTo>
                  <a:pt x="97997" y="162560"/>
                </a:lnTo>
                <a:lnTo>
                  <a:pt x="91046" y="165100"/>
                </a:lnTo>
                <a:lnTo>
                  <a:pt x="82499" y="168910"/>
                </a:lnTo>
                <a:lnTo>
                  <a:pt x="73967" y="171450"/>
                </a:lnTo>
                <a:lnTo>
                  <a:pt x="65535" y="175260"/>
                </a:lnTo>
                <a:lnTo>
                  <a:pt x="57289" y="177800"/>
                </a:lnTo>
                <a:lnTo>
                  <a:pt x="36842" y="208280"/>
                </a:lnTo>
                <a:lnTo>
                  <a:pt x="34899" y="215900"/>
                </a:lnTo>
                <a:lnTo>
                  <a:pt x="29519" y="248920"/>
                </a:lnTo>
                <a:lnTo>
                  <a:pt x="25484" y="274320"/>
                </a:lnTo>
                <a:lnTo>
                  <a:pt x="21422" y="299720"/>
                </a:lnTo>
                <a:lnTo>
                  <a:pt x="17233" y="325120"/>
                </a:lnTo>
                <a:lnTo>
                  <a:pt x="13792" y="344170"/>
                </a:lnTo>
                <a:lnTo>
                  <a:pt x="6591" y="383540"/>
                </a:lnTo>
                <a:lnTo>
                  <a:pt x="3200" y="402590"/>
                </a:lnTo>
                <a:lnTo>
                  <a:pt x="2053" y="411480"/>
                </a:lnTo>
                <a:lnTo>
                  <a:pt x="1276" y="420370"/>
                </a:lnTo>
                <a:lnTo>
                  <a:pt x="660" y="427990"/>
                </a:lnTo>
                <a:lnTo>
                  <a:pt x="0" y="436880"/>
                </a:lnTo>
                <a:lnTo>
                  <a:pt x="7531" y="439420"/>
                </a:lnTo>
                <a:lnTo>
                  <a:pt x="9626" y="434340"/>
                </a:lnTo>
                <a:lnTo>
                  <a:pt x="14729" y="422910"/>
                </a:lnTo>
                <a:lnTo>
                  <a:pt x="21296" y="406400"/>
                </a:lnTo>
                <a:lnTo>
                  <a:pt x="24599" y="397510"/>
                </a:lnTo>
                <a:lnTo>
                  <a:pt x="32552" y="378460"/>
                </a:lnTo>
                <a:lnTo>
                  <a:pt x="67906" y="292100"/>
                </a:lnTo>
                <a:lnTo>
                  <a:pt x="261520" y="292100"/>
                </a:lnTo>
                <a:lnTo>
                  <a:pt x="261276" y="290830"/>
                </a:lnTo>
                <a:lnTo>
                  <a:pt x="249990" y="246380"/>
                </a:lnTo>
                <a:lnTo>
                  <a:pt x="234122" y="205740"/>
                </a:lnTo>
                <a:lnTo>
                  <a:pt x="224243" y="187960"/>
                </a:lnTo>
                <a:lnTo>
                  <a:pt x="223100" y="185420"/>
                </a:lnTo>
                <a:lnTo>
                  <a:pt x="220662" y="184150"/>
                </a:lnTo>
                <a:lnTo>
                  <a:pt x="218465" y="182880"/>
                </a:lnTo>
                <a:lnTo>
                  <a:pt x="203373" y="172720"/>
                </a:lnTo>
                <a:lnTo>
                  <a:pt x="187998" y="163830"/>
                </a:lnTo>
                <a:lnTo>
                  <a:pt x="172070" y="156210"/>
                </a:lnTo>
                <a:lnTo>
                  <a:pt x="155320" y="149860"/>
                </a:lnTo>
                <a:lnTo>
                  <a:pt x="153796" y="149860"/>
                </a:lnTo>
                <a:lnTo>
                  <a:pt x="152565" y="147320"/>
                </a:lnTo>
                <a:lnTo>
                  <a:pt x="149466" y="146050"/>
                </a:lnTo>
                <a:close/>
              </a:path>
              <a:path w="607060" h="755650">
                <a:moveTo>
                  <a:pt x="158864" y="13970"/>
                </a:moveTo>
                <a:lnTo>
                  <a:pt x="139563" y="13970"/>
                </a:lnTo>
                <a:lnTo>
                  <a:pt x="120776" y="16510"/>
                </a:lnTo>
                <a:lnTo>
                  <a:pt x="90167" y="39370"/>
                </a:lnTo>
                <a:lnTo>
                  <a:pt x="69067" y="96520"/>
                </a:lnTo>
                <a:lnTo>
                  <a:pt x="63851" y="120650"/>
                </a:lnTo>
                <a:lnTo>
                  <a:pt x="58813" y="143510"/>
                </a:lnTo>
                <a:lnTo>
                  <a:pt x="58178" y="146050"/>
                </a:lnTo>
                <a:lnTo>
                  <a:pt x="59067" y="151130"/>
                </a:lnTo>
                <a:lnTo>
                  <a:pt x="62928" y="153670"/>
                </a:lnTo>
                <a:lnTo>
                  <a:pt x="67500" y="153670"/>
                </a:lnTo>
                <a:lnTo>
                  <a:pt x="70230" y="152400"/>
                </a:lnTo>
                <a:lnTo>
                  <a:pt x="90319" y="147320"/>
                </a:lnTo>
                <a:lnTo>
                  <a:pt x="100716" y="146050"/>
                </a:lnTo>
                <a:lnTo>
                  <a:pt x="149466" y="146050"/>
                </a:lnTo>
                <a:lnTo>
                  <a:pt x="154114" y="144780"/>
                </a:lnTo>
                <a:lnTo>
                  <a:pt x="220220" y="144780"/>
                </a:lnTo>
                <a:lnTo>
                  <a:pt x="220014" y="133350"/>
                </a:lnTo>
                <a:lnTo>
                  <a:pt x="219824" y="132080"/>
                </a:lnTo>
                <a:lnTo>
                  <a:pt x="217285" y="118110"/>
                </a:lnTo>
                <a:lnTo>
                  <a:pt x="215023" y="106680"/>
                </a:lnTo>
                <a:lnTo>
                  <a:pt x="212923" y="95250"/>
                </a:lnTo>
                <a:lnTo>
                  <a:pt x="201931" y="54610"/>
                </a:lnTo>
                <a:lnTo>
                  <a:pt x="183743" y="29210"/>
                </a:lnTo>
                <a:lnTo>
                  <a:pt x="182968" y="29210"/>
                </a:lnTo>
                <a:lnTo>
                  <a:pt x="182130" y="27940"/>
                </a:lnTo>
                <a:lnTo>
                  <a:pt x="181508" y="26670"/>
                </a:lnTo>
                <a:lnTo>
                  <a:pt x="177061" y="21590"/>
                </a:lnTo>
                <a:lnTo>
                  <a:pt x="171800" y="17780"/>
                </a:lnTo>
                <a:lnTo>
                  <a:pt x="165733" y="15240"/>
                </a:lnTo>
                <a:lnTo>
                  <a:pt x="158864" y="13970"/>
                </a:lnTo>
                <a:close/>
              </a:path>
              <a:path w="607060" h="755650">
                <a:moveTo>
                  <a:pt x="220220" y="144780"/>
                </a:moveTo>
                <a:lnTo>
                  <a:pt x="182751" y="144780"/>
                </a:lnTo>
                <a:lnTo>
                  <a:pt x="206336" y="147320"/>
                </a:lnTo>
                <a:lnTo>
                  <a:pt x="216941" y="148590"/>
                </a:lnTo>
                <a:lnTo>
                  <a:pt x="220243" y="146050"/>
                </a:lnTo>
                <a:lnTo>
                  <a:pt x="220220" y="14478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7402" y="3638430"/>
            <a:ext cx="1007885" cy="10053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75299" y="4762999"/>
            <a:ext cx="31483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 </a:t>
            </a:r>
            <a:r>
              <a:rPr sz="1600" dirty="0">
                <a:latin typeface="Source Sans Pro"/>
                <a:cs typeface="Source Sans Pro"/>
              </a:rPr>
              <a:t>15 </a:t>
            </a:r>
            <a:r>
              <a:rPr sz="1600" spc="-15" dirty="0">
                <a:latin typeface="Source Sans Pro"/>
                <a:cs typeface="Source Sans Pro"/>
              </a:rPr>
              <a:t>to </a:t>
            </a:r>
            <a:r>
              <a:rPr sz="1600" dirty="0">
                <a:latin typeface="Source Sans Pro"/>
                <a:cs typeface="Source Sans Pro"/>
              </a:rPr>
              <a:t>24 </a:t>
            </a:r>
            <a:r>
              <a:rPr sz="1600" spc="-10" dirty="0">
                <a:latin typeface="Source Sans Pro"/>
                <a:cs typeface="Source Sans Pro"/>
              </a:rPr>
              <a:t>years were </a:t>
            </a:r>
            <a:r>
              <a:rPr sz="1600" dirty="0">
                <a:latin typeface="Source Sans Pro"/>
                <a:cs typeface="Source Sans Pro"/>
              </a:rPr>
              <a:t>either in full </a:t>
            </a:r>
            <a:r>
              <a:rPr sz="1600" spc="-31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or </a:t>
            </a:r>
            <a:r>
              <a:rPr sz="1600" spc="-15" dirty="0">
                <a:latin typeface="Source Sans Pro"/>
                <a:cs typeface="Source Sans Pro"/>
              </a:rPr>
              <a:t>part-time </a:t>
            </a:r>
            <a:r>
              <a:rPr sz="1600" spc="-5" dirty="0">
                <a:latin typeface="Source Sans Pro"/>
                <a:cs typeface="Source Sans Pro"/>
              </a:rPr>
              <a:t>employment, education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or</a:t>
            </a:r>
            <a:r>
              <a:rPr sz="1600" spc="-5" dirty="0">
                <a:latin typeface="Source Sans Pro"/>
                <a:cs typeface="Source Sans Pro"/>
              </a:rPr>
              <a:t> training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30613" y="4762999"/>
            <a:ext cx="3251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reported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10" dirty="0">
                <a:latin typeface="Source Sans Pro"/>
                <a:cs typeface="Source Sans Pro"/>
              </a:rPr>
              <a:t>householdweekly</a:t>
            </a:r>
            <a:r>
              <a:rPr sz="1600" spc="-5" dirty="0">
                <a:latin typeface="Source Sans Pro"/>
                <a:cs typeface="Source Sans Pro"/>
              </a:rPr>
              <a:t> income</a:t>
            </a:r>
            <a:r>
              <a:rPr sz="1350" spc="-7" baseline="-33950" dirty="0">
                <a:latin typeface="Source Sans Pro"/>
                <a:cs typeface="Source Sans Pro"/>
              </a:rPr>
              <a:t>2</a:t>
            </a:r>
            <a:endParaRPr sz="1350" baseline="-3395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6100" y="4966199"/>
            <a:ext cx="1401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$150-$799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4100" y="4762999"/>
            <a:ext cx="18954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aged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15-64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years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were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employed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4499" y="3869124"/>
            <a:ext cx="88226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3943985" algn="l"/>
                <a:tab pos="7562215" algn="l"/>
              </a:tabLst>
            </a:pP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70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53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60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47</a:t>
            </a:r>
            <a:r>
              <a:rPr sz="525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5250" baseline="31746" dirty="0">
              <a:latin typeface="Source Sans Pro Black"/>
              <a:cs typeface="Source Sans Pro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5003" y="3658677"/>
            <a:ext cx="1007885" cy="101065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574989" y="7500284"/>
            <a:ext cx="9528175" cy="85534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183515" algn="l"/>
              </a:tabLst>
            </a:pP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Students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who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started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school in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year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7/8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continued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through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year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12.</a:t>
            </a:r>
            <a:endParaRPr sz="1500">
              <a:latin typeface="Source Sans Pro Light"/>
              <a:cs typeface="Source Sans Pro Light"/>
            </a:endParaRPr>
          </a:p>
          <a:p>
            <a:pPr marL="182880" marR="5080" indent="-1708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835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This is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based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on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equivalised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household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income,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which is a special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calculation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that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allows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for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the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comparison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incomes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different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types of households.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87690" y="747282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75524" y="3758337"/>
            <a:ext cx="1007945" cy="101077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71400" y="535386"/>
            <a:ext cx="461264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Determinants</a:t>
            </a:r>
            <a:r>
              <a:rPr spc="-100" dirty="0"/>
              <a:t> </a:t>
            </a:r>
            <a:r>
              <a:rPr spc="-30" dirty="0"/>
              <a:t>of</a:t>
            </a:r>
            <a:r>
              <a:rPr spc="-9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31295"/>
            <a:ext cx="426656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Births</a:t>
            </a:r>
            <a:r>
              <a:rPr spc="-105" dirty="0"/>
              <a:t> </a:t>
            </a:r>
            <a:r>
              <a:rPr spc="-30" dirty="0"/>
              <a:t>and</a:t>
            </a:r>
            <a:r>
              <a:rPr spc="-100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7900" y="2806148"/>
            <a:ext cx="1007844" cy="101204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3100" y="2806148"/>
            <a:ext cx="1007844" cy="101204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69397" y="4532904"/>
            <a:ext cx="1079887" cy="10772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18005" y="4532783"/>
            <a:ext cx="1007774" cy="10126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1813" y="4532806"/>
            <a:ext cx="1007776" cy="10129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90896" y="5596238"/>
            <a:ext cx="429662" cy="79647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24000" y="1795334"/>
            <a:ext cx="13206730" cy="53511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88900" marR="68580">
              <a:lnSpc>
                <a:spcPct val="105600"/>
              </a:lnSpc>
              <a:spcBef>
                <a:spcPts val="195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2020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3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22,01</a:t>
            </a:r>
            <a:r>
              <a:rPr sz="3000" b="1" dirty="0">
                <a:solidFill>
                  <a:srgbClr val="1399C9"/>
                </a:solidFill>
                <a:latin typeface="Source Sans Pro"/>
                <a:cs typeface="Source Sans Pro"/>
              </a:rPr>
              <a:t>6</a:t>
            </a:r>
            <a:r>
              <a:rPr sz="3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3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birth</a:t>
            </a:r>
            <a:r>
              <a:rPr sz="3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</a:t>
            </a:r>
            <a:r>
              <a:rPr sz="2000" spc="-20" dirty="0">
                <a:latin typeface="Source Sans Pro"/>
                <a:cs typeface="Source Sans Pro"/>
              </a:rPr>
              <a:t>gi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u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ali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on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</a:t>
            </a:r>
            <a:r>
              <a:rPr sz="2000" spc="-55" dirty="0">
                <a:latin typeface="Source Sans Pro"/>
                <a:cs typeface="Source Sans Pro"/>
              </a:rPr>
              <a:t>o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p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en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000" spc="-85" dirty="0">
                <a:latin typeface="Source Sans Pro"/>
                <a:cs typeface="Source Sans Pro"/>
              </a:rPr>
              <a:t>/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ait  </a:t>
            </a:r>
            <a:r>
              <a:rPr sz="2000" spc="-35" dirty="0">
                <a:latin typeface="Source Sans Pro"/>
                <a:cs typeface="Source Sans Pro"/>
              </a:rPr>
              <a:t>Islander,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represented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7.5%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of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all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births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registered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  <a:p>
            <a:pPr marL="904240" algn="ctr">
              <a:lnSpc>
                <a:spcPts val="5570"/>
              </a:lnSpc>
              <a:spcBef>
                <a:spcPts val="1475"/>
              </a:spcBef>
              <a:tabLst>
                <a:tab pos="457835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11,390	10,626</a:t>
            </a:r>
            <a:endParaRPr sz="4800" dirty="0">
              <a:latin typeface="Source Sans Pro Black"/>
              <a:cs typeface="Source Sans Pro Black"/>
            </a:endParaRPr>
          </a:p>
          <a:p>
            <a:pPr marR="274955" algn="ctr">
              <a:lnSpc>
                <a:spcPts val="1730"/>
              </a:lnSpc>
              <a:tabLst>
                <a:tab pos="3672204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and/or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status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parents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registered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Indigenous:</a:t>
            </a:r>
            <a:endParaRPr sz="2000" dirty="0">
              <a:latin typeface="Source Sans Pro"/>
              <a:cs typeface="Source Sans Pro"/>
            </a:endParaRPr>
          </a:p>
          <a:p>
            <a:pPr marL="842644" algn="ctr">
              <a:lnSpc>
                <a:spcPts val="5440"/>
              </a:lnSpc>
              <a:spcBef>
                <a:spcPts val="2050"/>
              </a:spcBef>
              <a:tabLst>
                <a:tab pos="3910329" algn="l"/>
                <a:tab pos="697738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25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  <a:p>
            <a:pPr marL="3473450">
              <a:lnSpc>
                <a:spcPts val="1600"/>
              </a:lnSpc>
              <a:tabLst>
                <a:tab pos="6540500" algn="l"/>
                <a:tab pos="9607550" algn="l"/>
              </a:tabLst>
            </a:pPr>
            <a:r>
              <a:rPr sz="1600" spc="-20" dirty="0">
                <a:latin typeface="Source Sans Pro"/>
                <a:cs typeface="Source Sans Pro"/>
              </a:rPr>
              <a:t>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onl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onl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20" dirty="0">
                <a:latin typeface="Source Sans Pro"/>
                <a:cs typeface="Source Sans Pro"/>
              </a:rPr>
              <a:t>b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en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</a:p>
          <a:p>
            <a:pPr marL="914400">
              <a:lnSpc>
                <a:spcPct val="100000"/>
              </a:lnSpc>
              <a:spcBef>
                <a:spcPts val="188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Babies</a:t>
            </a:r>
            <a:endParaRPr sz="2400" dirty="0">
              <a:latin typeface="Source Sans Pro"/>
              <a:cs typeface="Source Sans Pro"/>
            </a:endParaRPr>
          </a:p>
          <a:p>
            <a:pPr marL="50800" marR="763905">
              <a:lnSpc>
                <a:spcPct val="116700"/>
              </a:lnSpc>
              <a:spcBef>
                <a:spcPts val="2555"/>
              </a:spcBef>
            </a:pPr>
            <a:r>
              <a:rPr sz="2000" spc="-25" dirty="0">
                <a:latin typeface="Source Sans Pro"/>
                <a:cs typeface="Source Sans Pro"/>
              </a:rPr>
              <a:t>Low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birthweight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(LBW)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birthweight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less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2,500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grams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Babies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LBW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greater </a:t>
            </a:r>
            <a:r>
              <a:rPr sz="2000" spc="-15" dirty="0">
                <a:latin typeface="Source Sans Pro"/>
                <a:cs typeface="Source Sans Pro"/>
              </a:rPr>
              <a:t>risk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problems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babies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born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[4]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63624" y="7282467"/>
            <a:ext cx="1007884" cy="10104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556029" y="7644671"/>
            <a:ext cx="2504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3,211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grams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average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weight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64128" y="7575782"/>
            <a:ext cx="17928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12</a:t>
            </a:r>
            <a:r>
              <a:rPr sz="2100" b="1" spc="-22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lang="en-AU" sz="2100" b="1" spc="-22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 </a:t>
            </a:r>
            <a:r>
              <a:rPr sz="1600" spc="-15" dirty="0">
                <a:latin typeface="Source Sans Pro"/>
                <a:cs typeface="Source Sans Pro"/>
              </a:rPr>
              <a:t>were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LBW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714295" y="7282421"/>
            <a:ext cx="1008380" cy="1010919"/>
          </a:xfrm>
          <a:custGeom>
            <a:avLst/>
            <a:gdLst/>
            <a:ahLst/>
            <a:cxnLst/>
            <a:rect l="l" t="t" r="r" b="b"/>
            <a:pathLst>
              <a:path w="1008379" h="1010920">
                <a:moveTo>
                  <a:pt x="53911" y="516940"/>
                </a:moveTo>
                <a:lnTo>
                  <a:pt x="53721" y="508749"/>
                </a:lnTo>
                <a:lnTo>
                  <a:pt x="50380" y="505409"/>
                </a:lnTo>
                <a:lnTo>
                  <a:pt x="42202" y="505244"/>
                </a:lnTo>
                <a:lnTo>
                  <a:pt x="38722" y="508749"/>
                </a:lnTo>
                <a:lnTo>
                  <a:pt x="38874" y="517118"/>
                </a:lnTo>
                <a:lnTo>
                  <a:pt x="42049" y="520293"/>
                </a:lnTo>
                <a:lnTo>
                  <a:pt x="46139" y="520357"/>
                </a:lnTo>
                <a:lnTo>
                  <a:pt x="50419" y="520420"/>
                </a:lnTo>
                <a:lnTo>
                  <a:pt x="53911" y="516940"/>
                </a:lnTo>
                <a:close/>
              </a:path>
              <a:path w="1008379" h="1010920">
                <a:moveTo>
                  <a:pt x="57480" y="442087"/>
                </a:moveTo>
                <a:lnTo>
                  <a:pt x="54025" y="438797"/>
                </a:lnTo>
                <a:lnTo>
                  <a:pt x="46215" y="439140"/>
                </a:lnTo>
                <a:lnTo>
                  <a:pt x="43027" y="442468"/>
                </a:lnTo>
                <a:lnTo>
                  <a:pt x="43268" y="449808"/>
                </a:lnTo>
                <a:lnTo>
                  <a:pt x="46545" y="452907"/>
                </a:lnTo>
                <a:lnTo>
                  <a:pt x="50330" y="452894"/>
                </a:lnTo>
                <a:lnTo>
                  <a:pt x="54140" y="452882"/>
                </a:lnTo>
                <a:lnTo>
                  <a:pt x="57340" y="449783"/>
                </a:lnTo>
                <a:lnTo>
                  <a:pt x="57480" y="442087"/>
                </a:lnTo>
                <a:close/>
              </a:path>
              <a:path w="1008379" h="1010920">
                <a:moveTo>
                  <a:pt x="62204" y="585216"/>
                </a:moveTo>
                <a:lnTo>
                  <a:pt x="62064" y="581393"/>
                </a:lnTo>
                <a:lnTo>
                  <a:pt x="61925" y="577557"/>
                </a:lnTo>
                <a:lnTo>
                  <a:pt x="58305" y="574014"/>
                </a:lnTo>
                <a:lnTo>
                  <a:pt x="50482" y="573938"/>
                </a:lnTo>
                <a:lnTo>
                  <a:pt x="46621" y="577875"/>
                </a:lnTo>
                <a:lnTo>
                  <a:pt x="46926" y="585952"/>
                </a:lnTo>
                <a:lnTo>
                  <a:pt x="50939" y="589572"/>
                </a:lnTo>
                <a:lnTo>
                  <a:pt x="58851" y="588911"/>
                </a:lnTo>
                <a:lnTo>
                  <a:pt x="62204" y="585216"/>
                </a:lnTo>
                <a:close/>
              </a:path>
              <a:path w="1008379" h="1010920">
                <a:moveTo>
                  <a:pt x="70421" y="381266"/>
                </a:moveTo>
                <a:lnTo>
                  <a:pt x="70243" y="373748"/>
                </a:lnTo>
                <a:lnTo>
                  <a:pt x="67056" y="370674"/>
                </a:lnTo>
                <a:lnTo>
                  <a:pt x="59207" y="370687"/>
                </a:lnTo>
                <a:lnTo>
                  <a:pt x="56007" y="374103"/>
                </a:lnTo>
                <a:lnTo>
                  <a:pt x="56502" y="381927"/>
                </a:lnTo>
                <a:lnTo>
                  <a:pt x="59740" y="384810"/>
                </a:lnTo>
                <a:lnTo>
                  <a:pt x="63576" y="384657"/>
                </a:lnTo>
                <a:lnTo>
                  <a:pt x="67373" y="384505"/>
                </a:lnTo>
                <a:lnTo>
                  <a:pt x="70421" y="381266"/>
                </a:lnTo>
                <a:close/>
              </a:path>
              <a:path w="1008379" h="1010920">
                <a:moveTo>
                  <a:pt x="79451" y="640473"/>
                </a:moveTo>
                <a:lnTo>
                  <a:pt x="75831" y="636917"/>
                </a:lnTo>
                <a:lnTo>
                  <a:pt x="71589" y="636993"/>
                </a:lnTo>
                <a:lnTo>
                  <a:pt x="67576" y="637070"/>
                </a:lnTo>
                <a:lnTo>
                  <a:pt x="64211" y="640372"/>
                </a:lnTo>
                <a:lnTo>
                  <a:pt x="64046" y="648462"/>
                </a:lnTo>
                <a:lnTo>
                  <a:pt x="67741" y="652119"/>
                </a:lnTo>
                <a:lnTo>
                  <a:pt x="75831" y="651941"/>
                </a:lnTo>
                <a:lnTo>
                  <a:pt x="79260" y="648538"/>
                </a:lnTo>
                <a:lnTo>
                  <a:pt x="79451" y="640473"/>
                </a:lnTo>
                <a:close/>
              </a:path>
              <a:path w="1008379" h="1010920">
                <a:moveTo>
                  <a:pt x="95859" y="307962"/>
                </a:moveTo>
                <a:lnTo>
                  <a:pt x="92608" y="304380"/>
                </a:lnTo>
                <a:lnTo>
                  <a:pt x="84277" y="304152"/>
                </a:lnTo>
                <a:lnTo>
                  <a:pt x="80886" y="307251"/>
                </a:lnTo>
                <a:lnTo>
                  <a:pt x="80378" y="315531"/>
                </a:lnTo>
                <a:lnTo>
                  <a:pt x="83693" y="319214"/>
                </a:lnTo>
                <a:lnTo>
                  <a:pt x="87909" y="319328"/>
                </a:lnTo>
                <a:lnTo>
                  <a:pt x="91884" y="319443"/>
                </a:lnTo>
                <a:lnTo>
                  <a:pt x="95326" y="316280"/>
                </a:lnTo>
                <a:lnTo>
                  <a:pt x="95859" y="307962"/>
                </a:lnTo>
                <a:close/>
              </a:path>
              <a:path w="1008379" h="1010920">
                <a:moveTo>
                  <a:pt x="110705" y="704138"/>
                </a:moveTo>
                <a:lnTo>
                  <a:pt x="107238" y="700709"/>
                </a:lnTo>
                <a:lnTo>
                  <a:pt x="98894" y="700913"/>
                </a:lnTo>
                <a:lnTo>
                  <a:pt x="95592" y="704189"/>
                </a:lnTo>
                <a:lnTo>
                  <a:pt x="95453" y="712381"/>
                </a:lnTo>
                <a:lnTo>
                  <a:pt x="99009" y="715873"/>
                </a:lnTo>
                <a:lnTo>
                  <a:pt x="103276" y="715784"/>
                </a:lnTo>
                <a:lnTo>
                  <a:pt x="107315" y="715708"/>
                </a:lnTo>
                <a:lnTo>
                  <a:pt x="110566" y="712457"/>
                </a:lnTo>
                <a:lnTo>
                  <a:pt x="110705" y="704138"/>
                </a:lnTo>
                <a:close/>
              </a:path>
              <a:path w="1008379" h="1010920">
                <a:moveTo>
                  <a:pt x="130835" y="251409"/>
                </a:moveTo>
                <a:lnTo>
                  <a:pt x="127063" y="247637"/>
                </a:lnTo>
                <a:lnTo>
                  <a:pt x="122974" y="247726"/>
                </a:lnTo>
                <a:lnTo>
                  <a:pt x="119087" y="247815"/>
                </a:lnTo>
                <a:lnTo>
                  <a:pt x="115620" y="251307"/>
                </a:lnTo>
                <a:lnTo>
                  <a:pt x="115443" y="259321"/>
                </a:lnTo>
                <a:lnTo>
                  <a:pt x="119189" y="263067"/>
                </a:lnTo>
                <a:lnTo>
                  <a:pt x="127152" y="262877"/>
                </a:lnTo>
                <a:lnTo>
                  <a:pt x="130644" y="259372"/>
                </a:lnTo>
                <a:lnTo>
                  <a:pt x="130835" y="251409"/>
                </a:lnTo>
                <a:close/>
              </a:path>
              <a:path w="1008379" h="1010920">
                <a:moveTo>
                  <a:pt x="148386" y="762444"/>
                </a:moveTo>
                <a:lnTo>
                  <a:pt x="144932" y="758863"/>
                </a:lnTo>
                <a:lnTo>
                  <a:pt x="136804" y="758964"/>
                </a:lnTo>
                <a:lnTo>
                  <a:pt x="133388" y="762355"/>
                </a:lnTo>
                <a:lnTo>
                  <a:pt x="133286" y="766305"/>
                </a:lnTo>
                <a:lnTo>
                  <a:pt x="133172" y="770509"/>
                </a:lnTo>
                <a:lnTo>
                  <a:pt x="136753" y="774192"/>
                </a:lnTo>
                <a:lnTo>
                  <a:pt x="144830" y="774103"/>
                </a:lnTo>
                <a:lnTo>
                  <a:pt x="148158" y="770763"/>
                </a:lnTo>
                <a:lnTo>
                  <a:pt x="148386" y="762444"/>
                </a:lnTo>
                <a:close/>
              </a:path>
              <a:path w="1008379" h="1010920">
                <a:moveTo>
                  <a:pt x="170967" y="201676"/>
                </a:moveTo>
                <a:lnTo>
                  <a:pt x="170954" y="197688"/>
                </a:lnTo>
                <a:lnTo>
                  <a:pt x="170942" y="193916"/>
                </a:lnTo>
                <a:lnTo>
                  <a:pt x="167436" y="190309"/>
                </a:lnTo>
                <a:lnTo>
                  <a:pt x="159600" y="189966"/>
                </a:lnTo>
                <a:lnTo>
                  <a:pt x="155740" y="193700"/>
                </a:lnTo>
                <a:lnTo>
                  <a:pt x="155778" y="201561"/>
                </a:lnTo>
                <a:lnTo>
                  <a:pt x="159245" y="205143"/>
                </a:lnTo>
                <a:lnTo>
                  <a:pt x="167055" y="205460"/>
                </a:lnTo>
                <a:lnTo>
                  <a:pt x="170967" y="201676"/>
                </a:lnTo>
                <a:close/>
              </a:path>
              <a:path w="1008379" h="1010920">
                <a:moveTo>
                  <a:pt x="194868" y="822439"/>
                </a:moveTo>
                <a:lnTo>
                  <a:pt x="194462" y="814031"/>
                </a:lnTo>
                <a:lnTo>
                  <a:pt x="191147" y="810920"/>
                </a:lnTo>
                <a:lnTo>
                  <a:pt x="187096" y="810971"/>
                </a:lnTo>
                <a:lnTo>
                  <a:pt x="182841" y="811022"/>
                </a:lnTo>
                <a:lnTo>
                  <a:pt x="179489" y="814603"/>
                </a:lnTo>
                <a:lnTo>
                  <a:pt x="179895" y="822909"/>
                </a:lnTo>
                <a:lnTo>
                  <a:pt x="183197" y="825982"/>
                </a:lnTo>
                <a:lnTo>
                  <a:pt x="191630" y="825893"/>
                </a:lnTo>
                <a:lnTo>
                  <a:pt x="194868" y="822439"/>
                </a:lnTo>
                <a:close/>
              </a:path>
              <a:path w="1008379" h="1010920">
                <a:moveTo>
                  <a:pt x="214757" y="150177"/>
                </a:moveTo>
                <a:lnTo>
                  <a:pt x="211620" y="146735"/>
                </a:lnTo>
                <a:lnTo>
                  <a:pt x="203403" y="146177"/>
                </a:lnTo>
                <a:lnTo>
                  <a:pt x="199605" y="149606"/>
                </a:lnTo>
                <a:lnTo>
                  <a:pt x="199364" y="157619"/>
                </a:lnTo>
                <a:lnTo>
                  <a:pt x="202666" y="161251"/>
                </a:lnTo>
                <a:lnTo>
                  <a:pt x="210705" y="161848"/>
                </a:lnTo>
                <a:lnTo>
                  <a:pt x="214503" y="158394"/>
                </a:lnTo>
                <a:lnTo>
                  <a:pt x="214630" y="154190"/>
                </a:lnTo>
                <a:lnTo>
                  <a:pt x="214757" y="150177"/>
                </a:lnTo>
                <a:close/>
              </a:path>
              <a:path w="1008379" h="1010920">
                <a:moveTo>
                  <a:pt x="245275" y="872896"/>
                </a:moveTo>
                <a:lnTo>
                  <a:pt x="245237" y="868997"/>
                </a:lnTo>
                <a:lnTo>
                  <a:pt x="245198" y="865111"/>
                </a:lnTo>
                <a:lnTo>
                  <a:pt x="241744" y="861542"/>
                </a:lnTo>
                <a:lnTo>
                  <a:pt x="233857" y="861275"/>
                </a:lnTo>
                <a:lnTo>
                  <a:pt x="230009" y="865085"/>
                </a:lnTo>
                <a:lnTo>
                  <a:pt x="230098" y="873226"/>
                </a:lnTo>
                <a:lnTo>
                  <a:pt x="234035" y="876947"/>
                </a:lnTo>
                <a:lnTo>
                  <a:pt x="241922" y="876490"/>
                </a:lnTo>
                <a:lnTo>
                  <a:pt x="245275" y="872896"/>
                </a:lnTo>
                <a:close/>
              </a:path>
              <a:path w="1008379" h="1010920">
                <a:moveTo>
                  <a:pt x="268097" y="114846"/>
                </a:moveTo>
                <a:lnTo>
                  <a:pt x="267881" y="106603"/>
                </a:lnTo>
                <a:lnTo>
                  <a:pt x="264528" y="103238"/>
                </a:lnTo>
                <a:lnTo>
                  <a:pt x="256438" y="103111"/>
                </a:lnTo>
                <a:lnTo>
                  <a:pt x="252920" y="106756"/>
                </a:lnTo>
                <a:lnTo>
                  <a:pt x="253022" y="111010"/>
                </a:lnTo>
                <a:lnTo>
                  <a:pt x="253123" y="114998"/>
                </a:lnTo>
                <a:lnTo>
                  <a:pt x="256476" y="118376"/>
                </a:lnTo>
                <a:lnTo>
                  <a:pt x="264579" y="118491"/>
                </a:lnTo>
                <a:lnTo>
                  <a:pt x="268097" y="114846"/>
                </a:lnTo>
                <a:close/>
              </a:path>
              <a:path w="1008379" h="1010920">
                <a:moveTo>
                  <a:pt x="302818" y="909701"/>
                </a:moveTo>
                <a:lnTo>
                  <a:pt x="299186" y="906195"/>
                </a:lnTo>
                <a:lnTo>
                  <a:pt x="294944" y="906335"/>
                </a:lnTo>
                <a:lnTo>
                  <a:pt x="290969" y="906462"/>
                </a:lnTo>
                <a:lnTo>
                  <a:pt x="287616" y="909853"/>
                </a:lnTo>
                <a:lnTo>
                  <a:pt x="287553" y="917981"/>
                </a:lnTo>
                <a:lnTo>
                  <a:pt x="291147" y="921435"/>
                </a:lnTo>
                <a:lnTo>
                  <a:pt x="299466" y="921194"/>
                </a:lnTo>
                <a:lnTo>
                  <a:pt x="302742" y="917892"/>
                </a:lnTo>
                <a:lnTo>
                  <a:pt x="302818" y="909701"/>
                </a:lnTo>
                <a:close/>
              </a:path>
              <a:path w="1008379" h="1010920">
                <a:moveTo>
                  <a:pt x="329260" y="72656"/>
                </a:moveTo>
                <a:lnTo>
                  <a:pt x="325856" y="68910"/>
                </a:lnTo>
                <a:lnTo>
                  <a:pt x="321678" y="68795"/>
                </a:lnTo>
                <a:lnTo>
                  <a:pt x="317690" y="68681"/>
                </a:lnTo>
                <a:lnTo>
                  <a:pt x="314274" y="71831"/>
                </a:lnTo>
                <a:lnTo>
                  <a:pt x="313753" y="80213"/>
                </a:lnTo>
                <a:lnTo>
                  <a:pt x="316966" y="83756"/>
                </a:lnTo>
                <a:lnTo>
                  <a:pt x="325285" y="83959"/>
                </a:lnTo>
                <a:lnTo>
                  <a:pt x="328739" y="80822"/>
                </a:lnTo>
                <a:lnTo>
                  <a:pt x="329260" y="72656"/>
                </a:lnTo>
                <a:close/>
              </a:path>
              <a:path w="1008379" h="1010920">
                <a:moveTo>
                  <a:pt x="399834" y="53124"/>
                </a:moveTo>
                <a:lnTo>
                  <a:pt x="399567" y="45046"/>
                </a:lnTo>
                <a:lnTo>
                  <a:pt x="396151" y="41744"/>
                </a:lnTo>
                <a:lnTo>
                  <a:pt x="392163" y="41694"/>
                </a:lnTo>
                <a:lnTo>
                  <a:pt x="387959" y="41643"/>
                </a:lnTo>
                <a:lnTo>
                  <a:pt x="384302" y="45288"/>
                </a:lnTo>
                <a:lnTo>
                  <a:pt x="384568" y="53352"/>
                </a:lnTo>
                <a:lnTo>
                  <a:pt x="387985" y="56629"/>
                </a:lnTo>
                <a:lnTo>
                  <a:pt x="396227" y="56718"/>
                </a:lnTo>
                <a:lnTo>
                  <a:pt x="399834" y="53124"/>
                </a:lnTo>
                <a:close/>
              </a:path>
              <a:path w="1008379" h="1010920">
                <a:moveTo>
                  <a:pt x="477227" y="38430"/>
                </a:moveTo>
                <a:lnTo>
                  <a:pt x="477088" y="34353"/>
                </a:lnTo>
                <a:lnTo>
                  <a:pt x="476948" y="30327"/>
                </a:lnTo>
                <a:lnTo>
                  <a:pt x="473671" y="27127"/>
                </a:lnTo>
                <a:lnTo>
                  <a:pt x="465378" y="27076"/>
                </a:lnTo>
                <a:lnTo>
                  <a:pt x="462000" y="30581"/>
                </a:lnTo>
                <a:lnTo>
                  <a:pt x="462267" y="39179"/>
                </a:lnTo>
                <a:lnTo>
                  <a:pt x="465836" y="42379"/>
                </a:lnTo>
                <a:lnTo>
                  <a:pt x="474218" y="41795"/>
                </a:lnTo>
                <a:lnTo>
                  <a:pt x="477227" y="38430"/>
                </a:lnTo>
                <a:close/>
              </a:path>
              <a:path w="1008379" h="1010920">
                <a:moveTo>
                  <a:pt x="549084" y="29946"/>
                </a:moveTo>
                <a:lnTo>
                  <a:pt x="545274" y="26162"/>
                </a:lnTo>
                <a:lnTo>
                  <a:pt x="537349" y="26390"/>
                </a:lnTo>
                <a:lnTo>
                  <a:pt x="533908" y="29921"/>
                </a:lnTo>
                <a:lnTo>
                  <a:pt x="533857" y="33832"/>
                </a:lnTo>
                <a:lnTo>
                  <a:pt x="533806" y="37757"/>
                </a:lnTo>
                <a:lnTo>
                  <a:pt x="537121" y="41325"/>
                </a:lnTo>
                <a:lnTo>
                  <a:pt x="545071" y="41795"/>
                </a:lnTo>
                <a:lnTo>
                  <a:pt x="548957" y="38150"/>
                </a:lnTo>
                <a:lnTo>
                  <a:pt x="549084" y="29946"/>
                </a:lnTo>
                <a:close/>
              </a:path>
              <a:path w="1008379" h="1010920">
                <a:moveTo>
                  <a:pt x="627367" y="45885"/>
                </a:moveTo>
                <a:lnTo>
                  <a:pt x="623709" y="41960"/>
                </a:lnTo>
                <a:lnTo>
                  <a:pt x="615518" y="41808"/>
                </a:lnTo>
                <a:lnTo>
                  <a:pt x="611708" y="45593"/>
                </a:lnTo>
                <a:lnTo>
                  <a:pt x="611898" y="53505"/>
                </a:lnTo>
                <a:lnTo>
                  <a:pt x="615403" y="56946"/>
                </a:lnTo>
                <a:lnTo>
                  <a:pt x="619328" y="57010"/>
                </a:lnTo>
                <a:lnTo>
                  <a:pt x="623265" y="57086"/>
                </a:lnTo>
                <a:lnTo>
                  <a:pt x="626846" y="53809"/>
                </a:lnTo>
                <a:lnTo>
                  <a:pt x="627367" y="45885"/>
                </a:lnTo>
                <a:close/>
              </a:path>
              <a:path w="1008379" h="1010920">
                <a:moveTo>
                  <a:pt x="700633" y="639953"/>
                </a:moveTo>
                <a:lnTo>
                  <a:pt x="697484" y="633603"/>
                </a:lnTo>
                <a:lnTo>
                  <a:pt x="694067" y="627253"/>
                </a:lnTo>
                <a:lnTo>
                  <a:pt x="691248" y="620903"/>
                </a:lnTo>
                <a:lnTo>
                  <a:pt x="672985" y="584073"/>
                </a:lnTo>
                <a:lnTo>
                  <a:pt x="642391" y="539623"/>
                </a:lnTo>
                <a:lnTo>
                  <a:pt x="633818" y="528193"/>
                </a:lnTo>
                <a:lnTo>
                  <a:pt x="626211" y="518033"/>
                </a:lnTo>
                <a:lnTo>
                  <a:pt x="618032" y="506603"/>
                </a:lnTo>
                <a:lnTo>
                  <a:pt x="611047" y="497713"/>
                </a:lnTo>
                <a:lnTo>
                  <a:pt x="596861" y="479933"/>
                </a:lnTo>
                <a:lnTo>
                  <a:pt x="588238" y="468503"/>
                </a:lnTo>
                <a:lnTo>
                  <a:pt x="548563" y="448183"/>
                </a:lnTo>
                <a:lnTo>
                  <a:pt x="544880" y="446913"/>
                </a:lnTo>
                <a:lnTo>
                  <a:pt x="541375" y="445643"/>
                </a:lnTo>
                <a:lnTo>
                  <a:pt x="532790" y="441833"/>
                </a:lnTo>
                <a:lnTo>
                  <a:pt x="530948" y="438023"/>
                </a:lnTo>
                <a:lnTo>
                  <a:pt x="530847" y="426593"/>
                </a:lnTo>
                <a:lnTo>
                  <a:pt x="532650" y="422783"/>
                </a:lnTo>
                <a:lnTo>
                  <a:pt x="538035" y="418973"/>
                </a:lnTo>
                <a:lnTo>
                  <a:pt x="546277" y="413893"/>
                </a:lnTo>
                <a:lnTo>
                  <a:pt x="553339" y="407543"/>
                </a:lnTo>
                <a:lnTo>
                  <a:pt x="572985" y="355473"/>
                </a:lnTo>
                <a:lnTo>
                  <a:pt x="573074" y="337693"/>
                </a:lnTo>
                <a:lnTo>
                  <a:pt x="569468" y="318643"/>
                </a:lnTo>
                <a:lnTo>
                  <a:pt x="547865" y="286893"/>
                </a:lnTo>
                <a:lnTo>
                  <a:pt x="515327" y="274193"/>
                </a:lnTo>
                <a:lnTo>
                  <a:pt x="499960" y="274193"/>
                </a:lnTo>
                <a:lnTo>
                  <a:pt x="464007" y="293243"/>
                </a:lnTo>
                <a:lnTo>
                  <a:pt x="453174" y="304673"/>
                </a:lnTo>
                <a:lnTo>
                  <a:pt x="448322" y="309753"/>
                </a:lnTo>
                <a:lnTo>
                  <a:pt x="445325" y="316103"/>
                </a:lnTo>
                <a:lnTo>
                  <a:pt x="443496" y="323723"/>
                </a:lnTo>
                <a:lnTo>
                  <a:pt x="441807" y="332613"/>
                </a:lnTo>
                <a:lnTo>
                  <a:pt x="441121" y="341503"/>
                </a:lnTo>
                <a:lnTo>
                  <a:pt x="441172" y="350393"/>
                </a:lnTo>
                <a:lnTo>
                  <a:pt x="450519" y="391033"/>
                </a:lnTo>
                <a:lnTo>
                  <a:pt x="474941" y="417703"/>
                </a:lnTo>
                <a:lnTo>
                  <a:pt x="477659" y="420243"/>
                </a:lnTo>
                <a:lnTo>
                  <a:pt x="485330" y="429133"/>
                </a:lnTo>
                <a:lnTo>
                  <a:pt x="484492" y="436753"/>
                </a:lnTo>
                <a:lnTo>
                  <a:pt x="474256" y="444373"/>
                </a:lnTo>
                <a:lnTo>
                  <a:pt x="470255" y="446913"/>
                </a:lnTo>
                <a:lnTo>
                  <a:pt x="466153" y="448183"/>
                </a:lnTo>
                <a:lnTo>
                  <a:pt x="458317" y="449453"/>
                </a:lnTo>
                <a:lnTo>
                  <a:pt x="450723" y="453263"/>
                </a:lnTo>
                <a:lnTo>
                  <a:pt x="443331" y="457073"/>
                </a:lnTo>
                <a:lnTo>
                  <a:pt x="426453" y="465963"/>
                </a:lnTo>
                <a:lnTo>
                  <a:pt x="422986" y="471043"/>
                </a:lnTo>
                <a:lnTo>
                  <a:pt x="415175" y="479933"/>
                </a:lnTo>
                <a:lnTo>
                  <a:pt x="407517" y="490093"/>
                </a:lnTo>
                <a:lnTo>
                  <a:pt x="399948" y="500253"/>
                </a:lnTo>
                <a:lnTo>
                  <a:pt x="388010" y="515493"/>
                </a:lnTo>
                <a:lnTo>
                  <a:pt x="384352" y="521843"/>
                </a:lnTo>
                <a:lnTo>
                  <a:pt x="379717" y="526923"/>
                </a:lnTo>
                <a:lnTo>
                  <a:pt x="360362" y="552323"/>
                </a:lnTo>
                <a:lnTo>
                  <a:pt x="342988" y="578993"/>
                </a:lnTo>
                <a:lnTo>
                  <a:pt x="327545" y="606933"/>
                </a:lnTo>
                <a:lnTo>
                  <a:pt x="313994" y="634873"/>
                </a:lnTo>
                <a:lnTo>
                  <a:pt x="313283" y="637413"/>
                </a:lnTo>
                <a:lnTo>
                  <a:pt x="312788" y="638683"/>
                </a:lnTo>
                <a:lnTo>
                  <a:pt x="311658" y="642493"/>
                </a:lnTo>
                <a:lnTo>
                  <a:pt x="317411" y="638683"/>
                </a:lnTo>
                <a:lnTo>
                  <a:pt x="322033" y="634873"/>
                </a:lnTo>
                <a:lnTo>
                  <a:pt x="356933" y="606933"/>
                </a:lnTo>
                <a:lnTo>
                  <a:pt x="372224" y="592963"/>
                </a:lnTo>
                <a:lnTo>
                  <a:pt x="387337" y="580263"/>
                </a:lnTo>
                <a:lnTo>
                  <a:pt x="399288" y="568833"/>
                </a:lnTo>
                <a:lnTo>
                  <a:pt x="410997" y="557403"/>
                </a:lnTo>
                <a:lnTo>
                  <a:pt x="422605" y="547243"/>
                </a:lnTo>
                <a:lnTo>
                  <a:pt x="434238" y="535813"/>
                </a:lnTo>
                <a:lnTo>
                  <a:pt x="436956" y="533273"/>
                </a:lnTo>
                <a:lnTo>
                  <a:pt x="439648" y="529463"/>
                </a:lnTo>
                <a:lnTo>
                  <a:pt x="443865" y="528193"/>
                </a:lnTo>
                <a:lnTo>
                  <a:pt x="444220" y="530733"/>
                </a:lnTo>
                <a:lnTo>
                  <a:pt x="444677" y="532003"/>
                </a:lnTo>
                <a:lnTo>
                  <a:pt x="441617" y="589153"/>
                </a:lnTo>
                <a:lnTo>
                  <a:pt x="435914" y="636143"/>
                </a:lnTo>
                <a:lnTo>
                  <a:pt x="433260" y="645033"/>
                </a:lnTo>
                <a:lnTo>
                  <a:pt x="432219" y="648843"/>
                </a:lnTo>
                <a:lnTo>
                  <a:pt x="430288" y="651383"/>
                </a:lnTo>
                <a:lnTo>
                  <a:pt x="423049" y="659003"/>
                </a:lnTo>
                <a:lnTo>
                  <a:pt x="417499" y="662813"/>
                </a:lnTo>
                <a:lnTo>
                  <a:pt x="412445" y="666623"/>
                </a:lnTo>
                <a:lnTo>
                  <a:pt x="381482" y="692023"/>
                </a:lnTo>
                <a:lnTo>
                  <a:pt x="352653" y="719963"/>
                </a:lnTo>
                <a:lnTo>
                  <a:pt x="341274" y="760603"/>
                </a:lnTo>
                <a:lnTo>
                  <a:pt x="341947" y="770763"/>
                </a:lnTo>
                <a:lnTo>
                  <a:pt x="353047" y="811403"/>
                </a:lnTo>
                <a:lnTo>
                  <a:pt x="381203" y="871093"/>
                </a:lnTo>
                <a:lnTo>
                  <a:pt x="406844" y="905383"/>
                </a:lnTo>
                <a:lnTo>
                  <a:pt x="412940" y="913003"/>
                </a:lnTo>
                <a:lnTo>
                  <a:pt x="418973" y="921893"/>
                </a:lnTo>
                <a:lnTo>
                  <a:pt x="425513" y="929513"/>
                </a:lnTo>
                <a:lnTo>
                  <a:pt x="426262" y="930783"/>
                </a:lnTo>
                <a:lnTo>
                  <a:pt x="427494" y="930783"/>
                </a:lnTo>
                <a:lnTo>
                  <a:pt x="427596" y="929513"/>
                </a:lnTo>
                <a:lnTo>
                  <a:pt x="427697" y="926973"/>
                </a:lnTo>
                <a:lnTo>
                  <a:pt x="427088" y="909193"/>
                </a:lnTo>
                <a:lnTo>
                  <a:pt x="425335" y="891413"/>
                </a:lnTo>
                <a:lnTo>
                  <a:pt x="422452" y="873633"/>
                </a:lnTo>
                <a:lnTo>
                  <a:pt x="418465" y="855853"/>
                </a:lnTo>
                <a:lnTo>
                  <a:pt x="413994" y="839343"/>
                </a:lnTo>
                <a:lnTo>
                  <a:pt x="409257" y="821563"/>
                </a:lnTo>
                <a:lnTo>
                  <a:pt x="403631" y="803783"/>
                </a:lnTo>
                <a:lnTo>
                  <a:pt x="396481" y="787273"/>
                </a:lnTo>
                <a:lnTo>
                  <a:pt x="394474" y="783463"/>
                </a:lnTo>
                <a:lnTo>
                  <a:pt x="395338" y="782193"/>
                </a:lnTo>
                <a:lnTo>
                  <a:pt x="472274" y="727583"/>
                </a:lnTo>
                <a:lnTo>
                  <a:pt x="479285" y="723773"/>
                </a:lnTo>
                <a:lnTo>
                  <a:pt x="531050" y="723773"/>
                </a:lnTo>
                <a:lnTo>
                  <a:pt x="535470" y="725043"/>
                </a:lnTo>
                <a:lnTo>
                  <a:pt x="545744" y="732663"/>
                </a:lnTo>
                <a:lnTo>
                  <a:pt x="551764" y="736473"/>
                </a:lnTo>
                <a:lnTo>
                  <a:pt x="557822" y="741553"/>
                </a:lnTo>
                <a:lnTo>
                  <a:pt x="563918" y="745363"/>
                </a:lnTo>
                <a:lnTo>
                  <a:pt x="576326" y="754253"/>
                </a:lnTo>
                <a:lnTo>
                  <a:pt x="616496" y="782193"/>
                </a:lnTo>
                <a:lnTo>
                  <a:pt x="618020" y="784733"/>
                </a:lnTo>
                <a:lnTo>
                  <a:pt x="616140" y="788543"/>
                </a:lnTo>
                <a:lnTo>
                  <a:pt x="609130" y="803783"/>
                </a:lnTo>
                <a:lnTo>
                  <a:pt x="603618" y="820293"/>
                </a:lnTo>
                <a:lnTo>
                  <a:pt x="598995" y="838073"/>
                </a:lnTo>
                <a:lnTo>
                  <a:pt x="594639" y="854583"/>
                </a:lnTo>
                <a:lnTo>
                  <a:pt x="590499" y="872363"/>
                </a:lnTo>
                <a:lnTo>
                  <a:pt x="587451" y="890143"/>
                </a:lnTo>
                <a:lnTo>
                  <a:pt x="585584" y="907923"/>
                </a:lnTo>
                <a:lnTo>
                  <a:pt x="584936" y="926973"/>
                </a:lnTo>
                <a:lnTo>
                  <a:pt x="584949" y="928243"/>
                </a:lnTo>
                <a:lnTo>
                  <a:pt x="585330" y="929513"/>
                </a:lnTo>
                <a:lnTo>
                  <a:pt x="585584" y="930783"/>
                </a:lnTo>
                <a:lnTo>
                  <a:pt x="614794" y="893953"/>
                </a:lnTo>
                <a:lnTo>
                  <a:pt x="641108" y="854583"/>
                </a:lnTo>
                <a:lnTo>
                  <a:pt x="652322" y="829183"/>
                </a:lnTo>
                <a:lnTo>
                  <a:pt x="656336" y="819023"/>
                </a:lnTo>
                <a:lnTo>
                  <a:pt x="660196" y="807593"/>
                </a:lnTo>
                <a:lnTo>
                  <a:pt x="664032" y="797433"/>
                </a:lnTo>
                <a:lnTo>
                  <a:pt x="667893" y="784733"/>
                </a:lnTo>
                <a:lnTo>
                  <a:pt x="670382" y="772033"/>
                </a:lnTo>
                <a:lnTo>
                  <a:pt x="671436" y="758063"/>
                </a:lnTo>
                <a:lnTo>
                  <a:pt x="671029" y="745363"/>
                </a:lnTo>
                <a:lnTo>
                  <a:pt x="670306" y="736473"/>
                </a:lnTo>
                <a:lnTo>
                  <a:pt x="667829" y="728853"/>
                </a:lnTo>
                <a:lnTo>
                  <a:pt x="662978" y="723773"/>
                </a:lnTo>
                <a:lnTo>
                  <a:pt x="656907" y="717423"/>
                </a:lnTo>
                <a:lnTo>
                  <a:pt x="655701" y="716153"/>
                </a:lnTo>
                <a:lnTo>
                  <a:pt x="624205" y="685673"/>
                </a:lnTo>
                <a:lnTo>
                  <a:pt x="612457" y="676783"/>
                </a:lnTo>
                <a:lnTo>
                  <a:pt x="600544" y="666623"/>
                </a:lnTo>
                <a:lnTo>
                  <a:pt x="574967" y="629793"/>
                </a:lnTo>
                <a:lnTo>
                  <a:pt x="571855" y="608203"/>
                </a:lnTo>
                <a:lnTo>
                  <a:pt x="571588" y="605663"/>
                </a:lnTo>
                <a:lnTo>
                  <a:pt x="570788" y="594233"/>
                </a:lnTo>
                <a:lnTo>
                  <a:pt x="570776" y="593979"/>
                </a:lnTo>
                <a:lnTo>
                  <a:pt x="570776" y="653923"/>
                </a:lnTo>
                <a:lnTo>
                  <a:pt x="570382" y="656463"/>
                </a:lnTo>
                <a:lnTo>
                  <a:pt x="569175" y="657733"/>
                </a:lnTo>
                <a:lnTo>
                  <a:pt x="557415" y="671703"/>
                </a:lnTo>
                <a:lnTo>
                  <a:pt x="546354" y="685673"/>
                </a:lnTo>
                <a:lnTo>
                  <a:pt x="536295" y="702183"/>
                </a:lnTo>
                <a:lnTo>
                  <a:pt x="527494" y="717423"/>
                </a:lnTo>
                <a:lnTo>
                  <a:pt x="485609" y="717423"/>
                </a:lnTo>
                <a:lnTo>
                  <a:pt x="484644" y="716153"/>
                </a:lnTo>
                <a:lnTo>
                  <a:pt x="483527" y="714883"/>
                </a:lnTo>
                <a:lnTo>
                  <a:pt x="482701" y="713613"/>
                </a:lnTo>
                <a:lnTo>
                  <a:pt x="455345" y="671703"/>
                </a:lnTo>
                <a:lnTo>
                  <a:pt x="442252" y="656463"/>
                </a:lnTo>
                <a:lnTo>
                  <a:pt x="441325" y="653923"/>
                </a:lnTo>
                <a:lnTo>
                  <a:pt x="443230" y="641223"/>
                </a:lnTo>
                <a:lnTo>
                  <a:pt x="444461" y="631063"/>
                </a:lnTo>
                <a:lnTo>
                  <a:pt x="447040" y="612013"/>
                </a:lnTo>
                <a:lnTo>
                  <a:pt x="447535" y="610743"/>
                </a:lnTo>
                <a:lnTo>
                  <a:pt x="448157" y="608203"/>
                </a:lnTo>
                <a:lnTo>
                  <a:pt x="475386" y="608203"/>
                </a:lnTo>
                <a:lnTo>
                  <a:pt x="490829" y="609473"/>
                </a:lnTo>
                <a:lnTo>
                  <a:pt x="521728" y="609473"/>
                </a:lnTo>
                <a:lnTo>
                  <a:pt x="537184" y="608203"/>
                </a:lnTo>
                <a:lnTo>
                  <a:pt x="564781" y="608203"/>
                </a:lnTo>
                <a:lnTo>
                  <a:pt x="569544" y="639953"/>
                </a:lnTo>
                <a:lnTo>
                  <a:pt x="570280" y="646303"/>
                </a:lnTo>
                <a:lnTo>
                  <a:pt x="570776" y="653923"/>
                </a:lnTo>
                <a:lnTo>
                  <a:pt x="570776" y="593979"/>
                </a:lnTo>
                <a:lnTo>
                  <a:pt x="569391" y="565023"/>
                </a:lnTo>
                <a:lnTo>
                  <a:pt x="568020" y="533273"/>
                </a:lnTo>
                <a:lnTo>
                  <a:pt x="568312" y="532003"/>
                </a:lnTo>
                <a:lnTo>
                  <a:pt x="568502" y="528193"/>
                </a:lnTo>
                <a:lnTo>
                  <a:pt x="570585" y="529463"/>
                </a:lnTo>
                <a:lnTo>
                  <a:pt x="571919" y="530733"/>
                </a:lnTo>
                <a:lnTo>
                  <a:pt x="578243" y="535813"/>
                </a:lnTo>
                <a:lnTo>
                  <a:pt x="583704" y="540893"/>
                </a:lnTo>
                <a:lnTo>
                  <a:pt x="588670" y="545973"/>
                </a:lnTo>
                <a:lnTo>
                  <a:pt x="608355" y="565023"/>
                </a:lnTo>
                <a:lnTo>
                  <a:pt x="628484" y="584073"/>
                </a:lnTo>
                <a:lnTo>
                  <a:pt x="649084" y="601853"/>
                </a:lnTo>
                <a:lnTo>
                  <a:pt x="670217" y="619633"/>
                </a:lnTo>
                <a:lnTo>
                  <a:pt x="677329" y="624713"/>
                </a:lnTo>
                <a:lnTo>
                  <a:pt x="684530" y="631063"/>
                </a:lnTo>
                <a:lnTo>
                  <a:pt x="698982" y="641223"/>
                </a:lnTo>
                <a:lnTo>
                  <a:pt x="700633" y="639953"/>
                </a:lnTo>
                <a:close/>
              </a:path>
              <a:path w="1008379" h="1010920">
                <a:moveTo>
                  <a:pt x="702005" y="72186"/>
                </a:moveTo>
                <a:lnTo>
                  <a:pt x="698868" y="68732"/>
                </a:lnTo>
                <a:lnTo>
                  <a:pt x="690499" y="68148"/>
                </a:lnTo>
                <a:lnTo>
                  <a:pt x="686892" y="71335"/>
                </a:lnTo>
                <a:lnTo>
                  <a:pt x="686587" y="79590"/>
                </a:lnTo>
                <a:lnTo>
                  <a:pt x="689775" y="83121"/>
                </a:lnTo>
                <a:lnTo>
                  <a:pt x="697941" y="83705"/>
                </a:lnTo>
                <a:lnTo>
                  <a:pt x="701713" y="80340"/>
                </a:lnTo>
                <a:lnTo>
                  <a:pt x="701865" y="76161"/>
                </a:lnTo>
                <a:lnTo>
                  <a:pt x="702005" y="72186"/>
                </a:lnTo>
                <a:close/>
              </a:path>
              <a:path w="1008379" h="1010920">
                <a:moveTo>
                  <a:pt x="755484" y="941209"/>
                </a:moveTo>
                <a:lnTo>
                  <a:pt x="754519" y="939253"/>
                </a:lnTo>
                <a:lnTo>
                  <a:pt x="752919" y="938060"/>
                </a:lnTo>
                <a:lnTo>
                  <a:pt x="750214" y="936929"/>
                </a:lnTo>
                <a:lnTo>
                  <a:pt x="738822" y="938936"/>
                </a:lnTo>
                <a:lnTo>
                  <a:pt x="610831" y="957364"/>
                </a:lnTo>
                <a:lnTo>
                  <a:pt x="599922" y="958634"/>
                </a:lnTo>
                <a:lnTo>
                  <a:pt x="588924" y="959218"/>
                </a:lnTo>
                <a:lnTo>
                  <a:pt x="583247" y="959281"/>
                </a:lnTo>
                <a:lnTo>
                  <a:pt x="557199" y="962723"/>
                </a:lnTo>
                <a:lnTo>
                  <a:pt x="542455" y="963917"/>
                </a:lnTo>
                <a:lnTo>
                  <a:pt x="527672" y="964577"/>
                </a:lnTo>
                <a:lnTo>
                  <a:pt x="506780" y="964958"/>
                </a:lnTo>
                <a:lnTo>
                  <a:pt x="500684" y="964222"/>
                </a:lnTo>
                <a:lnTo>
                  <a:pt x="446354" y="962888"/>
                </a:lnTo>
                <a:lnTo>
                  <a:pt x="361188" y="958367"/>
                </a:lnTo>
                <a:lnTo>
                  <a:pt x="354126" y="957300"/>
                </a:lnTo>
                <a:lnTo>
                  <a:pt x="320852" y="955243"/>
                </a:lnTo>
                <a:lnTo>
                  <a:pt x="278930" y="951128"/>
                </a:lnTo>
                <a:lnTo>
                  <a:pt x="274116" y="950315"/>
                </a:lnTo>
                <a:lnTo>
                  <a:pt x="268097" y="949655"/>
                </a:lnTo>
                <a:lnTo>
                  <a:pt x="265544" y="950302"/>
                </a:lnTo>
                <a:lnTo>
                  <a:pt x="265861" y="951928"/>
                </a:lnTo>
                <a:lnTo>
                  <a:pt x="267639" y="953554"/>
                </a:lnTo>
                <a:lnTo>
                  <a:pt x="327456" y="976871"/>
                </a:lnTo>
                <a:lnTo>
                  <a:pt x="376999" y="993228"/>
                </a:lnTo>
                <a:lnTo>
                  <a:pt x="437667" y="1005979"/>
                </a:lnTo>
                <a:lnTo>
                  <a:pt x="485038" y="1010399"/>
                </a:lnTo>
                <a:lnTo>
                  <a:pt x="500900" y="1010551"/>
                </a:lnTo>
                <a:lnTo>
                  <a:pt x="524103" y="1010056"/>
                </a:lnTo>
                <a:lnTo>
                  <a:pt x="566724" y="1007084"/>
                </a:lnTo>
                <a:lnTo>
                  <a:pt x="637463" y="993051"/>
                </a:lnTo>
                <a:lnTo>
                  <a:pt x="694880" y="974217"/>
                </a:lnTo>
                <a:lnTo>
                  <a:pt x="737590" y="951509"/>
                </a:lnTo>
                <a:lnTo>
                  <a:pt x="745134" y="947940"/>
                </a:lnTo>
                <a:lnTo>
                  <a:pt x="753732" y="943356"/>
                </a:lnTo>
                <a:lnTo>
                  <a:pt x="755484" y="941209"/>
                </a:lnTo>
                <a:close/>
              </a:path>
              <a:path w="1008379" h="1010920">
                <a:moveTo>
                  <a:pt x="774382" y="118491"/>
                </a:moveTo>
                <a:lnTo>
                  <a:pt x="774293" y="114363"/>
                </a:lnTo>
                <a:lnTo>
                  <a:pt x="774204" y="110261"/>
                </a:lnTo>
                <a:lnTo>
                  <a:pt x="770851" y="107111"/>
                </a:lnTo>
                <a:lnTo>
                  <a:pt x="763079" y="107454"/>
                </a:lnTo>
                <a:lnTo>
                  <a:pt x="759828" y="110718"/>
                </a:lnTo>
                <a:lnTo>
                  <a:pt x="759650" y="118249"/>
                </a:lnTo>
                <a:lnTo>
                  <a:pt x="763117" y="121716"/>
                </a:lnTo>
                <a:lnTo>
                  <a:pt x="771220" y="121729"/>
                </a:lnTo>
                <a:lnTo>
                  <a:pt x="774382" y="118491"/>
                </a:lnTo>
                <a:close/>
              </a:path>
              <a:path w="1008379" h="1010920">
                <a:moveTo>
                  <a:pt x="794042" y="874052"/>
                </a:moveTo>
                <a:lnTo>
                  <a:pt x="791032" y="870788"/>
                </a:lnTo>
                <a:lnTo>
                  <a:pt x="782662" y="870318"/>
                </a:lnTo>
                <a:lnTo>
                  <a:pt x="779056" y="873633"/>
                </a:lnTo>
                <a:lnTo>
                  <a:pt x="778916" y="882116"/>
                </a:lnTo>
                <a:lnTo>
                  <a:pt x="782434" y="885659"/>
                </a:lnTo>
                <a:lnTo>
                  <a:pt x="790651" y="885507"/>
                </a:lnTo>
                <a:lnTo>
                  <a:pt x="793877" y="882256"/>
                </a:lnTo>
                <a:lnTo>
                  <a:pt x="793953" y="878192"/>
                </a:lnTo>
                <a:lnTo>
                  <a:pt x="794042" y="874052"/>
                </a:lnTo>
                <a:close/>
              </a:path>
              <a:path w="1008379" h="1010920">
                <a:moveTo>
                  <a:pt x="826477" y="162153"/>
                </a:moveTo>
                <a:lnTo>
                  <a:pt x="826389" y="154114"/>
                </a:lnTo>
                <a:lnTo>
                  <a:pt x="822972" y="150685"/>
                </a:lnTo>
                <a:lnTo>
                  <a:pt x="819023" y="150558"/>
                </a:lnTo>
                <a:lnTo>
                  <a:pt x="814819" y="150431"/>
                </a:lnTo>
                <a:lnTo>
                  <a:pt x="811098" y="154000"/>
                </a:lnTo>
                <a:lnTo>
                  <a:pt x="811187" y="162052"/>
                </a:lnTo>
                <a:lnTo>
                  <a:pt x="814552" y="165417"/>
                </a:lnTo>
                <a:lnTo>
                  <a:pt x="822807" y="165646"/>
                </a:lnTo>
                <a:lnTo>
                  <a:pt x="826477" y="162153"/>
                </a:lnTo>
                <a:close/>
              </a:path>
              <a:path w="1008379" h="1010920">
                <a:moveTo>
                  <a:pt x="850011" y="816775"/>
                </a:moveTo>
                <a:lnTo>
                  <a:pt x="846467" y="813295"/>
                </a:lnTo>
                <a:lnTo>
                  <a:pt x="838187" y="813511"/>
                </a:lnTo>
                <a:lnTo>
                  <a:pt x="835012" y="816749"/>
                </a:lnTo>
                <a:lnTo>
                  <a:pt x="834923" y="824953"/>
                </a:lnTo>
                <a:lnTo>
                  <a:pt x="837946" y="828192"/>
                </a:lnTo>
                <a:lnTo>
                  <a:pt x="846353" y="828573"/>
                </a:lnTo>
                <a:lnTo>
                  <a:pt x="849909" y="825258"/>
                </a:lnTo>
                <a:lnTo>
                  <a:pt x="849960" y="821004"/>
                </a:lnTo>
                <a:lnTo>
                  <a:pt x="850011" y="816775"/>
                </a:lnTo>
                <a:close/>
              </a:path>
              <a:path w="1008379" h="1010920">
                <a:moveTo>
                  <a:pt x="873721" y="216242"/>
                </a:moveTo>
                <a:lnTo>
                  <a:pt x="873493" y="209143"/>
                </a:lnTo>
                <a:lnTo>
                  <a:pt x="870762" y="206476"/>
                </a:lnTo>
                <a:lnTo>
                  <a:pt x="863904" y="206413"/>
                </a:lnTo>
                <a:lnTo>
                  <a:pt x="861098" y="209029"/>
                </a:lnTo>
                <a:lnTo>
                  <a:pt x="860691" y="216039"/>
                </a:lnTo>
                <a:lnTo>
                  <a:pt x="863561" y="219125"/>
                </a:lnTo>
                <a:lnTo>
                  <a:pt x="867181" y="219163"/>
                </a:lnTo>
                <a:lnTo>
                  <a:pt x="870839" y="219202"/>
                </a:lnTo>
                <a:lnTo>
                  <a:pt x="873721" y="216242"/>
                </a:lnTo>
                <a:close/>
              </a:path>
              <a:path w="1008379" h="1010920">
                <a:moveTo>
                  <a:pt x="897813" y="764120"/>
                </a:moveTo>
                <a:lnTo>
                  <a:pt x="897712" y="759891"/>
                </a:lnTo>
                <a:lnTo>
                  <a:pt x="897623" y="755904"/>
                </a:lnTo>
                <a:lnTo>
                  <a:pt x="894283" y="752551"/>
                </a:lnTo>
                <a:lnTo>
                  <a:pt x="886142" y="752386"/>
                </a:lnTo>
                <a:lnTo>
                  <a:pt x="882650" y="755954"/>
                </a:lnTo>
                <a:lnTo>
                  <a:pt x="882802" y="764286"/>
                </a:lnTo>
                <a:lnTo>
                  <a:pt x="886066" y="767575"/>
                </a:lnTo>
                <a:lnTo>
                  <a:pt x="894257" y="767740"/>
                </a:lnTo>
                <a:lnTo>
                  <a:pt x="897813" y="764120"/>
                </a:lnTo>
                <a:close/>
              </a:path>
              <a:path w="1008379" h="1010920">
                <a:moveTo>
                  <a:pt x="913714" y="269951"/>
                </a:moveTo>
                <a:lnTo>
                  <a:pt x="910691" y="266827"/>
                </a:lnTo>
                <a:lnTo>
                  <a:pt x="903541" y="266915"/>
                </a:lnTo>
                <a:lnTo>
                  <a:pt x="900658" y="270040"/>
                </a:lnTo>
                <a:lnTo>
                  <a:pt x="901065" y="277025"/>
                </a:lnTo>
                <a:lnTo>
                  <a:pt x="903986" y="279793"/>
                </a:lnTo>
                <a:lnTo>
                  <a:pt x="907300" y="279742"/>
                </a:lnTo>
                <a:lnTo>
                  <a:pt x="910602" y="279692"/>
                </a:lnTo>
                <a:lnTo>
                  <a:pt x="913485" y="276847"/>
                </a:lnTo>
                <a:lnTo>
                  <a:pt x="913714" y="269951"/>
                </a:lnTo>
                <a:close/>
              </a:path>
              <a:path w="1008379" h="1010920">
                <a:moveTo>
                  <a:pt x="935609" y="686993"/>
                </a:moveTo>
                <a:lnTo>
                  <a:pt x="932395" y="683717"/>
                </a:lnTo>
                <a:lnTo>
                  <a:pt x="924128" y="683552"/>
                </a:lnTo>
                <a:lnTo>
                  <a:pt x="920864" y="686612"/>
                </a:lnTo>
                <a:lnTo>
                  <a:pt x="920546" y="695083"/>
                </a:lnTo>
                <a:lnTo>
                  <a:pt x="923963" y="698614"/>
                </a:lnTo>
                <a:lnTo>
                  <a:pt x="932307" y="698449"/>
                </a:lnTo>
                <a:lnTo>
                  <a:pt x="935583" y="695109"/>
                </a:lnTo>
                <a:lnTo>
                  <a:pt x="935596" y="691070"/>
                </a:lnTo>
                <a:lnTo>
                  <a:pt x="935609" y="686993"/>
                </a:lnTo>
                <a:close/>
              </a:path>
              <a:path w="1008379" h="1010920">
                <a:moveTo>
                  <a:pt x="950239" y="337235"/>
                </a:moveTo>
                <a:lnTo>
                  <a:pt x="950010" y="329247"/>
                </a:lnTo>
                <a:lnTo>
                  <a:pt x="946505" y="325780"/>
                </a:lnTo>
                <a:lnTo>
                  <a:pt x="938542" y="325628"/>
                </a:lnTo>
                <a:lnTo>
                  <a:pt x="934847" y="329387"/>
                </a:lnTo>
                <a:lnTo>
                  <a:pt x="934948" y="333514"/>
                </a:lnTo>
                <a:lnTo>
                  <a:pt x="935050" y="337439"/>
                </a:lnTo>
                <a:lnTo>
                  <a:pt x="938517" y="340893"/>
                </a:lnTo>
                <a:lnTo>
                  <a:pt x="946505" y="341020"/>
                </a:lnTo>
                <a:lnTo>
                  <a:pt x="950239" y="337235"/>
                </a:lnTo>
                <a:close/>
              </a:path>
              <a:path w="1008379" h="1010920">
                <a:moveTo>
                  <a:pt x="962672" y="614235"/>
                </a:moveTo>
                <a:lnTo>
                  <a:pt x="959116" y="610590"/>
                </a:lnTo>
                <a:lnTo>
                  <a:pt x="951014" y="610717"/>
                </a:lnTo>
                <a:lnTo>
                  <a:pt x="947699" y="614057"/>
                </a:lnTo>
                <a:lnTo>
                  <a:pt x="947597" y="618070"/>
                </a:lnTo>
                <a:lnTo>
                  <a:pt x="947496" y="622376"/>
                </a:lnTo>
                <a:lnTo>
                  <a:pt x="950963" y="625957"/>
                </a:lnTo>
                <a:lnTo>
                  <a:pt x="959091" y="625817"/>
                </a:lnTo>
                <a:lnTo>
                  <a:pt x="962469" y="622439"/>
                </a:lnTo>
                <a:lnTo>
                  <a:pt x="962672" y="614235"/>
                </a:lnTo>
                <a:close/>
              </a:path>
              <a:path w="1008379" h="1010920">
                <a:moveTo>
                  <a:pt x="965276" y="404647"/>
                </a:moveTo>
                <a:lnTo>
                  <a:pt x="965263" y="400659"/>
                </a:lnTo>
                <a:lnTo>
                  <a:pt x="965250" y="396671"/>
                </a:lnTo>
                <a:lnTo>
                  <a:pt x="961974" y="393204"/>
                </a:lnTo>
                <a:lnTo>
                  <a:pt x="953998" y="392861"/>
                </a:lnTo>
                <a:lnTo>
                  <a:pt x="950214" y="396557"/>
                </a:lnTo>
                <a:lnTo>
                  <a:pt x="950239" y="404825"/>
                </a:lnTo>
                <a:lnTo>
                  <a:pt x="954049" y="408520"/>
                </a:lnTo>
                <a:lnTo>
                  <a:pt x="962012" y="408139"/>
                </a:lnTo>
                <a:lnTo>
                  <a:pt x="965276" y="404647"/>
                </a:lnTo>
                <a:close/>
              </a:path>
              <a:path w="1008379" h="1010920">
                <a:moveTo>
                  <a:pt x="973175" y="534047"/>
                </a:moveTo>
                <a:lnTo>
                  <a:pt x="969784" y="530555"/>
                </a:lnTo>
                <a:lnTo>
                  <a:pt x="961732" y="530364"/>
                </a:lnTo>
                <a:lnTo>
                  <a:pt x="958405" y="533552"/>
                </a:lnTo>
                <a:lnTo>
                  <a:pt x="958329" y="537629"/>
                </a:lnTo>
                <a:lnTo>
                  <a:pt x="958253" y="541604"/>
                </a:lnTo>
                <a:lnTo>
                  <a:pt x="961580" y="545134"/>
                </a:lnTo>
                <a:lnTo>
                  <a:pt x="969327" y="545299"/>
                </a:lnTo>
                <a:lnTo>
                  <a:pt x="972972" y="541807"/>
                </a:lnTo>
                <a:lnTo>
                  <a:pt x="973175" y="534047"/>
                </a:lnTo>
                <a:close/>
              </a:path>
              <a:path w="1008379" h="1010920">
                <a:moveTo>
                  <a:pt x="976757" y="473532"/>
                </a:moveTo>
                <a:lnTo>
                  <a:pt x="976630" y="465505"/>
                </a:lnTo>
                <a:lnTo>
                  <a:pt x="973213" y="462127"/>
                </a:lnTo>
                <a:lnTo>
                  <a:pt x="965276" y="461949"/>
                </a:lnTo>
                <a:lnTo>
                  <a:pt x="961732" y="465137"/>
                </a:lnTo>
                <a:lnTo>
                  <a:pt x="961161" y="473125"/>
                </a:lnTo>
                <a:lnTo>
                  <a:pt x="964730" y="476986"/>
                </a:lnTo>
                <a:lnTo>
                  <a:pt x="968883" y="477100"/>
                </a:lnTo>
                <a:lnTo>
                  <a:pt x="973010" y="477215"/>
                </a:lnTo>
                <a:lnTo>
                  <a:pt x="976757" y="473532"/>
                </a:lnTo>
                <a:close/>
              </a:path>
              <a:path w="1008379" h="1010920">
                <a:moveTo>
                  <a:pt x="1007897" y="516813"/>
                </a:moveTo>
                <a:lnTo>
                  <a:pt x="1006563" y="470674"/>
                </a:lnTo>
                <a:lnTo>
                  <a:pt x="1002766" y="432396"/>
                </a:lnTo>
                <a:lnTo>
                  <a:pt x="994156" y="387045"/>
                </a:lnTo>
                <a:lnTo>
                  <a:pt x="978535" y="335686"/>
                </a:lnTo>
                <a:lnTo>
                  <a:pt x="951242" y="270573"/>
                </a:lnTo>
                <a:lnTo>
                  <a:pt x="929576" y="232981"/>
                </a:lnTo>
                <a:lnTo>
                  <a:pt x="904481" y="197586"/>
                </a:lnTo>
                <a:lnTo>
                  <a:pt x="876287" y="164261"/>
                </a:lnTo>
                <a:lnTo>
                  <a:pt x="838314" y="126822"/>
                </a:lnTo>
                <a:lnTo>
                  <a:pt x="797318" y="94043"/>
                </a:lnTo>
                <a:lnTo>
                  <a:pt x="753287" y="65951"/>
                </a:lnTo>
                <a:lnTo>
                  <a:pt x="706259" y="42583"/>
                </a:lnTo>
                <a:lnTo>
                  <a:pt x="656221" y="23939"/>
                </a:lnTo>
                <a:lnTo>
                  <a:pt x="602754" y="9944"/>
                </a:lnTo>
                <a:lnTo>
                  <a:pt x="548106" y="1765"/>
                </a:lnTo>
                <a:lnTo>
                  <a:pt x="507212" y="0"/>
                </a:lnTo>
                <a:lnTo>
                  <a:pt x="486740" y="292"/>
                </a:lnTo>
                <a:lnTo>
                  <a:pt x="439572" y="3454"/>
                </a:lnTo>
                <a:lnTo>
                  <a:pt x="387184" y="13309"/>
                </a:lnTo>
                <a:lnTo>
                  <a:pt x="327850" y="32105"/>
                </a:lnTo>
                <a:lnTo>
                  <a:pt x="263855" y="62077"/>
                </a:lnTo>
                <a:lnTo>
                  <a:pt x="201002" y="101612"/>
                </a:lnTo>
                <a:lnTo>
                  <a:pt x="170726" y="125450"/>
                </a:lnTo>
                <a:lnTo>
                  <a:pt x="142506" y="151663"/>
                </a:lnTo>
                <a:lnTo>
                  <a:pt x="116471" y="180416"/>
                </a:lnTo>
                <a:lnTo>
                  <a:pt x="89154" y="215303"/>
                </a:lnTo>
                <a:lnTo>
                  <a:pt x="65608" y="252818"/>
                </a:lnTo>
                <a:lnTo>
                  <a:pt x="46024" y="293217"/>
                </a:lnTo>
                <a:lnTo>
                  <a:pt x="29375" y="334911"/>
                </a:lnTo>
                <a:lnTo>
                  <a:pt x="15303" y="382955"/>
                </a:lnTo>
                <a:lnTo>
                  <a:pt x="6172" y="432193"/>
                </a:lnTo>
                <a:lnTo>
                  <a:pt x="698" y="481368"/>
                </a:lnTo>
                <a:lnTo>
                  <a:pt x="0" y="497865"/>
                </a:lnTo>
                <a:lnTo>
                  <a:pt x="508" y="529234"/>
                </a:lnTo>
                <a:lnTo>
                  <a:pt x="7289" y="591388"/>
                </a:lnTo>
                <a:lnTo>
                  <a:pt x="20320" y="650849"/>
                </a:lnTo>
                <a:lnTo>
                  <a:pt x="40703" y="706043"/>
                </a:lnTo>
                <a:lnTo>
                  <a:pt x="81191" y="779932"/>
                </a:lnTo>
                <a:lnTo>
                  <a:pt x="113068" y="823455"/>
                </a:lnTo>
                <a:lnTo>
                  <a:pt x="149250" y="863066"/>
                </a:lnTo>
                <a:lnTo>
                  <a:pt x="189801" y="898664"/>
                </a:lnTo>
                <a:lnTo>
                  <a:pt x="234810" y="930160"/>
                </a:lnTo>
                <a:lnTo>
                  <a:pt x="271373" y="935609"/>
                </a:lnTo>
                <a:lnTo>
                  <a:pt x="277634" y="935393"/>
                </a:lnTo>
                <a:lnTo>
                  <a:pt x="277622" y="934351"/>
                </a:lnTo>
                <a:lnTo>
                  <a:pt x="275361" y="932662"/>
                </a:lnTo>
                <a:lnTo>
                  <a:pt x="244449" y="915035"/>
                </a:lnTo>
                <a:lnTo>
                  <a:pt x="216496" y="895705"/>
                </a:lnTo>
                <a:lnTo>
                  <a:pt x="164884" y="851306"/>
                </a:lnTo>
                <a:lnTo>
                  <a:pt x="132740" y="816851"/>
                </a:lnTo>
                <a:lnTo>
                  <a:pt x="104482" y="779703"/>
                </a:lnTo>
                <a:lnTo>
                  <a:pt x="79895" y="740003"/>
                </a:lnTo>
                <a:lnTo>
                  <a:pt x="58724" y="697928"/>
                </a:lnTo>
                <a:lnTo>
                  <a:pt x="42303" y="654837"/>
                </a:lnTo>
                <a:lnTo>
                  <a:pt x="29413" y="610590"/>
                </a:lnTo>
                <a:lnTo>
                  <a:pt x="21424" y="572630"/>
                </a:lnTo>
                <a:lnTo>
                  <a:pt x="17576" y="534035"/>
                </a:lnTo>
                <a:lnTo>
                  <a:pt x="16586" y="504393"/>
                </a:lnTo>
                <a:lnTo>
                  <a:pt x="16840" y="474789"/>
                </a:lnTo>
                <a:lnTo>
                  <a:pt x="23266" y="415874"/>
                </a:lnTo>
                <a:lnTo>
                  <a:pt x="39535" y="351967"/>
                </a:lnTo>
                <a:lnTo>
                  <a:pt x="64719" y="291084"/>
                </a:lnTo>
                <a:lnTo>
                  <a:pt x="87769" y="250278"/>
                </a:lnTo>
                <a:lnTo>
                  <a:pt x="113792" y="211658"/>
                </a:lnTo>
                <a:lnTo>
                  <a:pt x="143090" y="175437"/>
                </a:lnTo>
                <a:lnTo>
                  <a:pt x="175920" y="141833"/>
                </a:lnTo>
                <a:lnTo>
                  <a:pt x="209397" y="113233"/>
                </a:lnTo>
                <a:lnTo>
                  <a:pt x="244957" y="87947"/>
                </a:lnTo>
                <a:lnTo>
                  <a:pt x="282765" y="66217"/>
                </a:lnTo>
                <a:lnTo>
                  <a:pt x="323011" y="48285"/>
                </a:lnTo>
                <a:lnTo>
                  <a:pt x="376478" y="31089"/>
                </a:lnTo>
                <a:lnTo>
                  <a:pt x="431507" y="19875"/>
                </a:lnTo>
                <a:lnTo>
                  <a:pt x="470331" y="15151"/>
                </a:lnTo>
                <a:lnTo>
                  <a:pt x="509409" y="13868"/>
                </a:lnTo>
                <a:lnTo>
                  <a:pt x="518871" y="14224"/>
                </a:lnTo>
                <a:lnTo>
                  <a:pt x="568096" y="17894"/>
                </a:lnTo>
                <a:lnTo>
                  <a:pt x="609320" y="24688"/>
                </a:lnTo>
                <a:lnTo>
                  <a:pt x="675093" y="43929"/>
                </a:lnTo>
                <a:lnTo>
                  <a:pt x="718248" y="62420"/>
                </a:lnTo>
                <a:lnTo>
                  <a:pt x="759167" y="84963"/>
                </a:lnTo>
                <a:lnTo>
                  <a:pt x="797864" y="111531"/>
                </a:lnTo>
                <a:lnTo>
                  <a:pt x="834351" y="142062"/>
                </a:lnTo>
                <a:lnTo>
                  <a:pt x="866952" y="174955"/>
                </a:lnTo>
                <a:lnTo>
                  <a:pt x="896073" y="210489"/>
                </a:lnTo>
                <a:lnTo>
                  <a:pt x="921702" y="248627"/>
                </a:lnTo>
                <a:lnTo>
                  <a:pt x="943889" y="289344"/>
                </a:lnTo>
                <a:lnTo>
                  <a:pt x="961593" y="328599"/>
                </a:lnTo>
                <a:lnTo>
                  <a:pt x="975245" y="369404"/>
                </a:lnTo>
                <a:lnTo>
                  <a:pt x="985139" y="413499"/>
                </a:lnTo>
                <a:lnTo>
                  <a:pt x="991463" y="458254"/>
                </a:lnTo>
                <a:lnTo>
                  <a:pt x="993305" y="502208"/>
                </a:lnTo>
                <a:lnTo>
                  <a:pt x="992581" y="516877"/>
                </a:lnTo>
                <a:lnTo>
                  <a:pt x="986878" y="576491"/>
                </a:lnTo>
                <a:lnTo>
                  <a:pt x="977861" y="627862"/>
                </a:lnTo>
                <a:lnTo>
                  <a:pt x="963980" y="670852"/>
                </a:lnTo>
                <a:lnTo>
                  <a:pt x="937501" y="728002"/>
                </a:lnTo>
                <a:lnTo>
                  <a:pt x="900772" y="787615"/>
                </a:lnTo>
                <a:lnTo>
                  <a:pt x="859942" y="836714"/>
                </a:lnTo>
                <a:lnTo>
                  <a:pt x="818743" y="876109"/>
                </a:lnTo>
                <a:lnTo>
                  <a:pt x="784771" y="900899"/>
                </a:lnTo>
                <a:lnTo>
                  <a:pt x="750595" y="922324"/>
                </a:lnTo>
                <a:lnTo>
                  <a:pt x="746239" y="925601"/>
                </a:lnTo>
                <a:lnTo>
                  <a:pt x="757834" y="924623"/>
                </a:lnTo>
                <a:lnTo>
                  <a:pt x="768908" y="922743"/>
                </a:lnTo>
                <a:lnTo>
                  <a:pt x="779665" y="920534"/>
                </a:lnTo>
                <a:lnTo>
                  <a:pt x="791629" y="918362"/>
                </a:lnTo>
                <a:lnTo>
                  <a:pt x="837184" y="881532"/>
                </a:lnTo>
                <a:lnTo>
                  <a:pt x="877100" y="842797"/>
                </a:lnTo>
                <a:lnTo>
                  <a:pt x="916838" y="792835"/>
                </a:lnTo>
                <a:lnTo>
                  <a:pt x="950239" y="738441"/>
                </a:lnTo>
                <a:lnTo>
                  <a:pt x="967016" y="703808"/>
                </a:lnTo>
                <a:lnTo>
                  <a:pt x="984211" y="650011"/>
                </a:lnTo>
                <a:lnTo>
                  <a:pt x="996251" y="608050"/>
                </a:lnTo>
                <a:lnTo>
                  <a:pt x="1005306" y="562876"/>
                </a:lnTo>
                <a:lnTo>
                  <a:pt x="1007414" y="539940"/>
                </a:lnTo>
                <a:lnTo>
                  <a:pt x="1007897" y="516813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3762" y="5949193"/>
            <a:ext cx="822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98239" y="1778089"/>
            <a:ext cx="408940" cy="1170305"/>
            <a:chOff x="1598239" y="1778089"/>
            <a:chExt cx="408940" cy="1170305"/>
          </a:xfrm>
        </p:grpSpPr>
        <p:sp>
          <p:nvSpPr>
            <p:cNvPr id="4" name="object 4"/>
            <p:cNvSpPr/>
            <p:nvPr/>
          </p:nvSpPr>
          <p:spPr>
            <a:xfrm>
              <a:off x="1598239" y="1778089"/>
              <a:ext cx="408940" cy="629920"/>
            </a:xfrm>
            <a:custGeom>
              <a:avLst/>
              <a:gdLst/>
              <a:ahLst/>
              <a:cxnLst/>
              <a:rect l="l" t="t" r="r" b="b"/>
              <a:pathLst>
                <a:path w="408939" h="629919">
                  <a:moveTo>
                    <a:pt x="212085" y="0"/>
                  </a:moveTo>
                  <a:lnTo>
                    <a:pt x="163622" y="1204"/>
                  </a:lnTo>
                  <a:lnTo>
                    <a:pt x="115503" y="39501"/>
                  </a:lnTo>
                  <a:lnTo>
                    <a:pt x="92743" y="90041"/>
                  </a:lnTo>
                  <a:lnTo>
                    <a:pt x="83005" y="154419"/>
                  </a:lnTo>
                  <a:lnTo>
                    <a:pt x="81620" y="186869"/>
                  </a:lnTo>
                  <a:lnTo>
                    <a:pt x="81872" y="223594"/>
                  </a:lnTo>
                  <a:lnTo>
                    <a:pt x="82608" y="227709"/>
                  </a:lnTo>
                  <a:lnTo>
                    <a:pt x="82964" y="230998"/>
                  </a:lnTo>
                  <a:lnTo>
                    <a:pt x="146515" y="228496"/>
                  </a:lnTo>
                  <a:lnTo>
                    <a:pt x="149690" y="228712"/>
                  </a:lnTo>
                  <a:lnTo>
                    <a:pt x="157704" y="230427"/>
                  </a:lnTo>
                  <a:lnTo>
                    <a:pt x="161260" y="233170"/>
                  </a:lnTo>
                  <a:lnTo>
                    <a:pt x="154046" y="250264"/>
                  </a:lnTo>
                  <a:lnTo>
                    <a:pt x="122944" y="274246"/>
                  </a:lnTo>
                  <a:lnTo>
                    <a:pt x="112479" y="278547"/>
                  </a:lnTo>
                  <a:lnTo>
                    <a:pt x="93645" y="286956"/>
                  </a:lnTo>
                  <a:lnTo>
                    <a:pt x="60044" y="309654"/>
                  </a:lnTo>
                  <a:lnTo>
                    <a:pt x="30073" y="346057"/>
                  </a:lnTo>
                  <a:lnTo>
                    <a:pt x="8178" y="389531"/>
                  </a:lnTo>
                  <a:lnTo>
                    <a:pt x="70" y="437683"/>
                  </a:lnTo>
                  <a:lnTo>
                    <a:pt x="0" y="451679"/>
                  </a:lnTo>
                  <a:lnTo>
                    <a:pt x="414" y="465631"/>
                  </a:lnTo>
                  <a:lnTo>
                    <a:pt x="2822" y="481176"/>
                  </a:lnTo>
                  <a:lnTo>
                    <a:pt x="7763" y="496038"/>
                  </a:lnTo>
                  <a:lnTo>
                    <a:pt x="13839" y="510590"/>
                  </a:lnTo>
                  <a:lnTo>
                    <a:pt x="20036" y="526134"/>
                  </a:lnTo>
                  <a:lnTo>
                    <a:pt x="49318" y="553779"/>
                  </a:lnTo>
                  <a:lnTo>
                    <a:pt x="82535" y="575091"/>
                  </a:lnTo>
                  <a:lnTo>
                    <a:pt x="152192" y="613319"/>
                  </a:lnTo>
                  <a:lnTo>
                    <a:pt x="187434" y="629512"/>
                  </a:lnTo>
                  <a:lnTo>
                    <a:pt x="99576" y="503642"/>
                  </a:lnTo>
                  <a:lnTo>
                    <a:pt x="90018" y="489421"/>
                  </a:lnTo>
                  <a:lnTo>
                    <a:pt x="84710" y="477981"/>
                  </a:lnTo>
                  <a:lnTo>
                    <a:pt x="81022" y="465970"/>
                  </a:lnTo>
                  <a:lnTo>
                    <a:pt x="78824" y="453528"/>
                  </a:lnTo>
                  <a:lnTo>
                    <a:pt x="77800" y="440550"/>
                  </a:lnTo>
                  <a:lnTo>
                    <a:pt x="77906" y="427548"/>
                  </a:lnTo>
                  <a:lnTo>
                    <a:pt x="92265" y="381439"/>
                  </a:lnTo>
                  <a:lnTo>
                    <a:pt x="105722" y="363510"/>
                  </a:lnTo>
                  <a:lnTo>
                    <a:pt x="107361" y="364285"/>
                  </a:lnTo>
                  <a:lnTo>
                    <a:pt x="100897" y="386227"/>
                  </a:lnTo>
                  <a:lnTo>
                    <a:pt x="98445" y="393431"/>
                  </a:lnTo>
                  <a:lnTo>
                    <a:pt x="93792" y="409002"/>
                  </a:lnTo>
                  <a:lnTo>
                    <a:pt x="91371" y="424707"/>
                  </a:lnTo>
                  <a:lnTo>
                    <a:pt x="91380" y="440557"/>
                  </a:lnTo>
                  <a:lnTo>
                    <a:pt x="94013" y="456563"/>
                  </a:lnTo>
                  <a:lnTo>
                    <a:pt x="100118" y="474631"/>
                  </a:lnTo>
                  <a:lnTo>
                    <a:pt x="108540" y="491497"/>
                  </a:lnTo>
                  <a:lnTo>
                    <a:pt x="118504" y="507559"/>
                  </a:lnTo>
                  <a:lnTo>
                    <a:pt x="131948" y="527264"/>
                  </a:lnTo>
                  <a:lnTo>
                    <a:pt x="140982" y="517145"/>
                  </a:lnTo>
                  <a:lnTo>
                    <a:pt x="149626" y="508036"/>
                  </a:lnTo>
                  <a:lnTo>
                    <a:pt x="184294" y="479594"/>
                  </a:lnTo>
                  <a:lnTo>
                    <a:pt x="236634" y="459039"/>
                  </a:lnTo>
                  <a:lnTo>
                    <a:pt x="238310" y="458824"/>
                  </a:lnTo>
                  <a:lnTo>
                    <a:pt x="240469" y="456576"/>
                  </a:lnTo>
                  <a:lnTo>
                    <a:pt x="269489" y="419684"/>
                  </a:lnTo>
                  <a:lnTo>
                    <a:pt x="299599" y="412254"/>
                  </a:lnTo>
                  <a:lnTo>
                    <a:pt x="306751" y="414290"/>
                  </a:lnTo>
                  <a:lnTo>
                    <a:pt x="313025" y="419200"/>
                  </a:lnTo>
                  <a:lnTo>
                    <a:pt x="317952" y="424915"/>
                  </a:lnTo>
                  <a:lnTo>
                    <a:pt x="320518" y="432662"/>
                  </a:lnTo>
                  <a:lnTo>
                    <a:pt x="325001" y="441107"/>
                  </a:lnTo>
                  <a:lnTo>
                    <a:pt x="327528" y="400391"/>
                  </a:lnTo>
                  <a:lnTo>
                    <a:pt x="327223" y="397952"/>
                  </a:lnTo>
                  <a:lnTo>
                    <a:pt x="327820" y="394523"/>
                  </a:lnTo>
                  <a:lnTo>
                    <a:pt x="328988" y="393203"/>
                  </a:lnTo>
                  <a:lnTo>
                    <a:pt x="330741" y="392491"/>
                  </a:lnTo>
                  <a:lnTo>
                    <a:pt x="332710" y="393457"/>
                  </a:lnTo>
                  <a:lnTo>
                    <a:pt x="337699" y="408863"/>
                  </a:lnTo>
                  <a:lnTo>
                    <a:pt x="339594" y="416208"/>
                  </a:lnTo>
                  <a:lnTo>
                    <a:pt x="340304" y="423543"/>
                  </a:lnTo>
                  <a:lnTo>
                    <a:pt x="339491" y="431706"/>
                  </a:lnTo>
                  <a:lnTo>
                    <a:pt x="325896" y="478297"/>
                  </a:lnTo>
                  <a:lnTo>
                    <a:pt x="308227" y="521169"/>
                  </a:lnTo>
                  <a:lnTo>
                    <a:pt x="273489" y="597660"/>
                  </a:lnTo>
                  <a:lnTo>
                    <a:pt x="260904" y="623644"/>
                  </a:lnTo>
                  <a:lnTo>
                    <a:pt x="264168" y="622552"/>
                  </a:lnTo>
                  <a:lnTo>
                    <a:pt x="339898" y="555331"/>
                  </a:lnTo>
                  <a:lnTo>
                    <a:pt x="370652" y="523913"/>
                  </a:lnTo>
                  <a:lnTo>
                    <a:pt x="396746" y="488379"/>
                  </a:lnTo>
                  <a:lnTo>
                    <a:pt x="407181" y="444387"/>
                  </a:lnTo>
                  <a:lnTo>
                    <a:pt x="408348" y="426757"/>
                  </a:lnTo>
                  <a:lnTo>
                    <a:pt x="407754" y="409001"/>
                  </a:lnTo>
                  <a:lnTo>
                    <a:pt x="400566" y="368323"/>
                  </a:lnTo>
                  <a:lnTo>
                    <a:pt x="378958" y="328992"/>
                  </a:lnTo>
                  <a:lnTo>
                    <a:pt x="349059" y="304509"/>
                  </a:lnTo>
                  <a:lnTo>
                    <a:pt x="304295" y="283251"/>
                  </a:lnTo>
                  <a:lnTo>
                    <a:pt x="292027" y="278102"/>
                  </a:lnTo>
                  <a:lnTo>
                    <a:pt x="280474" y="271206"/>
                  </a:lnTo>
                  <a:lnTo>
                    <a:pt x="272105" y="265894"/>
                  </a:lnTo>
                  <a:lnTo>
                    <a:pt x="263433" y="261008"/>
                  </a:lnTo>
                  <a:lnTo>
                    <a:pt x="255191" y="255465"/>
                  </a:lnTo>
                  <a:lnTo>
                    <a:pt x="248115" y="248181"/>
                  </a:lnTo>
                  <a:lnTo>
                    <a:pt x="242501" y="240536"/>
                  </a:lnTo>
                  <a:lnTo>
                    <a:pt x="242895" y="229296"/>
                  </a:lnTo>
                  <a:lnTo>
                    <a:pt x="257589" y="225664"/>
                  </a:lnTo>
                  <a:lnTo>
                    <a:pt x="265565" y="224458"/>
                  </a:lnTo>
                  <a:lnTo>
                    <a:pt x="284432" y="225650"/>
                  </a:lnTo>
                  <a:lnTo>
                    <a:pt x="324289" y="230058"/>
                  </a:lnTo>
                  <a:lnTo>
                    <a:pt x="326220" y="227264"/>
                  </a:lnTo>
                  <a:lnTo>
                    <a:pt x="327191" y="205151"/>
                  </a:lnTo>
                  <a:lnTo>
                    <a:pt x="327539" y="189085"/>
                  </a:lnTo>
                  <a:lnTo>
                    <a:pt x="326971" y="173033"/>
                  </a:lnTo>
                  <a:lnTo>
                    <a:pt x="324924" y="156995"/>
                  </a:lnTo>
                  <a:lnTo>
                    <a:pt x="323820" y="149940"/>
                  </a:lnTo>
                  <a:lnTo>
                    <a:pt x="319316" y="106693"/>
                  </a:lnTo>
                  <a:lnTo>
                    <a:pt x="309959" y="69173"/>
                  </a:lnTo>
                  <a:lnTo>
                    <a:pt x="291620" y="26762"/>
                  </a:lnTo>
                  <a:lnTo>
                    <a:pt x="257119" y="5154"/>
                  </a:lnTo>
                  <a:lnTo>
                    <a:pt x="234718" y="1420"/>
                  </a:lnTo>
                  <a:lnTo>
                    <a:pt x="212085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1878" y="2208274"/>
              <a:ext cx="165874" cy="1659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17800" y="2318767"/>
              <a:ext cx="356235" cy="629920"/>
            </a:xfrm>
            <a:custGeom>
              <a:avLst/>
              <a:gdLst/>
              <a:ahLst/>
              <a:cxnLst/>
              <a:rect l="l" t="t" r="r" b="b"/>
              <a:pathLst>
                <a:path w="356235" h="629919">
                  <a:moveTo>
                    <a:pt x="263080" y="0"/>
                  </a:moveTo>
                  <a:lnTo>
                    <a:pt x="244298" y="22688"/>
                  </a:lnTo>
                  <a:lnTo>
                    <a:pt x="222940" y="41813"/>
                  </a:lnTo>
                  <a:lnTo>
                    <a:pt x="198199" y="56458"/>
                  </a:lnTo>
                  <a:lnTo>
                    <a:pt x="169265" y="65709"/>
                  </a:lnTo>
                  <a:lnTo>
                    <a:pt x="198285" y="116814"/>
                  </a:lnTo>
                  <a:lnTo>
                    <a:pt x="195199" y="115785"/>
                  </a:lnTo>
                  <a:lnTo>
                    <a:pt x="101968" y="69773"/>
                  </a:lnTo>
                  <a:lnTo>
                    <a:pt x="0" y="18084"/>
                  </a:lnTo>
                  <a:lnTo>
                    <a:pt x="2709" y="39279"/>
                  </a:lnTo>
                  <a:lnTo>
                    <a:pt x="10741" y="80761"/>
                  </a:lnTo>
                  <a:lnTo>
                    <a:pt x="22762" y="137471"/>
                  </a:lnTo>
                  <a:lnTo>
                    <a:pt x="84059" y="415403"/>
                  </a:lnTo>
                  <a:lnTo>
                    <a:pt x="96019" y="472362"/>
                  </a:lnTo>
                  <a:lnTo>
                    <a:pt x="103965" y="514194"/>
                  </a:lnTo>
                  <a:lnTo>
                    <a:pt x="106565" y="535838"/>
                  </a:lnTo>
                  <a:lnTo>
                    <a:pt x="109135" y="548034"/>
                  </a:lnTo>
                  <a:lnTo>
                    <a:pt x="129485" y="591300"/>
                  </a:lnTo>
                  <a:lnTo>
                    <a:pt x="165074" y="626929"/>
                  </a:lnTo>
                  <a:lnTo>
                    <a:pt x="186693" y="629580"/>
                  </a:lnTo>
                  <a:lnTo>
                    <a:pt x="209853" y="615562"/>
                  </a:lnTo>
                  <a:lnTo>
                    <a:pt x="233798" y="579956"/>
                  </a:lnTo>
                  <a:lnTo>
                    <a:pt x="257771" y="517842"/>
                  </a:lnTo>
                  <a:lnTo>
                    <a:pt x="259497" y="492808"/>
                  </a:lnTo>
                  <a:lnTo>
                    <a:pt x="266573" y="450894"/>
                  </a:lnTo>
                  <a:lnTo>
                    <a:pt x="277666" y="396319"/>
                  </a:lnTo>
                  <a:lnTo>
                    <a:pt x="291442" y="333303"/>
                  </a:lnTo>
                  <a:lnTo>
                    <a:pt x="321710" y="198828"/>
                  </a:lnTo>
                  <a:lnTo>
                    <a:pt x="335534" y="135809"/>
                  </a:lnTo>
                  <a:lnTo>
                    <a:pt x="346707" y="81228"/>
                  </a:lnTo>
                  <a:lnTo>
                    <a:pt x="353895" y="39306"/>
                  </a:lnTo>
                  <a:lnTo>
                    <a:pt x="355701" y="13462"/>
                  </a:lnTo>
                  <a:lnTo>
                    <a:pt x="354952" y="12179"/>
                  </a:lnTo>
                  <a:lnTo>
                    <a:pt x="325099" y="34325"/>
                  </a:lnTo>
                  <a:lnTo>
                    <a:pt x="295846" y="57369"/>
                  </a:lnTo>
                  <a:lnTo>
                    <a:pt x="265612" y="79398"/>
                  </a:lnTo>
                  <a:lnTo>
                    <a:pt x="232816" y="98501"/>
                  </a:lnTo>
                  <a:lnTo>
                    <a:pt x="26308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621966" y="619723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55" y="0"/>
                </a:moveTo>
                <a:lnTo>
                  <a:pt x="16705" y="2151"/>
                </a:lnTo>
                <a:lnTo>
                  <a:pt x="8010" y="8016"/>
                </a:lnTo>
                <a:lnTo>
                  <a:pt x="2149" y="16716"/>
                </a:lnTo>
                <a:lnTo>
                  <a:pt x="0" y="27368"/>
                </a:lnTo>
                <a:lnTo>
                  <a:pt x="2149" y="38013"/>
                </a:lnTo>
                <a:lnTo>
                  <a:pt x="8010" y="46709"/>
                </a:lnTo>
                <a:lnTo>
                  <a:pt x="16705" y="52573"/>
                </a:lnTo>
                <a:lnTo>
                  <a:pt x="27355" y="54724"/>
                </a:lnTo>
                <a:lnTo>
                  <a:pt x="38005" y="52573"/>
                </a:lnTo>
                <a:lnTo>
                  <a:pt x="46701" y="46709"/>
                </a:lnTo>
                <a:lnTo>
                  <a:pt x="52562" y="38013"/>
                </a:lnTo>
                <a:lnTo>
                  <a:pt x="54711" y="27368"/>
                </a:lnTo>
                <a:lnTo>
                  <a:pt x="52562" y="16716"/>
                </a:lnTo>
                <a:lnTo>
                  <a:pt x="46701" y="8016"/>
                </a:lnTo>
                <a:lnTo>
                  <a:pt x="38005" y="2151"/>
                </a:lnTo>
                <a:lnTo>
                  <a:pt x="27355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61721" y="5883663"/>
            <a:ext cx="34251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median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220" dirty="0">
                <a:latin typeface="Source Sans Pro"/>
                <a:cs typeface="Source Sans Pro"/>
              </a:rPr>
              <a:t> </a:t>
            </a:r>
            <a:r>
              <a:rPr sz="3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26.3</a:t>
            </a:r>
            <a:r>
              <a:rPr sz="30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3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years</a:t>
            </a:r>
            <a:endParaRPr sz="3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21966" y="655283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55" y="0"/>
                </a:moveTo>
                <a:lnTo>
                  <a:pt x="16705" y="2151"/>
                </a:lnTo>
                <a:lnTo>
                  <a:pt x="8010" y="8016"/>
                </a:lnTo>
                <a:lnTo>
                  <a:pt x="2149" y="16716"/>
                </a:lnTo>
                <a:lnTo>
                  <a:pt x="0" y="27368"/>
                </a:lnTo>
                <a:lnTo>
                  <a:pt x="2149" y="38013"/>
                </a:lnTo>
                <a:lnTo>
                  <a:pt x="8010" y="46709"/>
                </a:lnTo>
                <a:lnTo>
                  <a:pt x="16705" y="52573"/>
                </a:lnTo>
                <a:lnTo>
                  <a:pt x="27355" y="54724"/>
                </a:lnTo>
                <a:lnTo>
                  <a:pt x="38005" y="52573"/>
                </a:lnTo>
                <a:lnTo>
                  <a:pt x="46701" y="46709"/>
                </a:lnTo>
                <a:lnTo>
                  <a:pt x="52562" y="38013"/>
                </a:lnTo>
                <a:lnTo>
                  <a:pt x="54711" y="27368"/>
                </a:lnTo>
                <a:lnTo>
                  <a:pt x="52562" y="16716"/>
                </a:lnTo>
                <a:lnTo>
                  <a:pt x="46701" y="8016"/>
                </a:lnTo>
                <a:lnTo>
                  <a:pt x="38005" y="2151"/>
                </a:lnTo>
                <a:lnTo>
                  <a:pt x="27355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61663" y="6239263"/>
            <a:ext cx="434086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58</a:t>
            </a:r>
            <a:r>
              <a:rPr sz="30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3000" b="1" spc="-33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40" dirty="0">
                <a:latin typeface="Source Sans Pro"/>
                <a:cs typeface="Source Sans Pro"/>
              </a:rPr>
              <a:t> </a:t>
            </a:r>
            <a:r>
              <a:rPr sz="3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20-2</a:t>
            </a:r>
            <a:r>
              <a:rPr sz="3000" b="1" dirty="0">
                <a:solidFill>
                  <a:srgbClr val="9ED298"/>
                </a:solidFill>
                <a:latin typeface="Source Sans Pro"/>
                <a:cs typeface="Source Sans Pro"/>
              </a:rPr>
              <a:t>9</a:t>
            </a:r>
            <a:r>
              <a:rPr sz="3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y</a:t>
            </a:r>
            <a:r>
              <a:rPr sz="3000" b="1" spc="-6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3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30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endParaRPr sz="3000">
              <a:latin typeface="Source Sans Pro"/>
              <a:cs typeface="Source Sans Pro"/>
            </a:endParaRPr>
          </a:p>
          <a:p>
            <a:pPr marL="12700">
              <a:lnSpc>
                <a:spcPts val="3200"/>
              </a:lnSpc>
            </a:pPr>
            <a:r>
              <a:rPr sz="3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10</a:t>
            </a:r>
            <a:r>
              <a:rPr sz="3000" b="1" dirty="0">
                <a:solidFill>
                  <a:srgbClr val="F9A364"/>
                </a:solidFill>
                <a:latin typeface="Source Sans Pro"/>
                <a:cs typeface="Source Sans Pro"/>
              </a:rPr>
              <a:t>%</a:t>
            </a:r>
            <a:r>
              <a:rPr sz="3000" b="1" spc="-3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3000" b="1" spc="-90" dirty="0">
                <a:solidFill>
                  <a:srgbClr val="F9A364"/>
                </a:solidFill>
                <a:latin typeface="Source Sans Pro"/>
                <a:cs typeface="Source Sans Pro"/>
              </a:rPr>
              <a:t>t</a:t>
            </a:r>
            <a:r>
              <a:rPr sz="3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eena</a:t>
            </a:r>
            <a:r>
              <a:rPr sz="3000" b="1" spc="-90" dirty="0">
                <a:solidFill>
                  <a:srgbClr val="F9A364"/>
                </a:solidFill>
                <a:latin typeface="Source Sans Pro"/>
                <a:cs typeface="Source Sans Pro"/>
              </a:rPr>
              <a:t>g</a:t>
            </a:r>
            <a:r>
              <a:rPr sz="3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30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0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3000" b="1" spc="-3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15-1</a:t>
            </a:r>
            <a:r>
              <a:rPr sz="1600" dirty="0">
                <a:latin typeface="Source Sans Pro"/>
                <a:cs typeface="Source Sans Pro"/>
              </a:rPr>
              <a:t>9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s.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9299" y="2155697"/>
            <a:ext cx="13205460" cy="3768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7235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Mothers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 dirty="0">
              <a:latin typeface="Source Sans Pro"/>
              <a:cs typeface="Source Sans Pro"/>
            </a:endParaRPr>
          </a:p>
          <a:p>
            <a:pPr marL="88900" marR="81280">
              <a:lnSpc>
                <a:spcPct val="116700"/>
              </a:lnSpc>
            </a:pPr>
            <a:r>
              <a:rPr sz="2000" spc="-30" dirty="0">
                <a:latin typeface="Source Sans Pro"/>
                <a:cs typeface="Source Sans Pro"/>
              </a:rPr>
              <a:t>Antenatal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(pre-birth)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from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professionals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during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pregnancy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supports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positive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0" dirty="0">
                <a:latin typeface="Source Sans Pro"/>
                <a:cs typeface="Source Sans Pro"/>
              </a:rPr>
              <a:t> outcomes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child,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especially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during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first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trimester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(less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14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weeks)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pregnancy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[5,</a:t>
            </a:r>
            <a:r>
              <a:rPr sz="1725" spc="-30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6]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4770755" marR="3702050" indent="-635">
              <a:lnSpc>
                <a:spcPct val="106900"/>
              </a:lnSpc>
              <a:spcBef>
                <a:spcPts val="434"/>
              </a:spcBef>
            </a:pP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2019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85" dirty="0">
                <a:latin typeface="Source Sans Pro"/>
                <a:cs typeface="Source Sans Pro"/>
              </a:rPr>
              <a:t> </a:t>
            </a:r>
            <a:r>
              <a:rPr sz="48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67</a:t>
            </a:r>
            <a:r>
              <a:rPr sz="4200" b="1" spc="-9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</a:t>
            </a:r>
            <a:r>
              <a:rPr sz="2000" spc="-60" dirty="0">
                <a:latin typeface="Source Sans Pro"/>
                <a:cs typeface="Source Sans Pro"/>
              </a:rPr>
              <a:t>re</a:t>
            </a:r>
            <a:r>
              <a:rPr sz="2000" spc="-40" dirty="0">
                <a:latin typeface="Source Sans Pro"/>
                <a:cs typeface="Source Sans Pro"/>
              </a:rPr>
              <a:t>gnan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ome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ended  thei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en</a:t>
            </a:r>
            <a:r>
              <a:rPr sz="2000" spc="-70" dirty="0">
                <a:latin typeface="Source Sans Pro"/>
                <a:cs typeface="Source Sans Pro"/>
              </a:rPr>
              <a:t>a</a:t>
            </a:r>
            <a:r>
              <a:rPr sz="2000" spc="-85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appointmen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during  thei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trime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</a:t>
            </a:r>
            <a:r>
              <a:rPr sz="2000" spc="-60" dirty="0">
                <a:latin typeface="Source Sans Pro"/>
                <a:cs typeface="Source Sans Pro"/>
              </a:rPr>
              <a:t>re</a:t>
            </a:r>
            <a:r>
              <a:rPr sz="2000" spc="-40" dirty="0">
                <a:latin typeface="Source Sans Pro"/>
                <a:cs typeface="Source Sans Pro"/>
              </a:rPr>
              <a:t>gnan</a:t>
            </a:r>
            <a:r>
              <a:rPr sz="2000" spc="-3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235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650" dirty="0">
              <a:latin typeface="Source Sans Pro"/>
              <a:cs typeface="Source Sans Pro"/>
            </a:endParaRPr>
          </a:p>
          <a:p>
            <a:pPr marR="268605" algn="ctr">
              <a:lnSpc>
                <a:spcPct val="100000"/>
              </a:lnSpc>
            </a:pPr>
            <a:r>
              <a:rPr sz="2000" spc="-25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mothers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gave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birth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21966" y="690843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355" y="0"/>
                </a:moveTo>
                <a:lnTo>
                  <a:pt x="16705" y="2151"/>
                </a:lnTo>
                <a:lnTo>
                  <a:pt x="8010" y="8016"/>
                </a:lnTo>
                <a:lnTo>
                  <a:pt x="2149" y="16716"/>
                </a:lnTo>
                <a:lnTo>
                  <a:pt x="0" y="27368"/>
                </a:lnTo>
                <a:lnTo>
                  <a:pt x="2149" y="38013"/>
                </a:lnTo>
                <a:lnTo>
                  <a:pt x="8010" y="46709"/>
                </a:lnTo>
                <a:lnTo>
                  <a:pt x="16705" y="52573"/>
                </a:lnTo>
                <a:lnTo>
                  <a:pt x="27355" y="54724"/>
                </a:lnTo>
                <a:lnTo>
                  <a:pt x="38005" y="52573"/>
                </a:lnTo>
                <a:lnTo>
                  <a:pt x="46701" y="46709"/>
                </a:lnTo>
                <a:lnTo>
                  <a:pt x="52562" y="38013"/>
                </a:lnTo>
                <a:lnTo>
                  <a:pt x="54711" y="27368"/>
                </a:lnTo>
                <a:lnTo>
                  <a:pt x="52562" y="16716"/>
                </a:lnTo>
                <a:lnTo>
                  <a:pt x="46701" y="8016"/>
                </a:lnTo>
                <a:lnTo>
                  <a:pt x="38005" y="2151"/>
                </a:lnTo>
                <a:lnTo>
                  <a:pt x="27355" y="0"/>
                </a:lnTo>
                <a:close/>
              </a:path>
            </a:pathLst>
          </a:custGeom>
          <a:solidFill>
            <a:srgbClr val="4D4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3238" y="7521395"/>
            <a:ext cx="28282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total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fertility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</a:t>
            </a:r>
            <a:r>
              <a:rPr sz="1725" spc="-60" baseline="-31400" dirty="0">
                <a:latin typeface="Source Sans Pro"/>
                <a:cs typeface="Source Sans Pro"/>
              </a:rPr>
              <a:t>2</a:t>
            </a:r>
            <a:r>
              <a:rPr sz="1725" spc="187" baseline="-314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was: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95362" y="7310899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2.3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5362" y="7945899"/>
            <a:ext cx="5740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latin typeface="Source Sans Pro"/>
                <a:cs typeface="Source Sans Pro"/>
              </a:rPr>
              <a:t>b</a:t>
            </a:r>
            <a:r>
              <a:rPr sz="1600" spc="-20" dirty="0">
                <a:latin typeface="Source Sans Pro"/>
                <a:cs typeface="Source Sans Pro"/>
              </a:rPr>
              <a:t>abies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53922" y="7521046"/>
            <a:ext cx="105346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ts val="1880"/>
              </a:lnSpc>
            </a:pPr>
            <a:r>
              <a:rPr sz="1600" spc="-25" dirty="0">
                <a:latin typeface="Source Sans Pro"/>
                <a:cs typeface="Source Sans Pro"/>
              </a:rPr>
              <a:t>women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44485" y="7466105"/>
            <a:ext cx="353060" cy="648335"/>
            <a:chOff x="9044485" y="7466105"/>
            <a:chExt cx="353060" cy="648335"/>
          </a:xfrm>
        </p:grpSpPr>
        <p:sp>
          <p:nvSpPr>
            <p:cNvPr id="18" name="object 18"/>
            <p:cNvSpPr/>
            <p:nvPr/>
          </p:nvSpPr>
          <p:spPr>
            <a:xfrm>
              <a:off x="9047660" y="7469280"/>
              <a:ext cx="194945" cy="641985"/>
            </a:xfrm>
            <a:custGeom>
              <a:avLst/>
              <a:gdLst/>
              <a:ahLst/>
              <a:cxnLst/>
              <a:rect l="l" t="t" r="r" b="b"/>
              <a:pathLst>
                <a:path w="194945" h="641984">
                  <a:moveTo>
                    <a:pt x="0" y="641642"/>
                  </a:moveTo>
                  <a:lnTo>
                    <a:pt x="194398" y="641642"/>
                  </a:lnTo>
                  <a:lnTo>
                    <a:pt x="194398" y="335368"/>
                  </a:lnTo>
                  <a:lnTo>
                    <a:pt x="194398" y="0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45235" y="778558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68886" y="777288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0"/>
                  </a:move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9282" y="4021669"/>
            <a:ext cx="1007858" cy="1011733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62100" y="531295"/>
            <a:ext cx="426656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Births</a:t>
            </a:r>
            <a:r>
              <a:rPr spc="-105" dirty="0"/>
              <a:t> </a:t>
            </a:r>
            <a:r>
              <a:rPr spc="-30" dirty="0"/>
              <a:t>and</a:t>
            </a:r>
            <a:r>
              <a:rPr spc="-100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92869"/>
            <a:ext cx="16256000" cy="2898775"/>
            <a:chOff x="0" y="2892869"/>
            <a:chExt cx="16256000" cy="2898775"/>
          </a:xfrm>
        </p:grpSpPr>
        <p:sp>
          <p:nvSpPr>
            <p:cNvPr id="3" name="object 3"/>
            <p:cNvSpPr/>
            <p:nvPr/>
          </p:nvSpPr>
          <p:spPr>
            <a:xfrm>
              <a:off x="0" y="2892869"/>
              <a:ext cx="16256000" cy="2898775"/>
            </a:xfrm>
            <a:custGeom>
              <a:avLst/>
              <a:gdLst/>
              <a:ahLst/>
              <a:cxnLst/>
              <a:rect l="l" t="t" r="r" b="b"/>
              <a:pathLst>
                <a:path w="16256000" h="2898775">
                  <a:moveTo>
                    <a:pt x="16256000" y="0"/>
                  </a:moveTo>
                  <a:lnTo>
                    <a:pt x="0" y="0"/>
                  </a:lnTo>
                  <a:lnTo>
                    <a:pt x="0" y="2898254"/>
                  </a:lnTo>
                  <a:lnTo>
                    <a:pt x="16256000" y="2898254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723123" y="2892869"/>
              <a:ext cx="1347470" cy="2091055"/>
            </a:xfrm>
            <a:custGeom>
              <a:avLst/>
              <a:gdLst/>
              <a:ahLst/>
              <a:cxnLst/>
              <a:rect l="l" t="t" r="r" b="b"/>
              <a:pathLst>
                <a:path w="1347469" h="2091054">
                  <a:moveTo>
                    <a:pt x="315302" y="1841957"/>
                  </a:moveTo>
                  <a:lnTo>
                    <a:pt x="309562" y="1801558"/>
                  </a:lnTo>
                  <a:lnTo>
                    <a:pt x="289674" y="1765350"/>
                  </a:lnTo>
                  <a:lnTo>
                    <a:pt x="258508" y="1736039"/>
                  </a:lnTo>
                  <a:lnTo>
                    <a:pt x="218909" y="1716316"/>
                  </a:lnTo>
                  <a:lnTo>
                    <a:pt x="173774" y="1708873"/>
                  </a:lnTo>
                  <a:lnTo>
                    <a:pt x="130594" y="1715122"/>
                  </a:lnTo>
                  <a:lnTo>
                    <a:pt x="89852" y="1733042"/>
                  </a:lnTo>
                  <a:lnTo>
                    <a:pt x="53975" y="1760308"/>
                  </a:lnTo>
                  <a:lnTo>
                    <a:pt x="25425" y="1794586"/>
                  </a:lnTo>
                  <a:lnTo>
                    <a:pt x="6616" y="1833537"/>
                  </a:lnTo>
                  <a:lnTo>
                    <a:pt x="0" y="1874850"/>
                  </a:lnTo>
                  <a:lnTo>
                    <a:pt x="8763" y="1928926"/>
                  </a:lnTo>
                  <a:lnTo>
                    <a:pt x="33324" y="1969274"/>
                  </a:lnTo>
                  <a:lnTo>
                    <a:pt x="72415" y="1994585"/>
                  </a:lnTo>
                  <a:lnTo>
                    <a:pt x="124764" y="2003526"/>
                  </a:lnTo>
                  <a:lnTo>
                    <a:pt x="174205" y="1998154"/>
                  </a:lnTo>
                  <a:lnTo>
                    <a:pt x="218706" y="1982343"/>
                  </a:lnTo>
                  <a:lnTo>
                    <a:pt x="256667" y="1957463"/>
                  </a:lnTo>
                  <a:lnTo>
                    <a:pt x="286486" y="1924862"/>
                  </a:lnTo>
                  <a:lnTo>
                    <a:pt x="306565" y="1885911"/>
                  </a:lnTo>
                  <a:lnTo>
                    <a:pt x="315302" y="1841957"/>
                  </a:lnTo>
                  <a:close/>
                </a:path>
                <a:path w="1347469" h="2091054">
                  <a:moveTo>
                    <a:pt x="618286" y="1440954"/>
                  </a:moveTo>
                  <a:lnTo>
                    <a:pt x="611593" y="1399286"/>
                  </a:lnTo>
                  <a:lnTo>
                    <a:pt x="593255" y="1361554"/>
                  </a:lnTo>
                  <a:lnTo>
                    <a:pt x="565023" y="1329321"/>
                  </a:lnTo>
                  <a:lnTo>
                    <a:pt x="528688" y="1304188"/>
                  </a:lnTo>
                  <a:lnTo>
                    <a:pt x="486016" y="1287716"/>
                  </a:lnTo>
                  <a:lnTo>
                    <a:pt x="438785" y="1281480"/>
                  </a:lnTo>
                  <a:lnTo>
                    <a:pt x="388556" y="1287132"/>
                  </a:lnTo>
                  <a:lnTo>
                    <a:pt x="344639" y="1304493"/>
                  </a:lnTo>
                  <a:lnTo>
                    <a:pt x="308356" y="1332255"/>
                  </a:lnTo>
                  <a:lnTo>
                    <a:pt x="280987" y="1369085"/>
                  </a:lnTo>
                  <a:lnTo>
                    <a:pt x="263842" y="1413662"/>
                  </a:lnTo>
                  <a:lnTo>
                    <a:pt x="258216" y="1464691"/>
                  </a:lnTo>
                  <a:lnTo>
                    <a:pt x="263880" y="1509890"/>
                  </a:lnTo>
                  <a:lnTo>
                    <a:pt x="279514" y="1548168"/>
                  </a:lnTo>
                  <a:lnTo>
                    <a:pt x="304584" y="1579067"/>
                  </a:lnTo>
                  <a:lnTo>
                    <a:pt x="338594" y="1602105"/>
                  </a:lnTo>
                  <a:lnTo>
                    <a:pt x="381012" y="1616798"/>
                  </a:lnTo>
                  <a:lnTo>
                    <a:pt x="431317" y="1622691"/>
                  </a:lnTo>
                  <a:lnTo>
                    <a:pt x="479958" y="1616976"/>
                  </a:lnTo>
                  <a:lnTo>
                    <a:pt x="524408" y="1598714"/>
                  </a:lnTo>
                  <a:lnTo>
                    <a:pt x="562559" y="1569935"/>
                  </a:lnTo>
                  <a:lnTo>
                    <a:pt x="592328" y="1532686"/>
                  </a:lnTo>
                  <a:lnTo>
                    <a:pt x="611593" y="1489011"/>
                  </a:lnTo>
                  <a:lnTo>
                    <a:pt x="618286" y="1440954"/>
                  </a:lnTo>
                  <a:close/>
                </a:path>
                <a:path w="1347469" h="2091054">
                  <a:moveTo>
                    <a:pt x="804202" y="130302"/>
                  </a:moveTo>
                  <a:lnTo>
                    <a:pt x="791819" y="99758"/>
                  </a:lnTo>
                  <a:lnTo>
                    <a:pt x="761746" y="60883"/>
                  </a:lnTo>
                  <a:lnTo>
                    <a:pt x="722655" y="22225"/>
                  </a:lnTo>
                  <a:lnTo>
                    <a:pt x="693305" y="0"/>
                  </a:lnTo>
                  <a:lnTo>
                    <a:pt x="586409" y="0"/>
                  </a:lnTo>
                  <a:lnTo>
                    <a:pt x="564997" y="11620"/>
                  </a:lnTo>
                  <a:lnTo>
                    <a:pt x="526186" y="46177"/>
                  </a:lnTo>
                  <a:lnTo>
                    <a:pt x="498157" y="86385"/>
                  </a:lnTo>
                  <a:lnTo>
                    <a:pt x="486625" y="127152"/>
                  </a:lnTo>
                  <a:lnTo>
                    <a:pt x="492074" y="178663"/>
                  </a:lnTo>
                  <a:lnTo>
                    <a:pt x="510895" y="222783"/>
                  </a:lnTo>
                  <a:lnTo>
                    <a:pt x="541083" y="257225"/>
                  </a:lnTo>
                  <a:lnTo>
                    <a:pt x="580605" y="279666"/>
                  </a:lnTo>
                  <a:lnTo>
                    <a:pt x="627443" y="287782"/>
                  </a:lnTo>
                  <a:lnTo>
                    <a:pt x="673696" y="282003"/>
                  </a:lnTo>
                  <a:lnTo>
                    <a:pt x="716013" y="265557"/>
                  </a:lnTo>
                  <a:lnTo>
                    <a:pt x="752322" y="240309"/>
                  </a:lnTo>
                  <a:lnTo>
                    <a:pt x="780516" y="208102"/>
                  </a:lnTo>
                  <a:lnTo>
                    <a:pt x="798499" y="170815"/>
                  </a:lnTo>
                  <a:lnTo>
                    <a:pt x="804202" y="130302"/>
                  </a:lnTo>
                  <a:close/>
                </a:path>
                <a:path w="1347469" h="2091054">
                  <a:moveTo>
                    <a:pt x="811822" y="979068"/>
                  </a:moveTo>
                  <a:lnTo>
                    <a:pt x="805891" y="935367"/>
                  </a:lnTo>
                  <a:lnTo>
                    <a:pt x="785698" y="896112"/>
                  </a:lnTo>
                  <a:lnTo>
                    <a:pt x="754024" y="864082"/>
                  </a:lnTo>
                  <a:lnTo>
                    <a:pt x="713638" y="842098"/>
                  </a:lnTo>
                  <a:lnTo>
                    <a:pt x="667296" y="832954"/>
                  </a:lnTo>
                  <a:lnTo>
                    <a:pt x="621779" y="839177"/>
                  </a:lnTo>
                  <a:lnTo>
                    <a:pt x="580313" y="859193"/>
                  </a:lnTo>
                  <a:lnTo>
                    <a:pt x="546404" y="889838"/>
                  </a:lnTo>
                  <a:lnTo>
                    <a:pt x="523519" y="927989"/>
                  </a:lnTo>
                  <a:lnTo>
                    <a:pt x="515137" y="970483"/>
                  </a:lnTo>
                  <a:lnTo>
                    <a:pt x="523151" y="1014806"/>
                  </a:lnTo>
                  <a:lnTo>
                    <a:pt x="544576" y="1057465"/>
                  </a:lnTo>
                  <a:lnTo>
                    <a:pt x="575614" y="1093978"/>
                  </a:lnTo>
                  <a:lnTo>
                    <a:pt x="612495" y="1119911"/>
                  </a:lnTo>
                  <a:lnTo>
                    <a:pt x="651395" y="1130782"/>
                  </a:lnTo>
                  <a:lnTo>
                    <a:pt x="694728" y="1123315"/>
                  </a:lnTo>
                  <a:lnTo>
                    <a:pt x="737222" y="1099883"/>
                  </a:lnTo>
                  <a:lnTo>
                    <a:pt x="774103" y="1065009"/>
                  </a:lnTo>
                  <a:lnTo>
                    <a:pt x="800569" y="1023226"/>
                  </a:lnTo>
                  <a:lnTo>
                    <a:pt x="811822" y="979068"/>
                  </a:lnTo>
                  <a:close/>
                </a:path>
                <a:path w="1347469" h="2091054">
                  <a:moveTo>
                    <a:pt x="941578" y="1859470"/>
                  </a:moveTo>
                  <a:lnTo>
                    <a:pt x="935164" y="1816290"/>
                  </a:lnTo>
                  <a:lnTo>
                    <a:pt x="917651" y="1772793"/>
                  </a:lnTo>
                  <a:lnTo>
                    <a:pt x="890993" y="1730857"/>
                  </a:lnTo>
                  <a:lnTo>
                    <a:pt x="857084" y="1692389"/>
                  </a:lnTo>
                  <a:lnTo>
                    <a:pt x="817892" y="1659255"/>
                  </a:lnTo>
                  <a:lnTo>
                    <a:pt x="775309" y="1633347"/>
                  </a:lnTo>
                  <a:lnTo>
                    <a:pt x="731278" y="1616570"/>
                  </a:lnTo>
                  <a:lnTo>
                    <a:pt x="687730" y="1610791"/>
                  </a:lnTo>
                  <a:lnTo>
                    <a:pt x="647700" y="1617078"/>
                  </a:lnTo>
                  <a:lnTo>
                    <a:pt x="607263" y="1633994"/>
                  </a:lnTo>
                  <a:lnTo>
                    <a:pt x="568223" y="1659636"/>
                  </a:lnTo>
                  <a:lnTo>
                    <a:pt x="532422" y="1692097"/>
                  </a:lnTo>
                  <a:lnTo>
                    <a:pt x="501675" y="1729447"/>
                  </a:lnTo>
                  <a:lnTo>
                    <a:pt x="477812" y="1769783"/>
                  </a:lnTo>
                  <a:lnTo>
                    <a:pt x="462635" y="1811210"/>
                  </a:lnTo>
                  <a:lnTo>
                    <a:pt x="457987" y="1851787"/>
                  </a:lnTo>
                  <a:lnTo>
                    <a:pt x="464947" y="1896872"/>
                  </a:lnTo>
                  <a:lnTo>
                    <a:pt x="482028" y="1940433"/>
                  </a:lnTo>
                  <a:lnTo>
                    <a:pt x="507733" y="1981060"/>
                  </a:lnTo>
                  <a:lnTo>
                    <a:pt x="540550" y="2017331"/>
                  </a:lnTo>
                  <a:lnTo>
                    <a:pt x="578954" y="2047824"/>
                  </a:lnTo>
                  <a:lnTo>
                    <a:pt x="621449" y="2071128"/>
                  </a:lnTo>
                  <a:lnTo>
                    <a:pt x="666534" y="2085835"/>
                  </a:lnTo>
                  <a:lnTo>
                    <a:pt x="712673" y="2090521"/>
                  </a:lnTo>
                  <a:lnTo>
                    <a:pt x="757732" y="2084946"/>
                  </a:lnTo>
                  <a:lnTo>
                    <a:pt x="800239" y="2070544"/>
                  </a:lnTo>
                  <a:lnTo>
                    <a:pt x="839139" y="2048383"/>
                  </a:lnTo>
                  <a:lnTo>
                    <a:pt x="873328" y="2019566"/>
                  </a:lnTo>
                  <a:lnTo>
                    <a:pt x="901750" y="1985175"/>
                  </a:lnTo>
                  <a:lnTo>
                    <a:pt x="923315" y="1946300"/>
                  </a:lnTo>
                  <a:lnTo>
                    <a:pt x="936955" y="1904047"/>
                  </a:lnTo>
                  <a:lnTo>
                    <a:pt x="941578" y="1859470"/>
                  </a:lnTo>
                  <a:close/>
                </a:path>
                <a:path w="1347469" h="2091054">
                  <a:moveTo>
                    <a:pt x="1253528" y="853287"/>
                  </a:moveTo>
                  <a:lnTo>
                    <a:pt x="1245819" y="811237"/>
                  </a:lnTo>
                  <a:lnTo>
                    <a:pt x="1222794" y="774369"/>
                  </a:lnTo>
                  <a:lnTo>
                    <a:pt x="1186942" y="744753"/>
                  </a:lnTo>
                  <a:lnTo>
                    <a:pt x="1140752" y="724420"/>
                  </a:lnTo>
                  <a:lnTo>
                    <a:pt x="1086713" y="715454"/>
                  </a:lnTo>
                  <a:lnTo>
                    <a:pt x="1041082" y="722388"/>
                  </a:lnTo>
                  <a:lnTo>
                    <a:pt x="997013" y="744512"/>
                  </a:lnTo>
                  <a:lnTo>
                    <a:pt x="959192" y="777735"/>
                  </a:lnTo>
                  <a:lnTo>
                    <a:pt x="932268" y="817956"/>
                  </a:lnTo>
                  <a:lnTo>
                    <a:pt x="920940" y="861060"/>
                  </a:lnTo>
                  <a:lnTo>
                    <a:pt x="926325" y="902677"/>
                  </a:lnTo>
                  <a:lnTo>
                    <a:pt x="944460" y="942860"/>
                  </a:lnTo>
                  <a:lnTo>
                    <a:pt x="972629" y="978865"/>
                  </a:lnTo>
                  <a:lnTo>
                    <a:pt x="1008113" y="1007897"/>
                  </a:lnTo>
                  <a:lnTo>
                    <a:pt x="1048219" y="1027201"/>
                  </a:lnTo>
                  <a:lnTo>
                    <a:pt x="1090206" y="1033995"/>
                  </a:lnTo>
                  <a:lnTo>
                    <a:pt x="1128572" y="1026287"/>
                  </a:lnTo>
                  <a:lnTo>
                    <a:pt x="1165974" y="1005738"/>
                  </a:lnTo>
                  <a:lnTo>
                    <a:pt x="1199794" y="975271"/>
                  </a:lnTo>
                  <a:lnTo>
                    <a:pt x="1227404" y="937780"/>
                  </a:lnTo>
                  <a:lnTo>
                    <a:pt x="1246187" y="896150"/>
                  </a:lnTo>
                  <a:lnTo>
                    <a:pt x="1253528" y="853287"/>
                  </a:lnTo>
                  <a:close/>
                </a:path>
                <a:path w="1347469" h="2091054">
                  <a:moveTo>
                    <a:pt x="1346974" y="1475320"/>
                  </a:moveTo>
                  <a:lnTo>
                    <a:pt x="1340205" y="1430375"/>
                  </a:lnTo>
                  <a:lnTo>
                    <a:pt x="1322730" y="1387983"/>
                  </a:lnTo>
                  <a:lnTo>
                    <a:pt x="1296263" y="1349794"/>
                  </a:lnTo>
                  <a:lnTo>
                    <a:pt x="1262519" y="1317421"/>
                  </a:lnTo>
                  <a:lnTo>
                    <a:pt x="1223200" y="1292542"/>
                  </a:lnTo>
                  <a:lnTo>
                    <a:pt x="1180020" y="1276756"/>
                  </a:lnTo>
                  <a:lnTo>
                    <a:pt x="1134681" y="1271727"/>
                  </a:lnTo>
                  <a:lnTo>
                    <a:pt x="1089126" y="1277747"/>
                  </a:lnTo>
                  <a:lnTo>
                    <a:pt x="1047686" y="1293228"/>
                  </a:lnTo>
                  <a:lnTo>
                    <a:pt x="1011428" y="1317078"/>
                  </a:lnTo>
                  <a:lnTo>
                    <a:pt x="981456" y="1348168"/>
                  </a:lnTo>
                  <a:lnTo>
                    <a:pt x="958824" y="1385392"/>
                  </a:lnTo>
                  <a:lnTo>
                    <a:pt x="944613" y="1427619"/>
                  </a:lnTo>
                  <a:lnTo>
                    <a:pt x="939901" y="1473746"/>
                  </a:lnTo>
                  <a:lnTo>
                    <a:pt x="946924" y="1515376"/>
                  </a:lnTo>
                  <a:lnTo>
                    <a:pt x="965733" y="1556740"/>
                  </a:lnTo>
                  <a:lnTo>
                    <a:pt x="993965" y="1595564"/>
                  </a:lnTo>
                  <a:lnTo>
                    <a:pt x="1029246" y="1629537"/>
                  </a:lnTo>
                  <a:lnTo>
                    <a:pt x="1069200" y="1656410"/>
                  </a:lnTo>
                  <a:lnTo>
                    <a:pt x="1111453" y="1673860"/>
                  </a:lnTo>
                  <a:lnTo>
                    <a:pt x="1153642" y="1679638"/>
                  </a:lnTo>
                  <a:lnTo>
                    <a:pt x="1198143" y="1673339"/>
                  </a:lnTo>
                  <a:lnTo>
                    <a:pt x="1239113" y="1657210"/>
                  </a:lnTo>
                  <a:lnTo>
                    <a:pt x="1275295" y="1632559"/>
                  </a:lnTo>
                  <a:lnTo>
                    <a:pt x="1305420" y="1600720"/>
                  </a:lnTo>
                  <a:lnTo>
                    <a:pt x="1328254" y="1563014"/>
                  </a:lnTo>
                  <a:lnTo>
                    <a:pt x="1342517" y="1520774"/>
                  </a:lnTo>
                  <a:lnTo>
                    <a:pt x="1346974" y="1475320"/>
                  </a:lnTo>
                  <a:close/>
                </a:path>
              </a:pathLst>
            </a:custGeom>
            <a:solidFill>
              <a:srgbClr val="9ED29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01577" y="3300629"/>
              <a:ext cx="253517" cy="25312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147699" y="2892869"/>
              <a:ext cx="2108835" cy="2898775"/>
            </a:xfrm>
            <a:custGeom>
              <a:avLst/>
              <a:gdLst/>
              <a:ahLst/>
              <a:cxnLst/>
              <a:rect l="l" t="t" r="r" b="b"/>
              <a:pathLst>
                <a:path w="2108834" h="2898775">
                  <a:moveTo>
                    <a:pt x="330962" y="1848700"/>
                  </a:moveTo>
                  <a:lnTo>
                    <a:pt x="310692" y="1775625"/>
                  </a:lnTo>
                  <a:lnTo>
                    <a:pt x="288518" y="1735924"/>
                  </a:lnTo>
                  <a:lnTo>
                    <a:pt x="260134" y="1707845"/>
                  </a:lnTo>
                  <a:lnTo>
                    <a:pt x="225044" y="1690890"/>
                  </a:lnTo>
                  <a:lnTo>
                    <a:pt x="182740" y="1684553"/>
                  </a:lnTo>
                  <a:lnTo>
                    <a:pt x="136855" y="1689112"/>
                  </a:lnTo>
                  <a:lnTo>
                    <a:pt x="96748" y="1704835"/>
                  </a:lnTo>
                  <a:lnTo>
                    <a:pt x="63373" y="1731137"/>
                  </a:lnTo>
                  <a:lnTo>
                    <a:pt x="37655" y="1767382"/>
                  </a:lnTo>
                  <a:lnTo>
                    <a:pt x="20523" y="1813001"/>
                  </a:lnTo>
                  <a:lnTo>
                    <a:pt x="12712" y="1883460"/>
                  </a:lnTo>
                  <a:lnTo>
                    <a:pt x="34391" y="1936330"/>
                  </a:lnTo>
                  <a:lnTo>
                    <a:pt x="62331" y="1971268"/>
                  </a:lnTo>
                  <a:lnTo>
                    <a:pt x="100190" y="1991321"/>
                  </a:lnTo>
                  <a:lnTo>
                    <a:pt x="151599" y="1999538"/>
                  </a:lnTo>
                  <a:lnTo>
                    <a:pt x="207048" y="1996592"/>
                  </a:lnTo>
                  <a:lnTo>
                    <a:pt x="251968" y="1980552"/>
                  </a:lnTo>
                  <a:lnTo>
                    <a:pt x="286994" y="1950859"/>
                  </a:lnTo>
                  <a:lnTo>
                    <a:pt x="312762" y="1906968"/>
                  </a:lnTo>
                  <a:lnTo>
                    <a:pt x="327964" y="1868792"/>
                  </a:lnTo>
                  <a:lnTo>
                    <a:pt x="330962" y="1848700"/>
                  </a:lnTo>
                  <a:close/>
                </a:path>
                <a:path w="2108834" h="2898775">
                  <a:moveTo>
                    <a:pt x="348030" y="967968"/>
                  </a:moveTo>
                  <a:lnTo>
                    <a:pt x="340461" y="927569"/>
                  </a:lnTo>
                  <a:lnTo>
                    <a:pt x="320179" y="891082"/>
                  </a:lnTo>
                  <a:lnTo>
                    <a:pt x="291020" y="857326"/>
                  </a:lnTo>
                  <a:lnTo>
                    <a:pt x="250469" y="831405"/>
                  </a:lnTo>
                  <a:lnTo>
                    <a:pt x="211150" y="815276"/>
                  </a:lnTo>
                  <a:lnTo>
                    <a:pt x="173621" y="808748"/>
                  </a:lnTo>
                  <a:lnTo>
                    <a:pt x="138430" y="811606"/>
                  </a:lnTo>
                  <a:lnTo>
                    <a:pt x="77241" y="844664"/>
                  </a:lnTo>
                  <a:lnTo>
                    <a:pt x="52336" y="874471"/>
                  </a:lnTo>
                  <a:lnTo>
                    <a:pt x="31953" y="912837"/>
                  </a:lnTo>
                  <a:lnTo>
                    <a:pt x="16637" y="959586"/>
                  </a:lnTo>
                  <a:lnTo>
                    <a:pt x="2971" y="972756"/>
                  </a:lnTo>
                  <a:lnTo>
                    <a:pt x="0" y="985481"/>
                  </a:lnTo>
                  <a:lnTo>
                    <a:pt x="5854" y="997839"/>
                  </a:lnTo>
                  <a:lnTo>
                    <a:pt x="18681" y="1009929"/>
                  </a:lnTo>
                  <a:lnTo>
                    <a:pt x="30365" y="1034008"/>
                  </a:lnTo>
                  <a:lnTo>
                    <a:pt x="58229" y="1079258"/>
                  </a:lnTo>
                  <a:lnTo>
                    <a:pt x="117005" y="1130211"/>
                  </a:lnTo>
                  <a:lnTo>
                    <a:pt x="157594" y="1148562"/>
                  </a:lnTo>
                  <a:lnTo>
                    <a:pt x="197065" y="1154645"/>
                  </a:lnTo>
                  <a:lnTo>
                    <a:pt x="234340" y="1148803"/>
                  </a:lnTo>
                  <a:lnTo>
                    <a:pt x="268287" y="1131404"/>
                  </a:lnTo>
                  <a:lnTo>
                    <a:pt x="297802" y="1102804"/>
                  </a:lnTo>
                  <a:lnTo>
                    <a:pt x="321767" y="1063371"/>
                  </a:lnTo>
                  <a:lnTo>
                    <a:pt x="337566" y="1017752"/>
                  </a:lnTo>
                  <a:lnTo>
                    <a:pt x="339064" y="1013447"/>
                  </a:lnTo>
                  <a:lnTo>
                    <a:pt x="348030" y="967968"/>
                  </a:lnTo>
                  <a:close/>
                </a:path>
                <a:path w="2108834" h="2898775">
                  <a:moveTo>
                    <a:pt x="424929" y="2595626"/>
                  </a:moveTo>
                  <a:lnTo>
                    <a:pt x="408051" y="2545397"/>
                  </a:lnTo>
                  <a:lnTo>
                    <a:pt x="347103" y="2489873"/>
                  </a:lnTo>
                  <a:lnTo>
                    <a:pt x="307454" y="2466721"/>
                  </a:lnTo>
                  <a:lnTo>
                    <a:pt x="270344" y="2454287"/>
                  </a:lnTo>
                  <a:lnTo>
                    <a:pt x="235572" y="2452598"/>
                  </a:lnTo>
                  <a:lnTo>
                    <a:pt x="202971" y="2461691"/>
                  </a:lnTo>
                  <a:lnTo>
                    <a:pt x="172339" y="2481567"/>
                  </a:lnTo>
                  <a:lnTo>
                    <a:pt x="143484" y="2512263"/>
                  </a:lnTo>
                  <a:lnTo>
                    <a:pt x="116230" y="2553792"/>
                  </a:lnTo>
                  <a:lnTo>
                    <a:pt x="97561" y="2578265"/>
                  </a:lnTo>
                  <a:lnTo>
                    <a:pt x="95262" y="2602484"/>
                  </a:lnTo>
                  <a:lnTo>
                    <a:pt x="103822" y="2626525"/>
                  </a:lnTo>
                  <a:lnTo>
                    <a:pt x="117754" y="2650477"/>
                  </a:lnTo>
                  <a:lnTo>
                    <a:pt x="140970" y="2701836"/>
                  </a:lnTo>
                  <a:lnTo>
                    <a:pt x="168871" y="2742184"/>
                  </a:lnTo>
                  <a:lnTo>
                    <a:pt x="200533" y="2770733"/>
                  </a:lnTo>
                  <a:lnTo>
                    <a:pt x="235064" y="2786646"/>
                  </a:lnTo>
                  <a:lnTo>
                    <a:pt x="271551" y="2789110"/>
                  </a:lnTo>
                  <a:lnTo>
                    <a:pt x="321729" y="2776931"/>
                  </a:lnTo>
                  <a:lnTo>
                    <a:pt x="362356" y="2753982"/>
                  </a:lnTo>
                  <a:lnTo>
                    <a:pt x="393115" y="2720606"/>
                  </a:lnTo>
                  <a:lnTo>
                    <a:pt x="413689" y="2677172"/>
                  </a:lnTo>
                  <a:lnTo>
                    <a:pt x="423748" y="2624023"/>
                  </a:lnTo>
                  <a:lnTo>
                    <a:pt x="424929" y="2595626"/>
                  </a:lnTo>
                  <a:close/>
                </a:path>
                <a:path w="2108834" h="2898775">
                  <a:moveTo>
                    <a:pt x="491477" y="517664"/>
                  </a:moveTo>
                  <a:lnTo>
                    <a:pt x="490931" y="455371"/>
                  </a:lnTo>
                  <a:lnTo>
                    <a:pt x="482028" y="407911"/>
                  </a:lnTo>
                  <a:lnTo>
                    <a:pt x="463892" y="368820"/>
                  </a:lnTo>
                  <a:lnTo>
                    <a:pt x="436372" y="338556"/>
                  </a:lnTo>
                  <a:lnTo>
                    <a:pt x="399326" y="317563"/>
                  </a:lnTo>
                  <a:lnTo>
                    <a:pt x="352602" y="306298"/>
                  </a:lnTo>
                  <a:lnTo>
                    <a:pt x="308114" y="304850"/>
                  </a:lnTo>
                  <a:lnTo>
                    <a:pt x="268300" y="312559"/>
                  </a:lnTo>
                  <a:lnTo>
                    <a:pt x="234137" y="330631"/>
                  </a:lnTo>
                  <a:lnTo>
                    <a:pt x="206641" y="360311"/>
                  </a:lnTo>
                  <a:lnTo>
                    <a:pt x="186804" y="402805"/>
                  </a:lnTo>
                  <a:lnTo>
                    <a:pt x="179946" y="408622"/>
                  </a:lnTo>
                  <a:lnTo>
                    <a:pt x="175514" y="415417"/>
                  </a:lnTo>
                  <a:lnTo>
                    <a:pt x="173748" y="423303"/>
                  </a:lnTo>
                  <a:lnTo>
                    <a:pt x="174879" y="432346"/>
                  </a:lnTo>
                  <a:lnTo>
                    <a:pt x="172148" y="450888"/>
                  </a:lnTo>
                  <a:lnTo>
                    <a:pt x="174891" y="468058"/>
                  </a:lnTo>
                  <a:lnTo>
                    <a:pt x="181851" y="484162"/>
                  </a:lnTo>
                  <a:lnTo>
                    <a:pt x="191795" y="499529"/>
                  </a:lnTo>
                  <a:lnTo>
                    <a:pt x="213728" y="543775"/>
                  </a:lnTo>
                  <a:lnTo>
                    <a:pt x="242557" y="579399"/>
                  </a:lnTo>
                  <a:lnTo>
                    <a:pt x="277050" y="605701"/>
                  </a:lnTo>
                  <a:lnTo>
                    <a:pt x="316014" y="621957"/>
                  </a:lnTo>
                  <a:lnTo>
                    <a:pt x="358228" y="627481"/>
                  </a:lnTo>
                  <a:lnTo>
                    <a:pt x="402488" y="621563"/>
                  </a:lnTo>
                  <a:lnTo>
                    <a:pt x="447243" y="600786"/>
                  </a:lnTo>
                  <a:lnTo>
                    <a:pt x="476910" y="566140"/>
                  </a:lnTo>
                  <a:lnTo>
                    <a:pt x="491477" y="517664"/>
                  </a:lnTo>
                  <a:close/>
                </a:path>
                <a:path w="2108834" h="2898775">
                  <a:moveTo>
                    <a:pt x="491566" y="12"/>
                  </a:moveTo>
                  <a:lnTo>
                    <a:pt x="224167" y="12"/>
                  </a:lnTo>
                  <a:lnTo>
                    <a:pt x="229628" y="21564"/>
                  </a:lnTo>
                  <a:lnTo>
                    <a:pt x="251891" y="57848"/>
                  </a:lnTo>
                  <a:lnTo>
                    <a:pt x="283286" y="85255"/>
                  </a:lnTo>
                  <a:lnTo>
                    <a:pt x="321614" y="101904"/>
                  </a:lnTo>
                  <a:lnTo>
                    <a:pt x="364693" y="105854"/>
                  </a:lnTo>
                  <a:lnTo>
                    <a:pt x="406755" y="95618"/>
                  </a:lnTo>
                  <a:lnTo>
                    <a:pt x="443814" y="72986"/>
                  </a:lnTo>
                  <a:lnTo>
                    <a:pt x="472935" y="41148"/>
                  </a:lnTo>
                  <a:lnTo>
                    <a:pt x="491197" y="3327"/>
                  </a:lnTo>
                  <a:lnTo>
                    <a:pt x="491566" y="12"/>
                  </a:lnTo>
                  <a:close/>
                </a:path>
                <a:path w="2108834" h="2898775">
                  <a:moveTo>
                    <a:pt x="572287" y="2234527"/>
                  </a:moveTo>
                  <a:lnTo>
                    <a:pt x="560349" y="2190419"/>
                  </a:lnTo>
                  <a:lnTo>
                    <a:pt x="555726" y="2160524"/>
                  </a:lnTo>
                  <a:lnTo>
                    <a:pt x="545452" y="2133562"/>
                  </a:lnTo>
                  <a:lnTo>
                    <a:pt x="506818" y="2090089"/>
                  </a:lnTo>
                  <a:lnTo>
                    <a:pt x="470750" y="2068918"/>
                  </a:lnTo>
                  <a:lnTo>
                    <a:pt x="433171" y="2056422"/>
                  </a:lnTo>
                  <a:lnTo>
                    <a:pt x="393750" y="2055101"/>
                  </a:lnTo>
                  <a:lnTo>
                    <a:pt x="352158" y="2067496"/>
                  </a:lnTo>
                  <a:lnTo>
                    <a:pt x="310070" y="2093277"/>
                  </a:lnTo>
                  <a:lnTo>
                    <a:pt x="280758" y="2126170"/>
                  </a:lnTo>
                  <a:lnTo>
                    <a:pt x="265620" y="2167115"/>
                  </a:lnTo>
                  <a:lnTo>
                    <a:pt x="266052" y="2217089"/>
                  </a:lnTo>
                  <a:lnTo>
                    <a:pt x="262305" y="2214880"/>
                  </a:lnTo>
                  <a:lnTo>
                    <a:pt x="258356" y="2214422"/>
                  </a:lnTo>
                  <a:lnTo>
                    <a:pt x="254203" y="2215692"/>
                  </a:lnTo>
                  <a:lnTo>
                    <a:pt x="256806" y="2239822"/>
                  </a:lnTo>
                  <a:lnTo>
                    <a:pt x="284213" y="2287397"/>
                  </a:lnTo>
                  <a:lnTo>
                    <a:pt x="315709" y="2323960"/>
                  </a:lnTo>
                  <a:lnTo>
                    <a:pt x="350596" y="2349220"/>
                  </a:lnTo>
                  <a:lnTo>
                    <a:pt x="388200" y="2362822"/>
                  </a:lnTo>
                  <a:lnTo>
                    <a:pt x="427824" y="2364448"/>
                  </a:lnTo>
                  <a:lnTo>
                    <a:pt x="468782" y="2353780"/>
                  </a:lnTo>
                  <a:lnTo>
                    <a:pt x="510387" y="2330500"/>
                  </a:lnTo>
                  <a:lnTo>
                    <a:pt x="542226" y="2303589"/>
                  </a:lnTo>
                  <a:lnTo>
                    <a:pt x="564553" y="2271928"/>
                  </a:lnTo>
                  <a:lnTo>
                    <a:pt x="572287" y="2234527"/>
                  </a:lnTo>
                  <a:close/>
                </a:path>
                <a:path w="2108834" h="2898775">
                  <a:moveTo>
                    <a:pt x="673214" y="1405915"/>
                  </a:moveTo>
                  <a:lnTo>
                    <a:pt x="665937" y="1321358"/>
                  </a:lnTo>
                  <a:lnTo>
                    <a:pt x="647750" y="1284046"/>
                  </a:lnTo>
                  <a:lnTo>
                    <a:pt x="619061" y="1256411"/>
                  </a:lnTo>
                  <a:lnTo>
                    <a:pt x="581621" y="1236789"/>
                  </a:lnTo>
                  <a:lnTo>
                    <a:pt x="537248" y="1223568"/>
                  </a:lnTo>
                  <a:lnTo>
                    <a:pt x="499694" y="1227023"/>
                  </a:lnTo>
                  <a:lnTo>
                    <a:pt x="461505" y="1224800"/>
                  </a:lnTo>
                  <a:lnTo>
                    <a:pt x="423735" y="1226223"/>
                  </a:lnTo>
                  <a:lnTo>
                    <a:pt x="387438" y="1240624"/>
                  </a:lnTo>
                  <a:lnTo>
                    <a:pt x="362712" y="1281518"/>
                  </a:lnTo>
                  <a:lnTo>
                    <a:pt x="336448" y="1321803"/>
                  </a:lnTo>
                  <a:lnTo>
                    <a:pt x="318693" y="1365377"/>
                  </a:lnTo>
                  <a:lnTo>
                    <a:pt x="319493" y="1416138"/>
                  </a:lnTo>
                  <a:lnTo>
                    <a:pt x="338289" y="1461681"/>
                  </a:lnTo>
                  <a:lnTo>
                    <a:pt x="361569" y="1499412"/>
                  </a:lnTo>
                  <a:lnTo>
                    <a:pt x="388658" y="1529143"/>
                  </a:lnTo>
                  <a:lnTo>
                    <a:pt x="451739" y="1563979"/>
                  </a:lnTo>
                  <a:lnTo>
                    <a:pt x="486410" y="1568742"/>
                  </a:lnTo>
                  <a:lnTo>
                    <a:pt x="522300" y="1564855"/>
                  </a:lnTo>
                  <a:lnTo>
                    <a:pt x="558761" y="1552143"/>
                  </a:lnTo>
                  <a:lnTo>
                    <a:pt x="595147" y="1530438"/>
                  </a:lnTo>
                  <a:lnTo>
                    <a:pt x="630796" y="1499565"/>
                  </a:lnTo>
                  <a:lnTo>
                    <a:pt x="667385" y="1439468"/>
                  </a:lnTo>
                  <a:lnTo>
                    <a:pt x="673214" y="1405915"/>
                  </a:lnTo>
                  <a:close/>
                </a:path>
                <a:path w="2108834" h="2898775">
                  <a:moveTo>
                    <a:pt x="864285" y="2814739"/>
                  </a:moveTo>
                  <a:lnTo>
                    <a:pt x="850696" y="2769006"/>
                  </a:lnTo>
                  <a:lnTo>
                    <a:pt x="823353" y="2729915"/>
                  </a:lnTo>
                  <a:lnTo>
                    <a:pt x="785914" y="2700363"/>
                  </a:lnTo>
                  <a:lnTo>
                    <a:pt x="742061" y="2683243"/>
                  </a:lnTo>
                  <a:lnTo>
                    <a:pt x="695426" y="2681427"/>
                  </a:lnTo>
                  <a:lnTo>
                    <a:pt x="648690" y="2697403"/>
                  </a:lnTo>
                  <a:lnTo>
                    <a:pt x="607656" y="2728137"/>
                  </a:lnTo>
                  <a:lnTo>
                    <a:pt x="575919" y="2769019"/>
                  </a:lnTo>
                  <a:lnTo>
                    <a:pt x="557072" y="2815412"/>
                  </a:lnTo>
                  <a:lnTo>
                    <a:pt x="554710" y="2862681"/>
                  </a:lnTo>
                  <a:lnTo>
                    <a:pt x="568833" y="2898267"/>
                  </a:lnTo>
                  <a:lnTo>
                    <a:pt x="847496" y="2898267"/>
                  </a:lnTo>
                  <a:lnTo>
                    <a:pt x="861364" y="2864116"/>
                  </a:lnTo>
                  <a:lnTo>
                    <a:pt x="864285" y="2814739"/>
                  </a:lnTo>
                  <a:close/>
                </a:path>
                <a:path w="2108834" h="2898775">
                  <a:moveTo>
                    <a:pt x="889838" y="913714"/>
                  </a:moveTo>
                  <a:lnTo>
                    <a:pt x="884288" y="860564"/>
                  </a:lnTo>
                  <a:lnTo>
                    <a:pt x="866698" y="818134"/>
                  </a:lnTo>
                  <a:lnTo>
                    <a:pt x="837514" y="786942"/>
                  </a:lnTo>
                  <a:lnTo>
                    <a:pt x="797204" y="767499"/>
                  </a:lnTo>
                  <a:lnTo>
                    <a:pt x="746213" y="760272"/>
                  </a:lnTo>
                  <a:lnTo>
                    <a:pt x="700392" y="765136"/>
                  </a:lnTo>
                  <a:lnTo>
                    <a:pt x="660158" y="780542"/>
                  </a:lnTo>
                  <a:lnTo>
                    <a:pt x="626681" y="805357"/>
                  </a:lnTo>
                  <a:lnTo>
                    <a:pt x="601129" y="838428"/>
                  </a:lnTo>
                  <a:lnTo>
                    <a:pt x="584695" y="878598"/>
                  </a:lnTo>
                  <a:lnTo>
                    <a:pt x="578510" y="924725"/>
                  </a:lnTo>
                  <a:lnTo>
                    <a:pt x="586562" y="967803"/>
                  </a:lnTo>
                  <a:lnTo>
                    <a:pt x="609041" y="1009256"/>
                  </a:lnTo>
                  <a:lnTo>
                    <a:pt x="641807" y="1044117"/>
                  </a:lnTo>
                  <a:lnTo>
                    <a:pt x="680732" y="1067396"/>
                  </a:lnTo>
                  <a:lnTo>
                    <a:pt x="721652" y="1074089"/>
                  </a:lnTo>
                  <a:lnTo>
                    <a:pt x="766152" y="1068197"/>
                  </a:lnTo>
                  <a:lnTo>
                    <a:pt x="806081" y="1056627"/>
                  </a:lnTo>
                  <a:lnTo>
                    <a:pt x="839952" y="1037374"/>
                  </a:lnTo>
                  <a:lnTo>
                    <a:pt x="866216" y="1008468"/>
                  </a:lnTo>
                  <a:lnTo>
                    <a:pt x="883348" y="967905"/>
                  </a:lnTo>
                  <a:lnTo>
                    <a:pt x="889838" y="913714"/>
                  </a:lnTo>
                  <a:close/>
                </a:path>
                <a:path w="2108834" h="2898775">
                  <a:moveTo>
                    <a:pt x="986142" y="382333"/>
                  </a:moveTo>
                  <a:lnTo>
                    <a:pt x="982091" y="355244"/>
                  </a:lnTo>
                  <a:lnTo>
                    <a:pt x="985304" y="337185"/>
                  </a:lnTo>
                  <a:lnTo>
                    <a:pt x="985964" y="319303"/>
                  </a:lnTo>
                  <a:lnTo>
                    <a:pt x="983462" y="301637"/>
                  </a:lnTo>
                  <a:lnTo>
                    <a:pt x="977176" y="284251"/>
                  </a:lnTo>
                  <a:lnTo>
                    <a:pt x="977976" y="275399"/>
                  </a:lnTo>
                  <a:lnTo>
                    <a:pt x="975461" y="268643"/>
                  </a:lnTo>
                  <a:lnTo>
                    <a:pt x="970051" y="263728"/>
                  </a:lnTo>
                  <a:lnTo>
                    <a:pt x="962113" y="260400"/>
                  </a:lnTo>
                  <a:lnTo>
                    <a:pt x="940689" y="234784"/>
                  </a:lnTo>
                  <a:lnTo>
                    <a:pt x="915911" y="213906"/>
                  </a:lnTo>
                  <a:lnTo>
                    <a:pt x="887831" y="198323"/>
                  </a:lnTo>
                  <a:lnTo>
                    <a:pt x="856526" y="188607"/>
                  </a:lnTo>
                  <a:lnTo>
                    <a:pt x="820788" y="184023"/>
                  </a:lnTo>
                  <a:lnTo>
                    <a:pt x="785685" y="185775"/>
                  </a:lnTo>
                  <a:lnTo>
                    <a:pt x="720001" y="214807"/>
                  </a:lnTo>
                  <a:lnTo>
                    <a:pt x="688187" y="243052"/>
                  </a:lnTo>
                  <a:lnTo>
                    <a:pt x="663295" y="274637"/>
                  </a:lnTo>
                  <a:lnTo>
                    <a:pt x="649452" y="311645"/>
                  </a:lnTo>
                  <a:lnTo>
                    <a:pt x="650824" y="356095"/>
                  </a:lnTo>
                  <a:lnTo>
                    <a:pt x="649859" y="390207"/>
                  </a:lnTo>
                  <a:lnTo>
                    <a:pt x="675576" y="446532"/>
                  </a:lnTo>
                  <a:lnTo>
                    <a:pt x="730173" y="490385"/>
                  </a:lnTo>
                  <a:lnTo>
                    <a:pt x="796747" y="513753"/>
                  </a:lnTo>
                  <a:lnTo>
                    <a:pt x="831481" y="514870"/>
                  </a:lnTo>
                  <a:lnTo>
                    <a:pt x="865822" y="509054"/>
                  </a:lnTo>
                  <a:lnTo>
                    <a:pt x="929601" y="478701"/>
                  </a:lnTo>
                  <a:lnTo>
                    <a:pt x="973620" y="431279"/>
                  </a:lnTo>
                  <a:lnTo>
                    <a:pt x="983310" y="407568"/>
                  </a:lnTo>
                  <a:lnTo>
                    <a:pt x="986142" y="382333"/>
                  </a:lnTo>
                  <a:close/>
                </a:path>
                <a:path w="2108834" h="2898775">
                  <a:moveTo>
                    <a:pt x="1082167" y="2345766"/>
                  </a:moveTo>
                  <a:lnTo>
                    <a:pt x="1065060" y="2266759"/>
                  </a:lnTo>
                  <a:lnTo>
                    <a:pt x="1047038" y="2228837"/>
                  </a:lnTo>
                  <a:lnTo>
                    <a:pt x="1021448" y="2197697"/>
                  </a:lnTo>
                  <a:lnTo>
                    <a:pt x="988618" y="2173668"/>
                  </a:lnTo>
                  <a:lnTo>
                    <a:pt x="948905" y="2157095"/>
                  </a:lnTo>
                  <a:lnTo>
                    <a:pt x="902652" y="2148281"/>
                  </a:lnTo>
                  <a:lnTo>
                    <a:pt x="857021" y="2148078"/>
                  </a:lnTo>
                  <a:lnTo>
                    <a:pt x="816965" y="2157006"/>
                  </a:lnTo>
                  <a:lnTo>
                    <a:pt x="782332" y="2175167"/>
                  </a:lnTo>
                  <a:lnTo>
                    <a:pt x="752970" y="2202662"/>
                  </a:lnTo>
                  <a:lnTo>
                    <a:pt x="728751" y="2239594"/>
                  </a:lnTo>
                  <a:lnTo>
                    <a:pt x="709536" y="2286076"/>
                  </a:lnTo>
                  <a:lnTo>
                    <a:pt x="708660" y="2342540"/>
                  </a:lnTo>
                  <a:lnTo>
                    <a:pt x="724966" y="2387663"/>
                  </a:lnTo>
                  <a:lnTo>
                    <a:pt x="754697" y="2423274"/>
                  </a:lnTo>
                  <a:lnTo>
                    <a:pt x="794092" y="2451252"/>
                  </a:lnTo>
                  <a:lnTo>
                    <a:pt x="839393" y="2473452"/>
                  </a:lnTo>
                  <a:lnTo>
                    <a:pt x="882154" y="2485428"/>
                  </a:lnTo>
                  <a:lnTo>
                    <a:pt x="924039" y="2485733"/>
                  </a:lnTo>
                  <a:lnTo>
                    <a:pt x="964501" y="2475573"/>
                  </a:lnTo>
                  <a:lnTo>
                    <a:pt x="1002944" y="2456167"/>
                  </a:lnTo>
                  <a:lnTo>
                    <a:pt x="1038809" y="2428748"/>
                  </a:lnTo>
                  <a:lnTo>
                    <a:pt x="1076756" y="2376703"/>
                  </a:lnTo>
                  <a:lnTo>
                    <a:pt x="1082167" y="2345766"/>
                  </a:lnTo>
                  <a:close/>
                </a:path>
                <a:path w="2108834" h="2898775">
                  <a:moveTo>
                    <a:pt x="1431823" y="2898254"/>
                  </a:moveTo>
                  <a:lnTo>
                    <a:pt x="1403337" y="2842691"/>
                  </a:lnTo>
                  <a:lnTo>
                    <a:pt x="1373479" y="2806547"/>
                  </a:lnTo>
                  <a:lnTo>
                    <a:pt x="1341348" y="2782328"/>
                  </a:lnTo>
                  <a:lnTo>
                    <a:pt x="1268933" y="2768904"/>
                  </a:lnTo>
                  <a:lnTo>
                    <a:pt x="1227963" y="2779306"/>
                  </a:lnTo>
                  <a:lnTo>
                    <a:pt x="1187742" y="2803156"/>
                  </a:lnTo>
                  <a:lnTo>
                    <a:pt x="1156131" y="2839555"/>
                  </a:lnTo>
                  <a:lnTo>
                    <a:pt x="1134618" y="2885313"/>
                  </a:lnTo>
                  <a:lnTo>
                    <a:pt x="1132141" y="2898254"/>
                  </a:lnTo>
                  <a:lnTo>
                    <a:pt x="1431823" y="2898254"/>
                  </a:lnTo>
                  <a:close/>
                </a:path>
                <a:path w="2108834" h="2898775">
                  <a:moveTo>
                    <a:pt x="1563357" y="2431732"/>
                  </a:moveTo>
                  <a:lnTo>
                    <a:pt x="1560410" y="2408009"/>
                  </a:lnTo>
                  <a:lnTo>
                    <a:pt x="1552295" y="2384539"/>
                  </a:lnTo>
                  <a:lnTo>
                    <a:pt x="1554810" y="2376424"/>
                  </a:lnTo>
                  <a:lnTo>
                    <a:pt x="1553133" y="2370417"/>
                  </a:lnTo>
                  <a:lnTo>
                    <a:pt x="1548282" y="2366022"/>
                  </a:lnTo>
                  <a:lnTo>
                    <a:pt x="1541284" y="2362708"/>
                  </a:lnTo>
                  <a:lnTo>
                    <a:pt x="1520113" y="2328913"/>
                  </a:lnTo>
                  <a:lnTo>
                    <a:pt x="1493672" y="2301354"/>
                  </a:lnTo>
                  <a:lnTo>
                    <a:pt x="1461998" y="2280132"/>
                  </a:lnTo>
                  <a:lnTo>
                    <a:pt x="1425143" y="2265324"/>
                  </a:lnTo>
                  <a:lnTo>
                    <a:pt x="1379448" y="2255672"/>
                  </a:lnTo>
                  <a:lnTo>
                    <a:pt x="1337208" y="2254326"/>
                  </a:lnTo>
                  <a:lnTo>
                    <a:pt x="1298727" y="2261057"/>
                  </a:lnTo>
                  <a:lnTo>
                    <a:pt x="1234300" y="2297849"/>
                  </a:lnTo>
                  <a:lnTo>
                    <a:pt x="1208951" y="2327427"/>
                  </a:lnTo>
                  <a:lnTo>
                    <a:pt x="1188580" y="2364181"/>
                  </a:lnTo>
                  <a:lnTo>
                    <a:pt x="1173492" y="2407843"/>
                  </a:lnTo>
                  <a:lnTo>
                    <a:pt x="1164005" y="2458212"/>
                  </a:lnTo>
                  <a:lnTo>
                    <a:pt x="1161656" y="2467216"/>
                  </a:lnTo>
                  <a:lnTo>
                    <a:pt x="1162621" y="2474849"/>
                  </a:lnTo>
                  <a:lnTo>
                    <a:pt x="1167117" y="2481008"/>
                  </a:lnTo>
                  <a:lnTo>
                    <a:pt x="1175372" y="2485618"/>
                  </a:lnTo>
                  <a:lnTo>
                    <a:pt x="1174737" y="2486583"/>
                  </a:lnTo>
                  <a:lnTo>
                    <a:pt x="1194231" y="2538488"/>
                  </a:lnTo>
                  <a:lnTo>
                    <a:pt x="1219987" y="2581122"/>
                  </a:lnTo>
                  <a:lnTo>
                    <a:pt x="1251597" y="2614155"/>
                  </a:lnTo>
                  <a:lnTo>
                    <a:pt x="1288656" y="2637244"/>
                  </a:lnTo>
                  <a:lnTo>
                    <a:pt x="1330782" y="2650083"/>
                  </a:lnTo>
                  <a:lnTo>
                    <a:pt x="1377569" y="2652331"/>
                  </a:lnTo>
                  <a:lnTo>
                    <a:pt x="1424889" y="2645143"/>
                  </a:lnTo>
                  <a:lnTo>
                    <a:pt x="1464678" y="2629890"/>
                  </a:lnTo>
                  <a:lnTo>
                    <a:pt x="1497368" y="2606154"/>
                  </a:lnTo>
                  <a:lnTo>
                    <a:pt x="1523390" y="2573502"/>
                  </a:lnTo>
                  <a:lnTo>
                    <a:pt x="1543202" y="2531529"/>
                  </a:lnTo>
                  <a:lnTo>
                    <a:pt x="1557235" y="2479814"/>
                  </a:lnTo>
                  <a:lnTo>
                    <a:pt x="1561998" y="2455684"/>
                  </a:lnTo>
                  <a:lnTo>
                    <a:pt x="1563357" y="2431732"/>
                  </a:lnTo>
                  <a:close/>
                </a:path>
                <a:path w="2108834" h="2898775">
                  <a:moveTo>
                    <a:pt x="1847062" y="137109"/>
                  </a:moveTo>
                  <a:lnTo>
                    <a:pt x="1838312" y="81051"/>
                  </a:lnTo>
                  <a:lnTo>
                    <a:pt x="1820532" y="33934"/>
                  </a:lnTo>
                  <a:lnTo>
                    <a:pt x="1796796" y="0"/>
                  </a:lnTo>
                  <a:lnTo>
                    <a:pt x="1529575" y="0"/>
                  </a:lnTo>
                  <a:lnTo>
                    <a:pt x="1522145" y="7493"/>
                  </a:lnTo>
                  <a:lnTo>
                    <a:pt x="1500568" y="43268"/>
                  </a:lnTo>
                  <a:lnTo>
                    <a:pt x="1485176" y="86868"/>
                  </a:lnTo>
                  <a:lnTo>
                    <a:pt x="1476095" y="138163"/>
                  </a:lnTo>
                  <a:lnTo>
                    <a:pt x="1492554" y="193548"/>
                  </a:lnTo>
                  <a:lnTo>
                    <a:pt x="1513903" y="236829"/>
                  </a:lnTo>
                  <a:lnTo>
                    <a:pt x="1541195" y="268922"/>
                  </a:lnTo>
                  <a:lnTo>
                    <a:pt x="1575473" y="290779"/>
                  </a:lnTo>
                  <a:lnTo>
                    <a:pt x="1617814" y="303288"/>
                  </a:lnTo>
                  <a:lnTo>
                    <a:pt x="1669262" y="307403"/>
                  </a:lnTo>
                  <a:lnTo>
                    <a:pt x="1714766" y="303060"/>
                  </a:lnTo>
                  <a:lnTo>
                    <a:pt x="1753539" y="289483"/>
                  </a:lnTo>
                  <a:lnTo>
                    <a:pt x="1785861" y="266369"/>
                  </a:lnTo>
                  <a:lnTo>
                    <a:pt x="1812036" y="233451"/>
                  </a:lnTo>
                  <a:lnTo>
                    <a:pt x="1832330" y="190461"/>
                  </a:lnTo>
                  <a:lnTo>
                    <a:pt x="1847062" y="137109"/>
                  </a:lnTo>
                  <a:close/>
                </a:path>
                <a:path w="2108834" h="2898775">
                  <a:moveTo>
                    <a:pt x="2050834" y="2840647"/>
                  </a:moveTo>
                  <a:lnTo>
                    <a:pt x="2049106" y="2828899"/>
                  </a:lnTo>
                  <a:lnTo>
                    <a:pt x="2046947" y="2817203"/>
                  </a:lnTo>
                  <a:lnTo>
                    <a:pt x="2044598" y="2805531"/>
                  </a:lnTo>
                  <a:lnTo>
                    <a:pt x="2042312" y="2793835"/>
                  </a:lnTo>
                  <a:lnTo>
                    <a:pt x="2017737" y="2737904"/>
                  </a:lnTo>
                  <a:lnTo>
                    <a:pt x="1989162" y="2696387"/>
                  </a:lnTo>
                  <a:lnTo>
                    <a:pt x="1955444" y="2668346"/>
                  </a:lnTo>
                  <a:lnTo>
                    <a:pt x="1915414" y="2652801"/>
                  </a:lnTo>
                  <a:lnTo>
                    <a:pt x="1867928" y="2648801"/>
                  </a:lnTo>
                  <a:lnTo>
                    <a:pt x="1819452" y="2655278"/>
                  </a:lnTo>
                  <a:lnTo>
                    <a:pt x="1778635" y="2672257"/>
                  </a:lnTo>
                  <a:lnTo>
                    <a:pt x="1744472" y="2700553"/>
                  </a:lnTo>
                  <a:lnTo>
                    <a:pt x="1715985" y="2740977"/>
                  </a:lnTo>
                  <a:lnTo>
                    <a:pt x="1692198" y="2794330"/>
                  </a:lnTo>
                  <a:lnTo>
                    <a:pt x="1676781" y="2839885"/>
                  </a:lnTo>
                  <a:lnTo>
                    <a:pt x="1673161" y="2883154"/>
                  </a:lnTo>
                  <a:lnTo>
                    <a:pt x="1676146" y="2898254"/>
                  </a:lnTo>
                  <a:lnTo>
                    <a:pt x="2048014" y="2898254"/>
                  </a:lnTo>
                  <a:lnTo>
                    <a:pt x="2050529" y="2889643"/>
                  </a:lnTo>
                  <a:lnTo>
                    <a:pt x="2050834" y="2840647"/>
                  </a:lnTo>
                  <a:close/>
                </a:path>
                <a:path w="2108834" h="2898775">
                  <a:moveTo>
                    <a:pt x="2052802" y="2160676"/>
                  </a:moveTo>
                  <a:lnTo>
                    <a:pt x="2043658" y="2113711"/>
                  </a:lnTo>
                  <a:lnTo>
                    <a:pt x="2020684" y="2074291"/>
                  </a:lnTo>
                  <a:lnTo>
                    <a:pt x="1986051" y="2044280"/>
                  </a:lnTo>
                  <a:lnTo>
                    <a:pt x="1941880" y="2025535"/>
                  </a:lnTo>
                  <a:lnTo>
                    <a:pt x="1890356" y="2019922"/>
                  </a:lnTo>
                  <a:lnTo>
                    <a:pt x="1841690" y="2030387"/>
                  </a:lnTo>
                  <a:lnTo>
                    <a:pt x="1797697" y="2056218"/>
                  </a:lnTo>
                  <a:lnTo>
                    <a:pt x="1762226" y="2093404"/>
                  </a:lnTo>
                  <a:lnTo>
                    <a:pt x="1739099" y="2137918"/>
                  </a:lnTo>
                  <a:lnTo>
                    <a:pt x="1732178" y="2185733"/>
                  </a:lnTo>
                  <a:lnTo>
                    <a:pt x="1743189" y="2226411"/>
                  </a:lnTo>
                  <a:lnTo>
                    <a:pt x="1768944" y="2265743"/>
                  </a:lnTo>
                  <a:lnTo>
                    <a:pt x="1804543" y="2299170"/>
                  </a:lnTo>
                  <a:lnTo>
                    <a:pt x="1845132" y="2322093"/>
                  </a:lnTo>
                  <a:lnTo>
                    <a:pt x="1885810" y="2329954"/>
                  </a:lnTo>
                  <a:lnTo>
                    <a:pt x="1931276" y="2322665"/>
                  </a:lnTo>
                  <a:lnTo>
                    <a:pt x="1971827" y="2304834"/>
                  </a:lnTo>
                  <a:lnTo>
                    <a:pt x="2005863" y="2278088"/>
                  </a:lnTo>
                  <a:lnTo>
                    <a:pt x="2031784" y="2244064"/>
                  </a:lnTo>
                  <a:lnTo>
                    <a:pt x="2047963" y="2204377"/>
                  </a:lnTo>
                  <a:lnTo>
                    <a:pt x="2052802" y="2160676"/>
                  </a:lnTo>
                  <a:close/>
                </a:path>
                <a:path w="2108834" h="2898775">
                  <a:moveTo>
                    <a:pt x="2075434" y="643407"/>
                  </a:moveTo>
                  <a:lnTo>
                    <a:pt x="2068169" y="592137"/>
                  </a:lnTo>
                  <a:lnTo>
                    <a:pt x="2046338" y="547687"/>
                  </a:lnTo>
                  <a:lnTo>
                    <a:pt x="2012353" y="512546"/>
                  </a:lnTo>
                  <a:lnTo>
                    <a:pt x="1968652" y="489254"/>
                  </a:lnTo>
                  <a:lnTo>
                    <a:pt x="1917700" y="480326"/>
                  </a:lnTo>
                  <a:lnTo>
                    <a:pt x="1872945" y="485978"/>
                  </a:lnTo>
                  <a:lnTo>
                    <a:pt x="1831162" y="503047"/>
                  </a:lnTo>
                  <a:lnTo>
                    <a:pt x="1794687" y="529399"/>
                  </a:lnTo>
                  <a:lnTo>
                    <a:pt x="1765846" y="562889"/>
                  </a:lnTo>
                  <a:lnTo>
                    <a:pt x="1746973" y="601395"/>
                  </a:lnTo>
                  <a:lnTo>
                    <a:pt x="1740382" y="642785"/>
                  </a:lnTo>
                  <a:lnTo>
                    <a:pt x="1746961" y="689521"/>
                  </a:lnTo>
                  <a:lnTo>
                    <a:pt x="1764944" y="730910"/>
                  </a:lnTo>
                  <a:lnTo>
                    <a:pt x="1792795" y="765479"/>
                  </a:lnTo>
                  <a:lnTo>
                    <a:pt x="1828977" y="791794"/>
                  </a:lnTo>
                  <a:lnTo>
                    <a:pt x="1871967" y="808405"/>
                  </a:lnTo>
                  <a:lnTo>
                    <a:pt x="1920227" y="813828"/>
                  </a:lnTo>
                  <a:lnTo>
                    <a:pt x="1965096" y="803706"/>
                  </a:lnTo>
                  <a:lnTo>
                    <a:pt x="2006930" y="777328"/>
                  </a:lnTo>
                  <a:lnTo>
                    <a:pt x="2041867" y="738974"/>
                  </a:lnTo>
                  <a:lnTo>
                    <a:pt x="2065997" y="692912"/>
                  </a:lnTo>
                  <a:lnTo>
                    <a:pt x="2075434" y="643407"/>
                  </a:lnTo>
                  <a:close/>
                </a:path>
                <a:path w="2108834" h="2898775">
                  <a:moveTo>
                    <a:pt x="2108289" y="1556461"/>
                  </a:moveTo>
                  <a:lnTo>
                    <a:pt x="2074570" y="1582686"/>
                  </a:lnTo>
                  <a:lnTo>
                    <a:pt x="2043925" y="1621053"/>
                  </a:lnTo>
                  <a:lnTo>
                    <a:pt x="2013800" y="1672805"/>
                  </a:lnTo>
                  <a:lnTo>
                    <a:pt x="2005431" y="1700745"/>
                  </a:lnTo>
                  <a:lnTo>
                    <a:pt x="2005507" y="1731695"/>
                  </a:lnTo>
                  <a:lnTo>
                    <a:pt x="2014804" y="1788274"/>
                  </a:lnTo>
                  <a:lnTo>
                    <a:pt x="2032025" y="1829701"/>
                  </a:lnTo>
                  <a:lnTo>
                    <a:pt x="2058974" y="1857883"/>
                  </a:lnTo>
                  <a:lnTo>
                    <a:pt x="2097493" y="1874735"/>
                  </a:lnTo>
                  <a:lnTo>
                    <a:pt x="2108289" y="1876272"/>
                  </a:lnTo>
                  <a:lnTo>
                    <a:pt x="2108289" y="1556461"/>
                  </a:lnTo>
                  <a:close/>
                </a:path>
                <a:path w="2108834" h="2898775">
                  <a:moveTo>
                    <a:pt x="2108289" y="1012367"/>
                  </a:moveTo>
                  <a:lnTo>
                    <a:pt x="2046617" y="1033233"/>
                  </a:lnTo>
                  <a:lnTo>
                    <a:pt x="2015985" y="1059573"/>
                  </a:lnTo>
                  <a:lnTo>
                    <a:pt x="1993468" y="1094333"/>
                  </a:lnTo>
                  <a:lnTo>
                    <a:pt x="1979752" y="1136700"/>
                  </a:lnTo>
                  <a:lnTo>
                    <a:pt x="1975561" y="1185849"/>
                  </a:lnTo>
                  <a:lnTo>
                    <a:pt x="1984819" y="1230909"/>
                  </a:lnTo>
                  <a:lnTo>
                    <a:pt x="2009673" y="1268285"/>
                  </a:lnTo>
                  <a:lnTo>
                    <a:pt x="2047887" y="1296339"/>
                  </a:lnTo>
                  <a:lnTo>
                    <a:pt x="2097265" y="1313472"/>
                  </a:lnTo>
                  <a:lnTo>
                    <a:pt x="2108289" y="1314335"/>
                  </a:lnTo>
                  <a:lnTo>
                    <a:pt x="2108289" y="1012367"/>
                  </a:lnTo>
                  <a:close/>
                </a:path>
              </a:pathLst>
            </a:custGeom>
            <a:solidFill>
              <a:srgbClr val="9ED29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838" y="3078675"/>
              <a:ext cx="540303" cy="49911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985058" y="4099102"/>
              <a:ext cx="433705" cy="420370"/>
            </a:xfrm>
            <a:custGeom>
              <a:avLst/>
              <a:gdLst/>
              <a:ahLst/>
              <a:cxnLst/>
              <a:rect l="l" t="t" r="r" b="b"/>
              <a:pathLst>
                <a:path w="433704" h="420370">
                  <a:moveTo>
                    <a:pt x="403669" y="382028"/>
                  </a:moveTo>
                  <a:lnTo>
                    <a:pt x="374421" y="335114"/>
                  </a:lnTo>
                  <a:lnTo>
                    <a:pt x="346570" y="299491"/>
                  </a:lnTo>
                  <a:lnTo>
                    <a:pt x="279806" y="229298"/>
                  </a:lnTo>
                  <a:lnTo>
                    <a:pt x="252793" y="199174"/>
                  </a:lnTo>
                  <a:lnTo>
                    <a:pt x="249313" y="196342"/>
                  </a:lnTo>
                  <a:lnTo>
                    <a:pt x="240880" y="188137"/>
                  </a:lnTo>
                  <a:lnTo>
                    <a:pt x="235153" y="183870"/>
                  </a:lnTo>
                  <a:lnTo>
                    <a:pt x="221386" y="180949"/>
                  </a:lnTo>
                  <a:lnTo>
                    <a:pt x="208749" y="183426"/>
                  </a:lnTo>
                  <a:lnTo>
                    <a:pt x="178600" y="189941"/>
                  </a:lnTo>
                  <a:lnTo>
                    <a:pt x="147574" y="214439"/>
                  </a:lnTo>
                  <a:lnTo>
                    <a:pt x="104355" y="263144"/>
                  </a:lnTo>
                  <a:lnTo>
                    <a:pt x="76720" y="299466"/>
                  </a:lnTo>
                  <a:lnTo>
                    <a:pt x="55029" y="337070"/>
                  </a:lnTo>
                  <a:lnTo>
                    <a:pt x="38862" y="374853"/>
                  </a:lnTo>
                  <a:lnTo>
                    <a:pt x="36703" y="396709"/>
                  </a:lnTo>
                  <a:lnTo>
                    <a:pt x="34734" y="417207"/>
                  </a:lnTo>
                  <a:lnTo>
                    <a:pt x="37566" y="420154"/>
                  </a:lnTo>
                  <a:lnTo>
                    <a:pt x="53886" y="416369"/>
                  </a:lnTo>
                  <a:lnTo>
                    <a:pt x="58356" y="411454"/>
                  </a:lnTo>
                  <a:lnTo>
                    <a:pt x="91973" y="381939"/>
                  </a:lnTo>
                  <a:lnTo>
                    <a:pt x="169849" y="313296"/>
                  </a:lnTo>
                  <a:lnTo>
                    <a:pt x="201625" y="291477"/>
                  </a:lnTo>
                  <a:lnTo>
                    <a:pt x="210146" y="289763"/>
                  </a:lnTo>
                  <a:lnTo>
                    <a:pt x="218160" y="290195"/>
                  </a:lnTo>
                  <a:lnTo>
                    <a:pt x="225793" y="292646"/>
                  </a:lnTo>
                  <a:lnTo>
                    <a:pt x="233159" y="297014"/>
                  </a:lnTo>
                  <a:lnTo>
                    <a:pt x="238442" y="300850"/>
                  </a:lnTo>
                  <a:lnTo>
                    <a:pt x="244424" y="303733"/>
                  </a:lnTo>
                  <a:lnTo>
                    <a:pt x="258851" y="314413"/>
                  </a:lnTo>
                  <a:lnTo>
                    <a:pt x="332803" y="371576"/>
                  </a:lnTo>
                  <a:lnTo>
                    <a:pt x="338683" y="375335"/>
                  </a:lnTo>
                  <a:lnTo>
                    <a:pt x="376974" y="392010"/>
                  </a:lnTo>
                  <a:lnTo>
                    <a:pt x="383692" y="391985"/>
                  </a:lnTo>
                  <a:lnTo>
                    <a:pt x="390385" y="390690"/>
                  </a:lnTo>
                  <a:lnTo>
                    <a:pt x="396951" y="388454"/>
                  </a:lnTo>
                  <a:lnTo>
                    <a:pt x="401891" y="386473"/>
                  </a:lnTo>
                  <a:lnTo>
                    <a:pt x="403669" y="382028"/>
                  </a:lnTo>
                  <a:close/>
                </a:path>
                <a:path w="433704" h="420370">
                  <a:moveTo>
                    <a:pt x="433374" y="232168"/>
                  </a:moveTo>
                  <a:lnTo>
                    <a:pt x="429641" y="219837"/>
                  </a:lnTo>
                  <a:lnTo>
                    <a:pt x="428561" y="214820"/>
                  </a:lnTo>
                  <a:lnTo>
                    <a:pt x="426262" y="207124"/>
                  </a:lnTo>
                  <a:lnTo>
                    <a:pt x="423964" y="201714"/>
                  </a:lnTo>
                  <a:lnTo>
                    <a:pt x="410502" y="173405"/>
                  </a:lnTo>
                  <a:lnTo>
                    <a:pt x="402983" y="161163"/>
                  </a:lnTo>
                  <a:lnTo>
                    <a:pt x="399300" y="154076"/>
                  </a:lnTo>
                  <a:lnTo>
                    <a:pt x="389978" y="141312"/>
                  </a:lnTo>
                  <a:lnTo>
                    <a:pt x="384644" y="135331"/>
                  </a:lnTo>
                  <a:lnTo>
                    <a:pt x="379018" y="129755"/>
                  </a:lnTo>
                  <a:lnTo>
                    <a:pt x="349440" y="102019"/>
                  </a:lnTo>
                  <a:lnTo>
                    <a:pt x="347560" y="97955"/>
                  </a:lnTo>
                  <a:lnTo>
                    <a:pt x="308432" y="64554"/>
                  </a:lnTo>
                  <a:lnTo>
                    <a:pt x="260604" y="22364"/>
                  </a:lnTo>
                  <a:lnTo>
                    <a:pt x="236296" y="1968"/>
                  </a:lnTo>
                  <a:lnTo>
                    <a:pt x="230428" y="571"/>
                  </a:lnTo>
                  <a:lnTo>
                    <a:pt x="222300" y="0"/>
                  </a:lnTo>
                  <a:lnTo>
                    <a:pt x="216928" y="508"/>
                  </a:lnTo>
                  <a:lnTo>
                    <a:pt x="211391" y="381"/>
                  </a:lnTo>
                  <a:lnTo>
                    <a:pt x="201752" y="2832"/>
                  </a:lnTo>
                  <a:lnTo>
                    <a:pt x="197688" y="5575"/>
                  </a:lnTo>
                  <a:lnTo>
                    <a:pt x="192735" y="8039"/>
                  </a:lnTo>
                  <a:lnTo>
                    <a:pt x="192214" y="8839"/>
                  </a:lnTo>
                  <a:lnTo>
                    <a:pt x="180721" y="15011"/>
                  </a:lnTo>
                  <a:lnTo>
                    <a:pt x="170599" y="21691"/>
                  </a:lnTo>
                  <a:lnTo>
                    <a:pt x="91617" y="98831"/>
                  </a:lnTo>
                  <a:lnTo>
                    <a:pt x="31140" y="166344"/>
                  </a:lnTo>
                  <a:lnTo>
                    <a:pt x="6972" y="199478"/>
                  </a:lnTo>
                  <a:lnTo>
                    <a:pt x="0" y="225945"/>
                  </a:lnTo>
                  <a:lnTo>
                    <a:pt x="749" y="233438"/>
                  </a:lnTo>
                  <a:lnTo>
                    <a:pt x="19380" y="249491"/>
                  </a:lnTo>
                  <a:lnTo>
                    <a:pt x="28524" y="248259"/>
                  </a:lnTo>
                  <a:lnTo>
                    <a:pt x="36398" y="244716"/>
                  </a:lnTo>
                  <a:lnTo>
                    <a:pt x="43319" y="239572"/>
                  </a:lnTo>
                  <a:lnTo>
                    <a:pt x="61861" y="221640"/>
                  </a:lnTo>
                  <a:lnTo>
                    <a:pt x="74815" y="210654"/>
                  </a:lnTo>
                  <a:lnTo>
                    <a:pt x="114554" y="181660"/>
                  </a:lnTo>
                  <a:lnTo>
                    <a:pt x="154914" y="159842"/>
                  </a:lnTo>
                  <a:lnTo>
                    <a:pt x="192773" y="142900"/>
                  </a:lnTo>
                  <a:lnTo>
                    <a:pt x="220954" y="138684"/>
                  </a:lnTo>
                  <a:lnTo>
                    <a:pt x="227393" y="139407"/>
                  </a:lnTo>
                  <a:lnTo>
                    <a:pt x="287426" y="178384"/>
                  </a:lnTo>
                  <a:lnTo>
                    <a:pt x="297688" y="185928"/>
                  </a:lnTo>
                  <a:lnTo>
                    <a:pt x="336715" y="211086"/>
                  </a:lnTo>
                  <a:lnTo>
                    <a:pt x="386715" y="234073"/>
                  </a:lnTo>
                  <a:lnTo>
                    <a:pt x="414147" y="242227"/>
                  </a:lnTo>
                  <a:lnTo>
                    <a:pt x="419442" y="241719"/>
                  </a:lnTo>
                  <a:lnTo>
                    <a:pt x="431355" y="237769"/>
                  </a:lnTo>
                  <a:lnTo>
                    <a:pt x="433374" y="2321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85058" y="4099673"/>
              <a:ext cx="433705" cy="419734"/>
            </a:xfrm>
            <a:custGeom>
              <a:avLst/>
              <a:gdLst/>
              <a:ahLst/>
              <a:cxnLst/>
              <a:rect l="l" t="t" r="r" b="b"/>
              <a:pathLst>
                <a:path w="433704" h="419735">
                  <a:moveTo>
                    <a:pt x="403669" y="381482"/>
                  </a:moveTo>
                  <a:lnTo>
                    <a:pt x="399999" y="373862"/>
                  </a:lnTo>
                  <a:lnTo>
                    <a:pt x="398767" y="371322"/>
                  </a:lnTo>
                  <a:lnTo>
                    <a:pt x="396100" y="364972"/>
                  </a:lnTo>
                  <a:lnTo>
                    <a:pt x="392430" y="359892"/>
                  </a:lnTo>
                  <a:lnTo>
                    <a:pt x="386321" y="351231"/>
                  </a:lnTo>
                  <a:lnTo>
                    <a:pt x="386321" y="370052"/>
                  </a:lnTo>
                  <a:lnTo>
                    <a:pt x="382714" y="370052"/>
                  </a:lnTo>
                  <a:lnTo>
                    <a:pt x="373138" y="371322"/>
                  </a:lnTo>
                  <a:lnTo>
                    <a:pt x="365290" y="371322"/>
                  </a:lnTo>
                  <a:lnTo>
                    <a:pt x="353517" y="373862"/>
                  </a:lnTo>
                  <a:lnTo>
                    <a:pt x="350761" y="372592"/>
                  </a:lnTo>
                  <a:lnTo>
                    <a:pt x="346887" y="368782"/>
                  </a:lnTo>
                  <a:lnTo>
                    <a:pt x="364121" y="367512"/>
                  </a:lnTo>
                  <a:lnTo>
                    <a:pt x="372351" y="366242"/>
                  </a:lnTo>
                  <a:lnTo>
                    <a:pt x="380453" y="366242"/>
                  </a:lnTo>
                  <a:lnTo>
                    <a:pt x="383781" y="364972"/>
                  </a:lnTo>
                  <a:lnTo>
                    <a:pt x="385470" y="366242"/>
                  </a:lnTo>
                  <a:lnTo>
                    <a:pt x="386321" y="370052"/>
                  </a:lnTo>
                  <a:lnTo>
                    <a:pt x="386321" y="351231"/>
                  </a:lnTo>
                  <a:lnTo>
                    <a:pt x="384378" y="348462"/>
                  </a:lnTo>
                  <a:lnTo>
                    <a:pt x="383476" y="347192"/>
                  </a:lnTo>
                  <a:lnTo>
                    <a:pt x="378447" y="340842"/>
                  </a:lnTo>
                  <a:lnTo>
                    <a:pt x="374421" y="335762"/>
                  </a:lnTo>
                  <a:lnTo>
                    <a:pt x="371665" y="331952"/>
                  </a:lnTo>
                  <a:lnTo>
                    <a:pt x="368896" y="328117"/>
                  </a:lnTo>
                  <a:lnTo>
                    <a:pt x="368896" y="343382"/>
                  </a:lnTo>
                  <a:lnTo>
                    <a:pt x="331901" y="347192"/>
                  </a:lnTo>
                  <a:lnTo>
                    <a:pt x="318363" y="348462"/>
                  </a:lnTo>
                  <a:lnTo>
                    <a:pt x="316560" y="347192"/>
                  </a:lnTo>
                  <a:lnTo>
                    <a:pt x="314820" y="347192"/>
                  </a:lnTo>
                  <a:lnTo>
                    <a:pt x="315163" y="345922"/>
                  </a:lnTo>
                  <a:lnTo>
                    <a:pt x="338759" y="342112"/>
                  </a:lnTo>
                  <a:lnTo>
                    <a:pt x="346633" y="342112"/>
                  </a:lnTo>
                  <a:lnTo>
                    <a:pt x="352044" y="340842"/>
                  </a:lnTo>
                  <a:lnTo>
                    <a:pt x="364718" y="340842"/>
                  </a:lnTo>
                  <a:lnTo>
                    <a:pt x="366458" y="342112"/>
                  </a:lnTo>
                  <a:lnTo>
                    <a:pt x="368896" y="343382"/>
                  </a:lnTo>
                  <a:lnTo>
                    <a:pt x="368896" y="328117"/>
                  </a:lnTo>
                  <a:lnTo>
                    <a:pt x="365252" y="323062"/>
                  </a:lnTo>
                  <a:lnTo>
                    <a:pt x="359664" y="315442"/>
                  </a:lnTo>
                  <a:lnTo>
                    <a:pt x="355942" y="310362"/>
                  </a:lnTo>
                  <a:lnTo>
                    <a:pt x="354799" y="309092"/>
                  </a:lnTo>
                  <a:lnTo>
                    <a:pt x="352767" y="306819"/>
                  </a:lnTo>
                  <a:lnTo>
                    <a:pt x="352767" y="321792"/>
                  </a:lnTo>
                  <a:lnTo>
                    <a:pt x="351205" y="321792"/>
                  </a:lnTo>
                  <a:lnTo>
                    <a:pt x="349732" y="323062"/>
                  </a:lnTo>
                  <a:lnTo>
                    <a:pt x="336778" y="324332"/>
                  </a:lnTo>
                  <a:lnTo>
                    <a:pt x="325310" y="326872"/>
                  </a:lnTo>
                  <a:lnTo>
                    <a:pt x="313867" y="328142"/>
                  </a:lnTo>
                  <a:lnTo>
                    <a:pt x="296786" y="331952"/>
                  </a:lnTo>
                  <a:lnTo>
                    <a:pt x="293039" y="330682"/>
                  </a:lnTo>
                  <a:lnTo>
                    <a:pt x="289661" y="325602"/>
                  </a:lnTo>
                  <a:lnTo>
                    <a:pt x="290880" y="325602"/>
                  </a:lnTo>
                  <a:lnTo>
                    <a:pt x="291934" y="324332"/>
                  </a:lnTo>
                  <a:lnTo>
                    <a:pt x="317766" y="320522"/>
                  </a:lnTo>
                  <a:lnTo>
                    <a:pt x="330136" y="317982"/>
                  </a:lnTo>
                  <a:lnTo>
                    <a:pt x="348919" y="315442"/>
                  </a:lnTo>
                  <a:lnTo>
                    <a:pt x="352767" y="321792"/>
                  </a:lnTo>
                  <a:lnTo>
                    <a:pt x="352767" y="306819"/>
                  </a:lnTo>
                  <a:lnTo>
                    <a:pt x="351396" y="305282"/>
                  </a:lnTo>
                  <a:lnTo>
                    <a:pt x="346570" y="298932"/>
                  </a:lnTo>
                  <a:lnTo>
                    <a:pt x="341757" y="293852"/>
                  </a:lnTo>
                  <a:lnTo>
                    <a:pt x="338150" y="290042"/>
                  </a:lnTo>
                  <a:lnTo>
                    <a:pt x="335940" y="287718"/>
                  </a:lnTo>
                  <a:lnTo>
                    <a:pt x="335940" y="301472"/>
                  </a:lnTo>
                  <a:lnTo>
                    <a:pt x="328015" y="301472"/>
                  </a:lnTo>
                  <a:lnTo>
                    <a:pt x="299466" y="305282"/>
                  </a:lnTo>
                  <a:lnTo>
                    <a:pt x="287007" y="306552"/>
                  </a:lnTo>
                  <a:lnTo>
                    <a:pt x="274586" y="309092"/>
                  </a:lnTo>
                  <a:lnTo>
                    <a:pt x="268236" y="309092"/>
                  </a:lnTo>
                  <a:lnTo>
                    <a:pt x="264363" y="307822"/>
                  </a:lnTo>
                  <a:lnTo>
                    <a:pt x="260553" y="302742"/>
                  </a:lnTo>
                  <a:lnTo>
                    <a:pt x="261429" y="302742"/>
                  </a:lnTo>
                  <a:lnTo>
                    <a:pt x="292138" y="298932"/>
                  </a:lnTo>
                  <a:lnTo>
                    <a:pt x="307301" y="296392"/>
                  </a:lnTo>
                  <a:lnTo>
                    <a:pt x="322414" y="295122"/>
                  </a:lnTo>
                  <a:lnTo>
                    <a:pt x="328688" y="293852"/>
                  </a:lnTo>
                  <a:lnTo>
                    <a:pt x="331990" y="296392"/>
                  </a:lnTo>
                  <a:lnTo>
                    <a:pt x="335940" y="301472"/>
                  </a:lnTo>
                  <a:lnTo>
                    <a:pt x="335940" y="287718"/>
                  </a:lnTo>
                  <a:lnTo>
                    <a:pt x="334530" y="286232"/>
                  </a:lnTo>
                  <a:lnTo>
                    <a:pt x="330923" y="282422"/>
                  </a:lnTo>
                  <a:lnTo>
                    <a:pt x="327228" y="278612"/>
                  </a:lnTo>
                  <a:lnTo>
                    <a:pt x="322300" y="273532"/>
                  </a:lnTo>
                  <a:lnTo>
                    <a:pt x="313182" y="264134"/>
                  </a:lnTo>
                  <a:lnTo>
                    <a:pt x="313182" y="279882"/>
                  </a:lnTo>
                  <a:lnTo>
                    <a:pt x="231851" y="286232"/>
                  </a:lnTo>
                  <a:lnTo>
                    <a:pt x="231736" y="283692"/>
                  </a:lnTo>
                  <a:lnTo>
                    <a:pt x="313093" y="278612"/>
                  </a:lnTo>
                  <a:lnTo>
                    <a:pt x="313182" y="279882"/>
                  </a:lnTo>
                  <a:lnTo>
                    <a:pt x="313182" y="264134"/>
                  </a:lnTo>
                  <a:lnTo>
                    <a:pt x="305066" y="255752"/>
                  </a:lnTo>
                  <a:lnTo>
                    <a:pt x="296037" y="246253"/>
                  </a:lnTo>
                  <a:lnTo>
                    <a:pt x="296037" y="260832"/>
                  </a:lnTo>
                  <a:lnTo>
                    <a:pt x="186944" y="268401"/>
                  </a:lnTo>
                  <a:lnTo>
                    <a:pt x="186944" y="291312"/>
                  </a:lnTo>
                  <a:lnTo>
                    <a:pt x="153974" y="294817"/>
                  </a:lnTo>
                  <a:lnTo>
                    <a:pt x="153974" y="316712"/>
                  </a:lnTo>
                  <a:lnTo>
                    <a:pt x="152996" y="317982"/>
                  </a:lnTo>
                  <a:lnTo>
                    <a:pt x="151777" y="317982"/>
                  </a:lnTo>
                  <a:lnTo>
                    <a:pt x="147485" y="324332"/>
                  </a:lnTo>
                  <a:lnTo>
                    <a:pt x="142290" y="325602"/>
                  </a:lnTo>
                  <a:lnTo>
                    <a:pt x="124282" y="327723"/>
                  </a:lnTo>
                  <a:lnTo>
                    <a:pt x="124282" y="343382"/>
                  </a:lnTo>
                  <a:lnTo>
                    <a:pt x="123126" y="344652"/>
                  </a:lnTo>
                  <a:lnTo>
                    <a:pt x="121285" y="345922"/>
                  </a:lnTo>
                  <a:lnTo>
                    <a:pt x="116484" y="349732"/>
                  </a:lnTo>
                  <a:lnTo>
                    <a:pt x="113626" y="352272"/>
                  </a:lnTo>
                  <a:lnTo>
                    <a:pt x="97243" y="352272"/>
                  </a:lnTo>
                  <a:lnTo>
                    <a:pt x="97243" y="366242"/>
                  </a:lnTo>
                  <a:lnTo>
                    <a:pt x="95758" y="370052"/>
                  </a:lnTo>
                  <a:lnTo>
                    <a:pt x="73571" y="370052"/>
                  </a:lnTo>
                  <a:lnTo>
                    <a:pt x="73571" y="389102"/>
                  </a:lnTo>
                  <a:lnTo>
                    <a:pt x="66040" y="391642"/>
                  </a:lnTo>
                  <a:lnTo>
                    <a:pt x="58369" y="392912"/>
                  </a:lnTo>
                  <a:lnTo>
                    <a:pt x="50634" y="392912"/>
                  </a:lnTo>
                  <a:lnTo>
                    <a:pt x="42926" y="394182"/>
                  </a:lnTo>
                  <a:lnTo>
                    <a:pt x="42621" y="391642"/>
                  </a:lnTo>
                  <a:lnTo>
                    <a:pt x="58000" y="389102"/>
                  </a:lnTo>
                  <a:lnTo>
                    <a:pt x="73571" y="389102"/>
                  </a:lnTo>
                  <a:lnTo>
                    <a:pt x="73571" y="370052"/>
                  </a:lnTo>
                  <a:lnTo>
                    <a:pt x="69938" y="370052"/>
                  </a:lnTo>
                  <a:lnTo>
                    <a:pt x="63030" y="371322"/>
                  </a:lnTo>
                  <a:lnTo>
                    <a:pt x="58216" y="371322"/>
                  </a:lnTo>
                  <a:lnTo>
                    <a:pt x="53454" y="372592"/>
                  </a:lnTo>
                  <a:lnTo>
                    <a:pt x="48006" y="373862"/>
                  </a:lnTo>
                  <a:lnTo>
                    <a:pt x="54495" y="370052"/>
                  </a:lnTo>
                  <a:lnTo>
                    <a:pt x="66662" y="367512"/>
                  </a:lnTo>
                  <a:lnTo>
                    <a:pt x="81826" y="366242"/>
                  </a:lnTo>
                  <a:lnTo>
                    <a:pt x="97243" y="366242"/>
                  </a:lnTo>
                  <a:lnTo>
                    <a:pt x="97243" y="352272"/>
                  </a:lnTo>
                  <a:lnTo>
                    <a:pt x="83223" y="352272"/>
                  </a:lnTo>
                  <a:lnTo>
                    <a:pt x="57099" y="353542"/>
                  </a:lnTo>
                  <a:lnTo>
                    <a:pt x="56756" y="352272"/>
                  </a:lnTo>
                  <a:lnTo>
                    <a:pt x="56451" y="352272"/>
                  </a:lnTo>
                  <a:lnTo>
                    <a:pt x="57746" y="345922"/>
                  </a:lnTo>
                  <a:lnTo>
                    <a:pt x="124282" y="343382"/>
                  </a:lnTo>
                  <a:lnTo>
                    <a:pt x="124282" y="327723"/>
                  </a:lnTo>
                  <a:lnTo>
                    <a:pt x="120611" y="328142"/>
                  </a:lnTo>
                  <a:lnTo>
                    <a:pt x="107975" y="329412"/>
                  </a:lnTo>
                  <a:lnTo>
                    <a:pt x="95338" y="329412"/>
                  </a:lnTo>
                  <a:lnTo>
                    <a:pt x="82677" y="330682"/>
                  </a:lnTo>
                  <a:lnTo>
                    <a:pt x="68948" y="330682"/>
                  </a:lnTo>
                  <a:lnTo>
                    <a:pt x="66941" y="329412"/>
                  </a:lnTo>
                  <a:lnTo>
                    <a:pt x="68580" y="324332"/>
                  </a:lnTo>
                  <a:lnTo>
                    <a:pt x="71831" y="323062"/>
                  </a:lnTo>
                  <a:lnTo>
                    <a:pt x="85559" y="323062"/>
                  </a:lnTo>
                  <a:lnTo>
                    <a:pt x="94018" y="321792"/>
                  </a:lnTo>
                  <a:lnTo>
                    <a:pt x="102489" y="321792"/>
                  </a:lnTo>
                  <a:lnTo>
                    <a:pt x="121589" y="319252"/>
                  </a:lnTo>
                  <a:lnTo>
                    <a:pt x="132207" y="317982"/>
                  </a:lnTo>
                  <a:lnTo>
                    <a:pt x="153466" y="316712"/>
                  </a:lnTo>
                  <a:lnTo>
                    <a:pt x="153974" y="316712"/>
                  </a:lnTo>
                  <a:lnTo>
                    <a:pt x="153974" y="294817"/>
                  </a:lnTo>
                  <a:lnTo>
                    <a:pt x="127215" y="297662"/>
                  </a:lnTo>
                  <a:lnTo>
                    <a:pt x="91059" y="300202"/>
                  </a:lnTo>
                  <a:lnTo>
                    <a:pt x="90906" y="298932"/>
                  </a:lnTo>
                  <a:lnTo>
                    <a:pt x="186778" y="290042"/>
                  </a:lnTo>
                  <a:lnTo>
                    <a:pt x="186944" y="291312"/>
                  </a:lnTo>
                  <a:lnTo>
                    <a:pt x="186944" y="268401"/>
                  </a:lnTo>
                  <a:lnTo>
                    <a:pt x="112814" y="273532"/>
                  </a:lnTo>
                  <a:lnTo>
                    <a:pt x="114249" y="272262"/>
                  </a:lnTo>
                  <a:lnTo>
                    <a:pt x="116014" y="270992"/>
                  </a:lnTo>
                  <a:lnTo>
                    <a:pt x="128968" y="269722"/>
                  </a:lnTo>
                  <a:lnTo>
                    <a:pt x="162128" y="265912"/>
                  </a:lnTo>
                  <a:lnTo>
                    <a:pt x="169037" y="265912"/>
                  </a:lnTo>
                  <a:lnTo>
                    <a:pt x="182905" y="264642"/>
                  </a:lnTo>
                  <a:lnTo>
                    <a:pt x="189826" y="264642"/>
                  </a:lnTo>
                  <a:lnTo>
                    <a:pt x="214185" y="262102"/>
                  </a:lnTo>
                  <a:lnTo>
                    <a:pt x="238544" y="260832"/>
                  </a:lnTo>
                  <a:lnTo>
                    <a:pt x="262902" y="258292"/>
                  </a:lnTo>
                  <a:lnTo>
                    <a:pt x="291376" y="255752"/>
                  </a:lnTo>
                  <a:lnTo>
                    <a:pt x="293903" y="257022"/>
                  </a:lnTo>
                  <a:lnTo>
                    <a:pt x="296037" y="260832"/>
                  </a:lnTo>
                  <a:lnTo>
                    <a:pt x="296037" y="246253"/>
                  </a:lnTo>
                  <a:lnTo>
                    <a:pt x="294208" y="244322"/>
                  </a:lnTo>
                  <a:lnTo>
                    <a:pt x="290588" y="240512"/>
                  </a:lnTo>
                  <a:lnTo>
                    <a:pt x="278599" y="227812"/>
                  </a:lnTo>
                  <a:lnTo>
                    <a:pt x="277736" y="226910"/>
                  </a:lnTo>
                  <a:lnTo>
                    <a:pt x="277736" y="240512"/>
                  </a:lnTo>
                  <a:lnTo>
                    <a:pt x="277139" y="241782"/>
                  </a:lnTo>
                  <a:lnTo>
                    <a:pt x="276542" y="241782"/>
                  </a:lnTo>
                  <a:lnTo>
                    <a:pt x="259422" y="243052"/>
                  </a:lnTo>
                  <a:lnTo>
                    <a:pt x="242900" y="243052"/>
                  </a:lnTo>
                  <a:lnTo>
                    <a:pt x="234099" y="244322"/>
                  </a:lnTo>
                  <a:lnTo>
                    <a:pt x="225298" y="243052"/>
                  </a:lnTo>
                  <a:lnTo>
                    <a:pt x="233895" y="243052"/>
                  </a:lnTo>
                  <a:lnTo>
                    <a:pt x="250431" y="241782"/>
                  </a:lnTo>
                  <a:lnTo>
                    <a:pt x="266954" y="240512"/>
                  </a:lnTo>
                  <a:lnTo>
                    <a:pt x="277736" y="240512"/>
                  </a:lnTo>
                  <a:lnTo>
                    <a:pt x="277736" y="226910"/>
                  </a:lnTo>
                  <a:lnTo>
                    <a:pt x="273748" y="222732"/>
                  </a:lnTo>
                  <a:lnTo>
                    <a:pt x="269405" y="217652"/>
                  </a:lnTo>
                  <a:lnTo>
                    <a:pt x="263906" y="211226"/>
                  </a:lnTo>
                  <a:lnTo>
                    <a:pt x="263906" y="225272"/>
                  </a:lnTo>
                  <a:lnTo>
                    <a:pt x="260870" y="226542"/>
                  </a:lnTo>
                  <a:lnTo>
                    <a:pt x="255320" y="226542"/>
                  </a:lnTo>
                  <a:lnTo>
                    <a:pt x="248831" y="225272"/>
                  </a:lnTo>
                  <a:lnTo>
                    <a:pt x="217347" y="225272"/>
                  </a:lnTo>
                  <a:lnTo>
                    <a:pt x="217347" y="243052"/>
                  </a:lnTo>
                  <a:lnTo>
                    <a:pt x="170053" y="243052"/>
                  </a:lnTo>
                  <a:lnTo>
                    <a:pt x="163842" y="244322"/>
                  </a:lnTo>
                  <a:lnTo>
                    <a:pt x="157632" y="244322"/>
                  </a:lnTo>
                  <a:lnTo>
                    <a:pt x="179120" y="241782"/>
                  </a:lnTo>
                  <a:lnTo>
                    <a:pt x="200774" y="241782"/>
                  </a:lnTo>
                  <a:lnTo>
                    <a:pt x="217347" y="243052"/>
                  </a:lnTo>
                  <a:lnTo>
                    <a:pt x="217347" y="225272"/>
                  </a:lnTo>
                  <a:lnTo>
                    <a:pt x="196684" y="225272"/>
                  </a:lnTo>
                  <a:lnTo>
                    <a:pt x="159359" y="226542"/>
                  </a:lnTo>
                  <a:lnTo>
                    <a:pt x="154736" y="226542"/>
                  </a:lnTo>
                  <a:lnTo>
                    <a:pt x="150101" y="227812"/>
                  </a:lnTo>
                  <a:lnTo>
                    <a:pt x="149529" y="225272"/>
                  </a:lnTo>
                  <a:lnTo>
                    <a:pt x="151498" y="224002"/>
                  </a:lnTo>
                  <a:lnTo>
                    <a:pt x="153365" y="221462"/>
                  </a:lnTo>
                  <a:lnTo>
                    <a:pt x="204050" y="217652"/>
                  </a:lnTo>
                  <a:lnTo>
                    <a:pt x="236372" y="217652"/>
                  </a:lnTo>
                  <a:lnTo>
                    <a:pt x="244436" y="218922"/>
                  </a:lnTo>
                  <a:lnTo>
                    <a:pt x="258191" y="218922"/>
                  </a:lnTo>
                  <a:lnTo>
                    <a:pt x="261810" y="220192"/>
                  </a:lnTo>
                  <a:lnTo>
                    <a:pt x="263906" y="225272"/>
                  </a:lnTo>
                  <a:lnTo>
                    <a:pt x="263906" y="211226"/>
                  </a:lnTo>
                  <a:lnTo>
                    <a:pt x="261810" y="208762"/>
                  </a:lnTo>
                  <a:lnTo>
                    <a:pt x="256997" y="203682"/>
                  </a:lnTo>
                  <a:lnTo>
                    <a:pt x="255790" y="202412"/>
                  </a:lnTo>
                  <a:lnTo>
                    <a:pt x="252793" y="198602"/>
                  </a:lnTo>
                  <a:lnTo>
                    <a:pt x="251053" y="197332"/>
                  </a:lnTo>
                  <a:lnTo>
                    <a:pt x="249313" y="196062"/>
                  </a:lnTo>
                  <a:lnTo>
                    <a:pt x="240880" y="188442"/>
                  </a:lnTo>
                  <a:lnTo>
                    <a:pt x="235394" y="183578"/>
                  </a:lnTo>
                  <a:lnTo>
                    <a:pt x="235394" y="198602"/>
                  </a:lnTo>
                  <a:lnTo>
                    <a:pt x="173786" y="203682"/>
                  </a:lnTo>
                  <a:lnTo>
                    <a:pt x="173799" y="202412"/>
                  </a:lnTo>
                  <a:lnTo>
                    <a:pt x="235267" y="197332"/>
                  </a:lnTo>
                  <a:lnTo>
                    <a:pt x="235394" y="198602"/>
                  </a:lnTo>
                  <a:lnTo>
                    <a:pt x="235394" y="183578"/>
                  </a:lnTo>
                  <a:lnTo>
                    <a:pt x="235153" y="183362"/>
                  </a:lnTo>
                  <a:lnTo>
                    <a:pt x="224739" y="182092"/>
                  </a:lnTo>
                  <a:lnTo>
                    <a:pt x="221386" y="180822"/>
                  </a:lnTo>
                  <a:lnTo>
                    <a:pt x="218389" y="182092"/>
                  </a:lnTo>
                  <a:lnTo>
                    <a:pt x="208749" y="183362"/>
                  </a:lnTo>
                  <a:lnTo>
                    <a:pt x="199123" y="185902"/>
                  </a:lnTo>
                  <a:lnTo>
                    <a:pt x="178600" y="189712"/>
                  </a:lnTo>
                  <a:lnTo>
                    <a:pt x="177317" y="190982"/>
                  </a:lnTo>
                  <a:lnTo>
                    <a:pt x="168529" y="196062"/>
                  </a:lnTo>
                  <a:lnTo>
                    <a:pt x="161099" y="202412"/>
                  </a:lnTo>
                  <a:lnTo>
                    <a:pt x="154063" y="207492"/>
                  </a:lnTo>
                  <a:lnTo>
                    <a:pt x="147574" y="215112"/>
                  </a:lnTo>
                  <a:lnTo>
                    <a:pt x="118719" y="246862"/>
                  </a:lnTo>
                  <a:lnTo>
                    <a:pt x="90385" y="279882"/>
                  </a:lnTo>
                  <a:lnTo>
                    <a:pt x="83248" y="290042"/>
                  </a:lnTo>
                  <a:lnTo>
                    <a:pt x="76720" y="298932"/>
                  </a:lnTo>
                  <a:lnTo>
                    <a:pt x="70548" y="310362"/>
                  </a:lnTo>
                  <a:lnTo>
                    <a:pt x="64465" y="320522"/>
                  </a:lnTo>
                  <a:lnTo>
                    <a:pt x="59651" y="328142"/>
                  </a:lnTo>
                  <a:lnTo>
                    <a:pt x="55029" y="337032"/>
                  </a:lnTo>
                  <a:lnTo>
                    <a:pt x="38862" y="375132"/>
                  </a:lnTo>
                  <a:lnTo>
                    <a:pt x="36703" y="396722"/>
                  </a:lnTo>
                  <a:lnTo>
                    <a:pt x="34734" y="417042"/>
                  </a:lnTo>
                  <a:lnTo>
                    <a:pt x="37566" y="419582"/>
                  </a:lnTo>
                  <a:lnTo>
                    <a:pt x="53886" y="417042"/>
                  </a:lnTo>
                  <a:lnTo>
                    <a:pt x="58356" y="411962"/>
                  </a:lnTo>
                  <a:lnTo>
                    <a:pt x="69913" y="401802"/>
                  </a:lnTo>
                  <a:lnTo>
                    <a:pt x="78359" y="394182"/>
                  </a:lnTo>
                  <a:lnTo>
                    <a:pt x="83997" y="389102"/>
                  </a:lnTo>
                  <a:lnTo>
                    <a:pt x="91046" y="382752"/>
                  </a:lnTo>
                  <a:lnTo>
                    <a:pt x="91973" y="381482"/>
                  </a:lnTo>
                  <a:lnTo>
                    <a:pt x="92722" y="381482"/>
                  </a:lnTo>
                  <a:lnTo>
                    <a:pt x="100164" y="373862"/>
                  </a:lnTo>
                  <a:lnTo>
                    <a:pt x="103886" y="370052"/>
                  </a:lnTo>
                  <a:lnTo>
                    <a:pt x="107823" y="366242"/>
                  </a:lnTo>
                  <a:lnTo>
                    <a:pt x="115697" y="358622"/>
                  </a:lnTo>
                  <a:lnTo>
                    <a:pt x="121780" y="353542"/>
                  </a:lnTo>
                  <a:lnTo>
                    <a:pt x="133997" y="343382"/>
                  </a:lnTo>
                  <a:lnTo>
                    <a:pt x="140131" y="338302"/>
                  </a:lnTo>
                  <a:lnTo>
                    <a:pt x="150025" y="330682"/>
                  </a:lnTo>
                  <a:lnTo>
                    <a:pt x="159880" y="321792"/>
                  </a:lnTo>
                  <a:lnTo>
                    <a:pt x="165582" y="316712"/>
                  </a:lnTo>
                  <a:lnTo>
                    <a:pt x="169849" y="312902"/>
                  </a:lnTo>
                  <a:lnTo>
                    <a:pt x="186791" y="300202"/>
                  </a:lnTo>
                  <a:lnTo>
                    <a:pt x="190169" y="297662"/>
                  </a:lnTo>
                  <a:lnTo>
                    <a:pt x="195592" y="293852"/>
                  </a:lnTo>
                  <a:lnTo>
                    <a:pt x="201625" y="291312"/>
                  </a:lnTo>
                  <a:lnTo>
                    <a:pt x="210146" y="290042"/>
                  </a:lnTo>
                  <a:lnTo>
                    <a:pt x="218160" y="290042"/>
                  </a:lnTo>
                  <a:lnTo>
                    <a:pt x="225793" y="292582"/>
                  </a:lnTo>
                  <a:lnTo>
                    <a:pt x="233159" y="297662"/>
                  </a:lnTo>
                  <a:lnTo>
                    <a:pt x="238442" y="301472"/>
                  </a:lnTo>
                  <a:lnTo>
                    <a:pt x="244424" y="304012"/>
                  </a:lnTo>
                  <a:lnTo>
                    <a:pt x="249694" y="307822"/>
                  </a:lnTo>
                  <a:lnTo>
                    <a:pt x="258851" y="314172"/>
                  </a:lnTo>
                  <a:lnTo>
                    <a:pt x="267957" y="321792"/>
                  </a:lnTo>
                  <a:lnTo>
                    <a:pt x="277025" y="328142"/>
                  </a:lnTo>
                  <a:lnTo>
                    <a:pt x="286080" y="335762"/>
                  </a:lnTo>
                  <a:lnTo>
                    <a:pt x="293611" y="340842"/>
                  </a:lnTo>
                  <a:lnTo>
                    <a:pt x="308597" y="353542"/>
                  </a:lnTo>
                  <a:lnTo>
                    <a:pt x="316115" y="358622"/>
                  </a:lnTo>
                  <a:lnTo>
                    <a:pt x="327164" y="367512"/>
                  </a:lnTo>
                  <a:lnTo>
                    <a:pt x="332803" y="371322"/>
                  </a:lnTo>
                  <a:lnTo>
                    <a:pt x="338683" y="375132"/>
                  </a:lnTo>
                  <a:lnTo>
                    <a:pt x="346367" y="380212"/>
                  </a:lnTo>
                  <a:lnTo>
                    <a:pt x="362216" y="387832"/>
                  </a:lnTo>
                  <a:lnTo>
                    <a:pt x="370344" y="390372"/>
                  </a:lnTo>
                  <a:lnTo>
                    <a:pt x="376974" y="391642"/>
                  </a:lnTo>
                  <a:lnTo>
                    <a:pt x="383692" y="391642"/>
                  </a:lnTo>
                  <a:lnTo>
                    <a:pt x="396951" y="389102"/>
                  </a:lnTo>
                  <a:lnTo>
                    <a:pt x="401891" y="386562"/>
                  </a:lnTo>
                  <a:lnTo>
                    <a:pt x="403669" y="381482"/>
                  </a:lnTo>
                  <a:close/>
                </a:path>
                <a:path w="433704" h="419735">
                  <a:moveTo>
                    <a:pt x="433374" y="232410"/>
                  </a:moveTo>
                  <a:lnTo>
                    <a:pt x="429641" y="219710"/>
                  </a:lnTo>
                  <a:lnTo>
                    <a:pt x="429094" y="217170"/>
                  </a:lnTo>
                  <a:lnTo>
                    <a:pt x="428828" y="215900"/>
                  </a:lnTo>
                  <a:lnTo>
                    <a:pt x="428561" y="214630"/>
                  </a:lnTo>
                  <a:lnTo>
                    <a:pt x="426262" y="207010"/>
                  </a:lnTo>
                  <a:lnTo>
                    <a:pt x="425030" y="204470"/>
                  </a:lnTo>
                  <a:lnTo>
                    <a:pt x="423862" y="201930"/>
                  </a:lnTo>
                  <a:lnTo>
                    <a:pt x="423646" y="201930"/>
                  </a:lnTo>
                  <a:lnTo>
                    <a:pt x="420116" y="194310"/>
                  </a:lnTo>
                  <a:lnTo>
                    <a:pt x="417639" y="188950"/>
                  </a:lnTo>
                  <a:lnTo>
                    <a:pt x="417639" y="215900"/>
                  </a:lnTo>
                  <a:lnTo>
                    <a:pt x="417639" y="217170"/>
                  </a:lnTo>
                  <a:lnTo>
                    <a:pt x="374510" y="217170"/>
                  </a:lnTo>
                  <a:lnTo>
                    <a:pt x="374523" y="215900"/>
                  </a:lnTo>
                  <a:lnTo>
                    <a:pt x="417639" y="215900"/>
                  </a:lnTo>
                  <a:lnTo>
                    <a:pt x="417639" y="188950"/>
                  </a:lnTo>
                  <a:lnTo>
                    <a:pt x="417182" y="187960"/>
                  </a:lnTo>
                  <a:lnTo>
                    <a:pt x="411899" y="176530"/>
                  </a:lnTo>
                  <a:lnTo>
                    <a:pt x="410502" y="173990"/>
                  </a:lnTo>
                  <a:lnTo>
                    <a:pt x="408736" y="170180"/>
                  </a:lnTo>
                  <a:lnTo>
                    <a:pt x="407466" y="168224"/>
                  </a:lnTo>
                  <a:lnTo>
                    <a:pt x="407466" y="190500"/>
                  </a:lnTo>
                  <a:lnTo>
                    <a:pt x="406933" y="191770"/>
                  </a:lnTo>
                  <a:lnTo>
                    <a:pt x="403212" y="191770"/>
                  </a:lnTo>
                  <a:lnTo>
                    <a:pt x="399491" y="193040"/>
                  </a:lnTo>
                  <a:lnTo>
                    <a:pt x="366598" y="193040"/>
                  </a:lnTo>
                  <a:lnTo>
                    <a:pt x="352031" y="194310"/>
                  </a:lnTo>
                  <a:lnTo>
                    <a:pt x="332308" y="194310"/>
                  </a:lnTo>
                  <a:lnTo>
                    <a:pt x="328396" y="193040"/>
                  </a:lnTo>
                  <a:lnTo>
                    <a:pt x="324662" y="190500"/>
                  </a:lnTo>
                  <a:lnTo>
                    <a:pt x="324827" y="189230"/>
                  </a:lnTo>
                  <a:lnTo>
                    <a:pt x="373164" y="189230"/>
                  </a:lnTo>
                  <a:lnTo>
                    <a:pt x="392684" y="187960"/>
                  </a:lnTo>
                  <a:lnTo>
                    <a:pt x="404114" y="187960"/>
                  </a:lnTo>
                  <a:lnTo>
                    <a:pt x="405790" y="190500"/>
                  </a:lnTo>
                  <a:lnTo>
                    <a:pt x="407466" y="190500"/>
                  </a:lnTo>
                  <a:lnTo>
                    <a:pt x="407466" y="168224"/>
                  </a:lnTo>
                  <a:lnTo>
                    <a:pt x="403796" y="162560"/>
                  </a:lnTo>
                  <a:lnTo>
                    <a:pt x="402983" y="161290"/>
                  </a:lnTo>
                  <a:lnTo>
                    <a:pt x="399300" y="153670"/>
                  </a:lnTo>
                  <a:lnTo>
                    <a:pt x="391845" y="143510"/>
                  </a:lnTo>
                  <a:lnTo>
                    <a:pt x="390969" y="142328"/>
                  </a:lnTo>
                  <a:lnTo>
                    <a:pt x="390969" y="163830"/>
                  </a:lnTo>
                  <a:lnTo>
                    <a:pt x="389445" y="165100"/>
                  </a:lnTo>
                  <a:lnTo>
                    <a:pt x="372110" y="165100"/>
                  </a:lnTo>
                  <a:lnTo>
                    <a:pt x="365048" y="166370"/>
                  </a:lnTo>
                  <a:lnTo>
                    <a:pt x="313677" y="170180"/>
                  </a:lnTo>
                  <a:lnTo>
                    <a:pt x="293878" y="170180"/>
                  </a:lnTo>
                  <a:lnTo>
                    <a:pt x="288709" y="167640"/>
                  </a:lnTo>
                  <a:lnTo>
                    <a:pt x="289229" y="167640"/>
                  </a:lnTo>
                  <a:lnTo>
                    <a:pt x="390817" y="162560"/>
                  </a:lnTo>
                  <a:lnTo>
                    <a:pt x="390969" y="163830"/>
                  </a:lnTo>
                  <a:lnTo>
                    <a:pt x="390969" y="142328"/>
                  </a:lnTo>
                  <a:lnTo>
                    <a:pt x="389978" y="140970"/>
                  </a:lnTo>
                  <a:lnTo>
                    <a:pt x="384644" y="135890"/>
                  </a:lnTo>
                  <a:lnTo>
                    <a:pt x="380136" y="130810"/>
                  </a:lnTo>
                  <a:lnTo>
                    <a:pt x="365417" y="116586"/>
                  </a:lnTo>
                  <a:lnTo>
                    <a:pt x="365417" y="130810"/>
                  </a:lnTo>
                  <a:lnTo>
                    <a:pt x="365315" y="133350"/>
                  </a:lnTo>
                  <a:lnTo>
                    <a:pt x="360095" y="133350"/>
                  </a:lnTo>
                  <a:lnTo>
                    <a:pt x="349681" y="135890"/>
                  </a:lnTo>
                  <a:lnTo>
                    <a:pt x="289242" y="143510"/>
                  </a:lnTo>
                  <a:lnTo>
                    <a:pt x="254469" y="143510"/>
                  </a:lnTo>
                  <a:lnTo>
                    <a:pt x="249770" y="138430"/>
                  </a:lnTo>
                  <a:lnTo>
                    <a:pt x="248602" y="137160"/>
                  </a:lnTo>
                  <a:lnTo>
                    <a:pt x="254838" y="137160"/>
                  </a:lnTo>
                  <a:lnTo>
                    <a:pt x="273621" y="135890"/>
                  </a:lnTo>
                  <a:lnTo>
                    <a:pt x="305092" y="135890"/>
                  </a:lnTo>
                  <a:lnTo>
                    <a:pt x="320814" y="134620"/>
                  </a:lnTo>
                  <a:lnTo>
                    <a:pt x="331038" y="134620"/>
                  </a:lnTo>
                  <a:lnTo>
                    <a:pt x="361670" y="130810"/>
                  </a:lnTo>
                  <a:lnTo>
                    <a:pt x="365417" y="130810"/>
                  </a:lnTo>
                  <a:lnTo>
                    <a:pt x="365417" y="116586"/>
                  </a:lnTo>
                  <a:lnTo>
                    <a:pt x="360730" y="113030"/>
                  </a:lnTo>
                  <a:lnTo>
                    <a:pt x="359054" y="111760"/>
                  </a:lnTo>
                  <a:lnTo>
                    <a:pt x="355066" y="107950"/>
                  </a:lnTo>
                  <a:lnTo>
                    <a:pt x="352425" y="105410"/>
                  </a:lnTo>
                  <a:lnTo>
                    <a:pt x="349440" y="101600"/>
                  </a:lnTo>
                  <a:lnTo>
                    <a:pt x="347560" y="97790"/>
                  </a:lnTo>
                  <a:lnTo>
                    <a:pt x="344474" y="95250"/>
                  </a:lnTo>
                  <a:lnTo>
                    <a:pt x="338493" y="90170"/>
                  </a:lnTo>
                  <a:lnTo>
                    <a:pt x="333997" y="86360"/>
                  </a:lnTo>
                  <a:lnTo>
                    <a:pt x="319087" y="73774"/>
                  </a:lnTo>
                  <a:lnTo>
                    <a:pt x="319087" y="90170"/>
                  </a:lnTo>
                  <a:lnTo>
                    <a:pt x="317627" y="91440"/>
                  </a:lnTo>
                  <a:lnTo>
                    <a:pt x="316128" y="91440"/>
                  </a:lnTo>
                  <a:lnTo>
                    <a:pt x="303466" y="92710"/>
                  </a:lnTo>
                  <a:lnTo>
                    <a:pt x="290817" y="95250"/>
                  </a:lnTo>
                  <a:lnTo>
                    <a:pt x="282816" y="96062"/>
                  </a:lnTo>
                  <a:lnTo>
                    <a:pt x="282816" y="114300"/>
                  </a:lnTo>
                  <a:lnTo>
                    <a:pt x="182740" y="119380"/>
                  </a:lnTo>
                  <a:lnTo>
                    <a:pt x="178295" y="119380"/>
                  </a:lnTo>
                  <a:lnTo>
                    <a:pt x="178295" y="137160"/>
                  </a:lnTo>
                  <a:lnTo>
                    <a:pt x="166192" y="142240"/>
                  </a:lnTo>
                  <a:lnTo>
                    <a:pt x="159931" y="143510"/>
                  </a:lnTo>
                  <a:lnTo>
                    <a:pt x="153250" y="144780"/>
                  </a:lnTo>
                  <a:lnTo>
                    <a:pt x="130581" y="143510"/>
                  </a:lnTo>
                  <a:lnTo>
                    <a:pt x="124180" y="143510"/>
                  </a:lnTo>
                  <a:lnTo>
                    <a:pt x="124180" y="166370"/>
                  </a:lnTo>
                  <a:lnTo>
                    <a:pt x="123875" y="168910"/>
                  </a:lnTo>
                  <a:lnTo>
                    <a:pt x="118732" y="171450"/>
                  </a:lnTo>
                  <a:lnTo>
                    <a:pt x="93319" y="171450"/>
                  </a:lnTo>
                  <a:lnTo>
                    <a:pt x="93319" y="187960"/>
                  </a:lnTo>
                  <a:lnTo>
                    <a:pt x="90246" y="190500"/>
                  </a:lnTo>
                  <a:lnTo>
                    <a:pt x="87236" y="193040"/>
                  </a:lnTo>
                  <a:lnTo>
                    <a:pt x="84099" y="193040"/>
                  </a:lnTo>
                  <a:lnTo>
                    <a:pt x="69532" y="194310"/>
                  </a:lnTo>
                  <a:lnTo>
                    <a:pt x="55079" y="194310"/>
                  </a:lnTo>
                  <a:lnTo>
                    <a:pt x="55079" y="217170"/>
                  </a:lnTo>
                  <a:lnTo>
                    <a:pt x="54254" y="218440"/>
                  </a:lnTo>
                  <a:lnTo>
                    <a:pt x="53162" y="219710"/>
                  </a:lnTo>
                  <a:lnTo>
                    <a:pt x="11874" y="219710"/>
                  </a:lnTo>
                  <a:lnTo>
                    <a:pt x="11328" y="218440"/>
                  </a:lnTo>
                  <a:lnTo>
                    <a:pt x="12128" y="218440"/>
                  </a:lnTo>
                  <a:lnTo>
                    <a:pt x="12928" y="217170"/>
                  </a:lnTo>
                  <a:lnTo>
                    <a:pt x="55079" y="217170"/>
                  </a:lnTo>
                  <a:lnTo>
                    <a:pt x="55079" y="194310"/>
                  </a:lnTo>
                  <a:lnTo>
                    <a:pt x="25704" y="194310"/>
                  </a:lnTo>
                  <a:lnTo>
                    <a:pt x="28536" y="186690"/>
                  </a:lnTo>
                  <a:lnTo>
                    <a:pt x="92862" y="186690"/>
                  </a:lnTo>
                  <a:lnTo>
                    <a:pt x="93319" y="187960"/>
                  </a:lnTo>
                  <a:lnTo>
                    <a:pt x="93319" y="171450"/>
                  </a:lnTo>
                  <a:lnTo>
                    <a:pt x="56603" y="171450"/>
                  </a:lnTo>
                  <a:lnTo>
                    <a:pt x="48285" y="170180"/>
                  </a:lnTo>
                  <a:lnTo>
                    <a:pt x="39573" y="170180"/>
                  </a:lnTo>
                  <a:lnTo>
                    <a:pt x="41770" y="165100"/>
                  </a:lnTo>
                  <a:lnTo>
                    <a:pt x="44119" y="162560"/>
                  </a:lnTo>
                  <a:lnTo>
                    <a:pt x="49809" y="163830"/>
                  </a:lnTo>
                  <a:lnTo>
                    <a:pt x="77901" y="163830"/>
                  </a:lnTo>
                  <a:lnTo>
                    <a:pt x="108750" y="165100"/>
                  </a:lnTo>
                  <a:lnTo>
                    <a:pt x="120764" y="165100"/>
                  </a:lnTo>
                  <a:lnTo>
                    <a:pt x="122466" y="166370"/>
                  </a:lnTo>
                  <a:lnTo>
                    <a:pt x="124180" y="166370"/>
                  </a:lnTo>
                  <a:lnTo>
                    <a:pt x="124180" y="143510"/>
                  </a:lnTo>
                  <a:lnTo>
                    <a:pt x="61937" y="143510"/>
                  </a:lnTo>
                  <a:lnTo>
                    <a:pt x="64858" y="135890"/>
                  </a:lnTo>
                  <a:lnTo>
                    <a:pt x="70180" y="134620"/>
                  </a:lnTo>
                  <a:lnTo>
                    <a:pt x="77431" y="134620"/>
                  </a:lnTo>
                  <a:lnTo>
                    <a:pt x="89585" y="135890"/>
                  </a:lnTo>
                  <a:lnTo>
                    <a:pt x="178168" y="135890"/>
                  </a:lnTo>
                  <a:lnTo>
                    <a:pt x="178295" y="137160"/>
                  </a:lnTo>
                  <a:lnTo>
                    <a:pt x="178295" y="119380"/>
                  </a:lnTo>
                  <a:lnTo>
                    <a:pt x="83578" y="119380"/>
                  </a:lnTo>
                  <a:lnTo>
                    <a:pt x="106045" y="118110"/>
                  </a:lnTo>
                  <a:lnTo>
                    <a:pt x="192532" y="118110"/>
                  </a:lnTo>
                  <a:lnTo>
                    <a:pt x="256311" y="114300"/>
                  </a:lnTo>
                  <a:lnTo>
                    <a:pt x="262915" y="114300"/>
                  </a:lnTo>
                  <a:lnTo>
                    <a:pt x="269532" y="113030"/>
                  </a:lnTo>
                  <a:lnTo>
                    <a:pt x="282765" y="113030"/>
                  </a:lnTo>
                  <a:lnTo>
                    <a:pt x="282816" y="114300"/>
                  </a:lnTo>
                  <a:lnTo>
                    <a:pt x="282816" y="96062"/>
                  </a:lnTo>
                  <a:lnTo>
                    <a:pt x="265468" y="97790"/>
                  </a:lnTo>
                  <a:lnTo>
                    <a:pt x="135775" y="105410"/>
                  </a:lnTo>
                  <a:lnTo>
                    <a:pt x="117475" y="105410"/>
                  </a:lnTo>
                  <a:lnTo>
                    <a:pt x="110274" y="106680"/>
                  </a:lnTo>
                  <a:lnTo>
                    <a:pt x="95872" y="107950"/>
                  </a:lnTo>
                  <a:lnTo>
                    <a:pt x="95681" y="106680"/>
                  </a:lnTo>
                  <a:lnTo>
                    <a:pt x="96380" y="106680"/>
                  </a:lnTo>
                  <a:lnTo>
                    <a:pt x="97066" y="105410"/>
                  </a:lnTo>
                  <a:lnTo>
                    <a:pt x="119100" y="104140"/>
                  </a:lnTo>
                  <a:lnTo>
                    <a:pt x="129768" y="102870"/>
                  </a:lnTo>
                  <a:lnTo>
                    <a:pt x="140449" y="102870"/>
                  </a:lnTo>
                  <a:lnTo>
                    <a:pt x="224116" y="99060"/>
                  </a:lnTo>
                  <a:lnTo>
                    <a:pt x="251980" y="96520"/>
                  </a:lnTo>
                  <a:lnTo>
                    <a:pt x="299453" y="92710"/>
                  </a:lnTo>
                  <a:lnTo>
                    <a:pt x="317004" y="90170"/>
                  </a:lnTo>
                  <a:lnTo>
                    <a:pt x="319087" y="90170"/>
                  </a:lnTo>
                  <a:lnTo>
                    <a:pt x="319087" y="73774"/>
                  </a:lnTo>
                  <a:lnTo>
                    <a:pt x="306920" y="63500"/>
                  </a:lnTo>
                  <a:lnTo>
                    <a:pt x="300863" y="58420"/>
                  </a:lnTo>
                  <a:lnTo>
                    <a:pt x="298132" y="55880"/>
                  </a:lnTo>
                  <a:lnTo>
                    <a:pt x="290842" y="49098"/>
                  </a:lnTo>
                  <a:lnTo>
                    <a:pt x="290842" y="68580"/>
                  </a:lnTo>
                  <a:lnTo>
                    <a:pt x="247027" y="74930"/>
                  </a:lnTo>
                  <a:lnTo>
                    <a:pt x="203047" y="80010"/>
                  </a:lnTo>
                  <a:lnTo>
                    <a:pt x="158800" y="83820"/>
                  </a:lnTo>
                  <a:lnTo>
                    <a:pt x="114185" y="86360"/>
                  </a:lnTo>
                  <a:lnTo>
                    <a:pt x="117932" y="83820"/>
                  </a:lnTo>
                  <a:lnTo>
                    <a:pt x="120891" y="80010"/>
                  </a:lnTo>
                  <a:lnTo>
                    <a:pt x="127571" y="76200"/>
                  </a:lnTo>
                  <a:lnTo>
                    <a:pt x="131457" y="77470"/>
                  </a:lnTo>
                  <a:lnTo>
                    <a:pt x="134950" y="77470"/>
                  </a:lnTo>
                  <a:lnTo>
                    <a:pt x="160197" y="76200"/>
                  </a:lnTo>
                  <a:lnTo>
                    <a:pt x="185458" y="74930"/>
                  </a:lnTo>
                  <a:lnTo>
                    <a:pt x="235813" y="69850"/>
                  </a:lnTo>
                  <a:lnTo>
                    <a:pt x="270141" y="66040"/>
                  </a:lnTo>
                  <a:lnTo>
                    <a:pt x="285203" y="63500"/>
                  </a:lnTo>
                  <a:lnTo>
                    <a:pt x="288163" y="64770"/>
                  </a:lnTo>
                  <a:lnTo>
                    <a:pt x="290842" y="68580"/>
                  </a:lnTo>
                  <a:lnTo>
                    <a:pt x="290842" y="49098"/>
                  </a:lnTo>
                  <a:lnTo>
                    <a:pt x="288582" y="46990"/>
                  </a:lnTo>
                  <a:lnTo>
                    <a:pt x="285864" y="44450"/>
                  </a:lnTo>
                  <a:lnTo>
                    <a:pt x="282841" y="41910"/>
                  </a:lnTo>
                  <a:lnTo>
                    <a:pt x="278320" y="38100"/>
                  </a:lnTo>
                  <a:lnTo>
                    <a:pt x="269455" y="30480"/>
                  </a:lnTo>
                  <a:lnTo>
                    <a:pt x="266712" y="28130"/>
                  </a:lnTo>
                  <a:lnTo>
                    <a:pt x="266712" y="46990"/>
                  </a:lnTo>
                  <a:lnTo>
                    <a:pt x="145262" y="55880"/>
                  </a:lnTo>
                  <a:lnTo>
                    <a:pt x="175526" y="52070"/>
                  </a:lnTo>
                  <a:lnTo>
                    <a:pt x="205879" y="49530"/>
                  </a:lnTo>
                  <a:lnTo>
                    <a:pt x="266712" y="46990"/>
                  </a:lnTo>
                  <a:lnTo>
                    <a:pt x="266712" y="28130"/>
                  </a:lnTo>
                  <a:lnTo>
                    <a:pt x="253492" y="16802"/>
                  </a:lnTo>
                  <a:lnTo>
                    <a:pt x="253492" y="31750"/>
                  </a:lnTo>
                  <a:lnTo>
                    <a:pt x="253161" y="34290"/>
                  </a:lnTo>
                  <a:lnTo>
                    <a:pt x="206883" y="39370"/>
                  </a:lnTo>
                  <a:lnTo>
                    <a:pt x="160324" y="41910"/>
                  </a:lnTo>
                  <a:lnTo>
                    <a:pt x="163106" y="39370"/>
                  </a:lnTo>
                  <a:lnTo>
                    <a:pt x="165976" y="36830"/>
                  </a:lnTo>
                  <a:lnTo>
                    <a:pt x="169100" y="36830"/>
                  </a:lnTo>
                  <a:lnTo>
                    <a:pt x="178155" y="35560"/>
                  </a:lnTo>
                  <a:lnTo>
                    <a:pt x="187248" y="35560"/>
                  </a:lnTo>
                  <a:lnTo>
                    <a:pt x="196342" y="34290"/>
                  </a:lnTo>
                  <a:lnTo>
                    <a:pt x="205435" y="34290"/>
                  </a:lnTo>
                  <a:lnTo>
                    <a:pt x="238963" y="31750"/>
                  </a:lnTo>
                  <a:lnTo>
                    <a:pt x="251244" y="30480"/>
                  </a:lnTo>
                  <a:lnTo>
                    <a:pt x="252374" y="31750"/>
                  </a:lnTo>
                  <a:lnTo>
                    <a:pt x="253492" y="31750"/>
                  </a:lnTo>
                  <a:lnTo>
                    <a:pt x="253492" y="16802"/>
                  </a:lnTo>
                  <a:lnTo>
                    <a:pt x="251675" y="15240"/>
                  </a:lnTo>
                  <a:lnTo>
                    <a:pt x="245668" y="10160"/>
                  </a:lnTo>
                  <a:lnTo>
                    <a:pt x="242671" y="7620"/>
                  </a:lnTo>
                  <a:lnTo>
                    <a:pt x="236296" y="2540"/>
                  </a:lnTo>
                  <a:lnTo>
                    <a:pt x="230428" y="1270"/>
                  </a:lnTo>
                  <a:lnTo>
                    <a:pt x="222300" y="0"/>
                  </a:lnTo>
                  <a:lnTo>
                    <a:pt x="221526" y="0"/>
                  </a:lnTo>
                  <a:lnTo>
                    <a:pt x="221526" y="12700"/>
                  </a:lnTo>
                  <a:lnTo>
                    <a:pt x="204520" y="15240"/>
                  </a:lnTo>
                  <a:lnTo>
                    <a:pt x="209384" y="11430"/>
                  </a:lnTo>
                  <a:lnTo>
                    <a:pt x="214591" y="10160"/>
                  </a:lnTo>
                  <a:lnTo>
                    <a:pt x="221526" y="12700"/>
                  </a:lnTo>
                  <a:lnTo>
                    <a:pt x="221526" y="0"/>
                  </a:lnTo>
                  <a:lnTo>
                    <a:pt x="211391" y="0"/>
                  </a:lnTo>
                  <a:lnTo>
                    <a:pt x="201752" y="2540"/>
                  </a:lnTo>
                  <a:lnTo>
                    <a:pt x="197688" y="5080"/>
                  </a:lnTo>
                  <a:lnTo>
                    <a:pt x="192735" y="7620"/>
                  </a:lnTo>
                  <a:lnTo>
                    <a:pt x="192214" y="8890"/>
                  </a:lnTo>
                  <a:lnTo>
                    <a:pt x="191477" y="8890"/>
                  </a:lnTo>
                  <a:lnTo>
                    <a:pt x="180721" y="15240"/>
                  </a:lnTo>
                  <a:lnTo>
                    <a:pt x="170599" y="21590"/>
                  </a:lnTo>
                  <a:lnTo>
                    <a:pt x="161010" y="29210"/>
                  </a:lnTo>
                  <a:lnTo>
                    <a:pt x="151917" y="36830"/>
                  </a:lnTo>
                  <a:lnTo>
                    <a:pt x="144907" y="44450"/>
                  </a:lnTo>
                  <a:lnTo>
                    <a:pt x="138061" y="50800"/>
                  </a:lnTo>
                  <a:lnTo>
                    <a:pt x="91617" y="99060"/>
                  </a:lnTo>
                  <a:lnTo>
                    <a:pt x="62801" y="130810"/>
                  </a:lnTo>
                  <a:lnTo>
                    <a:pt x="45110" y="149860"/>
                  </a:lnTo>
                  <a:lnTo>
                    <a:pt x="38112" y="158750"/>
                  </a:lnTo>
                  <a:lnTo>
                    <a:pt x="31140" y="166370"/>
                  </a:lnTo>
                  <a:lnTo>
                    <a:pt x="24269" y="173990"/>
                  </a:lnTo>
                  <a:lnTo>
                    <a:pt x="17551" y="182880"/>
                  </a:lnTo>
                  <a:lnTo>
                    <a:pt x="11747" y="190500"/>
                  </a:lnTo>
                  <a:lnTo>
                    <a:pt x="6972" y="199390"/>
                  </a:lnTo>
                  <a:lnTo>
                    <a:pt x="3327" y="208280"/>
                  </a:lnTo>
                  <a:lnTo>
                    <a:pt x="850" y="218440"/>
                  </a:lnTo>
                  <a:lnTo>
                    <a:pt x="0" y="226060"/>
                  </a:lnTo>
                  <a:lnTo>
                    <a:pt x="749" y="233680"/>
                  </a:lnTo>
                  <a:lnTo>
                    <a:pt x="3670" y="240030"/>
                  </a:lnTo>
                  <a:lnTo>
                    <a:pt x="9334" y="246380"/>
                  </a:lnTo>
                  <a:lnTo>
                    <a:pt x="12306" y="248920"/>
                  </a:lnTo>
                  <a:lnTo>
                    <a:pt x="28524" y="248920"/>
                  </a:lnTo>
                  <a:lnTo>
                    <a:pt x="36398" y="245110"/>
                  </a:lnTo>
                  <a:lnTo>
                    <a:pt x="43319" y="240030"/>
                  </a:lnTo>
                  <a:lnTo>
                    <a:pt x="61861" y="222250"/>
                  </a:lnTo>
                  <a:lnTo>
                    <a:pt x="64744" y="219710"/>
                  </a:lnTo>
                  <a:lnTo>
                    <a:pt x="96812" y="194310"/>
                  </a:lnTo>
                  <a:lnTo>
                    <a:pt x="132029" y="171450"/>
                  </a:lnTo>
                  <a:lnTo>
                    <a:pt x="188493" y="144780"/>
                  </a:lnTo>
                  <a:lnTo>
                    <a:pt x="214617" y="138430"/>
                  </a:lnTo>
                  <a:lnTo>
                    <a:pt x="220954" y="138430"/>
                  </a:lnTo>
                  <a:lnTo>
                    <a:pt x="257175" y="154940"/>
                  </a:lnTo>
                  <a:lnTo>
                    <a:pt x="287426" y="179070"/>
                  </a:lnTo>
                  <a:lnTo>
                    <a:pt x="297688" y="185420"/>
                  </a:lnTo>
                  <a:lnTo>
                    <a:pt x="307213" y="193040"/>
                  </a:lnTo>
                  <a:lnTo>
                    <a:pt x="326745" y="205740"/>
                  </a:lnTo>
                  <a:lnTo>
                    <a:pt x="336715" y="210820"/>
                  </a:lnTo>
                  <a:lnTo>
                    <a:pt x="343776" y="214630"/>
                  </a:lnTo>
                  <a:lnTo>
                    <a:pt x="351066" y="218440"/>
                  </a:lnTo>
                  <a:lnTo>
                    <a:pt x="365823" y="224790"/>
                  </a:lnTo>
                  <a:lnTo>
                    <a:pt x="372770" y="228600"/>
                  </a:lnTo>
                  <a:lnTo>
                    <a:pt x="386715" y="233680"/>
                  </a:lnTo>
                  <a:lnTo>
                    <a:pt x="393750" y="237490"/>
                  </a:lnTo>
                  <a:lnTo>
                    <a:pt x="398767" y="238760"/>
                  </a:lnTo>
                  <a:lnTo>
                    <a:pt x="404025" y="241300"/>
                  </a:lnTo>
                  <a:lnTo>
                    <a:pt x="414147" y="242570"/>
                  </a:lnTo>
                  <a:lnTo>
                    <a:pt x="419442" y="241300"/>
                  </a:lnTo>
                  <a:lnTo>
                    <a:pt x="431355" y="237490"/>
                  </a:lnTo>
                  <a:lnTo>
                    <a:pt x="433374" y="23241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3674" y="4108779"/>
              <a:ext cx="433705" cy="963930"/>
            </a:xfrm>
            <a:custGeom>
              <a:avLst/>
              <a:gdLst/>
              <a:ahLst/>
              <a:cxnLst/>
              <a:rect l="l" t="t" r="r" b="b"/>
              <a:pathLst>
                <a:path w="433704" h="963929">
                  <a:moveTo>
                    <a:pt x="56464" y="207556"/>
                  </a:moveTo>
                  <a:lnTo>
                    <a:pt x="14312" y="207619"/>
                  </a:lnTo>
                  <a:lnTo>
                    <a:pt x="13512" y="208495"/>
                  </a:lnTo>
                  <a:lnTo>
                    <a:pt x="12712" y="208978"/>
                  </a:lnTo>
                  <a:lnTo>
                    <a:pt x="13258" y="209892"/>
                  </a:lnTo>
                  <a:lnTo>
                    <a:pt x="54546" y="209829"/>
                  </a:lnTo>
                  <a:lnTo>
                    <a:pt x="55638" y="208965"/>
                  </a:lnTo>
                  <a:lnTo>
                    <a:pt x="56464" y="207556"/>
                  </a:lnTo>
                  <a:close/>
                </a:path>
                <a:path w="433704" h="963929">
                  <a:moveTo>
                    <a:pt x="74955" y="379272"/>
                  </a:moveTo>
                  <a:lnTo>
                    <a:pt x="67144" y="379501"/>
                  </a:lnTo>
                  <a:lnTo>
                    <a:pt x="59372" y="379971"/>
                  </a:lnTo>
                  <a:lnTo>
                    <a:pt x="51663" y="380809"/>
                  </a:lnTo>
                  <a:lnTo>
                    <a:pt x="44005" y="382143"/>
                  </a:lnTo>
                  <a:lnTo>
                    <a:pt x="44310" y="384200"/>
                  </a:lnTo>
                  <a:lnTo>
                    <a:pt x="52019" y="383362"/>
                  </a:lnTo>
                  <a:lnTo>
                    <a:pt x="59753" y="382663"/>
                  </a:lnTo>
                  <a:lnTo>
                    <a:pt x="67424" y="381495"/>
                  </a:lnTo>
                  <a:lnTo>
                    <a:pt x="74955" y="379272"/>
                  </a:lnTo>
                  <a:close/>
                </a:path>
                <a:path w="433704" h="963929">
                  <a:moveTo>
                    <a:pt x="94703" y="178358"/>
                  </a:moveTo>
                  <a:lnTo>
                    <a:pt x="94246" y="176669"/>
                  </a:lnTo>
                  <a:lnTo>
                    <a:pt x="49999" y="176745"/>
                  </a:lnTo>
                  <a:lnTo>
                    <a:pt x="43713" y="177126"/>
                  </a:lnTo>
                  <a:lnTo>
                    <a:pt x="29933" y="177393"/>
                  </a:lnTo>
                  <a:lnTo>
                    <a:pt x="27089" y="184823"/>
                  </a:lnTo>
                  <a:lnTo>
                    <a:pt x="70916" y="184213"/>
                  </a:lnTo>
                  <a:lnTo>
                    <a:pt x="88620" y="183629"/>
                  </a:lnTo>
                  <a:lnTo>
                    <a:pt x="91630" y="180238"/>
                  </a:lnTo>
                  <a:lnTo>
                    <a:pt x="94703" y="178358"/>
                  </a:lnTo>
                  <a:close/>
                </a:path>
                <a:path w="433704" h="963929">
                  <a:moveTo>
                    <a:pt x="98640" y="357022"/>
                  </a:moveTo>
                  <a:lnTo>
                    <a:pt x="83210" y="356285"/>
                  </a:lnTo>
                  <a:lnTo>
                    <a:pt x="68046" y="357314"/>
                  </a:lnTo>
                  <a:lnTo>
                    <a:pt x="55880" y="359816"/>
                  </a:lnTo>
                  <a:lnTo>
                    <a:pt x="49390" y="363524"/>
                  </a:lnTo>
                  <a:lnTo>
                    <a:pt x="54838" y="362585"/>
                  </a:lnTo>
                  <a:lnTo>
                    <a:pt x="59601" y="361289"/>
                  </a:lnTo>
                  <a:lnTo>
                    <a:pt x="71323" y="360730"/>
                  </a:lnTo>
                  <a:lnTo>
                    <a:pt x="85166" y="360514"/>
                  </a:lnTo>
                  <a:lnTo>
                    <a:pt x="95021" y="360502"/>
                  </a:lnTo>
                  <a:lnTo>
                    <a:pt x="97155" y="359740"/>
                  </a:lnTo>
                  <a:lnTo>
                    <a:pt x="98640" y="357022"/>
                  </a:lnTo>
                  <a:close/>
                </a:path>
                <a:path w="433704" h="963929">
                  <a:moveTo>
                    <a:pt x="125564" y="157251"/>
                  </a:moveTo>
                  <a:lnTo>
                    <a:pt x="123850" y="156667"/>
                  </a:lnTo>
                  <a:lnTo>
                    <a:pt x="122148" y="155638"/>
                  </a:lnTo>
                  <a:lnTo>
                    <a:pt x="65214" y="154305"/>
                  </a:lnTo>
                  <a:lnTo>
                    <a:pt x="58191" y="154051"/>
                  </a:lnTo>
                  <a:lnTo>
                    <a:pt x="45504" y="152958"/>
                  </a:lnTo>
                  <a:lnTo>
                    <a:pt x="43154" y="155600"/>
                  </a:lnTo>
                  <a:lnTo>
                    <a:pt x="40957" y="160693"/>
                  </a:lnTo>
                  <a:lnTo>
                    <a:pt x="57988" y="161277"/>
                  </a:lnTo>
                  <a:lnTo>
                    <a:pt x="104724" y="161734"/>
                  </a:lnTo>
                  <a:lnTo>
                    <a:pt x="120116" y="161721"/>
                  </a:lnTo>
                  <a:lnTo>
                    <a:pt x="122694" y="160235"/>
                  </a:lnTo>
                  <a:lnTo>
                    <a:pt x="125260" y="159435"/>
                  </a:lnTo>
                  <a:lnTo>
                    <a:pt x="125564" y="157251"/>
                  </a:lnTo>
                  <a:close/>
                </a:path>
                <a:path w="433704" h="963929">
                  <a:moveTo>
                    <a:pt x="125666" y="333895"/>
                  </a:moveTo>
                  <a:lnTo>
                    <a:pt x="59131" y="336765"/>
                  </a:lnTo>
                  <a:lnTo>
                    <a:pt x="57835" y="342861"/>
                  </a:lnTo>
                  <a:lnTo>
                    <a:pt x="58483" y="343281"/>
                  </a:lnTo>
                  <a:lnTo>
                    <a:pt x="97485" y="342709"/>
                  </a:lnTo>
                  <a:lnTo>
                    <a:pt x="115023" y="342696"/>
                  </a:lnTo>
                  <a:lnTo>
                    <a:pt x="122669" y="336219"/>
                  </a:lnTo>
                  <a:lnTo>
                    <a:pt x="125666" y="333895"/>
                  </a:lnTo>
                  <a:close/>
                </a:path>
                <a:path w="433704" h="963929">
                  <a:moveTo>
                    <a:pt x="155371" y="307441"/>
                  </a:moveTo>
                  <a:lnTo>
                    <a:pt x="154851" y="306514"/>
                  </a:lnTo>
                  <a:lnTo>
                    <a:pt x="95415" y="312610"/>
                  </a:lnTo>
                  <a:lnTo>
                    <a:pt x="86944" y="313232"/>
                  </a:lnTo>
                  <a:lnTo>
                    <a:pt x="73228" y="313690"/>
                  </a:lnTo>
                  <a:lnTo>
                    <a:pt x="69977" y="314921"/>
                  </a:lnTo>
                  <a:lnTo>
                    <a:pt x="68326" y="320281"/>
                  </a:lnTo>
                  <a:lnTo>
                    <a:pt x="71335" y="320636"/>
                  </a:lnTo>
                  <a:lnTo>
                    <a:pt x="84061" y="320941"/>
                  </a:lnTo>
                  <a:lnTo>
                    <a:pt x="96735" y="320294"/>
                  </a:lnTo>
                  <a:lnTo>
                    <a:pt x="132588" y="316776"/>
                  </a:lnTo>
                  <a:lnTo>
                    <a:pt x="143675" y="316141"/>
                  </a:lnTo>
                  <a:lnTo>
                    <a:pt x="148869" y="314820"/>
                  </a:lnTo>
                  <a:lnTo>
                    <a:pt x="153162" y="308800"/>
                  </a:lnTo>
                  <a:lnTo>
                    <a:pt x="154393" y="308203"/>
                  </a:lnTo>
                  <a:lnTo>
                    <a:pt x="155371" y="307441"/>
                  </a:lnTo>
                  <a:close/>
                </a:path>
                <a:path w="433704" h="963929">
                  <a:moveTo>
                    <a:pt x="179679" y="127838"/>
                  </a:moveTo>
                  <a:lnTo>
                    <a:pt x="179552" y="126580"/>
                  </a:lnTo>
                  <a:lnTo>
                    <a:pt x="127482" y="126530"/>
                  </a:lnTo>
                  <a:lnTo>
                    <a:pt x="90970" y="125628"/>
                  </a:lnTo>
                  <a:lnTo>
                    <a:pt x="71577" y="124650"/>
                  </a:lnTo>
                  <a:lnTo>
                    <a:pt x="66243" y="126365"/>
                  </a:lnTo>
                  <a:lnTo>
                    <a:pt x="63322" y="133464"/>
                  </a:lnTo>
                  <a:lnTo>
                    <a:pt x="63652" y="133896"/>
                  </a:lnTo>
                  <a:lnTo>
                    <a:pt x="131953" y="134366"/>
                  </a:lnTo>
                  <a:lnTo>
                    <a:pt x="154635" y="134683"/>
                  </a:lnTo>
                  <a:lnTo>
                    <a:pt x="161302" y="134099"/>
                  </a:lnTo>
                  <a:lnTo>
                    <a:pt x="167576" y="132435"/>
                  </a:lnTo>
                  <a:lnTo>
                    <a:pt x="179679" y="127838"/>
                  </a:lnTo>
                  <a:close/>
                </a:path>
                <a:path w="433704" h="963929">
                  <a:moveTo>
                    <a:pt x="188328" y="281127"/>
                  </a:moveTo>
                  <a:lnTo>
                    <a:pt x="188163" y="279971"/>
                  </a:lnTo>
                  <a:lnTo>
                    <a:pt x="92290" y="288861"/>
                  </a:lnTo>
                  <a:lnTo>
                    <a:pt x="92443" y="290487"/>
                  </a:lnTo>
                  <a:lnTo>
                    <a:pt x="140639" y="286308"/>
                  </a:lnTo>
                  <a:lnTo>
                    <a:pt x="164617" y="284695"/>
                  </a:lnTo>
                  <a:lnTo>
                    <a:pt x="176542" y="283451"/>
                  </a:lnTo>
                  <a:lnTo>
                    <a:pt x="188328" y="281127"/>
                  </a:lnTo>
                  <a:close/>
                </a:path>
                <a:path w="433704" h="963929">
                  <a:moveTo>
                    <a:pt x="222910" y="3429"/>
                  </a:moveTo>
                  <a:lnTo>
                    <a:pt x="215976" y="0"/>
                  </a:lnTo>
                  <a:lnTo>
                    <a:pt x="210769" y="1625"/>
                  </a:lnTo>
                  <a:lnTo>
                    <a:pt x="205905" y="5664"/>
                  </a:lnTo>
                  <a:lnTo>
                    <a:pt x="222910" y="3429"/>
                  </a:lnTo>
                  <a:close/>
                </a:path>
                <a:path w="433704" h="963929">
                  <a:moveTo>
                    <a:pt x="236778" y="188607"/>
                  </a:moveTo>
                  <a:lnTo>
                    <a:pt x="236651" y="187210"/>
                  </a:lnTo>
                  <a:lnTo>
                    <a:pt x="175183" y="192989"/>
                  </a:lnTo>
                  <a:lnTo>
                    <a:pt x="175171" y="194119"/>
                  </a:lnTo>
                  <a:lnTo>
                    <a:pt x="236778" y="188607"/>
                  </a:lnTo>
                  <a:close/>
                </a:path>
                <a:path w="433704" h="963929">
                  <a:moveTo>
                    <a:pt x="254863" y="22618"/>
                  </a:moveTo>
                  <a:lnTo>
                    <a:pt x="253746" y="22199"/>
                  </a:lnTo>
                  <a:lnTo>
                    <a:pt x="252615" y="21374"/>
                  </a:lnTo>
                  <a:lnTo>
                    <a:pt x="179539" y="26022"/>
                  </a:lnTo>
                  <a:lnTo>
                    <a:pt x="167347" y="27127"/>
                  </a:lnTo>
                  <a:lnTo>
                    <a:pt x="164477" y="29908"/>
                  </a:lnTo>
                  <a:lnTo>
                    <a:pt x="161696" y="32258"/>
                  </a:lnTo>
                  <a:lnTo>
                    <a:pt x="185039" y="31216"/>
                  </a:lnTo>
                  <a:lnTo>
                    <a:pt x="208267" y="29438"/>
                  </a:lnTo>
                  <a:lnTo>
                    <a:pt x="231419" y="27152"/>
                  </a:lnTo>
                  <a:lnTo>
                    <a:pt x="254533" y="24599"/>
                  </a:lnTo>
                  <a:lnTo>
                    <a:pt x="254863" y="22618"/>
                  </a:lnTo>
                  <a:close/>
                </a:path>
                <a:path w="433704" h="963929">
                  <a:moveTo>
                    <a:pt x="265290" y="216039"/>
                  </a:moveTo>
                  <a:lnTo>
                    <a:pt x="263194" y="210210"/>
                  </a:lnTo>
                  <a:lnTo>
                    <a:pt x="259562" y="208686"/>
                  </a:lnTo>
                  <a:lnTo>
                    <a:pt x="253873" y="208775"/>
                  </a:lnTo>
                  <a:lnTo>
                    <a:pt x="245821" y="208597"/>
                  </a:lnTo>
                  <a:lnTo>
                    <a:pt x="229692" y="207657"/>
                  </a:lnTo>
                  <a:lnTo>
                    <a:pt x="221640" y="207645"/>
                  </a:lnTo>
                  <a:lnTo>
                    <a:pt x="189217" y="209410"/>
                  </a:lnTo>
                  <a:lnTo>
                    <a:pt x="154749" y="211963"/>
                  </a:lnTo>
                  <a:lnTo>
                    <a:pt x="152869" y="214642"/>
                  </a:lnTo>
                  <a:lnTo>
                    <a:pt x="150914" y="216141"/>
                  </a:lnTo>
                  <a:lnTo>
                    <a:pt x="151485" y="217462"/>
                  </a:lnTo>
                  <a:lnTo>
                    <a:pt x="160743" y="216598"/>
                  </a:lnTo>
                  <a:lnTo>
                    <a:pt x="214414" y="215290"/>
                  </a:lnTo>
                  <a:lnTo>
                    <a:pt x="230759" y="215074"/>
                  </a:lnTo>
                  <a:lnTo>
                    <a:pt x="237248" y="215201"/>
                  </a:lnTo>
                  <a:lnTo>
                    <a:pt x="259461" y="216585"/>
                  </a:lnTo>
                  <a:lnTo>
                    <a:pt x="262242" y="216204"/>
                  </a:lnTo>
                  <a:lnTo>
                    <a:pt x="265290" y="216039"/>
                  </a:lnTo>
                  <a:close/>
                </a:path>
                <a:path w="433704" h="963929">
                  <a:moveTo>
                    <a:pt x="268084" y="37655"/>
                  </a:moveTo>
                  <a:lnTo>
                    <a:pt x="207264" y="40386"/>
                  </a:lnTo>
                  <a:lnTo>
                    <a:pt x="176898" y="42354"/>
                  </a:lnTo>
                  <a:lnTo>
                    <a:pt x="146634" y="45669"/>
                  </a:lnTo>
                  <a:lnTo>
                    <a:pt x="268084" y="37655"/>
                  </a:lnTo>
                  <a:close/>
                </a:path>
                <a:path w="433704" h="963929">
                  <a:moveTo>
                    <a:pt x="279120" y="231330"/>
                  </a:moveTo>
                  <a:lnTo>
                    <a:pt x="279044" y="230289"/>
                  </a:lnTo>
                  <a:lnTo>
                    <a:pt x="251815" y="232206"/>
                  </a:lnTo>
                  <a:lnTo>
                    <a:pt x="235280" y="232930"/>
                  </a:lnTo>
                  <a:lnTo>
                    <a:pt x="218732" y="232956"/>
                  </a:lnTo>
                  <a:lnTo>
                    <a:pt x="191325" y="231482"/>
                  </a:lnTo>
                  <a:lnTo>
                    <a:pt x="180505" y="231800"/>
                  </a:lnTo>
                  <a:lnTo>
                    <a:pt x="169735" y="232956"/>
                  </a:lnTo>
                  <a:lnTo>
                    <a:pt x="159016" y="234988"/>
                  </a:lnTo>
                  <a:lnTo>
                    <a:pt x="165227" y="234391"/>
                  </a:lnTo>
                  <a:lnTo>
                    <a:pt x="171437" y="233413"/>
                  </a:lnTo>
                  <a:lnTo>
                    <a:pt x="193357" y="233311"/>
                  </a:lnTo>
                  <a:lnTo>
                    <a:pt x="235483" y="234022"/>
                  </a:lnTo>
                  <a:lnTo>
                    <a:pt x="244284" y="233934"/>
                  </a:lnTo>
                  <a:lnTo>
                    <a:pt x="260807" y="232981"/>
                  </a:lnTo>
                  <a:lnTo>
                    <a:pt x="277926" y="231622"/>
                  </a:lnTo>
                  <a:lnTo>
                    <a:pt x="279120" y="231330"/>
                  </a:lnTo>
                  <a:close/>
                </a:path>
                <a:path w="433704" h="963929">
                  <a:moveTo>
                    <a:pt x="284200" y="104279"/>
                  </a:moveTo>
                  <a:lnTo>
                    <a:pt x="284149" y="103225"/>
                  </a:lnTo>
                  <a:lnTo>
                    <a:pt x="257695" y="104444"/>
                  </a:lnTo>
                  <a:lnTo>
                    <a:pt x="236448" y="105905"/>
                  </a:lnTo>
                  <a:lnTo>
                    <a:pt x="215188" y="107073"/>
                  </a:lnTo>
                  <a:lnTo>
                    <a:pt x="193916" y="107823"/>
                  </a:lnTo>
                  <a:lnTo>
                    <a:pt x="129159" y="108419"/>
                  </a:lnTo>
                  <a:lnTo>
                    <a:pt x="84963" y="109283"/>
                  </a:lnTo>
                  <a:lnTo>
                    <a:pt x="83489" y="109626"/>
                  </a:lnTo>
                  <a:lnTo>
                    <a:pt x="83591" y="109994"/>
                  </a:lnTo>
                  <a:lnTo>
                    <a:pt x="159004" y="109562"/>
                  </a:lnTo>
                  <a:lnTo>
                    <a:pt x="184124" y="109042"/>
                  </a:lnTo>
                  <a:lnTo>
                    <a:pt x="209143" y="108140"/>
                  </a:lnTo>
                  <a:lnTo>
                    <a:pt x="284200" y="104279"/>
                  </a:lnTo>
                  <a:close/>
                </a:path>
                <a:path w="433704" h="963929">
                  <a:moveTo>
                    <a:pt x="292214" y="58331"/>
                  </a:moveTo>
                  <a:lnTo>
                    <a:pt x="289534" y="54991"/>
                  </a:lnTo>
                  <a:lnTo>
                    <a:pt x="286575" y="54305"/>
                  </a:lnTo>
                  <a:lnTo>
                    <a:pt x="237197" y="60528"/>
                  </a:lnTo>
                  <a:lnTo>
                    <a:pt x="212039" y="63030"/>
                  </a:lnTo>
                  <a:lnTo>
                    <a:pt x="186829" y="64973"/>
                  </a:lnTo>
                  <a:lnTo>
                    <a:pt x="161594" y="66382"/>
                  </a:lnTo>
                  <a:lnTo>
                    <a:pt x="132842" y="67373"/>
                  </a:lnTo>
                  <a:lnTo>
                    <a:pt x="128943" y="66979"/>
                  </a:lnTo>
                  <a:lnTo>
                    <a:pt x="122262" y="70116"/>
                  </a:lnTo>
                  <a:lnTo>
                    <a:pt x="119316" y="73469"/>
                  </a:lnTo>
                  <a:lnTo>
                    <a:pt x="115557" y="76517"/>
                  </a:lnTo>
                  <a:lnTo>
                    <a:pt x="160185" y="74320"/>
                  </a:lnTo>
                  <a:lnTo>
                    <a:pt x="204431" y="70700"/>
                  </a:lnTo>
                  <a:lnTo>
                    <a:pt x="248399" y="65443"/>
                  </a:lnTo>
                  <a:lnTo>
                    <a:pt x="292214" y="58331"/>
                  </a:lnTo>
                  <a:close/>
                </a:path>
                <a:path w="433704" h="963929">
                  <a:moveTo>
                    <a:pt x="297421" y="251307"/>
                  </a:moveTo>
                  <a:lnTo>
                    <a:pt x="295287" y="247357"/>
                  </a:lnTo>
                  <a:lnTo>
                    <a:pt x="292760" y="246138"/>
                  </a:lnTo>
                  <a:lnTo>
                    <a:pt x="191211" y="254914"/>
                  </a:lnTo>
                  <a:lnTo>
                    <a:pt x="163512" y="256095"/>
                  </a:lnTo>
                  <a:lnTo>
                    <a:pt x="117398" y="260883"/>
                  </a:lnTo>
                  <a:lnTo>
                    <a:pt x="114211" y="263677"/>
                  </a:lnTo>
                  <a:lnTo>
                    <a:pt x="297421" y="251307"/>
                  </a:lnTo>
                  <a:close/>
                </a:path>
                <a:path w="433704" h="963929">
                  <a:moveTo>
                    <a:pt x="314566" y="270471"/>
                  </a:moveTo>
                  <a:lnTo>
                    <a:pt x="314477" y="268922"/>
                  </a:lnTo>
                  <a:lnTo>
                    <a:pt x="233121" y="274307"/>
                  </a:lnTo>
                  <a:lnTo>
                    <a:pt x="233235" y="276301"/>
                  </a:lnTo>
                  <a:lnTo>
                    <a:pt x="314566" y="270471"/>
                  </a:lnTo>
                  <a:close/>
                </a:path>
                <a:path w="433704" h="963929">
                  <a:moveTo>
                    <a:pt x="321830" y="79832"/>
                  </a:moveTo>
                  <a:lnTo>
                    <a:pt x="269201" y="86029"/>
                  </a:lnTo>
                  <a:lnTo>
                    <a:pt x="225488" y="88836"/>
                  </a:lnTo>
                  <a:lnTo>
                    <a:pt x="141833" y="92557"/>
                  </a:lnTo>
                  <a:lnTo>
                    <a:pt x="98437" y="95846"/>
                  </a:lnTo>
                  <a:lnTo>
                    <a:pt x="97053" y="96621"/>
                  </a:lnTo>
                  <a:lnTo>
                    <a:pt x="97243" y="97828"/>
                  </a:lnTo>
                  <a:lnTo>
                    <a:pt x="126060" y="95732"/>
                  </a:lnTo>
                  <a:lnTo>
                    <a:pt x="242773" y="89573"/>
                  </a:lnTo>
                  <a:lnTo>
                    <a:pt x="266839" y="87998"/>
                  </a:lnTo>
                  <a:lnTo>
                    <a:pt x="279539" y="86779"/>
                  </a:lnTo>
                  <a:lnTo>
                    <a:pt x="318998" y="81343"/>
                  </a:lnTo>
                  <a:lnTo>
                    <a:pt x="320459" y="80886"/>
                  </a:lnTo>
                  <a:lnTo>
                    <a:pt x="321830" y="79832"/>
                  </a:lnTo>
                  <a:close/>
                </a:path>
                <a:path w="433704" h="963929">
                  <a:moveTo>
                    <a:pt x="329819" y="101993"/>
                  </a:moveTo>
                  <a:lnTo>
                    <a:pt x="301828" y="101993"/>
                  </a:lnTo>
                  <a:lnTo>
                    <a:pt x="301828" y="102323"/>
                  </a:lnTo>
                  <a:lnTo>
                    <a:pt x="329819" y="102323"/>
                  </a:lnTo>
                  <a:lnTo>
                    <a:pt x="329819" y="101993"/>
                  </a:lnTo>
                  <a:close/>
                </a:path>
                <a:path w="433704" h="963929">
                  <a:moveTo>
                    <a:pt x="337324" y="291274"/>
                  </a:moveTo>
                  <a:lnTo>
                    <a:pt x="333375" y="286804"/>
                  </a:lnTo>
                  <a:lnTo>
                    <a:pt x="330073" y="284175"/>
                  </a:lnTo>
                  <a:lnTo>
                    <a:pt x="308673" y="287286"/>
                  </a:lnTo>
                  <a:lnTo>
                    <a:pt x="262813" y="292938"/>
                  </a:lnTo>
                  <a:lnTo>
                    <a:pt x="261937" y="293281"/>
                  </a:lnTo>
                  <a:lnTo>
                    <a:pt x="265760" y="297586"/>
                  </a:lnTo>
                  <a:lnTo>
                    <a:pt x="269621" y="299974"/>
                  </a:lnTo>
                  <a:lnTo>
                    <a:pt x="288391" y="297154"/>
                  </a:lnTo>
                  <a:lnTo>
                    <a:pt x="337324" y="291274"/>
                  </a:lnTo>
                  <a:close/>
                </a:path>
                <a:path w="433704" h="963929">
                  <a:moveTo>
                    <a:pt x="354152" y="312178"/>
                  </a:moveTo>
                  <a:lnTo>
                    <a:pt x="350304" y="305396"/>
                  </a:lnTo>
                  <a:lnTo>
                    <a:pt x="293319" y="315087"/>
                  </a:lnTo>
                  <a:lnTo>
                    <a:pt x="291045" y="315798"/>
                  </a:lnTo>
                  <a:lnTo>
                    <a:pt x="294436" y="320636"/>
                  </a:lnTo>
                  <a:lnTo>
                    <a:pt x="298183" y="321868"/>
                  </a:lnTo>
                  <a:lnTo>
                    <a:pt x="315239" y="318643"/>
                  </a:lnTo>
                  <a:lnTo>
                    <a:pt x="351129" y="312839"/>
                  </a:lnTo>
                  <a:lnTo>
                    <a:pt x="354152" y="312178"/>
                  </a:lnTo>
                  <a:close/>
                </a:path>
                <a:path w="433704" h="963929">
                  <a:moveTo>
                    <a:pt x="366801" y="121627"/>
                  </a:moveTo>
                  <a:lnTo>
                    <a:pt x="365544" y="121399"/>
                  </a:lnTo>
                  <a:lnTo>
                    <a:pt x="364261" y="120878"/>
                  </a:lnTo>
                  <a:lnTo>
                    <a:pt x="332422" y="124320"/>
                  </a:lnTo>
                  <a:lnTo>
                    <a:pt x="322186" y="125056"/>
                  </a:lnTo>
                  <a:lnTo>
                    <a:pt x="290741" y="126187"/>
                  </a:lnTo>
                  <a:lnTo>
                    <a:pt x="256222" y="127038"/>
                  </a:lnTo>
                  <a:lnTo>
                    <a:pt x="249974" y="127431"/>
                  </a:lnTo>
                  <a:lnTo>
                    <a:pt x="255841" y="133667"/>
                  </a:lnTo>
                  <a:lnTo>
                    <a:pt x="270256" y="133731"/>
                  </a:lnTo>
                  <a:lnTo>
                    <a:pt x="290614" y="133172"/>
                  </a:lnTo>
                  <a:lnTo>
                    <a:pt x="310870" y="131635"/>
                  </a:lnTo>
                  <a:lnTo>
                    <a:pt x="331012" y="129120"/>
                  </a:lnTo>
                  <a:lnTo>
                    <a:pt x="356222" y="124587"/>
                  </a:lnTo>
                  <a:lnTo>
                    <a:pt x="366687" y="123190"/>
                  </a:lnTo>
                  <a:lnTo>
                    <a:pt x="366801" y="121627"/>
                  </a:lnTo>
                  <a:close/>
                </a:path>
                <a:path w="433704" h="963929">
                  <a:moveTo>
                    <a:pt x="370281" y="333603"/>
                  </a:moveTo>
                  <a:lnTo>
                    <a:pt x="367842" y="332536"/>
                  </a:lnTo>
                  <a:lnTo>
                    <a:pt x="366115" y="331139"/>
                  </a:lnTo>
                  <a:lnTo>
                    <a:pt x="358914" y="331050"/>
                  </a:lnTo>
                  <a:lnTo>
                    <a:pt x="353428" y="331228"/>
                  </a:lnTo>
                  <a:lnTo>
                    <a:pt x="340144" y="332727"/>
                  </a:lnTo>
                  <a:lnTo>
                    <a:pt x="316547" y="335800"/>
                  </a:lnTo>
                  <a:lnTo>
                    <a:pt x="316204" y="337108"/>
                  </a:lnTo>
                  <a:lnTo>
                    <a:pt x="317944" y="337743"/>
                  </a:lnTo>
                  <a:lnTo>
                    <a:pt x="319747" y="339064"/>
                  </a:lnTo>
                  <a:lnTo>
                    <a:pt x="370281" y="333603"/>
                  </a:lnTo>
                  <a:close/>
                </a:path>
                <a:path w="433704" h="963929">
                  <a:moveTo>
                    <a:pt x="387705" y="360172"/>
                  </a:moveTo>
                  <a:lnTo>
                    <a:pt x="386854" y="356679"/>
                  </a:lnTo>
                  <a:lnTo>
                    <a:pt x="385165" y="355841"/>
                  </a:lnTo>
                  <a:lnTo>
                    <a:pt x="373735" y="357098"/>
                  </a:lnTo>
                  <a:lnTo>
                    <a:pt x="348272" y="359359"/>
                  </a:lnTo>
                  <a:lnTo>
                    <a:pt x="352145" y="362331"/>
                  </a:lnTo>
                  <a:lnTo>
                    <a:pt x="354901" y="363651"/>
                  </a:lnTo>
                  <a:lnTo>
                    <a:pt x="366674" y="361950"/>
                  </a:lnTo>
                  <a:lnTo>
                    <a:pt x="374523" y="361619"/>
                  </a:lnTo>
                  <a:lnTo>
                    <a:pt x="384098" y="360768"/>
                  </a:lnTo>
                  <a:lnTo>
                    <a:pt x="385851" y="360438"/>
                  </a:lnTo>
                  <a:lnTo>
                    <a:pt x="387705" y="360172"/>
                  </a:lnTo>
                  <a:close/>
                </a:path>
                <a:path w="433704" h="963929">
                  <a:moveTo>
                    <a:pt x="392353" y="154584"/>
                  </a:moveTo>
                  <a:lnTo>
                    <a:pt x="392201" y="152984"/>
                  </a:lnTo>
                  <a:lnTo>
                    <a:pt x="290614" y="157454"/>
                  </a:lnTo>
                  <a:lnTo>
                    <a:pt x="290093" y="158508"/>
                  </a:lnTo>
                  <a:lnTo>
                    <a:pt x="292684" y="159258"/>
                  </a:lnTo>
                  <a:lnTo>
                    <a:pt x="295262" y="160616"/>
                  </a:lnTo>
                  <a:lnTo>
                    <a:pt x="315061" y="160566"/>
                  </a:lnTo>
                  <a:lnTo>
                    <a:pt x="332206" y="159778"/>
                  </a:lnTo>
                  <a:lnTo>
                    <a:pt x="349338" y="158407"/>
                  </a:lnTo>
                  <a:lnTo>
                    <a:pt x="373507" y="155714"/>
                  </a:lnTo>
                  <a:lnTo>
                    <a:pt x="380669" y="155790"/>
                  </a:lnTo>
                  <a:lnTo>
                    <a:pt x="389318" y="155282"/>
                  </a:lnTo>
                  <a:lnTo>
                    <a:pt x="392353" y="154584"/>
                  </a:lnTo>
                  <a:close/>
                </a:path>
                <a:path w="433704" h="963929">
                  <a:moveTo>
                    <a:pt x="398640" y="546341"/>
                  </a:moveTo>
                  <a:lnTo>
                    <a:pt x="395808" y="543394"/>
                  </a:lnTo>
                  <a:lnTo>
                    <a:pt x="379488" y="547179"/>
                  </a:lnTo>
                  <a:lnTo>
                    <a:pt x="375018" y="552094"/>
                  </a:lnTo>
                  <a:lnTo>
                    <a:pt x="341401" y="581609"/>
                  </a:lnTo>
                  <a:lnTo>
                    <a:pt x="263512" y="650240"/>
                  </a:lnTo>
                  <a:lnTo>
                    <a:pt x="231749" y="672071"/>
                  </a:lnTo>
                  <a:lnTo>
                    <a:pt x="223227" y="673773"/>
                  </a:lnTo>
                  <a:lnTo>
                    <a:pt x="215214" y="673341"/>
                  </a:lnTo>
                  <a:lnTo>
                    <a:pt x="207581" y="670890"/>
                  </a:lnTo>
                  <a:lnTo>
                    <a:pt x="200215" y="666534"/>
                  </a:lnTo>
                  <a:lnTo>
                    <a:pt x="194932" y="662698"/>
                  </a:lnTo>
                  <a:lnTo>
                    <a:pt x="188950" y="659815"/>
                  </a:lnTo>
                  <a:lnTo>
                    <a:pt x="174523" y="649122"/>
                  </a:lnTo>
                  <a:lnTo>
                    <a:pt x="100558" y="591959"/>
                  </a:lnTo>
                  <a:lnTo>
                    <a:pt x="94691" y="588213"/>
                  </a:lnTo>
                  <a:lnTo>
                    <a:pt x="56388" y="571525"/>
                  </a:lnTo>
                  <a:lnTo>
                    <a:pt x="49669" y="571563"/>
                  </a:lnTo>
                  <a:lnTo>
                    <a:pt x="42976" y="572858"/>
                  </a:lnTo>
                  <a:lnTo>
                    <a:pt x="36423" y="575094"/>
                  </a:lnTo>
                  <a:lnTo>
                    <a:pt x="31483" y="577075"/>
                  </a:lnTo>
                  <a:lnTo>
                    <a:pt x="29705" y="581520"/>
                  </a:lnTo>
                  <a:lnTo>
                    <a:pt x="37274" y="598246"/>
                  </a:lnTo>
                  <a:lnTo>
                    <a:pt x="77431" y="653084"/>
                  </a:lnTo>
                  <a:lnTo>
                    <a:pt x="153568" y="734250"/>
                  </a:lnTo>
                  <a:lnTo>
                    <a:pt x="180581" y="764374"/>
                  </a:lnTo>
                  <a:lnTo>
                    <a:pt x="184061" y="767207"/>
                  </a:lnTo>
                  <a:lnTo>
                    <a:pt x="192493" y="775411"/>
                  </a:lnTo>
                  <a:lnTo>
                    <a:pt x="198221" y="779678"/>
                  </a:lnTo>
                  <a:lnTo>
                    <a:pt x="211988" y="782599"/>
                  </a:lnTo>
                  <a:lnTo>
                    <a:pt x="224624" y="780122"/>
                  </a:lnTo>
                  <a:lnTo>
                    <a:pt x="254774" y="773607"/>
                  </a:lnTo>
                  <a:lnTo>
                    <a:pt x="285800" y="749109"/>
                  </a:lnTo>
                  <a:lnTo>
                    <a:pt x="329018" y="700392"/>
                  </a:lnTo>
                  <a:lnTo>
                    <a:pt x="356654" y="664070"/>
                  </a:lnTo>
                  <a:lnTo>
                    <a:pt x="378345" y="626465"/>
                  </a:lnTo>
                  <a:lnTo>
                    <a:pt x="394512" y="588695"/>
                  </a:lnTo>
                  <a:lnTo>
                    <a:pt x="396671" y="566839"/>
                  </a:lnTo>
                  <a:lnTo>
                    <a:pt x="398640" y="546341"/>
                  </a:lnTo>
                  <a:close/>
                </a:path>
                <a:path w="433704" h="963929">
                  <a:moveTo>
                    <a:pt x="408851" y="180975"/>
                  </a:moveTo>
                  <a:lnTo>
                    <a:pt x="407174" y="180136"/>
                  </a:lnTo>
                  <a:lnTo>
                    <a:pt x="405498" y="178587"/>
                  </a:lnTo>
                  <a:lnTo>
                    <a:pt x="326212" y="179019"/>
                  </a:lnTo>
                  <a:lnTo>
                    <a:pt x="326047" y="180467"/>
                  </a:lnTo>
                  <a:lnTo>
                    <a:pt x="329780" y="183438"/>
                  </a:lnTo>
                  <a:lnTo>
                    <a:pt x="333679" y="184899"/>
                  </a:lnTo>
                  <a:lnTo>
                    <a:pt x="353415" y="184124"/>
                  </a:lnTo>
                  <a:lnTo>
                    <a:pt x="400875" y="182956"/>
                  </a:lnTo>
                  <a:lnTo>
                    <a:pt x="408317" y="182460"/>
                  </a:lnTo>
                  <a:lnTo>
                    <a:pt x="408851" y="180975"/>
                  </a:lnTo>
                  <a:close/>
                </a:path>
                <a:path w="433704" h="963929">
                  <a:moveTo>
                    <a:pt x="419023" y="205778"/>
                  </a:moveTo>
                  <a:lnTo>
                    <a:pt x="375894" y="205778"/>
                  </a:lnTo>
                  <a:lnTo>
                    <a:pt x="375881" y="206883"/>
                  </a:lnTo>
                  <a:lnTo>
                    <a:pt x="419023" y="206883"/>
                  </a:lnTo>
                  <a:lnTo>
                    <a:pt x="419023" y="205778"/>
                  </a:lnTo>
                  <a:close/>
                </a:path>
                <a:path w="433704" h="963929">
                  <a:moveTo>
                    <a:pt x="433374" y="737590"/>
                  </a:moveTo>
                  <a:lnTo>
                    <a:pt x="413994" y="714044"/>
                  </a:lnTo>
                  <a:lnTo>
                    <a:pt x="404850" y="715289"/>
                  </a:lnTo>
                  <a:lnTo>
                    <a:pt x="396976" y="718820"/>
                  </a:lnTo>
                  <a:lnTo>
                    <a:pt x="390055" y="723963"/>
                  </a:lnTo>
                  <a:lnTo>
                    <a:pt x="371513" y="741895"/>
                  </a:lnTo>
                  <a:lnTo>
                    <a:pt x="358559" y="752894"/>
                  </a:lnTo>
                  <a:lnTo>
                    <a:pt x="318820" y="781888"/>
                  </a:lnTo>
                  <a:lnTo>
                    <a:pt x="278460" y="803694"/>
                  </a:lnTo>
                  <a:lnTo>
                    <a:pt x="240601" y="820635"/>
                  </a:lnTo>
                  <a:lnTo>
                    <a:pt x="212420" y="824852"/>
                  </a:lnTo>
                  <a:lnTo>
                    <a:pt x="205981" y="824128"/>
                  </a:lnTo>
                  <a:lnTo>
                    <a:pt x="145948" y="785164"/>
                  </a:lnTo>
                  <a:lnTo>
                    <a:pt x="135686" y="777608"/>
                  </a:lnTo>
                  <a:lnTo>
                    <a:pt x="96659" y="752449"/>
                  </a:lnTo>
                  <a:lnTo>
                    <a:pt x="46659" y="729475"/>
                  </a:lnTo>
                  <a:lnTo>
                    <a:pt x="19227" y="721309"/>
                  </a:lnTo>
                  <a:lnTo>
                    <a:pt x="13931" y="721817"/>
                  </a:lnTo>
                  <a:lnTo>
                    <a:pt x="2019" y="725766"/>
                  </a:lnTo>
                  <a:lnTo>
                    <a:pt x="0" y="731367"/>
                  </a:lnTo>
                  <a:lnTo>
                    <a:pt x="3733" y="743699"/>
                  </a:lnTo>
                  <a:lnTo>
                    <a:pt x="4813" y="748715"/>
                  </a:lnTo>
                  <a:lnTo>
                    <a:pt x="7112" y="756412"/>
                  </a:lnTo>
                  <a:lnTo>
                    <a:pt x="9410" y="761822"/>
                  </a:lnTo>
                  <a:lnTo>
                    <a:pt x="22872" y="790130"/>
                  </a:lnTo>
                  <a:lnTo>
                    <a:pt x="30391" y="802373"/>
                  </a:lnTo>
                  <a:lnTo>
                    <a:pt x="34074" y="809459"/>
                  </a:lnTo>
                  <a:lnTo>
                    <a:pt x="43395" y="822223"/>
                  </a:lnTo>
                  <a:lnTo>
                    <a:pt x="48729" y="828205"/>
                  </a:lnTo>
                  <a:lnTo>
                    <a:pt x="54356" y="833780"/>
                  </a:lnTo>
                  <a:lnTo>
                    <a:pt x="83934" y="861517"/>
                  </a:lnTo>
                  <a:lnTo>
                    <a:pt x="85813" y="865581"/>
                  </a:lnTo>
                  <a:lnTo>
                    <a:pt x="124942" y="898982"/>
                  </a:lnTo>
                  <a:lnTo>
                    <a:pt x="172770" y="941171"/>
                  </a:lnTo>
                  <a:lnTo>
                    <a:pt x="197078" y="961567"/>
                  </a:lnTo>
                  <a:lnTo>
                    <a:pt x="202946" y="962964"/>
                  </a:lnTo>
                  <a:lnTo>
                    <a:pt x="211074" y="963536"/>
                  </a:lnTo>
                  <a:lnTo>
                    <a:pt x="216446" y="963028"/>
                  </a:lnTo>
                  <a:lnTo>
                    <a:pt x="221983" y="963155"/>
                  </a:lnTo>
                  <a:lnTo>
                    <a:pt x="231622" y="960704"/>
                  </a:lnTo>
                  <a:lnTo>
                    <a:pt x="235686" y="957961"/>
                  </a:lnTo>
                  <a:lnTo>
                    <a:pt x="240639" y="955497"/>
                  </a:lnTo>
                  <a:lnTo>
                    <a:pt x="241160" y="954697"/>
                  </a:lnTo>
                  <a:lnTo>
                    <a:pt x="252653" y="948537"/>
                  </a:lnTo>
                  <a:lnTo>
                    <a:pt x="262775" y="941844"/>
                  </a:lnTo>
                  <a:lnTo>
                    <a:pt x="341757" y="864704"/>
                  </a:lnTo>
                  <a:lnTo>
                    <a:pt x="402221" y="797204"/>
                  </a:lnTo>
                  <a:lnTo>
                    <a:pt x="426389" y="764057"/>
                  </a:lnTo>
                  <a:lnTo>
                    <a:pt x="432523" y="745236"/>
                  </a:lnTo>
                  <a:lnTo>
                    <a:pt x="433374" y="7375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3674" y="4652619"/>
              <a:ext cx="433705" cy="419734"/>
            </a:xfrm>
            <a:custGeom>
              <a:avLst/>
              <a:gdLst/>
              <a:ahLst/>
              <a:cxnLst/>
              <a:rect l="l" t="t" r="r" b="b"/>
              <a:pathLst>
                <a:path w="433704" h="419735">
                  <a:moveTo>
                    <a:pt x="398640" y="2540"/>
                  </a:moveTo>
                  <a:lnTo>
                    <a:pt x="395808" y="0"/>
                  </a:lnTo>
                  <a:lnTo>
                    <a:pt x="390753" y="1181"/>
                  </a:lnTo>
                  <a:lnTo>
                    <a:pt x="390753" y="27940"/>
                  </a:lnTo>
                  <a:lnTo>
                    <a:pt x="385368" y="29730"/>
                  </a:lnTo>
                  <a:lnTo>
                    <a:pt x="385368" y="46990"/>
                  </a:lnTo>
                  <a:lnTo>
                    <a:pt x="378879" y="50800"/>
                  </a:lnTo>
                  <a:lnTo>
                    <a:pt x="376923" y="51219"/>
                  </a:lnTo>
                  <a:lnTo>
                    <a:pt x="376923" y="67310"/>
                  </a:lnTo>
                  <a:lnTo>
                    <a:pt x="375627" y="73660"/>
                  </a:lnTo>
                  <a:lnTo>
                    <a:pt x="366433" y="74015"/>
                  </a:lnTo>
                  <a:lnTo>
                    <a:pt x="366433" y="90170"/>
                  </a:lnTo>
                  <a:lnTo>
                    <a:pt x="364794" y="95250"/>
                  </a:lnTo>
                  <a:lnTo>
                    <a:pt x="361543" y="96520"/>
                  </a:lnTo>
                  <a:lnTo>
                    <a:pt x="356285" y="96520"/>
                  </a:lnTo>
                  <a:lnTo>
                    <a:pt x="347814" y="97790"/>
                  </a:lnTo>
                  <a:lnTo>
                    <a:pt x="342468" y="97790"/>
                  </a:lnTo>
                  <a:lnTo>
                    <a:pt x="342468" y="121920"/>
                  </a:lnTo>
                  <a:lnTo>
                    <a:pt x="320560" y="123952"/>
                  </a:lnTo>
                  <a:lnTo>
                    <a:pt x="320560" y="147320"/>
                  </a:lnTo>
                  <a:lnTo>
                    <a:pt x="319125" y="148590"/>
                  </a:lnTo>
                  <a:lnTo>
                    <a:pt x="317360" y="149860"/>
                  </a:lnTo>
                  <a:lnTo>
                    <a:pt x="304406" y="151130"/>
                  </a:lnTo>
                  <a:lnTo>
                    <a:pt x="283845" y="153504"/>
                  </a:lnTo>
                  <a:lnTo>
                    <a:pt x="283845" y="194310"/>
                  </a:lnTo>
                  <a:lnTo>
                    <a:pt x="281876" y="195580"/>
                  </a:lnTo>
                  <a:lnTo>
                    <a:pt x="280009" y="198120"/>
                  </a:lnTo>
                  <a:lnTo>
                    <a:pt x="261734" y="200660"/>
                  </a:lnTo>
                  <a:lnTo>
                    <a:pt x="259588" y="200660"/>
                  </a:lnTo>
                  <a:lnTo>
                    <a:pt x="259588" y="217170"/>
                  </a:lnTo>
                  <a:lnTo>
                    <a:pt x="198107" y="223520"/>
                  </a:lnTo>
                  <a:lnTo>
                    <a:pt x="197980" y="222250"/>
                  </a:lnTo>
                  <a:lnTo>
                    <a:pt x="259588" y="217170"/>
                  </a:lnTo>
                  <a:lnTo>
                    <a:pt x="259588" y="200660"/>
                  </a:lnTo>
                  <a:lnTo>
                    <a:pt x="245541" y="200660"/>
                  </a:lnTo>
                  <a:lnTo>
                    <a:pt x="213106" y="203200"/>
                  </a:lnTo>
                  <a:lnTo>
                    <a:pt x="205054" y="203200"/>
                  </a:lnTo>
                  <a:lnTo>
                    <a:pt x="197002" y="201930"/>
                  </a:lnTo>
                  <a:lnTo>
                    <a:pt x="175183" y="201930"/>
                  </a:lnTo>
                  <a:lnTo>
                    <a:pt x="171564" y="200660"/>
                  </a:lnTo>
                  <a:lnTo>
                    <a:pt x="169468" y="194310"/>
                  </a:lnTo>
                  <a:lnTo>
                    <a:pt x="184543" y="194310"/>
                  </a:lnTo>
                  <a:lnTo>
                    <a:pt x="191033" y="195580"/>
                  </a:lnTo>
                  <a:lnTo>
                    <a:pt x="236689" y="195580"/>
                  </a:lnTo>
                  <a:lnTo>
                    <a:pt x="274015" y="194310"/>
                  </a:lnTo>
                  <a:lnTo>
                    <a:pt x="278638" y="193040"/>
                  </a:lnTo>
                  <a:lnTo>
                    <a:pt x="283273" y="193040"/>
                  </a:lnTo>
                  <a:lnTo>
                    <a:pt x="283845" y="194310"/>
                  </a:lnTo>
                  <a:lnTo>
                    <a:pt x="283845" y="153504"/>
                  </a:lnTo>
                  <a:lnTo>
                    <a:pt x="275742" y="154432"/>
                  </a:lnTo>
                  <a:lnTo>
                    <a:pt x="275742" y="175260"/>
                  </a:lnTo>
                  <a:lnTo>
                    <a:pt x="265023" y="177800"/>
                  </a:lnTo>
                  <a:lnTo>
                    <a:pt x="254254" y="179070"/>
                  </a:lnTo>
                  <a:lnTo>
                    <a:pt x="232600" y="179070"/>
                  </a:lnTo>
                  <a:lnTo>
                    <a:pt x="216027" y="177800"/>
                  </a:lnTo>
                  <a:lnTo>
                    <a:pt x="199478" y="177800"/>
                  </a:lnTo>
                  <a:lnTo>
                    <a:pt x="182943" y="179070"/>
                  </a:lnTo>
                  <a:lnTo>
                    <a:pt x="166420" y="179070"/>
                  </a:lnTo>
                  <a:lnTo>
                    <a:pt x="155714" y="180340"/>
                  </a:lnTo>
                  <a:lnTo>
                    <a:pt x="155638" y="179070"/>
                  </a:lnTo>
                  <a:lnTo>
                    <a:pt x="156832" y="179070"/>
                  </a:lnTo>
                  <a:lnTo>
                    <a:pt x="173951" y="177800"/>
                  </a:lnTo>
                  <a:lnTo>
                    <a:pt x="182206" y="176530"/>
                  </a:lnTo>
                  <a:lnTo>
                    <a:pt x="216890" y="176530"/>
                  </a:lnTo>
                  <a:lnTo>
                    <a:pt x="241401" y="177800"/>
                  </a:lnTo>
                  <a:lnTo>
                    <a:pt x="263321" y="177800"/>
                  </a:lnTo>
                  <a:lnTo>
                    <a:pt x="269532" y="176530"/>
                  </a:lnTo>
                  <a:lnTo>
                    <a:pt x="275742" y="175260"/>
                  </a:lnTo>
                  <a:lnTo>
                    <a:pt x="275742" y="154432"/>
                  </a:lnTo>
                  <a:lnTo>
                    <a:pt x="271246" y="154940"/>
                  </a:lnTo>
                  <a:lnTo>
                    <a:pt x="250469" y="154940"/>
                  </a:lnTo>
                  <a:lnTo>
                    <a:pt x="243547" y="156210"/>
                  </a:lnTo>
                  <a:lnTo>
                    <a:pt x="219176" y="157480"/>
                  </a:lnTo>
                  <a:lnTo>
                    <a:pt x="170472" y="162560"/>
                  </a:lnTo>
                  <a:lnTo>
                    <a:pt x="141998" y="165100"/>
                  </a:lnTo>
                  <a:lnTo>
                    <a:pt x="139471" y="163830"/>
                  </a:lnTo>
                  <a:lnTo>
                    <a:pt x="137337" y="158750"/>
                  </a:lnTo>
                  <a:lnTo>
                    <a:pt x="320560" y="147320"/>
                  </a:lnTo>
                  <a:lnTo>
                    <a:pt x="320560" y="123952"/>
                  </a:lnTo>
                  <a:lnTo>
                    <a:pt x="246595" y="130810"/>
                  </a:lnTo>
                  <a:lnTo>
                    <a:pt x="246430" y="129540"/>
                  </a:lnTo>
                  <a:lnTo>
                    <a:pt x="258203" y="127000"/>
                  </a:lnTo>
                  <a:lnTo>
                    <a:pt x="270141" y="125730"/>
                  </a:lnTo>
                  <a:lnTo>
                    <a:pt x="282130" y="125730"/>
                  </a:lnTo>
                  <a:lnTo>
                    <a:pt x="306158" y="123190"/>
                  </a:lnTo>
                  <a:lnTo>
                    <a:pt x="342315" y="120650"/>
                  </a:lnTo>
                  <a:lnTo>
                    <a:pt x="342468" y="121920"/>
                  </a:lnTo>
                  <a:lnTo>
                    <a:pt x="342468" y="97790"/>
                  </a:lnTo>
                  <a:lnTo>
                    <a:pt x="339344" y="97790"/>
                  </a:lnTo>
                  <a:lnTo>
                    <a:pt x="330885" y="99060"/>
                  </a:lnTo>
                  <a:lnTo>
                    <a:pt x="311785" y="100330"/>
                  </a:lnTo>
                  <a:lnTo>
                    <a:pt x="279908" y="104140"/>
                  </a:lnTo>
                  <a:lnTo>
                    <a:pt x="279400" y="102870"/>
                  </a:lnTo>
                  <a:lnTo>
                    <a:pt x="280377" y="102870"/>
                  </a:lnTo>
                  <a:lnTo>
                    <a:pt x="281597" y="101600"/>
                  </a:lnTo>
                  <a:lnTo>
                    <a:pt x="285889" y="95250"/>
                  </a:lnTo>
                  <a:lnTo>
                    <a:pt x="291084" y="93980"/>
                  </a:lnTo>
                  <a:lnTo>
                    <a:pt x="302171" y="93980"/>
                  </a:lnTo>
                  <a:lnTo>
                    <a:pt x="312762" y="92710"/>
                  </a:lnTo>
                  <a:lnTo>
                    <a:pt x="338035" y="90170"/>
                  </a:lnTo>
                  <a:lnTo>
                    <a:pt x="366433" y="90170"/>
                  </a:lnTo>
                  <a:lnTo>
                    <a:pt x="366433" y="74015"/>
                  </a:lnTo>
                  <a:lnTo>
                    <a:pt x="310311" y="76149"/>
                  </a:lnTo>
                  <a:lnTo>
                    <a:pt x="312089" y="74930"/>
                  </a:lnTo>
                  <a:lnTo>
                    <a:pt x="316890" y="69850"/>
                  </a:lnTo>
                  <a:lnTo>
                    <a:pt x="319747" y="68580"/>
                  </a:lnTo>
                  <a:lnTo>
                    <a:pt x="337261" y="68580"/>
                  </a:lnTo>
                  <a:lnTo>
                    <a:pt x="350151" y="67310"/>
                  </a:lnTo>
                  <a:lnTo>
                    <a:pt x="376923" y="67310"/>
                  </a:lnTo>
                  <a:lnTo>
                    <a:pt x="376923" y="51219"/>
                  </a:lnTo>
                  <a:lnTo>
                    <a:pt x="366699" y="53340"/>
                  </a:lnTo>
                  <a:lnTo>
                    <a:pt x="351548" y="54610"/>
                  </a:lnTo>
                  <a:lnTo>
                    <a:pt x="336130" y="53340"/>
                  </a:lnTo>
                  <a:lnTo>
                    <a:pt x="337616" y="50800"/>
                  </a:lnTo>
                  <a:lnTo>
                    <a:pt x="339750" y="49530"/>
                  </a:lnTo>
                  <a:lnTo>
                    <a:pt x="375158" y="49530"/>
                  </a:lnTo>
                  <a:lnTo>
                    <a:pt x="379920" y="48260"/>
                  </a:lnTo>
                  <a:lnTo>
                    <a:pt x="385368" y="46990"/>
                  </a:lnTo>
                  <a:lnTo>
                    <a:pt x="385368" y="29730"/>
                  </a:lnTo>
                  <a:lnTo>
                    <a:pt x="383095" y="30480"/>
                  </a:lnTo>
                  <a:lnTo>
                    <a:pt x="375373" y="30480"/>
                  </a:lnTo>
                  <a:lnTo>
                    <a:pt x="367601" y="31750"/>
                  </a:lnTo>
                  <a:lnTo>
                    <a:pt x="359803" y="31750"/>
                  </a:lnTo>
                  <a:lnTo>
                    <a:pt x="367322" y="29210"/>
                  </a:lnTo>
                  <a:lnTo>
                    <a:pt x="382727" y="26670"/>
                  </a:lnTo>
                  <a:lnTo>
                    <a:pt x="390448" y="26670"/>
                  </a:lnTo>
                  <a:lnTo>
                    <a:pt x="390753" y="27940"/>
                  </a:lnTo>
                  <a:lnTo>
                    <a:pt x="390753" y="1181"/>
                  </a:lnTo>
                  <a:lnTo>
                    <a:pt x="379488" y="3810"/>
                  </a:lnTo>
                  <a:lnTo>
                    <a:pt x="375018" y="8890"/>
                  </a:lnTo>
                  <a:lnTo>
                    <a:pt x="363461" y="19050"/>
                  </a:lnTo>
                  <a:lnTo>
                    <a:pt x="342328" y="38100"/>
                  </a:lnTo>
                  <a:lnTo>
                    <a:pt x="341401" y="38100"/>
                  </a:lnTo>
                  <a:lnTo>
                    <a:pt x="340652" y="39370"/>
                  </a:lnTo>
                  <a:lnTo>
                    <a:pt x="329488" y="50800"/>
                  </a:lnTo>
                  <a:lnTo>
                    <a:pt x="317677" y="60960"/>
                  </a:lnTo>
                  <a:lnTo>
                    <a:pt x="299364" y="76200"/>
                  </a:lnTo>
                  <a:lnTo>
                    <a:pt x="293243" y="81280"/>
                  </a:lnTo>
                  <a:lnTo>
                    <a:pt x="273494" y="99060"/>
                  </a:lnTo>
                  <a:lnTo>
                    <a:pt x="263512" y="106680"/>
                  </a:lnTo>
                  <a:lnTo>
                    <a:pt x="248272" y="119380"/>
                  </a:lnTo>
                  <a:lnTo>
                    <a:pt x="243192" y="123190"/>
                  </a:lnTo>
                  <a:lnTo>
                    <a:pt x="237769" y="125730"/>
                  </a:lnTo>
                  <a:lnTo>
                    <a:pt x="231749" y="128270"/>
                  </a:lnTo>
                  <a:lnTo>
                    <a:pt x="223227" y="130810"/>
                  </a:lnTo>
                  <a:lnTo>
                    <a:pt x="207581" y="128270"/>
                  </a:lnTo>
                  <a:lnTo>
                    <a:pt x="205740" y="127000"/>
                  </a:lnTo>
                  <a:lnTo>
                    <a:pt x="201637" y="124180"/>
                  </a:lnTo>
                  <a:lnTo>
                    <a:pt x="201637" y="135890"/>
                  </a:lnTo>
                  <a:lnTo>
                    <a:pt x="120281" y="142240"/>
                  </a:lnTo>
                  <a:lnTo>
                    <a:pt x="120192" y="139700"/>
                  </a:lnTo>
                  <a:lnTo>
                    <a:pt x="201523" y="134620"/>
                  </a:lnTo>
                  <a:lnTo>
                    <a:pt x="201637" y="135890"/>
                  </a:lnTo>
                  <a:lnTo>
                    <a:pt x="201637" y="124180"/>
                  </a:lnTo>
                  <a:lnTo>
                    <a:pt x="200215" y="123190"/>
                  </a:lnTo>
                  <a:lnTo>
                    <a:pt x="194932" y="119380"/>
                  </a:lnTo>
                  <a:lnTo>
                    <a:pt x="188950" y="116840"/>
                  </a:lnTo>
                  <a:lnTo>
                    <a:pt x="183680" y="113030"/>
                  </a:lnTo>
                  <a:lnTo>
                    <a:pt x="180619" y="110490"/>
                  </a:lnTo>
                  <a:lnTo>
                    <a:pt x="174523" y="105410"/>
                  </a:lnTo>
                  <a:lnTo>
                    <a:pt x="172821" y="104228"/>
                  </a:lnTo>
                  <a:lnTo>
                    <a:pt x="172821" y="116840"/>
                  </a:lnTo>
                  <a:lnTo>
                    <a:pt x="172300" y="118110"/>
                  </a:lnTo>
                  <a:lnTo>
                    <a:pt x="171945" y="118110"/>
                  </a:lnTo>
                  <a:lnTo>
                    <a:pt x="141236" y="121920"/>
                  </a:lnTo>
                  <a:lnTo>
                    <a:pt x="126072" y="123190"/>
                  </a:lnTo>
                  <a:lnTo>
                    <a:pt x="110959" y="125730"/>
                  </a:lnTo>
                  <a:lnTo>
                    <a:pt x="104686" y="127000"/>
                  </a:lnTo>
                  <a:lnTo>
                    <a:pt x="101384" y="124460"/>
                  </a:lnTo>
                  <a:lnTo>
                    <a:pt x="97434" y="119380"/>
                  </a:lnTo>
                  <a:lnTo>
                    <a:pt x="101752" y="119380"/>
                  </a:lnTo>
                  <a:lnTo>
                    <a:pt x="105359" y="118110"/>
                  </a:lnTo>
                  <a:lnTo>
                    <a:pt x="133896" y="115570"/>
                  </a:lnTo>
                  <a:lnTo>
                    <a:pt x="146354" y="113030"/>
                  </a:lnTo>
                  <a:lnTo>
                    <a:pt x="158788" y="111760"/>
                  </a:lnTo>
                  <a:lnTo>
                    <a:pt x="165138" y="110490"/>
                  </a:lnTo>
                  <a:lnTo>
                    <a:pt x="169011" y="113030"/>
                  </a:lnTo>
                  <a:lnTo>
                    <a:pt x="172821" y="116840"/>
                  </a:lnTo>
                  <a:lnTo>
                    <a:pt x="172821" y="104228"/>
                  </a:lnTo>
                  <a:lnTo>
                    <a:pt x="156337" y="92710"/>
                  </a:lnTo>
                  <a:lnTo>
                    <a:pt x="151815" y="88900"/>
                  </a:lnTo>
                  <a:lnTo>
                    <a:pt x="143713" y="82067"/>
                  </a:lnTo>
                  <a:lnTo>
                    <a:pt x="143713" y="95250"/>
                  </a:lnTo>
                  <a:lnTo>
                    <a:pt x="141439" y="95250"/>
                  </a:lnTo>
                  <a:lnTo>
                    <a:pt x="115608" y="100330"/>
                  </a:lnTo>
                  <a:lnTo>
                    <a:pt x="103238" y="101600"/>
                  </a:lnTo>
                  <a:lnTo>
                    <a:pt x="84455" y="105410"/>
                  </a:lnTo>
                  <a:lnTo>
                    <a:pt x="80606" y="99060"/>
                  </a:lnTo>
                  <a:lnTo>
                    <a:pt x="82169" y="97790"/>
                  </a:lnTo>
                  <a:lnTo>
                    <a:pt x="83642" y="97790"/>
                  </a:lnTo>
                  <a:lnTo>
                    <a:pt x="96596" y="95250"/>
                  </a:lnTo>
                  <a:lnTo>
                    <a:pt x="108064" y="93980"/>
                  </a:lnTo>
                  <a:lnTo>
                    <a:pt x="119507" y="91440"/>
                  </a:lnTo>
                  <a:lnTo>
                    <a:pt x="130924" y="90170"/>
                  </a:lnTo>
                  <a:lnTo>
                    <a:pt x="136588" y="88900"/>
                  </a:lnTo>
                  <a:lnTo>
                    <a:pt x="140335" y="90170"/>
                  </a:lnTo>
                  <a:lnTo>
                    <a:pt x="143713" y="95250"/>
                  </a:lnTo>
                  <a:lnTo>
                    <a:pt x="143713" y="82067"/>
                  </a:lnTo>
                  <a:lnTo>
                    <a:pt x="118554" y="63106"/>
                  </a:lnTo>
                  <a:lnTo>
                    <a:pt x="118554" y="73660"/>
                  </a:lnTo>
                  <a:lnTo>
                    <a:pt x="118211" y="74930"/>
                  </a:lnTo>
                  <a:lnTo>
                    <a:pt x="102476" y="77470"/>
                  </a:lnTo>
                  <a:lnTo>
                    <a:pt x="94615" y="77470"/>
                  </a:lnTo>
                  <a:lnTo>
                    <a:pt x="86741" y="78740"/>
                  </a:lnTo>
                  <a:lnTo>
                    <a:pt x="81330" y="80010"/>
                  </a:lnTo>
                  <a:lnTo>
                    <a:pt x="68656" y="80010"/>
                  </a:lnTo>
                  <a:lnTo>
                    <a:pt x="66916" y="78740"/>
                  </a:lnTo>
                  <a:lnTo>
                    <a:pt x="64477" y="77470"/>
                  </a:lnTo>
                  <a:lnTo>
                    <a:pt x="89446" y="73660"/>
                  </a:lnTo>
                  <a:lnTo>
                    <a:pt x="101460" y="72390"/>
                  </a:lnTo>
                  <a:lnTo>
                    <a:pt x="115011" y="71120"/>
                  </a:lnTo>
                  <a:lnTo>
                    <a:pt x="116814" y="72390"/>
                  </a:lnTo>
                  <a:lnTo>
                    <a:pt x="118554" y="73660"/>
                  </a:lnTo>
                  <a:lnTo>
                    <a:pt x="118554" y="63106"/>
                  </a:lnTo>
                  <a:lnTo>
                    <a:pt x="117259" y="62230"/>
                  </a:lnTo>
                  <a:lnTo>
                    <a:pt x="107784" y="54610"/>
                  </a:lnTo>
                  <a:lnTo>
                    <a:pt x="106210" y="53340"/>
                  </a:lnTo>
                  <a:lnTo>
                    <a:pt x="100558" y="48260"/>
                  </a:lnTo>
                  <a:lnTo>
                    <a:pt x="98602" y="46990"/>
                  </a:lnTo>
                  <a:lnTo>
                    <a:pt x="94691" y="44450"/>
                  </a:lnTo>
                  <a:lnTo>
                    <a:pt x="87007" y="40640"/>
                  </a:lnTo>
                  <a:lnTo>
                    <a:pt x="86487" y="40398"/>
                  </a:lnTo>
                  <a:lnTo>
                    <a:pt x="86487" y="50800"/>
                  </a:lnTo>
                  <a:lnTo>
                    <a:pt x="69253" y="53340"/>
                  </a:lnTo>
                  <a:lnTo>
                    <a:pt x="61023" y="53340"/>
                  </a:lnTo>
                  <a:lnTo>
                    <a:pt x="52920" y="54610"/>
                  </a:lnTo>
                  <a:lnTo>
                    <a:pt x="49593" y="54610"/>
                  </a:lnTo>
                  <a:lnTo>
                    <a:pt x="47904" y="53340"/>
                  </a:lnTo>
                  <a:lnTo>
                    <a:pt x="47053" y="50800"/>
                  </a:lnTo>
                  <a:lnTo>
                    <a:pt x="48907" y="50800"/>
                  </a:lnTo>
                  <a:lnTo>
                    <a:pt x="50660" y="49530"/>
                  </a:lnTo>
                  <a:lnTo>
                    <a:pt x="60236" y="49530"/>
                  </a:lnTo>
                  <a:lnTo>
                    <a:pt x="68084" y="48260"/>
                  </a:lnTo>
                  <a:lnTo>
                    <a:pt x="79857" y="46990"/>
                  </a:lnTo>
                  <a:lnTo>
                    <a:pt x="82613" y="48260"/>
                  </a:lnTo>
                  <a:lnTo>
                    <a:pt x="86487" y="50800"/>
                  </a:lnTo>
                  <a:lnTo>
                    <a:pt x="86487" y="40398"/>
                  </a:lnTo>
                  <a:lnTo>
                    <a:pt x="71158" y="33020"/>
                  </a:lnTo>
                  <a:lnTo>
                    <a:pt x="63030" y="30480"/>
                  </a:lnTo>
                  <a:lnTo>
                    <a:pt x="56388" y="27940"/>
                  </a:lnTo>
                  <a:lnTo>
                    <a:pt x="49669" y="27940"/>
                  </a:lnTo>
                  <a:lnTo>
                    <a:pt x="42976" y="29210"/>
                  </a:lnTo>
                  <a:lnTo>
                    <a:pt x="36423" y="31750"/>
                  </a:lnTo>
                  <a:lnTo>
                    <a:pt x="31483" y="34290"/>
                  </a:lnTo>
                  <a:lnTo>
                    <a:pt x="29705" y="38100"/>
                  </a:lnTo>
                  <a:lnTo>
                    <a:pt x="34607" y="49530"/>
                  </a:lnTo>
                  <a:lnTo>
                    <a:pt x="37274" y="54610"/>
                  </a:lnTo>
                  <a:lnTo>
                    <a:pt x="40944" y="59690"/>
                  </a:lnTo>
                  <a:lnTo>
                    <a:pt x="49898" y="72390"/>
                  </a:lnTo>
                  <a:lnTo>
                    <a:pt x="77431" y="110490"/>
                  </a:lnTo>
                  <a:lnTo>
                    <a:pt x="102450" y="137160"/>
                  </a:lnTo>
                  <a:lnTo>
                    <a:pt x="128295" y="165100"/>
                  </a:lnTo>
                  <a:lnTo>
                    <a:pt x="136766" y="172720"/>
                  </a:lnTo>
                  <a:lnTo>
                    <a:pt x="153568" y="190500"/>
                  </a:lnTo>
                  <a:lnTo>
                    <a:pt x="159626" y="198120"/>
                  </a:lnTo>
                  <a:lnTo>
                    <a:pt x="171564" y="210820"/>
                  </a:lnTo>
                  <a:lnTo>
                    <a:pt x="177584" y="218440"/>
                  </a:lnTo>
                  <a:lnTo>
                    <a:pt x="180581" y="220980"/>
                  </a:lnTo>
                  <a:lnTo>
                    <a:pt x="184061" y="223520"/>
                  </a:lnTo>
                  <a:lnTo>
                    <a:pt x="192493" y="232410"/>
                  </a:lnTo>
                  <a:lnTo>
                    <a:pt x="198221" y="236220"/>
                  </a:lnTo>
                  <a:lnTo>
                    <a:pt x="208635" y="238760"/>
                  </a:lnTo>
                  <a:lnTo>
                    <a:pt x="214985" y="238760"/>
                  </a:lnTo>
                  <a:lnTo>
                    <a:pt x="224624" y="237490"/>
                  </a:lnTo>
                  <a:lnTo>
                    <a:pt x="234238" y="234950"/>
                  </a:lnTo>
                  <a:lnTo>
                    <a:pt x="254774" y="229870"/>
                  </a:lnTo>
                  <a:lnTo>
                    <a:pt x="256057" y="229870"/>
                  </a:lnTo>
                  <a:lnTo>
                    <a:pt x="264845" y="223520"/>
                  </a:lnTo>
                  <a:lnTo>
                    <a:pt x="272262" y="218440"/>
                  </a:lnTo>
                  <a:lnTo>
                    <a:pt x="273672" y="217170"/>
                  </a:lnTo>
                  <a:lnTo>
                    <a:pt x="279311" y="212090"/>
                  </a:lnTo>
                  <a:lnTo>
                    <a:pt x="285800" y="205740"/>
                  </a:lnTo>
                  <a:lnTo>
                    <a:pt x="288010" y="203200"/>
                  </a:lnTo>
                  <a:lnTo>
                    <a:pt x="296849" y="193040"/>
                  </a:lnTo>
                  <a:lnTo>
                    <a:pt x="300164" y="189230"/>
                  </a:lnTo>
                  <a:lnTo>
                    <a:pt x="308622" y="180340"/>
                  </a:lnTo>
                  <a:lnTo>
                    <a:pt x="313448" y="175260"/>
                  </a:lnTo>
                  <a:lnTo>
                    <a:pt x="314655" y="173990"/>
                  </a:lnTo>
                  <a:lnTo>
                    <a:pt x="322389" y="165100"/>
                  </a:lnTo>
                  <a:lnTo>
                    <a:pt x="329018" y="157480"/>
                  </a:lnTo>
                  <a:lnTo>
                    <a:pt x="337616" y="147320"/>
                  </a:lnTo>
                  <a:lnTo>
                    <a:pt x="341909" y="142240"/>
                  </a:lnTo>
                  <a:lnTo>
                    <a:pt x="342988" y="140970"/>
                  </a:lnTo>
                  <a:lnTo>
                    <a:pt x="347446" y="134620"/>
                  </a:lnTo>
                  <a:lnTo>
                    <a:pt x="350126" y="130810"/>
                  </a:lnTo>
                  <a:lnTo>
                    <a:pt x="356654" y="120650"/>
                  </a:lnTo>
                  <a:lnTo>
                    <a:pt x="362813" y="110490"/>
                  </a:lnTo>
                  <a:lnTo>
                    <a:pt x="366623" y="104140"/>
                  </a:lnTo>
                  <a:lnTo>
                    <a:pt x="368909" y="100330"/>
                  </a:lnTo>
                  <a:lnTo>
                    <a:pt x="373710" y="91440"/>
                  </a:lnTo>
                  <a:lnTo>
                    <a:pt x="374484" y="90170"/>
                  </a:lnTo>
                  <a:lnTo>
                    <a:pt x="378345" y="83820"/>
                  </a:lnTo>
                  <a:lnTo>
                    <a:pt x="382168" y="76200"/>
                  </a:lnTo>
                  <a:lnTo>
                    <a:pt x="382803" y="74930"/>
                  </a:lnTo>
                  <a:lnTo>
                    <a:pt x="386537" y="67310"/>
                  </a:lnTo>
                  <a:lnTo>
                    <a:pt x="387159" y="66040"/>
                  </a:lnTo>
                  <a:lnTo>
                    <a:pt x="391477" y="55880"/>
                  </a:lnTo>
                  <a:lnTo>
                    <a:pt x="391858" y="54610"/>
                  </a:lnTo>
                  <a:lnTo>
                    <a:pt x="394131" y="46990"/>
                  </a:lnTo>
                  <a:lnTo>
                    <a:pt x="394512" y="45720"/>
                  </a:lnTo>
                  <a:lnTo>
                    <a:pt x="396227" y="34290"/>
                  </a:lnTo>
                  <a:lnTo>
                    <a:pt x="396341" y="31750"/>
                  </a:lnTo>
                  <a:lnTo>
                    <a:pt x="396557" y="26670"/>
                  </a:lnTo>
                  <a:lnTo>
                    <a:pt x="396671" y="24130"/>
                  </a:lnTo>
                  <a:lnTo>
                    <a:pt x="398640" y="2540"/>
                  </a:lnTo>
                  <a:close/>
                </a:path>
                <a:path w="433704" h="419735">
                  <a:moveTo>
                    <a:pt x="433374" y="194906"/>
                  </a:moveTo>
                  <a:lnTo>
                    <a:pt x="432625" y="187286"/>
                  </a:lnTo>
                  <a:lnTo>
                    <a:pt x="429704" y="179666"/>
                  </a:lnTo>
                  <a:lnTo>
                    <a:pt x="424040" y="173316"/>
                  </a:lnTo>
                  <a:lnTo>
                    <a:pt x="422046" y="172466"/>
                  </a:lnTo>
                  <a:lnTo>
                    <a:pt x="422046" y="201256"/>
                  </a:lnTo>
                  <a:lnTo>
                    <a:pt x="421246" y="202526"/>
                  </a:lnTo>
                  <a:lnTo>
                    <a:pt x="407670" y="202526"/>
                  </a:lnTo>
                  <a:lnTo>
                    <a:pt x="407670" y="225386"/>
                  </a:lnTo>
                  <a:lnTo>
                    <a:pt x="404837" y="233006"/>
                  </a:lnTo>
                  <a:lnTo>
                    <a:pt x="393801" y="233006"/>
                  </a:lnTo>
                  <a:lnTo>
                    <a:pt x="393801" y="249516"/>
                  </a:lnTo>
                  <a:lnTo>
                    <a:pt x="391604" y="254596"/>
                  </a:lnTo>
                  <a:lnTo>
                    <a:pt x="389255" y="257136"/>
                  </a:lnTo>
                  <a:lnTo>
                    <a:pt x="376567" y="257136"/>
                  </a:lnTo>
                  <a:lnTo>
                    <a:pt x="371436" y="256209"/>
                  </a:lnTo>
                  <a:lnTo>
                    <a:pt x="371436" y="277456"/>
                  </a:lnTo>
                  <a:lnTo>
                    <a:pt x="368515" y="283806"/>
                  </a:lnTo>
                  <a:lnTo>
                    <a:pt x="363194" y="286346"/>
                  </a:lnTo>
                  <a:lnTo>
                    <a:pt x="355942" y="285076"/>
                  </a:lnTo>
                  <a:lnTo>
                    <a:pt x="351256" y="285076"/>
                  </a:lnTo>
                  <a:lnTo>
                    <a:pt x="351256" y="301586"/>
                  </a:lnTo>
                  <a:lnTo>
                    <a:pt x="337693" y="301586"/>
                  </a:lnTo>
                  <a:lnTo>
                    <a:pt x="337693" y="314286"/>
                  </a:lnTo>
                  <a:lnTo>
                    <a:pt x="336308" y="314286"/>
                  </a:lnTo>
                  <a:lnTo>
                    <a:pt x="319189" y="316268"/>
                  </a:lnTo>
                  <a:lnTo>
                    <a:pt x="319189" y="334606"/>
                  </a:lnTo>
                  <a:lnTo>
                    <a:pt x="315442" y="337146"/>
                  </a:lnTo>
                  <a:lnTo>
                    <a:pt x="312483" y="340956"/>
                  </a:lnTo>
                  <a:lnTo>
                    <a:pt x="305803" y="343496"/>
                  </a:lnTo>
                  <a:lnTo>
                    <a:pt x="298424" y="343496"/>
                  </a:lnTo>
                  <a:lnTo>
                    <a:pt x="288112" y="344017"/>
                  </a:lnTo>
                  <a:lnTo>
                    <a:pt x="288112" y="365086"/>
                  </a:lnTo>
                  <a:lnTo>
                    <a:pt x="273050" y="366991"/>
                  </a:lnTo>
                  <a:lnTo>
                    <a:pt x="273050" y="377786"/>
                  </a:lnTo>
                  <a:lnTo>
                    <a:pt x="270268" y="380326"/>
                  </a:lnTo>
                  <a:lnTo>
                    <a:pt x="267398" y="384136"/>
                  </a:lnTo>
                  <a:lnTo>
                    <a:pt x="255206" y="384136"/>
                  </a:lnTo>
                  <a:lnTo>
                    <a:pt x="246126" y="385406"/>
                  </a:lnTo>
                  <a:lnTo>
                    <a:pt x="237032" y="385406"/>
                  </a:lnTo>
                  <a:lnTo>
                    <a:pt x="228854" y="386549"/>
                  </a:lnTo>
                  <a:lnTo>
                    <a:pt x="228854" y="404456"/>
                  </a:lnTo>
                  <a:lnTo>
                    <a:pt x="223989" y="409536"/>
                  </a:lnTo>
                  <a:lnTo>
                    <a:pt x="218782" y="410806"/>
                  </a:lnTo>
                  <a:lnTo>
                    <a:pt x="211848" y="406996"/>
                  </a:lnTo>
                  <a:lnTo>
                    <a:pt x="228854" y="404456"/>
                  </a:lnTo>
                  <a:lnTo>
                    <a:pt x="228854" y="386549"/>
                  </a:lnTo>
                  <a:lnTo>
                    <a:pt x="227939" y="386676"/>
                  </a:lnTo>
                  <a:lnTo>
                    <a:pt x="194398" y="387946"/>
                  </a:lnTo>
                  <a:lnTo>
                    <a:pt x="182130" y="389216"/>
                  </a:lnTo>
                  <a:lnTo>
                    <a:pt x="181000" y="387946"/>
                  </a:lnTo>
                  <a:lnTo>
                    <a:pt x="179882" y="387946"/>
                  </a:lnTo>
                  <a:lnTo>
                    <a:pt x="180213" y="386676"/>
                  </a:lnTo>
                  <a:lnTo>
                    <a:pt x="203327" y="382866"/>
                  </a:lnTo>
                  <a:lnTo>
                    <a:pt x="226479" y="381596"/>
                  </a:lnTo>
                  <a:lnTo>
                    <a:pt x="249720" y="379056"/>
                  </a:lnTo>
                  <a:lnTo>
                    <a:pt x="273050" y="377786"/>
                  </a:lnTo>
                  <a:lnTo>
                    <a:pt x="273050" y="366991"/>
                  </a:lnTo>
                  <a:lnTo>
                    <a:pt x="257848" y="368896"/>
                  </a:lnTo>
                  <a:lnTo>
                    <a:pt x="166662" y="372706"/>
                  </a:lnTo>
                  <a:lnTo>
                    <a:pt x="288112" y="365086"/>
                  </a:lnTo>
                  <a:lnTo>
                    <a:pt x="288112" y="344017"/>
                  </a:lnTo>
                  <a:lnTo>
                    <a:pt x="222719" y="347306"/>
                  </a:lnTo>
                  <a:lnTo>
                    <a:pt x="174663" y="352386"/>
                  </a:lnTo>
                  <a:lnTo>
                    <a:pt x="163233" y="354926"/>
                  </a:lnTo>
                  <a:lnTo>
                    <a:pt x="148170" y="356196"/>
                  </a:lnTo>
                  <a:lnTo>
                    <a:pt x="145211" y="356196"/>
                  </a:lnTo>
                  <a:lnTo>
                    <a:pt x="142532" y="352386"/>
                  </a:lnTo>
                  <a:lnTo>
                    <a:pt x="186347" y="344766"/>
                  </a:lnTo>
                  <a:lnTo>
                    <a:pt x="230327" y="339686"/>
                  </a:lnTo>
                  <a:lnTo>
                    <a:pt x="274574" y="335876"/>
                  </a:lnTo>
                  <a:lnTo>
                    <a:pt x="319189" y="334606"/>
                  </a:lnTo>
                  <a:lnTo>
                    <a:pt x="319189" y="316268"/>
                  </a:lnTo>
                  <a:lnTo>
                    <a:pt x="314261" y="316826"/>
                  </a:lnTo>
                  <a:lnTo>
                    <a:pt x="303606" y="316826"/>
                  </a:lnTo>
                  <a:lnTo>
                    <a:pt x="292925" y="318096"/>
                  </a:lnTo>
                  <a:lnTo>
                    <a:pt x="181394" y="323176"/>
                  </a:lnTo>
                  <a:lnTo>
                    <a:pt x="149720" y="325716"/>
                  </a:lnTo>
                  <a:lnTo>
                    <a:pt x="133908" y="328256"/>
                  </a:lnTo>
                  <a:lnTo>
                    <a:pt x="116370" y="330796"/>
                  </a:lnTo>
                  <a:lnTo>
                    <a:pt x="112915" y="330796"/>
                  </a:lnTo>
                  <a:lnTo>
                    <a:pt x="114287" y="329526"/>
                  </a:lnTo>
                  <a:lnTo>
                    <a:pt x="117246" y="329526"/>
                  </a:lnTo>
                  <a:lnTo>
                    <a:pt x="129895" y="326986"/>
                  </a:lnTo>
                  <a:lnTo>
                    <a:pt x="191985" y="320636"/>
                  </a:lnTo>
                  <a:lnTo>
                    <a:pt x="297599" y="315556"/>
                  </a:lnTo>
                  <a:lnTo>
                    <a:pt x="308698" y="314286"/>
                  </a:lnTo>
                  <a:lnTo>
                    <a:pt x="323100" y="314286"/>
                  </a:lnTo>
                  <a:lnTo>
                    <a:pt x="337502" y="313016"/>
                  </a:lnTo>
                  <a:lnTo>
                    <a:pt x="337693" y="314286"/>
                  </a:lnTo>
                  <a:lnTo>
                    <a:pt x="337693" y="301586"/>
                  </a:lnTo>
                  <a:lnTo>
                    <a:pt x="327329" y="301586"/>
                  </a:lnTo>
                  <a:lnTo>
                    <a:pt x="305600" y="302856"/>
                  </a:lnTo>
                  <a:lnTo>
                    <a:pt x="240830" y="302856"/>
                  </a:lnTo>
                  <a:lnTo>
                    <a:pt x="219557" y="304126"/>
                  </a:lnTo>
                  <a:lnTo>
                    <a:pt x="200596" y="304126"/>
                  </a:lnTo>
                  <a:lnTo>
                    <a:pt x="250634" y="301586"/>
                  </a:lnTo>
                  <a:lnTo>
                    <a:pt x="275755" y="301586"/>
                  </a:lnTo>
                  <a:lnTo>
                    <a:pt x="300888" y="300316"/>
                  </a:lnTo>
                  <a:lnTo>
                    <a:pt x="351167" y="300316"/>
                  </a:lnTo>
                  <a:lnTo>
                    <a:pt x="351256" y="301586"/>
                  </a:lnTo>
                  <a:lnTo>
                    <a:pt x="351256" y="285076"/>
                  </a:lnTo>
                  <a:lnTo>
                    <a:pt x="331622" y="285076"/>
                  </a:lnTo>
                  <a:lnTo>
                    <a:pt x="319455" y="283806"/>
                  </a:lnTo>
                  <a:lnTo>
                    <a:pt x="255206" y="283806"/>
                  </a:lnTo>
                  <a:lnTo>
                    <a:pt x="255079" y="282536"/>
                  </a:lnTo>
                  <a:lnTo>
                    <a:pt x="258102" y="281266"/>
                  </a:lnTo>
                  <a:lnTo>
                    <a:pt x="261124" y="279996"/>
                  </a:lnTo>
                  <a:lnTo>
                    <a:pt x="267182" y="278726"/>
                  </a:lnTo>
                  <a:lnTo>
                    <a:pt x="273443" y="276186"/>
                  </a:lnTo>
                  <a:lnTo>
                    <a:pt x="371119" y="276186"/>
                  </a:lnTo>
                  <a:lnTo>
                    <a:pt x="371436" y="277456"/>
                  </a:lnTo>
                  <a:lnTo>
                    <a:pt x="371436" y="256209"/>
                  </a:lnTo>
                  <a:lnTo>
                    <a:pt x="369544" y="255866"/>
                  </a:lnTo>
                  <a:lnTo>
                    <a:pt x="324624" y="255866"/>
                  </a:lnTo>
                  <a:lnTo>
                    <a:pt x="312610" y="254596"/>
                  </a:lnTo>
                  <a:lnTo>
                    <a:pt x="310908" y="254596"/>
                  </a:lnTo>
                  <a:lnTo>
                    <a:pt x="309194" y="253326"/>
                  </a:lnTo>
                  <a:lnTo>
                    <a:pt x="309499" y="250786"/>
                  </a:lnTo>
                  <a:lnTo>
                    <a:pt x="312064" y="250786"/>
                  </a:lnTo>
                  <a:lnTo>
                    <a:pt x="314642" y="249516"/>
                  </a:lnTo>
                  <a:lnTo>
                    <a:pt x="393801" y="249516"/>
                  </a:lnTo>
                  <a:lnTo>
                    <a:pt x="393801" y="233006"/>
                  </a:lnTo>
                  <a:lnTo>
                    <a:pt x="391058" y="233006"/>
                  </a:lnTo>
                  <a:lnTo>
                    <a:pt x="384759" y="234276"/>
                  </a:lnTo>
                  <a:lnTo>
                    <a:pt x="340512" y="234276"/>
                  </a:lnTo>
                  <a:lnTo>
                    <a:pt x="340055" y="231736"/>
                  </a:lnTo>
                  <a:lnTo>
                    <a:pt x="343128" y="230466"/>
                  </a:lnTo>
                  <a:lnTo>
                    <a:pt x="346138" y="226656"/>
                  </a:lnTo>
                  <a:lnTo>
                    <a:pt x="378421" y="226656"/>
                  </a:lnTo>
                  <a:lnTo>
                    <a:pt x="407670" y="225386"/>
                  </a:lnTo>
                  <a:lnTo>
                    <a:pt x="407670" y="202526"/>
                  </a:lnTo>
                  <a:lnTo>
                    <a:pt x="378294" y="202526"/>
                  </a:lnTo>
                  <a:lnTo>
                    <a:pt x="379120" y="201256"/>
                  </a:lnTo>
                  <a:lnTo>
                    <a:pt x="422046" y="201256"/>
                  </a:lnTo>
                  <a:lnTo>
                    <a:pt x="422046" y="172466"/>
                  </a:lnTo>
                  <a:lnTo>
                    <a:pt x="421068" y="172046"/>
                  </a:lnTo>
                  <a:lnTo>
                    <a:pt x="417918" y="170776"/>
                  </a:lnTo>
                  <a:lnTo>
                    <a:pt x="413994" y="170776"/>
                  </a:lnTo>
                  <a:lnTo>
                    <a:pt x="404850" y="172046"/>
                  </a:lnTo>
                  <a:lnTo>
                    <a:pt x="396976" y="175856"/>
                  </a:lnTo>
                  <a:lnTo>
                    <a:pt x="390055" y="180936"/>
                  </a:lnTo>
                  <a:lnTo>
                    <a:pt x="371513" y="198716"/>
                  </a:lnTo>
                  <a:lnTo>
                    <a:pt x="358559" y="210146"/>
                  </a:lnTo>
                  <a:lnTo>
                    <a:pt x="345122" y="220306"/>
                  </a:lnTo>
                  <a:lnTo>
                    <a:pt x="331419" y="230466"/>
                  </a:lnTo>
                  <a:lnTo>
                    <a:pt x="318820" y="238086"/>
                  </a:lnTo>
                  <a:lnTo>
                    <a:pt x="305816" y="246976"/>
                  </a:lnTo>
                  <a:lnTo>
                    <a:pt x="244881" y="276186"/>
                  </a:lnTo>
                  <a:lnTo>
                    <a:pt x="225031" y="279996"/>
                  </a:lnTo>
                  <a:lnTo>
                    <a:pt x="218757" y="281266"/>
                  </a:lnTo>
                  <a:lnTo>
                    <a:pt x="205981" y="281266"/>
                  </a:lnTo>
                  <a:lnTo>
                    <a:pt x="197777" y="278726"/>
                  </a:lnTo>
                  <a:lnTo>
                    <a:pt x="196621" y="278155"/>
                  </a:lnTo>
                  <a:lnTo>
                    <a:pt x="196621" y="304330"/>
                  </a:lnTo>
                  <a:lnTo>
                    <a:pt x="177063" y="306666"/>
                  </a:lnTo>
                  <a:lnTo>
                    <a:pt x="163842" y="306666"/>
                  </a:lnTo>
                  <a:lnTo>
                    <a:pt x="150609" y="307936"/>
                  </a:lnTo>
                  <a:lnTo>
                    <a:pt x="150558" y="306666"/>
                  </a:lnTo>
                  <a:lnTo>
                    <a:pt x="196621" y="304330"/>
                  </a:lnTo>
                  <a:lnTo>
                    <a:pt x="196621" y="278155"/>
                  </a:lnTo>
                  <a:lnTo>
                    <a:pt x="195237" y="277456"/>
                  </a:lnTo>
                  <a:lnTo>
                    <a:pt x="190182" y="274916"/>
                  </a:lnTo>
                  <a:lnTo>
                    <a:pt x="184772" y="271068"/>
                  </a:lnTo>
                  <a:lnTo>
                    <a:pt x="184772" y="283806"/>
                  </a:lnTo>
                  <a:lnTo>
                    <a:pt x="159753" y="283806"/>
                  </a:lnTo>
                  <a:lnTo>
                    <a:pt x="144018" y="285076"/>
                  </a:lnTo>
                  <a:lnTo>
                    <a:pt x="132930" y="285076"/>
                  </a:lnTo>
                  <a:lnTo>
                    <a:pt x="132930" y="309206"/>
                  </a:lnTo>
                  <a:lnTo>
                    <a:pt x="104940" y="309206"/>
                  </a:lnTo>
                  <a:lnTo>
                    <a:pt x="104940" y="307936"/>
                  </a:lnTo>
                  <a:lnTo>
                    <a:pt x="132918" y="307936"/>
                  </a:lnTo>
                  <a:lnTo>
                    <a:pt x="132930" y="309206"/>
                  </a:lnTo>
                  <a:lnTo>
                    <a:pt x="132930" y="285076"/>
                  </a:lnTo>
                  <a:lnTo>
                    <a:pt x="112560" y="285076"/>
                  </a:lnTo>
                  <a:lnTo>
                    <a:pt x="71704" y="290156"/>
                  </a:lnTo>
                  <a:lnTo>
                    <a:pt x="70485" y="290156"/>
                  </a:lnTo>
                  <a:lnTo>
                    <a:pt x="69202" y="288886"/>
                  </a:lnTo>
                  <a:lnTo>
                    <a:pt x="67957" y="288886"/>
                  </a:lnTo>
                  <a:lnTo>
                    <a:pt x="68059" y="287616"/>
                  </a:lnTo>
                  <a:lnTo>
                    <a:pt x="73279" y="286346"/>
                  </a:lnTo>
                  <a:lnTo>
                    <a:pt x="78524" y="286346"/>
                  </a:lnTo>
                  <a:lnTo>
                    <a:pt x="83693" y="285076"/>
                  </a:lnTo>
                  <a:lnTo>
                    <a:pt x="103746" y="281266"/>
                  </a:lnTo>
                  <a:lnTo>
                    <a:pt x="123888" y="278726"/>
                  </a:lnTo>
                  <a:lnTo>
                    <a:pt x="144132" y="277456"/>
                  </a:lnTo>
                  <a:lnTo>
                    <a:pt x="178904" y="277456"/>
                  </a:lnTo>
                  <a:lnTo>
                    <a:pt x="184772" y="283806"/>
                  </a:lnTo>
                  <a:lnTo>
                    <a:pt x="184772" y="271068"/>
                  </a:lnTo>
                  <a:lnTo>
                    <a:pt x="183057" y="269836"/>
                  </a:lnTo>
                  <a:lnTo>
                    <a:pt x="176199" y="264756"/>
                  </a:lnTo>
                  <a:lnTo>
                    <a:pt x="166077" y="257136"/>
                  </a:lnTo>
                  <a:lnTo>
                    <a:pt x="156032" y="249516"/>
                  </a:lnTo>
                  <a:lnTo>
                    <a:pt x="145948" y="241896"/>
                  </a:lnTo>
                  <a:lnTo>
                    <a:pt x="144665" y="240944"/>
                  </a:lnTo>
                  <a:lnTo>
                    <a:pt x="144665" y="252056"/>
                  </a:lnTo>
                  <a:lnTo>
                    <a:pt x="144145" y="253326"/>
                  </a:lnTo>
                  <a:lnTo>
                    <a:pt x="42557" y="257136"/>
                  </a:lnTo>
                  <a:lnTo>
                    <a:pt x="42405" y="255866"/>
                  </a:lnTo>
                  <a:lnTo>
                    <a:pt x="45440" y="255866"/>
                  </a:lnTo>
                  <a:lnTo>
                    <a:pt x="54089" y="254596"/>
                  </a:lnTo>
                  <a:lnTo>
                    <a:pt x="68326" y="254596"/>
                  </a:lnTo>
                  <a:lnTo>
                    <a:pt x="85420" y="252056"/>
                  </a:lnTo>
                  <a:lnTo>
                    <a:pt x="119697" y="249516"/>
                  </a:lnTo>
                  <a:lnTo>
                    <a:pt x="139496" y="249516"/>
                  </a:lnTo>
                  <a:lnTo>
                    <a:pt x="144665" y="252056"/>
                  </a:lnTo>
                  <a:lnTo>
                    <a:pt x="144665" y="240944"/>
                  </a:lnTo>
                  <a:lnTo>
                    <a:pt x="135686" y="234276"/>
                  </a:lnTo>
                  <a:lnTo>
                    <a:pt x="131876" y="231736"/>
                  </a:lnTo>
                  <a:lnTo>
                    <a:pt x="126161" y="227926"/>
                  </a:lnTo>
                  <a:lnTo>
                    <a:pt x="122275" y="225386"/>
                  </a:lnTo>
                  <a:lnTo>
                    <a:pt x="108712" y="216585"/>
                  </a:lnTo>
                  <a:lnTo>
                    <a:pt x="108712" y="230466"/>
                  </a:lnTo>
                  <a:lnTo>
                    <a:pt x="108546" y="231736"/>
                  </a:lnTo>
                  <a:lnTo>
                    <a:pt x="29260" y="231736"/>
                  </a:lnTo>
                  <a:lnTo>
                    <a:pt x="25908" y="229196"/>
                  </a:lnTo>
                  <a:lnTo>
                    <a:pt x="26441" y="227926"/>
                  </a:lnTo>
                  <a:lnTo>
                    <a:pt x="33883" y="227926"/>
                  </a:lnTo>
                  <a:lnTo>
                    <a:pt x="52184" y="226656"/>
                  </a:lnTo>
                  <a:lnTo>
                    <a:pt x="81343" y="226656"/>
                  </a:lnTo>
                  <a:lnTo>
                    <a:pt x="95910" y="225386"/>
                  </a:lnTo>
                  <a:lnTo>
                    <a:pt x="101066" y="225386"/>
                  </a:lnTo>
                  <a:lnTo>
                    <a:pt x="104978" y="226656"/>
                  </a:lnTo>
                  <a:lnTo>
                    <a:pt x="108712" y="230466"/>
                  </a:lnTo>
                  <a:lnTo>
                    <a:pt x="108712" y="216585"/>
                  </a:lnTo>
                  <a:lnTo>
                    <a:pt x="106629" y="215226"/>
                  </a:lnTo>
                  <a:lnTo>
                    <a:pt x="96659" y="208876"/>
                  </a:lnTo>
                  <a:lnTo>
                    <a:pt x="89598" y="205066"/>
                  </a:lnTo>
                  <a:lnTo>
                    <a:pt x="85953" y="203796"/>
                  </a:lnTo>
                  <a:lnTo>
                    <a:pt x="82308" y="202526"/>
                  </a:lnTo>
                  <a:lnTo>
                    <a:pt x="67551" y="196176"/>
                  </a:lnTo>
                  <a:lnTo>
                    <a:pt x="60604" y="192366"/>
                  </a:lnTo>
                  <a:lnTo>
                    <a:pt x="58864" y="191731"/>
                  </a:lnTo>
                  <a:lnTo>
                    <a:pt x="58864" y="203796"/>
                  </a:lnTo>
                  <a:lnTo>
                    <a:pt x="58851" y="205066"/>
                  </a:lnTo>
                  <a:lnTo>
                    <a:pt x="15735" y="205066"/>
                  </a:lnTo>
                  <a:lnTo>
                    <a:pt x="15735" y="203796"/>
                  </a:lnTo>
                  <a:lnTo>
                    <a:pt x="58864" y="203796"/>
                  </a:lnTo>
                  <a:lnTo>
                    <a:pt x="58864" y="191731"/>
                  </a:lnTo>
                  <a:lnTo>
                    <a:pt x="53644" y="189826"/>
                  </a:lnTo>
                  <a:lnTo>
                    <a:pt x="46659" y="186016"/>
                  </a:lnTo>
                  <a:lnTo>
                    <a:pt x="39624" y="183476"/>
                  </a:lnTo>
                  <a:lnTo>
                    <a:pt x="34607" y="180936"/>
                  </a:lnTo>
                  <a:lnTo>
                    <a:pt x="29349" y="179666"/>
                  </a:lnTo>
                  <a:lnTo>
                    <a:pt x="19227" y="178396"/>
                  </a:lnTo>
                  <a:lnTo>
                    <a:pt x="13931" y="178396"/>
                  </a:lnTo>
                  <a:lnTo>
                    <a:pt x="2019" y="182206"/>
                  </a:lnTo>
                  <a:lnTo>
                    <a:pt x="0" y="188556"/>
                  </a:lnTo>
                  <a:lnTo>
                    <a:pt x="3733" y="199986"/>
                  </a:lnTo>
                  <a:lnTo>
                    <a:pt x="4813" y="205066"/>
                  </a:lnTo>
                  <a:lnTo>
                    <a:pt x="7112" y="212686"/>
                  </a:lnTo>
                  <a:lnTo>
                    <a:pt x="8343" y="216496"/>
                  </a:lnTo>
                  <a:lnTo>
                    <a:pt x="9512" y="219036"/>
                  </a:lnTo>
                  <a:lnTo>
                    <a:pt x="9728" y="219036"/>
                  </a:lnTo>
                  <a:lnTo>
                    <a:pt x="21475" y="244436"/>
                  </a:lnTo>
                  <a:lnTo>
                    <a:pt x="22872" y="246976"/>
                  </a:lnTo>
                  <a:lnTo>
                    <a:pt x="24638" y="249516"/>
                  </a:lnTo>
                  <a:lnTo>
                    <a:pt x="30391" y="259676"/>
                  </a:lnTo>
                  <a:lnTo>
                    <a:pt x="34074" y="266026"/>
                  </a:lnTo>
                  <a:lnTo>
                    <a:pt x="43395" y="278726"/>
                  </a:lnTo>
                  <a:lnTo>
                    <a:pt x="48729" y="285076"/>
                  </a:lnTo>
                  <a:lnTo>
                    <a:pt x="54356" y="290156"/>
                  </a:lnTo>
                  <a:lnTo>
                    <a:pt x="60921" y="296506"/>
                  </a:lnTo>
                  <a:lnTo>
                    <a:pt x="74320" y="309206"/>
                  </a:lnTo>
                  <a:lnTo>
                    <a:pt x="80949" y="315556"/>
                  </a:lnTo>
                  <a:lnTo>
                    <a:pt x="83934" y="318096"/>
                  </a:lnTo>
                  <a:lnTo>
                    <a:pt x="85813" y="321906"/>
                  </a:lnTo>
                  <a:lnTo>
                    <a:pt x="88900" y="324446"/>
                  </a:lnTo>
                  <a:lnTo>
                    <a:pt x="97866" y="333336"/>
                  </a:lnTo>
                  <a:lnTo>
                    <a:pt x="147510" y="375246"/>
                  </a:lnTo>
                  <a:lnTo>
                    <a:pt x="155054" y="382866"/>
                  </a:lnTo>
                  <a:lnTo>
                    <a:pt x="172770" y="398106"/>
                  </a:lnTo>
                  <a:lnTo>
                    <a:pt x="190703" y="413346"/>
                  </a:lnTo>
                  <a:lnTo>
                    <a:pt x="197078" y="418426"/>
                  </a:lnTo>
                  <a:lnTo>
                    <a:pt x="202946" y="419696"/>
                  </a:lnTo>
                  <a:lnTo>
                    <a:pt x="221983" y="419696"/>
                  </a:lnTo>
                  <a:lnTo>
                    <a:pt x="231622" y="417156"/>
                  </a:lnTo>
                  <a:lnTo>
                    <a:pt x="235686" y="414616"/>
                  </a:lnTo>
                  <a:lnTo>
                    <a:pt x="240639" y="412076"/>
                  </a:lnTo>
                  <a:lnTo>
                    <a:pt x="241160" y="412076"/>
                  </a:lnTo>
                  <a:lnTo>
                    <a:pt x="241896" y="410806"/>
                  </a:lnTo>
                  <a:lnTo>
                    <a:pt x="252653" y="405726"/>
                  </a:lnTo>
                  <a:lnTo>
                    <a:pt x="254342" y="404456"/>
                  </a:lnTo>
                  <a:lnTo>
                    <a:pt x="262775" y="398106"/>
                  </a:lnTo>
                  <a:lnTo>
                    <a:pt x="272351" y="391756"/>
                  </a:lnTo>
                  <a:lnTo>
                    <a:pt x="274955" y="389216"/>
                  </a:lnTo>
                  <a:lnTo>
                    <a:pt x="281457" y="382866"/>
                  </a:lnTo>
                  <a:lnTo>
                    <a:pt x="287058" y="377786"/>
                  </a:lnTo>
                  <a:lnTo>
                    <a:pt x="288467" y="376516"/>
                  </a:lnTo>
                  <a:lnTo>
                    <a:pt x="291884" y="372706"/>
                  </a:lnTo>
                  <a:lnTo>
                    <a:pt x="295313" y="368896"/>
                  </a:lnTo>
                  <a:lnTo>
                    <a:pt x="299008" y="365086"/>
                  </a:lnTo>
                  <a:lnTo>
                    <a:pt x="307619" y="356196"/>
                  </a:lnTo>
                  <a:lnTo>
                    <a:pt x="308851" y="354926"/>
                  </a:lnTo>
                  <a:lnTo>
                    <a:pt x="329539" y="334606"/>
                  </a:lnTo>
                  <a:lnTo>
                    <a:pt x="330835" y="333336"/>
                  </a:lnTo>
                  <a:lnTo>
                    <a:pt x="333260" y="330796"/>
                  </a:lnTo>
                  <a:lnTo>
                    <a:pt x="341757" y="321906"/>
                  </a:lnTo>
                  <a:lnTo>
                    <a:pt x="350164" y="313016"/>
                  </a:lnTo>
                  <a:lnTo>
                    <a:pt x="352564" y="310476"/>
                  </a:lnTo>
                  <a:lnTo>
                    <a:pt x="353695" y="309206"/>
                  </a:lnTo>
                  <a:lnTo>
                    <a:pt x="361645" y="300316"/>
                  </a:lnTo>
                  <a:lnTo>
                    <a:pt x="370573" y="290156"/>
                  </a:lnTo>
                  <a:lnTo>
                    <a:pt x="373888" y="286346"/>
                  </a:lnTo>
                  <a:lnTo>
                    <a:pt x="382739" y="276186"/>
                  </a:lnTo>
                  <a:lnTo>
                    <a:pt x="388264" y="269836"/>
                  </a:lnTo>
                  <a:lnTo>
                    <a:pt x="399897" y="257136"/>
                  </a:lnTo>
                  <a:lnTo>
                    <a:pt x="402221" y="254596"/>
                  </a:lnTo>
                  <a:lnTo>
                    <a:pt x="406158" y="249516"/>
                  </a:lnTo>
                  <a:lnTo>
                    <a:pt x="409105" y="245706"/>
                  </a:lnTo>
                  <a:lnTo>
                    <a:pt x="415823" y="238086"/>
                  </a:lnTo>
                  <a:lnTo>
                    <a:pt x="432523" y="202526"/>
                  </a:lnTo>
                  <a:lnTo>
                    <a:pt x="432663" y="201256"/>
                  </a:lnTo>
                  <a:lnTo>
                    <a:pt x="433374" y="194906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3674" y="4678438"/>
              <a:ext cx="433705" cy="948690"/>
            </a:xfrm>
            <a:custGeom>
              <a:avLst/>
              <a:gdLst/>
              <a:ahLst/>
              <a:cxnLst/>
              <a:rect l="l" t="t" r="r" b="b"/>
              <a:pathLst>
                <a:path w="433704" h="948689">
                  <a:moveTo>
                    <a:pt x="58877" y="177317"/>
                  </a:moveTo>
                  <a:lnTo>
                    <a:pt x="15735" y="177317"/>
                  </a:lnTo>
                  <a:lnTo>
                    <a:pt x="15735" y="178422"/>
                  </a:lnTo>
                  <a:lnTo>
                    <a:pt x="58864" y="178422"/>
                  </a:lnTo>
                  <a:lnTo>
                    <a:pt x="58877" y="177317"/>
                  </a:lnTo>
                  <a:close/>
                </a:path>
                <a:path w="433704" h="948689">
                  <a:moveTo>
                    <a:pt x="86487" y="24841"/>
                  </a:moveTo>
                  <a:lnTo>
                    <a:pt x="82613" y="21869"/>
                  </a:lnTo>
                  <a:lnTo>
                    <a:pt x="79857" y="20548"/>
                  </a:lnTo>
                  <a:lnTo>
                    <a:pt x="68084" y="22250"/>
                  </a:lnTo>
                  <a:lnTo>
                    <a:pt x="60236" y="22580"/>
                  </a:lnTo>
                  <a:lnTo>
                    <a:pt x="50660" y="23431"/>
                  </a:lnTo>
                  <a:lnTo>
                    <a:pt x="48907" y="23761"/>
                  </a:lnTo>
                  <a:lnTo>
                    <a:pt x="47053" y="24028"/>
                  </a:lnTo>
                  <a:lnTo>
                    <a:pt x="47904" y="27520"/>
                  </a:lnTo>
                  <a:lnTo>
                    <a:pt x="49593" y="28359"/>
                  </a:lnTo>
                  <a:lnTo>
                    <a:pt x="61023" y="27114"/>
                  </a:lnTo>
                  <a:lnTo>
                    <a:pt x="86487" y="24841"/>
                  </a:lnTo>
                  <a:close/>
                </a:path>
                <a:path w="433704" h="948689">
                  <a:moveTo>
                    <a:pt x="108712" y="203746"/>
                  </a:moveTo>
                  <a:lnTo>
                    <a:pt x="104978" y="200774"/>
                  </a:lnTo>
                  <a:lnTo>
                    <a:pt x="101079" y="199313"/>
                  </a:lnTo>
                  <a:lnTo>
                    <a:pt x="81343" y="200088"/>
                  </a:lnTo>
                  <a:lnTo>
                    <a:pt x="33883" y="201256"/>
                  </a:lnTo>
                  <a:lnTo>
                    <a:pt x="26441" y="201752"/>
                  </a:lnTo>
                  <a:lnTo>
                    <a:pt x="25908" y="203238"/>
                  </a:lnTo>
                  <a:lnTo>
                    <a:pt x="27584" y="204076"/>
                  </a:lnTo>
                  <a:lnTo>
                    <a:pt x="29260" y="205625"/>
                  </a:lnTo>
                  <a:lnTo>
                    <a:pt x="108546" y="205193"/>
                  </a:lnTo>
                  <a:lnTo>
                    <a:pt x="108712" y="203746"/>
                  </a:lnTo>
                  <a:close/>
                </a:path>
                <a:path w="433704" h="948689">
                  <a:moveTo>
                    <a:pt x="118554" y="47091"/>
                  </a:moveTo>
                  <a:lnTo>
                    <a:pt x="116814" y="46456"/>
                  </a:lnTo>
                  <a:lnTo>
                    <a:pt x="115011" y="45135"/>
                  </a:lnTo>
                  <a:lnTo>
                    <a:pt x="64477" y="50596"/>
                  </a:lnTo>
                  <a:lnTo>
                    <a:pt x="66916" y="51663"/>
                  </a:lnTo>
                  <a:lnTo>
                    <a:pt x="68643" y="53060"/>
                  </a:lnTo>
                  <a:lnTo>
                    <a:pt x="75844" y="53149"/>
                  </a:lnTo>
                  <a:lnTo>
                    <a:pt x="81330" y="52971"/>
                  </a:lnTo>
                  <a:lnTo>
                    <a:pt x="94615" y="51473"/>
                  </a:lnTo>
                  <a:lnTo>
                    <a:pt x="118211" y="48399"/>
                  </a:lnTo>
                  <a:lnTo>
                    <a:pt x="118554" y="47091"/>
                  </a:lnTo>
                  <a:close/>
                </a:path>
                <a:path w="433704" h="948689">
                  <a:moveTo>
                    <a:pt x="132930" y="281876"/>
                  </a:moveTo>
                  <a:lnTo>
                    <a:pt x="104940" y="281876"/>
                  </a:lnTo>
                  <a:lnTo>
                    <a:pt x="104940" y="282206"/>
                  </a:lnTo>
                  <a:lnTo>
                    <a:pt x="132930" y="282206"/>
                  </a:lnTo>
                  <a:lnTo>
                    <a:pt x="132930" y="281876"/>
                  </a:lnTo>
                  <a:close/>
                </a:path>
                <a:path w="433704" h="948689">
                  <a:moveTo>
                    <a:pt x="143713" y="68402"/>
                  </a:moveTo>
                  <a:lnTo>
                    <a:pt x="140322" y="63563"/>
                  </a:lnTo>
                  <a:lnTo>
                    <a:pt x="136575" y="62331"/>
                  </a:lnTo>
                  <a:lnTo>
                    <a:pt x="119507" y="65557"/>
                  </a:lnTo>
                  <a:lnTo>
                    <a:pt x="83629" y="71361"/>
                  </a:lnTo>
                  <a:lnTo>
                    <a:pt x="80606" y="72021"/>
                  </a:lnTo>
                  <a:lnTo>
                    <a:pt x="84455" y="78803"/>
                  </a:lnTo>
                  <a:lnTo>
                    <a:pt x="141439" y="69113"/>
                  </a:lnTo>
                  <a:lnTo>
                    <a:pt x="143713" y="68402"/>
                  </a:lnTo>
                  <a:close/>
                </a:path>
                <a:path w="433704" h="948689">
                  <a:moveTo>
                    <a:pt x="144665" y="225704"/>
                  </a:moveTo>
                  <a:lnTo>
                    <a:pt x="142074" y="224955"/>
                  </a:lnTo>
                  <a:lnTo>
                    <a:pt x="139496" y="223596"/>
                  </a:lnTo>
                  <a:lnTo>
                    <a:pt x="119697" y="223634"/>
                  </a:lnTo>
                  <a:lnTo>
                    <a:pt x="102539" y="224434"/>
                  </a:lnTo>
                  <a:lnTo>
                    <a:pt x="85420" y="225806"/>
                  </a:lnTo>
                  <a:lnTo>
                    <a:pt x="61252" y="228498"/>
                  </a:lnTo>
                  <a:lnTo>
                    <a:pt x="54089" y="228422"/>
                  </a:lnTo>
                  <a:lnTo>
                    <a:pt x="45440" y="228942"/>
                  </a:lnTo>
                  <a:lnTo>
                    <a:pt x="42405" y="229628"/>
                  </a:lnTo>
                  <a:lnTo>
                    <a:pt x="42557" y="231228"/>
                  </a:lnTo>
                  <a:lnTo>
                    <a:pt x="144145" y="226758"/>
                  </a:lnTo>
                  <a:lnTo>
                    <a:pt x="144665" y="225704"/>
                  </a:lnTo>
                  <a:close/>
                </a:path>
                <a:path w="433704" h="948689">
                  <a:moveTo>
                    <a:pt x="172821" y="90919"/>
                  </a:moveTo>
                  <a:lnTo>
                    <a:pt x="168998" y="86614"/>
                  </a:lnTo>
                  <a:lnTo>
                    <a:pt x="165125" y="84226"/>
                  </a:lnTo>
                  <a:lnTo>
                    <a:pt x="146367" y="87045"/>
                  </a:lnTo>
                  <a:lnTo>
                    <a:pt x="97434" y="92925"/>
                  </a:lnTo>
                  <a:lnTo>
                    <a:pt x="101384" y="97396"/>
                  </a:lnTo>
                  <a:lnTo>
                    <a:pt x="104686" y="100025"/>
                  </a:lnTo>
                  <a:lnTo>
                    <a:pt x="126085" y="96926"/>
                  </a:lnTo>
                  <a:lnTo>
                    <a:pt x="171945" y="91262"/>
                  </a:lnTo>
                  <a:lnTo>
                    <a:pt x="172821" y="90919"/>
                  </a:lnTo>
                  <a:close/>
                </a:path>
                <a:path w="433704" h="948689">
                  <a:moveTo>
                    <a:pt x="184785" y="256768"/>
                  </a:moveTo>
                  <a:lnTo>
                    <a:pt x="178917" y="250532"/>
                  </a:lnTo>
                  <a:lnTo>
                    <a:pt x="164503" y="250469"/>
                  </a:lnTo>
                  <a:lnTo>
                    <a:pt x="144132" y="251028"/>
                  </a:lnTo>
                  <a:lnTo>
                    <a:pt x="123888" y="252564"/>
                  </a:lnTo>
                  <a:lnTo>
                    <a:pt x="103746" y="255079"/>
                  </a:lnTo>
                  <a:lnTo>
                    <a:pt x="78536" y="259613"/>
                  </a:lnTo>
                  <a:lnTo>
                    <a:pt x="68072" y="261010"/>
                  </a:lnTo>
                  <a:lnTo>
                    <a:pt x="67957" y="262572"/>
                  </a:lnTo>
                  <a:lnTo>
                    <a:pt x="69215" y="262801"/>
                  </a:lnTo>
                  <a:lnTo>
                    <a:pt x="70497" y="263321"/>
                  </a:lnTo>
                  <a:lnTo>
                    <a:pt x="102336" y="259880"/>
                  </a:lnTo>
                  <a:lnTo>
                    <a:pt x="112572" y="259143"/>
                  </a:lnTo>
                  <a:lnTo>
                    <a:pt x="144005" y="258013"/>
                  </a:lnTo>
                  <a:lnTo>
                    <a:pt x="178536" y="257162"/>
                  </a:lnTo>
                  <a:lnTo>
                    <a:pt x="184785" y="256768"/>
                  </a:lnTo>
                  <a:close/>
                </a:path>
                <a:path w="433704" h="948689">
                  <a:moveTo>
                    <a:pt x="201637" y="109893"/>
                  </a:moveTo>
                  <a:lnTo>
                    <a:pt x="201523" y="107899"/>
                  </a:lnTo>
                  <a:lnTo>
                    <a:pt x="120192" y="113728"/>
                  </a:lnTo>
                  <a:lnTo>
                    <a:pt x="120281" y="115277"/>
                  </a:lnTo>
                  <a:lnTo>
                    <a:pt x="201637" y="109893"/>
                  </a:lnTo>
                  <a:close/>
                </a:path>
                <a:path w="433704" h="948689">
                  <a:moveTo>
                    <a:pt x="228854" y="378536"/>
                  </a:moveTo>
                  <a:lnTo>
                    <a:pt x="211848" y="380771"/>
                  </a:lnTo>
                  <a:lnTo>
                    <a:pt x="218782" y="384200"/>
                  </a:lnTo>
                  <a:lnTo>
                    <a:pt x="223989" y="382574"/>
                  </a:lnTo>
                  <a:lnTo>
                    <a:pt x="228854" y="378536"/>
                  </a:lnTo>
                  <a:close/>
                </a:path>
                <a:path w="433704" h="948689">
                  <a:moveTo>
                    <a:pt x="259588" y="190093"/>
                  </a:moveTo>
                  <a:lnTo>
                    <a:pt x="197980" y="195605"/>
                  </a:lnTo>
                  <a:lnTo>
                    <a:pt x="198107" y="197002"/>
                  </a:lnTo>
                  <a:lnTo>
                    <a:pt x="259575" y="191223"/>
                  </a:lnTo>
                  <a:lnTo>
                    <a:pt x="259588" y="190093"/>
                  </a:lnTo>
                  <a:close/>
                </a:path>
                <a:path w="433704" h="948689">
                  <a:moveTo>
                    <a:pt x="273050" y="351942"/>
                  </a:moveTo>
                  <a:lnTo>
                    <a:pt x="226491" y="354761"/>
                  </a:lnTo>
                  <a:lnTo>
                    <a:pt x="180213" y="359600"/>
                  </a:lnTo>
                  <a:lnTo>
                    <a:pt x="179882" y="361581"/>
                  </a:lnTo>
                  <a:lnTo>
                    <a:pt x="181000" y="362000"/>
                  </a:lnTo>
                  <a:lnTo>
                    <a:pt x="182130" y="362826"/>
                  </a:lnTo>
                  <a:lnTo>
                    <a:pt x="255219" y="358178"/>
                  </a:lnTo>
                  <a:lnTo>
                    <a:pt x="267398" y="357073"/>
                  </a:lnTo>
                  <a:lnTo>
                    <a:pt x="270268" y="354291"/>
                  </a:lnTo>
                  <a:lnTo>
                    <a:pt x="273050" y="351942"/>
                  </a:lnTo>
                  <a:close/>
                </a:path>
                <a:path w="433704" h="948689">
                  <a:moveTo>
                    <a:pt x="275742" y="149212"/>
                  </a:moveTo>
                  <a:lnTo>
                    <a:pt x="269532" y="149809"/>
                  </a:lnTo>
                  <a:lnTo>
                    <a:pt x="263321" y="150787"/>
                  </a:lnTo>
                  <a:lnTo>
                    <a:pt x="241401" y="150901"/>
                  </a:lnTo>
                  <a:lnTo>
                    <a:pt x="199275" y="150177"/>
                  </a:lnTo>
                  <a:lnTo>
                    <a:pt x="190474" y="150266"/>
                  </a:lnTo>
                  <a:lnTo>
                    <a:pt x="173951" y="151218"/>
                  </a:lnTo>
                  <a:lnTo>
                    <a:pt x="156832" y="152577"/>
                  </a:lnTo>
                  <a:lnTo>
                    <a:pt x="155638" y="152869"/>
                  </a:lnTo>
                  <a:lnTo>
                    <a:pt x="155714" y="153911"/>
                  </a:lnTo>
                  <a:lnTo>
                    <a:pt x="182943" y="151993"/>
                  </a:lnTo>
                  <a:lnTo>
                    <a:pt x="199466" y="151282"/>
                  </a:lnTo>
                  <a:lnTo>
                    <a:pt x="216014" y="151244"/>
                  </a:lnTo>
                  <a:lnTo>
                    <a:pt x="243433" y="152717"/>
                  </a:lnTo>
                  <a:lnTo>
                    <a:pt x="254254" y="152412"/>
                  </a:lnTo>
                  <a:lnTo>
                    <a:pt x="265023" y="151244"/>
                  </a:lnTo>
                  <a:lnTo>
                    <a:pt x="275742" y="149212"/>
                  </a:lnTo>
                  <a:close/>
                </a:path>
                <a:path w="433704" h="948689">
                  <a:moveTo>
                    <a:pt x="283832" y="168071"/>
                  </a:moveTo>
                  <a:lnTo>
                    <a:pt x="283260" y="166751"/>
                  </a:lnTo>
                  <a:lnTo>
                    <a:pt x="274002" y="167614"/>
                  </a:lnTo>
                  <a:lnTo>
                    <a:pt x="220332" y="168910"/>
                  </a:lnTo>
                  <a:lnTo>
                    <a:pt x="203987" y="169138"/>
                  </a:lnTo>
                  <a:lnTo>
                    <a:pt x="197510" y="168998"/>
                  </a:lnTo>
                  <a:lnTo>
                    <a:pt x="175285" y="167627"/>
                  </a:lnTo>
                  <a:lnTo>
                    <a:pt x="172504" y="168008"/>
                  </a:lnTo>
                  <a:lnTo>
                    <a:pt x="169456" y="168173"/>
                  </a:lnTo>
                  <a:lnTo>
                    <a:pt x="171551" y="174002"/>
                  </a:lnTo>
                  <a:lnTo>
                    <a:pt x="175183" y="175526"/>
                  </a:lnTo>
                  <a:lnTo>
                    <a:pt x="180873" y="175437"/>
                  </a:lnTo>
                  <a:lnTo>
                    <a:pt x="188937" y="175602"/>
                  </a:lnTo>
                  <a:lnTo>
                    <a:pt x="205066" y="176542"/>
                  </a:lnTo>
                  <a:lnTo>
                    <a:pt x="213106" y="176568"/>
                  </a:lnTo>
                  <a:lnTo>
                    <a:pt x="245541" y="174790"/>
                  </a:lnTo>
                  <a:lnTo>
                    <a:pt x="279996" y="172250"/>
                  </a:lnTo>
                  <a:lnTo>
                    <a:pt x="281876" y="169570"/>
                  </a:lnTo>
                  <a:lnTo>
                    <a:pt x="283832" y="168071"/>
                  </a:lnTo>
                  <a:close/>
                </a:path>
                <a:path w="433704" h="948689">
                  <a:moveTo>
                    <a:pt x="319201" y="307682"/>
                  </a:moveTo>
                  <a:lnTo>
                    <a:pt x="274574" y="309892"/>
                  </a:lnTo>
                  <a:lnTo>
                    <a:pt x="230327" y="313512"/>
                  </a:lnTo>
                  <a:lnTo>
                    <a:pt x="186347" y="318770"/>
                  </a:lnTo>
                  <a:lnTo>
                    <a:pt x="142544" y="325869"/>
                  </a:lnTo>
                  <a:lnTo>
                    <a:pt x="145224" y="329209"/>
                  </a:lnTo>
                  <a:lnTo>
                    <a:pt x="148183" y="329895"/>
                  </a:lnTo>
                  <a:lnTo>
                    <a:pt x="197561" y="323672"/>
                  </a:lnTo>
                  <a:lnTo>
                    <a:pt x="222719" y="321170"/>
                  </a:lnTo>
                  <a:lnTo>
                    <a:pt x="247916" y="319227"/>
                  </a:lnTo>
                  <a:lnTo>
                    <a:pt x="273164" y="317817"/>
                  </a:lnTo>
                  <a:lnTo>
                    <a:pt x="301917" y="316826"/>
                  </a:lnTo>
                  <a:lnTo>
                    <a:pt x="305816" y="317220"/>
                  </a:lnTo>
                  <a:lnTo>
                    <a:pt x="312496" y="314083"/>
                  </a:lnTo>
                  <a:lnTo>
                    <a:pt x="315442" y="310730"/>
                  </a:lnTo>
                  <a:lnTo>
                    <a:pt x="319201" y="307682"/>
                  </a:lnTo>
                  <a:close/>
                </a:path>
                <a:path w="433704" h="948689">
                  <a:moveTo>
                    <a:pt x="320548" y="120523"/>
                  </a:moveTo>
                  <a:lnTo>
                    <a:pt x="137337" y="132892"/>
                  </a:lnTo>
                  <a:lnTo>
                    <a:pt x="139471" y="136842"/>
                  </a:lnTo>
                  <a:lnTo>
                    <a:pt x="141998" y="138061"/>
                  </a:lnTo>
                  <a:lnTo>
                    <a:pt x="243547" y="129286"/>
                  </a:lnTo>
                  <a:lnTo>
                    <a:pt x="271246" y="128104"/>
                  </a:lnTo>
                  <a:lnTo>
                    <a:pt x="317360" y="123317"/>
                  </a:lnTo>
                  <a:lnTo>
                    <a:pt x="320548" y="120523"/>
                  </a:lnTo>
                  <a:close/>
                </a:path>
                <a:path w="433704" h="948689">
                  <a:moveTo>
                    <a:pt x="337693" y="287578"/>
                  </a:moveTo>
                  <a:lnTo>
                    <a:pt x="337502" y="286372"/>
                  </a:lnTo>
                  <a:lnTo>
                    <a:pt x="308686" y="288467"/>
                  </a:lnTo>
                  <a:lnTo>
                    <a:pt x="191985" y="294627"/>
                  </a:lnTo>
                  <a:lnTo>
                    <a:pt x="115747" y="302856"/>
                  </a:lnTo>
                  <a:lnTo>
                    <a:pt x="112915" y="304368"/>
                  </a:lnTo>
                  <a:lnTo>
                    <a:pt x="118097" y="303580"/>
                  </a:lnTo>
                  <a:lnTo>
                    <a:pt x="165544" y="298170"/>
                  </a:lnTo>
                  <a:lnTo>
                    <a:pt x="181394" y="296900"/>
                  </a:lnTo>
                  <a:lnTo>
                    <a:pt x="209257" y="295376"/>
                  </a:lnTo>
                  <a:lnTo>
                    <a:pt x="292912" y="291642"/>
                  </a:lnTo>
                  <a:lnTo>
                    <a:pt x="336308" y="288353"/>
                  </a:lnTo>
                  <a:lnTo>
                    <a:pt x="337693" y="287578"/>
                  </a:lnTo>
                  <a:close/>
                </a:path>
                <a:path w="433704" h="948689">
                  <a:moveTo>
                    <a:pt x="342455" y="95351"/>
                  </a:moveTo>
                  <a:lnTo>
                    <a:pt x="342303" y="93726"/>
                  </a:lnTo>
                  <a:lnTo>
                    <a:pt x="294106" y="97904"/>
                  </a:lnTo>
                  <a:lnTo>
                    <a:pt x="270141" y="99517"/>
                  </a:lnTo>
                  <a:lnTo>
                    <a:pt x="258216" y="100749"/>
                  </a:lnTo>
                  <a:lnTo>
                    <a:pt x="246418" y="103085"/>
                  </a:lnTo>
                  <a:lnTo>
                    <a:pt x="246583" y="104241"/>
                  </a:lnTo>
                  <a:lnTo>
                    <a:pt x="342455" y="95351"/>
                  </a:lnTo>
                  <a:close/>
                </a:path>
                <a:path w="433704" h="948689">
                  <a:moveTo>
                    <a:pt x="351269" y="274574"/>
                  </a:moveTo>
                  <a:lnTo>
                    <a:pt x="351205" y="274332"/>
                  </a:lnTo>
                  <a:lnTo>
                    <a:pt x="351167" y="274205"/>
                  </a:lnTo>
                  <a:lnTo>
                    <a:pt x="275755" y="274637"/>
                  </a:lnTo>
                  <a:lnTo>
                    <a:pt x="250634" y="275158"/>
                  </a:lnTo>
                  <a:lnTo>
                    <a:pt x="225602" y="276072"/>
                  </a:lnTo>
                  <a:lnTo>
                    <a:pt x="150558" y="279920"/>
                  </a:lnTo>
                  <a:lnTo>
                    <a:pt x="150609" y="280974"/>
                  </a:lnTo>
                  <a:lnTo>
                    <a:pt x="177063" y="279755"/>
                  </a:lnTo>
                  <a:lnTo>
                    <a:pt x="198310" y="278295"/>
                  </a:lnTo>
                  <a:lnTo>
                    <a:pt x="219570" y="277126"/>
                  </a:lnTo>
                  <a:lnTo>
                    <a:pt x="240842" y="276390"/>
                  </a:lnTo>
                  <a:lnTo>
                    <a:pt x="305600" y="275780"/>
                  </a:lnTo>
                  <a:lnTo>
                    <a:pt x="349796" y="274916"/>
                  </a:lnTo>
                  <a:lnTo>
                    <a:pt x="351269" y="274574"/>
                  </a:lnTo>
                  <a:close/>
                </a:path>
                <a:path w="433704" h="948689">
                  <a:moveTo>
                    <a:pt x="366433" y="63919"/>
                  </a:moveTo>
                  <a:lnTo>
                    <a:pt x="363423" y="63563"/>
                  </a:lnTo>
                  <a:lnTo>
                    <a:pt x="350697" y="63258"/>
                  </a:lnTo>
                  <a:lnTo>
                    <a:pt x="338035" y="63906"/>
                  </a:lnTo>
                  <a:lnTo>
                    <a:pt x="302171" y="67424"/>
                  </a:lnTo>
                  <a:lnTo>
                    <a:pt x="291084" y="68059"/>
                  </a:lnTo>
                  <a:lnTo>
                    <a:pt x="285889" y="69380"/>
                  </a:lnTo>
                  <a:lnTo>
                    <a:pt x="281597" y="75399"/>
                  </a:lnTo>
                  <a:lnTo>
                    <a:pt x="280365" y="75996"/>
                  </a:lnTo>
                  <a:lnTo>
                    <a:pt x="279387" y="76758"/>
                  </a:lnTo>
                  <a:lnTo>
                    <a:pt x="279908" y="77685"/>
                  </a:lnTo>
                  <a:lnTo>
                    <a:pt x="339344" y="71589"/>
                  </a:lnTo>
                  <a:lnTo>
                    <a:pt x="347814" y="70980"/>
                  </a:lnTo>
                  <a:lnTo>
                    <a:pt x="361530" y="70510"/>
                  </a:lnTo>
                  <a:lnTo>
                    <a:pt x="364782" y="69278"/>
                  </a:lnTo>
                  <a:lnTo>
                    <a:pt x="366433" y="63919"/>
                  </a:lnTo>
                  <a:close/>
                </a:path>
                <a:path w="433704" h="948689">
                  <a:moveTo>
                    <a:pt x="371436" y="250748"/>
                  </a:moveTo>
                  <a:lnTo>
                    <a:pt x="371106" y="250317"/>
                  </a:lnTo>
                  <a:lnTo>
                    <a:pt x="302793" y="249834"/>
                  </a:lnTo>
                  <a:lnTo>
                    <a:pt x="280123" y="249529"/>
                  </a:lnTo>
                  <a:lnTo>
                    <a:pt x="273443" y="250113"/>
                  </a:lnTo>
                  <a:lnTo>
                    <a:pt x="267182" y="251777"/>
                  </a:lnTo>
                  <a:lnTo>
                    <a:pt x="255079" y="256374"/>
                  </a:lnTo>
                  <a:lnTo>
                    <a:pt x="255206" y="257632"/>
                  </a:lnTo>
                  <a:lnTo>
                    <a:pt x="307276" y="257683"/>
                  </a:lnTo>
                  <a:lnTo>
                    <a:pt x="343789" y="258572"/>
                  </a:lnTo>
                  <a:lnTo>
                    <a:pt x="363181" y="259562"/>
                  </a:lnTo>
                  <a:lnTo>
                    <a:pt x="368515" y="257848"/>
                  </a:lnTo>
                  <a:lnTo>
                    <a:pt x="371436" y="250748"/>
                  </a:lnTo>
                  <a:close/>
                </a:path>
                <a:path w="433704" h="948689">
                  <a:moveTo>
                    <a:pt x="376923" y="41351"/>
                  </a:moveTo>
                  <a:lnTo>
                    <a:pt x="376275" y="40932"/>
                  </a:lnTo>
                  <a:lnTo>
                    <a:pt x="337273" y="41490"/>
                  </a:lnTo>
                  <a:lnTo>
                    <a:pt x="319735" y="41516"/>
                  </a:lnTo>
                  <a:lnTo>
                    <a:pt x="312089" y="47993"/>
                  </a:lnTo>
                  <a:lnTo>
                    <a:pt x="309092" y="50317"/>
                  </a:lnTo>
                  <a:lnTo>
                    <a:pt x="375627" y="47447"/>
                  </a:lnTo>
                  <a:lnTo>
                    <a:pt x="376923" y="41351"/>
                  </a:lnTo>
                  <a:close/>
                </a:path>
                <a:path w="433704" h="948689">
                  <a:moveTo>
                    <a:pt x="385368" y="20675"/>
                  </a:moveTo>
                  <a:lnTo>
                    <a:pt x="379920" y="21615"/>
                  </a:lnTo>
                  <a:lnTo>
                    <a:pt x="375158" y="22910"/>
                  </a:lnTo>
                  <a:lnTo>
                    <a:pt x="363435" y="23482"/>
                  </a:lnTo>
                  <a:lnTo>
                    <a:pt x="349592" y="23698"/>
                  </a:lnTo>
                  <a:lnTo>
                    <a:pt x="339737" y="23698"/>
                  </a:lnTo>
                  <a:lnTo>
                    <a:pt x="337604" y="24472"/>
                  </a:lnTo>
                  <a:lnTo>
                    <a:pt x="336118" y="27178"/>
                  </a:lnTo>
                  <a:lnTo>
                    <a:pt x="351548" y="27914"/>
                  </a:lnTo>
                  <a:lnTo>
                    <a:pt x="366699" y="26898"/>
                  </a:lnTo>
                  <a:lnTo>
                    <a:pt x="378879" y="24396"/>
                  </a:lnTo>
                  <a:lnTo>
                    <a:pt x="385368" y="20675"/>
                  </a:lnTo>
                  <a:close/>
                </a:path>
                <a:path w="433704" h="948689">
                  <a:moveTo>
                    <a:pt x="390753" y="2057"/>
                  </a:moveTo>
                  <a:lnTo>
                    <a:pt x="390448" y="0"/>
                  </a:lnTo>
                  <a:lnTo>
                    <a:pt x="382727" y="838"/>
                  </a:lnTo>
                  <a:lnTo>
                    <a:pt x="374992" y="1536"/>
                  </a:lnTo>
                  <a:lnTo>
                    <a:pt x="367322" y="2705"/>
                  </a:lnTo>
                  <a:lnTo>
                    <a:pt x="359803" y="4927"/>
                  </a:lnTo>
                  <a:lnTo>
                    <a:pt x="367601" y="4711"/>
                  </a:lnTo>
                  <a:lnTo>
                    <a:pt x="375373" y="4241"/>
                  </a:lnTo>
                  <a:lnTo>
                    <a:pt x="383095" y="3390"/>
                  </a:lnTo>
                  <a:lnTo>
                    <a:pt x="390753" y="2057"/>
                  </a:lnTo>
                  <a:close/>
                </a:path>
                <a:path w="433704" h="948689">
                  <a:moveTo>
                    <a:pt x="393801" y="223520"/>
                  </a:moveTo>
                  <a:lnTo>
                    <a:pt x="376770" y="222935"/>
                  </a:lnTo>
                  <a:lnTo>
                    <a:pt x="330022" y="222465"/>
                  </a:lnTo>
                  <a:lnTo>
                    <a:pt x="314642" y="222491"/>
                  </a:lnTo>
                  <a:lnTo>
                    <a:pt x="312064" y="223977"/>
                  </a:lnTo>
                  <a:lnTo>
                    <a:pt x="309499" y="224777"/>
                  </a:lnTo>
                  <a:lnTo>
                    <a:pt x="309194" y="226961"/>
                  </a:lnTo>
                  <a:lnTo>
                    <a:pt x="310908" y="227545"/>
                  </a:lnTo>
                  <a:lnTo>
                    <a:pt x="312610" y="228574"/>
                  </a:lnTo>
                  <a:lnTo>
                    <a:pt x="369544" y="229895"/>
                  </a:lnTo>
                  <a:lnTo>
                    <a:pt x="376567" y="230162"/>
                  </a:lnTo>
                  <a:lnTo>
                    <a:pt x="389255" y="231254"/>
                  </a:lnTo>
                  <a:lnTo>
                    <a:pt x="391604" y="228612"/>
                  </a:lnTo>
                  <a:lnTo>
                    <a:pt x="393801" y="223520"/>
                  </a:lnTo>
                  <a:close/>
                </a:path>
                <a:path w="433704" h="948689">
                  <a:moveTo>
                    <a:pt x="398640" y="531279"/>
                  </a:moveTo>
                  <a:lnTo>
                    <a:pt x="395808" y="528332"/>
                  </a:lnTo>
                  <a:lnTo>
                    <a:pt x="379488" y="532117"/>
                  </a:lnTo>
                  <a:lnTo>
                    <a:pt x="375018" y="537032"/>
                  </a:lnTo>
                  <a:lnTo>
                    <a:pt x="341401" y="566547"/>
                  </a:lnTo>
                  <a:lnTo>
                    <a:pt x="263512" y="635177"/>
                  </a:lnTo>
                  <a:lnTo>
                    <a:pt x="231749" y="657009"/>
                  </a:lnTo>
                  <a:lnTo>
                    <a:pt x="223227" y="658710"/>
                  </a:lnTo>
                  <a:lnTo>
                    <a:pt x="215214" y="658291"/>
                  </a:lnTo>
                  <a:lnTo>
                    <a:pt x="207581" y="655828"/>
                  </a:lnTo>
                  <a:lnTo>
                    <a:pt x="200215" y="651471"/>
                  </a:lnTo>
                  <a:lnTo>
                    <a:pt x="194932" y="647636"/>
                  </a:lnTo>
                  <a:lnTo>
                    <a:pt x="188950" y="644753"/>
                  </a:lnTo>
                  <a:lnTo>
                    <a:pt x="174523" y="634060"/>
                  </a:lnTo>
                  <a:lnTo>
                    <a:pt x="100558" y="576897"/>
                  </a:lnTo>
                  <a:lnTo>
                    <a:pt x="94691" y="573151"/>
                  </a:lnTo>
                  <a:lnTo>
                    <a:pt x="56388" y="556463"/>
                  </a:lnTo>
                  <a:lnTo>
                    <a:pt x="49669" y="556501"/>
                  </a:lnTo>
                  <a:lnTo>
                    <a:pt x="42976" y="557796"/>
                  </a:lnTo>
                  <a:lnTo>
                    <a:pt x="36423" y="560031"/>
                  </a:lnTo>
                  <a:lnTo>
                    <a:pt x="31483" y="562013"/>
                  </a:lnTo>
                  <a:lnTo>
                    <a:pt x="29705" y="566458"/>
                  </a:lnTo>
                  <a:lnTo>
                    <a:pt x="37274" y="583184"/>
                  </a:lnTo>
                  <a:lnTo>
                    <a:pt x="77431" y="638022"/>
                  </a:lnTo>
                  <a:lnTo>
                    <a:pt x="153568" y="719188"/>
                  </a:lnTo>
                  <a:lnTo>
                    <a:pt x="180581" y="749312"/>
                  </a:lnTo>
                  <a:lnTo>
                    <a:pt x="184061" y="752144"/>
                  </a:lnTo>
                  <a:lnTo>
                    <a:pt x="192493" y="760349"/>
                  </a:lnTo>
                  <a:lnTo>
                    <a:pt x="198221" y="764616"/>
                  </a:lnTo>
                  <a:lnTo>
                    <a:pt x="211988" y="767537"/>
                  </a:lnTo>
                  <a:lnTo>
                    <a:pt x="224624" y="765060"/>
                  </a:lnTo>
                  <a:lnTo>
                    <a:pt x="254774" y="758545"/>
                  </a:lnTo>
                  <a:lnTo>
                    <a:pt x="285800" y="734047"/>
                  </a:lnTo>
                  <a:lnTo>
                    <a:pt x="329018" y="685342"/>
                  </a:lnTo>
                  <a:lnTo>
                    <a:pt x="356654" y="649008"/>
                  </a:lnTo>
                  <a:lnTo>
                    <a:pt x="378345" y="611403"/>
                  </a:lnTo>
                  <a:lnTo>
                    <a:pt x="394512" y="573633"/>
                  </a:lnTo>
                  <a:lnTo>
                    <a:pt x="396671" y="551776"/>
                  </a:lnTo>
                  <a:lnTo>
                    <a:pt x="398640" y="531279"/>
                  </a:lnTo>
                  <a:close/>
                </a:path>
                <a:path w="433704" h="948689">
                  <a:moveTo>
                    <a:pt x="407670" y="199377"/>
                  </a:moveTo>
                  <a:lnTo>
                    <a:pt x="363842" y="199999"/>
                  </a:lnTo>
                  <a:lnTo>
                    <a:pt x="346138" y="200571"/>
                  </a:lnTo>
                  <a:lnTo>
                    <a:pt x="343128" y="203962"/>
                  </a:lnTo>
                  <a:lnTo>
                    <a:pt x="340055" y="205841"/>
                  </a:lnTo>
                  <a:lnTo>
                    <a:pt x="340512" y="207530"/>
                  </a:lnTo>
                  <a:lnTo>
                    <a:pt x="384759" y="207454"/>
                  </a:lnTo>
                  <a:lnTo>
                    <a:pt x="391045" y="207073"/>
                  </a:lnTo>
                  <a:lnTo>
                    <a:pt x="404825" y="206806"/>
                  </a:lnTo>
                  <a:lnTo>
                    <a:pt x="407670" y="199377"/>
                  </a:lnTo>
                  <a:close/>
                </a:path>
                <a:path w="433704" h="948689">
                  <a:moveTo>
                    <a:pt x="422046" y="175221"/>
                  </a:moveTo>
                  <a:lnTo>
                    <a:pt x="421500" y="174307"/>
                  </a:lnTo>
                  <a:lnTo>
                    <a:pt x="380212" y="174371"/>
                  </a:lnTo>
                  <a:lnTo>
                    <a:pt x="379120" y="175234"/>
                  </a:lnTo>
                  <a:lnTo>
                    <a:pt x="378294" y="176644"/>
                  </a:lnTo>
                  <a:lnTo>
                    <a:pt x="420446" y="176580"/>
                  </a:lnTo>
                  <a:lnTo>
                    <a:pt x="421246" y="175704"/>
                  </a:lnTo>
                  <a:lnTo>
                    <a:pt x="422046" y="175221"/>
                  </a:lnTo>
                  <a:close/>
                </a:path>
                <a:path w="433704" h="948689">
                  <a:moveTo>
                    <a:pt x="433374" y="722528"/>
                  </a:moveTo>
                  <a:lnTo>
                    <a:pt x="413994" y="698982"/>
                  </a:lnTo>
                  <a:lnTo>
                    <a:pt x="404850" y="700227"/>
                  </a:lnTo>
                  <a:lnTo>
                    <a:pt x="396976" y="703757"/>
                  </a:lnTo>
                  <a:lnTo>
                    <a:pt x="390055" y="708901"/>
                  </a:lnTo>
                  <a:lnTo>
                    <a:pt x="371513" y="726833"/>
                  </a:lnTo>
                  <a:lnTo>
                    <a:pt x="358559" y="737831"/>
                  </a:lnTo>
                  <a:lnTo>
                    <a:pt x="318820" y="766813"/>
                  </a:lnTo>
                  <a:lnTo>
                    <a:pt x="278460" y="788631"/>
                  </a:lnTo>
                  <a:lnTo>
                    <a:pt x="240601" y="805573"/>
                  </a:lnTo>
                  <a:lnTo>
                    <a:pt x="212420" y="809802"/>
                  </a:lnTo>
                  <a:lnTo>
                    <a:pt x="205981" y="809066"/>
                  </a:lnTo>
                  <a:lnTo>
                    <a:pt x="145948" y="770102"/>
                  </a:lnTo>
                  <a:lnTo>
                    <a:pt x="135686" y="762546"/>
                  </a:lnTo>
                  <a:lnTo>
                    <a:pt x="96659" y="737387"/>
                  </a:lnTo>
                  <a:lnTo>
                    <a:pt x="46659" y="714413"/>
                  </a:lnTo>
                  <a:lnTo>
                    <a:pt x="19227" y="706247"/>
                  </a:lnTo>
                  <a:lnTo>
                    <a:pt x="13931" y="706755"/>
                  </a:lnTo>
                  <a:lnTo>
                    <a:pt x="2019" y="710704"/>
                  </a:lnTo>
                  <a:lnTo>
                    <a:pt x="0" y="716305"/>
                  </a:lnTo>
                  <a:lnTo>
                    <a:pt x="3733" y="728637"/>
                  </a:lnTo>
                  <a:lnTo>
                    <a:pt x="4813" y="733653"/>
                  </a:lnTo>
                  <a:lnTo>
                    <a:pt x="7112" y="741349"/>
                  </a:lnTo>
                  <a:lnTo>
                    <a:pt x="9410" y="746760"/>
                  </a:lnTo>
                  <a:lnTo>
                    <a:pt x="22872" y="775068"/>
                  </a:lnTo>
                  <a:lnTo>
                    <a:pt x="30391" y="787311"/>
                  </a:lnTo>
                  <a:lnTo>
                    <a:pt x="34074" y="794397"/>
                  </a:lnTo>
                  <a:lnTo>
                    <a:pt x="43395" y="807161"/>
                  </a:lnTo>
                  <a:lnTo>
                    <a:pt x="48729" y="813142"/>
                  </a:lnTo>
                  <a:lnTo>
                    <a:pt x="54356" y="818718"/>
                  </a:lnTo>
                  <a:lnTo>
                    <a:pt x="83934" y="846455"/>
                  </a:lnTo>
                  <a:lnTo>
                    <a:pt x="85813" y="850519"/>
                  </a:lnTo>
                  <a:lnTo>
                    <a:pt x="124942" y="883920"/>
                  </a:lnTo>
                  <a:lnTo>
                    <a:pt x="172770" y="926109"/>
                  </a:lnTo>
                  <a:lnTo>
                    <a:pt x="197078" y="946505"/>
                  </a:lnTo>
                  <a:lnTo>
                    <a:pt x="202946" y="947902"/>
                  </a:lnTo>
                  <a:lnTo>
                    <a:pt x="211074" y="948474"/>
                  </a:lnTo>
                  <a:lnTo>
                    <a:pt x="216446" y="947966"/>
                  </a:lnTo>
                  <a:lnTo>
                    <a:pt x="221983" y="948093"/>
                  </a:lnTo>
                  <a:lnTo>
                    <a:pt x="231622" y="945642"/>
                  </a:lnTo>
                  <a:lnTo>
                    <a:pt x="235686" y="942898"/>
                  </a:lnTo>
                  <a:lnTo>
                    <a:pt x="240639" y="940435"/>
                  </a:lnTo>
                  <a:lnTo>
                    <a:pt x="241160" y="939634"/>
                  </a:lnTo>
                  <a:lnTo>
                    <a:pt x="252653" y="933475"/>
                  </a:lnTo>
                  <a:lnTo>
                    <a:pt x="262775" y="926782"/>
                  </a:lnTo>
                  <a:lnTo>
                    <a:pt x="341757" y="849642"/>
                  </a:lnTo>
                  <a:lnTo>
                    <a:pt x="402221" y="782142"/>
                  </a:lnTo>
                  <a:lnTo>
                    <a:pt x="426389" y="748995"/>
                  </a:lnTo>
                  <a:lnTo>
                    <a:pt x="432523" y="730173"/>
                  </a:lnTo>
                  <a:lnTo>
                    <a:pt x="433374" y="7225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83674" y="5207215"/>
              <a:ext cx="433705" cy="419734"/>
            </a:xfrm>
            <a:custGeom>
              <a:avLst/>
              <a:gdLst/>
              <a:ahLst/>
              <a:cxnLst/>
              <a:rect l="l" t="t" r="r" b="b"/>
              <a:pathLst>
                <a:path w="433704" h="419735">
                  <a:moveTo>
                    <a:pt x="398640" y="2540"/>
                  </a:moveTo>
                  <a:lnTo>
                    <a:pt x="395808" y="0"/>
                  </a:lnTo>
                  <a:lnTo>
                    <a:pt x="390753" y="1181"/>
                  </a:lnTo>
                  <a:lnTo>
                    <a:pt x="390753" y="27940"/>
                  </a:lnTo>
                  <a:lnTo>
                    <a:pt x="385368" y="29730"/>
                  </a:lnTo>
                  <a:lnTo>
                    <a:pt x="385368" y="46990"/>
                  </a:lnTo>
                  <a:lnTo>
                    <a:pt x="378879" y="50800"/>
                  </a:lnTo>
                  <a:lnTo>
                    <a:pt x="376923" y="51219"/>
                  </a:lnTo>
                  <a:lnTo>
                    <a:pt x="376923" y="67310"/>
                  </a:lnTo>
                  <a:lnTo>
                    <a:pt x="375627" y="73660"/>
                  </a:lnTo>
                  <a:lnTo>
                    <a:pt x="366433" y="74015"/>
                  </a:lnTo>
                  <a:lnTo>
                    <a:pt x="366433" y="90170"/>
                  </a:lnTo>
                  <a:lnTo>
                    <a:pt x="364794" y="95250"/>
                  </a:lnTo>
                  <a:lnTo>
                    <a:pt x="361543" y="96520"/>
                  </a:lnTo>
                  <a:lnTo>
                    <a:pt x="356285" y="96520"/>
                  </a:lnTo>
                  <a:lnTo>
                    <a:pt x="347814" y="97790"/>
                  </a:lnTo>
                  <a:lnTo>
                    <a:pt x="342468" y="97790"/>
                  </a:lnTo>
                  <a:lnTo>
                    <a:pt x="342468" y="121920"/>
                  </a:lnTo>
                  <a:lnTo>
                    <a:pt x="320560" y="123952"/>
                  </a:lnTo>
                  <a:lnTo>
                    <a:pt x="320560" y="147320"/>
                  </a:lnTo>
                  <a:lnTo>
                    <a:pt x="319125" y="148590"/>
                  </a:lnTo>
                  <a:lnTo>
                    <a:pt x="317360" y="149860"/>
                  </a:lnTo>
                  <a:lnTo>
                    <a:pt x="304406" y="151130"/>
                  </a:lnTo>
                  <a:lnTo>
                    <a:pt x="283845" y="153504"/>
                  </a:lnTo>
                  <a:lnTo>
                    <a:pt x="283845" y="194310"/>
                  </a:lnTo>
                  <a:lnTo>
                    <a:pt x="281876" y="195580"/>
                  </a:lnTo>
                  <a:lnTo>
                    <a:pt x="280009" y="198120"/>
                  </a:lnTo>
                  <a:lnTo>
                    <a:pt x="261734" y="200660"/>
                  </a:lnTo>
                  <a:lnTo>
                    <a:pt x="259588" y="200660"/>
                  </a:lnTo>
                  <a:lnTo>
                    <a:pt x="259588" y="217170"/>
                  </a:lnTo>
                  <a:lnTo>
                    <a:pt x="198107" y="223520"/>
                  </a:lnTo>
                  <a:lnTo>
                    <a:pt x="197980" y="222250"/>
                  </a:lnTo>
                  <a:lnTo>
                    <a:pt x="259588" y="217170"/>
                  </a:lnTo>
                  <a:lnTo>
                    <a:pt x="259588" y="200660"/>
                  </a:lnTo>
                  <a:lnTo>
                    <a:pt x="245541" y="200660"/>
                  </a:lnTo>
                  <a:lnTo>
                    <a:pt x="213106" y="203200"/>
                  </a:lnTo>
                  <a:lnTo>
                    <a:pt x="205054" y="203200"/>
                  </a:lnTo>
                  <a:lnTo>
                    <a:pt x="197002" y="201930"/>
                  </a:lnTo>
                  <a:lnTo>
                    <a:pt x="175183" y="201930"/>
                  </a:lnTo>
                  <a:lnTo>
                    <a:pt x="171564" y="200660"/>
                  </a:lnTo>
                  <a:lnTo>
                    <a:pt x="169468" y="194310"/>
                  </a:lnTo>
                  <a:lnTo>
                    <a:pt x="184543" y="194310"/>
                  </a:lnTo>
                  <a:lnTo>
                    <a:pt x="191033" y="195580"/>
                  </a:lnTo>
                  <a:lnTo>
                    <a:pt x="236689" y="195580"/>
                  </a:lnTo>
                  <a:lnTo>
                    <a:pt x="274015" y="194310"/>
                  </a:lnTo>
                  <a:lnTo>
                    <a:pt x="278638" y="193040"/>
                  </a:lnTo>
                  <a:lnTo>
                    <a:pt x="283273" y="193040"/>
                  </a:lnTo>
                  <a:lnTo>
                    <a:pt x="283845" y="194310"/>
                  </a:lnTo>
                  <a:lnTo>
                    <a:pt x="283845" y="153504"/>
                  </a:lnTo>
                  <a:lnTo>
                    <a:pt x="275742" y="154432"/>
                  </a:lnTo>
                  <a:lnTo>
                    <a:pt x="275742" y="175260"/>
                  </a:lnTo>
                  <a:lnTo>
                    <a:pt x="265023" y="177800"/>
                  </a:lnTo>
                  <a:lnTo>
                    <a:pt x="254254" y="179070"/>
                  </a:lnTo>
                  <a:lnTo>
                    <a:pt x="232600" y="179070"/>
                  </a:lnTo>
                  <a:lnTo>
                    <a:pt x="216027" y="177800"/>
                  </a:lnTo>
                  <a:lnTo>
                    <a:pt x="199478" y="177800"/>
                  </a:lnTo>
                  <a:lnTo>
                    <a:pt x="182943" y="179070"/>
                  </a:lnTo>
                  <a:lnTo>
                    <a:pt x="166420" y="179070"/>
                  </a:lnTo>
                  <a:lnTo>
                    <a:pt x="155714" y="180340"/>
                  </a:lnTo>
                  <a:lnTo>
                    <a:pt x="155638" y="179070"/>
                  </a:lnTo>
                  <a:lnTo>
                    <a:pt x="156832" y="179070"/>
                  </a:lnTo>
                  <a:lnTo>
                    <a:pt x="173951" y="177800"/>
                  </a:lnTo>
                  <a:lnTo>
                    <a:pt x="182206" y="176530"/>
                  </a:lnTo>
                  <a:lnTo>
                    <a:pt x="216890" y="176530"/>
                  </a:lnTo>
                  <a:lnTo>
                    <a:pt x="241401" y="177800"/>
                  </a:lnTo>
                  <a:lnTo>
                    <a:pt x="263321" y="177800"/>
                  </a:lnTo>
                  <a:lnTo>
                    <a:pt x="269532" y="176530"/>
                  </a:lnTo>
                  <a:lnTo>
                    <a:pt x="275742" y="175260"/>
                  </a:lnTo>
                  <a:lnTo>
                    <a:pt x="275742" y="154432"/>
                  </a:lnTo>
                  <a:lnTo>
                    <a:pt x="271246" y="154940"/>
                  </a:lnTo>
                  <a:lnTo>
                    <a:pt x="250469" y="154940"/>
                  </a:lnTo>
                  <a:lnTo>
                    <a:pt x="243547" y="156210"/>
                  </a:lnTo>
                  <a:lnTo>
                    <a:pt x="219176" y="157480"/>
                  </a:lnTo>
                  <a:lnTo>
                    <a:pt x="170472" y="162560"/>
                  </a:lnTo>
                  <a:lnTo>
                    <a:pt x="141998" y="165100"/>
                  </a:lnTo>
                  <a:lnTo>
                    <a:pt x="139471" y="163830"/>
                  </a:lnTo>
                  <a:lnTo>
                    <a:pt x="137337" y="158750"/>
                  </a:lnTo>
                  <a:lnTo>
                    <a:pt x="320560" y="147320"/>
                  </a:lnTo>
                  <a:lnTo>
                    <a:pt x="320560" y="123952"/>
                  </a:lnTo>
                  <a:lnTo>
                    <a:pt x="246595" y="130810"/>
                  </a:lnTo>
                  <a:lnTo>
                    <a:pt x="246430" y="129540"/>
                  </a:lnTo>
                  <a:lnTo>
                    <a:pt x="258203" y="127000"/>
                  </a:lnTo>
                  <a:lnTo>
                    <a:pt x="270141" y="125730"/>
                  </a:lnTo>
                  <a:lnTo>
                    <a:pt x="282130" y="125730"/>
                  </a:lnTo>
                  <a:lnTo>
                    <a:pt x="306158" y="123190"/>
                  </a:lnTo>
                  <a:lnTo>
                    <a:pt x="342315" y="120650"/>
                  </a:lnTo>
                  <a:lnTo>
                    <a:pt x="342468" y="121920"/>
                  </a:lnTo>
                  <a:lnTo>
                    <a:pt x="342468" y="97790"/>
                  </a:lnTo>
                  <a:lnTo>
                    <a:pt x="339344" y="97790"/>
                  </a:lnTo>
                  <a:lnTo>
                    <a:pt x="330885" y="99060"/>
                  </a:lnTo>
                  <a:lnTo>
                    <a:pt x="311785" y="100330"/>
                  </a:lnTo>
                  <a:lnTo>
                    <a:pt x="279908" y="104140"/>
                  </a:lnTo>
                  <a:lnTo>
                    <a:pt x="279400" y="102870"/>
                  </a:lnTo>
                  <a:lnTo>
                    <a:pt x="280377" y="102870"/>
                  </a:lnTo>
                  <a:lnTo>
                    <a:pt x="281597" y="101600"/>
                  </a:lnTo>
                  <a:lnTo>
                    <a:pt x="285889" y="95250"/>
                  </a:lnTo>
                  <a:lnTo>
                    <a:pt x="291084" y="93980"/>
                  </a:lnTo>
                  <a:lnTo>
                    <a:pt x="302171" y="93980"/>
                  </a:lnTo>
                  <a:lnTo>
                    <a:pt x="312762" y="92710"/>
                  </a:lnTo>
                  <a:lnTo>
                    <a:pt x="338035" y="90170"/>
                  </a:lnTo>
                  <a:lnTo>
                    <a:pt x="366433" y="90170"/>
                  </a:lnTo>
                  <a:lnTo>
                    <a:pt x="366433" y="74015"/>
                  </a:lnTo>
                  <a:lnTo>
                    <a:pt x="310311" y="76149"/>
                  </a:lnTo>
                  <a:lnTo>
                    <a:pt x="312089" y="74930"/>
                  </a:lnTo>
                  <a:lnTo>
                    <a:pt x="316890" y="69850"/>
                  </a:lnTo>
                  <a:lnTo>
                    <a:pt x="319747" y="68580"/>
                  </a:lnTo>
                  <a:lnTo>
                    <a:pt x="337261" y="68580"/>
                  </a:lnTo>
                  <a:lnTo>
                    <a:pt x="350151" y="67310"/>
                  </a:lnTo>
                  <a:lnTo>
                    <a:pt x="376923" y="67310"/>
                  </a:lnTo>
                  <a:lnTo>
                    <a:pt x="376923" y="51219"/>
                  </a:lnTo>
                  <a:lnTo>
                    <a:pt x="366699" y="53340"/>
                  </a:lnTo>
                  <a:lnTo>
                    <a:pt x="351548" y="54610"/>
                  </a:lnTo>
                  <a:lnTo>
                    <a:pt x="336130" y="53340"/>
                  </a:lnTo>
                  <a:lnTo>
                    <a:pt x="337616" y="50800"/>
                  </a:lnTo>
                  <a:lnTo>
                    <a:pt x="339750" y="49530"/>
                  </a:lnTo>
                  <a:lnTo>
                    <a:pt x="375158" y="49530"/>
                  </a:lnTo>
                  <a:lnTo>
                    <a:pt x="379920" y="48260"/>
                  </a:lnTo>
                  <a:lnTo>
                    <a:pt x="385368" y="46990"/>
                  </a:lnTo>
                  <a:lnTo>
                    <a:pt x="385368" y="29730"/>
                  </a:lnTo>
                  <a:lnTo>
                    <a:pt x="383095" y="30480"/>
                  </a:lnTo>
                  <a:lnTo>
                    <a:pt x="375373" y="30480"/>
                  </a:lnTo>
                  <a:lnTo>
                    <a:pt x="367601" y="31750"/>
                  </a:lnTo>
                  <a:lnTo>
                    <a:pt x="359803" y="31750"/>
                  </a:lnTo>
                  <a:lnTo>
                    <a:pt x="367322" y="29210"/>
                  </a:lnTo>
                  <a:lnTo>
                    <a:pt x="382727" y="26670"/>
                  </a:lnTo>
                  <a:lnTo>
                    <a:pt x="390448" y="26670"/>
                  </a:lnTo>
                  <a:lnTo>
                    <a:pt x="390753" y="27940"/>
                  </a:lnTo>
                  <a:lnTo>
                    <a:pt x="390753" y="1181"/>
                  </a:lnTo>
                  <a:lnTo>
                    <a:pt x="379488" y="3810"/>
                  </a:lnTo>
                  <a:lnTo>
                    <a:pt x="375018" y="8890"/>
                  </a:lnTo>
                  <a:lnTo>
                    <a:pt x="363461" y="19050"/>
                  </a:lnTo>
                  <a:lnTo>
                    <a:pt x="342328" y="38100"/>
                  </a:lnTo>
                  <a:lnTo>
                    <a:pt x="341401" y="38100"/>
                  </a:lnTo>
                  <a:lnTo>
                    <a:pt x="340652" y="39370"/>
                  </a:lnTo>
                  <a:lnTo>
                    <a:pt x="329488" y="50800"/>
                  </a:lnTo>
                  <a:lnTo>
                    <a:pt x="317677" y="60960"/>
                  </a:lnTo>
                  <a:lnTo>
                    <a:pt x="299364" y="76200"/>
                  </a:lnTo>
                  <a:lnTo>
                    <a:pt x="293243" y="81280"/>
                  </a:lnTo>
                  <a:lnTo>
                    <a:pt x="273494" y="99060"/>
                  </a:lnTo>
                  <a:lnTo>
                    <a:pt x="263512" y="106680"/>
                  </a:lnTo>
                  <a:lnTo>
                    <a:pt x="248272" y="119380"/>
                  </a:lnTo>
                  <a:lnTo>
                    <a:pt x="243192" y="123190"/>
                  </a:lnTo>
                  <a:lnTo>
                    <a:pt x="237769" y="125730"/>
                  </a:lnTo>
                  <a:lnTo>
                    <a:pt x="231749" y="128270"/>
                  </a:lnTo>
                  <a:lnTo>
                    <a:pt x="223227" y="130810"/>
                  </a:lnTo>
                  <a:lnTo>
                    <a:pt x="207581" y="128270"/>
                  </a:lnTo>
                  <a:lnTo>
                    <a:pt x="205740" y="127000"/>
                  </a:lnTo>
                  <a:lnTo>
                    <a:pt x="201637" y="124180"/>
                  </a:lnTo>
                  <a:lnTo>
                    <a:pt x="201637" y="135890"/>
                  </a:lnTo>
                  <a:lnTo>
                    <a:pt x="120281" y="142240"/>
                  </a:lnTo>
                  <a:lnTo>
                    <a:pt x="120192" y="139700"/>
                  </a:lnTo>
                  <a:lnTo>
                    <a:pt x="201523" y="134620"/>
                  </a:lnTo>
                  <a:lnTo>
                    <a:pt x="201637" y="135890"/>
                  </a:lnTo>
                  <a:lnTo>
                    <a:pt x="201637" y="124180"/>
                  </a:lnTo>
                  <a:lnTo>
                    <a:pt x="200215" y="123190"/>
                  </a:lnTo>
                  <a:lnTo>
                    <a:pt x="194932" y="119380"/>
                  </a:lnTo>
                  <a:lnTo>
                    <a:pt x="188950" y="116840"/>
                  </a:lnTo>
                  <a:lnTo>
                    <a:pt x="183680" y="113030"/>
                  </a:lnTo>
                  <a:lnTo>
                    <a:pt x="180619" y="110490"/>
                  </a:lnTo>
                  <a:lnTo>
                    <a:pt x="174523" y="105410"/>
                  </a:lnTo>
                  <a:lnTo>
                    <a:pt x="172821" y="104228"/>
                  </a:lnTo>
                  <a:lnTo>
                    <a:pt x="172821" y="116840"/>
                  </a:lnTo>
                  <a:lnTo>
                    <a:pt x="172300" y="118110"/>
                  </a:lnTo>
                  <a:lnTo>
                    <a:pt x="171945" y="118110"/>
                  </a:lnTo>
                  <a:lnTo>
                    <a:pt x="141236" y="121920"/>
                  </a:lnTo>
                  <a:lnTo>
                    <a:pt x="126072" y="123190"/>
                  </a:lnTo>
                  <a:lnTo>
                    <a:pt x="110959" y="125730"/>
                  </a:lnTo>
                  <a:lnTo>
                    <a:pt x="104686" y="127000"/>
                  </a:lnTo>
                  <a:lnTo>
                    <a:pt x="101384" y="124460"/>
                  </a:lnTo>
                  <a:lnTo>
                    <a:pt x="97434" y="119380"/>
                  </a:lnTo>
                  <a:lnTo>
                    <a:pt x="101752" y="119380"/>
                  </a:lnTo>
                  <a:lnTo>
                    <a:pt x="105359" y="118110"/>
                  </a:lnTo>
                  <a:lnTo>
                    <a:pt x="133896" y="115570"/>
                  </a:lnTo>
                  <a:lnTo>
                    <a:pt x="146354" y="113030"/>
                  </a:lnTo>
                  <a:lnTo>
                    <a:pt x="158788" y="111760"/>
                  </a:lnTo>
                  <a:lnTo>
                    <a:pt x="165138" y="110490"/>
                  </a:lnTo>
                  <a:lnTo>
                    <a:pt x="169011" y="113030"/>
                  </a:lnTo>
                  <a:lnTo>
                    <a:pt x="172821" y="116840"/>
                  </a:lnTo>
                  <a:lnTo>
                    <a:pt x="172821" y="104228"/>
                  </a:lnTo>
                  <a:lnTo>
                    <a:pt x="156337" y="92710"/>
                  </a:lnTo>
                  <a:lnTo>
                    <a:pt x="151815" y="88900"/>
                  </a:lnTo>
                  <a:lnTo>
                    <a:pt x="143713" y="82067"/>
                  </a:lnTo>
                  <a:lnTo>
                    <a:pt x="143713" y="95250"/>
                  </a:lnTo>
                  <a:lnTo>
                    <a:pt x="141439" y="95250"/>
                  </a:lnTo>
                  <a:lnTo>
                    <a:pt x="115608" y="100330"/>
                  </a:lnTo>
                  <a:lnTo>
                    <a:pt x="103238" y="101600"/>
                  </a:lnTo>
                  <a:lnTo>
                    <a:pt x="84455" y="105410"/>
                  </a:lnTo>
                  <a:lnTo>
                    <a:pt x="80606" y="99060"/>
                  </a:lnTo>
                  <a:lnTo>
                    <a:pt x="82169" y="97790"/>
                  </a:lnTo>
                  <a:lnTo>
                    <a:pt x="83642" y="97790"/>
                  </a:lnTo>
                  <a:lnTo>
                    <a:pt x="96596" y="95250"/>
                  </a:lnTo>
                  <a:lnTo>
                    <a:pt x="108064" y="93980"/>
                  </a:lnTo>
                  <a:lnTo>
                    <a:pt x="119507" y="91440"/>
                  </a:lnTo>
                  <a:lnTo>
                    <a:pt x="130924" y="90170"/>
                  </a:lnTo>
                  <a:lnTo>
                    <a:pt x="136588" y="88900"/>
                  </a:lnTo>
                  <a:lnTo>
                    <a:pt x="140335" y="90170"/>
                  </a:lnTo>
                  <a:lnTo>
                    <a:pt x="143713" y="95250"/>
                  </a:lnTo>
                  <a:lnTo>
                    <a:pt x="143713" y="82067"/>
                  </a:lnTo>
                  <a:lnTo>
                    <a:pt x="118554" y="63106"/>
                  </a:lnTo>
                  <a:lnTo>
                    <a:pt x="118554" y="73660"/>
                  </a:lnTo>
                  <a:lnTo>
                    <a:pt x="118211" y="74930"/>
                  </a:lnTo>
                  <a:lnTo>
                    <a:pt x="102476" y="77470"/>
                  </a:lnTo>
                  <a:lnTo>
                    <a:pt x="94615" y="77470"/>
                  </a:lnTo>
                  <a:lnTo>
                    <a:pt x="86741" y="78740"/>
                  </a:lnTo>
                  <a:lnTo>
                    <a:pt x="81330" y="80010"/>
                  </a:lnTo>
                  <a:lnTo>
                    <a:pt x="68656" y="80010"/>
                  </a:lnTo>
                  <a:lnTo>
                    <a:pt x="66916" y="78740"/>
                  </a:lnTo>
                  <a:lnTo>
                    <a:pt x="64477" y="77470"/>
                  </a:lnTo>
                  <a:lnTo>
                    <a:pt x="89446" y="73660"/>
                  </a:lnTo>
                  <a:lnTo>
                    <a:pt x="101460" y="72390"/>
                  </a:lnTo>
                  <a:lnTo>
                    <a:pt x="115011" y="71120"/>
                  </a:lnTo>
                  <a:lnTo>
                    <a:pt x="116814" y="72390"/>
                  </a:lnTo>
                  <a:lnTo>
                    <a:pt x="118554" y="73660"/>
                  </a:lnTo>
                  <a:lnTo>
                    <a:pt x="118554" y="63106"/>
                  </a:lnTo>
                  <a:lnTo>
                    <a:pt x="117259" y="62230"/>
                  </a:lnTo>
                  <a:lnTo>
                    <a:pt x="107784" y="54610"/>
                  </a:lnTo>
                  <a:lnTo>
                    <a:pt x="106210" y="53340"/>
                  </a:lnTo>
                  <a:lnTo>
                    <a:pt x="100558" y="48260"/>
                  </a:lnTo>
                  <a:lnTo>
                    <a:pt x="98602" y="46990"/>
                  </a:lnTo>
                  <a:lnTo>
                    <a:pt x="94691" y="44450"/>
                  </a:lnTo>
                  <a:lnTo>
                    <a:pt x="87007" y="40640"/>
                  </a:lnTo>
                  <a:lnTo>
                    <a:pt x="86487" y="40398"/>
                  </a:lnTo>
                  <a:lnTo>
                    <a:pt x="86487" y="50800"/>
                  </a:lnTo>
                  <a:lnTo>
                    <a:pt x="69253" y="53340"/>
                  </a:lnTo>
                  <a:lnTo>
                    <a:pt x="61023" y="53340"/>
                  </a:lnTo>
                  <a:lnTo>
                    <a:pt x="52920" y="54610"/>
                  </a:lnTo>
                  <a:lnTo>
                    <a:pt x="49593" y="54610"/>
                  </a:lnTo>
                  <a:lnTo>
                    <a:pt x="47904" y="53340"/>
                  </a:lnTo>
                  <a:lnTo>
                    <a:pt x="47053" y="50800"/>
                  </a:lnTo>
                  <a:lnTo>
                    <a:pt x="48907" y="50800"/>
                  </a:lnTo>
                  <a:lnTo>
                    <a:pt x="50660" y="49530"/>
                  </a:lnTo>
                  <a:lnTo>
                    <a:pt x="60236" y="49530"/>
                  </a:lnTo>
                  <a:lnTo>
                    <a:pt x="68084" y="48260"/>
                  </a:lnTo>
                  <a:lnTo>
                    <a:pt x="79857" y="46990"/>
                  </a:lnTo>
                  <a:lnTo>
                    <a:pt x="82613" y="48260"/>
                  </a:lnTo>
                  <a:lnTo>
                    <a:pt x="86487" y="50800"/>
                  </a:lnTo>
                  <a:lnTo>
                    <a:pt x="86487" y="40398"/>
                  </a:lnTo>
                  <a:lnTo>
                    <a:pt x="71158" y="33020"/>
                  </a:lnTo>
                  <a:lnTo>
                    <a:pt x="63030" y="30480"/>
                  </a:lnTo>
                  <a:lnTo>
                    <a:pt x="56388" y="27940"/>
                  </a:lnTo>
                  <a:lnTo>
                    <a:pt x="49669" y="27940"/>
                  </a:lnTo>
                  <a:lnTo>
                    <a:pt x="42976" y="29210"/>
                  </a:lnTo>
                  <a:lnTo>
                    <a:pt x="36423" y="31750"/>
                  </a:lnTo>
                  <a:lnTo>
                    <a:pt x="31483" y="34290"/>
                  </a:lnTo>
                  <a:lnTo>
                    <a:pt x="29705" y="38100"/>
                  </a:lnTo>
                  <a:lnTo>
                    <a:pt x="34607" y="49530"/>
                  </a:lnTo>
                  <a:lnTo>
                    <a:pt x="37274" y="54610"/>
                  </a:lnTo>
                  <a:lnTo>
                    <a:pt x="40944" y="59690"/>
                  </a:lnTo>
                  <a:lnTo>
                    <a:pt x="49898" y="72390"/>
                  </a:lnTo>
                  <a:lnTo>
                    <a:pt x="77431" y="110490"/>
                  </a:lnTo>
                  <a:lnTo>
                    <a:pt x="102450" y="137160"/>
                  </a:lnTo>
                  <a:lnTo>
                    <a:pt x="128295" y="165100"/>
                  </a:lnTo>
                  <a:lnTo>
                    <a:pt x="136766" y="172720"/>
                  </a:lnTo>
                  <a:lnTo>
                    <a:pt x="153568" y="190500"/>
                  </a:lnTo>
                  <a:lnTo>
                    <a:pt x="159626" y="198120"/>
                  </a:lnTo>
                  <a:lnTo>
                    <a:pt x="171564" y="210820"/>
                  </a:lnTo>
                  <a:lnTo>
                    <a:pt x="177584" y="218440"/>
                  </a:lnTo>
                  <a:lnTo>
                    <a:pt x="180581" y="220980"/>
                  </a:lnTo>
                  <a:lnTo>
                    <a:pt x="184061" y="223520"/>
                  </a:lnTo>
                  <a:lnTo>
                    <a:pt x="192493" y="232410"/>
                  </a:lnTo>
                  <a:lnTo>
                    <a:pt x="198221" y="236220"/>
                  </a:lnTo>
                  <a:lnTo>
                    <a:pt x="208635" y="238760"/>
                  </a:lnTo>
                  <a:lnTo>
                    <a:pt x="214985" y="238760"/>
                  </a:lnTo>
                  <a:lnTo>
                    <a:pt x="224624" y="237490"/>
                  </a:lnTo>
                  <a:lnTo>
                    <a:pt x="234238" y="234950"/>
                  </a:lnTo>
                  <a:lnTo>
                    <a:pt x="254774" y="229870"/>
                  </a:lnTo>
                  <a:lnTo>
                    <a:pt x="256057" y="229870"/>
                  </a:lnTo>
                  <a:lnTo>
                    <a:pt x="264845" y="223520"/>
                  </a:lnTo>
                  <a:lnTo>
                    <a:pt x="272262" y="218440"/>
                  </a:lnTo>
                  <a:lnTo>
                    <a:pt x="273672" y="217170"/>
                  </a:lnTo>
                  <a:lnTo>
                    <a:pt x="279311" y="212090"/>
                  </a:lnTo>
                  <a:lnTo>
                    <a:pt x="285800" y="205740"/>
                  </a:lnTo>
                  <a:lnTo>
                    <a:pt x="288010" y="203200"/>
                  </a:lnTo>
                  <a:lnTo>
                    <a:pt x="296849" y="193040"/>
                  </a:lnTo>
                  <a:lnTo>
                    <a:pt x="300164" y="189230"/>
                  </a:lnTo>
                  <a:lnTo>
                    <a:pt x="308622" y="180340"/>
                  </a:lnTo>
                  <a:lnTo>
                    <a:pt x="313448" y="175260"/>
                  </a:lnTo>
                  <a:lnTo>
                    <a:pt x="314655" y="173990"/>
                  </a:lnTo>
                  <a:lnTo>
                    <a:pt x="322389" y="165100"/>
                  </a:lnTo>
                  <a:lnTo>
                    <a:pt x="329018" y="157480"/>
                  </a:lnTo>
                  <a:lnTo>
                    <a:pt x="337616" y="147320"/>
                  </a:lnTo>
                  <a:lnTo>
                    <a:pt x="341909" y="142240"/>
                  </a:lnTo>
                  <a:lnTo>
                    <a:pt x="342988" y="140970"/>
                  </a:lnTo>
                  <a:lnTo>
                    <a:pt x="347446" y="134620"/>
                  </a:lnTo>
                  <a:lnTo>
                    <a:pt x="350126" y="130810"/>
                  </a:lnTo>
                  <a:lnTo>
                    <a:pt x="356654" y="120650"/>
                  </a:lnTo>
                  <a:lnTo>
                    <a:pt x="362813" y="110490"/>
                  </a:lnTo>
                  <a:lnTo>
                    <a:pt x="366623" y="104140"/>
                  </a:lnTo>
                  <a:lnTo>
                    <a:pt x="368909" y="100330"/>
                  </a:lnTo>
                  <a:lnTo>
                    <a:pt x="373710" y="91440"/>
                  </a:lnTo>
                  <a:lnTo>
                    <a:pt x="374484" y="90170"/>
                  </a:lnTo>
                  <a:lnTo>
                    <a:pt x="378345" y="83820"/>
                  </a:lnTo>
                  <a:lnTo>
                    <a:pt x="382168" y="76200"/>
                  </a:lnTo>
                  <a:lnTo>
                    <a:pt x="382803" y="74930"/>
                  </a:lnTo>
                  <a:lnTo>
                    <a:pt x="386537" y="67310"/>
                  </a:lnTo>
                  <a:lnTo>
                    <a:pt x="387159" y="66040"/>
                  </a:lnTo>
                  <a:lnTo>
                    <a:pt x="391477" y="55880"/>
                  </a:lnTo>
                  <a:lnTo>
                    <a:pt x="391858" y="54610"/>
                  </a:lnTo>
                  <a:lnTo>
                    <a:pt x="394131" y="46990"/>
                  </a:lnTo>
                  <a:lnTo>
                    <a:pt x="394512" y="45720"/>
                  </a:lnTo>
                  <a:lnTo>
                    <a:pt x="396227" y="34290"/>
                  </a:lnTo>
                  <a:lnTo>
                    <a:pt x="396341" y="31750"/>
                  </a:lnTo>
                  <a:lnTo>
                    <a:pt x="396557" y="26670"/>
                  </a:lnTo>
                  <a:lnTo>
                    <a:pt x="396671" y="24130"/>
                  </a:lnTo>
                  <a:lnTo>
                    <a:pt x="398640" y="2540"/>
                  </a:lnTo>
                  <a:close/>
                </a:path>
                <a:path w="433704" h="419735">
                  <a:moveTo>
                    <a:pt x="433374" y="194906"/>
                  </a:moveTo>
                  <a:lnTo>
                    <a:pt x="432625" y="187286"/>
                  </a:lnTo>
                  <a:lnTo>
                    <a:pt x="429704" y="179666"/>
                  </a:lnTo>
                  <a:lnTo>
                    <a:pt x="424040" y="173316"/>
                  </a:lnTo>
                  <a:lnTo>
                    <a:pt x="422046" y="172466"/>
                  </a:lnTo>
                  <a:lnTo>
                    <a:pt x="422046" y="201256"/>
                  </a:lnTo>
                  <a:lnTo>
                    <a:pt x="421246" y="202526"/>
                  </a:lnTo>
                  <a:lnTo>
                    <a:pt x="407670" y="202526"/>
                  </a:lnTo>
                  <a:lnTo>
                    <a:pt x="407670" y="225386"/>
                  </a:lnTo>
                  <a:lnTo>
                    <a:pt x="404837" y="233006"/>
                  </a:lnTo>
                  <a:lnTo>
                    <a:pt x="393801" y="233006"/>
                  </a:lnTo>
                  <a:lnTo>
                    <a:pt x="393801" y="249516"/>
                  </a:lnTo>
                  <a:lnTo>
                    <a:pt x="391604" y="254596"/>
                  </a:lnTo>
                  <a:lnTo>
                    <a:pt x="389255" y="257136"/>
                  </a:lnTo>
                  <a:lnTo>
                    <a:pt x="376567" y="257136"/>
                  </a:lnTo>
                  <a:lnTo>
                    <a:pt x="371436" y="256209"/>
                  </a:lnTo>
                  <a:lnTo>
                    <a:pt x="371436" y="277456"/>
                  </a:lnTo>
                  <a:lnTo>
                    <a:pt x="368515" y="283806"/>
                  </a:lnTo>
                  <a:lnTo>
                    <a:pt x="363194" y="286346"/>
                  </a:lnTo>
                  <a:lnTo>
                    <a:pt x="355942" y="285076"/>
                  </a:lnTo>
                  <a:lnTo>
                    <a:pt x="351256" y="285076"/>
                  </a:lnTo>
                  <a:lnTo>
                    <a:pt x="351256" y="301586"/>
                  </a:lnTo>
                  <a:lnTo>
                    <a:pt x="337693" y="301586"/>
                  </a:lnTo>
                  <a:lnTo>
                    <a:pt x="337693" y="314286"/>
                  </a:lnTo>
                  <a:lnTo>
                    <a:pt x="336308" y="314286"/>
                  </a:lnTo>
                  <a:lnTo>
                    <a:pt x="319189" y="316268"/>
                  </a:lnTo>
                  <a:lnTo>
                    <a:pt x="319189" y="334606"/>
                  </a:lnTo>
                  <a:lnTo>
                    <a:pt x="315442" y="337146"/>
                  </a:lnTo>
                  <a:lnTo>
                    <a:pt x="312483" y="340956"/>
                  </a:lnTo>
                  <a:lnTo>
                    <a:pt x="305803" y="343496"/>
                  </a:lnTo>
                  <a:lnTo>
                    <a:pt x="298424" y="343496"/>
                  </a:lnTo>
                  <a:lnTo>
                    <a:pt x="288112" y="344017"/>
                  </a:lnTo>
                  <a:lnTo>
                    <a:pt x="288112" y="365086"/>
                  </a:lnTo>
                  <a:lnTo>
                    <a:pt x="273050" y="366991"/>
                  </a:lnTo>
                  <a:lnTo>
                    <a:pt x="273050" y="377786"/>
                  </a:lnTo>
                  <a:lnTo>
                    <a:pt x="270268" y="380326"/>
                  </a:lnTo>
                  <a:lnTo>
                    <a:pt x="267398" y="384136"/>
                  </a:lnTo>
                  <a:lnTo>
                    <a:pt x="255206" y="384136"/>
                  </a:lnTo>
                  <a:lnTo>
                    <a:pt x="246126" y="385406"/>
                  </a:lnTo>
                  <a:lnTo>
                    <a:pt x="237032" y="385406"/>
                  </a:lnTo>
                  <a:lnTo>
                    <a:pt x="228854" y="386549"/>
                  </a:lnTo>
                  <a:lnTo>
                    <a:pt x="228854" y="404456"/>
                  </a:lnTo>
                  <a:lnTo>
                    <a:pt x="223989" y="409536"/>
                  </a:lnTo>
                  <a:lnTo>
                    <a:pt x="218782" y="410806"/>
                  </a:lnTo>
                  <a:lnTo>
                    <a:pt x="211848" y="406996"/>
                  </a:lnTo>
                  <a:lnTo>
                    <a:pt x="228854" y="404456"/>
                  </a:lnTo>
                  <a:lnTo>
                    <a:pt x="228854" y="386549"/>
                  </a:lnTo>
                  <a:lnTo>
                    <a:pt x="227939" y="386676"/>
                  </a:lnTo>
                  <a:lnTo>
                    <a:pt x="194398" y="387946"/>
                  </a:lnTo>
                  <a:lnTo>
                    <a:pt x="182130" y="389216"/>
                  </a:lnTo>
                  <a:lnTo>
                    <a:pt x="181000" y="387946"/>
                  </a:lnTo>
                  <a:lnTo>
                    <a:pt x="179882" y="387946"/>
                  </a:lnTo>
                  <a:lnTo>
                    <a:pt x="180213" y="386676"/>
                  </a:lnTo>
                  <a:lnTo>
                    <a:pt x="203327" y="382866"/>
                  </a:lnTo>
                  <a:lnTo>
                    <a:pt x="226479" y="381596"/>
                  </a:lnTo>
                  <a:lnTo>
                    <a:pt x="249720" y="379056"/>
                  </a:lnTo>
                  <a:lnTo>
                    <a:pt x="273050" y="377786"/>
                  </a:lnTo>
                  <a:lnTo>
                    <a:pt x="273050" y="366991"/>
                  </a:lnTo>
                  <a:lnTo>
                    <a:pt x="257848" y="368896"/>
                  </a:lnTo>
                  <a:lnTo>
                    <a:pt x="166662" y="372706"/>
                  </a:lnTo>
                  <a:lnTo>
                    <a:pt x="288112" y="365086"/>
                  </a:lnTo>
                  <a:lnTo>
                    <a:pt x="288112" y="344017"/>
                  </a:lnTo>
                  <a:lnTo>
                    <a:pt x="222719" y="347306"/>
                  </a:lnTo>
                  <a:lnTo>
                    <a:pt x="174663" y="352386"/>
                  </a:lnTo>
                  <a:lnTo>
                    <a:pt x="163233" y="354926"/>
                  </a:lnTo>
                  <a:lnTo>
                    <a:pt x="148170" y="356196"/>
                  </a:lnTo>
                  <a:lnTo>
                    <a:pt x="145211" y="356196"/>
                  </a:lnTo>
                  <a:lnTo>
                    <a:pt x="142532" y="352386"/>
                  </a:lnTo>
                  <a:lnTo>
                    <a:pt x="186347" y="344766"/>
                  </a:lnTo>
                  <a:lnTo>
                    <a:pt x="230327" y="339686"/>
                  </a:lnTo>
                  <a:lnTo>
                    <a:pt x="274574" y="335876"/>
                  </a:lnTo>
                  <a:lnTo>
                    <a:pt x="319189" y="334606"/>
                  </a:lnTo>
                  <a:lnTo>
                    <a:pt x="319189" y="316268"/>
                  </a:lnTo>
                  <a:lnTo>
                    <a:pt x="314261" y="316826"/>
                  </a:lnTo>
                  <a:lnTo>
                    <a:pt x="303606" y="316826"/>
                  </a:lnTo>
                  <a:lnTo>
                    <a:pt x="292925" y="318096"/>
                  </a:lnTo>
                  <a:lnTo>
                    <a:pt x="181394" y="323176"/>
                  </a:lnTo>
                  <a:lnTo>
                    <a:pt x="149720" y="325716"/>
                  </a:lnTo>
                  <a:lnTo>
                    <a:pt x="133908" y="328256"/>
                  </a:lnTo>
                  <a:lnTo>
                    <a:pt x="116370" y="330796"/>
                  </a:lnTo>
                  <a:lnTo>
                    <a:pt x="112915" y="330796"/>
                  </a:lnTo>
                  <a:lnTo>
                    <a:pt x="114287" y="329526"/>
                  </a:lnTo>
                  <a:lnTo>
                    <a:pt x="117246" y="329526"/>
                  </a:lnTo>
                  <a:lnTo>
                    <a:pt x="129895" y="326986"/>
                  </a:lnTo>
                  <a:lnTo>
                    <a:pt x="191985" y="320636"/>
                  </a:lnTo>
                  <a:lnTo>
                    <a:pt x="297599" y="315556"/>
                  </a:lnTo>
                  <a:lnTo>
                    <a:pt x="308698" y="314286"/>
                  </a:lnTo>
                  <a:lnTo>
                    <a:pt x="323100" y="314286"/>
                  </a:lnTo>
                  <a:lnTo>
                    <a:pt x="337502" y="313016"/>
                  </a:lnTo>
                  <a:lnTo>
                    <a:pt x="337693" y="314286"/>
                  </a:lnTo>
                  <a:lnTo>
                    <a:pt x="337693" y="301586"/>
                  </a:lnTo>
                  <a:lnTo>
                    <a:pt x="327329" y="301586"/>
                  </a:lnTo>
                  <a:lnTo>
                    <a:pt x="305600" y="302856"/>
                  </a:lnTo>
                  <a:lnTo>
                    <a:pt x="240830" y="302856"/>
                  </a:lnTo>
                  <a:lnTo>
                    <a:pt x="219557" y="304126"/>
                  </a:lnTo>
                  <a:lnTo>
                    <a:pt x="200596" y="304126"/>
                  </a:lnTo>
                  <a:lnTo>
                    <a:pt x="250634" y="301586"/>
                  </a:lnTo>
                  <a:lnTo>
                    <a:pt x="275755" y="301586"/>
                  </a:lnTo>
                  <a:lnTo>
                    <a:pt x="300888" y="300316"/>
                  </a:lnTo>
                  <a:lnTo>
                    <a:pt x="351167" y="300316"/>
                  </a:lnTo>
                  <a:lnTo>
                    <a:pt x="351256" y="301586"/>
                  </a:lnTo>
                  <a:lnTo>
                    <a:pt x="351256" y="285076"/>
                  </a:lnTo>
                  <a:lnTo>
                    <a:pt x="331622" y="285076"/>
                  </a:lnTo>
                  <a:lnTo>
                    <a:pt x="319455" y="283806"/>
                  </a:lnTo>
                  <a:lnTo>
                    <a:pt x="255206" y="283806"/>
                  </a:lnTo>
                  <a:lnTo>
                    <a:pt x="255079" y="282536"/>
                  </a:lnTo>
                  <a:lnTo>
                    <a:pt x="258102" y="281266"/>
                  </a:lnTo>
                  <a:lnTo>
                    <a:pt x="261124" y="279996"/>
                  </a:lnTo>
                  <a:lnTo>
                    <a:pt x="267182" y="278726"/>
                  </a:lnTo>
                  <a:lnTo>
                    <a:pt x="273443" y="276186"/>
                  </a:lnTo>
                  <a:lnTo>
                    <a:pt x="371119" y="276186"/>
                  </a:lnTo>
                  <a:lnTo>
                    <a:pt x="371436" y="277456"/>
                  </a:lnTo>
                  <a:lnTo>
                    <a:pt x="371436" y="256209"/>
                  </a:lnTo>
                  <a:lnTo>
                    <a:pt x="369544" y="255866"/>
                  </a:lnTo>
                  <a:lnTo>
                    <a:pt x="324624" y="255866"/>
                  </a:lnTo>
                  <a:lnTo>
                    <a:pt x="312610" y="254596"/>
                  </a:lnTo>
                  <a:lnTo>
                    <a:pt x="310908" y="254596"/>
                  </a:lnTo>
                  <a:lnTo>
                    <a:pt x="309194" y="253326"/>
                  </a:lnTo>
                  <a:lnTo>
                    <a:pt x="309499" y="250786"/>
                  </a:lnTo>
                  <a:lnTo>
                    <a:pt x="312064" y="250786"/>
                  </a:lnTo>
                  <a:lnTo>
                    <a:pt x="314642" y="249516"/>
                  </a:lnTo>
                  <a:lnTo>
                    <a:pt x="393801" y="249516"/>
                  </a:lnTo>
                  <a:lnTo>
                    <a:pt x="393801" y="233006"/>
                  </a:lnTo>
                  <a:lnTo>
                    <a:pt x="391058" y="233006"/>
                  </a:lnTo>
                  <a:lnTo>
                    <a:pt x="384759" y="234276"/>
                  </a:lnTo>
                  <a:lnTo>
                    <a:pt x="340512" y="234276"/>
                  </a:lnTo>
                  <a:lnTo>
                    <a:pt x="340055" y="231736"/>
                  </a:lnTo>
                  <a:lnTo>
                    <a:pt x="343128" y="230466"/>
                  </a:lnTo>
                  <a:lnTo>
                    <a:pt x="346138" y="226656"/>
                  </a:lnTo>
                  <a:lnTo>
                    <a:pt x="378421" y="226656"/>
                  </a:lnTo>
                  <a:lnTo>
                    <a:pt x="407670" y="225386"/>
                  </a:lnTo>
                  <a:lnTo>
                    <a:pt x="407670" y="202526"/>
                  </a:lnTo>
                  <a:lnTo>
                    <a:pt x="378294" y="202526"/>
                  </a:lnTo>
                  <a:lnTo>
                    <a:pt x="379120" y="201256"/>
                  </a:lnTo>
                  <a:lnTo>
                    <a:pt x="422046" y="201256"/>
                  </a:lnTo>
                  <a:lnTo>
                    <a:pt x="422046" y="172466"/>
                  </a:lnTo>
                  <a:lnTo>
                    <a:pt x="421068" y="172046"/>
                  </a:lnTo>
                  <a:lnTo>
                    <a:pt x="417918" y="170776"/>
                  </a:lnTo>
                  <a:lnTo>
                    <a:pt x="413994" y="170776"/>
                  </a:lnTo>
                  <a:lnTo>
                    <a:pt x="404850" y="172046"/>
                  </a:lnTo>
                  <a:lnTo>
                    <a:pt x="396976" y="175856"/>
                  </a:lnTo>
                  <a:lnTo>
                    <a:pt x="390055" y="180936"/>
                  </a:lnTo>
                  <a:lnTo>
                    <a:pt x="371513" y="198716"/>
                  </a:lnTo>
                  <a:lnTo>
                    <a:pt x="358559" y="210146"/>
                  </a:lnTo>
                  <a:lnTo>
                    <a:pt x="345122" y="220306"/>
                  </a:lnTo>
                  <a:lnTo>
                    <a:pt x="331419" y="230466"/>
                  </a:lnTo>
                  <a:lnTo>
                    <a:pt x="318820" y="238086"/>
                  </a:lnTo>
                  <a:lnTo>
                    <a:pt x="305816" y="246976"/>
                  </a:lnTo>
                  <a:lnTo>
                    <a:pt x="244881" y="276186"/>
                  </a:lnTo>
                  <a:lnTo>
                    <a:pt x="225031" y="279996"/>
                  </a:lnTo>
                  <a:lnTo>
                    <a:pt x="218757" y="281266"/>
                  </a:lnTo>
                  <a:lnTo>
                    <a:pt x="205981" y="281266"/>
                  </a:lnTo>
                  <a:lnTo>
                    <a:pt x="197777" y="278726"/>
                  </a:lnTo>
                  <a:lnTo>
                    <a:pt x="196621" y="278155"/>
                  </a:lnTo>
                  <a:lnTo>
                    <a:pt x="196621" y="304330"/>
                  </a:lnTo>
                  <a:lnTo>
                    <a:pt x="177063" y="306666"/>
                  </a:lnTo>
                  <a:lnTo>
                    <a:pt x="163842" y="306666"/>
                  </a:lnTo>
                  <a:lnTo>
                    <a:pt x="150609" y="307936"/>
                  </a:lnTo>
                  <a:lnTo>
                    <a:pt x="150558" y="306666"/>
                  </a:lnTo>
                  <a:lnTo>
                    <a:pt x="196621" y="304330"/>
                  </a:lnTo>
                  <a:lnTo>
                    <a:pt x="196621" y="278155"/>
                  </a:lnTo>
                  <a:lnTo>
                    <a:pt x="195237" y="277456"/>
                  </a:lnTo>
                  <a:lnTo>
                    <a:pt x="190182" y="274916"/>
                  </a:lnTo>
                  <a:lnTo>
                    <a:pt x="184772" y="271068"/>
                  </a:lnTo>
                  <a:lnTo>
                    <a:pt x="184772" y="283806"/>
                  </a:lnTo>
                  <a:lnTo>
                    <a:pt x="159753" y="283806"/>
                  </a:lnTo>
                  <a:lnTo>
                    <a:pt x="144018" y="285076"/>
                  </a:lnTo>
                  <a:lnTo>
                    <a:pt x="132930" y="285076"/>
                  </a:lnTo>
                  <a:lnTo>
                    <a:pt x="132930" y="309206"/>
                  </a:lnTo>
                  <a:lnTo>
                    <a:pt x="104940" y="309206"/>
                  </a:lnTo>
                  <a:lnTo>
                    <a:pt x="104940" y="307936"/>
                  </a:lnTo>
                  <a:lnTo>
                    <a:pt x="132918" y="307936"/>
                  </a:lnTo>
                  <a:lnTo>
                    <a:pt x="132930" y="309206"/>
                  </a:lnTo>
                  <a:lnTo>
                    <a:pt x="132930" y="285076"/>
                  </a:lnTo>
                  <a:lnTo>
                    <a:pt x="112560" y="285076"/>
                  </a:lnTo>
                  <a:lnTo>
                    <a:pt x="71704" y="290156"/>
                  </a:lnTo>
                  <a:lnTo>
                    <a:pt x="70485" y="290156"/>
                  </a:lnTo>
                  <a:lnTo>
                    <a:pt x="69202" y="288886"/>
                  </a:lnTo>
                  <a:lnTo>
                    <a:pt x="67957" y="288886"/>
                  </a:lnTo>
                  <a:lnTo>
                    <a:pt x="68059" y="287616"/>
                  </a:lnTo>
                  <a:lnTo>
                    <a:pt x="73279" y="286346"/>
                  </a:lnTo>
                  <a:lnTo>
                    <a:pt x="78524" y="286346"/>
                  </a:lnTo>
                  <a:lnTo>
                    <a:pt x="83693" y="285076"/>
                  </a:lnTo>
                  <a:lnTo>
                    <a:pt x="103746" y="281266"/>
                  </a:lnTo>
                  <a:lnTo>
                    <a:pt x="123888" y="278726"/>
                  </a:lnTo>
                  <a:lnTo>
                    <a:pt x="144132" y="277456"/>
                  </a:lnTo>
                  <a:lnTo>
                    <a:pt x="178904" y="277456"/>
                  </a:lnTo>
                  <a:lnTo>
                    <a:pt x="184772" y="283806"/>
                  </a:lnTo>
                  <a:lnTo>
                    <a:pt x="184772" y="271068"/>
                  </a:lnTo>
                  <a:lnTo>
                    <a:pt x="183057" y="269836"/>
                  </a:lnTo>
                  <a:lnTo>
                    <a:pt x="176199" y="264756"/>
                  </a:lnTo>
                  <a:lnTo>
                    <a:pt x="166077" y="257136"/>
                  </a:lnTo>
                  <a:lnTo>
                    <a:pt x="156032" y="249516"/>
                  </a:lnTo>
                  <a:lnTo>
                    <a:pt x="145948" y="241896"/>
                  </a:lnTo>
                  <a:lnTo>
                    <a:pt x="144665" y="240944"/>
                  </a:lnTo>
                  <a:lnTo>
                    <a:pt x="144665" y="252056"/>
                  </a:lnTo>
                  <a:lnTo>
                    <a:pt x="144145" y="253326"/>
                  </a:lnTo>
                  <a:lnTo>
                    <a:pt x="42557" y="257136"/>
                  </a:lnTo>
                  <a:lnTo>
                    <a:pt x="42405" y="255866"/>
                  </a:lnTo>
                  <a:lnTo>
                    <a:pt x="45440" y="255866"/>
                  </a:lnTo>
                  <a:lnTo>
                    <a:pt x="54089" y="254596"/>
                  </a:lnTo>
                  <a:lnTo>
                    <a:pt x="68326" y="254596"/>
                  </a:lnTo>
                  <a:lnTo>
                    <a:pt x="85420" y="252056"/>
                  </a:lnTo>
                  <a:lnTo>
                    <a:pt x="119697" y="249516"/>
                  </a:lnTo>
                  <a:lnTo>
                    <a:pt x="139496" y="249516"/>
                  </a:lnTo>
                  <a:lnTo>
                    <a:pt x="144665" y="252056"/>
                  </a:lnTo>
                  <a:lnTo>
                    <a:pt x="144665" y="240944"/>
                  </a:lnTo>
                  <a:lnTo>
                    <a:pt x="135686" y="234276"/>
                  </a:lnTo>
                  <a:lnTo>
                    <a:pt x="131876" y="231736"/>
                  </a:lnTo>
                  <a:lnTo>
                    <a:pt x="126161" y="227926"/>
                  </a:lnTo>
                  <a:lnTo>
                    <a:pt x="122275" y="225386"/>
                  </a:lnTo>
                  <a:lnTo>
                    <a:pt x="108712" y="216585"/>
                  </a:lnTo>
                  <a:lnTo>
                    <a:pt x="108712" y="230466"/>
                  </a:lnTo>
                  <a:lnTo>
                    <a:pt x="108546" y="231736"/>
                  </a:lnTo>
                  <a:lnTo>
                    <a:pt x="29260" y="231736"/>
                  </a:lnTo>
                  <a:lnTo>
                    <a:pt x="25908" y="229196"/>
                  </a:lnTo>
                  <a:lnTo>
                    <a:pt x="26441" y="227926"/>
                  </a:lnTo>
                  <a:lnTo>
                    <a:pt x="33883" y="227926"/>
                  </a:lnTo>
                  <a:lnTo>
                    <a:pt x="52184" y="226656"/>
                  </a:lnTo>
                  <a:lnTo>
                    <a:pt x="81343" y="226656"/>
                  </a:lnTo>
                  <a:lnTo>
                    <a:pt x="95910" y="225386"/>
                  </a:lnTo>
                  <a:lnTo>
                    <a:pt x="101066" y="225386"/>
                  </a:lnTo>
                  <a:lnTo>
                    <a:pt x="104978" y="226656"/>
                  </a:lnTo>
                  <a:lnTo>
                    <a:pt x="108712" y="230466"/>
                  </a:lnTo>
                  <a:lnTo>
                    <a:pt x="108712" y="216585"/>
                  </a:lnTo>
                  <a:lnTo>
                    <a:pt x="106629" y="215226"/>
                  </a:lnTo>
                  <a:lnTo>
                    <a:pt x="96659" y="208876"/>
                  </a:lnTo>
                  <a:lnTo>
                    <a:pt x="89598" y="205066"/>
                  </a:lnTo>
                  <a:lnTo>
                    <a:pt x="85953" y="203796"/>
                  </a:lnTo>
                  <a:lnTo>
                    <a:pt x="82308" y="202526"/>
                  </a:lnTo>
                  <a:lnTo>
                    <a:pt x="67551" y="196176"/>
                  </a:lnTo>
                  <a:lnTo>
                    <a:pt x="60604" y="192366"/>
                  </a:lnTo>
                  <a:lnTo>
                    <a:pt x="58864" y="191731"/>
                  </a:lnTo>
                  <a:lnTo>
                    <a:pt x="58864" y="203796"/>
                  </a:lnTo>
                  <a:lnTo>
                    <a:pt x="58851" y="205066"/>
                  </a:lnTo>
                  <a:lnTo>
                    <a:pt x="15735" y="205066"/>
                  </a:lnTo>
                  <a:lnTo>
                    <a:pt x="15735" y="203796"/>
                  </a:lnTo>
                  <a:lnTo>
                    <a:pt x="58864" y="203796"/>
                  </a:lnTo>
                  <a:lnTo>
                    <a:pt x="58864" y="191731"/>
                  </a:lnTo>
                  <a:lnTo>
                    <a:pt x="53644" y="189826"/>
                  </a:lnTo>
                  <a:lnTo>
                    <a:pt x="46659" y="186016"/>
                  </a:lnTo>
                  <a:lnTo>
                    <a:pt x="39624" y="183476"/>
                  </a:lnTo>
                  <a:lnTo>
                    <a:pt x="34607" y="180936"/>
                  </a:lnTo>
                  <a:lnTo>
                    <a:pt x="29349" y="179666"/>
                  </a:lnTo>
                  <a:lnTo>
                    <a:pt x="19227" y="178396"/>
                  </a:lnTo>
                  <a:lnTo>
                    <a:pt x="13931" y="178396"/>
                  </a:lnTo>
                  <a:lnTo>
                    <a:pt x="2019" y="182206"/>
                  </a:lnTo>
                  <a:lnTo>
                    <a:pt x="0" y="188556"/>
                  </a:lnTo>
                  <a:lnTo>
                    <a:pt x="3733" y="199986"/>
                  </a:lnTo>
                  <a:lnTo>
                    <a:pt x="4813" y="205066"/>
                  </a:lnTo>
                  <a:lnTo>
                    <a:pt x="7112" y="212686"/>
                  </a:lnTo>
                  <a:lnTo>
                    <a:pt x="8343" y="216496"/>
                  </a:lnTo>
                  <a:lnTo>
                    <a:pt x="9512" y="219036"/>
                  </a:lnTo>
                  <a:lnTo>
                    <a:pt x="9728" y="219036"/>
                  </a:lnTo>
                  <a:lnTo>
                    <a:pt x="21475" y="244436"/>
                  </a:lnTo>
                  <a:lnTo>
                    <a:pt x="22872" y="246976"/>
                  </a:lnTo>
                  <a:lnTo>
                    <a:pt x="24638" y="249516"/>
                  </a:lnTo>
                  <a:lnTo>
                    <a:pt x="30391" y="259676"/>
                  </a:lnTo>
                  <a:lnTo>
                    <a:pt x="34074" y="266026"/>
                  </a:lnTo>
                  <a:lnTo>
                    <a:pt x="43395" y="278726"/>
                  </a:lnTo>
                  <a:lnTo>
                    <a:pt x="48729" y="285076"/>
                  </a:lnTo>
                  <a:lnTo>
                    <a:pt x="54356" y="290156"/>
                  </a:lnTo>
                  <a:lnTo>
                    <a:pt x="60921" y="296506"/>
                  </a:lnTo>
                  <a:lnTo>
                    <a:pt x="74320" y="309206"/>
                  </a:lnTo>
                  <a:lnTo>
                    <a:pt x="80949" y="315556"/>
                  </a:lnTo>
                  <a:lnTo>
                    <a:pt x="83934" y="318096"/>
                  </a:lnTo>
                  <a:lnTo>
                    <a:pt x="85813" y="321906"/>
                  </a:lnTo>
                  <a:lnTo>
                    <a:pt x="88900" y="324446"/>
                  </a:lnTo>
                  <a:lnTo>
                    <a:pt x="97866" y="333336"/>
                  </a:lnTo>
                  <a:lnTo>
                    <a:pt x="147510" y="375246"/>
                  </a:lnTo>
                  <a:lnTo>
                    <a:pt x="155054" y="382866"/>
                  </a:lnTo>
                  <a:lnTo>
                    <a:pt x="172770" y="398106"/>
                  </a:lnTo>
                  <a:lnTo>
                    <a:pt x="190703" y="413346"/>
                  </a:lnTo>
                  <a:lnTo>
                    <a:pt x="197078" y="418426"/>
                  </a:lnTo>
                  <a:lnTo>
                    <a:pt x="202946" y="419696"/>
                  </a:lnTo>
                  <a:lnTo>
                    <a:pt x="221983" y="419696"/>
                  </a:lnTo>
                  <a:lnTo>
                    <a:pt x="231622" y="417156"/>
                  </a:lnTo>
                  <a:lnTo>
                    <a:pt x="235686" y="414616"/>
                  </a:lnTo>
                  <a:lnTo>
                    <a:pt x="240639" y="412076"/>
                  </a:lnTo>
                  <a:lnTo>
                    <a:pt x="241160" y="412076"/>
                  </a:lnTo>
                  <a:lnTo>
                    <a:pt x="241896" y="410806"/>
                  </a:lnTo>
                  <a:lnTo>
                    <a:pt x="252653" y="405726"/>
                  </a:lnTo>
                  <a:lnTo>
                    <a:pt x="254342" y="404456"/>
                  </a:lnTo>
                  <a:lnTo>
                    <a:pt x="262775" y="398106"/>
                  </a:lnTo>
                  <a:lnTo>
                    <a:pt x="272351" y="391756"/>
                  </a:lnTo>
                  <a:lnTo>
                    <a:pt x="274955" y="389216"/>
                  </a:lnTo>
                  <a:lnTo>
                    <a:pt x="281457" y="382866"/>
                  </a:lnTo>
                  <a:lnTo>
                    <a:pt x="287058" y="377786"/>
                  </a:lnTo>
                  <a:lnTo>
                    <a:pt x="288467" y="376516"/>
                  </a:lnTo>
                  <a:lnTo>
                    <a:pt x="291884" y="372706"/>
                  </a:lnTo>
                  <a:lnTo>
                    <a:pt x="295313" y="368896"/>
                  </a:lnTo>
                  <a:lnTo>
                    <a:pt x="299008" y="365086"/>
                  </a:lnTo>
                  <a:lnTo>
                    <a:pt x="307619" y="356196"/>
                  </a:lnTo>
                  <a:lnTo>
                    <a:pt x="308851" y="354926"/>
                  </a:lnTo>
                  <a:lnTo>
                    <a:pt x="329539" y="334606"/>
                  </a:lnTo>
                  <a:lnTo>
                    <a:pt x="330835" y="333336"/>
                  </a:lnTo>
                  <a:lnTo>
                    <a:pt x="333260" y="330796"/>
                  </a:lnTo>
                  <a:lnTo>
                    <a:pt x="341757" y="321906"/>
                  </a:lnTo>
                  <a:lnTo>
                    <a:pt x="350164" y="313016"/>
                  </a:lnTo>
                  <a:lnTo>
                    <a:pt x="352564" y="310476"/>
                  </a:lnTo>
                  <a:lnTo>
                    <a:pt x="353695" y="309206"/>
                  </a:lnTo>
                  <a:lnTo>
                    <a:pt x="361645" y="300316"/>
                  </a:lnTo>
                  <a:lnTo>
                    <a:pt x="370573" y="290156"/>
                  </a:lnTo>
                  <a:lnTo>
                    <a:pt x="373888" y="286346"/>
                  </a:lnTo>
                  <a:lnTo>
                    <a:pt x="382739" y="276186"/>
                  </a:lnTo>
                  <a:lnTo>
                    <a:pt x="388264" y="269836"/>
                  </a:lnTo>
                  <a:lnTo>
                    <a:pt x="399897" y="257136"/>
                  </a:lnTo>
                  <a:lnTo>
                    <a:pt x="402221" y="254596"/>
                  </a:lnTo>
                  <a:lnTo>
                    <a:pt x="406158" y="249516"/>
                  </a:lnTo>
                  <a:lnTo>
                    <a:pt x="409105" y="245706"/>
                  </a:lnTo>
                  <a:lnTo>
                    <a:pt x="415823" y="238086"/>
                  </a:lnTo>
                  <a:lnTo>
                    <a:pt x="432523" y="202526"/>
                  </a:lnTo>
                  <a:lnTo>
                    <a:pt x="432663" y="201256"/>
                  </a:lnTo>
                  <a:lnTo>
                    <a:pt x="433374" y="194906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99409" y="5233047"/>
              <a:ext cx="406400" cy="384810"/>
            </a:xfrm>
            <a:custGeom>
              <a:avLst/>
              <a:gdLst/>
              <a:ahLst/>
              <a:cxnLst/>
              <a:rect l="l" t="t" r="r" b="b"/>
              <a:pathLst>
                <a:path w="406400" h="384810">
                  <a:moveTo>
                    <a:pt x="43141" y="177304"/>
                  </a:moveTo>
                  <a:lnTo>
                    <a:pt x="0" y="177304"/>
                  </a:lnTo>
                  <a:lnTo>
                    <a:pt x="0" y="178409"/>
                  </a:lnTo>
                  <a:lnTo>
                    <a:pt x="43129" y="178409"/>
                  </a:lnTo>
                  <a:lnTo>
                    <a:pt x="43141" y="177304"/>
                  </a:lnTo>
                  <a:close/>
                </a:path>
                <a:path w="406400" h="384810">
                  <a:moveTo>
                    <a:pt x="70751" y="24841"/>
                  </a:moveTo>
                  <a:lnTo>
                    <a:pt x="66878" y="21869"/>
                  </a:lnTo>
                  <a:lnTo>
                    <a:pt x="64122" y="20548"/>
                  </a:lnTo>
                  <a:lnTo>
                    <a:pt x="52349" y="22250"/>
                  </a:lnTo>
                  <a:lnTo>
                    <a:pt x="44500" y="22580"/>
                  </a:lnTo>
                  <a:lnTo>
                    <a:pt x="34925" y="23431"/>
                  </a:lnTo>
                  <a:lnTo>
                    <a:pt x="33172" y="23761"/>
                  </a:lnTo>
                  <a:lnTo>
                    <a:pt x="31318" y="24028"/>
                  </a:lnTo>
                  <a:lnTo>
                    <a:pt x="32169" y="27520"/>
                  </a:lnTo>
                  <a:lnTo>
                    <a:pt x="33858" y="28359"/>
                  </a:lnTo>
                  <a:lnTo>
                    <a:pt x="45288" y="27101"/>
                  </a:lnTo>
                  <a:lnTo>
                    <a:pt x="70751" y="24841"/>
                  </a:lnTo>
                  <a:close/>
                </a:path>
                <a:path w="406400" h="384810">
                  <a:moveTo>
                    <a:pt x="92976" y="203733"/>
                  </a:moveTo>
                  <a:lnTo>
                    <a:pt x="89242" y="200761"/>
                  </a:lnTo>
                  <a:lnTo>
                    <a:pt x="85344" y="199301"/>
                  </a:lnTo>
                  <a:lnTo>
                    <a:pt x="65608" y="200075"/>
                  </a:lnTo>
                  <a:lnTo>
                    <a:pt x="18148" y="201244"/>
                  </a:lnTo>
                  <a:lnTo>
                    <a:pt x="10706" y="201739"/>
                  </a:lnTo>
                  <a:lnTo>
                    <a:pt x="10172" y="203225"/>
                  </a:lnTo>
                  <a:lnTo>
                    <a:pt x="11849" y="204063"/>
                  </a:lnTo>
                  <a:lnTo>
                    <a:pt x="13525" y="205613"/>
                  </a:lnTo>
                  <a:lnTo>
                    <a:pt x="92811" y="205181"/>
                  </a:lnTo>
                  <a:lnTo>
                    <a:pt x="92976" y="203733"/>
                  </a:lnTo>
                  <a:close/>
                </a:path>
                <a:path w="406400" h="384810">
                  <a:moveTo>
                    <a:pt x="102819" y="47078"/>
                  </a:moveTo>
                  <a:lnTo>
                    <a:pt x="101079" y="46443"/>
                  </a:lnTo>
                  <a:lnTo>
                    <a:pt x="99275" y="45123"/>
                  </a:lnTo>
                  <a:lnTo>
                    <a:pt x="48742" y="50584"/>
                  </a:lnTo>
                  <a:lnTo>
                    <a:pt x="51181" y="51650"/>
                  </a:lnTo>
                  <a:lnTo>
                    <a:pt x="52908" y="53047"/>
                  </a:lnTo>
                  <a:lnTo>
                    <a:pt x="60109" y="53136"/>
                  </a:lnTo>
                  <a:lnTo>
                    <a:pt x="65595" y="52959"/>
                  </a:lnTo>
                  <a:lnTo>
                    <a:pt x="78879" y="51460"/>
                  </a:lnTo>
                  <a:lnTo>
                    <a:pt x="102476" y="48387"/>
                  </a:lnTo>
                  <a:lnTo>
                    <a:pt x="102819" y="47078"/>
                  </a:lnTo>
                  <a:close/>
                </a:path>
                <a:path w="406400" h="384810">
                  <a:moveTo>
                    <a:pt x="117195" y="281863"/>
                  </a:moveTo>
                  <a:lnTo>
                    <a:pt x="89204" y="281863"/>
                  </a:lnTo>
                  <a:lnTo>
                    <a:pt x="89204" y="282194"/>
                  </a:lnTo>
                  <a:lnTo>
                    <a:pt x="117195" y="282194"/>
                  </a:lnTo>
                  <a:lnTo>
                    <a:pt x="117195" y="281863"/>
                  </a:lnTo>
                  <a:close/>
                </a:path>
                <a:path w="406400" h="384810">
                  <a:moveTo>
                    <a:pt x="127977" y="68389"/>
                  </a:moveTo>
                  <a:lnTo>
                    <a:pt x="124587" y="63550"/>
                  </a:lnTo>
                  <a:lnTo>
                    <a:pt x="120840" y="62318"/>
                  </a:lnTo>
                  <a:lnTo>
                    <a:pt x="103771" y="65557"/>
                  </a:lnTo>
                  <a:lnTo>
                    <a:pt x="67894" y="71348"/>
                  </a:lnTo>
                  <a:lnTo>
                    <a:pt x="64871" y="72009"/>
                  </a:lnTo>
                  <a:lnTo>
                    <a:pt x="68719" y="78790"/>
                  </a:lnTo>
                  <a:lnTo>
                    <a:pt x="125704" y="69100"/>
                  </a:lnTo>
                  <a:lnTo>
                    <a:pt x="127977" y="68389"/>
                  </a:lnTo>
                  <a:close/>
                </a:path>
                <a:path w="406400" h="384810">
                  <a:moveTo>
                    <a:pt x="128930" y="225691"/>
                  </a:moveTo>
                  <a:lnTo>
                    <a:pt x="126339" y="224942"/>
                  </a:lnTo>
                  <a:lnTo>
                    <a:pt x="123761" y="223583"/>
                  </a:lnTo>
                  <a:lnTo>
                    <a:pt x="103962" y="223634"/>
                  </a:lnTo>
                  <a:lnTo>
                    <a:pt x="86804" y="224421"/>
                  </a:lnTo>
                  <a:lnTo>
                    <a:pt x="69684" y="225793"/>
                  </a:lnTo>
                  <a:lnTo>
                    <a:pt x="45516" y="228485"/>
                  </a:lnTo>
                  <a:lnTo>
                    <a:pt x="38354" y="228409"/>
                  </a:lnTo>
                  <a:lnTo>
                    <a:pt x="29705" y="228917"/>
                  </a:lnTo>
                  <a:lnTo>
                    <a:pt x="26670" y="229616"/>
                  </a:lnTo>
                  <a:lnTo>
                    <a:pt x="26822" y="231216"/>
                  </a:lnTo>
                  <a:lnTo>
                    <a:pt x="128409" y="226745"/>
                  </a:lnTo>
                  <a:lnTo>
                    <a:pt x="128930" y="225691"/>
                  </a:lnTo>
                  <a:close/>
                </a:path>
                <a:path w="406400" h="384810">
                  <a:moveTo>
                    <a:pt x="157086" y="90919"/>
                  </a:moveTo>
                  <a:lnTo>
                    <a:pt x="153263" y="86614"/>
                  </a:lnTo>
                  <a:lnTo>
                    <a:pt x="149390" y="84226"/>
                  </a:lnTo>
                  <a:lnTo>
                    <a:pt x="130632" y="87033"/>
                  </a:lnTo>
                  <a:lnTo>
                    <a:pt x="81699" y="92925"/>
                  </a:lnTo>
                  <a:lnTo>
                    <a:pt x="85648" y="97396"/>
                  </a:lnTo>
                  <a:lnTo>
                    <a:pt x="88950" y="100025"/>
                  </a:lnTo>
                  <a:lnTo>
                    <a:pt x="110350" y="96913"/>
                  </a:lnTo>
                  <a:lnTo>
                    <a:pt x="156210" y="91262"/>
                  </a:lnTo>
                  <a:lnTo>
                    <a:pt x="157086" y="90919"/>
                  </a:lnTo>
                  <a:close/>
                </a:path>
                <a:path w="406400" h="384810">
                  <a:moveTo>
                    <a:pt x="169049" y="256755"/>
                  </a:moveTo>
                  <a:lnTo>
                    <a:pt x="163182" y="250520"/>
                  </a:lnTo>
                  <a:lnTo>
                    <a:pt x="148767" y="250456"/>
                  </a:lnTo>
                  <a:lnTo>
                    <a:pt x="128397" y="251015"/>
                  </a:lnTo>
                  <a:lnTo>
                    <a:pt x="108153" y="252552"/>
                  </a:lnTo>
                  <a:lnTo>
                    <a:pt x="88011" y="255066"/>
                  </a:lnTo>
                  <a:lnTo>
                    <a:pt x="62801" y="259600"/>
                  </a:lnTo>
                  <a:lnTo>
                    <a:pt x="52336" y="260997"/>
                  </a:lnTo>
                  <a:lnTo>
                    <a:pt x="52222" y="262559"/>
                  </a:lnTo>
                  <a:lnTo>
                    <a:pt x="53479" y="262788"/>
                  </a:lnTo>
                  <a:lnTo>
                    <a:pt x="54762" y="263309"/>
                  </a:lnTo>
                  <a:lnTo>
                    <a:pt x="86601" y="259880"/>
                  </a:lnTo>
                  <a:lnTo>
                    <a:pt x="96837" y="259130"/>
                  </a:lnTo>
                  <a:lnTo>
                    <a:pt x="128270" y="258013"/>
                  </a:lnTo>
                  <a:lnTo>
                    <a:pt x="162801" y="257149"/>
                  </a:lnTo>
                  <a:lnTo>
                    <a:pt x="169049" y="256755"/>
                  </a:lnTo>
                  <a:close/>
                </a:path>
                <a:path w="406400" h="384810">
                  <a:moveTo>
                    <a:pt x="185902" y="109893"/>
                  </a:moveTo>
                  <a:lnTo>
                    <a:pt x="185788" y="107899"/>
                  </a:lnTo>
                  <a:lnTo>
                    <a:pt x="104457" y="113728"/>
                  </a:lnTo>
                  <a:lnTo>
                    <a:pt x="104546" y="115277"/>
                  </a:lnTo>
                  <a:lnTo>
                    <a:pt x="185902" y="109893"/>
                  </a:lnTo>
                  <a:close/>
                </a:path>
                <a:path w="406400" h="384810">
                  <a:moveTo>
                    <a:pt x="213118" y="378523"/>
                  </a:moveTo>
                  <a:lnTo>
                    <a:pt x="196113" y="380758"/>
                  </a:lnTo>
                  <a:lnTo>
                    <a:pt x="203047" y="384187"/>
                  </a:lnTo>
                  <a:lnTo>
                    <a:pt x="208254" y="382562"/>
                  </a:lnTo>
                  <a:lnTo>
                    <a:pt x="213118" y="378523"/>
                  </a:lnTo>
                  <a:close/>
                </a:path>
                <a:path w="406400" h="384810">
                  <a:moveTo>
                    <a:pt x="243852" y="190080"/>
                  </a:moveTo>
                  <a:lnTo>
                    <a:pt x="182245" y="195592"/>
                  </a:lnTo>
                  <a:lnTo>
                    <a:pt x="182372" y="196989"/>
                  </a:lnTo>
                  <a:lnTo>
                    <a:pt x="243840" y="191211"/>
                  </a:lnTo>
                  <a:lnTo>
                    <a:pt x="243852" y="190080"/>
                  </a:lnTo>
                  <a:close/>
                </a:path>
                <a:path w="406400" h="384810">
                  <a:moveTo>
                    <a:pt x="257314" y="351929"/>
                  </a:moveTo>
                  <a:lnTo>
                    <a:pt x="210756" y="354761"/>
                  </a:lnTo>
                  <a:lnTo>
                    <a:pt x="164477" y="359587"/>
                  </a:lnTo>
                  <a:lnTo>
                    <a:pt x="164147" y="361569"/>
                  </a:lnTo>
                  <a:lnTo>
                    <a:pt x="165265" y="361988"/>
                  </a:lnTo>
                  <a:lnTo>
                    <a:pt x="166395" y="362813"/>
                  </a:lnTo>
                  <a:lnTo>
                    <a:pt x="239483" y="358165"/>
                  </a:lnTo>
                  <a:lnTo>
                    <a:pt x="251663" y="357060"/>
                  </a:lnTo>
                  <a:lnTo>
                    <a:pt x="254533" y="354279"/>
                  </a:lnTo>
                  <a:lnTo>
                    <a:pt x="257314" y="351929"/>
                  </a:lnTo>
                  <a:close/>
                </a:path>
                <a:path w="406400" h="384810">
                  <a:moveTo>
                    <a:pt x="260007" y="149212"/>
                  </a:moveTo>
                  <a:lnTo>
                    <a:pt x="253796" y="149809"/>
                  </a:lnTo>
                  <a:lnTo>
                    <a:pt x="247586" y="150787"/>
                  </a:lnTo>
                  <a:lnTo>
                    <a:pt x="225666" y="150888"/>
                  </a:lnTo>
                  <a:lnTo>
                    <a:pt x="183540" y="150164"/>
                  </a:lnTo>
                  <a:lnTo>
                    <a:pt x="174739" y="150266"/>
                  </a:lnTo>
                  <a:lnTo>
                    <a:pt x="158216" y="151206"/>
                  </a:lnTo>
                  <a:lnTo>
                    <a:pt x="141097" y="152577"/>
                  </a:lnTo>
                  <a:lnTo>
                    <a:pt x="139903" y="152869"/>
                  </a:lnTo>
                  <a:lnTo>
                    <a:pt x="139979" y="153911"/>
                  </a:lnTo>
                  <a:lnTo>
                    <a:pt x="167208" y="151980"/>
                  </a:lnTo>
                  <a:lnTo>
                    <a:pt x="183730" y="151269"/>
                  </a:lnTo>
                  <a:lnTo>
                    <a:pt x="200279" y="151231"/>
                  </a:lnTo>
                  <a:lnTo>
                    <a:pt x="227698" y="152704"/>
                  </a:lnTo>
                  <a:lnTo>
                    <a:pt x="238518" y="152400"/>
                  </a:lnTo>
                  <a:lnTo>
                    <a:pt x="249288" y="151231"/>
                  </a:lnTo>
                  <a:lnTo>
                    <a:pt x="260007" y="149212"/>
                  </a:lnTo>
                  <a:close/>
                </a:path>
                <a:path w="406400" h="384810">
                  <a:moveTo>
                    <a:pt x="268097" y="168059"/>
                  </a:moveTo>
                  <a:lnTo>
                    <a:pt x="267525" y="166738"/>
                  </a:lnTo>
                  <a:lnTo>
                    <a:pt x="258267" y="167601"/>
                  </a:lnTo>
                  <a:lnTo>
                    <a:pt x="204597" y="168897"/>
                  </a:lnTo>
                  <a:lnTo>
                    <a:pt x="188252" y="169125"/>
                  </a:lnTo>
                  <a:lnTo>
                    <a:pt x="181775" y="168998"/>
                  </a:lnTo>
                  <a:lnTo>
                    <a:pt x="159550" y="167614"/>
                  </a:lnTo>
                  <a:lnTo>
                    <a:pt x="156768" y="167995"/>
                  </a:lnTo>
                  <a:lnTo>
                    <a:pt x="153720" y="168160"/>
                  </a:lnTo>
                  <a:lnTo>
                    <a:pt x="155816" y="173990"/>
                  </a:lnTo>
                  <a:lnTo>
                    <a:pt x="159448" y="175514"/>
                  </a:lnTo>
                  <a:lnTo>
                    <a:pt x="165138" y="175425"/>
                  </a:lnTo>
                  <a:lnTo>
                    <a:pt x="173202" y="175590"/>
                  </a:lnTo>
                  <a:lnTo>
                    <a:pt x="189331" y="176530"/>
                  </a:lnTo>
                  <a:lnTo>
                    <a:pt x="197370" y="176555"/>
                  </a:lnTo>
                  <a:lnTo>
                    <a:pt x="229806" y="174777"/>
                  </a:lnTo>
                  <a:lnTo>
                    <a:pt x="264261" y="172237"/>
                  </a:lnTo>
                  <a:lnTo>
                    <a:pt x="266141" y="169557"/>
                  </a:lnTo>
                  <a:lnTo>
                    <a:pt x="268097" y="168059"/>
                  </a:lnTo>
                  <a:close/>
                </a:path>
                <a:path w="406400" h="384810">
                  <a:moveTo>
                    <a:pt x="303466" y="307670"/>
                  </a:moveTo>
                  <a:lnTo>
                    <a:pt x="258838" y="309880"/>
                  </a:lnTo>
                  <a:lnTo>
                    <a:pt x="214591" y="313499"/>
                  </a:lnTo>
                  <a:lnTo>
                    <a:pt x="170611" y="318757"/>
                  </a:lnTo>
                  <a:lnTo>
                    <a:pt x="126809" y="325856"/>
                  </a:lnTo>
                  <a:lnTo>
                    <a:pt x="129489" y="329196"/>
                  </a:lnTo>
                  <a:lnTo>
                    <a:pt x="132448" y="329882"/>
                  </a:lnTo>
                  <a:lnTo>
                    <a:pt x="181825" y="323659"/>
                  </a:lnTo>
                  <a:lnTo>
                    <a:pt x="206984" y="321157"/>
                  </a:lnTo>
                  <a:lnTo>
                    <a:pt x="232181" y="319214"/>
                  </a:lnTo>
                  <a:lnTo>
                    <a:pt x="257429" y="317817"/>
                  </a:lnTo>
                  <a:lnTo>
                    <a:pt x="286181" y="316814"/>
                  </a:lnTo>
                  <a:lnTo>
                    <a:pt x="290080" y="317207"/>
                  </a:lnTo>
                  <a:lnTo>
                    <a:pt x="296760" y="314071"/>
                  </a:lnTo>
                  <a:lnTo>
                    <a:pt x="299707" y="310718"/>
                  </a:lnTo>
                  <a:lnTo>
                    <a:pt x="303466" y="307670"/>
                  </a:lnTo>
                  <a:close/>
                </a:path>
                <a:path w="406400" h="384810">
                  <a:moveTo>
                    <a:pt x="304812" y="120510"/>
                  </a:moveTo>
                  <a:lnTo>
                    <a:pt x="121602" y="132880"/>
                  </a:lnTo>
                  <a:lnTo>
                    <a:pt x="123736" y="136829"/>
                  </a:lnTo>
                  <a:lnTo>
                    <a:pt x="126263" y="138049"/>
                  </a:lnTo>
                  <a:lnTo>
                    <a:pt x="227812" y="129273"/>
                  </a:lnTo>
                  <a:lnTo>
                    <a:pt x="255511" y="128092"/>
                  </a:lnTo>
                  <a:lnTo>
                    <a:pt x="301625" y="123304"/>
                  </a:lnTo>
                  <a:lnTo>
                    <a:pt x="304812" y="120510"/>
                  </a:lnTo>
                  <a:close/>
                </a:path>
                <a:path w="406400" h="384810">
                  <a:moveTo>
                    <a:pt x="321957" y="287578"/>
                  </a:moveTo>
                  <a:lnTo>
                    <a:pt x="321767" y="286372"/>
                  </a:lnTo>
                  <a:lnTo>
                    <a:pt x="292950" y="288467"/>
                  </a:lnTo>
                  <a:lnTo>
                    <a:pt x="176250" y="294614"/>
                  </a:lnTo>
                  <a:lnTo>
                    <a:pt x="100012" y="302856"/>
                  </a:lnTo>
                  <a:lnTo>
                    <a:pt x="97180" y="304368"/>
                  </a:lnTo>
                  <a:lnTo>
                    <a:pt x="102362" y="303580"/>
                  </a:lnTo>
                  <a:lnTo>
                    <a:pt x="149809" y="298170"/>
                  </a:lnTo>
                  <a:lnTo>
                    <a:pt x="165658" y="296900"/>
                  </a:lnTo>
                  <a:lnTo>
                    <a:pt x="193522" y="295363"/>
                  </a:lnTo>
                  <a:lnTo>
                    <a:pt x="277177" y="291642"/>
                  </a:lnTo>
                  <a:lnTo>
                    <a:pt x="320573" y="288353"/>
                  </a:lnTo>
                  <a:lnTo>
                    <a:pt x="321957" y="287578"/>
                  </a:lnTo>
                  <a:close/>
                </a:path>
                <a:path w="406400" h="384810">
                  <a:moveTo>
                    <a:pt x="326720" y="95338"/>
                  </a:moveTo>
                  <a:lnTo>
                    <a:pt x="326567" y="93713"/>
                  </a:lnTo>
                  <a:lnTo>
                    <a:pt x="278371" y="97891"/>
                  </a:lnTo>
                  <a:lnTo>
                    <a:pt x="254406" y="99504"/>
                  </a:lnTo>
                  <a:lnTo>
                    <a:pt x="242481" y="100736"/>
                  </a:lnTo>
                  <a:lnTo>
                    <a:pt x="230682" y="103073"/>
                  </a:lnTo>
                  <a:lnTo>
                    <a:pt x="230847" y="104228"/>
                  </a:lnTo>
                  <a:lnTo>
                    <a:pt x="326720" y="95338"/>
                  </a:lnTo>
                  <a:close/>
                </a:path>
                <a:path w="406400" h="384810">
                  <a:moveTo>
                    <a:pt x="335534" y="274561"/>
                  </a:moveTo>
                  <a:lnTo>
                    <a:pt x="335470" y="274320"/>
                  </a:lnTo>
                  <a:lnTo>
                    <a:pt x="335432" y="274193"/>
                  </a:lnTo>
                  <a:lnTo>
                    <a:pt x="260019" y="274637"/>
                  </a:lnTo>
                  <a:lnTo>
                    <a:pt x="234899" y="275145"/>
                  </a:lnTo>
                  <a:lnTo>
                    <a:pt x="209867" y="276059"/>
                  </a:lnTo>
                  <a:lnTo>
                    <a:pt x="134823" y="279908"/>
                  </a:lnTo>
                  <a:lnTo>
                    <a:pt x="134874" y="280962"/>
                  </a:lnTo>
                  <a:lnTo>
                    <a:pt x="161328" y="279742"/>
                  </a:lnTo>
                  <a:lnTo>
                    <a:pt x="182575" y="278282"/>
                  </a:lnTo>
                  <a:lnTo>
                    <a:pt x="203835" y="277126"/>
                  </a:lnTo>
                  <a:lnTo>
                    <a:pt x="225107" y="276377"/>
                  </a:lnTo>
                  <a:lnTo>
                    <a:pt x="289864" y="275767"/>
                  </a:lnTo>
                  <a:lnTo>
                    <a:pt x="334060" y="274904"/>
                  </a:lnTo>
                  <a:lnTo>
                    <a:pt x="335534" y="274561"/>
                  </a:lnTo>
                  <a:close/>
                </a:path>
                <a:path w="406400" h="384810">
                  <a:moveTo>
                    <a:pt x="350697" y="63919"/>
                  </a:moveTo>
                  <a:lnTo>
                    <a:pt x="347687" y="63563"/>
                  </a:lnTo>
                  <a:lnTo>
                    <a:pt x="334962" y="63246"/>
                  </a:lnTo>
                  <a:lnTo>
                    <a:pt x="322300" y="63893"/>
                  </a:lnTo>
                  <a:lnTo>
                    <a:pt x="286435" y="67424"/>
                  </a:lnTo>
                  <a:lnTo>
                    <a:pt x="275348" y="68059"/>
                  </a:lnTo>
                  <a:lnTo>
                    <a:pt x="270154" y="69380"/>
                  </a:lnTo>
                  <a:lnTo>
                    <a:pt x="265861" y="75399"/>
                  </a:lnTo>
                  <a:lnTo>
                    <a:pt x="264629" y="75996"/>
                  </a:lnTo>
                  <a:lnTo>
                    <a:pt x="263652" y="76758"/>
                  </a:lnTo>
                  <a:lnTo>
                    <a:pt x="264172" y="77685"/>
                  </a:lnTo>
                  <a:lnTo>
                    <a:pt x="323608" y="71589"/>
                  </a:lnTo>
                  <a:lnTo>
                    <a:pt x="332079" y="70967"/>
                  </a:lnTo>
                  <a:lnTo>
                    <a:pt x="345795" y="70510"/>
                  </a:lnTo>
                  <a:lnTo>
                    <a:pt x="349046" y="69278"/>
                  </a:lnTo>
                  <a:lnTo>
                    <a:pt x="350697" y="63919"/>
                  </a:lnTo>
                  <a:close/>
                </a:path>
                <a:path w="406400" h="384810">
                  <a:moveTo>
                    <a:pt x="355701" y="250736"/>
                  </a:moveTo>
                  <a:lnTo>
                    <a:pt x="355371" y="250304"/>
                  </a:lnTo>
                  <a:lnTo>
                    <a:pt x="287058" y="249834"/>
                  </a:lnTo>
                  <a:lnTo>
                    <a:pt x="264388" y="249516"/>
                  </a:lnTo>
                  <a:lnTo>
                    <a:pt x="257708" y="250101"/>
                  </a:lnTo>
                  <a:lnTo>
                    <a:pt x="251447" y="251764"/>
                  </a:lnTo>
                  <a:lnTo>
                    <a:pt x="239344" y="256362"/>
                  </a:lnTo>
                  <a:lnTo>
                    <a:pt x="239471" y="257619"/>
                  </a:lnTo>
                  <a:lnTo>
                    <a:pt x="291541" y="257670"/>
                  </a:lnTo>
                  <a:lnTo>
                    <a:pt x="328053" y="258559"/>
                  </a:lnTo>
                  <a:lnTo>
                    <a:pt x="347446" y="259549"/>
                  </a:lnTo>
                  <a:lnTo>
                    <a:pt x="352780" y="257835"/>
                  </a:lnTo>
                  <a:lnTo>
                    <a:pt x="355701" y="250736"/>
                  </a:lnTo>
                  <a:close/>
                </a:path>
                <a:path w="406400" h="384810">
                  <a:moveTo>
                    <a:pt x="361188" y="41338"/>
                  </a:moveTo>
                  <a:lnTo>
                    <a:pt x="360540" y="40919"/>
                  </a:lnTo>
                  <a:lnTo>
                    <a:pt x="321538" y="41478"/>
                  </a:lnTo>
                  <a:lnTo>
                    <a:pt x="303999" y="41503"/>
                  </a:lnTo>
                  <a:lnTo>
                    <a:pt x="296354" y="47980"/>
                  </a:lnTo>
                  <a:lnTo>
                    <a:pt x="293357" y="50304"/>
                  </a:lnTo>
                  <a:lnTo>
                    <a:pt x="359892" y="47434"/>
                  </a:lnTo>
                  <a:lnTo>
                    <a:pt x="361188" y="41338"/>
                  </a:lnTo>
                  <a:close/>
                </a:path>
                <a:path w="406400" h="384810">
                  <a:moveTo>
                    <a:pt x="369633" y="20675"/>
                  </a:moveTo>
                  <a:lnTo>
                    <a:pt x="364185" y="21615"/>
                  </a:lnTo>
                  <a:lnTo>
                    <a:pt x="359422" y="22910"/>
                  </a:lnTo>
                  <a:lnTo>
                    <a:pt x="347700" y="23469"/>
                  </a:lnTo>
                  <a:lnTo>
                    <a:pt x="333857" y="23685"/>
                  </a:lnTo>
                  <a:lnTo>
                    <a:pt x="324002" y="23698"/>
                  </a:lnTo>
                  <a:lnTo>
                    <a:pt x="321868" y="24460"/>
                  </a:lnTo>
                  <a:lnTo>
                    <a:pt x="320382" y="27178"/>
                  </a:lnTo>
                  <a:lnTo>
                    <a:pt x="335813" y="27901"/>
                  </a:lnTo>
                  <a:lnTo>
                    <a:pt x="350964" y="26885"/>
                  </a:lnTo>
                  <a:lnTo>
                    <a:pt x="363143" y="24384"/>
                  </a:lnTo>
                  <a:lnTo>
                    <a:pt x="369633" y="20675"/>
                  </a:lnTo>
                  <a:close/>
                </a:path>
                <a:path w="406400" h="384810">
                  <a:moveTo>
                    <a:pt x="375018" y="2057"/>
                  </a:moveTo>
                  <a:lnTo>
                    <a:pt x="374713" y="0"/>
                  </a:lnTo>
                  <a:lnTo>
                    <a:pt x="366991" y="825"/>
                  </a:lnTo>
                  <a:lnTo>
                    <a:pt x="359257" y="1524"/>
                  </a:lnTo>
                  <a:lnTo>
                    <a:pt x="351586" y="2692"/>
                  </a:lnTo>
                  <a:lnTo>
                    <a:pt x="344068" y="4927"/>
                  </a:lnTo>
                  <a:lnTo>
                    <a:pt x="351866" y="4699"/>
                  </a:lnTo>
                  <a:lnTo>
                    <a:pt x="359638" y="4229"/>
                  </a:lnTo>
                  <a:lnTo>
                    <a:pt x="367360" y="3390"/>
                  </a:lnTo>
                  <a:lnTo>
                    <a:pt x="375018" y="2057"/>
                  </a:lnTo>
                  <a:close/>
                </a:path>
                <a:path w="406400" h="384810">
                  <a:moveTo>
                    <a:pt x="378066" y="223507"/>
                  </a:moveTo>
                  <a:lnTo>
                    <a:pt x="361035" y="222923"/>
                  </a:lnTo>
                  <a:lnTo>
                    <a:pt x="314286" y="222465"/>
                  </a:lnTo>
                  <a:lnTo>
                    <a:pt x="298907" y="222478"/>
                  </a:lnTo>
                  <a:lnTo>
                    <a:pt x="296329" y="223964"/>
                  </a:lnTo>
                  <a:lnTo>
                    <a:pt x="293763" y="224764"/>
                  </a:lnTo>
                  <a:lnTo>
                    <a:pt x="293458" y="226949"/>
                  </a:lnTo>
                  <a:lnTo>
                    <a:pt x="295173" y="227533"/>
                  </a:lnTo>
                  <a:lnTo>
                    <a:pt x="296875" y="228561"/>
                  </a:lnTo>
                  <a:lnTo>
                    <a:pt x="353809" y="229882"/>
                  </a:lnTo>
                  <a:lnTo>
                    <a:pt x="360832" y="230149"/>
                  </a:lnTo>
                  <a:lnTo>
                    <a:pt x="373519" y="231241"/>
                  </a:lnTo>
                  <a:lnTo>
                    <a:pt x="375869" y="228600"/>
                  </a:lnTo>
                  <a:lnTo>
                    <a:pt x="378066" y="223507"/>
                  </a:lnTo>
                  <a:close/>
                </a:path>
                <a:path w="406400" h="384810">
                  <a:moveTo>
                    <a:pt x="391934" y="199364"/>
                  </a:moveTo>
                  <a:lnTo>
                    <a:pt x="348107" y="199986"/>
                  </a:lnTo>
                  <a:lnTo>
                    <a:pt x="330403" y="200558"/>
                  </a:lnTo>
                  <a:lnTo>
                    <a:pt x="327393" y="203949"/>
                  </a:lnTo>
                  <a:lnTo>
                    <a:pt x="324319" y="205828"/>
                  </a:lnTo>
                  <a:lnTo>
                    <a:pt x="324777" y="207518"/>
                  </a:lnTo>
                  <a:lnTo>
                    <a:pt x="369023" y="207441"/>
                  </a:lnTo>
                  <a:lnTo>
                    <a:pt x="375310" y="207060"/>
                  </a:lnTo>
                  <a:lnTo>
                    <a:pt x="389089" y="206794"/>
                  </a:lnTo>
                  <a:lnTo>
                    <a:pt x="391934" y="199364"/>
                  </a:lnTo>
                  <a:close/>
                </a:path>
                <a:path w="406400" h="384810">
                  <a:moveTo>
                    <a:pt x="406311" y="175209"/>
                  </a:moveTo>
                  <a:lnTo>
                    <a:pt x="405765" y="174294"/>
                  </a:lnTo>
                  <a:lnTo>
                    <a:pt x="364477" y="174358"/>
                  </a:lnTo>
                  <a:lnTo>
                    <a:pt x="363385" y="175221"/>
                  </a:lnTo>
                  <a:lnTo>
                    <a:pt x="362559" y="176631"/>
                  </a:lnTo>
                  <a:lnTo>
                    <a:pt x="404710" y="176568"/>
                  </a:lnTo>
                  <a:lnTo>
                    <a:pt x="405511" y="175691"/>
                  </a:lnTo>
                  <a:lnTo>
                    <a:pt x="406311" y="175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64800" y="7643460"/>
            <a:ext cx="9311005" cy="62674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82880" indent="-17081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183515" algn="l"/>
              </a:tabLst>
            </a:pP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Likely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underestimated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as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Indigenous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status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always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identified,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there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may be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delay in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birth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registrations.</a:t>
            </a:r>
            <a:endParaRPr sz="1500">
              <a:latin typeface="Source Sans Pro Light"/>
              <a:cs typeface="Source Sans Pro Light"/>
            </a:endParaRPr>
          </a:p>
          <a:p>
            <a:pPr marL="182880" indent="-1708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835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total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fertility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rate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is the number of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children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born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1,000 women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at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the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current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level and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age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pattern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fertility.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7500" y="7616001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099548" y="3158811"/>
            <a:ext cx="9798050" cy="245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2445" marR="254000" indent="-41275">
              <a:lnSpc>
                <a:spcPct val="150000"/>
              </a:lnSpc>
              <a:spcBef>
                <a:spcPts val="100"/>
              </a:spcBef>
            </a:pP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There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have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been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improvements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in birth and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pregnancy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outcomes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Aboriginal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Torres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Strait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Islander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mothers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babies,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with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evidence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of:</a:t>
            </a:r>
            <a:endParaRPr sz="2000" dirty="0">
              <a:latin typeface="Source Sans Pro"/>
              <a:cs typeface="Source Sans Pro"/>
            </a:endParaRPr>
          </a:p>
          <a:p>
            <a:pPr marL="36322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an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increase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in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the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proportion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of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mothers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attending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antenatal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care</a:t>
            </a:r>
            <a:r>
              <a:rPr sz="20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first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trimester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764"/>
              </a:spcBef>
              <a:tabLst>
                <a:tab pos="362585" algn="l"/>
              </a:tabLst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u="sng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	a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decrease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in the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rate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mothers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smoking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during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pregnancy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764"/>
              </a:spcBef>
              <a:tabLst>
                <a:tab pos="362585" algn="l"/>
              </a:tabLst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u="sng" spc="1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	a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decrease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in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the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proportion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babies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born small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gestational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age</a:t>
            </a:r>
            <a:r>
              <a:rPr sz="2000" spc="-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[4]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562100" y="531295"/>
            <a:ext cx="426656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Births</a:t>
            </a:r>
            <a:r>
              <a:rPr spc="-105" dirty="0"/>
              <a:t> </a:t>
            </a:r>
            <a:r>
              <a:rPr spc="-30" dirty="0"/>
              <a:t>and</a:t>
            </a:r>
            <a:r>
              <a:rPr spc="-100" dirty="0"/>
              <a:t> </a:t>
            </a:r>
            <a:r>
              <a:rPr spc="-50" dirty="0"/>
              <a:t>pregnancy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899" y="535387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Deaths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0499" y="2146295"/>
            <a:ext cx="10589895" cy="8636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8100" marR="30480" indent="-635">
              <a:lnSpc>
                <a:spcPts val="3210"/>
              </a:lnSpc>
              <a:spcBef>
                <a:spcPts val="355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2020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4,06</a:t>
            </a:r>
            <a:r>
              <a:rPr sz="28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3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ths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</a:t>
            </a:r>
            <a:r>
              <a:rPr sz="2000" spc="-20" dirty="0">
                <a:latin typeface="Source Sans Pro"/>
                <a:cs typeface="Source Sans Pro"/>
              </a:rPr>
              <a:t>gi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000" spc="-85" dirty="0">
                <a:latin typeface="Source Sans Pro"/>
                <a:cs typeface="Source Sans Pro"/>
              </a:rPr>
              <a:t>/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 </a:t>
            </a:r>
            <a:r>
              <a:rPr sz="2000" spc="-20" dirty="0">
                <a:latin typeface="Source Sans Pro"/>
                <a:cs typeface="Source Sans Pro"/>
              </a:rPr>
              <a:t>Thi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cc</a:t>
            </a:r>
            <a:r>
              <a:rPr sz="2000" spc="-20" dirty="0">
                <a:latin typeface="Source Sans Pro"/>
                <a:cs typeface="Source Sans Pro"/>
              </a:rPr>
              <a:t>oun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2.5</a:t>
            </a:r>
            <a:r>
              <a:rPr sz="280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al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th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i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Au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ali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2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2020.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0475" y="3451143"/>
            <a:ext cx="36652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Source Sans Pro"/>
                <a:cs typeface="Source Sans Pro"/>
              </a:rPr>
              <a:t>L</a:t>
            </a:r>
            <a:r>
              <a:rPr sz="2000" spc="-5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adin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40" dirty="0">
                <a:latin typeface="Source Sans Pro"/>
                <a:cs typeface="Source Sans Pro"/>
              </a:rPr>
              <a:t> c</a:t>
            </a:r>
            <a:r>
              <a:rPr sz="2000" spc="-20" dirty="0">
                <a:latin typeface="Source Sans Pro"/>
                <a:cs typeface="Source Sans Pro"/>
              </a:rPr>
              <a:t>ause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25" dirty="0">
                <a:latin typeface="Source Sans Pro"/>
                <a:cs typeface="Source Sans Pro"/>
              </a:rPr>
              <a:t>h</a:t>
            </a:r>
            <a:r>
              <a:rPr sz="1725" spc="7" baseline="-31400" dirty="0">
                <a:latin typeface="Source Sans Pro"/>
                <a:cs typeface="Source Sans Pro"/>
              </a:rPr>
              <a:t>2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0555" y="4776321"/>
            <a:ext cx="616648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</a:t>
            </a:r>
            <a:r>
              <a:rPr sz="1725" baseline="31400" dirty="0">
                <a:latin typeface="Source Sans Pro"/>
                <a:cs typeface="Source Sans Pro"/>
              </a:rPr>
              <a:t>] </a:t>
            </a:r>
            <a:r>
              <a:rPr sz="1725" spc="-142" baseline="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media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g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h</a:t>
            </a:r>
            <a:r>
              <a:rPr sz="2800" b="1" spc="-2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61.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0</a:t>
            </a:r>
            <a:r>
              <a:rPr sz="2800" b="1" spc="-36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ye</a:t>
            </a:r>
            <a:r>
              <a:rPr sz="14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1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14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1400" dirty="0">
                <a:latin typeface="Source Sans Pro"/>
                <a:cs typeface="Source Sans Pro"/>
              </a:rPr>
              <a:t>: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66371" y="7204424"/>
            <a:ext cx="1007774" cy="10126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6213" y="7204106"/>
            <a:ext cx="1007776" cy="10129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95046" y="7302685"/>
            <a:ext cx="4963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7787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71.6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75.6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95055" y="8002506"/>
            <a:ext cx="534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60682" y="8001083"/>
            <a:ext cx="692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</a:t>
            </a:r>
            <a:r>
              <a:rPr sz="1600" dirty="0">
                <a:latin typeface="Source Sans Pro"/>
                <a:cs typeface="Source Sans Pro"/>
              </a:rPr>
              <a:t>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6574" y="7729111"/>
            <a:ext cx="41948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bor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2015-201</a:t>
            </a:r>
            <a:r>
              <a:rPr sz="2000" dirty="0">
                <a:latin typeface="Source Sans Pro"/>
                <a:cs typeface="Source Sans Pro"/>
              </a:rPr>
              <a:t>7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1418" y="3068431"/>
            <a:ext cx="1007757" cy="10113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3558" y="3068920"/>
            <a:ext cx="1007502" cy="99807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39559" y="3068920"/>
            <a:ext cx="1007502" cy="100629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60180" y="4178364"/>
            <a:ext cx="3779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8645" algn="l"/>
              </a:tabLst>
            </a:pPr>
            <a:r>
              <a:rPr sz="1400" dirty="0">
                <a:latin typeface="Source Sans Pro"/>
                <a:cs typeface="Source Sans Pro"/>
              </a:rPr>
              <a:t>ischaemic h</a:t>
            </a:r>
            <a:r>
              <a:rPr sz="1400" spc="-20" dirty="0">
                <a:latin typeface="Source Sans Pro"/>
                <a:cs typeface="Source Sans Pro"/>
              </a:rPr>
              <a:t>e</a:t>
            </a:r>
            <a:r>
              <a:rPr sz="1400" dirty="0">
                <a:latin typeface="Source Sans Pro"/>
                <a:cs typeface="Source Sans Pro"/>
              </a:rPr>
              <a:t>art dis</a:t>
            </a:r>
            <a:r>
              <a:rPr sz="1400" spc="-20" dirty="0">
                <a:latin typeface="Source Sans Pro"/>
                <a:cs typeface="Source Sans Pro"/>
              </a:rPr>
              <a:t>e</a:t>
            </a:r>
            <a:r>
              <a:rPr sz="1400" dirty="0">
                <a:latin typeface="Source Sans Pro"/>
                <a:cs typeface="Source Sans Pro"/>
              </a:rPr>
              <a:t>ase	diab</a:t>
            </a:r>
            <a:r>
              <a:rPr sz="1400" spc="-15" dirty="0">
                <a:latin typeface="Source Sans Pro"/>
                <a:cs typeface="Source Sans Pro"/>
              </a:rPr>
              <a:t>e</a:t>
            </a:r>
            <a:r>
              <a:rPr sz="1400" spc="-20" dirty="0">
                <a:latin typeface="Source Sans Pro"/>
                <a:cs typeface="Source Sans Pro"/>
              </a:rPr>
              <a:t>t</a:t>
            </a:r>
            <a:r>
              <a:rPr sz="1400" dirty="0">
                <a:latin typeface="Source Sans Pro"/>
                <a:cs typeface="Source Sans Pro"/>
              </a:rPr>
              <a:t>es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72235" y="4123780"/>
            <a:ext cx="1035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ource Sans Pro"/>
                <a:cs typeface="Source Sans Pro"/>
              </a:rPr>
              <a:t>chronic</a:t>
            </a:r>
            <a:r>
              <a:rPr sz="1400" spc="-55" dirty="0">
                <a:latin typeface="Source Sans Pro"/>
                <a:cs typeface="Source Sans Pro"/>
              </a:rPr>
              <a:t> </a:t>
            </a:r>
            <a:r>
              <a:rPr sz="1400" spc="-5" dirty="0">
                <a:latin typeface="Source Sans Pro"/>
                <a:cs typeface="Source Sans Pro"/>
              </a:rPr>
              <a:t>lower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75055" y="4337140"/>
            <a:ext cx="14300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Source Sans Pro"/>
                <a:cs typeface="Source Sans Pro"/>
              </a:rPr>
              <a:t>respiratory</a:t>
            </a:r>
            <a:r>
              <a:rPr sz="1400" spc="-65" dirty="0">
                <a:latin typeface="Source Sans Pro"/>
                <a:cs typeface="Source Sans Pro"/>
              </a:rPr>
              <a:t> </a:t>
            </a:r>
            <a:r>
              <a:rPr sz="1400" spc="-5" dirty="0">
                <a:latin typeface="Source Sans Pro"/>
                <a:cs typeface="Source Sans Pro"/>
              </a:rPr>
              <a:t>disease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87290" y="3068549"/>
            <a:ext cx="1007837" cy="101205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760064" y="3262411"/>
            <a:ext cx="2101215" cy="1100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9794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5.8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38100">
              <a:lnSpc>
                <a:spcPct val="100000"/>
              </a:lnSpc>
              <a:spcBef>
                <a:spcPts val="1019"/>
              </a:spcBef>
            </a:pPr>
            <a:r>
              <a:rPr sz="1400" dirty="0">
                <a:latin typeface="Source Sans Pro"/>
                <a:cs typeface="Source Sans Pro"/>
              </a:rPr>
              <a:t>lung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dirty="0">
                <a:latin typeface="Source Sans Pro"/>
                <a:cs typeface="Source Sans Pro"/>
              </a:rPr>
              <a:t>and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related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10" dirty="0">
                <a:latin typeface="Source Sans Pro"/>
                <a:cs typeface="Source Sans Pro"/>
              </a:rPr>
              <a:t>cancers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38189" y="3262411"/>
            <a:ext cx="62109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533015" algn="l"/>
                <a:tab pos="499681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7.4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6.8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866371" y="4690567"/>
            <a:ext cx="1007774" cy="10126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36213" y="4690249"/>
            <a:ext cx="1007776" cy="1012918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524000" y="5488649"/>
            <a:ext cx="1223518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0489" algn="r">
              <a:lnSpc>
                <a:spcPct val="100000"/>
              </a:lnSpc>
              <a:spcBef>
                <a:spcPts val="100"/>
              </a:spcBef>
              <a:tabLst>
                <a:tab pos="3265170" algn="l"/>
              </a:tabLst>
            </a:pPr>
            <a:r>
              <a:rPr sz="1600" dirty="0">
                <a:latin typeface="Source Sans Pro"/>
                <a:cs typeface="Source Sans Pro"/>
              </a:rPr>
              <a:t>males	</a:t>
            </a:r>
            <a:r>
              <a:rPr sz="1600" spc="-5" dirty="0">
                <a:latin typeface="Source Sans Pro"/>
                <a:cs typeface="Source Sans Pro"/>
              </a:rPr>
              <a:t>females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695046" y="519522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58.8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960700" y="519522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63.8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F497E7-E640-42F7-A91C-5BEE6A6B4578}"/>
              </a:ext>
            </a:extLst>
          </p:cNvPr>
          <p:cNvSpPr txBox="1"/>
          <p:nvPr/>
        </p:nvSpPr>
        <p:spPr>
          <a:xfrm>
            <a:off x="1426877" y="7204106"/>
            <a:ext cx="8130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800"/>
              </a:spcBef>
            </a:pPr>
            <a:r>
              <a:rPr lang="en-US" sz="1800" spc="-30" dirty="0">
                <a:latin typeface="Source Sans Pro"/>
                <a:cs typeface="Source Sans Pro"/>
              </a:rPr>
              <a:t>The</a:t>
            </a:r>
            <a:r>
              <a:rPr lang="en-US" sz="1800" spc="70" dirty="0">
                <a:latin typeface="Source Sans Pro"/>
                <a:cs typeface="Source Sans Pro"/>
              </a:rPr>
              <a:t> </a:t>
            </a:r>
            <a:r>
              <a:rPr lang="en-US" sz="24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life</a:t>
            </a:r>
            <a:r>
              <a:rPr lang="en-US" sz="24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expectancy</a:t>
            </a:r>
            <a:r>
              <a:rPr lang="en-US" sz="24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for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40" dirty="0">
                <a:latin typeface="Source Sans Pro"/>
                <a:cs typeface="Source Sans Pro"/>
              </a:rPr>
              <a:t>Aboriginal</a:t>
            </a:r>
            <a:r>
              <a:rPr lang="en-US" sz="1800" spc="-8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and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60" dirty="0">
                <a:latin typeface="Source Sans Pro"/>
                <a:cs typeface="Source Sans Pro"/>
              </a:rPr>
              <a:t>Torres</a:t>
            </a:r>
            <a:r>
              <a:rPr lang="en-US" sz="1800" spc="-75" dirty="0">
                <a:latin typeface="Source Sans Pro"/>
                <a:cs typeface="Source Sans Pro"/>
              </a:rPr>
              <a:t> </a:t>
            </a:r>
            <a:r>
              <a:rPr lang="en-US" sz="1800" spc="-60" dirty="0">
                <a:latin typeface="Source Sans Pro"/>
                <a:cs typeface="Source Sans Pro"/>
              </a:rPr>
              <a:t>Strait</a:t>
            </a:r>
            <a:endParaRPr lang="en-US" sz="1800" dirty="0">
              <a:latin typeface="Source Sans Pro"/>
              <a:cs typeface="Source Sans Pro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A02E5-27CC-4B62-ADA1-03F5CAF1AB98}"/>
              </a:ext>
            </a:extLst>
          </p:cNvPr>
          <p:cNvSpPr txBox="1"/>
          <p:nvPr/>
        </p:nvSpPr>
        <p:spPr>
          <a:xfrm>
            <a:off x="1524000" y="5856547"/>
            <a:ext cx="12124867" cy="925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85"/>
              </a:lnSpc>
              <a:spcBef>
                <a:spcPts val="5"/>
              </a:spcBef>
            </a:pPr>
            <a:r>
              <a:rPr lang="en-US" sz="1800" spc="-15" dirty="0">
                <a:latin typeface="Source Sans Pro"/>
                <a:cs typeface="Source Sans Pro"/>
              </a:rPr>
              <a:t>The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45" dirty="0">
                <a:latin typeface="Source Sans Pro"/>
                <a:cs typeface="Source Sans Pro"/>
              </a:rPr>
              <a:t>rate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of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deaths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for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24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babies</a:t>
            </a:r>
            <a:r>
              <a:rPr lang="en-US" sz="2400" b="1" spc="-2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12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months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or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5" dirty="0">
                <a:latin typeface="Source Sans Pro"/>
                <a:cs typeface="Source Sans Pro"/>
              </a:rPr>
              <a:t>younger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was</a:t>
            </a:r>
            <a:r>
              <a:rPr lang="en-US" sz="1800" spc="-45" dirty="0">
                <a:latin typeface="Source Sans Pro"/>
                <a:cs typeface="Source Sans Pro"/>
              </a:rPr>
              <a:t> </a:t>
            </a:r>
            <a:r>
              <a:rPr lang="en-US" sz="24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5.4</a:t>
            </a:r>
            <a:r>
              <a:rPr lang="en-US" sz="24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lang="en-US" sz="24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r>
              <a:rPr lang="en-US" sz="24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live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births.</a:t>
            </a:r>
            <a:endParaRPr lang="en-US" sz="1800" dirty="0">
              <a:latin typeface="Source Sans Pro"/>
              <a:cs typeface="Source Sans Pro"/>
            </a:endParaRPr>
          </a:p>
          <a:p>
            <a:pPr>
              <a:lnSpc>
                <a:spcPts val="3285"/>
              </a:lnSpc>
            </a:pPr>
            <a:r>
              <a:rPr lang="en-US" sz="1800" spc="-10" dirty="0">
                <a:latin typeface="Source Sans Pro"/>
                <a:cs typeface="Source Sans Pro"/>
              </a:rPr>
              <a:t>For</a:t>
            </a:r>
            <a:r>
              <a:rPr lang="en-US" sz="1800" dirty="0">
                <a:latin typeface="Source Sans Pro"/>
                <a:cs typeface="Source Sans Pro"/>
              </a:rPr>
              <a:t> 2012-2019, the </a:t>
            </a:r>
            <a:r>
              <a:rPr lang="en-US" sz="1800" spc="-10" dirty="0">
                <a:latin typeface="Source Sans Pro"/>
                <a:cs typeface="Source Sans Pro"/>
              </a:rPr>
              <a:t>maternal</a:t>
            </a:r>
            <a:r>
              <a:rPr lang="en-US" sz="1800" dirty="0">
                <a:latin typeface="Source Sans Pro"/>
                <a:cs typeface="Source Sans Pro"/>
              </a:rPr>
              <a:t> </a:t>
            </a:r>
            <a:r>
              <a:rPr lang="en-US" sz="1800" spc="-5" dirty="0">
                <a:latin typeface="Source Sans Pro"/>
                <a:cs typeface="Source Sans Pro"/>
              </a:rPr>
              <a:t>mortality</a:t>
            </a:r>
            <a:r>
              <a:rPr lang="en-US" sz="180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ratio</a:t>
            </a:r>
            <a:r>
              <a:rPr lang="en-US" sz="1800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was</a:t>
            </a:r>
            <a:r>
              <a:rPr lang="en-US" sz="1800" spc="-5" dirty="0">
                <a:latin typeface="Source Sans Pro"/>
                <a:cs typeface="Source Sans Pro"/>
              </a:rPr>
              <a:t> </a:t>
            </a:r>
            <a:r>
              <a:rPr lang="en-US"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18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deaths</a:t>
            </a:r>
            <a:r>
              <a:rPr lang="en-US" sz="1800" spc="160" dirty="0">
                <a:latin typeface="Source Sans Pro"/>
                <a:cs typeface="Source Sans Pro"/>
              </a:rPr>
              <a:t> </a:t>
            </a:r>
            <a:r>
              <a:rPr lang="en-US"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per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100,000</a:t>
            </a:r>
            <a:r>
              <a:rPr lang="en-US" sz="2400" b="1" spc="-16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1800" spc="-5" dirty="0">
                <a:latin typeface="Source Sans Pro"/>
                <a:cs typeface="Source Sans Pro"/>
              </a:rPr>
              <a:t>women</a:t>
            </a:r>
            <a:r>
              <a:rPr lang="en-US" sz="1800" dirty="0">
                <a:latin typeface="Source Sans Pro"/>
                <a:cs typeface="Source Sans Pro"/>
              </a:rPr>
              <a:t> who </a:t>
            </a:r>
            <a:r>
              <a:rPr lang="en-US" sz="1800" spc="-15" dirty="0">
                <a:latin typeface="Source Sans Pro"/>
                <a:cs typeface="Source Sans Pro"/>
              </a:rPr>
              <a:t>gave</a:t>
            </a:r>
            <a:r>
              <a:rPr lang="en-US" sz="1800" dirty="0">
                <a:latin typeface="Source Sans Pro"/>
                <a:cs typeface="Source Sans Pro"/>
              </a:rPr>
              <a:t> birth</a:t>
            </a:r>
            <a:r>
              <a:rPr lang="en-US" sz="1800" spc="-170" dirty="0">
                <a:latin typeface="Source Sans Pro"/>
                <a:cs typeface="Source Sans Pro"/>
              </a:rPr>
              <a:t> </a:t>
            </a:r>
            <a:r>
              <a:rPr lang="en-US" sz="1600" baseline="31400" dirty="0">
                <a:latin typeface="Source Sans Pro"/>
                <a:cs typeface="Source Sans Pro"/>
              </a:rPr>
              <a:t>[3]</a:t>
            </a:r>
            <a:r>
              <a:rPr lang="en-US" sz="1800" dirty="0">
                <a:latin typeface="Source Sans Pro"/>
                <a:cs typeface="Source Sans Pro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64660" y="5867860"/>
            <a:ext cx="1057910" cy="1053465"/>
            <a:chOff x="1964660" y="5867860"/>
            <a:chExt cx="1057910" cy="1053465"/>
          </a:xfrm>
        </p:grpSpPr>
        <p:sp>
          <p:nvSpPr>
            <p:cNvPr id="3" name="object 3"/>
            <p:cNvSpPr/>
            <p:nvPr/>
          </p:nvSpPr>
          <p:spPr>
            <a:xfrm>
              <a:off x="1964690" y="5868123"/>
              <a:ext cx="1057910" cy="1052830"/>
            </a:xfrm>
            <a:custGeom>
              <a:avLst/>
              <a:gdLst/>
              <a:ahLst/>
              <a:cxnLst/>
              <a:rect l="l" t="t" r="r" b="b"/>
              <a:pathLst>
                <a:path w="1057910" h="1052829">
                  <a:moveTo>
                    <a:pt x="68110" y="473710"/>
                  </a:moveTo>
                  <a:lnTo>
                    <a:pt x="67398" y="461010"/>
                  </a:lnTo>
                  <a:lnTo>
                    <a:pt x="62217" y="455930"/>
                  </a:lnTo>
                  <a:lnTo>
                    <a:pt x="49466" y="457200"/>
                  </a:lnTo>
                  <a:lnTo>
                    <a:pt x="44818" y="462280"/>
                  </a:lnTo>
                  <a:lnTo>
                    <a:pt x="45123" y="474980"/>
                  </a:lnTo>
                  <a:lnTo>
                    <a:pt x="50812" y="480060"/>
                  </a:lnTo>
                  <a:lnTo>
                    <a:pt x="63271" y="478790"/>
                  </a:lnTo>
                  <a:lnTo>
                    <a:pt x="68110" y="473710"/>
                  </a:lnTo>
                  <a:close/>
                </a:path>
                <a:path w="1057910" h="1052829">
                  <a:moveTo>
                    <a:pt x="80098" y="575310"/>
                  </a:moveTo>
                  <a:lnTo>
                    <a:pt x="75222" y="570230"/>
                  </a:lnTo>
                  <a:lnTo>
                    <a:pt x="62433" y="570230"/>
                  </a:lnTo>
                  <a:lnTo>
                    <a:pt x="57543" y="575310"/>
                  </a:lnTo>
                  <a:lnTo>
                    <a:pt x="56921" y="586740"/>
                  </a:lnTo>
                  <a:lnTo>
                    <a:pt x="62090" y="593090"/>
                  </a:lnTo>
                  <a:lnTo>
                    <a:pt x="74612" y="593090"/>
                  </a:lnTo>
                  <a:lnTo>
                    <a:pt x="79946" y="588010"/>
                  </a:lnTo>
                  <a:lnTo>
                    <a:pt x="80098" y="575310"/>
                  </a:lnTo>
                  <a:close/>
                </a:path>
                <a:path w="1057910" h="1052829">
                  <a:moveTo>
                    <a:pt x="93687" y="396240"/>
                  </a:moveTo>
                  <a:lnTo>
                    <a:pt x="93332" y="384810"/>
                  </a:lnTo>
                  <a:lnTo>
                    <a:pt x="88023" y="379730"/>
                  </a:lnTo>
                  <a:lnTo>
                    <a:pt x="76200" y="379730"/>
                  </a:lnTo>
                  <a:lnTo>
                    <a:pt x="71335" y="384810"/>
                  </a:lnTo>
                  <a:lnTo>
                    <a:pt x="70599" y="396240"/>
                  </a:lnTo>
                  <a:lnTo>
                    <a:pt x="75755" y="402590"/>
                  </a:lnTo>
                  <a:lnTo>
                    <a:pt x="87833" y="402590"/>
                  </a:lnTo>
                  <a:lnTo>
                    <a:pt x="93687" y="396240"/>
                  </a:lnTo>
                  <a:close/>
                </a:path>
                <a:path w="1057910" h="1052829">
                  <a:moveTo>
                    <a:pt x="100660" y="671830"/>
                  </a:moveTo>
                  <a:lnTo>
                    <a:pt x="95719" y="666750"/>
                  </a:lnTo>
                  <a:lnTo>
                    <a:pt x="89281" y="665480"/>
                  </a:lnTo>
                  <a:lnTo>
                    <a:pt x="82791" y="665480"/>
                  </a:lnTo>
                  <a:lnTo>
                    <a:pt x="77558" y="670560"/>
                  </a:lnTo>
                  <a:lnTo>
                    <a:pt x="77431" y="683260"/>
                  </a:lnTo>
                  <a:lnTo>
                    <a:pt x="81813" y="688340"/>
                  </a:lnTo>
                  <a:lnTo>
                    <a:pt x="94716" y="688340"/>
                  </a:lnTo>
                  <a:lnTo>
                    <a:pt x="99923" y="684530"/>
                  </a:lnTo>
                  <a:lnTo>
                    <a:pt x="100660" y="671830"/>
                  </a:lnTo>
                  <a:close/>
                </a:path>
                <a:path w="1057910" h="1052829">
                  <a:moveTo>
                    <a:pt x="125031" y="327660"/>
                  </a:moveTo>
                  <a:lnTo>
                    <a:pt x="124675" y="316230"/>
                  </a:lnTo>
                  <a:lnTo>
                    <a:pt x="119735" y="311150"/>
                  </a:lnTo>
                  <a:lnTo>
                    <a:pt x="107607" y="311150"/>
                  </a:lnTo>
                  <a:lnTo>
                    <a:pt x="102082" y="317500"/>
                  </a:lnTo>
                  <a:lnTo>
                    <a:pt x="102501" y="328930"/>
                  </a:lnTo>
                  <a:lnTo>
                    <a:pt x="108445" y="334010"/>
                  </a:lnTo>
                  <a:lnTo>
                    <a:pt x="120383" y="334010"/>
                  </a:lnTo>
                  <a:lnTo>
                    <a:pt x="125031" y="327660"/>
                  </a:lnTo>
                  <a:close/>
                </a:path>
                <a:path w="1057910" h="1052829">
                  <a:moveTo>
                    <a:pt x="142875" y="768350"/>
                  </a:moveTo>
                  <a:lnTo>
                    <a:pt x="137452" y="763270"/>
                  </a:lnTo>
                  <a:lnTo>
                    <a:pt x="131178" y="763270"/>
                  </a:lnTo>
                  <a:lnTo>
                    <a:pt x="124929" y="762000"/>
                  </a:lnTo>
                  <a:lnTo>
                    <a:pt x="119151" y="768350"/>
                  </a:lnTo>
                  <a:lnTo>
                    <a:pt x="119164" y="779780"/>
                  </a:lnTo>
                  <a:lnTo>
                    <a:pt x="124383" y="784860"/>
                  </a:lnTo>
                  <a:lnTo>
                    <a:pt x="136271" y="786130"/>
                  </a:lnTo>
                  <a:lnTo>
                    <a:pt x="142138" y="781050"/>
                  </a:lnTo>
                  <a:lnTo>
                    <a:pt x="142875" y="768350"/>
                  </a:lnTo>
                  <a:close/>
                </a:path>
                <a:path w="1057910" h="1052829">
                  <a:moveTo>
                    <a:pt x="161213" y="242570"/>
                  </a:moveTo>
                  <a:lnTo>
                    <a:pt x="155778" y="237490"/>
                  </a:lnTo>
                  <a:lnTo>
                    <a:pt x="143497" y="237490"/>
                  </a:lnTo>
                  <a:lnTo>
                    <a:pt x="138760" y="242570"/>
                  </a:lnTo>
                  <a:lnTo>
                    <a:pt x="138595" y="254000"/>
                  </a:lnTo>
                  <a:lnTo>
                    <a:pt x="143116" y="259080"/>
                  </a:lnTo>
                  <a:lnTo>
                    <a:pt x="155536" y="259080"/>
                  </a:lnTo>
                  <a:lnTo>
                    <a:pt x="161010" y="254000"/>
                  </a:lnTo>
                  <a:lnTo>
                    <a:pt x="161213" y="242570"/>
                  </a:lnTo>
                  <a:close/>
                </a:path>
                <a:path w="1057910" h="1052829">
                  <a:moveTo>
                    <a:pt x="193687" y="844550"/>
                  </a:moveTo>
                  <a:lnTo>
                    <a:pt x="192989" y="833120"/>
                  </a:lnTo>
                  <a:lnTo>
                    <a:pt x="187223" y="828040"/>
                  </a:lnTo>
                  <a:lnTo>
                    <a:pt x="174955" y="828040"/>
                  </a:lnTo>
                  <a:lnTo>
                    <a:pt x="170268" y="833120"/>
                  </a:lnTo>
                  <a:lnTo>
                    <a:pt x="170281" y="845820"/>
                  </a:lnTo>
                  <a:lnTo>
                    <a:pt x="175399" y="850900"/>
                  </a:lnTo>
                  <a:lnTo>
                    <a:pt x="188518" y="850900"/>
                  </a:lnTo>
                  <a:lnTo>
                    <a:pt x="193687" y="844550"/>
                  </a:lnTo>
                  <a:close/>
                </a:path>
                <a:path w="1057910" h="1052829">
                  <a:moveTo>
                    <a:pt x="212839" y="180340"/>
                  </a:moveTo>
                  <a:lnTo>
                    <a:pt x="208470" y="176530"/>
                  </a:lnTo>
                  <a:lnTo>
                    <a:pt x="202145" y="175260"/>
                  </a:lnTo>
                  <a:lnTo>
                    <a:pt x="196037" y="175260"/>
                  </a:lnTo>
                  <a:lnTo>
                    <a:pt x="190969" y="180340"/>
                  </a:lnTo>
                  <a:lnTo>
                    <a:pt x="190309" y="193040"/>
                  </a:lnTo>
                  <a:lnTo>
                    <a:pt x="195795" y="198120"/>
                  </a:lnTo>
                  <a:lnTo>
                    <a:pt x="207975" y="198120"/>
                  </a:lnTo>
                  <a:lnTo>
                    <a:pt x="212712" y="193040"/>
                  </a:lnTo>
                  <a:lnTo>
                    <a:pt x="212839" y="180340"/>
                  </a:lnTo>
                  <a:close/>
                </a:path>
                <a:path w="1057910" h="1052829">
                  <a:moveTo>
                    <a:pt x="261061" y="885190"/>
                  </a:moveTo>
                  <a:lnTo>
                    <a:pt x="255879" y="880110"/>
                  </a:lnTo>
                  <a:lnTo>
                    <a:pt x="242773" y="880110"/>
                  </a:lnTo>
                  <a:lnTo>
                    <a:pt x="237756" y="886460"/>
                  </a:lnTo>
                  <a:lnTo>
                    <a:pt x="238264" y="897890"/>
                  </a:lnTo>
                  <a:lnTo>
                    <a:pt x="242963" y="902970"/>
                  </a:lnTo>
                  <a:lnTo>
                    <a:pt x="255727" y="902970"/>
                  </a:lnTo>
                  <a:lnTo>
                    <a:pt x="260959" y="897890"/>
                  </a:lnTo>
                  <a:lnTo>
                    <a:pt x="261061" y="885190"/>
                  </a:lnTo>
                  <a:close/>
                </a:path>
                <a:path w="1057910" h="1052829">
                  <a:moveTo>
                    <a:pt x="297116" y="133350"/>
                  </a:moveTo>
                  <a:lnTo>
                    <a:pt x="296875" y="120650"/>
                  </a:lnTo>
                  <a:lnTo>
                    <a:pt x="291160" y="115570"/>
                  </a:lnTo>
                  <a:lnTo>
                    <a:pt x="284899" y="116840"/>
                  </a:lnTo>
                  <a:lnTo>
                    <a:pt x="279171" y="116840"/>
                  </a:lnTo>
                  <a:lnTo>
                    <a:pt x="274066" y="121920"/>
                  </a:lnTo>
                  <a:lnTo>
                    <a:pt x="274243" y="133350"/>
                  </a:lnTo>
                  <a:lnTo>
                    <a:pt x="280047" y="138430"/>
                  </a:lnTo>
                  <a:lnTo>
                    <a:pt x="292176" y="138430"/>
                  </a:lnTo>
                  <a:lnTo>
                    <a:pt x="297116" y="133350"/>
                  </a:lnTo>
                  <a:close/>
                </a:path>
                <a:path w="1057910" h="1052829">
                  <a:moveTo>
                    <a:pt x="323659" y="932180"/>
                  </a:moveTo>
                  <a:lnTo>
                    <a:pt x="318693" y="927100"/>
                  </a:lnTo>
                  <a:lnTo>
                    <a:pt x="305904" y="927100"/>
                  </a:lnTo>
                  <a:lnTo>
                    <a:pt x="300558" y="932180"/>
                  </a:lnTo>
                  <a:lnTo>
                    <a:pt x="300583" y="944880"/>
                  </a:lnTo>
                  <a:lnTo>
                    <a:pt x="305904" y="949960"/>
                  </a:lnTo>
                  <a:lnTo>
                    <a:pt x="318439" y="949960"/>
                  </a:lnTo>
                  <a:lnTo>
                    <a:pt x="323138" y="944880"/>
                  </a:lnTo>
                  <a:lnTo>
                    <a:pt x="323659" y="932180"/>
                  </a:lnTo>
                  <a:close/>
                </a:path>
                <a:path w="1057910" h="1052829">
                  <a:moveTo>
                    <a:pt x="384225" y="82550"/>
                  </a:moveTo>
                  <a:lnTo>
                    <a:pt x="378917" y="77470"/>
                  </a:lnTo>
                  <a:lnTo>
                    <a:pt x="367474" y="77470"/>
                  </a:lnTo>
                  <a:lnTo>
                    <a:pt x="362127" y="82550"/>
                  </a:lnTo>
                  <a:lnTo>
                    <a:pt x="361708" y="95250"/>
                  </a:lnTo>
                  <a:lnTo>
                    <a:pt x="366953" y="100330"/>
                  </a:lnTo>
                  <a:lnTo>
                    <a:pt x="379412" y="100330"/>
                  </a:lnTo>
                  <a:lnTo>
                    <a:pt x="383971" y="95250"/>
                  </a:lnTo>
                  <a:lnTo>
                    <a:pt x="384225" y="82550"/>
                  </a:lnTo>
                  <a:close/>
                </a:path>
                <a:path w="1057910" h="1052829">
                  <a:moveTo>
                    <a:pt x="460463" y="502920"/>
                  </a:moveTo>
                  <a:lnTo>
                    <a:pt x="451764" y="491490"/>
                  </a:lnTo>
                  <a:lnTo>
                    <a:pt x="446697" y="487680"/>
                  </a:lnTo>
                  <a:lnTo>
                    <a:pt x="440232" y="481330"/>
                  </a:lnTo>
                  <a:lnTo>
                    <a:pt x="438264" y="478790"/>
                  </a:lnTo>
                  <a:lnTo>
                    <a:pt x="436854" y="476250"/>
                  </a:lnTo>
                  <a:lnTo>
                    <a:pt x="443509" y="478790"/>
                  </a:lnTo>
                  <a:lnTo>
                    <a:pt x="449910" y="478790"/>
                  </a:lnTo>
                  <a:lnTo>
                    <a:pt x="454202" y="477520"/>
                  </a:lnTo>
                  <a:lnTo>
                    <a:pt x="455218" y="476250"/>
                  </a:lnTo>
                  <a:lnTo>
                    <a:pt x="456234" y="474980"/>
                  </a:lnTo>
                  <a:lnTo>
                    <a:pt x="457250" y="473710"/>
                  </a:lnTo>
                  <a:lnTo>
                    <a:pt x="457225" y="468630"/>
                  </a:lnTo>
                  <a:lnTo>
                    <a:pt x="452615" y="461010"/>
                  </a:lnTo>
                  <a:lnTo>
                    <a:pt x="448779" y="455930"/>
                  </a:lnTo>
                  <a:lnTo>
                    <a:pt x="444080" y="452120"/>
                  </a:lnTo>
                  <a:lnTo>
                    <a:pt x="433590" y="441960"/>
                  </a:lnTo>
                  <a:lnTo>
                    <a:pt x="401739" y="415290"/>
                  </a:lnTo>
                  <a:lnTo>
                    <a:pt x="387997" y="402590"/>
                  </a:lnTo>
                  <a:lnTo>
                    <a:pt x="374307" y="391160"/>
                  </a:lnTo>
                  <a:lnTo>
                    <a:pt x="360680" y="378460"/>
                  </a:lnTo>
                  <a:lnTo>
                    <a:pt x="347129" y="367030"/>
                  </a:lnTo>
                  <a:lnTo>
                    <a:pt x="338480" y="359410"/>
                  </a:lnTo>
                  <a:lnTo>
                    <a:pt x="329425" y="351790"/>
                  </a:lnTo>
                  <a:lnTo>
                    <a:pt x="319709" y="346710"/>
                  </a:lnTo>
                  <a:lnTo>
                    <a:pt x="309130" y="341630"/>
                  </a:lnTo>
                  <a:lnTo>
                    <a:pt x="302120" y="339090"/>
                  </a:lnTo>
                  <a:lnTo>
                    <a:pt x="296252" y="334010"/>
                  </a:lnTo>
                  <a:lnTo>
                    <a:pt x="291363" y="328930"/>
                  </a:lnTo>
                  <a:lnTo>
                    <a:pt x="287312" y="322580"/>
                  </a:lnTo>
                  <a:lnTo>
                    <a:pt x="276136" y="299720"/>
                  </a:lnTo>
                  <a:lnTo>
                    <a:pt x="264756" y="278130"/>
                  </a:lnTo>
                  <a:lnTo>
                    <a:pt x="238379" y="228600"/>
                  </a:lnTo>
                  <a:lnTo>
                    <a:pt x="234442" y="222250"/>
                  </a:lnTo>
                  <a:lnTo>
                    <a:pt x="230708" y="215900"/>
                  </a:lnTo>
                  <a:lnTo>
                    <a:pt x="210502" y="234950"/>
                  </a:lnTo>
                  <a:lnTo>
                    <a:pt x="189776" y="261620"/>
                  </a:lnTo>
                  <a:lnTo>
                    <a:pt x="172872" y="289560"/>
                  </a:lnTo>
                  <a:lnTo>
                    <a:pt x="164160" y="311150"/>
                  </a:lnTo>
                  <a:lnTo>
                    <a:pt x="182791" y="334010"/>
                  </a:lnTo>
                  <a:lnTo>
                    <a:pt x="188887" y="341630"/>
                  </a:lnTo>
                  <a:lnTo>
                    <a:pt x="195160" y="350520"/>
                  </a:lnTo>
                  <a:lnTo>
                    <a:pt x="201345" y="358140"/>
                  </a:lnTo>
                  <a:lnTo>
                    <a:pt x="207581" y="367030"/>
                  </a:lnTo>
                  <a:lnTo>
                    <a:pt x="231876" y="410210"/>
                  </a:lnTo>
                  <a:lnTo>
                    <a:pt x="234632" y="435610"/>
                  </a:lnTo>
                  <a:lnTo>
                    <a:pt x="234391" y="448310"/>
                  </a:lnTo>
                  <a:lnTo>
                    <a:pt x="234289" y="450850"/>
                  </a:lnTo>
                  <a:lnTo>
                    <a:pt x="232968" y="471170"/>
                  </a:lnTo>
                  <a:lnTo>
                    <a:pt x="232181" y="492760"/>
                  </a:lnTo>
                  <a:lnTo>
                    <a:pt x="231762" y="513080"/>
                  </a:lnTo>
                  <a:lnTo>
                    <a:pt x="231432" y="534670"/>
                  </a:lnTo>
                  <a:lnTo>
                    <a:pt x="231305" y="541020"/>
                  </a:lnTo>
                  <a:lnTo>
                    <a:pt x="235521" y="557530"/>
                  </a:lnTo>
                  <a:lnTo>
                    <a:pt x="237578" y="561340"/>
                  </a:lnTo>
                  <a:lnTo>
                    <a:pt x="244551" y="568960"/>
                  </a:lnTo>
                  <a:lnTo>
                    <a:pt x="251129" y="568960"/>
                  </a:lnTo>
                  <a:lnTo>
                    <a:pt x="263207" y="524510"/>
                  </a:lnTo>
                  <a:lnTo>
                    <a:pt x="265290" y="514350"/>
                  </a:lnTo>
                  <a:lnTo>
                    <a:pt x="281038" y="477520"/>
                  </a:lnTo>
                  <a:lnTo>
                    <a:pt x="286359" y="474980"/>
                  </a:lnTo>
                  <a:lnTo>
                    <a:pt x="292125" y="476250"/>
                  </a:lnTo>
                  <a:lnTo>
                    <a:pt x="298081" y="480060"/>
                  </a:lnTo>
                  <a:lnTo>
                    <a:pt x="303530" y="485140"/>
                  </a:lnTo>
                  <a:lnTo>
                    <a:pt x="308800" y="490220"/>
                  </a:lnTo>
                  <a:lnTo>
                    <a:pt x="314007" y="495300"/>
                  </a:lnTo>
                  <a:lnTo>
                    <a:pt x="319290" y="500380"/>
                  </a:lnTo>
                  <a:lnTo>
                    <a:pt x="367423" y="546100"/>
                  </a:lnTo>
                  <a:lnTo>
                    <a:pt x="383603" y="560070"/>
                  </a:lnTo>
                  <a:lnTo>
                    <a:pt x="387464" y="563880"/>
                  </a:lnTo>
                  <a:lnTo>
                    <a:pt x="392582" y="566420"/>
                  </a:lnTo>
                  <a:lnTo>
                    <a:pt x="405853" y="571500"/>
                  </a:lnTo>
                  <a:lnTo>
                    <a:pt x="411721" y="567690"/>
                  </a:lnTo>
                  <a:lnTo>
                    <a:pt x="412076" y="554990"/>
                  </a:lnTo>
                  <a:lnTo>
                    <a:pt x="410756" y="551180"/>
                  </a:lnTo>
                  <a:lnTo>
                    <a:pt x="408343" y="544830"/>
                  </a:lnTo>
                  <a:lnTo>
                    <a:pt x="406273" y="542290"/>
                  </a:lnTo>
                  <a:lnTo>
                    <a:pt x="403453" y="537210"/>
                  </a:lnTo>
                  <a:lnTo>
                    <a:pt x="409486" y="541020"/>
                  </a:lnTo>
                  <a:lnTo>
                    <a:pt x="414934" y="544830"/>
                  </a:lnTo>
                  <a:lnTo>
                    <a:pt x="425132" y="552450"/>
                  </a:lnTo>
                  <a:lnTo>
                    <a:pt x="431469" y="554990"/>
                  </a:lnTo>
                  <a:lnTo>
                    <a:pt x="436727" y="554990"/>
                  </a:lnTo>
                  <a:lnTo>
                    <a:pt x="441083" y="551180"/>
                  </a:lnTo>
                  <a:lnTo>
                    <a:pt x="444728" y="546100"/>
                  </a:lnTo>
                  <a:lnTo>
                    <a:pt x="445858" y="543560"/>
                  </a:lnTo>
                  <a:lnTo>
                    <a:pt x="446328" y="539750"/>
                  </a:lnTo>
                  <a:lnTo>
                    <a:pt x="445071" y="537210"/>
                  </a:lnTo>
                  <a:lnTo>
                    <a:pt x="442556" y="532130"/>
                  </a:lnTo>
                  <a:lnTo>
                    <a:pt x="432917" y="518160"/>
                  </a:lnTo>
                  <a:lnTo>
                    <a:pt x="429666" y="514350"/>
                  </a:lnTo>
                  <a:lnTo>
                    <a:pt x="427647" y="510540"/>
                  </a:lnTo>
                  <a:lnTo>
                    <a:pt x="430911" y="513080"/>
                  </a:lnTo>
                  <a:lnTo>
                    <a:pt x="434073" y="514350"/>
                  </a:lnTo>
                  <a:lnTo>
                    <a:pt x="445198" y="520700"/>
                  </a:lnTo>
                  <a:lnTo>
                    <a:pt x="449186" y="519430"/>
                  </a:lnTo>
                  <a:lnTo>
                    <a:pt x="457530" y="510540"/>
                  </a:lnTo>
                  <a:lnTo>
                    <a:pt x="459917" y="508000"/>
                  </a:lnTo>
                  <a:lnTo>
                    <a:pt x="460463" y="502920"/>
                  </a:lnTo>
                  <a:close/>
                </a:path>
                <a:path w="1057910" h="1052829">
                  <a:moveTo>
                    <a:pt x="486473" y="623570"/>
                  </a:moveTo>
                  <a:lnTo>
                    <a:pt x="478383" y="613410"/>
                  </a:lnTo>
                  <a:lnTo>
                    <a:pt x="462800" y="619760"/>
                  </a:lnTo>
                  <a:lnTo>
                    <a:pt x="458495" y="622300"/>
                  </a:lnTo>
                  <a:lnTo>
                    <a:pt x="454837" y="626110"/>
                  </a:lnTo>
                  <a:lnTo>
                    <a:pt x="443458" y="636270"/>
                  </a:lnTo>
                  <a:lnTo>
                    <a:pt x="431495" y="645160"/>
                  </a:lnTo>
                  <a:lnTo>
                    <a:pt x="419011" y="652780"/>
                  </a:lnTo>
                  <a:lnTo>
                    <a:pt x="406095" y="660400"/>
                  </a:lnTo>
                  <a:lnTo>
                    <a:pt x="403034" y="662940"/>
                  </a:lnTo>
                  <a:lnTo>
                    <a:pt x="396671" y="665480"/>
                  </a:lnTo>
                  <a:lnTo>
                    <a:pt x="395312" y="662940"/>
                  </a:lnTo>
                  <a:lnTo>
                    <a:pt x="397979" y="661670"/>
                  </a:lnTo>
                  <a:lnTo>
                    <a:pt x="400558" y="659130"/>
                  </a:lnTo>
                  <a:lnTo>
                    <a:pt x="449287" y="621030"/>
                  </a:lnTo>
                  <a:lnTo>
                    <a:pt x="471627" y="604520"/>
                  </a:lnTo>
                  <a:lnTo>
                    <a:pt x="476123" y="598170"/>
                  </a:lnTo>
                  <a:lnTo>
                    <a:pt x="477329" y="594360"/>
                  </a:lnTo>
                  <a:lnTo>
                    <a:pt x="477799" y="585470"/>
                  </a:lnTo>
                  <a:lnTo>
                    <a:pt x="474522" y="582930"/>
                  </a:lnTo>
                  <a:lnTo>
                    <a:pt x="465277" y="584200"/>
                  </a:lnTo>
                  <a:lnTo>
                    <a:pt x="460654" y="586740"/>
                  </a:lnTo>
                  <a:lnTo>
                    <a:pt x="456895" y="589280"/>
                  </a:lnTo>
                  <a:lnTo>
                    <a:pt x="440766" y="599440"/>
                  </a:lnTo>
                  <a:lnTo>
                    <a:pt x="408673" y="622300"/>
                  </a:lnTo>
                  <a:lnTo>
                    <a:pt x="389724" y="635000"/>
                  </a:lnTo>
                  <a:lnTo>
                    <a:pt x="386295" y="636270"/>
                  </a:lnTo>
                  <a:lnTo>
                    <a:pt x="383120" y="637540"/>
                  </a:lnTo>
                  <a:lnTo>
                    <a:pt x="381736" y="636270"/>
                  </a:lnTo>
                  <a:lnTo>
                    <a:pt x="394525" y="622300"/>
                  </a:lnTo>
                  <a:lnTo>
                    <a:pt x="397090" y="619760"/>
                  </a:lnTo>
                  <a:lnTo>
                    <a:pt x="407416" y="609600"/>
                  </a:lnTo>
                  <a:lnTo>
                    <a:pt x="413308" y="603250"/>
                  </a:lnTo>
                  <a:lnTo>
                    <a:pt x="419277" y="596900"/>
                  </a:lnTo>
                  <a:lnTo>
                    <a:pt x="425208" y="591820"/>
                  </a:lnTo>
                  <a:lnTo>
                    <a:pt x="431038" y="585470"/>
                  </a:lnTo>
                  <a:lnTo>
                    <a:pt x="434238" y="581660"/>
                  </a:lnTo>
                  <a:lnTo>
                    <a:pt x="437222" y="577850"/>
                  </a:lnTo>
                  <a:lnTo>
                    <a:pt x="440182" y="571500"/>
                  </a:lnTo>
                  <a:lnTo>
                    <a:pt x="439940" y="566420"/>
                  </a:lnTo>
                  <a:lnTo>
                    <a:pt x="437273" y="562610"/>
                  </a:lnTo>
                  <a:lnTo>
                    <a:pt x="432562" y="562610"/>
                  </a:lnTo>
                  <a:lnTo>
                    <a:pt x="423164" y="566420"/>
                  </a:lnTo>
                  <a:lnTo>
                    <a:pt x="416090" y="568960"/>
                  </a:lnTo>
                  <a:lnTo>
                    <a:pt x="404622" y="576580"/>
                  </a:lnTo>
                  <a:lnTo>
                    <a:pt x="400748" y="581660"/>
                  </a:lnTo>
                  <a:lnTo>
                    <a:pt x="387718" y="593090"/>
                  </a:lnTo>
                  <a:lnTo>
                    <a:pt x="379310" y="599440"/>
                  </a:lnTo>
                  <a:lnTo>
                    <a:pt x="370865" y="607060"/>
                  </a:lnTo>
                  <a:lnTo>
                    <a:pt x="359575" y="615950"/>
                  </a:lnTo>
                  <a:lnTo>
                    <a:pt x="356120" y="617220"/>
                  </a:lnTo>
                  <a:lnTo>
                    <a:pt x="351231" y="619760"/>
                  </a:lnTo>
                  <a:lnTo>
                    <a:pt x="350837" y="614680"/>
                  </a:lnTo>
                  <a:lnTo>
                    <a:pt x="350227" y="612140"/>
                  </a:lnTo>
                  <a:lnTo>
                    <a:pt x="350354" y="608330"/>
                  </a:lnTo>
                  <a:lnTo>
                    <a:pt x="351383" y="598170"/>
                  </a:lnTo>
                  <a:lnTo>
                    <a:pt x="353453" y="588010"/>
                  </a:lnTo>
                  <a:lnTo>
                    <a:pt x="356273" y="577850"/>
                  </a:lnTo>
                  <a:lnTo>
                    <a:pt x="359537" y="567690"/>
                  </a:lnTo>
                  <a:lnTo>
                    <a:pt x="361162" y="563880"/>
                  </a:lnTo>
                  <a:lnTo>
                    <a:pt x="362140" y="558800"/>
                  </a:lnTo>
                  <a:lnTo>
                    <a:pt x="363207" y="551180"/>
                  </a:lnTo>
                  <a:lnTo>
                    <a:pt x="362623" y="548640"/>
                  </a:lnTo>
                  <a:lnTo>
                    <a:pt x="359841" y="542290"/>
                  </a:lnTo>
                  <a:lnTo>
                    <a:pt x="355993" y="541020"/>
                  </a:lnTo>
                  <a:lnTo>
                    <a:pt x="350354" y="548640"/>
                  </a:lnTo>
                  <a:lnTo>
                    <a:pt x="348564" y="552450"/>
                  </a:lnTo>
                  <a:lnTo>
                    <a:pt x="346760" y="554990"/>
                  </a:lnTo>
                  <a:lnTo>
                    <a:pt x="339813" y="568960"/>
                  </a:lnTo>
                  <a:lnTo>
                    <a:pt x="332905" y="582930"/>
                  </a:lnTo>
                  <a:lnTo>
                    <a:pt x="325932" y="598170"/>
                  </a:lnTo>
                  <a:lnTo>
                    <a:pt x="318808" y="612140"/>
                  </a:lnTo>
                  <a:lnTo>
                    <a:pt x="315302" y="618490"/>
                  </a:lnTo>
                  <a:lnTo>
                    <a:pt x="311543" y="624840"/>
                  </a:lnTo>
                  <a:lnTo>
                    <a:pt x="307492" y="629920"/>
                  </a:lnTo>
                  <a:lnTo>
                    <a:pt x="295211" y="646430"/>
                  </a:lnTo>
                  <a:lnTo>
                    <a:pt x="287934" y="657860"/>
                  </a:lnTo>
                  <a:lnTo>
                    <a:pt x="281089" y="669290"/>
                  </a:lnTo>
                  <a:lnTo>
                    <a:pt x="274497" y="680720"/>
                  </a:lnTo>
                  <a:lnTo>
                    <a:pt x="264591" y="693420"/>
                  </a:lnTo>
                  <a:lnTo>
                    <a:pt x="252463" y="704850"/>
                  </a:lnTo>
                  <a:lnTo>
                    <a:pt x="238264" y="712470"/>
                  </a:lnTo>
                  <a:lnTo>
                    <a:pt x="222186" y="717550"/>
                  </a:lnTo>
                  <a:lnTo>
                    <a:pt x="189928" y="725170"/>
                  </a:lnTo>
                  <a:lnTo>
                    <a:pt x="173367" y="730250"/>
                  </a:lnTo>
                  <a:lnTo>
                    <a:pt x="156210" y="734060"/>
                  </a:lnTo>
                  <a:lnTo>
                    <a:pt x="159473" y="741680"/>
                  </a:lnTo>
                  <a:lnTo>
                    <a:pt x="161988" y="749300"/>
                  </a:lnTo>
                  <a:lnTo>
                    <a:pt x="165633" y="755650"/>
                  </a:lnTo>
                  <a:lnTo>
                    <a:pt x="171386" y="767080"/>
                  </a:lnTo>
                  <a:lnTo>
                    <a:pt x="177266" y="777240"/>
                  </a:lnTo>
                  <a:lnTo>
                    <a:pt x="202996" y="814070"/>
                  </a:lnTo>
                  <a:lnTo>
                    <a:pt x="220738" y="828040"/>
                  </a:lnTo>
                  <a:lnTo>
                    <a:pt x="223685" y="825500"/>
                  </a:lnTo>
                  <a:lnTo>
                    <a:pt x="226631" y="824230"/>
                  </a:lnTo>
                  <a:lnTo>
                    <a:pt x="241134" y="814070"/>
                  </a:lnTo>
                  <a:lnTo>
                    <a:pt x="264680" y="796290"/>
                  </a:lnTo>
                  <a:lnTo>
                    <a:pt x="279781" y="786130"/>
                  </a:lnTo>
                  <a:lnTo>
                    <a:pt x="283197" y="783590"/>
                  </a:lnTo>
                  <a:lnTo>
                    <a:pt x="286639" y="782320"/>
                  </a:lnTo>
                  <a:lnTo>
                    <a:pt x="293497" y="778510"/>
                  </a:lnTo>
                  <a:lnTo>
                    <a:pt x="300570" y="775970"/>
                  </a:lnTo>
                  <a:lnTo>
                    <a:pt x="307936" y="775970"/>
                  </a:lnTo>
                  <a:lnTo>
                    <a:pt x="315696" y="777240"/>
                  </a:lnTo>
                  <a:lnTo>
                    <a:pt x="333248" y="782320"/>
                  </a:lnTo>
                  <a:lnTo>
                    <a:pt x="351104" y="784860"/>
                  </a:lnTo>
                  <a:lnTo>
                    <a:pt x="387134" y="787400"/>
                  </a:lnTo>
                  <a:lnTo>
                    <a:pt x="413359" y="791210"/>
                  </a:lnTo>
                  <a:lnTo>
                    <a:pt x="421716" y="795020"/>
                  </a:lnTo>
                  <a:lnTo>
                    <a:pt x="423659" y="795020"/>
                  </a:lnTo>
                  <a:lnTo>
                    <a:pt x="432117" y="797560"/>
                  </a:lnTo>
                  <a:lnTo>
                    <a:pt x="437819" y="797560"/>
                  </a:lnTo>
                  <a:lnTo>
                    <a:pt x="443318" y="787400"/>
                  </a:lnTo>
                  <a:lnTo>
                    <a:pt x="441680" y="777240"/>
                  </a:lnTo>
                  <a:lnTo>
                    <a:pt x="440016" y="775970"/>
                  </a:lnTo>
                  <a:lnTo>
                    <a:pt x="430110" y="768350"/>
                  </a:lnTo>
                  <a:lnTo>
                    <a:pt x="422960" y="764540"/>
                  </a:lnTo>
                  <a:lnTo>
                    <a:pt x="414731" y="763270"/>
                  </a:lnTo>
                  <a:lnTo>
                    <a:pt x="404164" y="760730"/>
                  </a:lnTo>
                  <a:lnTo>
                    <a:pt x="370090" y="739140"/>
                  </a:lnTo>
                  <a:lnTo>
                    <a:pt x="376186" y="730250"/>
                  </a:lnTo>
                  <a:lnTo>
                    <a:pt x="379310" y="723900"/>
                  </a:lnTo>
                  <a:lnTo>
                    <a:pt x="383933" y="720090"/>
                  </a:lnTo>
                  <a:lnTo>
                    <a:pt x="445604" y="665480"/>
                  </a:lnTo>
                  <a:lnTo>
                    <a:pt x="458520" y="654050"/>
                  </a:lnTo>
                  <a:lnTo>
                    <a:pt x="463918" y="648970"/>
                  </a:lnTo>
                  <a:lnTo>
                    <a:pt x="469176" y="643890"/>
                  </a:lnTo>
                  <a:lnTo>
                    <a:pt x="474281" y="638810"/>
                  </a:lnTo>
                  <a:lnTo>
                    <a:pt x="479234" y="632460"/>
                  </a:lnTo>
                  <a:lnTo>
                    <a:pt x="482752" y="628650"/>
                  </a:lnTo>
                  <a:lnTo>
                    <a:pt x="486473" y="623570"/>
                  </a:lnTo>
                  <a:close/>
                </a:path>
                <a:path w="1057910" h="1052829">
                  <a:moveTo>
                    <a:pt x="489813" y="48260"/>
                  </a:moveTo>
                  <a:lnTo>
                    <a:pt x="484873" y="43180"/>
                  </a:lnTo>
                  <a:lnTo>
                    <a:pt x="472605" y="43180"/>
                  </a:lnTo>
                  <a:lnTo>
                    <a:pt x="467639" y="48260"/>
                  </a:lnTo>
                  <a:lnTo>
                    <a:pt x="467245" y="59690"/>
                  </a:lnTo>
                  <a:lnTo>
                    <a:pt x="472376" y="64770"/>
                  </a:lnTo>
                  <a:lnTo>
                    <a:pt x="485114" y="64770"/>
                  </a:lnTo>
                  <a:lnTo>
                    <a:pt x="489496" y="60960"/>
                  </a:lnTo>
                  <a:lnTo>
                    <a:pt x="489813" y="48260"/>
                  </a:lnTo>
                  <a:close/>
                </a:path>
                <a:path w="1057910" h="1052829">
                  <a:moveTo>
                    <a:pt x="577507" y="52070"/>
                  </a:moveTo>
                  <a:lnTo>
                    <a:pt x="572579" y="46990"/>
                  </a:lnTo>
                  <a:lnTo>
                    <a:pt x="560857" y="46990"/>
                  </a:lnTo>
                  <a:lnTo>
                    <a:pt x="555536" y="52070"/>
                  </a:lnTo>
                  <a:lnTo>
                    <a:pt x="555409" y="63500"/>
                  </a:lnTo>
                  <a:lnTo>
                    <a:pt x="560578" y="68580"/>
                  </a:lnTo>
                  <a:lnTo>
                    <a:pt x="572249" y="68580"/>
                  </a:lnTo>
                  <a:lnTo>
                    <a:pt x="577329" y="63500"/>
                  </a:lnTo>
                  <a:lnTo>
                    <a:pt x="577507" y="52070"/>
                  </a:lnTo>
                  <a:close/>
                </a:path>
                <a:path w="1057910" h="1052829">
                  <a:moveTo>
                    <a:pt x="614984" y="346710"/>
                  </a:moveTo>
                  <a:lnTo>
                    <a:pt x="596112" y="290830"/>
                  </a:lnTo>
                  <a:lnTo>
                    <a:pt x="595007" y="288290"/>
                  </a:lnTo>
                  <a:lnTo>
                    <a:pt x="586740" y="269240"/>
                  </a:lnTo>
                  <a:lnTo>
                    <a:pt x="559663" y="226060"/>
                  </a:lnTo>
                  <a:lnTo>
                    <a:pt x="530352" y="205740"/>
                  </a:lnTo>
                  <a:lnTo>
                    <a:pt x="524903" y="200660"/>
                  </a:lnTo>
                  <a:lnTo>
                    <a:pt x="520509" y="194310"/>
                  </a:lnTo>
                  <a:lnTo>
                    <a:pt x="517017" y="187960"/>
                  </a:lnTo>
                  <a:lnTo>
                    <a:pt x="511263" y="173990"/>
                  </a:lnTo>
                  <a:lnTo>
                    <a:pt x="505447" y="161290"/>
                  </a:lnTo>
                  <a:lnTo>
                    <a:pt x="499706" y="148590"/>
                  </a:lnTo>
                  <a:lnTo>
                    <a:pt x="494157" y="134620"/>
                  </a:lnTo>
                  <a:lnTo>
                    <a:pt x="491744" y="128270"/>
                  </a:lnTo>
                  <a:lnTo>
                    <a:pt x="488073" y="127000"/>
                  </a:lnTo>
                  <a:lnTo>
                    <a:pt x="482104" y="125730"/>
                  </a:lnTo>
                  <a:lnTo>
                    <a:pt x="466991" y="125730"/>
                  </a:lnTo>
                  <a:lnTo>
                    <a:pt x="437527" y="130810"/>
                  </a:lnTo>
                  <a:lnTo>
                    <a:pt x="423125" y="134620"/>
                  </a:lnTo>
                  <a:lnTo>
                    <a:pt x="411861" y="139700"/>
                  </a:lnTo>
                  <a:lnTo>
                    <a:pt x="405434" y="142240"/>
                  </a:lnTo>
                  <a:lnTo>
                    <a:pt x="407060" y="146050"/>
                  </a:lnTo>
                  <a:lnTo>
                    <a:pt x="408292" y="148590"/>
                  </a:lnTo>
                  <a:lnTo>
                    <a:pt x="414007" y="161290"/>
                  </a:lnTo>
                  <a:lnTo>
                    <a:pt x="418465" y="172720"/>
                  </a:lnTo>
                  <a:lnTo>
                    <a:pt x="422833" y="182880"/>
                  </a:lnTo>
                  <a:lnTo>
                    <a:pt x="426999" y="193040"/>
                  </a:lnTo>
                  <a:lnTo>
                    <a:pt x="429590" y="201930"/>
                  </a:lnTo>
                  <a:lnTo>
                    <a:pt x="430530" y="212090"/>
                  </a:lnTo>
                  <a:lnTo>
                    <a:pt x="430225" y="220980"/>
                  </a:lnTo>
                  <a:lnTo>
                    <a:pt x="421297" y="281940"/>
                  </a:lnTo>
                  <a:lnTo>
                    <a:pt x="411721" y="340360"/>
                  </a:lnTo>
                  <a:lnTo>
                    <a:pt x="407606" y="356870"/>
                  </a:lnTo>
                  <a:lnTo>
                    <a:pt x="404952" y="369570"/>
                  </a:lnTo>
                  <a:lnTo>
                    <a:pt x="403682" y="381000"/>
                  </a:lnTo>
                  <a:lnTo>
                    <a:pt x="403567" y="396240"/>
                  </a:lnTo>
                  <a:lnTo>
                    <a:pt x="403961" y="405130"/>
                  </a:lnTo>
                  <a:lnTo>
                    <a:pt x="404177" y="408940"/>
                  </a:lnTo>
                  <a:lnTo>
                    <a:pt x="406146" y="411480"/>
                  </a:lnTo>
                  <a:lnTo>
                    <a:pt x="407377" y="415290"/>
                  </a:lnTo>
                  <a:lnTo>
                    <a:pt x="415455" y="412750"/>
                  </a:lnTo>
                  <a:lnTo>
                    <a:pt x="417245" y="407670"/>
                  </a:lnTo>
                  <a:lnTo>
                    <a:pt x="418846" y="402590"/>
                  </a:lnTo>
                  <a:lnTo>
                    <a:pt x="421906" y="391160"/>
                  </a:lnTo>
                  <a:lnTo>
                    <a:pt x="427850" y="370840"/>
                  </a:lnTo>
                  <a:lnTo>
                    <a:pt x="430885" y="360680"/>
                  </a:lnTo>
                  <a:lnTo>
                    <a:pt x="433057" y="353060"/>
                  </a:lnTo>
                  <a:lnTo>
                    <a:pt x="435648" y="345440"/>
                  </a:lnTo>
                  <a:lnTo>
                    <a:pt x="438835" y="339090"/>
                  </a:lnTo>
                  <a:lnTo>
                    <a:pt x="440969" y="345440"/>
                  </a:lnTo>
                  <a:lnTo>
                    <a:pt x="442201" y="351790"/>
                  </a:lnTo>
                  <a:lnTo>
                    <a:pt x="442760" y="359410"/>
                  </a:lnTo>
                  <a:lnTo>
                    <a:pt x="442925" y="367030"/>
                  </a:lnTo>
                  <a:lnTo>
                    <a:pt x="443522" y="384810"/>
                  </a:lnTo>
                  <a:lnTo>
                    <a:pt x="445363" y="402590"/>
                  </a:lnTo>
                  <a:lnTo>
                    <a:pt x="448157" y="421640"/>
                  </a:lnTo>
                  <a:lnTo>
                    <a:pt x="451675" y="439420"/>
                  </a:lnTo>
                  <a:lnTo>
                    <a:pt x="452221" y="441960"/>
                  </a:lnTo>
                  <a:lnTo>
                    <a:pt x="452666" y="445770"/>
                  </a:lnTo>
                  <a:lnTo>
                    <a:pt x="455396" y="452120"/>
                  </a:lnTo>
                  <a:lnTo>
                    <a:pt x="457390" y="455930"/>
                  </a:lnTo>
                  <a:lnTo>
                    <a:pt x="464350" y="457200"/>
                  </a:lnTo>
                  <a:lnTo>
                    <a:pt x="465416" y="454660"/>
                  </a:lnTo>
                  <a:lnTo>
                    <a:pt x="467220" y="450850"/>
                  </a:lnTo>
                  <a:lnTo>
                    <a:pt x="467448" y="448310"/>
                  </a:lnTo>
                  <a:lnTo>
                    <a:pt x="467982" y="439420"/>
                  </a:lnTo>
                  <a:lnTo>
                    <a:pt x="469061" y="412750"/>
                  </a:lnTo>
                  <a:lnTo>
                    <a:pt x="470255" y="388620"/>
                  </a:lnTo>
                  <a:lnTo>
                    <a:pt x="471766" y="361950"/>
                  </a:lnTo>
                  <a:lnTo>
                    <a:pt x="472909" y="359410"/>
                  </a:lnTo>
                  <a:lnTo>
                    <a:pt x="474103" y="353060"/>
                  </a:lnTo>
                  <a:lnTo>
                    <a:pt x="480072" y="392430"/>
                  </a:lnTo>
                  <a:lnTo>
                    <a:pt x="482638" y="444500"/>
                  </a:lnTo>
                  <a:lnTo>
                    <a:pt x="482917" y="453390"/>
                  </a:lnTo>
                  <a:lnTo>
                    <a:pt x="483031" y="455930"/>
                  </a:lnTo>
                  <a:lnTo>
                    <a:pt x="484657" y="466090"/>
                  </a:lnTo>
                  <a:lnTo>
                    <a:pt x="488721" y="471170"/>
                  </a:lnTo>
                  <a:lnTo>
                    <a:pt x="497967" y="471170"/>
                  </a:lnTo>
                  <a:lnTo>
                    <a:pt x="507301" y="436880"/>
                  </a:lnTo>
                  <a:lnTo>
                    <a:pt x="507174" y="426720"/>
                  </a:lnTo>
                  <a:lnTo>
                    <a:pt x="507085" y="422910"/>
                  </a:lnTo>
                  <a:lnTo>
                    <a:pt x="505180" y="397510"/>
                  </a:lnTo>
                  <a:lnTo>
                    <a:pt x="504786" y="384810"/>
                  </a:lnTo>
                  <a:lnTo>
                    <a:pt x="504672" y="377190"/>
                  </a:lnTo>
                  <a:lnTo>
                    <a:pt x="504545" y="361950"/>
                  </a:lnTo>
                  <a:lnTo>
                    <a:pt x="504482" y="353060"/>
                  </a:lnTo>
                  <a:lnTo>
                    <a:pt x="504456" y="346710"/>
                  </a:lnTo>
                  <a:lnTo>
                    <a:pt x="504977" y="345440"/>
                  </a:lnTo>
                  <a:lnTo>
                    <a:pt x="505256" y="344170"/>
                  </a:lnTo>
                  <a:lnTo>
                    <a:pt x="506590" y="344170"/>
                  </a:lnTo>
                  <a:lnTo>
                    <a:pt x="513321" y="378460"/>
                  </a:lnTo>
                  <a:lnTo>
                    <a:pt x="516775" y="396240"/>
                  </a:lnTo>
                  <a:lnTo>
                    <a:pt x="520446" y="412750"/>
                  </a:lnTo>
                  <a:lnTo>
                    <a:pt x="534606" y="448310"/>
                  </a:lnTo>
                  <a:lnTo>
                    <a:pt x="541667" y="449580"/>
                  </a:lnTo>
                  <a:lnTo>
                    <a:pt x="542975" y="444500"/>
                  </a:lnTo>
                  <a:lnTo>
                    <a:pt x="543763" y="435610"/>
                  </a:lnTo>
                  <a:lnTo>
                    <a:pt x="544156" y="430530"/>
                  </a:lnTo>
                  <a:lnTo>
                    <a:pt x="541820" y="391160"/>
                  </a:lnTo>
                  <a:lnTo>
                    <a:pt x="538949" y="344170"/>
                  </a:lnTo>
                  <a:lnTo>
                    <a:pt x="538645" y="339090"/>
                  </a:lnTo>
                  <a:lnTo>
                    <a:pt x="538492" y="336550"/>
                  </a:lnTo>
                  <a:lnTo>
                    <a:pt x="538543" y="332740"/>
                  </a:lnTo>
                  <a:lnTo>
                    <a:pt x="539140" y="320040"/>
                  </a:lnTo>
                  <a:lnTo>
                    <a:pt x="539838" y="312420"/>
                  </a:lnTo>
                  <a:lnTo>
                    <a:pt x="541997" y="299720"/>
                  </a:lnTo>
                  <a:lnTo>
                    <a:pt x="544245" y="295910"/>
                  </a:lnTo>
                  <a:lnTo>
                    <a:pt x="552259" y="288290"/>
                  </a:lnTo>
                  <a:lnTo>
                    <a:pt x="557453" y="288290"/>
                  </a:lnTo>
                  <a:lnTo>
                    <a:pt x="577303" y="321310"/>
                  </a:lnTo>
                  <a:lnTo>
                    <a:pt x="580263" y="327660"/>
                  </a:lnTo>
                  <a:lnTo>
                    <a:pt x="586676" y="340360"/>
                  </a:lnTo>
                  <a:lnTo>
                    <a:pt x="599084" y="355600"/>
                  </a:lnTo>
                  <a:lnTo>
                    <a:pt x="605828" y="356870"/>
                  </a:lnTo>
                  <a:lnTo>
                    <a:pt x="614857" y="350520"/>
                  </a:lnTo>
                  <a:lnTo>
                    <a:pt x="614984" y="346710"/>
                  </a:lnTo>
                  <a:close/>
                </a:path>
                <a:path w="1057910" h="1052829">
                  <a:moveTo>
                    <a:pt x="650151" y="78740"/>
                  </a:moveTo>
                  <a:lnTo>
                    <a:pt x="649998" y="67310"/>
                  </a:lnTo>
                  <a:lnTo>
                    <a:pt x="645109" y="62230"/>
                  </a:lnTo>
                  <a:lnTo>
                    <a:pt x="638670" y="62230"/>
                  </a:lnTo>
                  <a:lnTo>
                    <a:pt x="632383" y="63500"/>
                  </a:lnTo>
                  <a:lnTo>
                    <a:pt x="627888" y="67310"/>
                  </a:lnTo>
                  <a:lnTo>
                    <a:pt x="628713" y="80010"/>
                  </a:lnTo>
                  <a:lnTo>
                    <a:pt x="633641" y="83820"/>
                  </a:lnTo>
                  <a:lnTo>
                    <a:pt x="644893" y="83820"/>
                  </a:lnTo>
                  <a:lnTo>
                    <a:pt x="650151" y="78740"/>
                  </a:lnTo>
                  <a:close/>
                </a:path>
                <a:path w="1057910" h="1052829">
                  <a:moveTo>
                    <a:pt x="729615" y="97790"/>
                  </a:moveTo>
                  <a:lnTo>
                    <a:pt x="729589" y="86360"/>
                  </a:lnTo>
                  <a:lnTo>
                    <a:pt x="724204" y="81280"/>
                  </a:lnTo>
                  <a:lnTo>
                    <a:pt x="712127" y="81280"/>
                  </a:lnTo>
                  <a:lnTo>
                    <a:pt x="707517" y="86360"/>
                  </a:lnTo>
                  <a:lnTo>
                    <a:pt x="708025" y="97790"/>
                  </a:lnTo>
                  <a:lnTo>
                    <a:pt x="712546" y="102870"/>
                  </a:lnTo>
                  <a:lnTo>
                    <a:pt x="724255" y="102870"/>
                  </a:lnTo>
                  <a:lnTo>
                    <a:pt x="729615" y="97790"/>
                  </a:lnTo>
                  <a:close/>
                </a:path>
                <a:path w="1057910" h="1052829">
                  <a:moveTo>
                    <a:pt x="787095" y="929640"/>
                  </a:moveTo>
                  <a:lnTo>
                    <a:pt x="781850" y="924560"/>
                  </a:lnTo>
                  <a:lnTo>
                    <a:pt x="768832" y="924560"/>
                  </a:lnTo>
                  <a:lnTo>
                    <a:pt x="763409" y="929640"/>
                  </a:lnTo>
                  <a:lnTo>
                    <a:pt x="763828" y="942340"/>
                  </a:lnTo>
                  <a:lnTo>
                    <a:pt x="769061" y="947420"/>
                  </a:lnTo>
                  <a:lnTo>
                    <a:pt x="781177" y="947420"/>
                  </a:lnTo>
                  <a:lnTo>
                    <a:pt x="786726" y="942340"/>
                  </a:lnTo>
                  <a:lnTo>
                    <a:pt x="787095" y="929640"/>
                  </a:lnTo>
                  <a:close/>
                </a:path>
                <a:path w="1057910" h="1052829">
                  <a:moveTo>
                    <a:pt x="794385" y="980351"/>
                  </a:moveTo>
                  <a:lnTo>
                    <a:pt x="791413" y="978649"/>
                  </a:lnTo>
                  <a:lnTo>
                    <a:pt x="789711" y="976985"/>
                  </a:lnTo>
                  <a:lnTo>
                    <a:pt x="784872" y="976426"/>
                  </a:lnTo>
                  <a:lnTo>
                    <a:pt x="676960" y="991184"/>
                  </a:lnTo>
                  <a:lnTo>
                    <a:pt x="669429" y="992365"/>
                  </a:lnTo>
                  <a:lnTo>
                    <a:pt x="640892" y="997508"/>
                  </a:lnTo>
                  <a:lnTo>
                    <a:pt x="594271" y="1001839"/>
                  </a:lnTo>
                  <a:lnTo>
                    <a:pt x="572465" y="1003642"/>
                  </a:lnTo>
                  <a:lnTo>
                    <a:pt x="550659" y="1004862"/>
                  </a:lnTo>
                  <a:lnTo>
                    <a:pt x="531850" y="1005217"/>
                  </a:lnTo>
                  <a:lnTo>
                    <a:pt x="513016" y="1004963"/>
                  </a:lnTo>
                  <a:lnTo>
                    <a:pt x="494182" y="1004290"/>
                  </a:lnTo>
                  <a:lnTo>
                    <a:pt x="348411" y="995387"/>
                  </a:lnTo>
                  <a:lnTo>
                    <a:pt x="332943" y="994181"/>
                  </a:lnTo>
                  <a:lnTo>
                    <a:pt x="284454" y="989622"/>
                  </a:lnTo>
                  <a:lnTo>
                    <a:pt x="282270" y="989787"/>
                  </a:lnTo>
                  <a:lnTo>
                    <a:pt x="277952" y="989787"/>
                  </a:lnTo>
                  <a:lnTo>
                    <a:pt x="283603" y="994473"/>
                  </a:lnTo>
                  <a:lnTo>
                    <a:pt x="350710" y="1020038"/>
                  </a:lnTo>
                  <a:lnTo>
                    <a:pt x="401421" y="1036447"/>
                  </a:lnTo>
                  <a:lnTo>
                    <a:pt x="443826" y="1045552"/>
                  </a:lnTo>
                  <a:lnTo>
                    <a:pt x="485419" y="1051191"/>
                  </a:lnTo>
                  <a:lnTo>
                    <a:pt x="512787" y="1052703"/>
                  </a:lnTo>
                  <a:lnTo>
                    <a:pt x="533133" y="1052525"/>
                  </a:lnTo>
                  <a:lnTo>
                    <a:pt x="573811" y="1050823"/>
                  </a:lnTo>
                  <a:lnTo>
                    <a:pt x="619340" y="1046099"/>
                  </a:lnTo>
                  <a:lnTo>
                    <a:pt x="668820" y="1034808"/>
                  </a:lnTo>
                  <a:lnTo>
                    <a:pt x="708406" y="1022718"/>
                  </a:lnTo>
                  <a:lnTo>
                    <a:pt x="747890" y="1005217"/>
                  </a:lnTo>
                  <a:lnTo>
                    <a:pt x="751979" y="1002919"/>
                  </a:lnTo>
                  <a:lnTo>
                    <a:pt x="760272" y="998080"/>
                  </a:lnTo>
                  <a:lnTo>
                    <a:pt x="768870" y="993698"/>
                  </a:lnTo>
                  <a:lnTo>
                    <a:pt x="777595" y="989507"/>
                  </a:lnTo>
                  <a:lnTo>
                    <a:pt x="786269" y="985240"/>
                  </a:lnTo>
                  <a:lnTo>
                    <a:pt x="788581" y="984059"/>
                  </a:lnTo>
                  <a:lnTo>
                    <a:pt x="790727" y="982560"/>
                  </a:lnTo>
                  <a:lnTo>
                    <a:pt x="794385" y="980351"/>
                  </a:lnTo>
                  <a:close/>
                </a:path>
                <a:path w="1057910" h="1052829">
                  <a:moveTo>
                    <a:pt x="799744" y="133350"/>
                  </a:moveTo>
                  <a:lnTo>
                    <a:pt x="799185" y="121920"/>
                  </a:lnTo>
                  <a:lnTo>
                    <a:pt x="794042" y="116840"/>
                  </a:lnTo>
                  <a:lnTo>
                    <a:pt x="781926" y="118110"/>
                  </a:lnTo>
                  <a:lnTo>
                    <a:pt x="777354" y="123190"/>
                  </a:lnTo>
                  <a:lnTo>
                    <a:pt x="778395" y="134620"/>
                  </a:lnTo>
                  <a:lnTo>
                    <a:pt x="783082" y="138430"/>
                  </a:lnTo>
                  <a:lnTo>
                    <a:pt x="795108" y="138430"/>
                  </a:lnTo>
                  <a:lnTo>
                    <a:pt x="799744" y="133350"/>
                  </a:lnTo>
                  <a:close/>
                </a:path>
                <a:path w="1057910" h="1052829">
                  <a:moveTo>
                    <a:pt x="870826" y="852170"/>
                  </a:moveTo>
                  <a:lnTo>
                    <a:pt x="865505" y="847090"/>
                  </a:lnTo>
                  <a:lnTo>
                    <a:pt x="852487" y="847090"/>
                  </a:lnTo>
                  <a:lnTo>
                    <a:pt x="847750" y="852170"/>
                  </a:lnTo>
                  <a:lnTo>
                    <a:pt x="848233" y="864870"/>
                  </a:lnTo>
                  <a:lnTo>
                    <a:pt x="852957" y="869950"/>
                  </a:lnTo>
                  <a:lnTo>
                    <a:pt x="865212" y="869950"/>
                  </a:lnTo>
                  <a:lnTo>
                    <a:pt x="870673" y="864870"/>
                  </a:lnTo>
                  <a:lnTo>
                    <a:pt x="870826" y="852170"/>
                  </a:lnTo>
                  <a:close/>
                </a:path>
                <a:path w="1057910" h="1052829">
                  <a:moveTo>
                    <a:pt x="874890" y="189230"/>
                  </a:moveTo>
                  <a:lnTo>
                    <a:pt x="869975" y="184150"/>
                  </a:lnTo>
                  <a:lnTo>
                    <a:pt x="857872" y="184150"/>
                  </a:lnTo>
                  <a:lnTo>
                    <a:pt x="852855" y="187960"/>
                  </a:lnTo>
                  <a:lnTo>
                    <a:pt x="852512" y="200660"/>
                  </a:lnTo>
                  <a:lnTo>
                    <a:pt x="857491" y="205740"/>
                  </a:lnTo>
                  <a:lnTo>
                    <a:pt x="868743" y="205740"/>
                  </a:lnTo>
                  <a:lnTo>
                    <a:pt x="874306" y="200660"/>
                  </a:lnTo>
                  <a:lnTo>
                    <a:pt x="874890" y="189230"/>
                  </a:lnTo>
                  <a:close/>
                </a:path>
                <a:path w="1057910" h="1052829">
                  <a:moveTo>
                    <a:pt x="930376" y="262890"/>
                  </a:moveTo>
                  <a:lnTo>
                    <a:pt x="926236" y="259080"/>
                  </a:lnTo>
                  <a:lnTo>
                    <a:pt x="913561" y="259080"/>
                  </a:lnTo>
                  <a:lnTo>
                    <a:pt x="908812" y="262890"/>
                  </a:lnTo>
                  <a:lnTo>
                    <a:pt x="908723" y="275590"/>
                  </a:lnTo>
                  <a:lnTo>
                    <a:pt x="912787" y="279400"/>
                  </a:lnTo>
                  <a:lnTo>
                    <a:pt x="925283" y="280670"/>
                  </a:lnTo>
                  <a:lnTo>
                    <a:pt x="929868" y="276860"/>
                  </a:lnTo>
                  <a:lnTo>
                    <a:pt x="930376" y="262890"/>
                  </a:lnTo>
                  <a:close/>
                </a:path>
                <a:path w="1057910" h="1052829">
                  <a:moveTo>
                    <a:pt x="936320" y="791210"/>
                  </a:moveTo>
                  <a:lnTo>
                    <a:pt x="935888" y="778510"/>
                  </a:lnTo>
                  <a:lnTo>
                    <a:pt x="930071" y="773430"/>
                  </a:lnTo>
                  <a:lnTo>
                    <a:pt x="917854" y="774700"/>
                  </a:lnTo>
                  <a:lnTo>
                    <a:pt x="912964" y="779780"/>
                  </a:lnTo>
                  <a:lnTo>
                    <a:pt x="913815" y="792480"/>
                  </a:lnTo>
                  <a:lnTo>
                    <a:pt x="919073" y="797560"/>
                  </a:lnTo>
                  <a:lnTo>
                    <a:pt x="931087" y="796290"/>
                  </a:lnTo>
                  <a:lnTo>
                    <a:pt x="936320" y="791210"/>
                  </a:lnTo>
                  <a:close/>
                </a:path>
                <a:path w="1057910" h="1052829">
                  <a:moveTo>
                    <a:pt x="939901" y="563016"/>
                  </a:moveTo>
                  <a:lnTo>
                    <a:pt x="939101" y="557936"/>
                  </a:lnTo>
                  <a:lnTo>
                    <a:pt x="937641" y="548728"/>
                  </a:lnTo>
                  <a:lnTo>
                    <a:pt x="936688" y="542290"/>
                  </a:lnTo>
                  <a:lnTo>
                    <a:pt x="932510" y="529590"/>
                  </a:lnTo>
                  <a:lnTo>
                    <a:pt x="929589" y="520700"/>
                  </a:lnTo>
                  <a:lnTo>
                    <a:pt x="928928" y="519430"/>
                  </a:lnTo>
                  <a:lnTo>
                    <a:pt x="927938" y="518160"/>
                  </a:lnTo>
                  <a:lnTo>
                    <a:pt x="926363" y="515620"/>
                  </a:lnTo>
                  <a:lnTo>
                    <a:pt x="912647" y="518160"/>
                  </a:lnTo>
                  <a:lnTo>
                    <a:pt x="899883" y="523240"/>
                  </a:lnTo>
                  <a:lnTo>
                    <a:pt x="887031" y="525780"/>
                  </a:lnTo>
                  <a:lnTo>
                    <a:pt x="785583" y="525780"/>
                  </a:lnTo>
                  <a:lnTo>
                    <a:pt x="783386" y="526186"/>
                  </a:lnTo>
                  <a:lnTo>
                    <a:pt x="778725" y="526186"/>
                  </a:lnTo>
                  <a:lnTo>
                    <a:pt x="774065" y="527050"/>
                  </a:lnTo>
                  <a:lnTo>
                    <a:pt x="771880" y="527050"/>
                  </a:lnTo>
                  <a:lnTo>
                    <a:pt x="769683" y="527456"/>
                  </a:lnTo>
                  <a:lnTo>
                    <a:pt x="765035" y="527456"/>
                  </a:lnTo>
                  <a:lnTo>
                    <a:pt x="760374" y="528320"/>
                  </a:lnTo>
                  <a:lnTo>
                    <a:pt x="758190" y="528320"/>
                  </a:lnTo>
                  <a:lnTo>
                    <a:pt x="751827" y="528726"/>
                  </a:lnTo>
                  <a:lnTo>
                    <a:pt x="718489" y="528726"/>
                  </a:lnTo>
                  <a:lnTo>
                    <a:pt x="705065" y="527875"/>
                  </a:lnTo>
                  <a:lnTo>
                    <a:pt x="701586" y="527418"/>
                  </a:lnTo>
                  <a:lnTo>
                    <a:pt x="712000" y="521106"/>
                  </a:lnTo>
                  <a:lnTo>
                    <a:pt x="714095" y="519836"/>
                  </a:lnTo>
                  <a:lnTo>
                    <a:pt x="715556" y="518210"/>
                  </a:lnTo>
                  <a:lnTo>
                    <a:pt x="732434" y="492658"/>
                  </a:lnTo>
                  <a:lnTo>
                    <a:pt x="733640" y="490626"/>
                  </a:lnTo>
                  <a:lnTo>
                    <a:pt x="737603" y="484276"/>
                  </a:lnTo>
                  <a:lnTo>
                    <a:pt x="742099" y="477926"/>
                  </a:lnTo>
                  <a:lnTo>
                    <a:pt x="743585" y="475488"/>
                  </a:lnTo>
                  <a:lnTo>
                    <a:pt x="746747" y="471170"/>
                  </a:lnTo>
                  <a:lnTo>
                    <a:pt x="751522" y="464820"/>
                  </a:lnTo>
                  <a:lnTo>
                    <a:pt x="754811" y="459663"/>
                  </a:lnTo>
                  <a:lnTo>
                    <a:pt x="811872" y="385216"/>
                  </a:lnTo>
                  <a:lnTo>
                    <a:pt x="829970" y="361086"/>
                  </a:lnTo>
                  <a:lnTo>
                    <a:pt x="836371" y="352196"/>
                  </a:lnTo>
                  <a:lnTo>
                    <a:pt x="842581" y="342036"/>
                  </a:lnTo>
                  <a:lnTo>
                    <a:pt x="849045" y="333146"/>
                  </a:lnTo>
                  <a:lnTo>
                    <a:pt x="856183" y="324256"/>
                  </a:lnTo>
                  <a:lnTo>
                    <a:pt x="864984" y="314096"/>
                  </a:lnTo>
                  <a:lnTo>
                    <a:pt x="873633" y="303936"/>
                  </a:lnTo>
                  <a:lnTo>
                    <a:pt x="876363" y="300278"/>
                  </a:lnTo>
                  <a:lnTo>
                    <a:pt x="882180" y="293370"/>
                  </a:lnTo>
                  <a:lnTo>
                    <a:pt x="889063" y="284734"/>
                  </a:lnTo>
                  <a:lnTo>
                    <a:pt x="892314" y="281076"/>
                  </a:lnTo>
                  <a:lnTo>
                    <a:pt x="892937" y="278536"/>
                  </a:lnTo>
                  <a:lnTo>
                    <a:pt x="894016" y="275996"/>
                  </a:lnTo>
                  <a:lnTo>
                    <a:pt x="893673" y="276390"/>
                  </a:lnTo>
                  <a:lnTo>
                    <a:pt x="893876" y="275907"/>
                  </a:lnTo>
                  <a:lnTo>
                    <a:pt x="899414" y="273456"/>
                  </a:lnTo>
                  <a:lnTo>
                    <a:pt x="899172" y="273151"/>
                  </a:lnTo>
                  <a:lnTo>
                    <a:pt x="899414" y="273050"/>
                  </a:lnTo>
                  <a:lnTo>
                    <a:pt x="895743" y="268579"/>
                  </a:lnTo>
                  <a:lnTo>
                    <a:pt x="894207" y="266534"/>
                  </a:lnTo>
                  <a:lnTo>
                    <a:pt x="894207" y="275361"/>
                  </a:lnTo>
                  <a:lnTo>
                    <a:pt x="894016" y="275590"/>
                  </a:lnTo>
                  <a:lnTo>
                    <a:pt x="893673" y="275590"/>
                  </a:lnTo>
                  <a:lnTo>
                    <a:pt x="894207" y="275361"/>
                  </a:lnTo>
                  <a:lnTo>
                    <a:pt x="894207" y="266534"/>
                  </a:lnTo>
                  <a:lnTo>
                    <a:pt x="887958" y="258216"/>
                  </a:lnTo>
                  <a:lnTo>
                    <a:pt x="873023" y="243586"/>
                  </a:lnTo>
                  <a:lnTo>
                    <a:pt x="865949" y="236220"/>
                  </a:lnTo>
                  <a:lnTo>
                    <a:pt x="858202" y="229311"/>
                  </a:lnTo>
                  <a:lnTo>
                    <a:pt x="841756" y="213766"/>
                  </a:lnTo>
                  <a:lnTo>
                    <a:pt x="830351" y="204876"/>
                  </a:lnTo>
                  <a:lnTo>
                    <a:pt x="823836" y="199796"/>
                  </a:lnTo>
                  <a:lnTo>
                    <a:pt x="812965" y="208724"/>
                  </a:lnTo>
                  <a:lnTo>
                    <a:pt x="808431" y="212090"/>
                  </a:lnTo>
                  <a:lnTo>
                    <a:pt x="800646" y="218440"/>
                  </a:lnTo>
                  <a:lnTo>
                    <a:pt x="798156" y="220916"/>
                  </a:lnTo>
                  <a:lnTo>
                    <a:pt x="783780" y="232816"/>
                  </a:lnTo>
                  <a:lnTo>
                    <a:pt x="740156" y="252730"/>
                  </a:lnTo>
                  <a:lnTo>
                    <a:pt x="727557" y="252730"/>
                  </a:lnTo>
                  <a:lnTo>
                    <a:pt x="722096" y="251929"/>
                  </a:lnTo>
                  <a:lnTo>
                    <a:pt x="720026" y="251472"/>
                  </a:lnTo>
                  <a:lnTo>
                    <a:pt x="720026" y="443560"/>
                  </a:lnTo>
                  <a:lnTo>
                    <a:pt x="717473" y="449580"/>
                  </a:lnTo>
                  <a:lnTo>
                    <a:pt x="714844" y="455930"/>
                  </a:lnTo>
                  <a:lnTo>
                    <a:pt x="712089" y="462280"/>
                  </a:lnTo>
                  <a:lnTo>
                    <a:pt x="710780" y="465531"/>
                  </a:lnTo>
                  <a:lnTo>
                    <a:pt x="708025" y="471576"/>
                  </a:lnTo>
                  <a:lnTo>
                    <a:pt x="705243" y="478485"/>
                  </a:lnTo>
                  <a:lnTo>
                    <a:pt x="703935" y="481330"/>
                  </a:lnTo>
                  <a:lnTo>
                    <a:pt x="699897" y="490220"/>
                  </a:lnTo>
                  <a:lnTo>
                    <a:pt x="698652" y="493471"/>
                  </a:lnTo>
                  <a:lnTo>
                    <a:pt x="696023" y="499516"/>
                  </a:lnTo>
                  <a:lnTo>
                    <a:pt x="694855" y="502970"/>
                  </a:lnTo>
                  <a:lnTo>
                    <a:pt x="694309" y="504190"/>
                  </a:lnTo>
                  <a:lnTo>
                    <a:pt x="693978" y="505815"/>
                  </a:lnTo>
                  <a:lnTo>
                    <a:pt x="693280" y="508406"/>
                  </a:lnTo>
                  <a:lnTo>
                    <a:pt x="693280" y="509219"/>
                  </a:lnTo>
                  <a:lnTo>
                    <a:pt x="693407" y="517906"/>
                  </a:lnTo>
                  <a:lnTo>
                    <a:pt x="693483" y="522376"/>
                  </a:lnTo>
                  <a:lnTo>
                    <a:pt x="701421" y="527405"/>
                  </a:lnTo>
                  <a:lnTo>
                    <a:pt x="678980" y="524510"/>
                  </a:lnTo>
                  <a:lnTo>
                    <a:pt x="676719" y="524510"/>
                  </a:lnTo>
                  <a:lnTo>
                    <a:pt x="671931" y="523646"/>
                  </a:lnTo>
                  <a:lnTo>
                    <a:pt x="666978" y="523646"/>
                  </a:lnTo>
                  <a:lnTo>
                    <a:pt x="657377" y="521970"/>
                  </a:lnTo>
                  <a:lnTo>
                    <a:pt x="654926" y="521970"/>
                  </a:lnTo>
                  <a:lnTo>
                    <a:pt x="650494" y="521233"/>
                  </a:lnTo>
                  <a:lnTo>
                    <a:pt x="653300" y="518515"/>
                  </a:lnTo>
                  <a:lnTo>
                    <a:pt x="654989" y="517296"/>
                  </a:lnTo>
                  <a:lnTo>
                    <a:pt x="656691" y="515670"/>
                  </a:lnTo>
                  <a:lnTo>
                    <a:pt x="660323" y="513080"/>
                  </a:lnTo>
                  <a:lnTo>
                    <a:pt x="663105" y="509651"/>
                  </a:lnTo>
                  <a:lnTo>
                    <a:pt x="664464" y="508406"/>
                  </a:lnTo>
                  <a:lnTo>
                    <a:pt x="673747" y="496976"/>
                  </a:lnTo>
                  <a:lnTo>
                    <a:pt x="682929" y="485546"/>
                  </a:lnTo>
                  <a:lnTo>
                    <a:pt x="685787" y="481571"/>
                  </a:lnTo>
                  <a:lnTo>
                    <a:pt x="701281" y="462280"/>
                  </a:lnTo>
                  <a:lnTo>
                    <a:pt x="704088" y="458825"/>
                  </a:lnTo>
                  <a:lnTo>
                    <a:pt x="705421" y="457606"/>
                  </a:lnTo>
                  <a:lnTo>
                    <a:pt x="718172" y="442366"/>
                  </a:lnTo>
                  <a:lnTo>
                    <a:pt x="720026" y="443560"/>
                  </a:lnTo>
                  <a:lnTo>
                    <a:pt x="720026" y="251472"/>
                  </a:lnTo>
                  <a:lnTo>
                    <a:pt x="716165" y="250596"/>
                  </a:lnTo>
                  <a:lnTo>
                    <a:pt x="710463" y="249326"/>
                  </a:lnTo>
                  <a:lnTo>
                    <a:pt x="701903" y="248056"/>
                  </a:lnTo>
                  <a:lnTo>
                    <a:pt x="696074" y="248056"/>
                  </a:lnTo>
                  <a:lnTo>
                    <a:pt x="693343" y="247650"/>
                  </a:lnTo>
                  <a:lnTo>
                    <a:pt x="677659" y="245110"/>
                  </a:lnTo>
                  <a:lnTo>
                    <a:pt x="667270" y="245110"/>
                  </a:lnTo>
                  <a:lnTo>
                    <a:pt x="661936" y="244246"/>
                  </a:lnTo>
                  <a:lnTo>
                    <a:pt x="639000" y="244246"/>
                  </a:lnTo>
                  <a:lnTo>
                    <a:pt x="631190" y="245110"/>
                  </a:lnTo>
                  <a:lnTo>
                    <a:pt x="610158" y="245110"/>
                  </a:lnTo>
                  <a:lnTo>
                    <a:pt x="608164" y="245922"/>
                  </a:lnTo>
                  <a:lnTo>
                    <a:pt x="603961" y="246786"/>
                  </a:lnTo>
                  <a:lnTo>
                    <a:pt x="595071" y="251104"/>
                  </a:lnTo>
                  <a:lnTo>
                    <a:pt x="590892" y="252730"/>
                  </a:lnTo>
                  <a:lnTo>
                    <a:pt x="589864" y="259080"/>
                  </a:lnTo>
                  <a:lnTo>
                    <a:pt x="589864" y="259486"/>
                  </a:lnTo>
                  <a:lnTo>
                    <a:pt x="593458" y="262331"/>
                  </a:lnTo>
                  <a:lnTo>
                    <a:pt x="601116" y="269240"/>
                  </a:lnTo>
                  <a:lnTo>
                    <a:pt x="605180" y="270967"/>
                  </a:lnTo>
                  <a:lnTo>
                    <a:pt x="607098" y="272186"/>
                  </a:lnTo>
                  <a:lnTo>
                    <a:pt x="613092" y="273456"/>
                  </a:lnTo>
                  <a:lnTo>
                    <a:pt x="633095" y="279806"/>
                  </a:lnTo>
                  <a:lnTo>
                    <a:pt x="652538" y="287426"/>
                  </a:lnTo>
                  <a:lnTo>
                    <a:pt x="658558" y="289864"/>
                  </a:lnTo>
                  <a:lnTo>
                    <a:pt x="671360" y="295910"/>
                  </a:lnTo>
                  <a:lnTo>
                    <a:pt x="689559" y="306070"/>
                  </a:lnTo>
                  <a:lnTo>
                    <a:pt x="689724" y="306070"/>
                  </a:lnTo>
                  <a:lnTo>
                    <a:pt x="689813" y="306476"/>
                  </a:lnTo>
                  <a:lnTo>
                    <a:pt x="690410" y="307454"/>
                  </a:lnTo>
                  <a:lnTo>
                    <a:pt x="672680" y="320040"/>
                  </a:lnTo>
                  <a:lnTo>
                    <a:pt x="666978" y="324485"/>
                  </a:lnTo>
                  <a:lnTo>
                    <a:pt x="663714" y="326796"/>
                  </a:lnTo>
                  <a:lnTo>
                    <a:pt x="660476" y="329539"/>
                  </a:lnTo>
                  <a:lnTo>
                    <a:pt x="654748" y="334010"/>
                  </a:lnTo>
                  <a:lnTo>
                    <a:pt x="652094" y="336042"/>
                  </a:lnTo>
                  <a:lnTo>
                    <a:pt x="646417" y="339496"/>
                  </a:lnTo>
                  <a:lnTo>
                    <a:pt x="629780" y="352196"/>
                  </a:lnTo>
                  <a:lnTo>
                    <a:pt x="624039" y="356514"/>
                  </a:lnTo>
                  <a:lnTo>
                    <a:pt x="621347" y="358140"/>
                  </a:lnTo>
                  <a:lnTo>
                    <a:pt x="577697" y="388620"/>
                  </a:lnTo>
                  <a:lnTo>
                    <a:pt x="571271" y="392430"/>
                  </a:lnTo>
                  <a:lnTo>
                    <a:pt x="565035" y="397510"/>
                  </a:lnTo>
                  <a:lnTo>
                    <a:pt x="556437" y="403860"/>
                  </a:lnTo>
                  <a:lnTo>
                    <a:pt x="554164" y="406400"/>
                  </a:lnTo>
                  <a:lnTo>
                    <a:pt x="548690" y="412750"/>
                  </a:lnTo>
                  <a:lnTo>
                    <a:pt x="547674" y="417830"/>
                  </a:lnTo>
                  <a:lnTo>
                    <a:pt x="547725" y="417969"/>
                  </a:lnTo>
                  <a:lnTo>
                    <a:pt x="547674" y="418236"/>
                  </a:lnTo>
                  <a:lnTo>
                    <a:pt x="549084" y="421081"/>
                  </a:lnTo>
                  <a:lnTo>
                    <a:pt x="552081" y="427990"/>
                  </a:lnTo>
                  <a:lnTo>
                    <a:pt x="556780" y="429260"/>
                  </a:lnTo>
                  <a:lnTo>
                    <a:pt x="570725" y="429260"/>
                  </a:lnTo>
                  <a:lnTo>
                    <a:pt x="579526" y="427990"/>
                  </a:lnTo>
                  <a:lnTo>
                    <a:pt x="588098" y="425450"/>
                  </a:lnTo>
                  <a:lnTo>
                    <a:pt x="593737" y="422859"/>
                  </a:lnTo>
                  <a:lnTo>
                    <a:pt x="596404" y="422046"/>
                  </a:lnTo>
                  <a:lnTo>
                    <a:pt x="606069" y="418236"/>
                  </a:lnTo>
                  <a:lnTo>
                    <a:pt x="634441" y="402996"/>
                  </a:lnTo>
                  <a:lnTo>
                    <a:pt x="640207" y="399643"/>
                  </a:lnTo>
                  <a:lnTo>
                    <a:pt x="643178" y="398780"/>
                  </a:lnTo>
                  <a:lnTo>
                    <a:pt x="646137" y="397052"/>
                  </a:lnTo>
                  <a:lnTo>
                    <a:pt x="647547" y="396646"/>
                  </a:lnTo>
                  <a:lnTo>
                    <a:pt x="648677" y="397738"/>
                  </a:lnTo>
                  <a:lnTo>
                    <a:pt x="645515" y="401320"/>
                  </a:lnTo>
                  <a:lnTo>
                    <a:pt x="642099" y="405130"/>
                  </a:lnTo>
                  <a:lnTo>
                    <a:pt x="632002" y="416509"/>
                  </a:lnTo>
                  <a:lnTo>
                    <a:pt x="610565" y="439826"/>
                  </a:lnTo>
                  <a:lnTo>
                    <a:pt x="600671" y="451434"/>
                  </a:lnTo>
                  <a:lnTo>
                    <a:pt x="582498" y="471170"/>
                  </a:lnTo>
                  <a:lnTo>
                    <a:pt x="579221" y="474980"/>
                  </a:lnTo>
                  <a:lnTo>
                    <a:pt x="577189" y="480060"/>
                  </a:lnTo>
                  <a:lnTo>
                    <a:pt x="572109" y="488950"/>
                  </a:lnTo>
                  <a:lnTo>
                    <a:pt x="572173" y="489229"/>
                  </a:lnTo>
                  <a:lnTo>
                    <a:pt x="572109" y="489356"/>
                  </a:lnTo>
                  <a:lnTo>
                    <a:pt x="572554" y="490575"/>
                  </a:lnTo>
                  <a:lnTo>
                    <a:pt x="573506" y="494030"/>
                  </a:lnTo>
                  <a:lnTo>
                    <a:pt x="578510" y="498348"/>
                  </a:lnTo>
                  <a:lnTo>
                    <a:pt x="580872" y="500786"/>
                  </a:lnTo>
                  <a:lnTo>
                    <a:pt x="582320" y="500786"/>
                  </a:lnTo>
                  <a:lnTo>
                    <a:pt x="585419" y="501650"/>
                  </a:lnTo>
                  <a:lnTo>
                    <a:pt x="592074" y="497332"/>
                  </a:lnTo>
                  <a:lnTo>
                    <a:pt x="595223" y="495706"/>
                  </a:lnTo>
                  <a:lnTo>
                    <a:pt x="597001" y="494487"/>
                  </a:lnTo>
                  <a:lnTo>
                    <a:pt x="600786" y="492760"/>
                  </a:lnTo>
                  <a:lnTo>
                    <a:pt x="605891" y="488950"/>
                  </a:lnTo>
                  <a:lnTo>
                    <a:pt x="618197" y="478586"/>
                  </a:lnTo>
                  <a:lnTo>
                    <a:pt x="623989" y="474116"/>
                  </a:lnTo>
                  <a:lnTo>
                    <a:pt x="629462" y="468833"/>
                  </a:lnTo>
                  <a:lnTo>
                    <a:pt x="641108" y="458470"/>
                  </a:lnTo>
                  <a:lnTo>
                    <a:pt x="669137" y="430695"/>
                  </a:lnTo>
                  <a:lnTo>
                    <a:pt x="674433" y="425856"/>
                  </a:lnTo>
                  <a:lnTo>
                    <a:pt x="677710" y="422046"/>
                  </a:lnTo>
                  <a:lnTo>
                    <a:pt x="681113" y="419506"/>
                  </a:lnTo>
                  <a:lnTo>
                    <a:pt x="682650" y="418693"/>
                  </a:lnTo>
                  <a:lnTo>
                    <a:pt x="685317" y="417995"/>
                  </a:lnTo>
                  <a:lnTo>
                    <a:pt x="680554" y="425856"/>
                  </a:lnTo>
                  <a:lnTo>
                    <a:pt x="662952" y="455218"/>
                  </a:lnTo>
                  <a:lnTo>
                    <a:pt x="654672" y="468630"/>
                  </a:lnTo>
                  <a:lnTo>
                    <a:pt x="626135" y="515620"/>
                  </a:lnTo>
                  <a:lnTo>
                    <a:pt x="626186" y="515937"/>
                  </a:lnTo>
                  <a:lnTo>
                    <a:pt x="626287" y="516432"/>
                  </a:lnTo>
                  <a:lnTo>
                    <a:pt x="626618" y="518160"/>
                  </a:lnTo>
                  <a:lnTo>
                    <a:pt x="635457" y="525780"/>
                  </a:lnTo>
                  <a:lnTo>
                    <a:pt x="636219" y="525780"/>
                  </a:lnTo>
                  <a:lnTo>
                    <a:pt x="636587" y="526186"/>
                  </a:lnTo>
                  <a:lnTo>
                    <a:pt x="639292" y="536346"/>
                  </a:lnTo>
                  <a:lnTo>
                    <a:pt x="641972" y="536346"/>
                  </a:lnTo>
                  <a:lnTo>
                    <a:pt x="647687" y="537210"/>
                  </a:lnTo>
                  <a:lnTo>
                    <a:pt x="652780" y="538073"/>
                  </a:lnTo>
                  <a:lnTo>
                    <a:pt x="655193" y="538886"/>
                  </a:lnTo>
                  <a:lnTo>
                    <a:pt x="658952" y="539305"/>
                  </a:lnTo>
                  <a:lnTo>
                    <a:pt x="678675" y="543560"/>
                  </a:lnTo>
                  <a:lnTo>
                    <a:pt x="686600" y="544423"/>
                  </a:lnTo>
                  <a:lnTo>
                    <a:pt x="702119" y="547776"/>
                  </a:lnTo>
                  <a:lnTo>
                    <a:pt x="709218" y="549046"/>
                  </a:lnTo>
                  <a:lnTo>
                    <a:pt x="711390" y="549859"/>
                  </a:lnTo>
                  <a:lnTo>
                    <a:pt x="716013" y="552450"/>
                  </a:lnTo>
                  <a:lnTo>
                    <a:pt x="720598" y="554177"/>
                  </a:lnTo>
                  <a:lnTo>
                    <a:pt x="722337" y="555155"/>
                  </a:lnTo>
                  <a:lnTo>
                    <a:pt x="716153" y="557530"/>
                  </a:lnTo>
                  <a:lnTo>
                    <a:pt x="709714" y="556260"/>
                  </a:lnTo>
                  <a:lnTo>
                    <a:pt x="675843" y="553720"/>
                  </a:lnTo>
                  <a:lnTo>
                    <a:pt x="662139" y="552450"/>
                  </a:lnTo>
                  <a:lnTo>
                    <a:pt x="657745" y="552450"/>
                  </a:lnTo>
                  <a:lnTo>
                    <a:pt x="648423" y="551586"/>
                  </a:lnTo>
                  <a:lnTo>
                    <a:pt x="643610" y="551586"/>
                  </a:lnTo>
                  <a:lnTo>
                    <a:pt x="641350" y="551180"/>
                  </a:lnTo>
                  <a:lnTo>
                    <a:pt x="639038" y="551586"/>
                  </a:lnTo>
                  <a:lnTo>
                    <a:pt x="634149" y="551586"/>
                  </a:lnTo>
                  <a:lnTo>
                    <a:pt x="623176" y="553313"/>
                  </a:lnTo>
                  <a:lnTo>
                    <a:pt x="618020" y="553720"/>
                  </a:lnTo>
                  <a:lnTo>
                    <a:pt x="613333" y="557530"/>
                  </a:lnTo>
                  <a:lnTo>
                    <a:pt x="613219" y="566420"/>
                  </a:lnTo>
                  <a:lnTo>
                    <a:pt x="613219" y="566826"/>
                  </a:lnTo>
                  <a:lnTo>
                    <a:pt x="614514" y="567639"/>
                  </a:lnTo>
                  <a:lnTo>
                    <a:pt x="617296" y="570230"/>
                  </a:lnTo>
                  <a:lnTo>
                    <a:pt x="623570" y="570230"/>
                  </a:lnTo>
                  <a:lnTo>
                    <a:pt x="626529" y="570636"/>
                  </a:lnTo>
                  <a:lnTo>
                    <a:pt x="630072" y="571042"/>
                  </a:lnTo>
                  <a:lnTo>
                    <a:pt x="637628" y="572770"/>
                  </a:lnTo>
                  <a:lnTo>
                    <a:pt x="645007" y="573633"/>
                  </a:lnTo>
                  <a:lnTo>
                    <a:pt x="670356" y="579526"/>
                  </a:lnTo>
                  <a:lnTo>
                    <a:pt x="673201" y="579932"/>
                  </a:lnTo>
                  <a:lnTo>
                    <a:pt x="679272" y="581660"/>
                  </a:lnTo>
                  <a:lnTo>
                    <a:pt x="685393" y="582523"/>
                  </a:lnTo>
                  <a:lnTo>
                    <a:pt x="688327" y="583336"/>
                  </a:lnTo>
                  <a:lnTo>
                    <a:pt x="691273" y="583336"/>
                  </a:lnTo>
                  <a:lnTo>
                    <a:pt x="706551" y="585470"/>
                  </a:lnTo>
                  <a:lnTo>
                    <a:pt x="709104" y="585470"/>
                  </a:lnTo>
                  <a:lnTo>
                    <a:pt x="709485" y="585800"/>
                  </a:lnTo>
                  <a:lnTo>
                    <a:pt x="708787" y="585876"/>
                  </a:lnTo>
                  <a:lnTo>
                    <a:pt x="675233" y="585876"/>
                  </a:lnTo>
                  <a:lnTo>
                    <a:pt x="632129" y="580390"/>
                  </a:lnTo>
                  <a:lnTo>
                    <a:pt x="624497" y="579120"/>
                  </a:lnTo>
                  <a:lnTo>
                    <a:pt x="616597" y="580390"/>
                  </a:lnTo>
                  <a:lnTo>
                    <a:pt x="606336" y="581660"/>
                  </a:lnTo>
                  <a:lnTo>
                    <a:pt x="605243" y="582879"/>
                  </a:lnTo>
                  <a:lnTo>
                    <a:pt x="602932" y="584606"/>
                  </a:lnTo>
                  <a:lnTo>
                    <a:pt x="600760" y="590956"/>
                  </a:lnTo>
                  <a:lnTo>
                    <a:pt x="601002" y="591121"/>
                  </a:lnTo>
                  <a:lnTo>
                    <a:pt x="600760" y="591820"/>
                  </a:lnTo>
                  <a:lnTo>
                    <a:pt x="603465" y="592683"/>
                  </a:lnTo>
                  <a:lnTo>
                    <a:pt x="604748" y="593496"/>
                  </a:lnTo>
                  <a:lnTo>
                    <a:pt x="607872" y="594766"/>
                  </a:lnTo>
                  <a:lnTo>
                    <a:pt x="640308" y="604926"/>
                  </a:lnTo>
                  <a:lnTo>
                    <a:pt x="656793" y="608736"/>
                  </a:lnTo>
                  <a:lnTo>
                    <a:pt x="673735" y="611276"/>
                  </a:lnTo>
                  <a:lnTo>
                    <a:pt x="676173" y="611276"/>
                  </a:lnTo>
                  <a:lnTo>
                    <a:pt x="681355" y="612140"/>
                  </a:lnTo>
                  <a:lnTo>
                    <a:pt x="718159" y="621906"/>
                  </a:lnTo>
                  <a:lnTo>
                    <a:pt x="715340" y="629056"/>
                  </a:lnTo>
                  <a:lnTo>
                    <a:pt x="672985" y="642620"/>
                  </a:lnTo>
                  <a:lnTo>
                    <a:pt x="660006" y="646430"/>
                  </a:lnTo>
                  <a:lnTo>
                    <a:pt x="655967" y="648462"/>
                  </a:lnTo>
                  <a:lnTo>
                    <a:pt x="647407" y="651916"/>
                  </a:lnTo>
                  <a:lnTo>
                    <a:pt x="638632" y="656234"/>
                  </a:lnTo>
                  <a:lnTo>
                    <a:pt x="634517" y="657860"/>
                  </a:lnTo>
                  <a:lnTo>
                    <a:pt x="633793" y="657860"/>
                  </a:lnTo>
                  <a:lnTo>
                    <a:pt x="633349" y="658266"/>
                  </a:lnTo>
                  <a:lnTo>
                    <a:pt x="632409" y="658266"/>
                  </a:lnTo>
                  <a:lnTo>
                    <a:pt x="631939" y="653948"/>
                  </a:lnTo>
                  <a:lnTo>
                    <a:pt x="631723" y="651510"/>
                  </a:lnTo>
                  <a:lnTo>
                    <a:pt x="631317" y="649478"/>
                  </a:lnTo>
                  <a:lnTo>
                    <a:pt x="630478" y="644321"/>
                  </a:lnTo>
                  <a:lnTo>
                    <a:pt x="630504" y="635660"/>
                  </a:lnTo>
                  <a:lnTo>
                    <a:pt x="630529" y="631596"/>
                  </a:lnTo>
                  <a:lnTo>
                    <a:pt x="630529" y="631190"/>
                  </a:lnTo>
                  <a:lnTo>
                    <a:pt x="629551" y="629958"/>
                  </a:lnTo>
                  <a:lnTo>
                    <a:pt x="627545" y="626516"/>
                  </a:lnTo>
                  <a:lnTo>
                    <a:pt x="621804" y="625652"/>
                  </a:lnTo>
                  <a:lnTo>
                    <a:pt x="619112" y="624840"/>
                  </a:lnTo>
                  <a:lnTo>
                    <a:pt x="617118" y="626059"/>
                  </a:lnTo>
                  <a:lnTo>
                    <a:pt x="612914" y="627786"/>
                  </a:lnTo>
                  <a:lnTo>
                    <a:pt x="611644" y="632104"/>
                  </a:lnTo>
                  <a:lnTo>
                    <a:pt x="611060" y="633730"/>
                  </a:lnTo>
                  <a:lnTo>
                    <a:pt x="608787" y="640080"/>
                  </a:lnTo>
                  <a:lnTo>
                    <a:pt x="606767" y="647700"/>
                  </a:lnTo>
                  <a:lnTo>
                    <a:pt x="606234" y="650087"/>
                  </a:lnTo>
                  <a:lnTo>
                    <a:pt x="605078" y="654456"/>
                  </a:lnTo>
                  <a:lnTo>
                    <a:pt x="604215" y="659638"/>
                  </a:lnTo>
                  <a:lnTo>
                    <a:pt x="603821" y="661670"/>
                  </a:lnTo>
                  <a:lnTo>
                    <a:pt x="603542" y="664514"/>
                  </a:lnTo>
                  <a:lnTo>
                    <a:pt x="602957" y="669696"/>
                  </a:lnTo>
                  <a:lnTo>
                    <a:pt x="602640" y="675741"/>
                  </a:lnTo>
                  <a:lnTo>
                    <a:pt x="602500" y="678180"/>
                  </a:lnTo>
                  <a:lnTo>
                    <a:pt x="602068" y="689838"/>
                  </a:lnTo>
                  <a:lnTo>
                    <a:pt x="601840" y="695096"/>
                  </a:lnTo>
                  <a:lnTo>
                    <a:pt x="601662" y="695960"/>
                  </a:lnTo>
                  <a:lnTo>
                    <a:pt x="600964" y="696772"/>
                  </a:lnTo>
                  <a:lnTo>
                    <a:pt x="599643" y="697636"/>
                  </a:lnTo>
                  <a:lnTo>
                    <a:pt x="597039" y="685800"/>
                  </a:lnTo>
                  <a:lnTo>
                    <a:pt x="596925" y="685292"/>
                  </a:lnTo>
                  <a:lnTo>
                    <a:pt x="595744" y="679450"/>
                  </a:lnTo>
                  <a:lnTo>
                    <a:pt x="593877" y="670560"/>
                  </a:lnTo>
                  <a:lnTo>
                    <a:pt x="592201" y="661670"/>
                  </a:lnTo>
                  <a:lnTo>
                    <a:pt x="590410" y="650240"/>
                  </a:lnTo>
                  <a:lnTo>
                    <a:pt x="589368" y="643331"/>
                  </a:lnTo>
                  <a:lnTo>
                    <a:pt x="587184" y="627786"/>
                  </a:lnTo>
                  <a:lnTo>
                    <a:pt x="585444" y="616356"/>
                  </a:lnTo>
                  <a:lnTo>
                    <a:pt x="584885" y="613765"/>
                  </a:lnTo>
                  <a:lnTo>
                    <a:pt x="584631" y="612140"/>
                  </a:lnTo>
                  <a:lnTo>
                    <a:pt x="582930" y="607060"/>
                  </a:lnTo>
                  <a:lnTo>
                    <a:pt x="581825" y="604989"/>
                  </a:lnTo>
                  <a:lnTo>
                    <a:pt x="580136" y="601116"/>
                  </a:lnTo>
                  <a:lnTo>
                    <a:pt x="579589" y="599846"/>
                  </a:lnTo>
                  <a:lnTo>
                    <a:pt x="577265" y="598119"/>
                  </a:lnTo>
                  <a:lnTo>
                    <a:pt x="576173" y="596900"/>
                  </a:lnTo>
                  <a:lnTo>
                    <a:pt x="574725" y="597306"/>
                  </a:lnTo>
                  <a:lnTo>
                    <a:pt x="571665" y="597306"/>
                  </a:lnTo>
                  <a:lnTo>
                    <a:pt x="569201" y="599897"/>
                  </a:lnTo>
                  <a:lnTo>
                    <a:pt x="568045" y="600710"/>
                  </a:lnTo>
                  <a:lnTo>
                    <a:pt x="565226" y="610870"/>
                  </a:lnTo>
                  <a:lnTo>
                    <a:pt x="563702" y="618490"/>
                  </a:lnTo>
                  <a:lnTo>
                    <a:pt x="563270" y="625398"/>
                  </a:lnTo>
                  <a:lnTo>
                    <a:pt x="562356" y="639216"/>
                  </a:lnTo>
                  <a:lnTo>
                    <a:pt x="562114" y="644715"/>
                  </a:lnTo>
                  <a:lnTo>
                    <a:pt x="561695" y="652780"/>
                  </a:lnTo>
                  <a:lnTo>
                    <a:pt x="560463" y="681990"/>
                  </a:lnTo>
                  <a:lnTo>
                    <a:pt x="560197" y="683260"/>
                  </a:lnTo>
                  <a:lnTo>
                    <a:pt x="559854" y="685800"/>
                  </a:lnTo>
                  <a:lnTo>
                    <a:pt x="556602" y="680821"/>
                  </a:lnTo>
                  <a:lnTo>
                    <a:pt x="557352" y="677316"/>
                  </a:lnTo>
                  <a:lnTo>
                    <a:pt x="557314" y="677087"/>
                  </a:lnTo>
                  <a:lnTo>
                    <a:pt x="557352" y="676910"/>
                  </a:lnTo>
                  <a:lnTo>
                    <a:pt x="555777" y="666661"/>
                  </a:lnTo>
                  <a:lnTo>
                    <a:pt x="551929" y="640486"/>
                  </a:lnTo>
                  <a:lnTo>
                    <a:pt x="550202" y="630059"/>
                  </a:lnTo>
                  <a:lnTo>
                    <a:pt x="537159" y="591820"/>
                  </a:lnTo>
                  <a:lnTo>
                    <a:pt x="535127" y="592226"/>
                  </a:lnTo>
                  <a:lnTo>
                    <a:pt x="530821" y="592226"/>
                  </a:lnTo>
                  <a:lnTo>
                    <a:pt x="525602" y="604926"/>
                  </a:lnTo>
                  <a:lnTo>
                    <a:pt x="524598" y="610108"/>
                  </a:lnTo>
                  <a:lnTo>
                    <a:pt x="524141" y="612140"/>
                  </a:lnTo>
                  <a:lnTo>
                    <a:pt x="523900" y="617220"/>
                  </a:lnTo>
                  <a:lnTo>
                    <a:pt x="523570" y="627380"/>
                  </a:lnTo>
                  <a:lnTo>
                    <a:pt x="523532" y="629691"/>
                  </a:lnTo>
                  <a:lnTo>
                    <a:pt x="523519" y="630326"/>
                  </a:lnTo>
                  <a:lnTo>
                    <a:pt x="523455" y="634238"/>
                  </a:lnTo>
                  <a:lnTo>
                    <a:pt x="523341" y="641807"/>
                  </a:lnTo>
                  <a:lnTo>
                    <a:pt x="523278" y="645566"/>
                  </a:lnTo>
                  <a:lnTo>
                    <a:pt x="523163" y="650646"/>
                  </a:lnTo>
                  <a:lnTo>
                    <a:pt x="522897" y="657148"/>
                  </a:lnTo>
                  <a:lnTo>
                    <a:pt x="522757" y="660400"/>
                  </a:lnTo>
                  <a:lnTo>
                    <a:pt x="521881" y="657860"/>
                  </a:lnTo>
                  <a:lnTo>
                    <a:pt x="520750" y="655320"/>
                  </a:lnTo>
                  <a:lnTo>
                    <a:pt x="520179" y="652780"/>
                  </a:lnTo>
                  <a:lnTo>
                    <a:pt x="518668" y="646430"/>
                  </a:lnTo>
                  <a:lnTo>
                    <a:pt x="517220" y="640080"/>
                  </a:lnTo>
                  <a:lnTo>
                    <a:pt x="516737" y="638048"/>
                  </a:lnTo>
                  <a:lnTo>
                    <a:pt x="515734" y="632866"/>
                  </a:lnTo>
                  <a:lnTo>
                    <a:pt x="514629" y="628548"/>
                  </a:lnTo>
                  <a:lnTo>
                    <a:pt x="514121" y="626110"/>
                  </a:lnTo>
                  <a:lnTo>
                    <a:pt x="513041" y="622300"/>
                  </a:lnTo>
                  <a:lnTo>
                    <a:pt x="512597" y="621080"/>
                  </a:lnTo>
                  <a:lnTo>
                    <a:pt x="511657" y="617626"/>
                  </a:lnTo>
                  <a:lnTo>
                    <a:pt x="508546" y="614172"/>
                  </a:lnTo>
                  <a:lnTo>
                    <a:pt x="507085" y="612140"/>
                  </a:lnTo>
                  <a:lnTo>
                    <a:pt x="502729" y="609600"/>
                  </a:lnTo>
                  <a:lnTo>
                    <a:pt x="500913" y="610006"/>
                  </a:lnTo>
                  <a:lnTo>
                    <a:pt x="497065" y="610006"/>
                  </a:lnTo>
                  <a:lnTo>
                    <a:pt x="494372" y="613816"/>
                  </a:lnTo>
                  <a:lnTo>
                    <a:pt x="492290" y="617270"/>
                  </a:lnTo>
                  <a:lnTo>
                    <a:pt x="491312" y="618490"/>
                  </a:lnTo>
                  <a:lnTo>
                    <a:pt x="491324" y="618871"/>
                  </a:lnTo>
                  <a:lnTo>
                    <a:pt x="491350" y="619544"/>
                  </a:lnTo>
                  <a:lnTo>
                    <a:pt x="493001" y="657860"/>
                  </a:lnTo>
                  <a:lnTo>
                    <a:pt x="493674" y="671499"/>
                  </a:lnTo>
                  <a:lnTo>
                    <a:pt x="493826" y="674776"/>
                  </a:lnTo>
                  <a:lnTo>
                    <a:pt x="494842" y="691286"/>
                  </a:lnTo>
                  <a:lnTo>
                    <a:pt x="495858" y="702716"/>
                  </a:lnTo>
                  <a:lnTo>
                    <a:pt x="497128" y="715416"/>
                  </a:lnTo>
                  <a:lnTo>
                    <a:pt x="498487" y="726846"/>
                  </a:lnTo>
                  <a:lnTo>
                    <a:pt x="499757" y="739546"/>
                  </a:lnTo>
                  <a:lnTo>
                    <a:pt x="500037" y="742086"/>
                  </a:lnTo>
                  <a:lnTo>
                    <a:pt x="500049" y="744626"/>
                  </a:lnTo>
                  <a:lnTo>
                    <a:pt x="499935" y="745896"/>
                  </a:lnTo>
                  <a:lnTo>
                    <a:pt x="499922" y="746544"/>
                  </a:lnTo>
                  <a:lnTo>
                    <a:pt x="499910" y="746760"/>
                  </a:lnTo>
                  <a:lnTo>
                    <a:pt x="499821" y="753110"/>
                  </a:lnTo>
                  <a:lnTo>
                    <a:pt x="493039" y="753110"/>
                  </a:lnTo>
                  <a:lnTo>
                    <a:pt x="490524" y="751890"/>
                  </a:lnTo>
                  <a:lnTo>
                    <a:pt x="485203" y="748436"/>
                  </a:lnTo>
                  <a:lnTo>
                    <a:pt x="481584" y="746709"/>
                  </a:lnTo>
                  <a:lnTo>
                    <a:pt x="479882" y="745490"/>
                  </a:lnTo>
                  <a:lnTo>
                    <a:pt x="474726" y="741680"/>
                  </a:lnTo>
                  <a:lnTo>
                    <a:pt x="472389" y="740054"/>
                  </a:lnTo>
                  <a:lnTo>
                    <a:pt x="467423" y="735736"/>
                  </a:lnTo>
                  <a:lnTo>
                    <a:pt x="462495" y="732282"/>
                  </a:lnTo>
                  <a:lnTo>
                    <a:pt x="460184" y="730250"/>
                  </a:lnTo>
                  <a:lnTo>
                    <a:pt x="457911" y="728687"/>
                  </a:lnTo>
                  <a:lnTo>
                    <a:pt x="452907" y="724306"/>
                  </a:lnTo>
                  <a:lnTo>
                    <a:pt x="445528" y="719226"/>
                  </a:lnTo>
                  <a:lnTo>
                    <a:pt x="443585" y="718362"/>
                  </a:lnTo>
                  <a:lnTo>
                    <a:pt x="442671" y="717550"/>
                  </a:lnTo>
                  <a:lnTo>
                    <a:pt x="438658" y="716280"/>
                  </a:lnTo>
                  <a:lnTo>
                    <a:pt x="435000" y="716280"/>
                  </a:lnTo>
                  <a:lnTo>
                    <a:pt x="427253" y="715416"/>
                  </a:lnTo>
                  <a:lnTo>
                    <a:pt x="424345" y="719734"/>
                  </a:lnTo>
                  <a:lnTo>
                    <a:pt x="422986" y="721360"/>
                  </a:lnTo>
                  <a:lnTo>
                    <a:pt x="423075" y="721639"/>
                  </a:lnTo>
                  <a:lnTo>
                    <a:pt x="422986" y="721766"/>
                  </a:lnTo>
                  <a:lnTo>
                    <a:pt x="424307" y="725424"/>
                  </a:lnTo>
                  <a:lnTo>
                    <a:pt x="427113" y="734060"/>
                  </a:lnTo>
                  <a:lnTo>
                    <a:pt x="429590" y="739140"/>
                  </a:lnTo>
                  <a:lnTo>
                    <a:pt x="435876" y="748639"/>
                  </a:lnTo>
                  <a:lnTo>
                    <a:pt x="438835" y="753516"/>
                  </a:lnTo>
                  <a:lnTo>
                    <a:pt x="445312" y="763676"/>
                  </a:lnTo>
                  <a:lnTo>
                    <a:pt x="451878" y="773836"/>
                  </a:lnTo>
                  <a:lnTo>
                    <a:pt x="454012" y="776681"/>
                  </a:lnTo>
                  <a:lnTo>
                    <a:pt x="458546" y="783590"/>
                  </a:lnTo>
                  <a:lnTo>
                    <a:pt x="461124" y="787044"/>
                  </a:lnTo>
                  <a:lnTo>
                    <a:pt x="462343" y="789076"/>
                  </a:lnTo>
                  <a:lnTo>
                    <a:pt x="466610" y="794156"/>
                  </a:lnTo>
                  <a:lnTo>
                    <a:pt x="481965" y="809396"/>
                  </a:lnTo>
                  <a:lnTo>
                    <a:pt x="485368" y="812647"/>
                  </a:lnTo>
                  <a:lnTo>
                    <a:pt x="492607" y="820420"/>
                  </a:lnTo>
                  <a:lnTo>
                    <a:pt x="503402" y="830580"/>
                  </a:lnTo>
                  <a:lnTo>
                    <a:pt x="514477" y="840740"/>
                  </a:lnTo>
                  <a:lnTo>
                    <a:pt x="523087" y="849630"/>
                  </a:lnTo>
                  <a:lnTo>
                    <a:pt x="534250" y="887526"/>
                  </a:lnTo>
                  <a:lnTo>
                    <a:pt x="534365" y="897890"/>
                  </a:lnTo>
                  <a:lnTo>
                    <a:pt x="534758" y="907389"/>
                  </a:lnTo>
                  <a:lnTo>
                    <a:pt x="534962" y="912266"/>
                  </a:lnTo>
                  <a:lnTo>
                    <a:pt x="536790" y="945286"/>
                  </a:lnTo>
                  <a:lnTo>
                    <a:pt x="537946" y="949096"/>
                  </a:lnTo>
                  <a:lnTo>
                    <a:pt x="538187" y="950315"/>
                  </a:lnTo>
                  <a:lnTo>
                    <a:pt x="538721" y="953770"/>
                  </a:lnTo>
                  <a:lnTo>
                    <a:pt x="542823" y="953770"/>
                  </a:lnTo>
                  <a:lnTo>
                    <a:pt x="543839" y="952906"/>
                  </a:lnTo>
                  <a:lnTo>
                    <a:pt x="544322" y="952906"/>
                  </a:lnTo>
                  <a:lnTo>
                    <a:pt x="559638" y="949096"/>
                  </a:lnTo>
                  <a:lnTo>
                    <a:pt x="585177" y="942746"/>
                  </a:lnTo>
                  <a:lnTo>
                    <a:pt x="591794" y="940689"/>
                  </a:lnTo>
                  <a:lnTo>
                    <a:pt x="605548" y="937260"/>
                  </a:lnTo>
                  <a:lnTo>
                    <a:pt x="619671" y="932853"/>
                  </a:lnTo>
                  <a:lnTo>
                    <a:pt x="625805" y="931316"/>
                  </a:lnTo>
                  <a:lnTo>
                    <a:pt x="629526" y="929792"/>
                  </a:lnTo>
                  <a:lnTo>
                    <a:pt x="638124" y="927100"/>
                  </a:lnTo>
                  <a:lnTo>
                    <a:pt x="641578" y="923645"/>
                  </a:lnTo>
                  <a:lnTo>
                    <a:pt x="643204" y="922426"/>
                  </a:lnTo>
                  <a:lnTo>
                    <a:pt x="643191" y="922032"/>
                  </a:lnTo>
                  <a:lnTo>
                    <a:pt x="643178" y="916076"/>
                  </a:lnTo>
                  <a:lnTo>
                    <a:pt x="643178" y="915670"/>
                  </a:lnTo>
                  <a:lnTo>
                    <a:pt x="642213" y="912418"/>
                  </a:lnTo>
                  <a:lnTo>
                    <a:pt x="640194" y="904646"/>
                  </a:lnTo>
                  <a:lnTo>
                    <a:pt x="638302" y="897737"/>
                  </a:lnTo>
                  <a:lnTo>
                    <a:pt x="637425" y="894080"/>
                  </a:lnTo>
                  <a:lnTo>
                    <a:pt x="631901" y="853655"/>
                  </a:lnTo>
                  <a:lnTo>
                    <a:pt x="632409" y="846226"/>
                  </a:lnTo>
                  <a:lnTo>
                    <a:pt x="632790" y="843788"/>
                  </a:lnTo>
                  <a:lnTo>
                    <a:pt x="633628" y="839470"/>
                  </a:lnTo>
                  <a:lnTo>
                    <a:pt x="635076" y="831697"/>
                  </a:lnTo>
                  <a:lnTo>
                    <a:pt x="635762" y="828446"/>
                  </a:lnTo>
                  <a:lnTo>
                    <a:pt x="638187" y="818286"/>
                  </a:lnTo>
                  <a:lnTo>
                    <a:pt x="638886" y="814628"/>
                  </a:lnTo>
                  <a:lnTo>
                    <a:pt x="640384" y="807720"/>
                  </a:lnTo>
                  <a:lnTo>
                    <a:pt x="641362" y="799947"/>
                  </a:lnTo>
                  <a:lnTo>
                    <a:pt x="641832" y="796696"/>
                  </a:lnTo>
                  <a:lnTo>
                    <a:pt x="642010" y="792975"/>
                  </a:lnTo>
                  <a:lnTo>
                    <a:pt x="642391" y="786130"/>
                  </a:lnTo>
                  <a:lnTo>
                    <a:pt x="642378" y="785380"/>
                  </a:lnTo>
                  <a:lnTo>
                    <a:pt x="642454" y="783996"/>
                  </a:lnTo>
                  <a:lnTo>
                    <a:pt x="642327" y="768756"/>
                  </a:lnTo>
                  <a:lnTo>
                    <a:pt x="642289" y="767702"/>
                  </a:lnTo>
                  <a:lnTo>
                    <a:pt x="642289" y="767080"/>
                  </a:lnTo>
                  <a:lnTo>
                    <a:pt x="642035" y="759460"/>
                  </a:lnTo>
                  <a:lnTo>
                    <a:pt x="641705" y="753110"/>
                  </a:lnTo>
                  <a:lnTo>
                    <a:pt x="641388" y="746760"/>
                  </a:lnTo>
                  <a:lnTo>
                    <a:pt x="640588" y="737870"/>
                  </a:lnTo>
                  <a:lnTo>
                    <a:pt x="640194" y="735431"/>
                  </a:lnTo>
                  <a:lnTo>
                    <a:pt x="639381" y="729386"/>
                  </a:lnTo>
                  <a:lnTo>
                    <a:pt x="634898" y="693826"/>
                  </a:lnTo>
                  <a:lnTo>
                    <a:pt x="633717" y="682625"/>
                  </a:lnTo>
                  <a:lnTo>
                    <a:pt x="633069" y="676071"/>
                  </a:lnTo>
                  <a:lnTo>
                    <a:pt x="645325" y="679856"/>
                  </a:lnTo>
                  <a:lnTo>
                    <a:pt x="657479" y="681126"/>
                  </a:lnTo>
                  <a:lnTo>
                    <a:pt x="661339" y="680313"/>
                  </a:lnTo>
                  <a:lnTo>
                    <a:pt x="669544" y="679450"/>
                  </a:lnTo>
                  <a:lnTo>
                    <a:pt x="681583" y="676910"/>
                  </a:lnTo>
                  <a:lnTo>
                    <a:pt x="686612" y="675640"/>
                  </a:lnTo>
                  <a:lnTo>
                    <a:pt x="702144" y="671728"/>
                  </a:lnTo>
                  <a:lnTo>
                    <a:pt x="711796" y="669696"/>
                  </a:lnTo>
                  <a:lnTo>
                    <a:pt x="726948" y="665886"/>
                  </a:lnTo>
                  <a:lnTo>
                    <a:pt x="742162" y="663346"/>
                  </a:lnTo>
                  <a:lnTo>
                    <a:pt x="756119" y="662076"/>
                  </a:lnTo>
                  <a:lnTo>
                    <a:pt x="770051" y="663346"/>
                  </a:lnTo>
                  <a:lnTo>
                    <a:pt x="774547" y="664159"/>
                  </a:lnTo>
                  <a:lnTo>
                    <a:pt x="784123" y="666750"/>
                  </a:lnTo>
                  <a:lnTo>
                    <a:pt x="797547" y="671487"/>
                  </a:lnTo>
                  <a:lnTo>
                    <a:pt x="795223" y="672693"/>
                  </a:lnTo>
                  <a:lnTo>
                    <a:pt x="793661" y="673100"/>
                  </a:lnTo>
                  <a:lnTo>
                    <a:pt x="787654" y="675640"/>
                  </a:lnTo>
                  <a:lnTo>
                    <a:pt x="784199" y="677672"/>
                  </a:lnTo>
                  <a:lnTo>
                    <a:pt x="776884" y="681126"/>
                  </a:lnTo>
                  <a:lnTo>
                    <a:pt x="770229" y="686308"/>
                  </a:lnTo>
                  <a:lnTo>
                    <a:pt x="767105" y="688340"/>
                  </a:lnTo>
                  <a:lnTo>
                    <a:pt x="758253" y="695960"/>
                  </a:lnTo>
                  <a:lnTo>
                    <a:pt x="750265" y="704850"/>
                  </a:lnTo>
                  <a:lnTo>
                    <a:pt x="749071" y="706475"/>
                  </a:lnTo>
                  <a:lnTo>
                    <a:pt x="746544" y="709066"/>
                  </a:lnTo>
                  <a:lnTo>
                    <a:pt x="743445" y="713384"/>
                  </a:lnTo>
                  <a:lnTo>
                    <a:pt x="741997" y="715010"/>
                  </a:lnTo>
                  <a:lnTo>
                    <a:pt x="742124" y="715238"/>
                  </a:lnTo>
                  <a:lnTo>
                    <a:pt x="741997" y="715416"/>
                  </a:lnTo>
                  <a:lnTo>
                    <a:pt x="749769" y="728116"/>
                  </a:lnTo>
                  <a:lnTo>
                    <a:pt x="752005" y="728116"/>
                  </a:lnTo>
                  <a:lnTo>
                    <a:pt x="756793" y="728980"/>
                  </a:lnTo>
                  <a:lnTo>
                    <a:pt x="761123" y="727252"/>
                  </a:lnTo>
                  <a:lnTo>
                    <a:pt x="763168" y="726846"/>
                  </a:lnTo>
                  <a:lnTo>
                    <a:pt x="781596" y="721766"/>
                  </a:lnTo>
                  <a:lnTo>
                    <a:pt x="799566" y="715416"/>
                  </a:lnTo>
                  <a:lnTo>
                    <a:pt x="805014" y="712571"/>
                  </a:lnTo>
                  <a:lnTo>
                    <a:pt x="816610" y="707390"/>
                  </a:lnTo>
                  <a:lnTo>
                    <a:pt x="827265" y="699617"/>
                  </a:lnTo>
                  <a:lnTo>
                    <a:pt x="832294" y="696366"/>
                  </a:lnTo>
                  <a:lnTo>
                    <a:pt x="838771" y="690016"/>
                  </a:lnTo>
                  <a:lnTo>
                    <a:pt x="840651" y="687578"/>
                  </a:lnTo>
                  <a:lnTo>
                    <a:pt x="844651" y="683260"/>
                  </a:lnTo>
                  <a:lnTo>
                    <a:pt x="848347" y="678078"/>
                  </a:lnTo>
                  <a:lnTo>
                    <a:pt x="850099" y="676046"/>
                  </a:lnTo>
                  <a:lnTo>
                    <a:pt x="855345" y="668426"/>
                  </a:lnTo>
                  <a:lnTo>
                    <a:pt x="860590" y="662076"/>
                  </a:lnTo>
                  <a:lnTo>
                    <a:pt x="863752" y="658266"/>
                  </a:lnTo>
                  <a:lnTo>
                    <a:pt x="870051" y="650646"/>
                  </a:lnTo>
                  <a:lnTo>
                    <a:pt x="887082" y="635406"/>
                  </a:lnTo>
                  <a:lnTo>
                    <a:pt x="906399" y="623976"/>
                  </a:lnTo>
                  <a:lnTo>
                    <a:pt x="913295" y="621131"/>
                  </a:lnTo>
                  <a:lnTo>
                    <a:pt x="927976" y="615950"/>
                  </a:lnTo>
                  <a:lnTo>
                    <a:pt x="932599" y="614680"/>
                  </a:lnTo>
                  <a:lnTo>
                    <a:pt x="934770" y="612952"/>
                  </a:lnTo>
                  <a:lnTo>
                    <a:pt x="935799" y="612546"/>
                  </a:lnTo>
                  <a:lnTo>
                    <a:pt x="936802" y="607466"/>
                  </a:lnTo>
                  <a:lnTo>
                    <a:pt x="939761" y="585876"/>
                  </a:lnTo>
                  <a:lnTo>
                    <a:pt x="939761" y="585470"/>
                  </a:lnTo>
                  <a:lnTo>
                    <a:pt x="939800" y="578561"/>
                  </a:lnTo>
                  <a:lnTo>
                    <a:pt x="939901" y="563880"/>
                  </a:lnTo>
                  <a:lnTo>
                    <a:pt x="939901" y="563016"/>
                  </a:lnTo>
                  <a:close/>
                </a:path>
                <a:path w="1057910" h="1052829">
                  <a:moveTo>
                    <a:pt x="986663" y="356870"/>
                  </a:moveTo>
                  <a:lnTo>
                    <a:pt x="981303" y="351790"/>
                  </a:lnTo>
                  <a:lnTo>
                    <a:pt x="969721" y="350520"/>
                  </a:lnTo>
                  <a:lnTo>
                    <a:pt x="964793" y="355600"/>
                  </a:lnTo>
                  <a:lnTo>
                    <a:pt x="964526" y="368300"/>
                  </a:lnTo>
                  <a:lnTo>
                    <a:pt x="969022" y="372110"/>
                  </a:lnTo>
                  <a:lnTo>
                    <a:pt x="981151" y="372110"/>
                  </a:lnTo>
                  <a:lnTo>
                    <a:pt x="986383" y="368300"/>
                  </a:lnTo>
                  <a:lnTo>
                    <a:pt x="986663" y="356870"/>
                  </a:lnTo>
                  <a:close/>
                </a:path>
                <a:path w="1057910" h="1052829">
                  <a:moveTo>
                    <a:pt x="989469" y="688340"/>
                  </a:moveTo>
                  <a:lnTo>
                    <a:pt x="984300" y="683260"/>
                  </a:lnTo>
                  <a:lnTo>
                    <a:pt x="971753" y="681990"/>
                  </a:lnTo>
                  <a:lnTo>
                    <a:pt x="966470" y="687070"/>
                  </a:lnTo>
                  <a:lnTo>
                    <a:pt x="966228" y="701040"/>
                  </a:lnTo>
                  <a:lnTo>
                    <a:pt x="971029" y="704850"/>
                  </a:lnTo>
                  <a:lnTo>
                    <a:pt x="983843" y="704850"/>
                  </a:lnTo>
                  <a:lnTo>
                    <a:pt x="988733" y="701040"/>
                  </a:lnTo>
                  <a:lnTo>
                    <a:pt x="989469" y="688340"/>
                  </a:lnTo>
                  <a:close/>
                </a:path>
                <a:path w="1057910" h="1052829">
                  <a:moveTo>
                    <a:pt x="1011618" y="608330"/>
                  </a:moveTo>
                  <a:lnTo>
                    <a:pt x="1006475" y="603250"/>
                  </a:lnTo>
                  <a:lnTo>
                    <a:pt x="994143" y="603250"/>
                  </a:lnTo>
                  <a:lnTo>
                    <a:pt x="989177" y="608330"/>
                  </a:lnTo>
                  <a:lnTo>
                    <a:pt x="988314" y="621030"/>
                  </a:lnTo>
                  <a:lnTo>
                    <a:pt x="993089" y="626110"/>
                  </a:lnTo>
                  <a:lnTo>
                    <a:pt x="1006106" y="626110"/>
                  </a:lnTo>
                  <a:lnTo>
                    <a:pt x="1011402" y="621030"/>
                  </a:lnTo>
                  <a:lnTo>
                    <a:pt x="1011618" y="608330"/>
                  </a:lnTo>
                  <a:close/>
                </a:path>
                <a:path w="1057910" h="1052829">
                  <a:moveTo>
                    <a:pt x="1013421" y="523240"/>
                  </a:moveTo>
                  <a:lnTo>
                    <a:pt x="1007973" y="518160"/>
                  </a:lnTo>
                  <a:lnTo>
                    <a:pt x="995070" y="518160"/>
                  </a:lnTo>
                  <a:lnTo>
                    <a:pt x="990434" y="523240"/>
                  </a:lnTo>
                  <a:lnTo>
                    <a:pt x="990854" y="535940"/>
                  </a:lnTo>
                  <a:lnTo>
                    <a:pt x="995400" y="541020"/>
                  </a:lnTo>
                  <a:lnTo>
                    <a:pt x="1007922" y="541020"/>
                  </a:lnTo>
                  <a:lnTo>
                    <a:pt x="1013409" y="535940"/>
                  </a:lnTo>
                  <a:lnTo>
                    <a:pt x="1013421" y="523240"/>
                  </a:lnTo>
                  <a:close/>
                </a:path>
                <a:path w="1057910" h="1052829">
                  <a:moveTo>
                    <a:pt x="1013802" y="445770"/>
                  </a:moveTo>
                  <a:lnTo>
                    <a:pt x="1008697" y="440690"/>
                  </a:lnTo>
                  <a:lnTo>
                    <a:pt x="995349" y="440690"/>
                  </a:lnTo>
                  <a:lnTo>
                    <a:pt x="990701" y="445770"/>
                  </a:lnTo>
                  <a:lnTo>
                    <a:pt x="990904" y="458470"/>
                  </a:lnTo>
                  <a:lnTo>
                    <a:pt x="995540" y="463550"/>
                  </a:lnTo>
                  <a:lnTo>
                    <a:pt x="1007605" y="463550"/>
                  </a:lnTo>
                  <a:lnTo>
                    <a:pt x="1013345" y="458470"/>
                  </a:lnTo>
                  <a:lnTo>
                    <a:pt x="1013802" y="445770"/>
                  </a:lnTo>
                  <a:close/>
                </a:path>
                <a:path w="1057910" h="1052829">
                  <a:moveTo>
                    <a:pt x="1057821" y="548640"/>
                  </a:moveTo>
                  <a:lnTo>
                    <a:pt x="1057313" y="508000"/>
                  </a:lnTo>
                  <a:lnTo>
                    <a:pt x="1054265" y="464820"/>
                  </a:lnTo>
                  <a:lnTo>
                    <a:pt x="1047216" y="421640"/>
                  </a:lnTo>
                  <a:lnTo>
                    <a:pt x="1036535" y="379730"/>
                  </a:lnTo>
                  <a:lnTo>
                    <a:pt x="1022553" y="337820"/>
                  </a:lnTo>
                  <a:lnTo>
                    <a:pt x="1002779" y="292100"/>
                  </a:lnTo>
                  <a:lnTo>
                    <a:pt x="979055" y="248920"/>
                  </a:lnTo>
                  <a:lnTo>
                    <a:pt x="951471" y="209550"/>
                  </a:lnTo>
                  <a:lnTo>
                    <a:pt x="920153" y="172720"/>
                  </a:lnTo>
                  <a:lnTo>
                    <a:pt x="885190" y="137160"/>
                  </a:lnTo>
                  <a:lnTo>
                    <a:pt x="846683" y="105410"/>
                  </a:lnTo>
                  <a:lnTo>
                    <a:pt x="801573" y="76200"/>
                  </a:lnTo>
                  <a:lnTo>
                    <a:pt x="753960" y="50800"/>
                  </a:lnTo>
                  <a:lnTo>
                    <a:pt x="703948" y="30480"/>
                  </a:lnTo>
                  <a:lnTo>
                    <a:pt x="651687" y="15240"/>
                  </a:lnTo>
                  <a:lnTo>
                    <a:pt x="606793" y="6350"/>
                  </a:lnTo>
                  <a:lnTo>
                    <a:pt x="561657" y="1270"/>
                  </a:lnTo>
                  <a:lnTo>
                    <a:pt x="516267" y="0"/>
                  </a:lnTo>
                  <a:lnTo>
                    <a:pt x="470611" y="3810"/>
                  </a:lnTo>
                  <a:lnTo>
                    <a:pt x="417283" y="11430"/>
                  </a:lnTo>
                  <a:lnTo>
                    <a:pt x="365874" y="26670"/>
                  </a:lnTo>
                  <a:lnTo>
                    <a:pt x="316242" y="45720"/>
                  </a:lnTo>
                  <a:lnTo>
                    <a:pt x="268224" y="69850"/>
                  </a:lnTo>
                  <a:lnTo>
                    <a:pt x="205854" y="110490"/>
                  </a:lnTo>
                  <a:lnTo>
                    <a:pt x="149669" y="158750"/>
                  </a:lnTo>
                  <a:lnTo>
                    <a:pt x="114604" y="198120"/>
                  </a:lnTo>
                  <a:lnTo>
                    <a:pt x="84162" y="240030"/>
                  </a:lnTo>
                  <a:lnTo>
                    <a:pt x="58331" y="284480"/>
                  </a:lnTo>
                  <a:lnTo>
                    <a:pt x="37109" y="332740"/>
                  </a:lnTo>
                  <a:lnTo>
                    <a:pt x="24498" y="369570"/>
                  </a:lnTo>
                  <a:lnTo>
                    <a:pt x="14719" y="407670"/>
                  </a:lnTo>
                  <a:lnTo>
                    <a:pt x="7429" y="445770"/>
                  </a:lnTo>
                  <a:lnTo>
                    <a:pt x="2273" y="485140"/>
                  </a:lnTo>
                  <a:lnTo>
                    <a:pt x="0" y="523240"/>
                  </a:lnTo>
                  <a:lnTo>
                    <a:pt x="965" y="560070"/>
                  </a:lnTo>
                  <a:lnTo>
                    <a:pt x="11074" y="635000"/>
                  </a:lnTo>
                  <a:lnTo>
                    <a:pt x="23101" y="683260"/>
                  </a:lnTo>
                  <a:lnTo>
                    <a:pt x="39611" y="728980"/>
                  </a:lnTo>
                  <a:lnTo>
                    <a:pt x="60452" y="772160"/>
                  </a:lnTo>
                  <a:lnTo>
                    <a:pt x="85445" y="814070"/>
                  </a:lnTo>
                  <a:lnTo>
                    <a:pt x="114452" y="853440"/>
                  </a:lnTo>
                  <a:lnTo>
                    <a:pt x="147320" y="890270"/>
                  </a:lnTo>
                  <a:lnTo>
                    <a:pt x="193040" y="932180"/>
                  </a:lnTo>
                  <a:lnTo>
                    <a:pt x="243611" y="967740"/>
                  </a:lnTo>
                  <a:lnTo>
                    <a:pt x="252158" y="971550"/>
                  </a:lnTo>
                  <a:lnTo>
                    <a:pt x="256654" y="972820"/>
                  </a:lnTo>
                  <a:lnTo>
                    <a:pt x="264947" y="972820"/>
                  </a:lnTo>
                  <a:lnTo>
                    <a:pt x="273354" y="974090"/>
                  </a:lnTo>
                  <a:lnTo>
                    <a:pt x="290753" y="975360"/>
                  </a:lnTo>
                  <a:lnTo>
                    <a:pt x="289534" y="970280"/>
                  </a:lnTo>
                  <a:lnTo>
                    <a:pt x="285737" y="970280"/>
                  </a:lnTo>
                  <a:lnTo>
                    <a:pt x="283083" y="969010"/>
                  </a:lnTo>
                  <a:lnTo>
                    <a:pt x="240830" y="943610"/>
                  </a:lnTo>
                  <a:lnTo>
                    <a:pt x="201917" y="913130"/>
                  </a:lnTo>
                  <a:lnTo>
                    <a:pt x="166281" y="881380"/>
                  </a:lnTo>
                  <a:lnTo>
                    <a:pt x="133858" y="844550"/>
                  </a:lnTo>
                  <a:lnTo>
                    <a:pt x="104571" y="805180"/>
                  </a:lnTo>
                  <a:lnTo>
                    <a:pt x="83058" y="770890"/>
                  </a:lnTo>
                  <a:lnTo>
                    <a:pt x="64516" y="734060"/>
                  </a:lnTo>
                  <a:lnTo>
                    <a:pt x="49110" y="695960"/>
                  </a:lnTo>
                  <a:lnTo>
                    <a:pt x="37033" y="657860"/>
                  </a:lnTo>
                  <a:lnTo>
                    <a:pt x="32931" y="641350"/>
                  </a:lnTo>
                  <a:lnTo>
                    <a:pt x="29044" y="626110"/>
                  </a:lnTo>
                  <a:lnTo>
                    <a:pt x="25565" y="609600"/>
                  </a:lnTo>
                  <a:lnTo>
                    <a:pt x="22682" y="593090"/>
                  </a:lnTo>
                  <a:lnTo>
                    <a:pt x="18999" y="562610"/>
                  </a:lnTo>
                  <a:lnTo>
                    <a:pt x="17487" y="534670"/>
                  </a:lnTo>
                  <a:lnTo>
                    <a:pt x="17614" y="504190"/>
                  </a:lnTo>
                  <a:lnTo>
                    <a:pt x="28270" y="417830"/>
                  </a:lnTo>
                  <a:lnTo>
                    <a:pt x="42735" y="365760"/>
                  </a:lnTo>
                  <a:lnTo>
                    <a:pt x="63106" y="314960"/>
                  </a:lnTo>
                  <a:lnTo>
                    <a:pt x="89281" y="266700"/>
                  </a:lnTo>
                  <a:lnTo>
                    <a:pt x="115976" y="226060"/>
                  </a:lnTo>
                  <a:lnTo>
                    <a:pt x="145592" y="189230"/>
                  </a:lnTo>
                  <a:lnTo>
                    <a:pt x="178193" y="154940"/>
                  </a:lnTo>
                  <a:lnTo>
                    <a:pt x="213817" y="123190"/>
                  </a:lnTo>
                  <a:lnTo>
                    <a:pt x="252539" y="95250"/>
                  </a:lnTo>
                  <a:lnTo>
                    <a:pt x="286156" y="74930"/>
                  </a:lnTo>
                  <a:lnTo>
                    <a:pt x="321297" y="58420"/>
                  </a:lnTo>
                  <a:lnTo>
                    <a:pt x="357784" y="44450"/>
                  </a:lnTo>
                  <a:lnTo>
                    <a:pt x="395439" y="33020"/>
                  </a:lnTo>
                  <a:lnTo>
                    <a:pt x="438823" y="22860"/>
                  </a:lnTo>
                  <a:lnTo>
                    <a:pt x="482587" y="17780"/>
                  </a:lnTo>
                  <a:lnTo>
                    <a:pt x="526694" y="15240"/>
                  </a:lnTo>
                  <a:lnTo>
                    <a:pt x="571144" y="16510"/>
                  </a:lnTo>
                  <a:lnTo>
                    <a:pt x="618185" y="22860"/>
                  </a:lnTo>
                  <a:lnTo>
                    <a:pt x="663917" y="31750"/>
                  </a:lnTo>
                  <a:lnTo>
                    <a:pt x="708329" y="45720"/>
                  </a:lnTo>
                  <a:lnTo>
                    <a:pt x="751395" y="64770"/>
                  </a:lnTo>
                  <a:lnTo>
                    <a:pt x="793076" y="87630"/>
                  </a:lnTo>
                  <a:lnTo>
                    <a:pt x="838822" y="118110"/>
                  </a:lnTo>
                  <a:lnTo>
                    <a:pt x="880110" y="152400"/>
                  </a:lnTo>
                  <a:lnTo>
                    <a:pt x="917054" y="191770"/>
                  </a:lnTo>
                  <a:lnTo>
                    <a:pt x="949744" y="233680"/>
                  </a:lnTo>
                  <a:lnTo>
                    <a:pt x="978306" y="279400"/>
                  </a:lnTo>
                  <a:lnTo>
                    <a:pt x="1002842" y="327660"/>
                  </a:lnTo>
                  <a:lnTo>
                    <a:pt x="1017155" y="365760"/>
                  </a:lnTo>
                  <a:lnTo>
                    <a:pt x="1027861" y="403860"/>
                  </a:lnTo>
                  <a:lnTo>
                    <a:pt x="1035494" y="441960"/>
                  </a:lnTo>
                  <a:lnTo>
                    <a:pt x="1040612" y="481330"/>
                  </a:lnTo>
                  <a:lnTo>
                    <a:pt x="1042225" y="516890"/>
                  </a:lnTo>
                  <a:lnTo>
                    <a:pt x="1040942" y="549910"/>
                  </a:lnTo>
                  <a:lnTo>
                    <a:pt x="1033170" y="618490"/>
                  </a:lnTo>
                  <a:lnTo>
                    <a:pt x="1021727" y="671830"/>
                  </a:lnTo>
                  <a:lnTo>
                    <a:pt x="993800" y="739140"/>
                  </a:lnTo>
                  <a:lnTo>
                    <a:pt x="967600" y="787400"/>
                  </a:lnTo>
                  <a:lnTo>
                    <a:pt x="936942" y="831850"/>
                  </a:lnTo>
                  <a:lnTo>
                    <a:pt x="901585" y="873760"/>
                  </a:lnTo>
                  <a:lnTo>
                    <a:pt x="861301" y="911860"/>
                  </a:lnTo>
                  <a:lnTo>
                    <a:pt x="828357" y="935990"/>
                  </a:lnTo>
                  <a:lnTo>
                    <a:pt x="793521" y="957580"/>
                  </a:lnTo>
                  <a:lnTo>
                    <a:pt x="790740" y="960120"/>
                  </a:lnTo>
                  <a:lnTo>
                    <a:pt x="788073" y="961390"/>
                  </a:lnTo>
                  <a:lnTo>
                    <a:pt x="785355" y="963930"/>
                  </a:lnTo>
                  <a:lnTo>
                    <a:pt x="786104" y="965200"/>
                  </a:lnTo>
                  <a:lnTo>
                    <a:pt x="807847" y="961390"/>
                  </a:lnTo>
                  <a:lnTo>
                    <a:pt x="818718" y="960120"/>
                  </a:lnTo>
                  <a:lnTo>
                    <a:pt x="866711" y="929640"/>
                  </a:lnTo>
                  <a:lnTo>
                    <a:pt x="897064" y="902970"/>
                  </a:lnTo>
                  <a:lnTo>
                    <a:pt x="925385" y="873760"/>
                  </a:lnTo>
                  <a:lnTo>
                    <a:pt x="951153" y="842010"/>
                  </a:lnTo>
                  <a:lnTo>
                    <a:pt x="987983" y="787400"/>
                  </a:lnTo>
                  <a:lnTo>
                    <a:pt x="1016673" y="727710"/>
                  </a:lnTo>
                  <a:lnTo>
                    <a:pt x="1031201" y="684530"/>
                  </a:lnTo>
                  <a:lnTo>
                    <a:pt x="1043978" y="640080"/>
                  </a:lnTo>
                  <a:lnTo>
                    <a:pt x="1052588" y="600710"/>
                  </a:lnTo>
                  <a:lnTo>
                    <a:pt x="1057097" y="567690"/>
                  </a:lnTo>
                  <a:lnTo>
                    <a:pt x="1057821" y="54864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15933" y="6072489"/>
              <a:ext cx="346075" cy="318135"/>
            </a:xfrm>
            <a:custGeom>
              <a:avLst/>
              <a:gdLst/>
              <a:ahLst/>
              <a:cxnLst/>
              <a:rect l="l" t="t" r="r" b="b"/>
              <a:pathLst>
                <a:path w="346075" h="318135">
                  <a:moveTo>
                    <a:pt x="239203" y="201256"/>
                  </a:moveTo>
                  <a:lnTo>
                    <a:pt x="135737" y="201256"/>
                  </a:lnTo>
                  <a:lnTo>
                    <a:pt x="146113" y="209511"/>
                  </a:lnTo>
                  <a:lnTo>
                    <a:pt x="140627" y="214464"/>
                  </a:lnTo>
                  <a:lnTo>
                    <a:pt x="138175" y="218376"/>
                  </a:lnTo>
                  <a:lnTo>
                    <a:pt x="129924" y="231432"/>
                  </a:lnTo>
                  <a:lnTo>
                    <a:pt x="112072" y="259168"/>
                  </a:lnTo>
                  <a:lnTo>
                    <a:pt x="104901" y="270408"/>
                  </a:lnTo>
                  <a:lnTo>
                    <a:pt x="99542" y="279004"/>
                  </a:lnTo>
                  <a:lnTo>
                    <a:pt x="94268" y="287653"/>
                  </a:lnTo>
                  <a:lnTo>
                    <a:pt x="85540" y="302259"/>
                  </a:lnTo>
                  <a:lnTo>
                    <a:pt x="82245" y="307809"/>
                  </a:lnTo>
                  <a:lnTo>
                    <a:pt x="79667" y="310921"/>
                  </a:lnTo>
                  <a:lnTo>
                    <a:pt x="86245" y="317538"/>
                  </a:lnTo>
                  <a:lnTo>
                    <a:pt x="89801" y="316356"/>
                  </a:lnTo>
                  <a:lnTo>
                    <a:pt x="99034" y="309041"/>
                  </a:lnTo>
                  <a:lnTo>
                    <a:pt x="105867" y="304799"/>
                  </a:lnTo>
                  <a:lnTo>
                    <a:pt x="110769" y="298970"/>
                  </a:lnTo>
                  <a:lnTo>
                    <a:pt x="119745" y="287991"/>
                  </a:lnTo>
                  <a:lnTo>
                    <a:pt x="128493" y="276821"/>
                  </a:lnTo>
                  <a:lnTo>
                    <a:pt x="137178" y="265595"/>
                  </a:lnTo>
                  <a:lnTo>
                    <a:pt x="145961" y="254444"/>
                  </a:lnTo>
                  <a:lnTo>
                    <a:pt x="168655" y="230720"/>
                  </a:lnTo>
                  <a:lnTo>
                    <a:pt x="172681" y="227647"/>
                  </a:lnTo>
                  <a:lnTo>
                    <a:pt x="218463" y="227647"/>
                  </a:lnTo>
                  <a:lnTo>
                    <a:pt x="236608" y="204623"/>
                  </a:lnTo>
                  <a:lnTo>
                    <a:pt x="239203" y="201256"/>
                  </a:lnTo>
                  <a:close/>
                </a:path>
                <a:path w="346075" h="318135">
                  <a:moveTo>
                    <a:pt x="218463" y="227647"/>
                  </a:moveTo>
                  <a:lnTo>
                    <a:pt x="172681" y="227647"/>
                  </a:lnTo>
                  <a:lnTo>
                    <a:pt x="173039" y="230720"/>
                  </a:lnTo>
                  <a:lnTo>
                    <a:pt x="173145" y="231432"/>
                  </a:lnTo>
                  <a:lnTo>
                    <a:pt x="174091" y="233679"/>
                  </a:lnTo>
                  <a:lnTo>
                    <a:pt x="170814" y="243446"/>
                  </a:lnTo>
                  <a:lnTo>
                    <a:pt x="167881" y="251345"/>
                  </a:lnTo>
                  <a:lnTo>
                    <a:pt x="164659" y="259168"/>
                  </a:lnTo>
                  <a:lnTo>
                    <a:pt x="160768" y="268447"/>
                  </a:lnTo>
                  <a:lnTo>
                    <a:pt x="152735" y="287185"/>
                  </a:lnTo>
                  <a:lnTo>
                    <a:pt x="148856" y="296354"/>
                  </a:lnTo>
                  <a:lnTo>
                    <a:pt x="147700" y="299135"/>
                  </a:lnTo>
                  <a:lnTo>
                    <a:pt x="146901" y="302259"/>
                  </a:lnTo>
                  <a:lnTo>
                    <a:pt x="145919" y="307809"/>
                  </a:lnTo>
                  <a:lnTo>
                    <a:pt x="145877" y="309638"/>
                  </a:lnTo>
                  <a:lnTo>
                    <a:pt x="146037" y="311835"/>
                  </a:lnTo>
                  <a:lnTo>
                    <a:pt x="152946" y="316598"/>
                  </a:lnTo>
                  <a:lnTo>
                    <a:pt x="156171" y="314858"/>
                  </a:lnTo>
                  <a:lnTo>
                    <a:pt x="180471" y="280492"/>
                  </a:lnTo>
                  <a:lnTo>
                    <a:pt x="184696" y="273291"/>
                  </a:lnTo>
                  <a:lnTo>
                    <a:pt x="189077" y="266115"/>
                  </a:lnTo>
                  <a:lnTo>
                    <a:pt x="193955" y="259118"/>
                  </a:lnTo>
                  <a:lnTo>
                    <a:pt x="199047" y="252501"/>
                  </a:lnTo>
                  <a:lnTo>
                    <a:pt x="218463" y="227647"/>
                  </a:lnTo>
                  <a:close/>
                </a:path>
                <a:path w="346075" h="318135">
                  <a:moveTo>
                    <a:pt x="255536" y="180035"/>
                  </a:moveTo>
                  <a:lnTo>
                    <a:pt x="106781" y="180035"/>
                  </a:lnTo>
                  <a:lnTo>
                    <a:pt x="111302" y="188848"/>
                  </a:lnTo>
                  <a:lnTo>
                    <a:pt x="106959" y="192227"/>
                  </a:lnTo>
                  <a:lnTo>
                    <a:pt x="100850" y="199237"/>
                  </a:lnTo>
                  <a:lnTo>
                    <a:pt x="97510" y="202641"/>
                  </a:lnTo>
                  <a:lnTo>
                    <a:pt x="93929" y="205739"/>
                  </a:lnTo>
                  <a:lnTo>
                    <a:pt x="78300" y="220295"/>
                  </a:lnTo>
                  <a:lnTo>
                    <a:pt x="49611" y="251743"/>
                  </a:lnTo>
                  <a:lnTo>
                    <a:pt x="27304" y="283019"/>
                  </a:lnTo>
                  <a:lnTo>
                    <a:pt x="27635" y="287185"/>
                  </a:lnTo>
                  <a:lnTo>
                    <a:pt x="30987" y="289636"/>
                  </a:lnTo>
                  <a:lnTo>
                    <a:pt x="34886" y="290106"/>
                  </a:lnTo>
                  <a:lnTo>
                    <a:pt x="41782" y="287185"/>
                  </a:lnTo>
                  <a:lnTo>
                    <a:pt x="76271" y="259507"/>
                  </a:lnTo>
                  <a:lnTo>
                    <a:pt x="106940" y="228816"/>
                  </a:lnTo>
                  <a:lnTo>
                    <a:pt x="113611" y="222213"/>
                  </a:lnTo>
                  <a:lnTo>
                    <a:pt x="120390" y="215717"/>
                  </a:lnTo>
                  <a:lnTo>
                    <a:pt x="127253" y="209308"/>
                  </a:lnTo>
                  <a:lnTo>
                    <a:pt x="130860" y="205981"/>
                  </a:lnTo>
                  <a:lnTo>
                    <a:pt x="135737" y="201256"/>
                  </a:lnTo>
                  <a:lnTo>
                    <a:pt x="239203" y="201256"/>
                  </a:lnTo>
                  <a:lnTo>
                    <a:pt x="255170" y="180537"/>
                  </a:lnTo>
                  <a:lnTo>
                    <a:pt x="255536" y="180035"/>
                  </a:lnTo>
                  <a:close/>
                </a:path>
                <a:path w="346075" h="318135">
                  <a:moveTo>
                    <a:pt x="85993" y="45778"/>
                  </a:moveTo>
                  <a:lnTo>
                    <a:pt x="57683" y="46139"/>
                  </a:lnTo>
                  <a:lnTo>
                    <a:pt x="51854" y="47358"/>
                  </a:lnTo>
                  <a:lnTo>
                    <a:pt x="46697" y="52146"/>
                  </a:lnTo>
                  <a:lnTo>
                    <a:pt x="49923" y="58051"/>
                  </a:lnTo>
                  <a:lnTo>
                    <a:pt x="55168" y="60578"/>
                  </a:lnTo>
                  <a:lnTo>
                    <a:pt x="60667" y="61861"/>
                  </a:lnTo>
                  <a:lnTo>
                    <a:pt x="80463" y="67284"/>
                  </a:lnTo>
                  <a:lnTo>
                    <a:pt x="99471" y="74025"/>
                  </a:lnTo>
                  <a:lnTo>
                    <a:pt x="118062" y="82114"/>
                  </a:lnTo>
                  <a:lnTo>
                    <a:pt x="136169" y="91427"/>
                  </a:lnTo>
                  <a:lnTo>
                    <a:pt x="139115" y="93065"/>
                  </a:lnTo>
                  <a:lnTo>
                    <a:pt x="142443" y="94018"/>
                  </a:lnTo>
                  <a:lnTo>
                    <a:pt x="149339" y="97561"/>
                  </a:lnTo>
                  <a:lnTo>
                    <a:pt x="149771" y="100698"/>
                  </a:lnTo>
                  <a:lnTo>
                    <a:pt x="145135" y="106171"/>
                  </a:lnTo>
                  <a:lnTo>
                    <a:pt x="109118" y="132740"/>
                  </a:lnTo>
                  <a:lnTo>
                    <a:pt x="21945" y="192379"/>
                  </a:lnTo>
                  <a:lnTo>
                    <a:pt x="15620" y="197523"/>
                  </a:lnTo>
                  <a:lnTo>
                    <a:pt x="7594" y="203720"/>
                  </a:lnTo>
                  <a:lnTo>
                    <a:pt x="5994" y="205079"/>
                  </a:lnTo>
                  <a:lnTo>
                    <a:pt x="0" y="212966"/>
                  </a:lnTo>
                  <a:lnTo>
                    <a:pt x="2400" y="219506"/>
                  </a:lnTo>
                  <a:lnTo>
                    <a:pt x="53160" y="207378"/>
                  </a:lnTo>
                  <a:lnTo>
                    <a:pt x="102920" y="181190"/>
                  </a:lnTo>
                  <a:lnTo>
                    <a:pt x="106781" y="180035"/>
                  </a:lnTo>
                  <a:lnTo>
                    <a:pt x="255536" y="180035"/>
                  </a:lnTo>
                  <a:lnTo>
                    <a:pt x="273075" y="155994"/>
                  </a:lnTo>
                  <a:lnTo>
                    <a:pt x="283120" y="141977"/>
                  </a:lnTo>
                  <a:lnTo>
                    <a:pt x="293485" y="128293"/>
                  </a:lnTo>
                  <a:lnTo>
                    <a:pt x="304320" y="114997"/>
                  </a:lnTo>
                  <a:lnTo>
                    <a:pt x="315772" y="102146"/>
                  </a:lnTo>
                  <a:lnTo>
                    <a:pt x="322716" y="94432"/>
                  </a:lnTo>
                  <a:lnTo>
                    <a:pt x="329453" y="86528"/>
                  </a:lnTo>
                  <a:lnTo>
                    <a:pt x="342464" y="70954"/>
                  </a:lnTo>
                  <a:lnTo>
                    <a:pt x="345617" y="67284"/>
                  </a:lnTo>
                  <a:lnTo>
                    <a:pt x="342963" y="64681"/>
                  </a:lnTo>
                  <a:lnTo>
                    <a:pt x="336562" y="58204"/>
                  </a:lnTo>
                  <a:lnTo>
                    <a:pt x="332270" y="54368"/>
                  </a:lnTo>
                  <a:lnTo>
                    <a:pt x="331705" y="53825"/>
                  </a:lnTo>
                  <a:lnTo>
                    <a:pt x="189443" y="53825"/>
                  </a:lnTo>
                  <a:lnTo>
                    <a:pt x="174320" y="53555"/>
                  </a:lnTo>
                  <a:lnTo>
                    <a:pt x="161704" y="51858"/>
                  </a:lnTo>
                  <a:lnTo>
                    <a:pt x="155416" y="50900"/>
                  </a:lnTo>
                  <a:lnTo>
                    <a:pt x="149174" y="49733"/>
                  </a:lnTo>
                  <a:lnTo>
                    <a:pt x="135304" y="47485"/>
                  </a:lnTo>
                  <a:lnTo>
                    <a:pt x="121369" y="46324"/>
                  </a:lnTo>
                  <a:lnTo>
                    <a:pt x="107388" y="45880"/>
                  </a:lnTo>
                  <a:lnTo>
                    <a:pt x="85993" y="45778"/>
                  </a:lnTo>
                  <a:close/>
                </a:path>
                <a:path w="346075" h="318135">
                  <a:moveTo>
                    <a:pt x="342772" y="70586"/>
                  </a:moveTo>
                  <a:lnTo>
                    <a:pt x="342430" y="70954"/>
                  </a:lnTo>
                  <a:lnTo>
                    <a:pt x="342772" y="70586"/>
                  </a:lnTo>
                  <a:close/>
                </a:path>
                <a:path w="346075" h="318135">
                  <a:moveTo>
                    <a:pt x="273672" y="0"/>
                  </a:moveTo>
                  <a:lnTo>
                    <a:pt x="267741" y="4419"/>
                  </a:lnTo>
                  <a:lnTo>
                    <a:pt x="261873" y="8280"/>
                  </a:lnTo>
                  <a:lnTo>
                    <a:pt x="256616" y="12839"/>
                  </a:lnTo>
                  <a:lnTo>
                    <a:pt x="249883" y="19037"/>
                  </a:lnTo>
                  <a:lnTo>
                    <a:pt x="243292" y="25414"/>
                  </a:lnTo>
                  <a:lnTo>
                    <a:pt x="236565" y="31593"/>
                  </a:lnTo>
                  <a:lnTo>
                    <a:pt x="229425" y="37198"/>
                  </a:lnTo>
                  <a:lnTo>
                    <a:pt x="216880" y="44958"/>
                  </a:lnTo>
                  <a:lnTo>
                    <a:pt x="203592" y="50730"/>
                  </a:lnTo>
                  <a:lnTo>
                    <a:pt x="189443" y="53825"/>
                  </a:lnTo>
                  <a:lnTo>
                    <a:pt x="331705" y="53825"/>
                  </a:lnTo>
                  <a:lnTo>
                    <a:pt x="299026" y="22409"/>
                  </a:lnTo>
                  <a:lnTo>
                    <a:pt x="284632" y="8762"/>
                  </a:lnTo>
                  <a:lnTo>
                    <a:pt x="279514" y="4889"/>
                  </a:lnTo>
                  <a:lnTo>
                    <a:pt x="2736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4651" y="5867869"/>
              <a:ext cx="1057910" cy="1053465"/>
            </a:xfrm>
            <a:custGeom>
              <a:avLst/>
              <a:gdLst/>
              <a:ahLst/>
              <a:cxnLst/>
              <a:rect l="l" t="t" r="r" b="b"/>
              <a:pathLst>
                <a:path w="1057910" h="1053465">
                  <a:moveTo>
                    <a:pt x="68148" y="473608"/>
                  </a:moveTo>
                  <a:lnTo>
                    <a:pt x="67792" y="467156"/>
                  </a:lnTo>
                  <a:lnTo>
                    <a:pt x="67424" y="460578"/>
                  </a:lnTo>
                  <a:lnTo>
                    <a:pt x="62255" y="456184"/>
                  </a:lnTo>
                  <a:lnTo>
                    <a:pt x="49504" y="457187"/>
                  </a:lnTo>
                  <a:lnTo>
                    <a:pt x="44856" y="462241"/>
                  </a:lnTo>
                  <a:lnTo>
                    <a:pt x="45148" y="474256"/>
                  </a:lnTo>
                  <a:lnTo>
                    <a:pt x="50850" y="479577"/>
                  </a:lnTo>
                  <a:lnTo>
                    <a:pt x="63309" y="479056"/>
                  </a:lnTo>
                  <a:lnTo>
                    <a:pt x="68148" y="473608"/>
                  </a:lnTo>
                  <a:close/>
                </a:path>
                <a:path w="1057910" h="1053465">
                  <a:moveTo>
                    <a:pt x="80137" y="574459"/>
                  </a:moveTo>
                  <a:lnTo>
                    <a:pt x="75247" y="569633"/>
                  </a:lnTo>
                  <a:lnTo>
                    <a:pt x="62471" y="569810"/>
                  </a:lnTo>
                  <a:lnTo>
                    <a:pt x="57581" y="574395"/>
                  </a:lnTo>
                  <a:lnTo>
                    <a:pt x="56959" y="586498"/>
                  </a:lnTo>
                  <a:lnTo>
                    <a:pt x="62128" y="592124"/>
                  </a:lnTo>
                  <a:lnTo>
                    <a:pt x="74650" y="592670"/>
                  </a:lnTo>
                  <a:lnTo>
                    <a:pt x="79984" y="587502"/>
                  </a:lnTo>
                  <a:lnTo>
                    <a:pt x="80060" y="581050"/>
                  </a:lnTo>
                  <a:lnTo>
                    <a:pt x="80137" y="574459"/>
                  </a:lnTo>
                  <a:close/>
                </a:path>
                <a:path w="1057910" h="1053465">
                  <a:moveTo>
                    <a:pt x="93726" y="396278"/>
                  </a:moveTo>
                  <a:lnTo>
                    <a:pt x="93370" y="384924"/>
                  </a:lnTo>
                  <a:lnTo>
                    <a:pt x="88061" y="379882"/>
                  </a:lnTo>
                  <a:lnTo>
                    <a:pt x="82283" y="379768"/>
                  </a:lnTo>
                  <a:lnTo>
                    <a:pt x="76238" y="379653"/>
                  </a:lnTo>
                  <a:lnTo>
                    <a:pt x="71374" y="384149"/>
                  </a:lnTo>
                  <a:lnTo>
                    <a:pt x="70624" y="396443"/>
                  </a:lnTo>
                  <a:lnTo>
                    <a:pt x="75780" y="402031"/>
                  </a:lnTo>
                  <a:lnTo>
                    <a:pt x="87871" y="402183"/>
                  </a:lnTo>
                  <a:lnTo>
                    <a:pt x="93726" y="396278"/>
                  </a:lnTo>
                  <a:close/>
                </a:path>
                <a:path w="1057910" h="1053465">
                  <a:moveTo>
                    <a:pt x="100685" y="671220"/>
                  </a:moveTo>
                  <a:lnTo>
                    <a:pt x="95758" y="665899"/>
                  </a:lnTo>
                  <a:lnTo>
                    <a:pt x="89306" y="665695"/>
                  </a:lnTo>
                  <a:lnTo>
                    <a:pt x="82816" y="665492"/>
                  </a:lnTo>
                  <a:lnTo>
                    <a:pt x="77597" y="670407"/>
                  </a:lnTo>
                  <a:lnTo>
                    <a:pt x="77457" y="682929"/>
                  </a:lnTo>
                  <a:lnTo>
                    <a:pt x="81851" y="687628"/>
                  </a:lnTo>
                  <a:lnTo>
                    <a:pt x="94754" y="688416"/>
                  </a:lnTo>
                  <a:lnTo>
                    <a:pt x="99949" y="684009"/>
                  </a:lnTo>
                  <a:lnTo>
                    <a:pt x="100685" y="671220"/>
                  </a:lnTo>
                  <a:close/>
                </a:path>
                <a:path w="1057910" h="1053465">
                  <a:moveTo>
                    <a:pt x="125069" y="327837"/>
                  </a:moveTo>
                  <a:lnTo>
                    <a:pt x="124891" y="321945"/>
                  </a:lnTo>
                  <a:lnTo>
                    <a:pt x="124714" y="316026"/>
                  </a:lnTo>
                  <a:lnTo>
                    <a:pt x="119773" y="311226"/>
                  </a:lnTo>
                  <a:lnTo>
                    <a:pt x="107632" y="311111"/>
                  </a:lnTo>
                  <a:lnTo>
                    <a:pt x="102108" y="316661"/>
                  </a:lnTo>
                  <a:lnTo>
                    <a:pt x="102527" y="328752"/>
                  </a:lnTo>
                  <a:lnTo>
                    <a:pt x="108483" y="333997"/>
                  </a:lnTo>
                  <a:lnTo>
                    <a:pt x="120421" y="333057"/>
                  </a:lnTo>
                  <a:lnTo>
                    <a:pt x="125069" y="327837"/>
                  </a:lnTo>
                  <a:close/>
                </a:path>
                <a:path w="1057910" h="1053465">
                  <a:moveTo>
                    <a:pt x="142913" y="768197"/>
                  </a:moveTo>
                  <a:lnTo>
                    <a:pt x="137490" y="762520"/>
                  </a:lnTo>
                  <a:lnTo>
                    <a:pt x="131203" y="762355"/>
                  </a:lnTo>
                  <a:lnTo>
                    <a:pt x="124955" y="762190"/>
                  </a:lnTo>
                  <a:lnTo>
                    <a:pt x="119189" y="767588"/>
                  </a:lnTo>
                  <a:lnTo>
                    <a:pt x="119189" y="779145"/>
                  </a:lnTo>
                  <a:lnTo>
                    <a:pt x="124409" y="784580"/>
                  </a:lnTo>
                  <a:lnTo>
                    <a:pt x="136296" y="785355"/>
                  </a:lnTo>
                  <a:lnTo>
                    <a:pt x="142176" y="780275"/>
                  </a:lnTo>
                  <a:lnTo>
                    <a:pt x="142913" y="768197"/>
                  </a:lnTo>
                  <a:close/>
                </a:path>
                <a:path w="1057910" h="1053465">
                  <a:moveTo>
                    <a:pt x="161251" y="241757"/>
                  </a:moveTo>
                  <a:lnTo>
                    <a:pt x="155803" y="236537"/>
                  </a:lnTo>
                  <a:lnTo>
                    <a:pt x="143535" y="236905"/>
                  </a:lnTo>
                  <a:lnTo>
                    <a:pt x="138785" y="241744"/>
                  </a:lnTo>
                  <a:lnTo>
                    <a:pt x="138709" y="247700"/>
                  </a:lnTo>
                  <a:lnTo>
                    <a:pt x="138633" y="253733"/>
                  </a:lnTo>
                  <a:lnTo>
                    <a:pt x="143154" y="258521"/>
                  </a:lnTo>
                  <a:lnTo>
                    <a:pt x="155562" y="259143"/>
                  </a:lnTo>
                  <a:lnTo>
                    <a:pt x="161036" y="254152"/>
                  </a:lnTo>
                  <a:lnTo>
                    <a:pt x="161251" y="241757"/>
                  </a:lnTo>
                  <a:close/>
                </a:path>
                <a:path w="1057910" h="1053465">
                  <a:moveTo>
                    <a:pt x="193725" y="844702"/>
                  </a:moveTo>
                  <a:lnTo>
                    <a:pt x="193027" y="832358"/>
                  </a:lnTo>
                  <a:lnTo>
                    <a:pt x="187261" y="827366"/>
                  </a:lnTo>
                  <a:lnTo>
                    <a:pt x="174993" y="828192"/>
                  </a:lnTo>
                  <a:lnTo>
                    <a:pt x="170307" y="833158"/>
                  </a:lnTo>
                  <a:lnTo>
                    <a:pt x="170332" y="845502"/>
                  </a:lnTo>
                  <a:lnTo>
                    <a:pt x="175437" y="850328"/>
                  </a:lnTo>
                  <a:lnTo>
                    <a:pt x="182067" y="850176"/>
                  </a:lnTo>
                  <a:lnTo>
                    <a:pt x="188556" y="850023"/>
                  </a:lnTo>
                  <a:lnTo>
                    <a:pt x="193725" y="844702"/>
                  </a:lnTo>
                  <a:close/>
                </a:path>
                <a:path w="1057910" h="1053465">
                  <a:moveTo>
                    <a:pt x="212877" y="180225"/>
                  </a:moveTo>
                  <a:lnTo>
                    <a:pt x="208495" y="175641"/>
                  </a:lnTo>
                  <a:lnTo>
                    <a:pt x="202171" y="175488"/>
                  </a:lnTo>
                  <a:lnTo>
                    <a:pt x="196075" y="175336"/>
                  </a:lnTo>
                  <a:lnTo>
                    <a:pt x="191008" y="179971"/>
                  </a:lnTo>
                  <a:lnTo>
                    <a:pt x="190347" y="192176"/>
                  </a:lnTo>
                  <a:lnTo>
                    <a:pt x="195821" y="197840"/>
                  </a:lnTo>
                  <a:lnTo>
                    <a:pt x="208000" y="197726"/>
                  </a:lnTo>
                  <a:lnTo>
                    <a:pt x="212750" y="192786"/>
                  </a:lnTo>
                  <a:lnTo>
                    <a:pt x="212877" y="180225"/>
                  </a:lnTo>
                  <a:close/>
                </a:path>
                <a:path w="1057910" h="1053465">
                  <a:moveTo>
                    <a:pt x="261099" y="885215"/>
                  </a:moveTo>
                  <a:lnTo>
                    <a:pt x="255917" y="880224"/>
                  </a:lnTo>
                  <a:lnTo>
                    <a:pt x="249351" y="880275"/>
                  </a:lnTo>
                  <a:lnTo>
                    <a:pt x="242811" y="880325"/>
                  </a:lnTo>
                  <a:lnTo>
                    <a:pt x="237794" y="885469"/>
                  </a:lnTo>
                  <a:lnTo>
                    <a:pt x="238302" y="897940"/>
                  </a:lnTo>
                  <a:lnTo>
                    <a:pt x="243001" y="902474"/>
                  </a:lnTo>
                  <a:lnTo>
                    <a:pt x="255765" y="902741"/>
                  </a:lnTo>
                  <a:lnTo>
                    <a:pt x="260997" y="897851"/>
                  </a:lnTo>
                  <a:lnTo>
                    <a:pt x="261099" y="885215"/>
                  </a:lnTo>
                  <a:close/>
                </a:path>
                <a:path w="1057910" h="1053465">
                  <a:moveTo>
                    <a:pt x="297154" y="132562"/>
                  </a:moveTo>
                  <a:lnTo>
                    <a:pt x="296913" y="120815"/>
                  </a:lnTo>
                  <a:lnTo>
                    <a:pt x="291198" y="115709"/>
                  </a:lnTo>
                  <a:lnTo>
                    <a:pt x="284937" y="116078"/>
                  </a:lnTo>
                  <a:lnTo>
                    <a:pt x="279209" y="116408"/>
                  </a:lnTo>
                  <a:lnTo>
                    <a:pt x="274104" y="121729"/>
                  </a:lnTo>
                  <a:lnTo>
                    <a:pt x="274281" y="133235"/>
                  </a:lnTo>
                  <a:lnTo>
                    <a:pt x="280085" y="138366"/>
                  </a:lnTo>
                  <a:lnTo>
                    <a:pt x="292214" y="137731"/>
                  </a:lnTo>
                  <a:lnTo>
                    <a:pt x="297154" y="132562"/>
                  </a:lnTo>
                  <a:close/>
                </a:path>
                <a:path w="1057910" h="1053465">
                  <a:moveTo>
                    <a:pt x="323697" y="932040"/>
                  </a:moveTo>
                  <a:lnTo>
                    <a:pt x="318719" y="926795"/>
                  </a:lnTo>
                  <a:lnTo>
                    <a:pt x="312293" y="926693"/>
                  </a:lnTo>
                  <a:lnTo>
                    <a:pt x="305943" y="926592"/>
                  </a:lnTo>
                  <a:lnTo>
                    <a:pt x="300583" y="931773"/>
                  </a:lnTo>
                  <a:lnTo>
                    <a:pt x="300621" y="944308"/>
                  </a:lnTo>
                  <a:lnTo>
                    <a:pt x="305943" y="949388"/>
                  </a:lnTo>
                  <a:lnTo>
                    <a:pt x="318465" y="949121"/>
                  </a:lnTo>
                  <a:lnTo>
                    <a:pt x="323164" y="944524"/>
                  </a:lnTo>
                  <a:lnTo>
                    <a:pt x="323697" y="932040"/>
                  </a:lnTo>
                  <a:close/>
                </a:path>
                <a:path w="1057910" h="1053465">
                  <a:moveTo>
                    <a:pt x="384251" y="82359"/>
                  </a:moveTo>
                  <a:lnTo>
                    <a:pt x="378942" y="76784"/>
                  </a:lnTo>
                  <a:lnTo>
                    <a:pt x="367499" y="77038"/>
                  </a:lnTo>
                  <a:lnTo>
                    <a:pt x="362153" y="82448"/>
                  </a:lnTo>
                  <a:lnTo>
                    <a:pt x="361734" y="94259"/>
                  </a:lnTo>
                  <a:lnTo>
                    <a:pt x="366979" y="99542"/>
                  </a:lnTo>
                  <a:lnTo>
                    <a:pt x="379437" y="99415"/>
                  </a:lnTo>
                  <a:lnTo>
                    <a:pt x="383997" y="94830"/>
                  </a:lnTo>
                  <a:lnTo>
                    <a:pt x="384124" y="88633"/>
                  </a:lnTo>
                  <a:lnTo>
                    <a:pt x="384251" y="82359"/>
                  </a:lnTo>
                  <a:close/>
                </a:path>
                <a:path w="1057910" h="1053465">
                  <a:moveTo>
                    <a:pt x="460489" y="502894"/>
                  </a:moveTo>
                  <a:lnTo>
                    <a:pt x="452742" y="492721"/>
                  </a:lnTo>
                  <a:lnTo>
                    <a:pt x="452742" y="505434"/>
                  </a:lnTo>
                  <a:lnTo>
                    <a:pt x="450202" y="509244"/>
                  </a:lnTo>
                  <a:lnTo>
                    <a:pt x="443953" y="514324"/>
                  </a:lnTo>
                  <a:lnTo>
                    <a:pt x="440410" y="511784"/>
                  </a:lnTo>
                  <a:lnTo>
                    <a:pt x="438365" y="510514"/>
                  </a:lnTo>
                  <a:lnTo>
                    <a:pt x="436308" y="509244"/>
                  </a:lnTo>
                  <a:lnTo>
                    <a:pt x="419061" y="495274"/>
                  </a:lnTo>
                  <a:lnTo>
                    <a:pt x="391960" y="474954"/>
                  </a:lnTo>
                  <a:lnTo>
                    <a:pt x="375475" y="460984"/>
                  </a:lnTo>
                  <a:lnTo>
                    <a:pt x="372770" y="457174"/>
                  </a:lnTo>
                  <a:lnTo>
                    <a:pt x="366712" y="460984"/>
                  </a:lnTo>
                  <a:lnTo>
                    <a:pt x="368922" y="463524"/>
                  </a:lnTo>
                  <a:lnTo>
                    <a:pt x="370573" y="466064"/>
                  </a:lnTo>
                  <a:lnTo>
                    <a:pt x="372846" y="468604"/>
                  </a:lnTo>
                  <a:lnTo>
                    <a:pt x="382358" y="477494"/>
                  </a:lnTo>
                  <a:lnTo>
                    <a:pt x="391922" y="487654"/>
                  </a:lnTo>
                  <a:lnTo>
                    <a:pt x="401447" y="496544"/>
                  </a:lnTo>
                  <a:lnTo>
                    <a:pt x="410845" y="505434"/>
                  </a:lnTo>
                  <a:lnTo>
                    <a:pt x="417779" y="513054"/>
                  </a:lnTo>
                  <a:lnTo>
                    <a:pt x="424599" y="519404"/>
                  </a:lnTo>
                  <a:lnTo>
                    <a:pt x="431165" y="527024"/>
                  </a:lnTo>
                  <a:lnTo>
                    <a:pt x="437375" y="534644"/>
                  </a:lnTo>
                  <a:lnTo>
                    <a:pt x="443103" y="542264"/>
                  </a:lnTo>
                  <a:lnTo>
                    <a:pt x="441934" y="543534"/>
                  </a:lnTo>
                  <a:lnTo>
                    <a:pt x="432689" y="551154"/>
                  </a:lnTo>
                  <a:lnTo>
                    <a:pt x="426427" y="546074"/>
                  </a:lnTo>
                  <a:lnTo>
                    <a:pt x="419519" y="542264"/>
                  </a:lnTo>
                  <a:lnTo>
                    <a:pt x="413359" y="537184"/>
                  </a:lnTo>
                  <a:lnTo>
                    <a:pt x="407200" y="532104"/>
                  </a:lnTo>
                  <a:lnTo>
                    <a:pt x="401154" y="525754"/>
                  </a:lnTo>
                  <a:lnTo>
                    <a:pt x="389318" y="515594"/>
                  </a:lnTo>
                  <a:lnTo>
                    <a:pt x="358838" y="485114"/>
                  </a:lnTo>
                  <a:lnTo>
                    <a:pt x="355650" y="482574"/>
                  </a:lnTo>
                  <a:lnTo>
                    <a:pt x="352717" y="478764"/>
                  </a:lnTo>
                  <a:lnTo>
                    <a:pt x="345198" y="478764"/>
                  </a:lnTo>
                  <a:lnTo>
                    <a:pt x="347599" y="482574"/>
                  </a:lnTo>
                  <a:lnTo>
                    <a:pt x="348780" y="486384"/>
                  </a:lnTo>
                  <a:lnTo>
                    <a:pt x="360083" y="499084"/>
                  </a:lnTo>
                  <a:lnTo>
                    <a:pt x="387464" y="529564"/>
                  </a:lnTo>
                  <a:lnTo>
                    <a:pt x="391744" y="534644"/>
                  </a:lnTo>
                  <a:lnTo>
                    <a:pt x="395909" y="539724"/>
                  </a:lnTo>
                  <a:lnTo>
                    <a:pt x="399948" y="544804"/>
                  </a:lnTo>
                  <a:lnTo>
                    <a:pt x="403860" y="549884"/>
                  </a:lnTo>
                  <a:lnTo>
                    <a:pt x="406920" y="553694"/>
                  </a:lnTo>
                  <a:lnTo>
                    <a:pt x="407835" y="558774"/>
                  </a:lnTo>
                  <a:lnTo>
                    <a:pt x="402920" y="566394"/>
                  </a:lnTo>
                  <a:lnTo>
                    <a:pt x="396786" y="562584"/>
                  </a:lnTo>
                  <a:lnTo>
                    <a:pt x="390956" y="558774"/>
                  </a:lnTo>
                  <a:lnTo>
                    <a:pt x="381723" y="552424"/>
                  </a:lnTo>
                  <a:lnTo>
                    <a:pt x="378409" y="548614"/>
                  </a:lnTo>
                  <a:lnTo>
                    <a:pt x="347776" y="519404"/>
                  </a:lnTo>
                  <a:lnTo>
                    <a:pt x="320624" y="494004"/>
                  </a:lnTo>
                  <a:lnTo>
                    <a:pt x="315937" y="488924"/>
                  </a:lnTo>
                  <a:lnTo>
                    <a:pt x="311315" y="483844"/>
                  </a:lnTo>
                  <a:lnTo>
                    <a:pt x="306654" y="480034"/>
                  </a:lnTo>
                  <a:lnTo>
                    <a:pt x="301815" y="474954"/>
                  </a:lnTo>
                  <a:lnTo>
                    <a:pt x="294081" y="471144"/>
                  </a:lnTo>
                  <a:lnTo>
                    <a:pt x="286092" y="469874"/>
                  </a:lnTo>
                  <a:lnTo>
                    <a:pt x="278434" y="472414"/>
                  </a:lnTo>
                  <a:lnTo>
                    <a:pt x="271665" y="478764"/>
                  </a:lnTo>
                  <a:lnTo>
                    <a:pt x="266280" y="485114"/>
                  </a:lnTo>
                  <a:lnTo>
                    <a:pt x="263105" y="492734"/>
                  </a:lnTo>
                  <a:lnTo>
                    <a:pt x="259499" y="513054"/>
                  </a:lnTo>
                  <a:lnTo>
                    <a:pt x="255371" y="535914"/>
                  </a:lnTo>
                  <a:lnTo>
                    <a:pt x="252349" y="553694"/>
                  </a:lnTo>
                  <a:lnTo>
                    <a:pt x="251510" y="558774"/>
                  </a:lnTo>
                  <a:lnTo>
                    <a:pt x="246862" y="562584"/>
                  </a:lnTo>
                  <a:lnTo>
                    <a:pt x="239750" y="557504"/>
                  </a:lnTo>
                  <a:lnTo>
                    <a:pt x="238887" y="549884"/>
                  </a:lnTo>
                  <a:lnTo>
                    <a:pt x="238683" y="539724"/>
                  </a:lnTo>
                  <a:lnTo>
                    <a:pt x="238569" y="532104"/>
                  </a:lnTo>
                  <a:lnTo>
                    <a:pt x="238683" y="500354"/>
                  </a:lnTo>
                  <a:lnTo>
                    <a:pt x="239928" y="460984"/>
                  </a:lnTo>
                  <a:lnTo>
                    <a:pt x="240614" y="452094"/>
                  </a:lnTo>
                  <a:lnTo>
                    <a:pt x="240741" y="445744"/>
                  </a:lnTo>
                  <a:lnTo>
                    <a:pt x="229222" y="389864"/>
                  </a:lnTo>
                  <a:lnTo>
                    <a:pt x="204558" y="356844"/>
                  </a:lnTo>
                  <a:lnTo>
                    <a:pt x="192493" y="341604"/>
                  </a:lnTo>
                  <a:lnTo>
                    <a:pt x="180301" y="326364"/>
                  </a:lnTo>
                  <a:lnTo>
                    <a:pt x="167716" y="311124"/>
                  </a:lnTo>
                  <a:lnTo>
                    <a:pt x="179870" y="286994"/>
                  </a:lnTo>
                  <a:lnTo>
                    <a:pt x="193763" y="265404"/>
                  </a:lnTo>
                  <a:lnTo>
                    <a:pt x="210070" y="243814"/>
                  </a:lnTo>
                  <a:lnTo>
                    <a:pt x="229476" y="223494"/>
                  </a:lnTo>
                  <a:lnTo>
                    <a:pt x="232676" y="229844"/>
                  </a:lnTo>
                  <a:lnTo>
                    <a:pt x="235229" y="233654"/>
                  </a:lnTo>
                  <a:lnTo>
                    <a:pt x="259626" y="280644"/>
                  </a:lnTo>
                  <a:lnTo>
                    <a:pt x="270522" y="302234"/>
                  </a:lnTo>
                  <a:lnTo>
                    <a:pt x="281114" y="323824"/>
                  </a:lnTo>
                  <a:lnTo>
                    <a:pt x="286131" y="332714"/>
                  </a:lnTo>
                  <a:lnTo>
                    <a:pt x="292265" y="339064"/>
                  </a:lnTo>
                  <a:lnTo>
                    <a:pt x="299707" y="345414"/>
                  </a:lnTo>
                  <a:lnTo>
                    <a:pt x="308622" y="349224"/>
                  </a:lnTo>
                  <a:lnTo>
                    <a:pt x="316433" y="351764"/>
                  </a:lnTo>
                  <a:lnTo>
                    <a:pt x="323723" y="355574"/>
                  </a:lnTo>
                  <a:lnTo>
                    <a:pt x="330568" y="360654"/>
                  </a:lnTo>
                  <a:lnTo>
                    <a:pt x="337058" y="365734"/>
                  </a:lnTo>
                  <a:lnTo>
                    <a:pt x="343535" y="372084"/>
                  </a:lnTo>
                  <a:lnTo>
                    <a:pt x="349935" y="377164"/>
                  </a:lnTo>
                  <a:lnTo>
                    <a:pt x="362648" y="389864"/>
                  </a:lnTo>
                  <a:lnTo>
                    <a:pt x="373532" y="398754"/>
                  </a:lnTo>
                  <a:lnTo>
                    <a:pt x="384606" y="408914"/>
                  </a:lnTo>
                  <a:lnTo>
                    <a:pt x="395947" y="417804"/>
                  </a:lnTo>
                  <a:lnTo>
                    <a:pt x="407619" y="426694"/>
                  </a:lnTo>
                  <a:lnTo>
                    <a:pt x="416890" y="434314"/>
                  </a:lnTo>
                  <a:lnTo>
                    <a:pt x="425754" y="443204"/>
                  </a:lnTo>
                  <a:lnTo>
                    <a:pt x="434378" y="450824"/>
                  </a:lnTo>
                  <a:lnTo>
                    <a:pt x="446417" y="462254"/>
                  </a:lnTo>
                  <a:lnTo>
                    <a:pt x="450773" y="466064"/>
                  </a:lnTo>
                  <a:lnTo>
                    <a:pt x="450761" y="473684"/>
                  </a:lnTo>
                  <a:lnTo>
                    <a:pt x="447903" y="472414"/>
                  </a:lnTo>
                  <a:lnTo>
                    <a:pt x="445477" y="472414"/>
                  </a:lnTo>
                  <a:lnTo>
                    <a:pt x="435952" y="468604"/>
                  </a:lnTo>
                  <a:lnTo>
                    <a:pt x="428193" y="464794"/>
                  </a:lnTo>
                  <a:lnTo>
                    <a:pt x="421093" y="459714"/>
                  </a:lnTo>
                  <a:lnTo>
                    <a:pt x="414121" y="455904"/>
                  </a:lnTo>
                  <a:lnTo>
                    <a:pt x="393649" y="440664"/>
                  </a:lnTo>
                  <a:lnTo>
                    <a:pt x="391680" y="439394"/>
                  </a:lnTo>
                  <a:lnTo>
                    <a:pt x="389623" y="436854"/>
                  </a:lnTo>
                  <a:lnTo>
                    <a:pt x="386588" y="440664"/>
                  </a:lnTo>
                  <a:lnTo>
                    <a:pt x="386778" y="445744"/>
                  </a:lnTo>
                  <a:lnTo>
                    <a:pt x="391248" y="447014"/>
                  </a:lnTo>
                  <a:lnTo>
                    <a:pt x="407593" y="460984"/>
                  </a:lnTo>
                  <a:lnTo>
                    <a:pt x="433908" y="483844"/>
                  </a:lnTo>
                  <a:lnTo>
                    <a:pt x="446900" y="496544"/>
                  </a:lnTo>
                  <a:lnTo>
                    <a:pt x="451624" y="501624"/>
                  </a:lnTo>
                  <a:lnTo>
                    <a:pt x="452742" y="505434"/>
                  </a:lnTo>
                  <a:lnTo>
                    <a:pt x="452742" y="492721"/>
                  </a:lnTo>
                  <a:lnTo>
                    <a:pt x="451789" y="491464"/>
                  </a:lnTo>
                  <a:lnTo>
                    <a:pt x="446722" y="487654"/>
                  </a:lnTo>
                  <a:lnTo>
                    <a:pt x="440270" y="481304"/>
                  </a:lnTo>
                  <a:lnTo>
                    <a:pt x="438289" y="480034"/>
                  </a:lnTo>
                  <a:lnTo>
                    <a:pt x="436880" y="476224"/>
                  </a:lnTo>
                  <a:lnTo>
                    <a:pt x="443547" y="478764"/>
                  </a:lnTo>
                  <a:lnTo>
                    <a:pt x="454228" y="478764"/>
                  </a:lnTo>
                  <a:lnTo>
                    <a:pt x="455764" y="476224"/>
                  </a:lnTo>
                  <a:lnTo>
                    <a:pt x="457288" y="473684"/>
                  </a:lnTo>
                  <a:lnTo>
                    <a:pt x="457263" y="469874"/>
                  </a:lnTo>
                  <a:lnTo>
                    <a:pt x="452653" y="460984"/>
                  </a:lnTo>
                  <a:lnTo>
                    <a:pt x="448818" y="455904"/>
                  </a:lnTo>
                  <a:lnTo>
                    <a:pt x="444106" y="452094"/>
                  </a:lnTo>
                  <a:lnTo>
                    <a:pt x="433628" y="443204"/>
                  </a:lnTo>
                  <a:lnTo>
                    <a:pt x="422998" y="433044"/>
                  </a:lnTo>
                  <a:lnTo>
                    <a:pt x="388035" y="403834"/>
                  </a:lnTo>
                  <a:lnTo>
                    <a:pt x="374345" y="391134"/>
                  </a:lnTo>
                  <a:lnTo>
                    <a:pt x="360718" y="379704"/>
                  </a:lnTo>
                  <a:lnTo>
                    <a:pt x="347167" y="367004"/>
                  </a:lnTo>
                  <a:lnTo>
                    <a:pt x="338518" y="359384"/>
                  </a:lnTo>
                  <a:lnTo>
                    <a:pt x="329450" y="353034"/>
                  </a:lnTo>
                  <a:lnTo>
                    <a:pt x="319747" y="346684"/>
                  </a:lnTo>
                  <a:lnTo>
                    <a:pt x="309168" y="341604"/>
                  </a:lnTo>
                  <a:lnTo>
                    <a:pt x="302171" y="339064"/>
                  </a:lnTo>
                  <a:lnTo>
                    <a:pt x="296291" y="333984"/>
                  </a:lnTo>
                  <a:lnTo>
                    <a:pt x="291401" y="328904"/>
                  </a:lnTo>
                  <a:lnTo>
                    <a:pt x="287337" y="322554"/>
                  </a:lnTo>
                  <a:lnTo>
                    <a:pt x="276174" y="300964"/>
                  </a:lnTo>
                  <a:lnTo>
                    <a:pt x="264795" y="279374"/>
                  </a:lnTo>
                  <a:lnTo>
                    <a:pt x="253314" y="256514"/>
                  </a:lnTo>
                  <a:lnTo>
                    <a:pt x="241808" y="234924"/>
                  </a:lnTo>
                  <a:lnTo>
                    <a:pt x="238404" y="228574"/>
                  </a:lnTo>
                  <a:lnTo>
                    <a:pt x="235254" y="223494"/>
                  </a:lnTo>
                  <a:lnTo>
                    <a:pt x="234467" y="222224"/>
                  </a:lnTo>
                  <a:lnTo>
                    <a:pt x="189814" y="262864"/>
                  </a:lnTo>
                  <a:lnTo>
                    <a:pt x="164185" y="311124"/>
                  </a:lnTo>
                  <a:lnTo>
                    <a:pt x="176644" y="326364"/>
                  </a:lnTo>
                  <a:lnTo>
                    <a:pt x="182816" y="335254"/>
                  </a:lnTo>
                  <a:lnTo>
                    <a:pt x="188912" y="342874"/>
                  </a:lnTo>
                  <a:lnTo>
                    <a:pt x="195199" y="350494"/>
                  </a:lnTo>
                  <a:lnTo>
                    <a:pt x="201383" y="359384"/>
                  </a:lnTo>
                  <a:lnTo>
                    <a:pt x="225196" y="392404"/>
                  </a:lnTo>
                  <a:lnTo>
                    <a:pt x="234784" y="430504"/>
                  </a:lnTo>
                  <a:lnTo>
                    <a:pt x="234403" y="450824"/>
                  </a:lnTo>
                  <a:lnTo>
                    <a:pt x="233006" y="471144"/>
                  </a:lnTo>
                  <a:lnTo>
                    <a:pt x="232321" y="490194"/>
                  </a:lnTo>
                  <a:lnTo>
                    <a:pt x="232194" y="494004"/>
                  </a:lnTo>
                  <a:lnTo>
                    <a:pt x="231330" y="542264"/>
                  </a:lnTo>
                  <a:lnTo>
                    <a:pt x="235559" y="558774"/>
                  </a:lnTo>
                  <a:lnTo>
                    <a:pt x="237617" y="561314"/>
                  </a:lnTo>
                  <a:lnTo>
                    <a:pt x="244589" y="570204"/>
                  </a:lnTo>
                  <a:lnTo>
                    <a:pt x="251155" y="568934"/>
                  </a:lnTo>
                  <a:lnTo>
                    <a:pt x="254101" y="562584"/>
                  </a:lnTo>
                  <a:lnTo>
                    <a:pt x="256463" y="557504"/>
                  </a:lnTo>
                  <a:lnTo>
                    <a:pt x="258051" y="552424"/>
                  </a:lnTo>
                  <a:lnTo>
                    <a:pt x="259118" y="547344"/>
                  </a:lnTo>
                  <a:lnTo>
                    <a:pt x="261251" y="535914"/>
                  </a:lnTo>
                  <a:lnTo>
                    <a:pt x="263245" y="525754"/>
                  </a:lnTo>
                  <a:lnTo>
                    <a:pt x="276453" y="482574"/>
                  </a:lnTo>
                  <a:lnTo>
                    <a:pt x="286397" y="474954"/>
                  </a:lnTo>
                  <a:lnTo>
                    <a:pt x="292163" y="476224"/>
                  </a:lnTo>
                  <a:lnTo>
                    <a:pt x="298107" y="480034"/>
                  </a:lnTo>
                  <a:lnTo>
                    <a:pt x="303568" y="485114"/>
                  </a:lnTo>
                  <a:lnTo>
                    <a:pt x="308838" y="490194"/>
                  </a:lnTo>
                  <a:lnTo>
                    <a:pt x="314045" y="495274"/>
                  </a:lnTo>
                  <a:lnTo>
                    <a:pt x="319316" y="500354"/>
                  </a:lnTo>
                  <a:lnTo>
                    <a:pt x="383628" y="561314"/>
                  </a:lnTo>
                  <a:lnTo>
                    <a:pt x="387489" y="563854"/>
                  </a:lnTo>
                  <a:lnTo>
                    <a:pt x="392620" y="566394"/>
                  </a:lnTo>
                  <a:lnTo>
                    <a:pt x="405879" y="571474"/>
                  </a:lnTo>
                  <a:lnTo>
                    <a:pt x="411746" y="567664"/>
                  </a:lnTo>
                  <a:lnTo>
                    <a:pt x="411784" y="566394"/>
                  </a:lnTo>
                  <a:lnTo>
                    <a:pt x="412115" y="554964"/>
                  </a:lnTo>
                  <a:lnTo>
                    <a:pt x="410781" y="551154"/>
                  </a:lnTo>
                  <a:lnTo>
                    <a:pt x="408368" y="544804"/>
                  </a:lnTo>
                  <a:lnTo>
                    <a:pt x="406298" y="542264"/>
                  </a:lnTo>
                  <a:lnTo>
                    <a:pt x="403491" y="537184"/>
                  </a:lnTo>
                  <a:lnTo>
                    <a:pt x="409524" y="540994"/>
                  </a:lnTo>
                  <a:lnTo>
                    <a:pt x="414972" y="546074"/>
                  </a:lnTo>
                  <a:lnTo>
                    <a:pt x="420090" y="548614"/>
                  </a:lnTo>
                  <a:lnTo>
                    <a:pt x="425157" y="552424"/>
                  </a:lnTo>
                  <a:lnTo>
                    <a:pt x="431507" y="554964"/>
                  </a:lnTo>
                  <a:lnTo>
                    <a:pt x="436765" y="554964"/>
                  </a:lnTo>
                  <a:lnTo>
                    <a:pt x="441121" y="552424"/>
                  </a:lnTo>
                  <a:lnTo>
                    <a:pt x="441845" y="551154"/>
                  </a:lnTo>
                  <a:lnTo>
                    <a:pt x="444754" y="546074"/>
                  </a:lnTo>
                  <a:lnTo>
                    <a:pt x="445897" y="543534"/>
                  </a:lnTo>
                  <a:lnTo>
                    <a:pt x="446354" y="539724"/>
                  </a:lnTo>
                  <a:lnTo>
                    <a:pt x="442582" y="532104"/>
                  </a:lnTo>
                  <a:lnTo>
                    <a:pt x="432943" y="518134"/>
                  </a:lnTo>
                  <a:lnTo>
                    <a:pt x="429691" y="515594"/>
                  </a:lnTo>
                  <a:lnTo>
                    <a:pt x="427672" y="510514"/>
                  </a:lnTo>
                  <a:lnTo>
                    <a:pt x="430936" y="513054"/>
                  </a:lnTo>
                  <a:lnTo>
                    <a:pt x="434098" y="514324"/>
                  </a:lnTo>
                  <a:lnTo>
                    <a:pt x="445223" y="520674"/>
                  </a:lnTo>
                  <a:lnTo>
                    <a:pt x="449211" y="519404"/>
                  </a:lnTo>
                  <a:lnTo>
                    <a:pt x="453986" y="514324"/>
                  </a:lnTo>
                  <a:lnTo>
                    <a:pt x="459943" y="507974"/>
                  </a:lnTo>
                  <a:lnTo>
                    <a:pt x="460489" y="502894"/>
                  </a:lnTo>
                  <a:close/>
                </a:path>
                <a:path w="1057910" h="1053465">
                  <a:moveTo>
                    <a:pt x="486511" y="623138"/>
                  </a:moveTo>
                  <a:lnTo>
                    <a:pt x="478409" y="612584"/>
                  </a:lnTo>
                  <a:lnTo>
                    <a:pt x="462838" y="619239"/>
                  </a:lnTo>
                  <a:lnTo>
                    <a:pt x="458520" y="622363"/>
                  </a:lnTo>
                  <a:lnTo>
                    <a:pt x="454863" y="625767"/>
                  </a:lnTo>
                  <a:lnTo>
                    <a:pt x="443496" y="635584"/>
                  </a:lnTo>
                  <a:lnTo>
                    <a:pt x="431533" y="644550"/>
                  </a:lnTo>
                  <a:lnTo>
                    <a:pt x="419049" y="652792"/>
                  </a:lnTo>
                  <a:lnTo>
                    <a:pt x="403059" y="662127"/>
                  </a:lnTo>
                  <a:lnTo>
                    <a:pt x="396697" y="665137"/>
                  </a:lnTo>
                  <a:lnTo>
                    <a:pt x="395338" y="663194"/>
                  </a:lnTo>
                  <a:lnTo>
                    <a:pt x="400583" y="658545"/>
                  </a:lnTo>
                  <a:lnTo>
                    <a:pt x="471652" y="603885"/>
                  </a:lnTo>
                  <a:lnTo>
                    <a:pt x="476148" y="597547"/>
                  </a:lnTo>
                  <a:lnTo>
                    <a:pt x="477354" y="593661"/>
                  </a:lnTo>
                  <a:lnTo>
                    <a:pt x="477824" y="585406"/>
                  </a:lnTo>
                  <a:lnTo>
                    <a:pt x="474548" y="582269"/>
                  </a:lnTo>
                  <a:lnTo>
                    <a:pt x="465302" y="583882"/>
                  </a:lnTo>
                  <a:lnTo>
                    <a:pt x="460679" y="585749"/>
                  </a:lnTo>
                  <a:lnTo>
                    <a:pt x="389750" y="634809"/>
                  </a:lnTo>
                  <a:lnTo>
                    <a:pt x="386321" y="636028"/>
                  </a:lnTo>
                  <a:lnTo>
                    <a:pt x="383146" y="637616"/>
                  </a:lnTo>
                  <a:lnTo>
                    <a:pt x="381762" y="635647"/>
                  </a:lnTo>
                  <a:lnTo>
                    <a:pt x="407441" y="608761"/>
                  </a:lnTo>
                  <a:lnTo>
                    <a:pt x="434276" y="581621"/>
                  </a:lnTo>
                  <a:lnTo>
                    <a:pt x="437248" y="577697"/>
                  </a:lnTo>
                  <a:lnTo>
                    <a:pt x="440207" y="570890"/>
                  </a:lnTo>
                  <a:lnTo>
                    <a:pt x="439966" y="566597"/>
                  </a:lnTo>
                  <a:lnTo>
                    <a:pt x="437299" y="562711"/>
                  </a:lnTo>
                  <a:lnTo>
                    <a:pt x="432587" y="561987"/>
                  </a:lnTo>
                  <a:lnTo>
                    <a:pt x="423189" y="565810"/>
                  </a:lnTo>
                  <a:lnTo>
                    <a:pt x="416115" y="569150"/>
                  </a:lnTo>
                  <a:lnTo>
                    <a:pt x="404647" y="576643"/>
                  </a:lnTo>
                  <a:lnTo>
                    <a:pt x="400773" y="581621"/>
                  </a:lnTo>
                  <a:lnTo>
                    <a:pt x="359600" y="615492"/>
                  </a:lnTo>
                  <a:lnTo>
                    <a:pt x="356146" y="616953"/>
                  </a:lnTo>
                  <a:lnTo>
                    <a:pt x="351256" y="619772"/>
                  </a:lnTo>
                  <a:lnTo>
                    <a:pt x="350875" y="614857"/>
                  </a:lnTo>
                  <a:lnTo>
                    <a:pt x="350253" y="611416"/>
                  </a:lnTo>
                  <a:lnTo>
                    <a:pt x="350380" y="607999"/>
                  </a:lnTo>
                  <a:lnTo>
                    <a:pt x="351421" y="597674"/>
                  </a:lnTo>
                  <a:lnTo>
                    <a:pt x="353491" y="587552"/>
                  </a:lnTo>
                  <a:lnTo>
                    <a:pt x="356311" y="577608"/>
                  </a:lnTo>
                  <a:lnTo>
                    <a:pt x="361188" y="563029"/>
                  </a:lnTo>
                  <a:lnTo>
                    <a:pt x="363232" y="550900"/>
                  </a:lnTo>
                  <a:lnTo>
                    <a:pt x="362648" y="548335"/>
                  </a:lnTo>
                  <a:lnTo>
                    <a:pt x="359867" y="541921"/>
                  </a:lnTo>
                  <a:lnTo>
                    <a:pt x="356019" y="541108"/>
                  </a:lnTo>
                  <a:lnTo>
                    <a:pt x="350380" y="547700"/>
                  </a:lnTo>
                  <a:lnTo>
                    <a:pt x="325970" y="597179"/>
                  </a:lnTo>
                  <a:lnTo>
                    <a:pt x="315328" y="617588"/>
                  </a:lnTo>
                  <a:lnTo>
                    <a:pt x="311581" y="623925"/>
                  </a:lnTo>
                  <a:lnTo>
                    <a:pt x="307530" y="630059"/>
                  </a:lnTo>
                  <a:lnTo>
                    <a:pt x="295249" y="646506"/>
                  </a:lnTo>
                  <a:lnTo>
                    <a:pt x="287972" y="657440"/>
                  </a:lnTo>
                  <a:lnTo>
                    <a:pt x="281127" y="668655"/>
                  </a:lnTo>
                  <a:lnTo>
                    <a:pt x="274523" y="680034"/>
                  </a:lnTo>
                  <a:lnTo>
                    <a:pt x="264629" y="693585"/>
                  </a:lnTo>
                  <a:lnTo>
                    <a:pt x="252501" y="704024"/>
                  </a:lnTo>
                  <a:lnTo>
                    <a:pt x="238302" y="711657"/>
                  </a:lnTo>
                  <a:lnTo>
                    <a:pt x="222211" y="716788"/>
                  </a:lnTo>
                  <a:lnTo>
                    <a:pt x="206159" y="720750"/>
                  </a:lnTo>
                  <a:lnTo>
                    <a:pt x="156235" y="734161"/>
                  </a:lnTo>
                  <a:lnTo>
                    <a:pt x="159499" y="741743"/>
                  </a:lnTo>
                  <a:lnTo>
                    <a:pt x="162013" y="749046"/>
                  </a:lnTo>
                  <a:lnTo>
                    <a:pt x="177304" y="776490"/>
                  </a:lnTo>
                  <a:lnTo>
                    <a:pt x="203034" y="813892"/>
                  </a:lnTo>
                  <a:lnTo>
                    <a:pt x="220764" y="827062"/>
                  </a:lnTo>
                  <a:lnTo>
                    <a:pt x="226656" y="823607"/>
                  </a:lnTo>
                  <a:lnTo>
                    <a:pt x="279806" y="785698"/>
                  </a:lnTo>
                  <a:lnTo>
                    <a:pt x="286664" y="781342"/>
                  </a:lnTo>
                  <a:lnTo>
                    <a:pt x="293535" y="777811"/>
                  </a:lnTo>
                  <a:lnTo>
                    <a:pt x="300609" y="775830"/>
                  </a:lnTo>
                  <a:lnTo>
                    <a:pt x="307975" y="775576"/>
                  </a:lnTo>
                  <a:lnTo>
                    <a:pt x="315722" y="777214"/>
                  </a:lnTo>
                  <a:lnTo>
                    <a:pt x="333286" y="781685"/>
                  </a:lnTo>
                  <a:lnTo>
                    <a:pt x="351142" y="784148"/>
                  </a:lnTo>
                  <a:lnTo>
                    <a:pt x="396036" y="787806"/>
                  </a:lnTo>
                  <a:lnTo>
                    <a:pt x="422656" y="795070"/>
                  </a:lnTo>
                  <a:lnTo>
                    <a:pt x="432142" y="797763"/>
                  </a:lnTo>
                  <a:lnTo>
                    <a:pt x="437845" y="796594"/>
                  </a:lnTo>
                  <a:lnTo>
                    <a:pt x="443344" y="787082"/>
                  </a:lnTo>
                  <a:lnTo>
                    <a:pt x="441706" y="776757"/>
                  </a:lnTo>
                  <a:lnTo>
                    <a:pt x="430136" y="767918"/>
                  </a:lnTo>
                  <a:lnTo>
                    <a:pt x="422986" y="764463"/>
                  </a:lnTo>
                  <a:lnTo>
                    <a:pt x="414756" y="762609"/>
                  </a:lnTo>
                  <a:lnTo>
                    <a:pt x="404190" y="759879"/>
                  </a:lnTo>
                  <a:lnTo>
                    <a:pt x="370116" y="738657"/>
                  </a:lnTo>
                  <a:lnTo>
                    <a:pt x="376224" y="729272"/>
                  </a:lnTo>
                  <a:lnTo>
                    <a:pt x="379336" y="723366"/>
                  </a:lnTo>
                  <a:lnTo>
                    <a:pt x="458546" y="653288"/>
                  </a:lnTo>
                  <a:lnTo>
                    <a:pt x="469214" y="643204"/>
                  </a:lnTo>
                  <a:lnTo>
                    <a:pt x="482777" y="628561"/>
                  </a:lnTo>
                  <a:lnTo>
                    <a:pt x="486511" y="623138"/>
                  </a:lnTo>
                  <a:close/>
                </a:path>
                <a:path w="1057910" h="1053465">
                  <a:moveTo>
                    <a:pt x="489851" y="47434"/>
                  </a:moveTo>
                  <a:lnTo>
                    <a:pt x="484911" y="42367"/>
                  </a:lnTo>
                  <a:lnTo>
                    <a:pt x="472643" y="42532"/>
                  </a:lnTo>
                  <a:lnTo>
                    <a:pt x="467677" y="47409"/>
                  </a:lnTo>
                  <a:lnTo>
                    <a:pt x="467271" y="59575"/>
                  </a:lnTo>
                  <a:lnTo>
                    <a:pt x="472401" y="64681"/>
                  </a:lnTo>
                  <a:lnTo>
                    <a:pt x="485152" y="64541"/>
                  </a:lnTo>
                  <a:lnTo>
                    <a:pt x="489534" y="60223"/>
                  </a:lnTo>
                  <a:lnTo>
                    <a:pt x="489686" y="53936"/>
                  </a:lnTo>
                  <a:lnTo>
                    <a:pt x="489851" y="47434"/>
                  </a:lnTo>
                  <a:close/>
                </a:path>
                <a:path w="1057910" h="1053465">
                  <a:moveTo>
                    <a:pt x="577545" y="51765"/>
                  </a:moveTo>
                  <a:lnTo>
                    <a:pt x="572604" y="46786"/>
                  </a:lnTo>
                  <a:lnTo>
                    <a:pt x="560882" y="46659"/>
                  </a:lnTo>
                  <a:lnTo>
                    <a:pt x="555561" y="51790"/>
                  </a:lnTo>
                  <a:lnTo>
                    <a:pt x="555434" y="63119"/>
                  </a:lnTo>
                  <a:lnTo>
                    <a:pt x="560603" y="68275"/>
                  </a:lnTo>
                  <a:lnTo>
                    <a:pt x="566445" y="68376"/>
                  </a:lnTo>
                  <a:lnTo>
                    <a:pt x="572274" y="68478"/>
                  </a:lnTo>
                  <a:lnTo>
                    <a:pt x="577354" y="63525"/>
                  </a:lnTo>
                  <a:lnTo>
                    <a:pt x="577545" y="51765"/>
                  </a:lnTo>
                  <a:close/>
                </a:path>
                <a:path w="1057910" h="1053465">
                  <a:moveTo>
                    <a:pt x="615022" y="345782"/>
                  </a:moveTo>
                  <a:lnTo>
                    <a:pt x="596150" y="290093"/>
                  </a:lnTo>
                  <a:lnTo>
                    <a:pt x="576414" y="247408"/>
                  </a:lnTo>
                  <a:lnTo>
                    <a:pt x="549033" y="216369"/>
                  </a:lnTo>
                  <a:lnTo>
                    <a:pt x="530390" y="204914"/>
                  </a:lnTo>
                  <a:lnTo>
                    <a:pt x="524941" y="199936"/>
                  </a:lnTo>
                  <a:lnTo>
                    <a:pt x="520547" y="194094"/>
                  </a:lnTo>
                  <a:lnTo>
                    <a:pt x="517042" y="187363"/>
                  </a:lnTo>
                  <a:lnTo>
                    <a:pt x="499745" y="147739"/>
                  </a:lnTo>
                  <a:lnTo>
                    <a:pt x="491769" y="128511"/>
                  </a:lnTo>
                  <a:lnTo>
                    <a:pt x="488111" y="126326"/>
                  </a:lnTo>
                  <a:lnTo>
                    <a:pt x="482142" y="125920"/>
                  </a:lnTo>
                  <a:lnTo>
                    <a:pt x="467029" y="125793"/>
                  </a:lnTo>
                  <a:lnTo>
                    <a:pt x="452183" y="127342"/>
                  </a:lnTo>
                  <a:lnTo>
                    <a:pt x="437578" y="130378"/>
                  </a:lnTo>
                  <a:lnTo>
                    <a:pt x="423164" y="134747"/>
                  </a:lnTo>
                  <a:lnTo>
                    <a:pt x="417474" y="136715"/>
                  </a:lnTo>
                  <a:lnTo>
                    <a:pt x="405460" y="141465"/>
                  </a:lnTo>
                  <a:lnTo>
                    <a:pt x="422871" y="181965"/>
                  </a:lnTo>
                  <a:lnTo>
                    <a:pt x="427024" y="192278"/>
                  </a:lnTo>
                  <a:lnTo>
                    <a:pt x="429628" y="201612"/>
                  </a:lnTo>
                  <a:lnTo>
                    <a:pt x="430568" y="211124"/>
                  </a:lnTo>
                  <a:lnTo>
                    <a:pt x="430263" y="220713"/>
                  </a:lnTo>
                  <a:lnTo>
                    <a:pt x="417245" y="306628"/>
                  </a:lnTo>
                  <a:lnTo>
                    <a:pt x="409956" y="348615"/>
                  </a:lnTo>
                  <a:lnTo>
                    <a:pt x="407631" y="356679"/>
                  </a:lnTo>
                  <a:lnTo>
                    <a:pt x="404990" y="368604"/>
                  </a:lnTo>
                  <a:lnTo>
                    <a:pt x="403720" y="380619"/>
                  </a:lnTo>
                  <a:lnTo>
                    <a:pt x="403491" y="392696"/>
                  </a:lnTo>
                  <a:lnTo>
                    <a:pt x="404202" y="408127"/>
                  </a:lnTo>
                  <a:lnTo>
                    <a:pt x="406184" y="411327"/>
                  </a:lnTo>
                  <a:lnTo>
                    <a:pt x="407403" y="414756"/>
                  </a:lnTo>
                  <a:lnTo>
                    <a:pt x="415480" y="412813"/>
                  </a:lnTo>
                  <a:lnTo>
                    <a:pt x="433082" y="352755"/>
                  </a:lnTo>
                  <a:lnTo>
                    <a:pt x="435673" y="345528"/>
                  </a:lnTo>
                  <a:lnTo>
                    <a:pt x="438873" y="338302"/>
                  </a:lnTo>
                  <a:lnTo>
                    <a:pt x="441007" y="344932"/>
                  </a:lnTo>
                  <a:lnTo>
                    <a:pt x="442239" y="351663"/>
                  </a:lnTo>
                  <a:lnTo>
                    <a:pt x="442798" y="358457"/>
                  </a:lnTo>
                  <a:lnTo>
                    <a:pt x="443560" y="384009"/>
                  </a:lnTo>
                  <a:lnTo>
                    <a:pt x="445401" y="402602"/>
                  </a:lnTo>
                  <a:lnTo>
                    <a:pt x="452691" y="444804"/>
                  </a:lnTo>
                  <a:lnTo>
                    <a:pt x="464375" y="457339"/>
                  </a:lnTo>
                  <a:lnTo>
                    <a:pt x="465442" y="454139"/>
                  </a:lnTo>
                  <a:lnTo>
                    <a:pt x="467245" y="450964"/>
                  </a:lnTo>
                  <a:lnTo>
                    <a:pt x="471792" y="361657"/>
                  </a:lnTo>
                  <a:lnTo>
                    <a:pt x="472935" y="358470"/>
                  </a:lnTo>
                  <a:lnTo>
                    <a:pt x="474129" y="353072"/>
                  </a:lnTo>
                  <a:lnTo>
                    <a:pt x="480110" y="392417"/>
                  </a:lnTo>
                  <a:lnTo>
                    <a:pt x="483069" y="455993"/>
                  </a:lnTo>
                  <a:lnTo>
                    <a:pt x="484695" y="465823"/>
                  </a:lnTo>
                  <a:lnTo>
                    <a:pt x="488746" y="471195"/>
                  </a:lnTo>
                  <a:lnTo>
                    <a:pt x="497992" y="470204"/>
                  </a:lnTo>
                  <a:lnTo>
                    <a:pt x="501472" y="466344"/>
                  </a:lnTo>
                  <a:lnTo>
                    <a:pt x="504685" y="457250"/>
                  </a:lnTo>
                  <a:lnTo>
                    <a:pt x="506247" y="448602"/>
                  </a:lnTo>
                  <a:lnTo>
                    <a:pt x="507441" y="435724"/>
                  </a:lnTo>
                  <a:lnTo>
                    <a:pt x="507123" y="422871"/>
                  </a:lnTo>
                  <a:lnTo>
                    <a:pt x="505206" y="397192"/>
                  </a:lnTo>
                  <a:lnTo>
                    <a:pt x="504659" y="372452"/>
                  </a:lnTo>
                  <a:lnTo>
                    <a:pt x="504482" y="346544"/>
                  </a:lnTo>
                  <a:lnTo>
                    <a:pt x="505282" y="344195"/>
                  </a:lnTo>
                  <a:lnTo>
                    <a:pt x="506615" y="344436"/>
                  </a:lnTo>
                  <a:lnTo>
                    <a:pt x="516813" y="395643"/>
                  </a:lnTo>
                  <a:lnTo>
                    <a:pt x="520471" y="412648"/>
                  </a:lnTo>
                  <a:lnTo>
                    <a:pt x="534631" y="448094"/>
                  </a:lnTo>
                  <a:lnTo>
                    <a:pt x="541693" y="448703"/>
                  </a:lnTo>
                  <a:lnTo>
                    <a:pt x="543001" y="444271"/>
                  </a:lnTo>
                  <a:lnTo>
                    <a:pt x="544182" y="429742"/>
                  </a:lnTo>
                  <a:lnTo>
                    <a:pt x="538467" y="335254"/>
                  </a:lnTo>
                  <a:lnTo>
                    <a:pt x="539165" y="320167"/>
                  </a:lnTo>
                  <a:lnTo>
                    <a:pt x="539864" y="311746"/>
                  </a:lnTo>
                  <a:lnTo>
                    <a:pt x="542023" y="299783"/>
                  </a:lnTo>
                  <a:lnTo>
                    <a:pt x="544271" y="295859"/>
                  </a:lnTo>
                  <a:lnTo>
                    <a:pt x="552284" y="287401"/>
                  </a:lnTo>
                  <a:lnTo>
                    <a:pt x="557479" y="287655"/>
                  </a:lnTo>
                  <a:lnTo>
                    <a:pt x="565962" y="298246"/>
                  </a:lnTo>
                  <a:lnTo>
                    <a:pt x="571360" y="308432"/>
                  </a:lnTo>
                  <a:lnTo>
                    <a:pt x="580301" y="327710"/>
                  </a:lnTo>
                  <a:lnTo>
                    <a:pt x="586701" y="339877"/>
                  </a:lnTo>
                  <a:lnTo>
                    <a:pt x="590842" y="345325"/>
                  </a:lnTo>
                  <a:lnTo>
                    <a:pt x="599109" y="354926"/>
                  </a:lnTo>
                  <a:lnTo>
                    <a:pt x="605866" y="355968"/>
                  </a:lnTo>
                  <a:lnTo>
                    <a:pt x="614883" y="350570"/>
                  </a:lnTo>
                  <a:lnTo>
                    <a:pt x="615022" y="345782"/>
                  </a:lnTo>
                  <a:close/>
                </a:path>
                <a:path w="1057910" h="1053465">
                  <a:moveTo>
                    <a:pt x="650189" y="78587"/>
                  </a:moveTo>
                  <a:lnTo>
                    <a:pt x="650036" y="66624"/>
                  </a:lnTo>
                  <a:lnTo>
                    <a:pt x="645147" y="62179"/>
                  </a:lnTo>
                  <a:lnTo>
                    <a:pt x="638708" y="62420"/>
                  </a:lnTo>
                  <a:lnTo>
                    <a:pt x="632421" y="62649"/>
                  </a:lnTo>
                  <a:lnTo>
                    <a:pt x="627926" y="67564"/>
                  </a:lnTo>
                  <a:lnTo>
                    <a:pt x="628738" y="79197"/>
                  </a:lnTo>
                  <a:lnTo>
                    <a:pt x="633666" y="83820"/>
                  </a:lnTo>
                  <a:lnTo>
                    <a:pt x="644918" y="83934"/>
                  </a:lnTo>
                  <a:lnTo>
                    <a:pt x="650189" y="78587"/>
                  </a:lnTo>
                  <a:close/>
                </a:path>
                <a:path w="1057910" h="1053465">
                  <a:moveTo>
                    <a:pt x="729653" y="96964"/>
                  </a:moveTo>
                  <a:lnTo>
                    <a:pt x="729627" y="85496"/>
                  </a:lnTo>
                  <a:lnTo>
                    <a:pt x="724242" y="80467"/>
                  </a:lnTo>
                  <a:lnTo>
                    <a:pt x="718286" y="80581"/>
                  </a:lnTo>
                  <a:lnTo>
                    <a:pt x="712165" y="80708"/>
                  </a:lnTo>
                  <a:lnTo>
                    <a:pt x="707542" y="85661"/>
                  </a:lnTo>
                  <a:lnTo>
                    <a:pt x="708050" y="97574"/>
                  </a:lnTo>
                  <a:lnTo>
                    <a:pt x="712584" y="101917"/>
                  </a:lnTo>
                  <a:lnTo>
                    <a:pt x="724293" y="102120"/>
                  </a:lnTo>
                  <a:lnTo>
                    <a:pt x="729653" y="96964"/>
                  </a:lnTo>
                  <a:close/>
                </a:path>
                <a:path w="1057910" h="1053465">
                  <a:moveTo>
                    <a:pt x="787133" y="929690"/>
                  </a:moveTo>
                  <a:lnTo>
                    <a:pt x="781888" y="924598"/>
                  </a:lnTo>
                  <a:lnTo>
                    <a:pt x="775309" y="924598"/>
                  </a:lnTo>
                  <a:lnTo>
                    <a:pt x="768858" y="924598"/>
                  </a:lnTo>
                  <a:lnTo>
                    <a:pt x="763447" y="929881"/>
                  </a:lnTo>
                  <a:lnTo>
                    <a:pt x="763866" y="941565"/>
                  </a:lnTo>
                  <a:lnTo>
                    <a:pt x="769086" y="946658"/>
                  </a:lnTo>
                  <a:lnTo>
                    <a:pt x="781215" y="947140"/>
                  </a:lnTo>
                  <a:lnTo>
                    <a:pt x="786752" y="942086"/>
                  </a:lnTo>
                  <a:lnTo>
                    <a:pt x="787133" y="929690"/>
                  </a:lnTo>
                  <a:close/>
                </a:path>
                <a:path w="1057910" h="1053465">
                  <a:moveTo>
                    <a:pt x="794423" y="980592"/>
                  </a:moveTo>
                  <a:lnTo>
                    <a:pt x="791451" y="978903"/>
                  </a:lnTo>
                  <a:lnTo>
                    <a:pt x="789749" y="977239"/>
                  </a:lnTo>
                  <a:lnTo>
                    <a:pt x="784910" y="976668"/>
                  </a:lnTo>
                  <a:lnTo>
                    <a:pt x="676998" y="991438"/>
                  </a:lnTo>
                  <a:lnTo>
                    <a:pt x="640930" y="997762"/>
                  </a:lnTo>
                  <a:lnTo>
                    <a:pt x="594309" y="1002093"/>
                  </a:lnTo>
                  <a:lnTo>
                    <a:pt x="572503" y="1003896"/>
                  </a:lnTo>
                  <a:lnTo>
                    <a:pt x="550697" y="1005116"/>
                  </a:lnTo>
                  <a:lnTo>
                    <a:pt x="531888" y="1005471"/>
                  </a:lnTo>
                  <a:lnTo>
                    <a:pt x="513054" y="1005217"/>
                  </a:lnTo>
                  <a:lnTo>
                    <a:pt x="475411" y="1003617"/>
                  </a:lnTo>
                  <a:lnTo>
                    <a:pt x="411911" y="999921"/>
                  </a:lnTo>
                  <a:lnTo>
                    <a:pt x="348449" y="995641"/>
                  </a:lnTo>
                  <a:lnTo>
                    <a:pt x="284492" y="989876"/>
                  </a:lnTo>
                  <a:lnTo>
                    <a:pt x="277990" y="990041"/>
                  </a:lnTo>
                  <a:lnTo>
                    <a:pt x="350748" y="1020292"/>
                  </a:lnTo>
                  <a:lnTo>
                    <a:pt x="401459" y="1036701"/>
                  </a:lnTo>
                  <a:lnTo>
                    <a:pt x="443865" y="1045806"/>
                  </a:lnTo>
                  <a:lnTo>
                    <a:pt x="485457" y="1051445"/>
                  </a:lnTo>
                  <a:lnTo>
                    <a:pt x="512826" y="1052944"/>
                  </a:lnTo>
                  <a:lnTo>
                    <a:pt x="533171" y="1052766"/>
                  </a:lnTo>
                  <a:lnTo>
                    <a:pt x="573849" y="1051077"/>
                  </a:lnTo>
                  <a:lnTo>
                    <a:pt x="619379" y="1046353"/>
                  </a:lnTo>
                  <a:lnTo>
                    <a:pt x="668858" y="1035062"/>
                  </a:lnTo>
                  <a:lnTo>
                    <a:pt x="708444" y="1022972"/>
                  </a:lnTo>
                  <a:lnTo>
                    <a:pt x="760310" y="998334"/>
                  </a:lnTo>
                  <a:lnTo>
                    <a:pt x="788619" y="984300"/>
                  </a:lnTo>
                  <a:lnTo>
                    <a:pt x="794423" y="980592"/>
                  </a:lnTo>
                  <a:close/>
                </a:path>
                <a:path w="1057910" h="1053465">
                  <a:moveTo>
                    <a:pt x="799769" y="133261"/>
                  </a:moveTo>
                  <a:lnTo>
                    <a:pt x="799490" y="127076"/>
                  </a:lnTo>
                  <a:lnTo>
                    <a:pt x="799211" y="121031"/>
                  </a:lnTo>
                  <a:lnTo>
                    <a:pt x="794067" y="116471"/>
                  </a:lnTo>
                  <a:lnTo>
                    <a:pt x="781964" y="117195"/>
                  </a:lnTo>
                  <a:lnTo>
                    <a:pt x="777379" y="122567"/>
                  </a:lnTo>
                  <a:lnTo>
                    <a:pt x="778433" y="134315"/>
                  </a:lnTo>
                  <a:lnTo>
                    <a:pt x="783107" y="138455"/>
                  </a:lnTo>
                  <a:lnTo>
                    <a:pt x="795134" y="138201"/>
                  </a:lnTo>
                  <a:lnTo>
                    <a:pt x="799769" y="133261"/>
                  </a:lnTo>
                  <a:close/>
                </a:path>
                <a:path w="1057910" h="1053465">
                  <a:moveTo>
                    <a:pt x="870864" y="852208"/>
                  </a:moveTo>
                  <a:lnTo>
                    <a:pt x="865543" y="847051"/>
                  </a:lnTo>
                  <a:lnTo>
                    <a:pt x="859078" y="847140"/>
                  </a:lnTo>
                  <a:lnTo>
                    <a:pt x="852525" y="847229"/>
                  </a:lnTo>
                  <a:lnTo>
                    <a:pt x="847788" y="852284"/>
                  </a:lnTo>
                  <a:lnTo>
                    <a:pt x="848271" y="864997"/>
                  </a:lnTo>
                  <a:lnTo>
                    <a:pt x="852982" y="869696"/>
                  </a:lnTo>
                  <a:lnTo>
                    <a:pt x="865251" y="870026"/>
                  </a:lnTo>
                  <a:lnTo>
                    <a:pt x="870712" y="864755"/>
                  </a:lnTo>
                  <a:lnTo>
                    <a:pt x="870864" y="852208"/>
                  </a:lnTo>
                  <a:close/>
                </a:path>
                <a:path w="1057910" h="1053465">
                  <a:moveTo>
                    <a:pt x="874915" y="188937"/>
                  </a:moveTo>
                  <a:lnTo>
                    <a:pt x="870000" y="183857"/>
                  </a:lnTo>
                  <a:lnTo>
                    <a:pt x="863955" y="183667"/>
                  </a:lnTo>
                  <a:lnTo>
                    <a:pt x="857897" y="183476"/>
                  </a:lnTo>
                  <a:lnTo>
                    <a:pt x="852881" y="188099"/>
                  </a:lnTo>
                  <a:lnTo>
                    <a:pt x="852551" y="199745"/>
                  </a:lnTo>
                  <a:lnTo>
                    <a:pt x="857516" y="205054"/>
                  </a:lnTo>
                  <a:lnTo>
                    <a:pt x="868781" y="205536"/>
                  </a:lnTo>
                  <a:lnTo>
                    <a:pt x="874331" y="200342"/>
                  </a:lnTo>
                  <a:lnTo>
                    <a:pt x="874915" y="188937"/>
                  </a:lnTo>
                  <a:close/>
                </a:path>
                <a:path w="1057910" h="1053465">
                  <a:moveTo>
                    <a:pt x="930414" y="263105"/>
                  </a:moveTo>
                  <a:lnTo>
                    <a:pt x="926261" y="258622"/>
                  </a:lnTo>
                  <a:lnTo>
                    <a:pt x="919861" y="258445"/>
                  </a:lnTo>
                  <a:lnTo>
                    <a:pt x="913587" y="258267"/>
                  </a:lnTo>
                  <a:lnTo>
                    <a:pt x="908837" y="262801"/>
                  </a:lnTo>
                  <a:lnTo>
                    <a:pt x="908748" y="274853"/>
                  </a:lnTo>
                  <a:lnTo>
                    <a:pt x="912825" y="279158"/>
                  </a:lnTo>
                  <a:lnTo>
                    <a:pt x="925322" y="279971"/>
                  </a:lnTo>
                  <a:lnTo>
                    <a:pt x="929894" y="275971"/>
                  </a:lnTo>
                  <a:lnTo>
                    <a:pt x="930414" y="263105"/>
                  </a:lnTo>
                  <a:close/>
                </a:path>
                <a:path w="1057910" h="1053465">
                  <a:moveTo>
                    <a:pt x="936358" y="790841"/>
                  </a:moveTo>
                  <a:lnTo>
                    <a:pt x="936142" y="784542"/>
                  </a:lnTo>
                  <a:lnTo>
                    <a:pt x="935926" y="778344"/>
                  </a:lnTo>
                  <a:lnTo>
                    <a:pt x="930109" y="772972"/>
                  </a:lnTo>
                  <a:lnTo>
                    <a:pt x="917892" y="773836"/>
                  </a:lnTo>
                  <a:lnTo>
                    <a:pt x="913003" y="779602"/>
                  </a:lnTo>
                  <a:lnTo>
                    <a:pt x="913853" y="791768"/>
                  </a:lnTo>
                  <a:lnTo>
                    <a:pt x="919111" y="796632"/>
                  </a:lnTo>
                  <a:lnTo>
                    <a:pt x="931113" y="796442"/>
                  </a:lnTo>
                  <a:lnTo>
                    <a:pt x="936358" y="790841"/>
                  </a:lnTo>
                  <a:close/>
                </a:path>
                <a:path w="1057910" h="1053465">
                  <a:moveTo>
                    <a:pt x="986701" y="356374"/>
                  </a:moveTo>
                  <a:lnTo>
                    <a:pt x="981329" y="350926"/>
                  </a:lnTo>
                  <a:lnTo>
                    <a:pt x="969759" y="350634"/>
                  </a:lnTo>
                  <a:lnTo>
                    <a:pt x="964831" y="355409"/>
                  </a:lnTo>
                  <a:lnTo>
                    <a:pt x="964565" y="367588"/>
                  </a:lnTo>
                  <a:lnTo>
                    <a:pt x="969060" y="372148"/>
                  </a:lnTo>
                  <a:lnTo>
                    <a:pt x="975321" y="372249"/>
                  </a:lnTo>
                  <a:lnTo>
                    <a:pt x="981189" y="372338"/>
                  </a:lnTo>
                  <a:lnTo>
                    <a:pt x="986421" y="367487"/>
                  </a:lnTo>
                  <a:lnTo>
                    <a:pt x="986701" y="356374"/>
                  </a:lnTo>
                  <a:close/>
                </a:path>
                <a:path w="1057910" h="1053465">
                  <a:moveTo>
                    <a:pt x="989507" y="688378"/>
                  </a:moveTo>
                  <a:lnTo>
                    <a:pt x="984326" y="682752"/>
                  </a:lnTo>
                  <a:lnTo>
                    <a:pt x="971778" y="682205"/>
                  </a:lnTo>
                  <a:lnTo>
                    <a:pt x="966495" y="687260"/>
                  </a:lnTo>
                  <a:lnTo>
                    <a:pt x="966381" y="693674"/>
                  </a:lnTo>
                  <a:lnTo>
                    <a:pt x="966266" y="700265"/>
                  </a:lnTo>
                  <a:lnTo>
                    <a:pt x="971054" y="705040"/>
                  </a:lnTo>
                  <a:lnTo>
                    <a:pt x="983869" y="704964"/>
                  </a:lnTo>
                  <a:lnTo>
                    <a:pt x="988758" y="700443"/>
                  </a:lnTo>
                  <a:lnTo>
                    <a:pt x="989507" y="688378"/>
                  </a:lnTo>
                  <a:close/>
                </a:path>
                <a:path w="1057910" h="1053465">
                  <a:moveTo>
                    <a:pt x="1011643" y="608177"/>
                  </a:moveTo>
                  <a:lnTo>
                    <a:pt x="1006500" y="602957"/>
                  </a:lnTo>
                  <a:lnTo>
                    <a:pt x="994168" y="602907"/>
                  </a:lnTo>
                  <a:lnTo>
                    <a:pt x="989203" y="607555"/>
                  </a:lnTo>
                  <a:lnTo>
                    <a:pt x="988339" y="620026"/>
                  </a:lnTo>
                  <a:lnTo>
                    <a:pt x="993127" y="625297"/>
                  </a:lnTo>
                  <a:lnTo>
                    <a:pt x="999655" y="625551"/>
                  </a:lnTo>
                  <a:lnTo>
                    <a:pt x="1006132" y="625792"/>
                  </a:lnTo>
                  <a:lnTo>
                    <a:pt x="1011428" y="620877"/>
                  </a:lnTo>
                  <a:lnTo>
                    <a:pt x="1011643" y="608177"/>
                  </a:lnTo>
                  <a:close/>
                </a:path>
                <a:path w="1057910" h="1053465">
                  <a:moveTo>
                    <a:pt x="1013447" y="523024"/>
                  </a:moveTo>
                  <a:lnTo>
                    <a:pt x="1007999" y="517779"/>
                  </a:lnTo>
                  <a:lnTo>
                    <a:pt x="1001674" y="517867"/>
                  </a:lnTo>
                  <a:lnTo>
                    <a:pt x="995095" y="517969"/>
                  </a:lnTo>
                  <a:lnTo>
                    <a:pt x="990460" y="522935"/>
                  </a:lnTo>
                  <a:lnTo>
                    <a:pt x="990879" y="535863"/>
                  </a:lnTo>
                  <a:lnTo>
                    <a:pt x="995426" y="540372"/>
                  </a:lnTo>
                  <a:lnTo>
                    <a:pt x="1007948" y="540664"/>
                  </a:lnTo>
                  <a:lnTo>
                    <a:pt x="1013447" y="535419"/>
                  </a:lnTo>
                  <a:lnTo>
                    <a:pt x="1013447" y="523024"/>
                  </a:lnTo>
                  <a:close/>
                </a:path>
                <a:path w="1057910" h="1053465">
                  <a:moveTo>
                    <a:pt x="1013841" y="445681"/>
                  </a:moveTo>
                  <a:lnTo>
                    <a:pt x="1008735" y="440512"/>
                  </a:lnTo>
                  <a:lnTo>
                    <a:pt x="1002182" y="440448"/>
                  </a:lnTo>
                  <a:lnTo>
                    <a:pt x="995387" y="440372"/>
                  </a:lnTo>
                  <a:lnTo>
                    <a:pt x="990739" y="445033"/>
                  </a:lnTo>
                  <a:lnTo>
                    <a:pt x="990942" y="457847"/>
                  </a:lnTo>
                  <a:lnTo>
                    <a:pt x="995578" y="462737"/>
                  </a:lnTo>
                  <a:lnTo>
                    <a:pt x="1007643" y="463435"/>
                  </a:lnTo>
                  <a:lnTo>
                    <a:pt x="1013371" y="458165"/>
                  </a:lnTo>
                  <a:lnTo>
                    <a:pt x="1013841" y="445681"/>
                  </a:lnTo>
                  <a:close/>
                </a:path>
                <a:path w="1057910" h="1053465">
                  <a:moveTo>
                    <a:pt x="1057910" y="547408"/>
                  </a:moveTo>
                  <a:lnTo>
                    <a:pt x="1057338" y="507949"/>
                  </a:lnTo>
                  <a:lnTo>
                    <a:pt x="1054303" y="464185"/>
                  </a:lnTo>
                  <a:lnTo>
                    <a:pt x="1047254" y="421220"/>
                  </a:lnTo>
                  <a:lnTo>
                    <a:pt x="1036574" y="378993"/>
                  </a:lnTo>
                  <a:lnTo>
                    <a:pt x="1022591" y="337388"/>
                  </a:lnTo>
                  <a:lnTo>
                    <a:pt x="1002817" y="291604"/>
                  </a:lnTo>
                  <a:lnTo>
                    <a:pt x="979093" y="248780"/>
                  </a:lnTo>
                  <a:lnTo>
                    <a:pt x="951522" y="208851"/>
                  </a:lnTo>
                  <a:lnTo>
                    <a:pt x="920191" y="171729"/>
                  </a:lnTo>
                  <a:lnTo>
                    <a:pt x="885228" y="137325"/>
                  </a:lnTo>
                  <a:lnTo>
                    <a:pt x="846709" y="105575"/>
                  </a:lnTo>
                  <a:lnTo>
                    <a:pt x="801611" y="75209"/>
                  </a:lnTo>
                  <a:lnTo>
                    <a:pt x="753986" y="50152"/>
                  </a:lnTo>
                  <a:lnTo>
                    <a:pt x="703986" y="30124"/>
                  </a:lnTo>
                  <a:lnTo>
                    <a:pt x="651713" y="14833"/>
                  </a:lnTo>
                  <a:lnTo>
                    <a:pt x="606831" y="5930"/>
                  </a:lnTo>
                  <a:lnTo>
                    <a:pt x="561695" y="1016"/>
                  </a:lnTo>
                  <a:lnTo>
                    <a:pt x="516305" y="0"/>
                  </a:lnTo>
                  <a:lnTo>
                    <a:pt x="470649" y="2806"/>
                  </a:lnTo>
                  <a:lnTo>
                    <a:pt x="417322" y="11404"/>
                  </a:lnTo>
                  <a:lnTo>
                    <a:pt x="365925" y="25704"/>
                  </a:lnTo>
                  <a:lnTo>
                    <a:pt x="316280" y="45275"/>
                  </a:lnTo>
                  <a:lnTo>
                    <a:pt x="268262" y="69646"/>
                  </a:lnTo>
                  <a:lnTo>
                    <a:pt x="205892" y="109766"/>
                  </a:lnTo>
                  <a:lnTo>
                    <a:pt x="149707" y="158051"/>
                  </a:lnTo>
                  <a:lnTo>
                    <a:pt x="114642" y="197129"/>
                  </a:lnTo>
                  <a:lnTo>
                    <a:pt x="84201" y="239115"/>
                  </a:lnTo>
                  <a:lnTo>
                    <a:pt x="58369" y="284073"/>
                  </a:lnTo>
                  <a:lnTo>
                    <a:pt x="37147" y="332028"/>
                  </a:lnTo>
                  <a:lnTo>
                    <a:pt x="24536" y="369277"/>
                  </a:lnTo>
                  <a:lnTo>
                    <a:pt x="14757" y="407111"/>
                  </a:lnTo>
                  <a:lnTo>
                    <a:pt x="7467" y="445490"/>
                  </a:lnTo>
                  <a:lnTo>
                    <a:pt x="2298" y="484365"/>
                  </a:lnTo>
                  <a:lnTo>
                    <a:pt x="0" y="522135"/>
                  </a:lnTo>
                  <a:lnTo>
                    <a:pt x="1003" y="559689"/>
                  </a:lnTo>
                  <a:lnTo>
                    <a:pt x="11099" y="634250"/>
                  </a:lnTo>
                  <a:lnTo>
                    <a:pt x="23126" y="682421"/>
                  </a:lnTo>
                  <a:lnTo>
                    <a:pt x="39649" y="728256"/>
                  </a:lnTo>
                  <a:lnTo>
                    <a:pt x="60490" y="771829"/>
                  </a:lnTo>
                  <a:lnTo>
                    <a:pt x="85483" y="813231"/>
                  </a:lnTo>
                  <a:lnTo>
                    <a:pt x="114490" y="852538"/>
                  </a:lnTo>
                  <a:lnTo>
                    <a:pt x="147345" y="889825"/>
                  </a:lnTo>
                  <a:lnTo>
                    <a:pt x="193090" y="931557"/>
                  </a:lnTo>
                  <a:lnTo>
                    <a:pt x="247459" y="969721"/>
                  </a:lnTo>
                  <a:lnTo>
                    <a:pt x="290791" y="975614"/>
                  </a:lnTo>
                  <a:lnTo>
                    <a:pt x="289572" y="970521"/>
                  </a:lnTo>
                  <a:lnTo>
                    <a:pt x="285775" y="969987"/>
                  </a:lnTo>
                  <a:lnTo>
                    <a:pt x="283108" y="968540"/>
                  </a:lnTo>
                  <a:lnTo>
                    <a:pt x="240855" y="942759"/>
                  </a:lnTo>
                  <a:lnTo>
                    <a:pt x="201955" y="913358"/>
                  </a:lnTo>
                  <a:lnTo>
                    <a:pt x="166319" y="880478"/>
                  </a:lnTo>
                  <a:lnTo>
                    <a:pt x="133883" y="844194"/>
                  </a:lnTo>
                  <a:lnTo>
                    <a:pt x="104597" y="804608"/>
                  </a:lnTo>
                  <a:lnTo>
                    <a:pt x="83096" y="769899"/>
                  </a:lnTo>
                  <a:lnTo>
                    <a:pt x="64554" y="733767"/>
                  </a:lnTo>
                  <a:lnTo>
                    <a:pt x="49149" y="696214"/>
                  </a:lnTo>
                  <a:lnTo>
                    <a:pt x="37058" y="657174"/>
                  </a:lnTo>
                  <a:lnTo>
                    <a:pt x="25603" y="609282"/>
                  </a:lnTo>
                  <a:lnTo>
                    <a:pt x="19037" y="562724"/>
                  </a:lnTo>
                  <a:lnTo>
                    <a:pt x="17386" y="532193"/>
                  </a:lnTo>
                  <a:lnTo>
                    <a:pt x="17665" y="501611"/>
                  </a:lnTo>
                  <a:lnTo>
                    <a:pt x="28308" y="416915"/>
                  </a:lnTo>
                  <a:lnTo>
                    <a:pt x="42773" y="364756"/>
                  </a:lnTo>
                  <a:lnTo>
                    <a:pt x="63144" y="314490"/>
                  </a:lnTo>
                  <a:lnTo>
                    <a:pt x="89319" y="266026"/>
                  </a:lnTo>
                  <a:lnTo>
                    <a:pt x="116014" y="226060"/>
                  </a:lnTo>
                  <a:lnTo>
                    <a:pt x="145630" y="188937"/>
                  </a:lnTo>
                  <a:lnTo>
                    <a:pt x="178231" y="154673"/>
                  </a:lnTo>
                  <a:lnTo>
                    <a:pt x="213855" y="123317"/>
                  </a:lnTo>
                  <a:lnTo>
                    <a:pt x="252577" y="94856"/>
                  </a:lnTo>
                  <a:lnTo>
                    <a:pt x="286194" y="74625"/>
                  </a:lnTo>
                  <a:lnTo>
                    <a:pt x="321335" y="57670"/>
                  </a:lnTo>
                  <a:lnTo>
                    <a:pt x="357822" y="43751"/>
                  </a:lnTo>
                  <a:lnTo>
                    <a:pt x="395478" y="32562"/>
                  </a:lnTo>
                  <a:lnTo>
                    <a:pt x="438873" y="23063"/>
                  </a:lnTo>
                  <a:lnTo>
                    <a:pt x="482638" y="17056"/>
                  </a:lnTo>
                  <a:lnTo>
                    <a:pt x="526745" y="14732"/>
                  </a:lnTo>
                  <a:lnTo>
                    <a:pt x="571182" y="16243"/>
                  </a:lnTo>
                  <a:lnTo>
                    <a:pt x="618223" y="22034"/>
                  </a:lnTo>
                  <a:lnTo>
                    <a:pt x="663956" y="31902"/>
                  </a:lnTo>
                  <a:lnTo>
                    <a:pt x="708367" y="45948"/>
                  </a:lnTo>
                  <a:lnTo>
                    <a:pt x="751420" y="64211"/>
                  </a:lnTo>
                  <a:lnTo>
                    <a:pt x="793102" y="86779"/>
                  </a:lnTo>
                  <a:lnTo>
                    <a:pt x="838847" y="117703"/>
                  </a:lnTo>
                  <a:lnTo>
                    <a:pt x="880148" y="152425"/>
                  </a:lnTo>
                  <a:lnTo>
                    <a:pt x="917092" y="190881"/>
                  </a:lnTo>
                  <a:lnTo>
                    <a:pt x="949782" y="232968"/>
                  </a:lnTo>
                  <a:lnTo>
                    <a:pt x="978344" y="278612"/>
                  </a:lnTo>
                  <a:lnTo>
                    <a:pt x="1002880" y="327710"/>
                  </a:lnTo>
                  <a:lnTo>
                    <a:pt x="1017193" y="364909"/>
                  </a:lnTo>
                  <a:lnTo>
                    <a:pt x="1027899" y="402958"/>
                  </a:lnTo>
                  <a:lnTo>
                    <a:pt x="1035532" y="441756"/>
                  </a:lnTo>
                  <a:lnTo>
                    <a:pt x="1040638" y="481177"/>
                  </a:lnTo>
                  <a:lnTo>
                    <a:pt x="1042314" y="515645"/>
                  </a:lnTo>
                  <a:lnTo>
                    <a:pt x="1040980" y="549922"/>
                  </a:lnTo>
                  <a:lnTo>
                    <a:pt x="1033208" y="618185"/>
                  </a:lnTo>
                  <a:lnTo>
                    <a:pt x="1021765" y="671499"/>
                  </a:lnTo>
                  <a:lnTo>
                    <a:pt x="993838" y="739279"/>
                  </a:lnTo>
                  <a:lnTo>
                    <a:pt x="967638" y="786968"/>
                  </a:lnTo>
                  <a:lnTo>
                    <a:pt x="936980" y="831608"/>
                  </a:lnTo>
                  <a:lnTo>
                    <a:pt x="901623" y="873048"/>
                  </a:lnTo>
                  <a:lnTo>
                    <a:pt x="861339" y="911098"/>
                  </a:lnTo>
                  <a:lnTo>
                    <a:pt x="828395" y="935761"/>
                  </a:lnTo>
                  <a:lnTo>
                    <a:pt x="790778" y="959332"/>
                  </a:lnTo>
                  <a:lnTo>
                    <a:pt x="785380" y="962977"/>
                  </a:lnTo>
                  <a:lnTo>
                    <a:pt x="831507" y="956805"/>
                  </a:lnTo>
                  <a:lnTo>
                    <a:pt x="866736" y="928928"/>
                  </a:lnTo>
                  <a:lnTo>
                    <a:pt x="897089" y="902055"/>
                  </a:lnTo>
                  <a:lnTo>
                    <a:pt x="925423" y="873125"/>
                  </a:lnTo>
                  <a:lnTo>
                    <a:pt x="951191" y="841616"/>
                  </a:lnTo>
                  <a:lnTo>
                    <a:pt x="988021" y="787006"/>
                  </a:lnTo>
                  <a:lnTo>
                    <a:pt x="1016711" y="727900"/>
                  </a:lnTo>
                  <a:lnTo>
                    <a:pt x="1031240" y="684326"/>
                  </a:lnTo>
                  <a:lnTo>
                    <a:pt x="1044003" y="640143"/>
                  </a:lnTo>
                  <a:lnTo>
                    <a:pt x="1054874" y="586701"/>
                  </a:lnTo>
                  <a:lnTo>
                    <a:pt x="1057135" y="567093"/>
                  </a:lnTo>
                  <a:lnTo>
                    <a:pt x="1057910" y="547408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2380" y="6090716"/>
              <a:ext cx="470534" cy="725805"/>
            </a:xfrm>
            <a:custGeom>
              <a:avLst/>
              <a:gdLst/>
              <a:ahLst/>
              <a:cxnLst/>
              <a:rect l="l" t="t" r="r" b="b"/>
              <a:pathLst>
                <a:path w="470535" h="725804">
                  <a:moveTo>
                    <a:pt x="285013" y="282105"/>
                  </a:moveTo>
                  <a:lnTo>
                    <a:pt x="283895" y="277850"/>
                  </a:lnTo>
                  <a:lnTo>
                    <a:pt x="279184" y="272618"/>
                  </a:lnTo>
                  <a:lnTo>
                    <a:pt x="223532" y="223469"/>
                  </a:lnTo>
                  <a:lnTo>
                    <a:pt x="219049" y="221678"/>
                  </a:lnTo>
                  <a:lnTo>
                    <a:pt x="218871" y="216585"/>
                  </a:lnTo>
                  <a:lnTo>
                    <a:pt x="221907" y="213347"/>
                  </a:lnTo>
                  <a:lnTo>
                    <a:pt x="223951" y="216192"/>
                  </a:lnTo>
                  <a:lnTo>
                    <a:pt x="246392" y="232168"/>
                  </a:lnTo>
                  <a:lnTo>
                    <a:pt x="260477" y="241287"/>
                  </a:lnTo>
                  <a:lnTo>
                    <a:pt x="277761" y="249402"/>
                  </a:lnTo>
                  <a:lnTo>
                    <a:pt x="280174" y="249377"/>
                  </a:lnTo>
                  <a:lnTo>
                    <a:pt x="283044" y="249910"/>
                  </a:lnTo>
                  <a:lnTo>
                    <a:pt x="283057" y="243014"/>
                  </a:lnTo>
                  <a:lnTo>
                    <a:pt x="278688" y="239191"/>
                  </a:lnTo>
                  <a:lnTo>
                    <a:pt x="258038" y="219138"/>
                  </a:lnTo>
                  <a:lnTo>
                    <a:pt x="249174" y="211175"/>
                  </a:lnTo>
                  <a:lnTo>
                    <a:pt x="228219" y="194741"/>
                  </a:lnTo>
                  <a:lnTo>
                    <a:pt x="216877" y="185369"/>
                  </a:lnTo>
                  <a:lnTo>
                    <a:pt x="205803" y="175717"/>
                  </a:lnTo>
                  <a:lnTo>
                    <a:pt x="169341" y="142633"/>
                  </a:lnTo>
                  <a:lnTo>
                    <a:pt x="162852" y="137312"/>
                  </a:lnTo>
                  <a:lnTo>
                    <a:pt x="156006" y="132524"/>
                  </a:lnTo>
                  <a:lnTo>
                    <a:pt x="148717" y="128447"/>
                  </a:lnTo>
                  <a:lnTo>
                    <a:pt x="140906" y="125260"/>
                  </a:lnTo>
                  <a:lnTo>
                    <a:pt x="131978" y="121310"/>
                  </a:lnTo>
                  <a:lnTo>
                    <a:pt x="124536" y="115862"/>
                  </a:lnTo>
                  <a:lnTo>
                    <a:pt x="118402" y="108864"/>
                  </a:lnTo>
                  <a:lnTo>
                    <a:pt x="113398" y="100279"/>
                  </a:lnTo>
                  <a:lnTo>
                    <a:pt x="102793" y="78727"/>
                  </a:lnTo>
                  <a:lnTo>
                    <a:pt x="67513" y="10134"/>
                  </a:lnTo>
                  <a:lnTo>
                    <a:pt x="26035" y="41516"/>
                  </a:lnTo>
                  <a:lnTo>
                    <a:pt x="0" y="87249"/>
                  </a:lnTo>
                  <a:lnTo>
                    <a:pt x="36830" y="133311"/>
                  </a:lnTo>
                  <a:lnTo>
                    <a:pt x="49047" y="147878"/>
                  </a:lnTo>
                  <a:lnTo>
                    <a:pt x="61493" y="165773"/>
                  </a:lnTo>
                  <a:lnTo>
                    <a:pt x="69380" y="184899"/>
                  </a:lnTo>
                  <a:lnTo>
                    <a:pt x="73088" y="205257"/>
                  </a:lnTo>
                  <a:lnTo>
                    <a:pt x="72999" y="226822"/>
                  </a:lnTo>
                  <a:lnTo>
                    <a:pt x="72199" y="237896"/>
                  </a:lnTo>
                  <a:lnTo>
                    <a:pt x="71310" y="260108"/>
                  </a:lnTo>
                  <a:lnTo>
                    <a:pt x="70764" y="294970"/>
                  </a:lnTo>
                  <a:lnTo>
                    <a:pt x="71158" y="325996"/>
                  </a:lnTo>
                  <a:lnTo>
                    <a:pt x="72034" y="333451"/>
                  </a:lnTo>
                  <a:lnTo>
                    <a:pt x="79146" y="338963"/>
                  </a:lnTo>
                  <a:lnTo>
                    <a:pt x="83781" y="334899"/>
                  </a:lnTo>
                  <a:lnTo>
                    <a:pt x="95377" y="269328"/>
                  </a:lnTo>
                  <a:lnTo>
                    <a:pt x="98552" y="261607"/>
                  </a:lnTo>
                  <a:lnTo>
                    <a:pt x="103936" y="254825"/>
                  </a:lnTo>
                  <a:lnTo>
                    <a:pt x="110705" y="248767"/>
                  </a:lnTo>
                  <a:lnTo>
                    <a:pt x="118364" y="246138"/>
                  </a:lnTo>
                  <a:lnTo>
                    <a:pt x="126352" y="247065"/>
                  </a:lnTo>
                  <a:lnTo>
                    <a:pt x="134099" y="251675"/>
                  </a:lnTo>
                  <a:lnTo>
                    <a:pt x="143586" y="260832"/>
                  </a:lnTo>
                  <a:lnTo>
                    <a:pt x="152895" y="270192"/>
                  </a:lnTo>
                  <a:lnTo>
                    <a:pt x="210693" y="325208"/>
                  </a:lnTo>
                  <a:lnTo>
                    <a:pt x="214007" y="328676"/>
                  </a:lnTo>
                  <a:lnTo>
                    <a:pt x="223240" y="335267"/>
                  </a:lnTo>
                  <a:lnTo>
                    <a:pt x="229057" y="338531"/>
                  </a:lnTo>
                  <a:lnTo>
                    <a:pt x="235204" y="342353"/>
                  </a:lnTo>
                  <a:lnTo>
                    <a:pt x="240106" y="335635"/>
                  </a:lnTo>
                  <a:lnTo>
                    <a:pt x="239204" y="330708"/>
                  </a:lnTo>
                  <a:lnTo>
                    <a:pt x="228180" y="316014"/>
                  </a:lnTo>
                  <a:lnTo>
                    <a:pt x="219748" y="305930"/>
                  </a:lnTo>
                  <a:lnTo>
                    <a:pt x="181063" y="262610"/>
                  </a:lnTo>
                  <a:lnTo>
                    <a:pt x="179882" y="259219"/>
                  </a:lnTo>
                  <a:lnTo>
                    <a:pt x="177482" y="254876"/>
                  </a:lnTo>
                  <a:lnTo>
                    <a:pt x="184988" y="254685"/>
                  </a:lnTo>
                  <a:lnTo>
                    <a:pt x="187934" y="258673"/>
                  </a:lnTo>
                  <a:lnTo>
                    <a:pt x="227482" y="297116"/>
                  </a:lnTo>
                  <a:lnTo>
                    <a:pt x="239471" y="308089"/>
                  </a:lnTo>
                  <a:lnTo>
                    <a:pt x="251802" y="318503"/>
                  </a:lnTo>
                  <a:lnTo>
                    <a:pt x="258711" y="322745"/>
                  </a:lnTo>
                  <a:lnTo>
                    <a:pt x="264972" y="327164"/>
                  </a:lnTo>
                  <a:lnTo>
                    <a:pt x="274205" y="320103"/>
                  </a:lnTo>
                  <a:lnTo>
                    <a:pt x="275386" y="318465"/>
                  </a:lnTo>
                  <a:lnTo>
                    <a:pt x="269659" y="311048"/>
                  </a:lnTo>
                  <a:lnTo>
                    <a:pt x="263436" y="303441"/>
                  </a:lnTo>
                  <a:lnTo>
                    <a:pt x="256857" y="296087"/>
                  </a:lnTo>
                  <a:lnTo>
                    <a:pt x="243116" y="281914"/>
                  </a:lnTo>
                  <a:lnTo>
                    <a:pt x="202857" y="243103"/>
                  </a:lnTo>
                  <a:lnTo>
                    <a:pt x="201206" y="240258"/>
                  </a:lnTo>
                  <a:lnTo>
                    <a:pt x="198983" y="237337"/>
                  </a:lnTo>
                  <a:lnTo>
                    <a:pt x="205041" y="234213"/>
                  </a:lnTo>
                  <a:lnTo>
                    <a:pt x="207759" y="238099"/>
                  </a:lnTo>
                  <a:lnTo>
                    <a:pt x="268592" y="285940"/>
                  </a:lnTo>
                  <a:lnTo>
                    <a:pt x="272694" y="288251"/>
                  </a:lnTo>
                  <a:lnTo>
                    <a:pt x="276237" y="290588"/>
                  </a:lnTo>
                  <a:lnTo>
                    <a:pt x="282473" y="286118"/>
                  </a:lnTo>
                  <a:lnTo>
                    <a:pt x="285013" y="282105"/>
                  </a:lnTo>
                  <a:close/>
                </a:path>
                <a:path w="470535" h="725804">
                  <a:moveTo>
                    <a:pt x="470027" y="555891"/>
                  </a:moveTo>
                  <a:lnTo>
                    <a:pt x="469531" y="547509"/>
                  </a:lnTo>
                  <a:lnTo>
                    <a:pt x="458431" y="433692"/>
                  </a:lnTo>
                  <a:lnTo>
                    <a:pt x="456577" y="409194"/>
                  </a:lnTo>
                  <a:lnTo>
                    <a:pt x="440182" y="445401"/>
                  </a:lnTo>
                  <a:lnTo>
                    <a:pt x="436689" y="486257"/>
                  </a:lnTo>
                  <a:lnTo>
                    <a:pt x="435737" y="489318"/>
                  </a:lnTo>
                  <a:lnTo>
                    <a:pt x="430911" y="489851"/>
                  </a:lnTo>
                  <a:lnTo>
                    <a:pt x="430428" y="486346"/>
                  </a:lnTo>
                  <a:lnTo>
                    <a:pt x="422262" y="451116"/>
                  </a:lnTo>
                  <a:lnTo>
                    <a:pt x="420116" y="440245"/>
                  </a:lnTo>
                  <a:lnTo>
                    <a:pt x="418274" y="428790"/>
                  </a:lnTo>
                  <a:lnTo>
                    <a:pt x="412470" y="388848"/>
                  </a:lnTo>
                  <a:lnTo>
                    <a:pt x="409956" y="383667"/>
                  </a:lnTo>
                  <a:lnTo>
                    <a:pt x="408165" y="378371"/>
                  </a:lnTo>
                  <a:lnTo>
                    <a:pt x="405650" y="378320"/>
                  </a:lnTo>
                  <a:lnTo>
                    <a:pt x="404495" y="381177"/>
                  </a:lnTo>
                  <a:lnTo>
                    <a:pt x="402717" y="383959"/>
                  </a:lnTo>
                  <a:lnTo>
                    <a:pt x="401243" y="394589"/>
                  </a:lnTo>
                  <a:lnTo>
                    <a:pt x="394804" y="482777"/>
                  </a:lnTo>
                  <a:lnTo>
                    <a:pt x="393509" y="484886"/>
                  </a:lnTo>
                  <a:lnTo>
                    <a:pt x="392620" y="487349"/>
                  </a:lnTo>
                  <a:lnTo>
                    <a:pt x="387883" y="485444"/>
                  </a:lnTo>
                  <a:lnTo>
                    <a:pt x="384517" y="446405"/>
                  </a:lnTo>
                  <a:lnTo>
                    <a:pt x="383222" y="435889"/>
                  </a:lnTo>
                  <a:lnTo>
                    <a:pt x="379361" y="411962"/>
                  </a:lnTo>
                  <a:lnTo>
                    <a:pt x="373011" y="378117"/>
                  </a:lnTo>
                  <a:lnTo>
                    <a:pt x="366725" y="375602"/>
                  </a:lnTo>
                  <a:lnTo>
                    <a:pt x="362254" y="380809"/>
                  </a:lnTo>
                  <a:lnTo>
                    <a:pt x="360807" y="387070"/>
                  </a:lnTo>
                  <a:lnTo>
                    <a:pt x="362318" y="469061"/>
                  </a:lnTo>
                  <a:lnTo>
                    <a:pt x="362216" y="475094"/>
                  </a:lnTo>
                  <a:lnTo>
                    <a:pt x="360921" y="481672"/>
                  </a:lnTo>
                  <a:lnTo>
                    <a:pt x="360045" y="479920"/>
                  </a:lnTo>
                  <a:lnTo>
                    <a:pt x="358775" y="478256"/>
                  </a:lnTo>
                  <a:lnTo>
                    <a:pt x="342074" y="403047"/>
                  </a:lnTo>
                  <a:lnTo>
                    <a:pt x="338912" y="395655"/>
                  </a:lnTo>
                  <a:lnTo>
                    <a:pt x="336283" y="393115"/>
                  </a:lnTo>
                  <a:lnTo>
                    <a:pt x="334365" y="390499"/>
                  </a:lnTo>
                  <a:lnTo>
                    <a:pt x="327494" y="393420"/>
                  </a:lnTo>
                  <a:lnTo>
                    <a:pt x="328028" y="398373"/>
                  </a:lnTo>
                  <a:lnTo>
                    <a:pt x="327863" y="403047"/>
                  </a:lnTo>
                  <a:lnTo>
                    <a:pt x="327901" y="421271"/>
                  </a:lnTo>
                  <a:lnTo>
                    <a:pt x="329006" y="439407"/>
                  </a:lnTo>
                  <a:lnTo>
                    <a:pt x="330822" y="457504"/>
                  </a:lnTo>
                  <a:lnTo>
                    <a:pt x="337972" y="521792"/>
                  </a:lnTo>
                  <a:lnTo>
                    <a:pt x="337083" y="529704"/>
                  </a:lnTo>
                  <a:lnTo>
                    <a:pt x="333095" y="534238"/>
                  </a:lnTo>
                  <a:lnTo>
                    <a:pt x="327190" y="535520"/>
                  </a:lnTo>
                  <a:lnTo>
                    <a:pt x="320548" y="533654"/>
                  </a:lnTo>
                  <a:lnTo>
                    <a:pt x="313905" y="529818"/>
                  </a:lnTo>
                  <a:lnTo>
                    <a:pt x="307670" y="525513"/>
                  </a:lnTo>
                  <a:lnTo>
                    <a:pt x="289725" y="510768"/>
                  </a:lnTo>
                  <a:lnTo>
                    <a:pt x="274688" y="499833"/>
                  </a:lnTo>
                  <a:lnTo>
                    <a:pt x="272529" y="498627"/>
                  </a:lnTo>
                  <a:lnTo>
                    <a:pt x="264668" y="496100"/>
                  </a:lnTo>
                  <a:lnTo>
                    <a:pt x="261302" y="499046"/>
                  </a:lnTo>
                  <a:lnTo>
                    <a:pt x="288150" y="545515"/>
                  </a:lnTo>
                  <a:lnTo>
                    <a:pt x="354876" y="616737"/>
                  </a:lnTo>
                  <a:lnTo>
                    <a:pt x="358419" y="620382"/>
                  </a:lnTo>
                  <a:lnTo>
                    <a:pt x="364210" y="627621"/>
                  </a:lnTo>
                  <a:lnTo>
                    <a:pt x="368198" y="635546"/>
                  </a:lnTo>
                  <a:lnTo>
                    <a:pt x="370471" y="644156"/>
                  </a:lnTo>
                  <a:lnTo>
                    <a:pt x="371081" y="653427"/>
                  </a:lnTo>
                  <a:lnTo>
                    <a:pt x="370801" y="712622"/>
                  </a:lnTo>
                  <a:lnTo>
                    <a:pt x="371538" y="719239"/>
                  </a:lnTo>
                  <a:lnTo>
                    <a:pt x="371944" y="725805"/>
                  </a:lnTo>
                  <a:lnTo>
                    <a:pt x="391502" y="722122"/>
                  </a:lnTo>
                  <a:lnTo>
                    <a:pt x="421627" y="714121"/>
                  </a:lnTo>
                  <a:lnTo>
                    <a:pt x="451370" y="704951"/>
                  </a:lnTo>
                  <a:lnTo>
                    <a:pt x="469734" y="697712"/>
                  </a:lnTo>
                  <a:lnTo>
                    <a:pt x="463918" y="674103"/>
                  </a:lnTo>
                  <a:lnTo>
                    <a:pt x="459600" y="650544"/>
                  </a:lnTo>
                  <a:lnTo>
                    <a:pt x="458660" y="627075"/>
                  </a:lnTo>
                  <a:lnTo>
                    <a:pt x="460984" y="603707"/>
                  </a:lnTo>
                  <a:lnTo>
                    <a:pt x="468503" y="572312"/>
                  </a:lnTo>
                  <a:lnTo>
                    <a:pt x="469684" y="564146"/>
                  </a:lnTo>
                  <a:lnTo>
                    <a:pt x="470027" y="555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5899" y="535387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Deaths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700" y="5157849"/>
            <a:ext cx="13108940" cy="17659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m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v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oidabl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auses</a:t>
            </a:r>
            <a:r>
              <a:rPr sz="1725" spc="7" baseline="-31400" dirty="0">
                <a:latin typeface="Source Sans Pro"/>
                <a:cs typeface="Source Sans Pro"/>
              </a:rPr>
              <a:t>3</a:t>
            </a:r>
            <a:r>
              <a:rPr sz="1725" baseline="-31400" dirty="0">
                <a:latin typeface="Source Sans Pro"/>
                <a:cs typeface="Source Sans Pro"/>
              </a:rPr>
              <a:t> </a:t>
            </a:r>
            <a:r>
              <a:rPr sz="1725" spc="-142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cc</a:t>
            </a:r>
            <a:r>
              <a:rPr sz="2000" spc="-20" dirty="0">
                <a:latin typeface="Source Sans Pro"/>
                <a:cs typeface="Source Sans Pro"/>
              </a:rPr>
              <a:t>oun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61</a:t>
            </a:r>
            <a:r>
              <a:rPr sz="2800" b="1" spc="15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800" b="1" spc="-2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al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</a:t>
            </a:r>
            <a:r>
              <a:rPr sz="2000" spc="-50" dirty="0">
                <a:latin typeface="Source Sans Pro"/>
                <a:cs typeface="Source Sans Pro"/>
              </a:rPr>
              <a:t>ea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fi</a:t>
            </a:r>
            <a:r>
              <a:rPr sz="2000" spc="-3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-</a:t>
            </a:r>
            <a:r>
              <a:rPr sz="2000" spc="-30" dirty="0">
                <a:latin typeface="Source Sans Pro"/>
                <a:cs typeface="Source Sans Pro"/>
              </a:rPr>
              <a:t>y</a:t>
            </a:r>
            <a:r>
              <a:rPr sz="2000" spc="-5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2014-201</a:t>
            </a:r>
            <a:r>
              <a:rPr sz="2000" dirty="0">
                <a:latin typeface="Source Sans Pro"/>
                <a:cs typeface="Source Sans Pro"/>
              </a:rPr>
              <a:t>8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905000" marR="30480">
              <a:lnSpc>
                <a:spcPct val="116700"/>
              </a:lnSpc>
              <a:spcBef>
                <a:spcPts val="1920"/>
              </a:spcBef>
            </a:pPr>
            <a:r>
              <a:rPr sz="2000" dirty="0">
                <a:latin typeface="Source Sans Pro"/>
                <a:cs typeface="Source Sans Pro"/>
              </a:rPr>
              <a:t>In July 2020, a new </a:t>
            </a:r>
            <a:r>
              <a:rPr sz="2000" spc="-5" dirty="0">
                <a:latin typeface="Source Sans Pro"/>
                <a:cs typeface="Source Sans Pro"/>
              </a:rPr>
              <a:t>national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agreement</a:t>
            </a:r>
            <a:r>
              <a:rPr sz="2000" dirty="0">
                <a:latin typeface="Source Sans Pro"/>
                <a:cs typeface="Source Sans Pro"/>
              </a:rPr>
              <a:t> on </a:t>
            </a:r>
            <a:r>
              <a:rPr sz="2000" i="1" dirty="0">
                <a:latin typeface="Source Sans Pro"/>
                <a:cs typeface="Source Sans Pro"/>
              </a:rPr>
              <a:t>Closing the gap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endorsed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</a:t>
            </a:r>
            <a:r>
              <a:rPr sz="2000" spc="-5" dirty="0">
                <a:latin typeface="Source Sans Pro"/>
                <a:cs typeface="Source Sans Pro"/>
              </a:rPr>
              <a:t>leaders.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Specific </a:t>
            </a:r>
            <a:r>
              <a:rPr sz="2000" spc="-10" dirty="0">
                <a:latin typeface="Source Sans Pro"/>
                <a:cs typeface="Source Sans Pro"/>
              </a:rPr>
              <a:t>outcomes,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targets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monitoring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life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expectancy;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deaths;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leading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death;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potentially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avoidable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67543" y="2154806"/>
            <a:ext cx="1117092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00" spc="-35" dirty="0">
                <a:latin typeface="Source Sans Pro"/>
                <a:cs typeface="Source Sans Pro"/>
              </a:rPr>
              <a:t>Life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expectancy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was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lower</a:t>
            </a:r>
            <a:r>
              <a:rPr sz="2800" b="1" spc="-2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for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living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remote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very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remote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areas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those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living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major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cities: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1650" y="3156501"/>
            <a:ext cx="172847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72.1</a:t>
            </a:r>
            <a:r>
              <a:rPr sz="4800" b="1" spc="-40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1260" y="2979455"/>
            <a:ext cx="1568281" cy="73385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71649" y="3492766"/>
            <a:ext cx="991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8006" y="2782938"/>
            <a:ext cx="1578156" cy="59604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385300" y="3132849"/>
            <a:ext cx="3470275" cy="156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985">
              <a:lnSpc>
                <a:spcPts val="266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65.9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areas.</a:t>
            </a:r>
            <a:endParaRPr sz="1600">
              <a:latin typeface="Source Sans Pro"/>
              <a:cs typeface="Source Sans Pro"/>
            </a:endParaRPr>
          </a:p>
          <a:p>
            <a:pPr marL="1757045">
              <a:lnSpc>
                <a:spcPct val="100000"/>
              </a:lnSpc>
              <a:spcBef>
                <a:spcPts val="1415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69.6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0350" y="2936963"/>
            <a:ext cx="720090" cy="725170"/>
          </a:xfrm>
          <a:custGeom>
            <a:avLst/>
            <a:gdLst/>
            <a:ahLst/>
            <a:cxnLst/>
            <a:rect l="l" t="t" r="r" b="b"/>
            <a:pathLst>
              <a:path w="720089" h="725170">
                <a:moveTo>
                  <a:pt x="157543" y="542213"/>
                </a:moveTo>
                <a:lnTo>
                  <a:pt x="150329" y="532688"/>
                </a:lnTo>
                <a:lnTo>
                  <a:pt x="146799" y="534758"/>
                </a:lnTo>
                <a:lnTo>
                  <a:pt x="145821" y="536905"/>
                </a:lnTo>
                <a:lnTo>
                  <a:pt x="146405" y="541121"/>
                </a:lnTo>
                <a:lnTo>
                  <a:pt x="147281" y="542823"/>
                </a:lnTo>
                <a:lnTo>
                  <a:pt x="150406" y="545630"/>
                </a:lnTo>
                <a:lnTo>
                  <a:pt x="152323" y="546049"/>
                </a:lnTo>
                <a:lnTo>
                  <a:pt x="156387" y="544220"/>
                </a:lnTo>
                <a:lnTo>
                  <a:pt x="157543" y="542213"/>
                </a:lnTo>
                <a:close/>
              </a:path>
              <a:path w="720089" h="725170">
                <a:moveTo>
                  <a:pt x="159169" y="587946"/>
                </a:moveTo>
                <a:lnTo>
                  <a:pt x="159092" y="585851"/>
                </a:lnTo>
                <a:lnTo>
                  <a:pt x="158902" y="583196"/>
                </a:lnTo>
                <a:lnTo>
                  <a:pt x="157822" y="581063"/>
                </a:lnTo>
                <a:lnTo>
                  <a:pt x="153276" y="578751"/>
                </a:lnTo>
                <a:lnTo>
                  <a:pt x="151218" y="579183"/>
                </a:lnTo>
                <a:lnTo>
                  <a:pt x="147370" y="582155"/>
                </a:lnTo>
                <a:lnTo>
                  <a:pt x="146634" y="584377"/>
                </a:lnTo>
                <a:lnTo>
                  <a:pt x="147447" y="588784"/>
                </a:lnTo>
                <a:lnTo>
                  <a:pt x="148209" y="590448"/>
                </a:lnTo>
                <a:lnTo>
                  <a:pt x="151879" y="593763"/>
                </a:lnTo>
                <a:lnTo>
                  <a:pt x="155130" y="593534"/>
                </a:lnTo>
                <a:lnTo>
                  <a:pt x="158064" y="589572"/>
                </a:lnTo>
                <a:lnTo>
                  <a:pt x="159169" y="587946"/>
                </a:lnTo>
                <a:close/>
              </a:path>
              <a:path w="720089" h="725170">
                <a:moveTo>
                  <a:pt x="160693" y="623646"/>
                </a:moveTo>
                <a:lnTo>
                  <a:pt x="160083" y="621728"/>
                </a:lnTo>
                <a:lnTo>
                  <a:pt x="159626" y="619747"/>
                </a:lnTo>
                <a:lnTo>
                  <a:pt x="157937" y="615962"/>
                </a:lnTo>
                <a:lnTo>
                  <a:pt x="156171" y="615149"/>
                </a:lnTo>
                <a:lnTo>
                  <a:pt x="151942" y="615607"/>
                </a:lnTo>
                <a:lnTo>
                  <a:pt x="150749" y="616877"/>
                </a:lnTo>
                <a:lnTo>
                  <a:pt x="148920" y="622465"/>
                </a:lnTo>
                <a:lnTo>
                  <a:pt x="150672" y="627087"/>
                </a:lnTo>
                <a:lnTo>
                  <a:pt x="157340" y="630123"/>
                </a:lnTo>
                <a:lnTo>
                  <a:pt x="160147" y="628434"/>
                </a:lnTo>
                <a:lnTo>
                  <a:pt x="160401" y="624293"/>
                </a:lnTo>
                <a:lnTo>
                  <a:pt x="160388" y="623735"/>
                </a:lnTo>
                <a:lnTo>
                  <a:pt x="160693" y="623646"/>
                </a:lnTo>
                <a:close/>
              </a:path>
              <a:path w="720089" h="725170">
                <a:moveTo>
                  <a:pt x="160997" y="494309"/>
                </a:moveTo>
                <a:lnTo>
                  <a:pt x="160705" y="492963"/>
                </a:lnTo>
                <a:lnTo>
                  <a:pt x="160540" y="491578"/>
                </a:lnTo>
                <a:lnTo>
                  <a:pt x="158953" y="487184"/>
                </a:lnTo>
                <a:lnTo>
                  <a:pt x="156819" y="485838"/>
                </a:lnTo>
                <a:lnTo>
                  <a:pt x="150647" y="486384"/>
                </a:lnTo>
                <a:lnTo>
                  <a:pt x="148043" y="488619"/>
                </a:lnTo>
                <a:lnTo>
                  <a:pt x="147142" y="494093"/>
                </a:lnTo>
                <a:lnTo>
                  <a:pt x="147637" y="496506"/>
                </a:lnTo>
                <a:lnTo>
                  <a:pt x="150228" y="500621"/>
                </a:lnTo>
                <a:lnTo>
                  <a:pt x="152006" y="501357"/>
                </a:lnTo>
                <a:lnTo>
                  <a:pt x="154686" y="500913"/>
                </a:lnTo>
                <a:lnTo>
                  <a:pt x="155117" y="500608"/>
                </a:lnTo>
                <a:lnTo>
                  <a:pt x="159042" y="500621"/>
                </a:lnTo>
                <a:lnTo>
                  <a:pt x="160959" y="497179"/>
                </a:lnTo>
                <a:lnTo>
                  <a:pt x="160997" y="494309"/>
                </a:lnTo>
                <a:close/>
              </a:path>
              <a:path w="720089" h="725170">
                <a:moveTo>
                  <a:pt x="187325" y="463397"/>
                </a:moveTo>
                <a:lnTo>
                  <a:pt x="187058" y="462229"/>
                </a:lnTo>
                <a:lnTo>
                  <a:pt x="186944" y="460832"/>
                </a:lnTo>
                <a:lnTo>
                  <a:pt x="185635" y="457784"/>
                </a:lnTo>
                <a:lnTo>
                  <a:pt x="184137" y="456768"/>
                </a:lnTo>
                <a:lnTo>
                  <a:pt x="179984" y="456958"/>
                </a:lnTo>
                <a:lnTo>
                  <a:pt x="178574" y="458101"/>
                </a:lnTo>
                <a:lnTo>
                  <a:pt x="176618" y="462965"/>
                </a:lnTo>
                <a:lnTo>
                  <a:pt x="177215" y="465886"/>
                </a:lnTo>
                <a:lnTo>
                  <a:pt x="179971" y="470039"/>
                </a:lnTo>
                <a:lnTo>
                  <a:pt x="181444" y="470750"/>
                </a:lnTo>
                <a:lnTo>
                  <a:pt x="185267" y="470065"/>
                </a:lnTo>
                <a:lnTo>
                  <a:pt x="186550" y="468782"/>
                </a:lnTo>
                <a:lnTo>
                  <a:pt x="187325" y="465836"/>
                </a:lnTo>
                <a:lnTo>
                  <a:pt x="187236" y="464705"/>
                </a:lnTo>
                <a:lnTo>
                  <a:pt x="187325" y="463397"/>
                </a:lnTo>
                <a:close/>
              </a:path>
              <a:path w="720089" h="725170">
                <a:moveTo>
                  <a:pt x="227507" y="267335"/>
                </a:moveTo>
                <a:lnTo>
                  <a:pt x="227380" y="264934"/>
                </a:lnTo>
                <a:lnTo>
                  <a:pt x="227317" y="264617"/>
                </a:lnTo>
                <a:lnTo>
                  <a:pt x="227215" y="263880"/>
                </a:lnTo>
                <a:lnTo>
                  <a:pt x="226453" y="261378"/>
                </a:lnTo>
                <a:lnTo>
                  <a:pt x="225348" y="260019"/>
                </a:lnTo>
                <a:lnTo>
                  <a:pt x="221576" y="259664"/>
                </a:lnTo>
                <a:lnTo>
                  <a:pt x="220294" y="260769"/>
                </a:lnTo>
                <a:lnTo>
                  <a:pt x="218236" y="263893"/>
                </a:lnTo>
                <a:lnTo>
                  <a:pt x="218046" y="267487"/>
                </a:lnTo>
                <a:lnTo>
                  <a:pt x="221589" y="270281"/>
                </a:lnTo>
                <a:lnTo>
                  <a:pt x="223100" y="270878"/>
                </a:lnTo>
                <a:lnTo>
                  <a:pt x="226377" y="269379"/>
                </a:lnTo>
                <a:lnTo>
                  <a:pt x="227507" y="267335"/>
                </a:lnTo>
                <a:close/>
              </a:path>
              <a:path w="720089" h="725170">
                <a:moveTo>
                  <a:pt x="227698" y="441579"/>
                </a:moveTo>
                <a:lnTo>
                  <a:pt x="226529" y="436422"/>
                </a:lnTo>
                <a:lnTo>
                  <a:pt x="224726" y="434949"/>
                </a:lnTo>
                <a:lnTo>
                  <a:pt x="220738" y="435013"/>
                </a:lnTo>
                <a:lnTo>
                  <a:pt x="218757" y="436689"/>
                </a:lnTo>
                <a:lnTo>
                  <a:pt x="218135" y="439470"/>
                </a:lnTo>
                <a:lnTo>
                  <a:pt x="218147" y="440131"/>
                </a:lnTo>
                <a:lnTo>
                  <a:pt x="218109" y="440486"/>
                </a:lnTo>
                <a:lnTo>
                  <a:pt x="218262" y="442645"/>
                </a:lnTo>
                <a:lnTo>
                  <a:pt x="218617" y="444449"/>
                </a:lnTo>
                <a:lnTo>
                  <a:pt x="221526" y="447332"/>
                </a:lnTo>
                <a:lnTo>
                  <a:pt x="223050" y="447421"/>
                </a:lnTo>
                <a:lnTo>
                  <a:pt x="227215" y="444182"/>
                </a:lnTo>
                <a:lnTo>
                  <a:pt x="227698" y="441579"/>
                </a:lnTo>
                <a:close/>
              </a:path>
              <a:path w="720089" h="725170">
                <a:moveTo>
                  <a:pt x="230530" y="217678"/>
                </a:moveTo>
                <a:lnTo>
                  <a:pt x="229603" y="213169"/>
                </a:lnTo>
                <a:lnTo>
                  <a:pt x="227050" y="211213"/>
                </a:lnTo>
                <a:lnTo>
                  <a:pt x="222148" y="211975"/>
                </a:lnTo>
                <a:lnTo>
                  <a:pt x="220637" y="214083"/>
                </a:lnTo>
                <a:lnTo>
                  <a:pt x="220535" y="217106"/>
                </a:lnTo>
                <a:lnTo>
                  <a:pt x="220814" y="218351"/>
                </a:lnTo>
                <a:lnTo>
                  <a:pt x="220954" y="219659"/>
                </a:lnTo>
                <a:lnTo>
                  <a:pt x="222135" y="222542"/>
                </a:lnTo>
                <a:lnTo>
                  <a:pt x="223481" y="223647"/>
                </a:lnTo>
                <a:lnTo>
                  <a:pt x="227444" y="223837"/>
                </a:lnTo>
                <a:lnTo>
                  <a:pt x="228663" y="222656"/>
                </a:lnTo>
                <a:lnTo>
                  <a:pt x="230428" y="219417"/>
                </a:lnTo>
                <a:lnTo>
                  <a:pt x="230530" y="217678"/>
                </a:lnTo>
                <a:close/>
              </a:path>
              <a:path w="720089" h="725170">
                <a:moveTo>
                  <a:pt x="233527" y="313664"/>
                </a:moveTo>
                <a:lnTo>
                  <a:pt x="233324" y="310629"/>
                </a:lnTo>
                <a:lnTo>
                  <a:pt x="233108" y="309816"/>
                </a:lnTo>
                <a:lnTo>
                  <a:pt x="232879" y="308343"/>
                </a:lnTo>
                <a:lnTo>
                  <a:pt x="231571" y="305130"/>
                </a:lnTo>
                <a:lnTo>
                  <a:pt x="229844" y="304050"/>
                </a:lnTo>
                <a:lnTo>
                  <a:pt x="226352" y="304571"/>
                </a:lnTo>
                <a:lnTo>
                  <a:pt x="224866" y="305689"/>
                </a:lnTo>
                <a:lnTo>
                  <a:pt x="224218" y="309359"/>
                </a:lnTo>
                <a:lnTo>
                  <a:pt x="224193" y="311404"/>
                </a:lnTo>
                <a:lnTo>
                  <a:pt x="225336" y="315925"/>
                </a:lnTo>
                <a:lnTo>
                  <a:pt x="227406" y="317004"/>
                </a:lnTo>
                <a:lnTo>
                  <a:pt x="231927" y="316014"/>
                </a:lnTo>
                <a:lnTo>
                  <a:pt x="233527" y="313664"/>
                </a:lnTo>
                <a:close/>
              </a:path>
              <a:path w="720089" h="725170">
                <a:moveTo>
                  <a:pt x="246900" y="360908"/>
                </a:moveTo>
                <a:lnTo>
                  <a:pt x="246849" y="357606"/>
                </a:lnTo>
                <a:lnTo>
                  <a:pt x="246481" y="356514"/>
                </a:lnTo>
                <a:lnTo>
                  <a:pt x="245999" y="354330"/>
                </a:lnTo>
                <a:lnTo>
                  <a:pt x="243992" y="350266"/>
                </a:lnTo>
                <a:lnTo>
                  <a:pt x="241896" y="349542"/>
                </a:lnTo>
                <a:lnTo>
                  <a:pt x="238175" y="350685"/>
                </a:lnTo>
                <a:lnTo>
                  <a:pt x="236943" y="352475"/>
                </a:lnTo>
                <a:lnTo>
                  <a:pt x="237083" y="357835"/>
                </a:lnTo>
                <a:lnTo>
                  <a:pt x="238709" y="360299"/>
                </a:lnTo>
                <a:lnTo>
                  <a:pt x="241795" y="363499"/>
                </a:lnTo>
                <a:lnTo>
                  <a:pt x="243205" y="363728"/>
                </a:lnTo>
                <a:lnTo>
                  <a:pt x="246138" y="362407"/>
                </a:lnTo>
                <a:lnTo>
                  <a:pt x="246900" y="360908"/>
                </a:lnTo>
                <a:close/>
              </a:path>
              <a:path w="720089" h="725170">
                <a:moveTo>
                  <a:pt x="250063" y="178447"/>
                </a:moveTo>
                <a:lnTo>
                  <a:pt x="249466" y="176631"/>
                </a:lnTo>
                <a:lnTo>
                  <a:pt x="249008" y="174764"/>
                </a:lnTo>
                <a:lnTo>
                  <a:pt x="247484" y="171411"/>
                </a:lnTo>
                <a:lnTo>
                  <a:pt x="245999" y="170522"/>
                </a:lnTo>
                <a:lnTo>
                  <a:pt x="242214" y="170764"/>
                </a:lnTo>
                <a:lnTo>
                  <a:pt x="240614" y="171691"/>
                </a:lnTo>
                <a:lnTo>
                  <a:pt x="238556" y="177050"/>
                </a:lnTo>
                <a:lnTo>
                  <a:pt x="239242" y="180340"/>
                </a:lnTo>
                <a:lnTo>
                  <a:pt x="241884" y="184848"/>
                </a:lnTo>
                <a:lnTo>
                  <a:pt x="243586" y="185318"/>
                </a:lnTo>
                <a:lnTo>
                  <a:pt x="247319" y="184277"/>
                </a:lnTo>
                <a:lnTo>
                  <a:pt x="249821" y="180835"/>
                </a:lnTo>
                <a:lnTo>
                  <a:pt x="250063" y="178447"/>
                </a:lnTo>
                <a:close/>
              </a:path>
              <a:path w="720089" h="725170">
                <a:moveTo>
                  <a:pt x="262826" y="423887"/>
                </a:moveTo>
                <a:lnTo>
                  <a:pt x="260184" y="421538"/>
                </a:lnTo>
                <a:lnTo>
                  <a:pt x="256006" y="421601"/>
                </a:lnTo>
                <a:lnTo>
                  <a:pt x="254393" y="421754"/>
                </a:lnTo>
                <a:lnTo>
                  <a:pt x="252501" y="422224"/>
                </a:lnTo>
                <a:lnTo>
                  <a:pt x="250647" y="426224"/>
                </a:lnTo>
                <a:lnTo>
                  <a:pt x="251040" y="428129"/>
                </a:lnTo>
                <a:lnTo>
                  <a:pt x="253098" y="430415"/>
                </a:lnTo>
                <a:lnTo>
                  <a:pt x="253542" y="431101"/>
                </a:lnTo>
                <a:lnTo>
                  <a:pt x="255549" y="433578"/>
                </a:lnTo>
                <a:lnTo>
                  <a:pt x="258025" y="433959"/>
                </a:lnTo>
                <a:lnTo>
                  <a:pt x="260769" y="430784"/>
                </a:lnTo>
                <a:lnTo>
                  <a:pt x="261823" y="428967"/>
                </a:lnTo>
                <a:lnTo>
                  <a:pt x="262826" y="423887"/>
                </a:lnTo>
                <a:close/>
              </a:path>
              <a:path w="720089" h="725170">
                <a:moveTo>
                  <a:pt x="277177" y="402018"/>
                </a:moveTo>
                <a:lnTo>
                  <a:pt x="276313" y="398373"/>
                </a:lnTo>
                <a:lnTo>
                  <a:pt x="275412" y="396582"/>
                </a:lnTo>
                <a:lnTo>
                  <a:pt x="270776" y="394830"/>
                </a:lnTo>
                <a:lnTo>
                  <a:pt x="268236" y="395465"/>
                </a:lnTo>
                <a:lnTo>
                  <a:pt x="266750" y="398576"/>
                </a:lnTo>
                <a:lnTo>
                  <a:pt x="266573" y="399986"/>
                </a:lnTo>
                <a:lnTo>
                  <a:pt x="266230" y="401231"/>
                </a:lnTo>
                <a:lnTo>
                  <a:pt x="266496" y="402259"/>
                </a:lnTo>
                <a:lnTo>
                  <a:pt x="266636" y="403186"/>
                </a:lnTo>
                <a:lnTo>
                  <a:pt x="268033" y="406425"/>
                </a:lnTo>
                <a:lnTo>
                  <a:pt x="270421" y="407200"/>
                </a:lnTo>
                <a:lnTo>
                  <a:pt x="273469" y="405384"/>
                </a:lnTo>
                <a:lnTo>
                  <a:pt x="274104" y="404660"/>
                </a:lnTo>
                <a:lnTo>
                  <a:pt x="276402" y="403301"/>
                </a:lnTo>
                <a:lnTo>
                  <a:pt x="277177" y="402018"/>
                </a:lnTo>
                <a:close/>
              </a:path>
              <a:path w="720089" h="725170">
                <a:moveTo>
                  <a:pt x="280301" y="139788"/>
                </a:moveTo>
                <a:lnTo>
                  <a:pt x="278879" y="135509"/>
                </a:lnTo>
                <a:lnTo>
                  <a:pt x="276682" y="133908"/>
                </a:lnTo>
                <a:lnTo>
                  <a:pt x="273011" y="133807"/>
                </a:lnTo>
                <a:lnTo>
                  <a:pt x="271348" y="134912"/>
                </a:lnTo>
                <a:lnTo>
                  <a:pt x="270268" y="137871"/>
                </a:lnTo>
                <a:lnTo>
                  <a:pt x="270179" y="138988"/>
                </a:lnTo>
                <a:lnTo>
                  <a:pt x="269938" y="140144"/>
                </a:lnTo>
                <a:lnTo>
                  <a:pt x="270230" y="141363"/>
                </a:lnTo>
                <a:lnTo>
                  <a:pt x="270370" y="142671"/>
                </a:lnTo>
                <a:lnTo>
                  <a:pt x="271818" y="145961"/>
                </a:lnTo>
                <a:lnTo>
                  <a:pt x="273837" y="146570"/>
                </a:lnTo>
                <a:lnTo>
                  <a:pt x="278371" y="144310"/>
                </a:lnTo>
                <a:lnTo>
                  <a:pt x="280301" y="139788"/>
                </a:lnTo>
                <a:close/>
              </a:path>
              <a:path w="720089" h="725170">
                <a:moveTo>
                  <a:pt x="325043" y="119799"/>
                </a:moveTo>
                <a:lnTo>
                  <a:pt x="323291" y="114795"/>
                </a:lnTo>
                <a:lnTo>
                  <a:pt x="321576" y="113398"/>
                </a:lnTo>
                <a:lnTo>
                  <a:pt x="317525" y="113499"/>
                </a:lnTo>
                <a:lnTo>
                  <a:pt x="315518" y="115265"/>
                </a:lnTo>
                <a:lnTo>
                  <a:pt x="314896" y="118071"/>
                </a:lnTo>
                <a:lnTo>
                  <a:pt x="314858" y="118630"/>
                </a:lnTo>
                <a:lnTo>
                  <a:pt x="314807" y="119049"/>
                </a:lnTo>
                <a:lnTo>
                  <a:pt x="315112" y="121310"/>
                </a:lnTo>
                <a:lnTo>
                  <a:pt x="315455" y="123405"/>
                </a:lnTo>
                <a:lnTo>
                  <a:pt x="318922" y="125818"/>
                </a:lnTo>
                <a:lnTo>
                  <a:pt x="320268" y="125806"/>
                </a:lnTo>
                <a:lnTo>
                  <a:pt x="324116" y="122821"/>
                </a:lnTo>
                <a:lnTo>
                  <a:pt x="325043" y="119799"/>
                </a:lnTo>
                <a:close/>
              </a:path>
              <a:path w="720089" h="725170">
                <a:moveTo>
                  <a:pt x="377558" y="120777"/>
                </a:moveTo>
                <a:lnTo>
                  <a:pt x="376656" y="117690"/>
                </a:lnTo>
                <a:lnTo>
                  <a:pt x="374650" y="113601"/>
                </a:lnTo>
                <a:lnTo>
                  <a:pt x="373405" y="112572"/>
                </a:lnTo>
                <a:lnTo>
                  <a:pt x="369620" y="112560"/>
                </a:lnTo>
                <a:lnTo>
                  <a:pt x="368134" y="113461"/>
                </a:lnTo>
                <a:lnTo>
                  <a:pt x="366737" y="116154"/>
                </a:lnTo>
                <a:lnTo>
                  <a:pt x="366534" y="117360"/>
                </a:lnTo>
                <a:lnTo>
                  <a:pt x="366191" y="118465"/>
                </a:lnTo>
                <a:lnTo>
                  <a:pt x="366572" y="119811"/>
                </a:lnTo>
                <a:lnTo>
                  <a:pt x="366750" y="121119"/>
                </a:lnTo>
                <a:lnTo>
                  <a:pt x="368884" y="125666"/>
                </a:lnTo>
                <a:lnTo>
                  <a:pt x="373164" y="126415"/>
                </a:lnTo>
                <a:lnTo>
                  <a:pt x="377317" y="122491"/>
                </a:lnTo>
                <a:lnTo>
                  <a:pt x="377558" y="120777"/>
                </a:lnTo>
                <a:close/>
              </a:path>
              <a:path w="720089" h="725170">
                <a:moveTo>
                  <a:pt x="419328" y="137731"/>
                </a:moveTo>
                <a:lnTo>
                  <a:pt x="419239" y="133680"/>
                </a:lnTo>
                <a:lnTo>
                  <a:pt x="418820" y="132054"/>
                </a:lnTo>
                <a:lnTo>
                  <a:pt x="416547" y="127431"/>
                </a:lnTo>
                <a:lnTo>
                  <a:pt x="412673" y="127000"/>
                </a:lnTo>
                <a:lnTo>
                  <a:pt x="409460" y="131102"/>
                </a:lnTo>
                <a:lnTo>
                  <a:pt x="409041" y="132765"/>
                </a:lnTo>
                <a:lnTo>
                  <a:pt x="408381" y="134226"/>
                </a:lnTo>
                <a:lnTo>
                  <a:pt x="408940" y="136067"/>
                </a:lnTo>
                <a:lnTo>
                  <a:pt x="409206" y="137731"/>
                </a:lnTo>
                <a:lnTo>
                  <a:pt x="411124" y="141566"/>
                </a:lnTo>
                <a:lnTo>
                  <a:pt x="413410" y="142163"/>
                </a:lnTo>
                <a:lnTo>
                  <a:pt x="418287" y="139865"/>
                </a:lnTo>
                <a:lnTo>
                  <a:pt x="419328" y="137731"/>
                </a:lnTo>
                <a:close/>
              </a:path>
              <a:path w="720089" h="725170">
                <a:moveTo>
                  <a:pt x="454329" y="171132"/>
                </a:moveTo>
                <a:lnTo>
                  <a:pt x="454317" y="168084"/>
                </a:lnTo>
                <a:lnTo>
                  <a:pt x="453402" y="166497"/>
                </a:lnTo>
                <a:lnTo>
                  <a:pt x="449529" y="164515"/>
                </a:lnTo>
                <a:lnTo>
                  <a:pt x="447687" y="164973"/>
                </a:lnTo>
                <a:lnTo>
                  <a:pt x="444411" y="167525"/>
                </a:lnTo>
                <a:lnTo>
                  <a:pt x="443636" y="169227"/>
                </a:lnTo>
                <a:lnTo>
                  <a:pt x="444690" y="174371"/>
                </a:lnTo>
                <a:lnTo>
                  <a:pt x="446392" y="176098"/>
                </a:lnTo>
                <a:lnTo>
                  <a:pt x="450900" y="177012"/>
                </a:lnTo>
                <a:lnTo>
                  <a:pt x="452120" y="176644"/>
                </a:lnTo>
                <a:lnTo>
                  <a:pt x="453593" y="173659"/>
                </a:lnTo>
                <a:lnTo>
                  <a:pt x="454037" y="171958"/>
                </a:lnTo>
                <a:lnTo>
                  <a:pt x="454329" y="171132"/>
                </a:lnTo>
                <a:close/>
              </a:path>
              <a:path w="720089" h="725170">
                <a:moveTo>
                  <a:pt x="458660" y="379564"/>
                </a:moveTo>
                <a:lnTo>
                  <a:pt x="458635" y="376897"/>
                </a:lnTo>
                <a:lnTo>
                  <a:pt x="458508" y="375983"/>
                </a:lnTo>
                <a:lnTo>
                  <a:pt x="458266" y="375069"/>
                </a:lnTo>
                <a:lnTo>
                  <a:pt x="458368" y="371754"/>
                </a:lnTo>
                <a:lnTo>
                  <a:pt x="457225" y="370357"/>
                </a:lnTo>
                <a:lnTo>
                  <a:pt x="452793" y="369062"/>
                </a:lnTo>
                <a:lnTo>
                  <a:pt x="450697" y="369646"/>
                </a:lnTo>
                <a:lnTo>
                  <a:pt x="446836" y="374269"/>
                </a:lnTo>
                <a:lnTo>
                  <a:pt x="447281" y="380390"/>
                </a:lnTo>
                <a:lnTo>
                  <a:pt x="451535" y="384175"/>
                </a:lnTo>
                <a:lnTo>
                  <a:pt x="453694" y="384365"/>
                </a:lnTo>
                <a:lnTo>
                  <a:pt x="457847" y="381825"/>
                </a:lnTo>
                <a:lnTo>
                  <a:pt x="458660" y="379564"/>
                </a:lnTo>
                <a:close/>
              </a:path>
              <a:path w="720089" h="725170">
                <a:moveTo>
                  <a:pt x="458838" y="330720"/>
                </a:moveTo>
                <a:lnTo>
                  <a:pt x="458317" y="324929"/>
                </a:lnTo>
                <a:lnTo>
                  <a:pt x="454152" y="322021"/>
                </a:lnTo>
                <a:lnTo>
                  <a:pt x="452932" y="322072"/>
                </a:lnTo>
                <a:lnTo>
                  <a:pt x="449795" y="324116"/>
                </a:lnTo>
                <a:lnTo>
                  <a:pt x="448741" y="326059"/>
                </a:lnTo>
                <a:lnTo>
                  <a:pt x="448398" y="328587"/>
                </a:lnTo>
                <a:lnTo>
                  <a:pt x="448945" y="330022"/>
                </a:lnTo>
                <a:lnTo>
                  <a:pt x="449275" y="331597"/>
                </a:lnTo>
                <a:lnTo>
                  <a:pt x="451510" y="335089"/>
                </a:lnTo>
                <a:lnTo>
                  <a:pt x="454456" y="335191"/>
                </a:lnTo>
                <a:lnTo>
                  <a:pt x="458838" y="330720"/>
                </a:lnTo>
                <a:close/>
              </a:path>
              <a:path w="720089" h="725170">
                <a:moveTo>
                  <a:pt x="471817" y="275183"/>
                </a:moveTo>
                <a:lnTo>
                  <a:pt x="471347" y="273608"/>
                </a:lnTo>
                <a:lnTo>
                  <a:pt x="471055" y="271957"/>
                </a:lnTo>
                <a:lnTo>
                  <a:pt x="469023" y="267703"/>
                </a:lnTo>
                <a:lnTo>
                  <a:pt x="466001" y="267208"/>
                </a:lnTo>
                <a:lnTo>
                  <a:pt x="460781" y="271805"/>
                </a:lnTo>
                <a:lnTo>
                  <a:pt x="460400" y="277990"/>
                </a:lnTo>
                <a:lnTo>
                  <a:pt x="464273" y="282397"/>
                </a:lnTo>
                <a:lnTo>
                  <a:pt x="466051" y="282841"/>
                </a:lnTo>
                <a:lnTo>
                  <a:pt x="470052" y="280289"/>
                </a:lnTo>
                <a:lnTo>
                  <a:pt x="471779" y="278320"/>
                </a:lnTo>
                <a:lnTo>
                  <a:pt x="471817" y="275183"/>
                </a:lnTo>
                <a:close/>
              </a:path>
              <a:path w="720089" h="725170">
                <a:moveTo>
                  <a:pt x="473900" y="406158"/>
                </a:moveTo>
                <a:lnTo>
                  <a:pt x="472351" y="400621"/>
                </a:lnTo>
                <a:lnTo>
                  <a:pt x="471233" y="399770"/>
                </a:lnTo>
                <a:lnTo>
                  <a:pt x="468820" y="399745"/>
                </a:lnTo>
                <a:lnTo>
                  <a:pt x="465455" y="399707"/>
                </a:lnTo>
                <a:lnTo>
                  <a:pt x="463410" y="401485"/>
                </a:lnTo>
                <a:lnTo>
                  <a:pt x="463245" y="406298"/>
                </a:lnTo>
                <a:lnTo>
                  <a:pt x="463473" y="407822"/>
                </a:lnTo>
                <a:lnTo>
                  <a:pt x="464731" y="411162"/>
                </a:lnTo>
                <a:lnTo>
                  <a:pt x="466458" y="411759"/>
                </a:lnTo>
                <a:lnTo>
                  <a:pt x="471817" y="409943"/>
                </a:lnTo>
                <a:lnTo>
                  <a:pt x="473900" y="406158"/>
                </a:lnTo>
                <a:close/>
              </a:path>
              <a:path w="720089" h="725170">
                <a:moveTo>
                  <a:pt x="474916" y="222453"/>
                </a:moveTo>
                <a:lnTo>
                  <a:pt x="470230" y="216547"/>
                </a:lnTo>
                <a:lnTo>
                  <a:pt x="467804" y="216509"/>
                </a:lnTo>
                <a:lnTo>
                  <a:pt x="464858" y="219773"/>
                </a:lnTo>
                <a:lnTo>
                  <a:pt x="464324" y="221348"/>
                </a:lnTo>
                <a:lnTo>
                  <a:pt x="464007" y="223329"/>
                </a:lnTo>
                <a:lnTo>
                  <a:pt x="464566" y="224751"/>
                </a:lnTo>
                <a:lnTo>
                  <a:pt x="464908" y="226314"/>
                </a:lnTo>
                <a:lnTo>
                  <a:pt x="466915" y="229412"/>
                </a:lnTo>
                <a:lnTo>
                  <a:pt x="469125" y="229679"/>
                </a:lnTo>
                <a:lnTo>
                  <a:pt x="474230" y="225437"/>
                </a:lnTo>
                <a:lnTo>
                  <a:pt x="474916" y="222453"/>
                </a:lnTo>
                <a:close/>
              </a:path>
              <a:path w="720089" h="725170">
                <a:moveTo>
                  <a:pt x="506514" y="423443"/>
                </a:moveTo>
                <a:lnTo>
                  <a:pt x="503707" y="420687"/>
                </a:lnTo>
                <a:lnTo>
                  <a:pt x="500634" y="420700"/>
                </a:lnTo>
                <a:lnTo>
                  <a:pt x="497624" y="420712"/>
                </a:lnTo>
                <a:lnTo>
                  <a:pt x="495338" y="422821"/>
                </a:lnTo>
                <a:lnTo>
                  <a:pt x="495769" y="429260"/>
                </a:lnTo>
                <a:lnTo>
                  <a:pt x="497624" y="431050"/>
                </a:lnTo>
                <a:lnTo>
                  <a:pt x="504266" y="431330"/>
                </a:lnTo>
                <a:lnTo>
                  <a:pt x="506476" y="429006"/>
                </a:lnTo>
                <a:lnTo>
                  <a:pt x="506514" y="423443"/>
                </a:lnTo>
                <a:close/>
              </a:path>
              <a:path w="720089" h="725170">
                <a:moveTo>
                  <a:pt x="544017" y="448703"/>
                </a:moveTo>
                <a:lnTo>
                  <a:pt x="543394" y="446798"/>
                </a:lnTo>
                <a:lnTo>
                  <a:pt x="542912" y="444842"/>
                </a:lnTo>
                <a:lnTo>
                  <a:pt x="541502" y="441553"/>
                </a:lnTo>
                <a:lnTo>
                  <a:pt x="540245" y="440715"/>
                </a:lnTo>
                <a:lnTo>
                  <a:pt x="536956" y="441159"/>
                </a:lnTo>
                <a:lnTo>
                  <a:pt x="535889" y="442061"/>
                </a:lnTo>
                <a:lnTo>
                  <a:pt x="534339" y="446125"/>
                </a:lnTo>
                <a:lnTo>
                  <a:pt x="535012" y="449084"/>
                </a:lnTo>
                <a:lnTo>
                  <a:pt x="537375" y="451319"/>
                </a:lnTo>
                <a:lnTo>
                  <a:pt x="540054" y="454202"/>
                </a:lnTo>
                <a:lnTo>
                  <a:pt x="542544" y="453707"/>
                </a:lnTo>
                <a:lnTo>
                  <a:pt x="543636" y="450316"/>
                </a:lnTo>
                <a:lnTo>
                  <a:pt x="543636" y="449554"/>
                </a:lnTo>
                <a:lnTo>
                  <a:pt x="543737" y="448830"/>
                </a:lnTo>
                <a:lnTo>
                  <a:pt x="544017" y="448703"/>
                </a:lnTo>
                <a:close/>
              </a:path>
              <a:path w="720089" h="725170">
                <a:moveTo>
                  <a:pt x="563168" y="488772"/>
                </a:moveTo>
                <a:lnTo>
                  <a:pt x="562876" y="487337"/>
                </a:lnTo>
                <a:lnTo>
                  <a:pt x="562737" y="485838"/>
                </a:lnTo>
                <a:lnTo>
                  <a:pt x="561644" y="482752"/>
                </a:lnTo>
                <a:lnTo>
                  <a:pt x="560031" y="481952"/>
                </a:lnTo>
                <a:lnTo>
                  <a:pt x="553554" y="484847"/>
                </a:lnTo>
                <a:lnTo>
                  <a:pt x="552056" y="488556"/>
                </a:lnTo>
                <a:lnTo>
                  <a:pt x="556768" y="494233"/>
                </a:lnTo>
                <a:lnTo>
                  <a:pt x="558203" y="494842"/>
                </a:lnTo>
                <a:lnTo>
                  <a:pt x="561721" y="493699"/>
                </a:lnTo>
                <a:lnTo>
                  <a:pt x="562813" y="492404"/>
                </a:lnTo>
                <a:lnTo>
                  <a:pt x="563092" y="489915"/>
                </a:lnTo>
                <a:lnTo>
                  <a:pt x="563041" y="489356"/>
                </a:lnTo>
                <a:lnTo>
                  <a:pt x="563041" y="488797"/>
                </a:lnTo>
                <a:lnTo>
                  <a:pt x="563168" y="488772"/>
                </a:lnTo>
                <a:close/>
              </a:path>
              <a:path w="720089" h="725170">
                <a:moveTo>
                  <a:pt x="571195" y="539623"/>
                </a:moveTo>
                <a:lnTo>
                  <a:pt x="570763" y="538454"/>
                </a:lnTo>
                <a:lnTo>
                  <a:pt x="570433" y="536892"/>
                </a:lnTo>
                <a:lnTo>
                  <a:pt x="568464" y="533590"/>
                </a:lnTo>
                <a:lnTo>
                  <a:pt x="566572" y="533425"/>
                </a:lnTo>
                <a:lnTo>
                  <a:pt x="562025" y="537019"/>
                </a:lnTo>
                <a:lnTo>
                  <a:pt x="561479" y="539419"/>
                </a:lnTo>
                <a:lnTo>
                  <a:pt x="563689" y="544296"/>
                </a:lnTo>
                <a:lnTo>
                  <a:pt x="564857" y="545350"/>
                </a:lnTo>
                <a:lnTo>
                  <a:pt x="568337" y="545439"/>
                </a:lnTo>
                <a:lnTo>
                  <a:pt x="570001" y="544182"/>
                </a:lnTo>
                <a:lnTo>
                  <a:pt x="570903" y="541655"/>
                </a:lnTo>
                <a:lnTo>
                  <a:pt x="570966" y="540816"/>
                </a:lnTo>
                <a:lnTo>
                  <a:pt x="571195" y="539623"/>
                </a:lnTo>
                <a:close/>
              </a:path>
              <a:path w="720089" h="725170">
                <a:moveTo>
                  <a:pt x="571804" y="584733"/>
                </a:moveTo>
                <a:lnTo>
                  <a:pt x="571766" y="582536"/>
                </a:lnTo>
                <a:lnTo>
                  <a:pt x="570865" y="580567"/>
                </a:lnTo>
                <a:lnTo>
                  <a:pt x="567855" y="577786"/>
                </a:lnTo>
                <a:lnTo>
                  <a:pt x="566102" y="577697"/>
                </a:lnTo>
                <a:lnTo>
                  <a:pt x="563029" y="579983"/>
                </a:lnTo>
                <a:lnTo>
                  <a:pt x="561263" y="581063"/>
                </a:lnTo>
                <a:lnTo>
                  <a:pt x="560222" y="585812"/>
                </a:lnTo>
                <a:lnTo>
                  <a:pt x="560628" y="588060"/>
                </a:lnTo>
                <a:lnTo>
                  <a:pt x="564286" y="591248"/>
                </a:lnTo>
                <a:lnTo>
                  <a:pt x="566293" y="591489"/>
                </a:lnTo>
                <a:lnTo>
                  <a:pt x="570395" y="589915"/>
                </a:lnTo>
                <a:lnTo>
                  <a:pt x="571754" y="587514"/>
                </a:lnTo>
                <a:lnTo>
                  <a:pt x="571804" y="584733"/>
                </a:lnTo>
                <a:close/>
              </a:path>
              <a:path w="720089" h="725170">
                <a:moveTo>
                  <a:pt x="572033" y="628992"/>
                </a:moveTo>
                <a:lnTo>
                  <a:pt x="571576" y="625322"/>
                </a:lnTo>
                <a:lnTo>
                  <a:pt x="570979" y="623557"/>
                </a:lnTo>
                <a:lnTo>
                  <a:pt x="568629" y="619772"/>
                </a:lnTo>
                <a:lnTo>
                  <a:pt x="565200" y="619658"/>
                </a:lnTo>
                <a:lnTo>
                  <a:pt x="562533" y="623023"/>
                </a:lnTo>
                <a:lnTo>
                  <a:pt x="562165" y="624611"/>
                </a:lnTo>
                <a:lnTo>
                  <a:pt x="561543" y="626008"/>
                </a:lnTo>
                <a:lnTo>
                  <a:pt x="562114" y="627811"/>
                </a:lnTo>
                <a:lnTo>
                  <a:pt x="562394" y="629475"/>
                </a:lnTo>
                <a:lnTo>
                  <a:pt x="564451" y="633387"/>
                </a:lnTo>
                <a:lnTo>
                  <a:pt x="567283" y="633831"/>
                </a:lnTo>
                <a:lnTo>
                  <a:pt x="571131" y="630783"/>
                </a:lnTo>
                <a:lnTo>
                  <a:pt x="572033" y="628992"/>
                </a:lnTo>
                <a:close/>
              </a:path>
              <a:path w="720089" h="725170">
                <a:moveTo>
                  <a:pt x="719836" y="351993"/>
                </a:moveTo>
                <a:lnTo>
                  <a:pt x="719378" y="339344"/>
                </a:lnTo>
                <a:lnTo>
                  <a:pt x="718235" y="326720"/>
                </a:lnTo>
                <a:lnTo>
                  <a:pt x="716432" y="314159"/>
                </a:lnTo>
                <a:lnTo>
                  <a:pt x="710171" y="279361"/>
                </a:lnTo>
                <a:lnTo>
                  <a:pt x="710171" y="374840"/>
                </a:lnTo>
                <a:lnTo>
                  <a:pt x="709460" y="388442"/>
                </a:lnTo>
                <a:lnTo>
                  <a:pt x="700354" y="442239"/>
                </a:lnTo>
                <a:lnTo>
                  <a:pt x="688975" y="481444"/>
                </a:lnTo>
                <a:lnTo>
                  <a:pt x="668350" y="526415"/>
                </a:lnTo>
                <a:lnTo>
                  <a:pt x="648131" y="559435"/>
                </a:lnTo>
                <a:lnTo>
                  <a:pt x="617740" y="597738"/>
                </a:lnTo>
                <a:lnTo>
                  <a:pt x="585190" y="628853"/>
                </a:lnTo>
                <a:lnTo>
                  <a:pt x="563676" y="645960"/>
                </a:lnTo>
                <a:lnTo>
                  <a:pt x="563676" y="655434"/>
                </a:lnTo>
                <a:lnTo>
                  <a:pt x="560832" y="655726"/>
                </a:lnTo>
                <a:lnTo>
                  <a:pt x="562991" y="655332"/>
                </a:lnTo>
                <a:lnTo>
                  <a:pt x="563676" y="655434"/>
                </a:lnTo>
                <a:lnTo>
                  <a:pt x="563676" y="645960"/>
                </a:lnTo>
                <a:lnTo>
                  <a:pt x="561174" y="647852"/>
                </a:lnTo>
                <a:lnTo>
                  <a:pt x="545973" y="657948"/>
                </a:lnTo>
                <a:lnTo>
                  <a:pt x="546125" y="658342"/>
                </a:lnTo>
                <a:lnTo>
                  <a:pt x="552856" y="657148"/>
                </a:lnTo>
                <a:lnTo>
                  <a:pt x="548284" y="658837"/>
                </a:lnTo>
                <a:lnTo>
                  <a:pt x="545274" y="658837"/>
                </a:lnTo>
                <a:lnTo>
                  <a:pt x="544360" y="656297"/>
                </a:lnTo>
                <a:lnTo>
                  <a:pt x="544080" y="652487"/>
                </a:lnTo>
                <a:lnTo>
                  <a:pt x="543560" y="648677"/>
                </a:lnTo>
                <a:lnTo>
                  <a:pt x="543433" y="634707"/>
                </a:lnTo>
                <a:lnTo>
                  <a:pt x="543509" y="609307"/>
                </a:lnTo>
                <a:lnTo>
                  <a:pt x="543636" y="605497"/>
                </a:lnTo>
                <a:lnTo>
                  <a:pt x="543750" y="597877"/>
                </a:lnTo>
                <a:lnTo>
                  <a:pt x="543775" y="595337"/>
                </a:lnTo>
                <a:lnTo>
                  <a:pt x="543496" y="594067"/>
                </a:lnTo>
                <a:lnTo>
                  <a:pt x="541997" y="568667"/>
                </a:lnTo>
                <a:lnTo>
                  <a:pt x="541578" y="561047"/>
                </a:lnTo>
                <a:lnTo>
                  <a:pt x="541147" y="547077"/>
                </a:lnTo>
                <a:lnTo>
                  <a:pt x="540867" y="540727"/>
                </a:lnTo>
                <a:lnTo>
                  <a:pt x="540321" y="533107"/>
                </a:lnTo>
                <a:lnTo>
                  <a:pt x="539419" y="526757"/>
                </a:lnTo>
                <a:lnTo>
                  <a:pt x="538276" y="520407"/>
                </a:lnTo>
                <a:lnTo>
                  <a:pt x="537006" y="512787"/>
                </a:lnTo>
                <a:lnTo>
                  <a:pt x="535343" y="503897"/>
                </a:lnTo>
                <a:lnTo>
                  <a:pt x="534797" y="501357"/>
                </a:lnTo>
                <a:lnTo>
                  <a:pt x="534695" y="500659"/>
                </a:lnTo>
                <a:lnTo>
                  <a:pt x="534695" y="657567"/>
                </a:lnTo>
                <a:lnTo>
                  <a:pt x="527900" y="662647"/>
                </a:lnTo>
                <a:lnTo>
                  <a:pt x="512381" y="670267"/>
                </a:lnTo>
                <a:lnTo>
                  <a:pt x="496747" y="679157"/>
                </a:lnTo>
                <a:lnTo>
                  <a:pt x="489559" y="684237"/>
                </a:lnTo>
                <a:lnTo>
                  <a:pt x="489369" y="686777"/>
                </a:lnTo>
                <a:lnTo>
                  <a:pt x="486143" y="681697"/>
                </a:lnTo>
                <a:lnTo>
                  <a:pt x="484695" y="690587"/>
                </a:lnTo>
                <a:lnTo>
                  <a:pt x="483755" y="684237"/>
                </a:lnTo>
                <a:lnTo>
                  <a:pt x="476021" y="689317"/>
                </a:lnTo>
                <a:lnTo>
                  <a:pt x="474129" y="691857"/>
                </a:lnTo>
                <a:lnTo>
                  <a:pt x="470877" y="690587"/>
                </a:lnTo>
                <a:lnTo>
                  <a:pt x="470395" y="690587"/>
                </a:lnTo>
                <a:lnTo>
                  <a:pt x="465556" y="691857"/>
                </a:lnTo>
                <a:lnTo>
                  <a:pt x="461162" y="691857"/>
                </a:lnTo>
                <a:lnTo>
                  <a:pt x="455307" y="693127"/>
                </a:lnTo>
                <a:lnTo>
                  <a:pt x="454431" y="693127"/>
                </a:lnTo>
                <a:lnTo>
                  <a:pt x="452107" y="689317"/>
                </a:lnTo>
                <a:lnTo>
                  <a:pt x="450481" y="688047"/>
                </a:lnTo>
                <a:lnTo>
                  <a:pt x="447814" y="685507"/>
                </a:lnTo>
                <a:lnTo>
                  <a:pt x="447319" y="684237"/>
                </a:lnTo>
                <a:lnTo>
                  <a:pt x="447230" y="675347"/>
                </a:lnTo>
                <a:lnTo>
                  <a:pt x="445998" y="667727"/>
                </a:lnTo>
                <a:lnTo>
                  <a:pt x="439889" y="623277"/>
                </a:lnTo>
                <a:lnTo>
                  <a:pt x="439102" y="605497"/>
                </a:lnTo>
                <a:lnTo>
                  <a:pt x="438594" y="597877"/>
                </a:lnTo>
                <a:lnTo>
                  <a:pt x="437654" y="585177"/>
                </a:lnTo>
                <a:lnTo>
                  <a:pt x="434594" y="547077"/>
                </a:lnTo>
                <a:lnTo>
                  <a:pt x="433628" y="547077"/>
                </a:lnTo>
                <a:lnTo>
                  <a:pt x="433247" y="553427"/>
                </a:lnTo>
                <a:lnTo>
                  <a:pt x="432574" y="559777"/>
                </a:lnTo>
                <a:lnTo>
                  <a:pt x="432562" y="605497"/>
                </a:lnTo>
                <a:lnTo>
                  <a:pt x="432435" y="613117"/>
                </a:lnTo>
                <a:lnTo>
                  <a:pt x="432308" y="632167"/>
                </a:lnTo>
                <a:lnTo>
                  <a:pt x="435965" y="670267"/>
                </a:lnTo>
                <a:lnTo>
                  <a:pt x="438848" y="684237"/>
                </a:lnTo>
                <a:lnTo>
                  <a:pt x="438429" y="686777"/>
                </a:lnTo>
                <a:lnTo>
                  <a:pt x="436816" y="690587"/>
                </a:lnTo>
                <a:lnTo>
                  <a:pt x="436156" y="690587"/>
                </a:lnTo>
                <a:lnTo>
                  <a:pt x="433298" y="696937"/>
                </a:lnTo>
                <a:lnTo>
                  <a:pt x="429590" y="699477"/>
                </a:lnTo>
                <a:lnTo>
                  <a:pt x="420217" y="699477"/>
                </a:lnTo>
                <a:lnTo>
                  <a:pt x="416356" y="700747"/>
                </a:lnTo>
                <a:lnTo>
                  <a:pt x="409257" y="702017"/>
                </a:lnTo>
                <a:lnTo>
                  <a:pt x="406057" y="702017"/>
                </a:lnTo>
                <a:lnTo>
                  <a:pt x="402818" y="703287"/>
                </a:lnTo>
                <a:lnTo>
                  <a:pt x="389267" y="705827"/>
                </a:lnTo>
                <a:lnTo>
                  <a:pt x="349821" y="705827"/>
                </a:lnTo>
                <a:lnTo>
                  <a:pt x="339585" y="704557"/>
                </a:lnTo>
                <a:lnTo>
                  <a:pt x="316877" y="704557"/>
                </a:lnTo>
                <a:lnTo>
                  <a:pt x="305955" y="702017"/>
                </a:lnTo>
                <a:lnTo>
                  <a:pt x="289941" y="702017"/>
                </a:lnTo>
                <a:lnTo>
                  <a:pt x="285165" y="698207"/>
                </a:lnTo>
                <a:lnTo>
                  <a:pt x="281990" y="698207"/>
                </a:lnTo>
                <a:lnTo>
                  <a:pt x="280301" y="696937"/>
                </a:lnTo>
                <a:lnTo>
                  <a:pt x="277355" y="696937"/>
                </a:lnTo>
                <a:lnTo>
                  <a:pt x="276567" y="695667"/>
                </a:lnTo>
                <a:lnTo>
                  <a:pt x="272630" y="690587"/>
                </a:lnTo>
                <a:lnTo>
                  <a:pt x="271119" y="684237"/>
                </a:lnTo>
                <a:lnTo>
                  <a:pt x="274485" y="670267"/>
                </a:lnTo>
                <a:lnTo>
                  <a:pt x="275437" y="662546"/>
                </a:lnTo>
                <a:lnTo>
                  <a:pt x="275323" y="656297"/>
                </a:lnTo>
                <a:lnTo>
                  <a:pt x="274891" y="647407"/>
                </a:lnTo>
                <a:lnTo>
                  <a:pt x="274383" y="642327"/>
                </a:lnTo>
                <a:lnTo>
                  <a:pt x="274027" y="620737"/>
                </a:lnTo>
                <a:lnTo>
                  <a:pt x="272923" y="572477"/>
                </a:lnTo>
                <a:lnTo>
                  <a:pt x="271526" y="547077"/>
                </a:lnTo>
                <a:lnTo>
                  <a:pt x="271208" y="541997"/>
                </a:lnTo>
                <a:lnTo>
                  <a:pt x="270586" y="541997"/>
                </a:lnTo>
                <a:lnTo>
                  <a:pt x="270357" y="543267"/>
                </a:lnTo>
                <a:lnTo>
                  <a:pt x="270090" y="544537"/>
                </a:lnTo>
                <a:lnTo>
                  <a:pt x="269824" y="547077"/>
                </a:lnTo>
                <a:lnTo>
                  <a:pt x="268427" y="587717"/>
                </a:lnTo>
                <a:lnTo>
                  <a:pt x="268325" y="591527"/>
                </a:lnTo>
                <a:lnTo>
                  <a:pt x="267779" y="600417"/>
                </a:lnTo>
                <a:lnTo>
                  <a:pt x="267131" y="605497"/>
                </a:lnTo>
                <a:lnTo>
                  <a:pt x="266738" y="619467"/>
                </a:lnTo>
                <a:lnTo>
                  <a:pt x="265988" y="655027"/>
                </a:lnTo>
                <a:lnTo>
                  <a:pt x="265150" y="679157"/>
                </a:lnTo>
                <a:lnTo>
                  <a:pt x="265569" y="682967"/>
                </a:lnTo>
                <a:lnTo>
                  <a:pt x="263804" y="686777"/>
                </a:lnTo>
                <a:lnTo>
                  <a:pt x="261581" y="689317"/>
                </a:lnTo>
                <a:lnTo>
                  <a:pt x="259842" y="691857"/>
                </a:lnTo>
                <a:lnTo>
                  <a:pt x="259600" y="691857"/>
                </a:lnTo>
                <a:lnTo>
                  <a:pt x="258876" y="693127"/>
                </a:lnTo>
                <a:lnTo>
                  <a:pt x="258051" y="693127"/>
                </a:lnTo>
                <a:lnTo>
                  <a:pt x="250494" y="690587"/>
                </a:lnTo>
                <a:lnTo>
                  <a:pt x="244221" y="689317"/>
                </a:lnTo>
                <a:lnTo>
                  <a:pt x="237197" y="688047"/>
                </a:lnTo>
                <a:lnTo>
                  <a:pt x="236423" y="686777"/>
                </a:lnTo>
                <a:lnTo>
                  <a:pt x="235813" y="686777"/>
                </a:lnTo>
                <a:lnTo>
                  <a:pt x="227876" y="684237"/>
                </a:lnTo>
                <a:lnTo>
                  <a:pt x="198945" y="680427"/>
                </a:lnTo>
                <a:lnTo>
                  <a:pt x="190995" y="677887"/>
                </a:lnTo>
                <a:lnTo>
                  <a:pt x="187426" y="675347"/>
                </a:lnTo>
                <a:lnTo>
                  <a:pt x="185280" y="671537"/>
                </a:lnTo>
                <a:lnTo>
                  <a:pt x="182740" y="666457"/>
                </a:lnTo>
                <a:lnTo>
                  <a:pt x="182460" y="663917"/>
                </a:lnTo>
                <a:lnTo>
                  <a:pt x="182372" y="662647"/>
                </a:lnTo>
                <a:lnTo>
                  <a:pt x="182105" y="658837"/>
                </a:lnTo>
                <a:lnTo>
                  <a:pt x="181749" y="647407"/>
                </a:lnTo>
                <a:lnTo>
                  <a:pt x="181686" y="639787"/>
                </a:lnTo>
                <a:lnTo>
                  <a:pt x="180682" y="616927"/>
                </a:lnTo>
                <a:lnTo>
                  <a:pt x="179984" y="602957"/>
                </a:lnTo>
                <a:lnTo>
                  <a:pt x="178752" y="573747"/>
                </a:lnTo>
                <a:lnTo>
                  <a:pt x="178650" y="568667"/>
                </a:lnTo>
                <a:lnTo>
                  <a:pt x="178739" y="549617"/>
                </a:lnTo>
                <a:lnTo>
                  <a:pt x="178968" y="538187"/>
                </a:lnTo>
                <a:lnTo>
                  <a:pt x="179438" y="533107"/>
                </a:lnTo>
                <a:lnTo>
                  <a:pt x="179933" y="526757"/>
                </a:lnTo>
                <a:lnTo>
                  <a:pt x="180390" y="524217"/>
                </a:lnTo>
                <a:lnTo>
                  <a:pt x="180848" y="516597"/>
                </a:lnTo>
                <a:lnTo>
                  <a:pt x="183083" y="510247"/>
                </a:lnTo>
                <a:lnTo>
                  <a:pt x="186055" y="500087"/>
                </a:lnTo>
                <a:lnTo>
                  <a:pt x="187858" y="497547"/>
                </a:lnTo>
                <a:lnTo>
                  <a:pt x="191338" y="491197"/>
                </a:lnTo>
                <a:lnTo>
                  <a:pt x="193357" y="489927"/>
                </a:lnTo>
                <a:lnTo>
                  <a:pt x="197789" y="487387"/>
                </a:lnTo>
                <a:lnTo>
                  <a:pt x="199440" y="487387"/>
                </a:lnTo>
                <a:lnTo>
                  <a:pt x="203212" y="484847"/>
                </a:lnTo>
                <a:lnTo>
                  <a:pt x="205270" y="484847"/>
                </a:lnTo>
                <a:lnTo>
                  <a:pt x="208559" y="483577"/>
                </a:lnTo>
                <a:lnTo>
                  <a:pt x="209867" y="483577"/>
                </a:lnTo>
                <a:lnTo>
                  <a:pt x="216471" y="481037"/>
                </a:lnTo>
                <a:lnTo>
                  <a:pt x="217817" y="479767"/>
                </a:lnTo>
                <a:lnTo>
                  <a:pt x="227126" y="479767"/>
                </a:lnTo>
                <a:lnTo>
                  <a:pt x="235585" y="478497"/>
                </a:lnTo>
                <a:lnTo>
                  <a:pt x="250583" y="478497"/>
                </a:lnTo>
                <a:lnTo>
                  <a:pt x="265582" y="477227"/>
                </a:lnTo>
                <a:lnTo>
                  <a:pt x="274027" y="477227"/>
                </a:lnTo>
                <a:lnTo>
                  <a:pt x="279527" y="475957"/>
                </a:lnTo>
                <a:lnTo>
                  <a:pt x="284480" y="474687"/>
                </a:lnTo>
                <a:lnTo>
                  <a:pt x="288226" y="468337"/>
                </a:lnTo>
                <a:lnTo>
                  <a:pt x="289013" y="468337"/>
                </a:lnTo>
                <a:lnTo>
                  <a:pt x="305155" y="426427"/>
                </a:lnTo>
                <a:lnTo>
                  <a:pt x="305003" y="418807"/>
                </a:lnTo>
                <a:lnTo>
                  <a:pt x="304812" y="414997"/>
                </a:lnTo>
                <a:lnTo>
                  <a:pt x="303771" y="412457"/>
                </a:lnTo>
                <a:lnTo>
                  <a:pt x="298221" y="406107"/>
                </a:lnTo>
                <a:lnTo>
                  <a:pt x="303618" y="404837"/>
                </a:lnTo>
                <a:lnTo>
                  <a:pt x="299859" y="397217"/>
                </a:lnTo>
                <a:lnTo>
                  <a:pt x="299427" y="397217"/>
                </a:lnTo>
                <a:lnTo>
                  <a:pt x="298488" y="393407"/>
                </a:lnTo>
                <a:lnTo>
                  <a:pt x="293268" y="388327"/>
                </a:lnTo>
                <a:lnTo>
                  <a:pt x="296024" y="390867"/>
                </a:lnTo>
                <a:lnTo>
                  <a:pt x="293890" y="388327"/>
                </a:lnTo>
                <a:lnTo>
                  <a:pt x="291757" y="385787"/>
                </a:lnTo>
                <a:lnTo>
                  <a:pt x="291045" y="385787"/>
                </a:lnTo>
                <a:lnTo>
                  <a:pt x="287566" y="381977"/>
                </a:lnTo>
                <a:lnTo>
                  <a:pt x="284454" y="379437"/>
                </a:lnTo>
                <a:lnTo>
                  <a:pt x="279158" y="374357"/>
                </a:lnTo>
                <a:lnTo>
                  <a:pt x="276567" y="371817"/>
                </a:lnTo>
                <a:lnTo>
                  <a:pt x="271729" y="362927"/>
                </a:lnTo>
                <a:lnTo>
                  <a:pt x="268617" y="357847"/>
                </a:lnTo>
                <a:lnTo>
                  <a:pt x="267068" y="350227"/>
                </a:lnTo>
                <a:lnTo>
                  <a:pt x="262585" y="342607"/>
                </a:lnTo>
                <a:lnTo>
                  <a:pt x="260388" y="334987"/>
                </a:lnTo>
                <a:lnTo>
                  <a:pt x="256870" y="322287"/>
                </a:lnTo>
                <a:lnTo>
                  <a:pt x="255574" y="315937"/>
                </a:lnTo>
                <a:lnTo>
                  <a:pt x="254419" y="304507"/>
                </a:lnTo>
                <a:lnTo>
                  <a:pt x="253390" y="299427"/>
                </a:lnTo>
                <a:lnTo>
                  <a:pt x="252234" y="289267"/>
                </a:lnTo>
                <a:lnTo>
                  <a:pt x="252133" y="285457"/>
                </a:lnTo>
                <a:lnTo>
                  <a:pt x="250431" y="274027"/>
                </a:lnTo>
                <a:lnTo>
                  <a:pt x="249491" y="266407"/>
                </a:lnTo>
                <a:lnTo>
                  <a:pt x="248958" y="258787"/>
                </a:lnTo>
                <a:lnTo>
                  <a:pt x="249059" y="251167"/>
                </a:lnTo>
                <a:lnTo>
                  <a:pt x="249707" y="244817"/>
                </a:lnTo>
                <a:lnTo>
                  <a:pt x="250698" y="237197"/>
                </a:lnTo>
                <a:lnTo>
                  <a:pt x="251955" y="230847"/>
                </a:lnTo>
                <a:lnTo>
                  <a:pt x="253403" y="223227"/>
                </a:lnTo>
                <a:lnTo>
                  <a:pt x="257606" y="209257"/>
                </a:lnTo>
                <a:lnTo>
                  <a:pt x="260324" y="201637"/>
                </a:lnTo>
                <a:lnTo>
                  <a:pt x="263474" y="194017"/>
                </a:lnTo>
                <a:lnTo>
                  <a:pt x="266357" y="188937"/>
                </a:lnTo>
                <a:lnTo>
                  <a:pt x="269417" y="182587"/>
                </a:lnTo>
                <a:lnTo>
                  <a:pt x="276517" y="172427"/>
                </a:lnTo>
                <a:lnTo>
                  <a:pt x="285140" y="162267"/>
                </a:lnTo>
                <a:lnTo>
                  <a:pt x="285597" y="160997"/>
                </a:lnTo>
                <a:lnTo>
                  <a:pt x="289166" y="158457"/>
                </a:lnTo>
                <a:lnTo>
                  <a:pt x="292125" y="155917"/>
                </a:lnTo>
                <a:lnTo>
                  <a:pt x="297510" y="152107"/>
                </a:lnTo>
                <a:lnTo>
                  <a:pt x="299186" y="150837"/>
                </a:lnTo>
                <a:lnTo>
                  <a:pt x="302666" y="147027"/>
                </a:lnTo>
                <a:lnTo>
                  <a:pt x="305079" y="147027"/>
                </a:lnTo>
                <a:lnTo>
                  <a:pt x="310349" y="145757"/>
                </a:lnTo>
                <a:lnTo>
                  <a:pt x="312940" y="144487"/>
                </a:lnTo>
                <a:lnTo>
                  <a:pt x="320268" y="141947"/>
                </a:lnTo>
                <a:lnTo>
                  <a:pt x="324942" y="139407"/>
                </a:lnTo>
                <a:lnTo>
                  <a:pt x="361632" y="139407"/>
                </a:lnTo>
                <a:lnTo>
                  <a:pt x="363943" y="140677"/>
                </a:lnTo>
                <a:lnTo>
                  <a:pt x="382511" y="145757"/>
                </a:lnTo>
                <a:lnTo>
                  <a:pt x="391210" y="150837"/>
                </a:lnTo>
                <a:lnTo>
                  <a:pt x="399351" y="155917"/>
                </a:lnTo>
                <a:lnTo>
                  <a:pt x="400278" y="157187"/>
                </a:lnTo>
                <a:lnTo>
                  <a:pt x="401307" y="157187"/>
                </a:lnTo>
                <a:lnTo>
                  <a:pt x="402285" y="158457"/>
                </a:lnTo>
                <a:lnTo>
                  <a:pt x="407758" y="162267"/>
                </a:lnTo>
                <a:lnTo>
                  <a:pt x="412965" y="167347"/>
                </a:lnTo>
                <a:lnTo>
                  <a:pt x="417893" y="171157"/>
                </a:lnTo>
                <a:lnTo>
                  <a:pt x="422541" y="176237"/>
                </a:lnTo>
                <a:lnTo>
                  <a:pt x="425259" y="180047"/>
                </a:lnTo>
                <a:lnTo>
                  <a:pt x="427634" y="182587"/>
                </a:lnTo>
                <a:lnTo>
                  <a:pt x="430733" y="191477"/>
                </a:lnTo>
                <a:lnTo>
                  <a:pt x="432892" y="196557"/>
                </a:lnTo>
                <a:lnTo>
                  <a:pt x="434352" y="201637"/>
                </a:lnTo>
                <a:lnTo>
                  <a:pt x="441299" y="234657"/>
                </a:lnTo>
                <a:lnTo>
                  <a:pt x="442341" y="243547"/>
                </a:lnTo>
                <a:lnTo>
                  <a:pt x="443649" y="256247"/>
                </a:lnTo>
                <a:lnTo>
                  <a:pt x="443623" y="261327"/>
                </a:lnTo>
                <a:lnTo>
                  <a:pt x="442379" y="267677"/>
                </a:lnTo>
                <a:lnTo>
                  <a:pt x="441845" y="270217"/>
                </a:lnTo>
                <a:lnTo>
                  <a:pt x="441706" y="272757"/>
                </a:lnTo>
                <a:lnTo>
                  <a:pt x="441020" y="280377"/>
                </a:lnTo>
                <a:lnTo>
                  <a:pt x="439915" y="286727"/>
                </a:lnTo>
                <a:lnTo>
                  <a:pt x="438556" y="294347"/>
                </a:lnTo>
                <a:lnTo>
                  <a:pt x="436994" y="301967"/>
                </a:lnTo>
                <a:lnTo>
                  <a:pt x="436867" y="301967"/>
                </a:lnTo>
                <a:lnTo>
                  <a:pt x="434975" y="305777"/>
                </a:lnTo>
                <a:lnTo>
                  <a:pt x="434657" y="309587"/>
                </a:lnTo>
                <a:lnTo>
                  <a:pt x="433539" y="314667"/>
                </a:lnTo>
                <a:lnTo>
                  <a:pt x="433031" y="315937"/>
                </a:lnTo>
                <a:lnTo>
                  <a:pt x="431888" y="319747"/>
                </a:lnTo>
                <a:lnTo>
                  <a:pt x="430466" y="327367"/>
                </a:lnTo>
                <a:lnTo>
                  <a:pt x="427113" y="334987"/>
                </a:lnTo>
                <a:lnTo>
                  <a:pt x="424205" y="343877"/>
                </a:lnTo>
                <a:lnTo>
                  <a:pt x="420141" y="354037"/>
                </a:lnTo>
                <a:lnTo>
                  <a:pt x="418909" y="360387"/>
                </a:lnTo>
                <a:lnTo>
                  <a:pt x="411772" y="371817"/>
                </a:lnTo>
                <a:lnTo>
                  <a:pt x="405980" y="383247"/>
                </a:lnTo>
                <a:lnTo>
                  <a:pt x="399796" y="388327"/>
                </a:lnTo>
                <a:lnTo>
                  <a:pt x="399783" y="399757"/>
                </a:lnTo>
                <a:lnTo>
                  <a:pt x="402005" y="409917"/>
                </a:lnTo>
                <a:lnTo>
                  <a:pt x="398513" y="404837"/>
                </a:lnTo>
                <a:lnTo>
                  <a:pt x="397433" y="411187"/>
                </a:lnTo>
                <a:lnTo>
                  <a:pt x="396557" y="418807"/>
                </a:lnTo>
                <a:lnTo>
                  <a:pt x="396138" y="425157"/>
                </a:lnTo>
                <a:lnTo>
                  <a:pt x="396138" y="435317"/>
                </a:lnTo>
                <a:lnTo>
                  <a:pt x="415124" y="470877"/>
                </a:lnTo>
                <a:lnTo>
                  <a:pt x="425551" y="472147"/>
                </a:lnTo>
                <a:lnTo>
                  <a:pt x="444563" y="472147"/>
                </a:lnTo>
                <a:lnTo>
                  <a:pt x="463600" y="473417"/>
                </a:lnTo>
                <a:lnTo>
                  <a:pt x="474091" y="473417"/>
                </a:lnTo>
                <a:lnTo>
                  <a:pt x="482079" y="474687"/>
                </a:lnTo>
                <a:lnTo>
                  <a:pt x="487857" y="475957"/>
                </a:lnTo>
                <a:lnTo>
                  <a:pt x="497586" y="477227"/>
                </a:lnTo>
                <a:lnTo>
                  <a:pt x="501650" y="479767"/>
                </a:lnTo>
                <a:lnTo>
                  <a:pt x="506679" y="481037"/>
                </a:lnTo>
                <a:lnTo>
                  <a:pt x="507682" y="481037"/>
                </a:lnTo>
                <a:lnTo>
                  <a:pt x="511492" y="486117"/>
                </a:lnTo>
                <a:lnTo>
                  <a:pt x="526846" y="524217"/>
                </a:lnTo>
                <a:lnTo>
                  <a:pt x="528510" y="534377"/>
                </a:lnTo>
                <a:lnTo>
                  <a:pt x="531495" y="577557"/>
                </a:lnTo>
                <a:lnTo>
                  <a:pt x="532269" y="614387"/>
                </a:lnTo>
                <a:lnTo>
                  <a:pt x="533095" y="651217"/>
                </a:lnTo>
                <a:lnTo>
                  <a:pt x="533425" y="653757"/>
                </a:lnTo>
                <a:lnTo>
                  <a:pt x="534695" y="657567"/>
                </a:lnTo>
                <a:lnTo>
                  <a:pt x="534695" y="500659"/>
                </a:lnTo>
                <a:lnTo>
                  <a:pt x="533704" y="493737"/>
                </a:lnTo>
                <a:lnTo>
                  <a:pt x="531710" y="488657"/>
                </a:lnTo>
                <a:lnTo>
                  <a:pt x="528751" y="483577"/>
                </a:lnTo>
                <a:lnTo>
                  <a:pt x="528027" y="483577"/>
                </a:lnTo>
                <a:lnTo>
                  <a:pt x="527253" y="482307"/>
                </a:lnTo>
                <a:lnTo>
                  <a:pt x="521042" y="478497"/>
                </a:lnTo>
                <a:lnTo>
                  <a:pt x="514464" y="474687"/>
                </a:lnTo>
                <a:lnTo>
                  <a:pt x="507542" y="472147"/>
                </a:lnTo>
                <a:lnTo>
                  <a:pt x="500316" y="470877"/>
                </a:lnTo>
                <a:lnTo>
                  <a:pt x="495706" y="469607"/>
                </a:lnTo>
                <a:lnTo>
                  <a:pt x="484035" y="464527"/>
                </a:lnTo>
                <a:lnTo>
                  <a:pt x="446062" y="464527"/>
                </a:lnTo>
                <a:lnTo>
                  <a:pt x="425386" y="461987"/>
                </a:lnTo>
                <a:lnTo>
                  <a:pt x="406107" y="425157"/>
                </a:lnTo>
                <a:lnTo>
                  <a:pt x="406438" y="420077"/>
                </a:lnTo>
                <a:lnTo>
                  <a:pt x="408622" y="409917"/>
                </a:lnTo>
                <a:lnTo>
                  <a:pt x="410248" y="402297"/>
                </a:lnTo>
                <a:lnTo>
                  <a:pt x="406196" y="395947"/>
                </a:lnTo>
                <a:lnTo>
                  <a:pt x="412407" y="388327"/>
                </a:lnTo>
                <a:lnTo>
                  <a:pt x="416420" y="381977"/>
                </a:lnTo>
                <a:lnTo>
                  <a:pt x="419620" y="378167"/>
                </a:lnTo>
                <a:lnTo>
                  <a:pt x="424268" y="370547"/>
                </a:lnTo>
                <a:lnTo>
                  <a:pt x="427672" y="361657"/>
                </a:lnTo>
                <a:lnTo>
                  <a:pt x="430542" y="351497"/>
                </a:lnTo>
                <a:lnTo>
                  <a:pt x="433603" y="342607"/>
                </a:lnTo>
                <a:lnTo>
                  <a:pt x="444474" y="304507"/>
                </a:lnTo>
                <a:lnTo>
                  <a:pt x="447675" y="280377"/>
                </a:lnTo>
                <a:lnTo>
                  <a:pt x="448856" y="275297"/>
                </a:lnTo>
                <a:lnTo>
                  <a:pt x="450672" y="263867"/>
                </a:lnTo>
                <a:lnTo>
                  <a:pt x="451827" y="256247"/>
                </a:lnTo>
                <a:lnTo>
                  <a:pt x="452577" y="248627"/>
                </a:lnTo>
                <a:lnTo>
                  <a:pt x="452945" y="242277"/>
                </a:lnTo>
                <a:lnTo>
                  <a:pt x="452653" y="234657"/>
                </a:lnTo>
                <a:lnTo>
                  <a:pt x="444233" y="195287"/>
                </a:lnTo>
                <a:lnTo>
                  <a:pt x="418553" y="159727"/>
                </a:lnTo>
                <a:lnTo>
                  <a:pt x="413232" y="155917"/>
                </a:lnTo>
                <a:lnTo>
                  <a:pt x="407758" y="150837"/>
                </a:lnTo>
                <a:lnTo>
                  <a:pt x="406120" y="149567"/>
                </a:lnTo>
                <a:lnTo>
                  <a:pt x="400291" y="145757"/>
                </a:lnTo>
                <a:lnTo>
                  <a:pt x="397891" y="144487"/>
                </a:lnTo>
                <a:lnTo>
                  <a:pt x="392658" y="140677"/>
                </a:lnTo>
                <a:lnTo>
                  <a:pt x="391071" y="139407"/>
                </a:lnTo>
                <a:lnTo>
                  <a:pt x="389470" y="138137"/>
                </a:lnTo>
                <a:lnTo>
                  <a:pt x="381431" y="136867"/>
                </a:lnTo>
                <a:lnTo>
                  <a:pt x="367538" y="133057"/>
                </a:lnTo>
                <a:lnTo>
                  <a:pt x="362673" y="131787"/>
                </a:lnTo>
                <a:lnTo>
                  <a:pt x="350240" y="127977"/>
                </a:lnTo>
                <a:lnTo>
                  <a:pt x="342569" y="127977"/>
                </a:lnTo>
                <a:lnTo>
                  <a:pt x="328434" y="130517"/>
                </a:lnTo>
                <a:lnTo>
                  <a:pt x="322389" y="131787"/>
                </a:lnTo>
                <a:lnTo>
                  <a:pt x="315887" y="135597"/>
                </a:lnTo>
                <a:lnTo>
                  <a:pt x="311378" y="135597"/>
                </a:lnTo>
                <a:lnTo>
                  <a:pt x="298919" y="140677"/>
                </a:lnTo>
                <a:lnTo>
                  <a:pt x="291960" y="145757"/>
                </a:lnTo>
                <a:lnTo>
                  <a:pt x="290131" y="145757"/>
                </a:lnTo>
                <a:lnTo>
                  <a:pt x="284365" y="150837"/>
                </a:lnTo>
                <a:lnTo>
                  <a:pt x="280314" y="153377"/>
                </a:lnTo>
                <a:lnTo>
                  <a:pt x="273342" y="159727"/>
                </a:lnTo>
                <a:lnTo>
                  <a:pt x="250355" y="194017"/>
                </a:lnTo>
                <a:lnTo>
                  <a:pt x="247624" y="201637"/>
                </a:lnTo>
                <a:lnTo>
                  <a:pt x="244538" y="209257"/>
                </a:lnTo>
                <a:lnTo>
                  <a:pt x="239293" y="248627"/>
                </a:lnTo>
                <a:lnTo>
                  <a:pt x="239204" y="258787"/>
                </a:lnTo>
                <a:lnTo>
                  <a:pt x="239649" y="266407"/>
                </a:lnTo>
                <a:lnTo>
                  <a:pt x="240461" y="272757"/>
                </a:lnTo>
                <a:lnTo>
                  <a:pt x="241642" y="280377"/>
                </a:lnTo>
                <a:lnTo>
                  <a:pt x="242824" y="285457"/>
                </a:lnTo>
                <a:lnTo>
                  <a:pt x="244170" y="291807"/>
                </a:lnTo>
                <a:lnTo>
                  <a:pt x="245795" y="301967"/>
                </a:lnTo>
                <a:lnTo>
                  <a:pt x="245770" y="305777"/>
                </a:lnTo>
                <a:lnTo>
                  <a:pt x="246341" y="309587"/>
                </a:lnTo>
                <a:lnTo>
                  <a:pt x="247421" y="315937"/>
                </a:lnTo>
                <a:lnTo>
                  <a:pt x="248742" y="323557"/>
                </a:lnTo>
                <a:lnTo>
                  <a:pt x="250482" y="329907"/>
                </a:lnTo>
                <a:lnTo>
                  <a:pt x="255219" y="342607"/>
                </a:lnTo>
                <a:lnTo>
                  <a:pt x="256908" y="347687"/>
                </a:lnTo>
                <a:lnTo>
                  <a:pt x="259956" y="359117"/>
                </a:lnTo>
                <a:lnTo>
                  <a:pt x="262216" y="364197"/>
                </a:lnTo>
                <a:lnTo>
                  <a:pt x="269176" y="373087"/>
                </a:lnTo>
                <a:lnTo>
                  <a:pt x="272986" y="378167"/>
                </a:lnTo>
                <a:lnTo>
                  <a:pt x="282244" y="388327"/>
                </a:lnTo>
                <a:lnTo>
                  <a:pt x="287782" y="393407"/>
                </a:lnTo>
                <a:lnTo>
                  <a:pt x="297903" y="404837"/>
                </a:lnTo>
                <a:lnTo>
                  <a:pt x="292049" y="408647"/>
                </a:lnTo>
                <a:lnTo>
                  <a:pt x="298119" y="414997"/>
                </a:lnTo>
                <a:lnTo>
                  <a:pt x="298119" y="420077"/>
                </a:lnTo>
                <a:lnTo>
                  <a:pt x="299097" y="421347"/>
                </a:lnTo>
                <a:lnTo>
                  <a:pt x="298831" y="425157"/>
                </a:lnTo>
                <a:lnTo>
                  <a:pt x="298132" y="430237"/>
                </a:lnTo>
                <a:lnTo>
                  <a:pt x="292747" y="441667"/>
                </a:lnTo>
                <a:lnTo>
                  <a:pt x="290537" y="448017"/>
                </a:lnTo>
                <a:lnTo>
                  <a:pt x="286194" y="455637"/>
                </a:lnTo>
                <a:lnTo>
                  <a:pt x="286042" y="456907"/>
                </a:lnTo>
                <a:lnTo>
                  <a:pt x="285483" y="459447"/>
                </a:lnTo>
                <a:lnTo>
                  <a:pt x="284988" y="460717"/>
                </a:lnTo>
                <a:lnTo>
                  <a:pt x="284492" y="460717"/>
                </a:lnTo>
                <a:lnTo>
                  <a:pt x="284086" y="461987"/>
                </a:lnTo>
                <a:lnTo>
                  <a:pt x="280619" y="463257"/>
                </a:lnTo>
                <a:lnTo>
                  <a:pt x="283387" y="463257"/>
                </a:lnTo>
                <a:lnTo>
                  <a:pt x="280974" y="464527"/>
                </a:lnTo>
                <a:lnTo>
                  <a:pt x="280238" y="464527"/>
                </a:lnTo>
                <a:lnTo>
                  <a:pt x="279654" y="465797"/>
                </a:lnTo>
                <a:lnTo>
                  <a:pt x="279006" y="465797"/>
                </a:lnTo>
                <a:lnTo>
                  <a:pt x="268058" y="468337"/>
                </a:lnTo>
                <a:lnTo>
                  <a:pt x="250431" y="469607"/>
                </a:lnTo>
                <a:lnTo>
                  <a:pt x="232702" y="469607"/>
                </a:lnTo>
                <a:lnTo>
                  <a:pt x="221500" y="470877"/>
                </a:lnTo>
                <a:lnTo>
                  <a:pt x="218681" y="470877"/>
                </a:lnTo>
                <a:lnTo>
                  <a:pt x="215861" y="472147"/>
                </a:lnTo>
                <a:lnTo>
                  <a:pt x="208051" y="474687"/>
                </a:lnTo>
                <a:lnTo>
                  <a:pt x="177101" y="498817"/>
                </a:lnTo>
                <a:lnTo>
                  <a:pt x="174599" y="504151"/>
                </a:lnTo>
                <a:lnTo>
                  <a:pt x="174599" y="662647"/>
                </a:lnTo>
                <a:lnTo>
                  <a:pt x="174282" y="662647"/>
                </a:lnTo>
                <a:lnTo>
                  <a:pt x="174599" y="662647"/>
                </a:lnTo>
                <a:lnTo>
                  <a:pt x="174599" y="504151"/>
                </a:lnTo>
                <a:lnTo>
                  <a:pt x="173570" y="506437"/>
                </a:lnTo>
                <a:lnTo>
                  <a:pt x="173164" y="508977"/>
                </a:lnTo>
                <a:lnTo>
                  <a:pt x="170599" y="514057"/>
                </a:lnTo>
                <a:lnTo>
                  <a:pt x="169633" y="519137"/>
                </a:lnTo>
                <a:lnTo>
                  <a:pt x="169138" y="529297"/>
                </a:lnTo>
                <a:lnTo>
                  <a:pt x="168744" y="533107"/>
                </a:lnTo>
                <a:lnTo>
                  <a:pt x="168719" y="566127"/>
                </a:lnTo>
                <a:lnTo>
                  <a:pt x="168948" y="592797"/>
                </a:lnTo>
                <a:lnTo>
                  <a:pt x="169189" y="613117"/>
                </a:lnTo>
                <a:lnTo>
                  <a:pt x="169316" y="634707"/>
                </a:lnTo>
                <a:lnTo>
                  <a:pt x="168973" y="639787"/>
                </a:lnTo>
                <a:lnTo>
                  <a:pt x="168910" y="653757"/>
                </a:lnTo>
                <a:lnTo>
                  <a:pt x="169125" y="656945"/>
                </a:lnTo>
                <a:lnTo>
                  <a:pt x="163957" y="651217"/>
                </a:lnTo>
                <a:lnTo>
                  <a:pt x="161124" y="651217"/>
                </a:lnTo>
                <a:lnTo>
                  <a:pt x="148894" y="642073"/>
                </a:lnTo>
                <a:lnTo>
                  <a:pt x="118097" y="615442"/>
                </a:lnTo>
                <a:lnTo>
                  <a:pt x="84785" y="579488"/>
                </a:lnTo>
                <a:lnTo>
                  <a:pt x="48653" y="524268"/>
                </a:lnTo>
                <a:lnTo>
                  <a:pt x="23164" y="463397"/>
                </a:lnTo>
                <a:lnTo>
                  <a:pt x="13157" y="421424"/>
                </a:lnTo>
                <a:lnTo>
                  <a:pt x="8216" y="375272"/>
                </a:lnTo>
                <a:lnTo>
                  <a:pt x="7708" y="359283"/>
                </a:lnTo>
                <a:lnTo>
                  <a:pt x="7899" y="343268"/>
                </a:lnTo>
                <a:lnTo>
                  <a:pt x="20002" y="270027"/>
                </a:lnTo>
                <a:lnTo>
                  <a:pt x="35280" y="226745"/>
                </a:lnTo>
                <a:lnTo>
                  <a:pt x="57238" y="182956"/>
                </a:lnTo>
                <a:lnTo>
                  <a:pt x="81368" y="146773"/>
                </a:lnTo>
                <a:lnTo>
                  <a:pt x="109664" y="113728"/>
                </a:lnTo>
                <a:lnTo>
                  <a:pt x="158381" y="72783"/>
                </a:lnTo>
                <a:lnTo>
                  <a:pt x="203415" y="46456"/>
                </a:lnTo>
                <a:lnTo>
                  <a:pt x="244830" y="29248"/>
                </a:lnTo>
                <a:lnTo>
                  <a:pt x="298856" y="15328"/>
                </a:lnTo>
                <a:lnTo>
                  <a:pt x="353402" y="10248"/>
                </a:lnTo>
                <a:lnTo>
                  <a:pt x="371729" y="10541"/>
                </a:lnTo>
                <a:lnTo>
                  <a:pt x="423176" y="16281"/>
                </a:lnTo>
                <a:lnTo>
                  <a:pt x="471373" y="28790"/>
                </a:lnTo>
                <a:lnTo>
                  <a:pt x="512978" y="45453"/>
                </a:lnTo>
                <a:lnTo>
                  <a:pt x="555802" y="70434"/>
                </a:lnTo>
                <a:lnTo>
                  <a:pt x="603567" y="109258"/>
                </a:lnTo>
                <a:lnTo>
                  <a:pt x="639038" y="149440"/>
                </a:lnTo>
                <a:lnTo>
                  <a:pt x="663854" y="187325"/>
                </a:lnTo>
                <a:lnTo>
                  <a:pt x="687387" y="237058"/>
                </a:lnTo>
                <a:lnTo>
                  <a:pt x="701852" y="284302"/>
                </a:lnTo>
                <a:lnTo>
                  <a:pt x="709307" y="342760"/>
                </a:lnTo>
                <a:lnTo>
                  <a:pt x="710171" y="374840"/>
                </a:lnTo>
                <a:lnTo>
                  <a:pt x="710171" y="279361"/>
                </a:lnTo>
                <a:lnTo>
                  <a:pt x="698512" y="238569"/>
                </a:lnTo>
                <a:lnTo>
                  <a:pt x="683031" y="201498"/>
                </a:lnTo>
                <a:lnTo>
                  <a:pt x="663041" y="165823"/>
                </a:lnTo>
                <a:lnTo>
                  <a:pt x="637425" y="130594"/>
                </a:lnTo>
                <a:lnTo>
                  <a:pt x="595820" y="88303"/>
                </a:lnTo>
                <a:lnTo>
                  <a:pt x="545033" y="51498"/>
                </a:lnTo>
                <a:lnTo>
                  <a:pt x="486435" y="22987"/>
                </a:lnTo>
                <a:lnTo>
                  <a:pt x="443636" y="9613"/>
                </a:lnTo>
                <a:lnTo>
                  <a:pt x="395389" y="1600"/>
                </a:lnTo>
                <a:lnTo>
                  <a:pt x="356362" y="0"/>
                </a:lnTo>
                <a:lnTo>
                  <a:pt x="329603" y="1346"/>
                </a:lnTo>
                <a:lnTo>
                  <a:pt x="276999" y="9766"/>
                </a:lnTo>
                <a:lnTo>
                  <a:pt x="238099" y="20878"/>
                </a:lnTo>
                <a:lnTo>
                  <a:pt x="200482" y="37223"/>
                </a:lnTo>
                <a:lnTo>
                  <a:pt x="158584" y="61696"/>
                </a:lnTo>
                <a:lnTo>
                  <a:pt x="124231" y="87553"/>
                </a:lnTo>
                <a:lnTo>
                  <a:pt x="95288" y="115633"/>
                </a:lnTo>
                <a:lnTo>
                  <a:pt x="62953" y="155562"/>
                </a:lnTo>
                <a:lnTo>
                  <a:pt x="39166" y="194881"/>
                </a:lnTo>
                <a:lnTo>
                  <a:pt x="21818" y="233235"/>
                </a:lnTo>
                <a:lnTo>
                  <a:pt x="7988" y="280339"/>
                </a:lnTo>
                <a:lnTo>
                  <a:pt x="317" y="348145"/>
                </a:lnTo>
                <a:lnTo>
                  <a:pt x="0" y="356666"/>
                </a:lnTo>
                <a:lnTo>
                  <a:pt x="101" y="378117"/>
                </a:lnTo>
                <a:lnTo>
                  <a:pt x="4826" y="420535"/>
                </a:lnTo>
                <a:lnTo>
                  <a:pt x="13436" y="458266"/>
                </a:lnTo>
                <a:lnTo>
                  <a:pt x="30645" y="506958"/>
                </a:lnTo>
                <a:lnTo>
                  <a:pt x="48666" y="542861"/>
                </a:lnTo>
                <a:lnTo>
                  <a:pt x="70726" y="576402"/>
                </a:lnTo>
                <a:lnTo>
                  <a:pt x="103733" y="614616"/>
                </a:lnTo>
                <a:lnTo>
                  <a:pt x="147332" y="651332"/>
                </a:lnTo>
                <a:lnTo>
                  <a:pt x="148285" y="651751"/>
                </a:lnTo>
                <a:lnTo>
                  <a:pt x="155854" y="651637"/>
                </a:lnTo>
                <a:lnTo>
                  <a:pt x="148183" y="652487"/>
                </a:lnTo>
                <a:lnTo>
                  <a:pt x="153238" y="655027"/>
                </a:lnTo>
                <a:lnTo>
                  <a:pt x="161137" y="661377"/>
                </a:lnTo>
                <a:lnTo>
                  <a:pt x="168973" y="666457"/>
                </a:lnTo>
                <a:lnTo>
                  <a:pt x="173799" y="668997"/>
                </a:lnTo>
                <a:lnTo>
                  <a:pt x="178638" y="672807"/>
                </a:lnTo>
                <a:lnTo>
                  <a:pt x="182549" y="675347"/>
                </a:lnTo>
                <a:lnTo>
                  <a:pt x="192773" y="684237"/>
                </a:lnTo>
                <a:lnTo>
                  <a:pt x="199085" y="689317"/>
                </a:lnTo>
                <a:lnTo>
                  <a:pt x="207746" y="693127"/>
                </a:lnTo>
                <a:lnTo>
                  <a:pt x="209969" y="693127"/>
                </a:lnTo>
                <a:lnTo>
                  <a:pt x="216242" y="696937"/>
                </a:lnTo>
                <a:lnTo>
                  <a:pt x="222707" y="699477"/>
                </a:lnTo>
                <a:lnTo>
                  <a:pt x="229298" y="700747"/>
                </a:lnTo>
                <a:lnTo>
                  <a:pt x="236232" y="703287"/>
                </a:lnTo>
                <a:lnTo>
                  <a:pt x="257517" y="709637"/>
                </a:lnTo>
                <a:lnTo>
                  <a:pt x="268401" y="713447"/>
                </a:lnTo>
                <a:lnTo>
                  <a:pt x="281114" y="717257"/>
                </a:lnTo>
                <a:lnTo>
                  <a:pt x="286105" y="718527"/>
                </a:lnTo>
                <a:lnTo>
                  <a:pt x="298157" y="719797"/>
                </a:lnTo>
                <a:lnTo>
                  <a:pt x="320090" y="723607"/>
                </a:lnTo>
                <a:lnTo>
                  <a:pt x="338556" y="723607"/>
                </a:lnTo>
                <a:lnTo>
                  <a:pt x="341147" y="724877"/>
                </a:lnTo>
                <a:lnTo>
                  <a:pt x="374815" y="724877"/>
                </a:lnTo>
                <a:lnTo>
                  <a:pt x="387489" y="723607"/>
                </a:lnTo>
                <a:lnTo>
                  <a:pt x="394296" y="722337"/>
                </a:lnTo>
                <a:lnTo>
                  <a:pt x="401116" y="722337"/>
                </a:lnTo>
                <a:lnTo>
                  <a:pt x="420230" y="718527"/>
                </a:lnTo>
                <a:lnTo>
                  <a:pt x="429780" y="717257"/>
                </a:lnTo>
                <a:lnTo>
                  <a:pt x="439305" y="714717"/>
                </a:lnTo>
                <a:lnTo>
                  <a:pt x="448754" y="713447"/>
                </a:lnTo>
                <a:lnTo>
                  <a:pt x="458063" y="710907"/>
                </a:lnTo>
                <a:lnTo>
                  <a:pt x="470217" y="705827"/>
                </a:lnTo>
                <a:lnTo>
                  <a:pt x="476211" y="703287"/>
                </a:lnTo>
                <a:lnTo>
                  <a:pt x="477469" y="703287"/>
                </a:lnTo>
                <a:lnTo>
                  <a:pt x="478777" y="702017"/>
                </a:lnTo>
                <a:lnTo>
                  <a:pt x="501637" y="695667"/>
                </a:lnTo>
                <a:lnTo>
                  <a:pt x="508787" y="693127"/>
                </a:lnTo>
                <a:lnTo>
                  <a:pt x="516877" y="690587"/>
                </a:lnTo>
                <a:lnTo>
                  <a:pt x="523836" y="686777"/>
                </a:lnTo>
                <a:lnTo>
                  <a:pt x="532866" y="677887"/>
                </a:lnTo>
                <a:lnTo>
                  <a:pt x="536308" y="675347"/>
                </a:lnTo>
                <a:lnTo>
                  <a:pt x="539496" y="672807"/>
                </a:lnTo>
                <a:lnTo>
                  <a:pt x="544322" y="670267"/>
                </a:lnTo>
                <a:lnTo>
                  <a:pt x="562521" y="658837"/>
                </a:lnTo>
                <a:lnTo>
                  <a:pt x="567601" y="655027"/>
                </a:lnTo>
                <a:lnTo>
                  <a:pt x="567004" y="655091"/>
                </a:lnTo>
                <a:lnTo>
                  <a:pt x="586930" y="640410"/>
                </a:lnTo>
                <a:lnTo>
                  <a:pt x="616673" y="613537"/>
                </a:lnTo>
                <a:lnTo>
                  <a:pt x="642950" y="583615"/>
                </a:lnTo>
                <a:lnTo>
                  <a:pt x="670623" y="542493"/>
                </a:lnTo>
                <a:lnTo>
                  <a:pt x="689698" y="504571"/>
                </a:lnTo>
                <a:lnTo>
                  <a:pt x="706818" y="456780"/>
                </a:lnTo>
                <a:lnTo>
                  <a:pt x="715302" y="418287"/>
                </a:lnTo>
                <a:lnTo>
                  <a:pt x="719594" y="364693"/>
                </a:lnTo>
                <a:lnTo>
                  <a:pt x="719836" y="351993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42100" y="7473863"/>
            <a:ext cx="10003790" cy="92773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08279" indent="-17081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2089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ABS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actual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number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may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be slightly higher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because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inaccurate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data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or delays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registration.</a:t>
            </a:r>
            <a:endParaRPr sz="1500">
              <a:latin typeface="Source Sans Pro Light"/>
              <a:cs typeface="Source Sans Pro Light"/>
            </a:endParaRPr>
          </a:p>
          <a:p>
            <a:pPr marL="208279" indent="-1708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2089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2020,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leading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causes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only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included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data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from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NSW,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Qld, WA, SA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 the NT (3,611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deaths).</a:t>
            </a:r>
            <a:endParaRPr sz="1500">
              <a:latin typeface="Source Sans Pro Light"/>
              <a:cs typeface="Source Sans Pro Light"/>
            </a:endParaRPr>
          </a:p>
          <a:p>
            <a:pPr marL="208279" indent="-170815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208915" algn="l"/>
              </a:tabLst>
            </a:pP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Deaths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that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could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have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been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prevented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with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timely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effective</a:t>
            </a:r>
            <a:r>
              <a:rPr sz="1500" b="0" spc="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health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care,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including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early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detection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effective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treatment</a:t>
            </a:r>
            <a:r>
              <a:rPr sz="1500" b="0" spc="-1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275" b="0" spc="7" baseline="32679" dirty="0">
                <a:solidFill>
                  <a:srgbClr val="262626"/>
                </a:solidFill>
                <a:latin typeface="Source Sans Pro Light"/>
                <a:cs typeface="Source Sans Pro Light"/>
              </a:rPr>
              <a:t>[5]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80200" y="731940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00700" y="3187412"/>
            <a:ext cx="564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Males: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56465" y="4367828"/>
            <a:ext cx="1697989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76.5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y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10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6059" y="4190781"/>
            <a:ext cx="1568281" cy="733851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456465" y="4704093"/>
            <a:ext cx="991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10107" y="4000813"/>
            <a:ext cx="1578156" cy="59604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97400" y="4726240"/>
            <a:ext cx="2552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areas.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57045" y="4130943"/>
            <a:ext cx="720090" cy="723900"/>
            <a:chOff x="2857045" y="4130943"/>
            <a:chExt cx="720090" cy="723900"/>
          </a:xfrm>
        </p:grpSpPr>
        <p:sp>
          <p:nvSpPr>
            <p:cNvPr id="25" name="object 25"/>
            <p:cNvSpPr/>
            <p:nvPr/>
          </p:nvSpPr>
          <p:spPr>
            <a:xfrm>
              <a:off x="2857042" y="4130954"/>
              <a:ext cx="720090" cy="723900"/>
            </a:xfrm>
            <a:custGeom>
              <a:avLst/>
              <a:gdLst/>
              <a:ahLst/>
              <a:cxnLst/>
              <a:rect l="l" t="t" r="r" b="b"/>
              <a:pathLst>
                <a:path w="720089" h="723900">
                  <a:moveTo>
                    <a:pt x="182283" y="303276"/>
                  </a:moveTo>
                  <a:lnTo>
                    <a:pt x="180809" y="298107"/>
                  </a:lnTo>
                  <a:lnTo>
                    <a:pt x="177622" y="297434"/>
                  </a:lnTo>
                  <a:lnTo>
                    <a:pt x="172897" y="297891"/>
                  </a:lnTo>
                  <a:lnTo>
                    <a:pt x="172758" y="297891"/>
                  </a:lnTo>
                  <a:lnTo>
                    <a:pt x="171399" y="299732"/>
                  </a:lnTo>
                  <a:lnTo>
                    <a:pt x="171386" y="300431"/>
                  </a:lnTo>
                  <a:lnTo>
                    <a:pt x="171361" y="302260"/>
                  </a:lnTo>
                  <a:lnTo>
                    <a:pt x="171399" y="303618"/>
                  </a:lnTo>
                  <a:lnTo>
                    <a:pt x="171424" y="305511"/>
                  </a:lnTo>
                  <a:lnTo>
                    <a:pt x="171996" y="306781"/>
                  </a:lnTo>
                  <a:lnTo>
                    <a:pt x="175171" y="311861"/>
                  </a:lnTo>
                  <a:lnTo>
                    <a:pt x="178917" y="311861"/>
                  </a:lnTo>
                  <a:lnTo>
                    <a:pt x="181698" y="306781"/>
                  </a:lnTo>
                  <a:lnTo>
                    <a:pt x="182283" y="304241"/>
                  </a:lnTo>
                  <a:lnTo>
                    <a:pt x="182143" y="303809"/>
                  </a:lnTo>
                  <a:lnTo>
                    <a:pt x="182283" y="303276"/>
                  </a:lnTo>
                  <a:close/>
                </a:path>
                <a:path w="720089" h="723900">
                  <a:moveTo>
                    <a:pt x="183261" y="252171"/>
                  </a:moveTo>
                  <a:lnTo>
                    <a:pt x="183210" y="251231"/>
                  </a:lnTo>
                  <a:lnTo>
                    <a:pt x="183184" y="249605"/>
                  </a:lnTo>
                  <a:lnTo>
                    <a:pt x="183184" y="247116"/>
                  </a:lnTo>
                  <a:lnTo>
                    <a:pt x="180936" y="244055"/>
                  </a:lnTo>
                  <a:lnTo>
                    <a:pt x="175641" y="242963"/>
                  </a:lnTo>
                  <a:lnTo>
                    <a:pt x="173431" y="244348"/>
                  </a:lnTo>
                  <a:lnTo>
                    <a:pt x="173126" y="249631"/>
                  </a:lnTo>
                  <a:lnTo>
                    <a:pt x="173177" y="249796"/>
                  </a:lnTo>
                  <a:lnTo>
                    <a:pt x="173126" y="250901"/>
                  </a:lnTo>
                  <a:lnTo>
                    <a:pt x="174002" y="253441"/>
                  </a:lnTo>
                  <a:lnTo>
                    <a:pt x="177901" y="255981"/>
                  </a:lnTo>
                  <a:lnTo>
                    <a:pt x="179489" y="255981"/>
                  </a:lnTo>
                  <a:lnTo>
                    <a:pt x="182638" y="254711"/>
                  </a:lnTo>
                  <a:lnTo>
                    <a:pt x="183261" y="253441"/>
                  </a:lnTo>
                  <a:lnTo>
                    <a:pt x="183235" y="252222"/>
                  </a:lnTo>
                  <a:close/>
                </a:path>
                <a:path w="720089" h="723900">
                  <a:moveTo>
                    <a:pt x="185166" y="357581"/>
                  </a:moveTo>
                  <a:lnTo>
                    <a:pt x="185153" y="356984"/>
                  </a:lnTo>
                  <a:lnTo>
                    <a:pt x="185153" y="352501"/>
                  </a:lnTo>
                  <a:lnTo>
                    <a:pt x="185140" y="351421"/>
                  </a:lnTo>
                  <a:lnTo>
                    <a:pt x="184035" y="349224"/>
                  </a:lnTo>
                  <a:lnTo>
                    <a:pt x="180327" y="346341"/>
                  </a:lnTo>
                  <a:lnTo>
                    <a:pt x="177850" y="346595"/>
                  </a:lnTo>
                  <a:lnTo>
                    <a:pt x="173824" y="350710"/>
                  </a:lnTo>
                  <a:lnTo>
                    <a:pt x="173837" y="351218"/>
                  </a:lnTo>
                  <a:lnTo>
                    <a:pt x="173990" y="356311"/>
                  </a:lnTo>
                  <a:lnTo>
                    <a:pt x="177761" y="358851"/>
                  </a:lnTo>
                  <a:lnTo>
                    <a:pt x="178968" y="360121"/>
                  </a:lnTo>
                  <a:lnTo>
                    <a:pt x="182943" y="360121"/>
                  </a:lnTo>
                  <a:lnTo>
                    <a:pt x="185166" y="357581"/>
                  </a:lnTo>
                  <a:close/>
                </a:path>
                <a:path w="720089" h="723900">
                  <a:moveTo>
                    <a:pt x="187096" y="563016"/>
                  </a:moveTo>
                  <a:lnTo>
                    <a:pt x="180086" y="553275"/>
                  </a:lnTo>
                  <a:lnTo>
                    <a:pt x="176364" y="555345"/>
                  </a:lnTo>
                  <a:lnTo>
                    <a:pt x="175336" y="557606"/>
                  </a:lnTo>
                  <a:lnTo>
                    <a:pt x="175399" y="558063"/>
                  </a:lnTo>
                  <a:lnTo>
                    <a:pt x="175336" y="558241"/>
                  </a:lnTo>
                  <a:lnTo>
                    <a:pt x="176034" y="562051"/>
                  </a:lnTo>
                  <a:lnTo>
                    <a:pt x="176949" y="564591"/>
                  </a:lnTo>
                  <a:lnTo>
                    <a:pt x="180098" y="567131"/>
                  </a:lnTo>
                  <a:lnTo>
                    <a:pt x="182359" y="567131"/>
                  </a:lnTo>
                  <a:lnTo>
                    <a:pt x="185966" y="565861"/>
                  </a:lnTo>
                  <a:lnTo>
                    <a:pt x="187096" y="563321"/>
                  </a:lnTo>
                  <a:lnTo>
                    <a:pt x="187083" y="563041"/>
                  </a:lnTo>
                  <a:close/>
                </a:path>
                <a:path w="720089" h="723900">
                  <a:moveTo>
                    <a:pt x="188772" y="608393"/>
                  </a:moveTo>
                  <a:lnTo>
                    <a:pt x="188658" y="606501"/>
                  </a:lnTo>
                  <a:lnTo>
                    <a:pt x="188658" y="606298"/>
                  </a:lnTo>
                  <a:lnTo>
                    <a:pt x="188404" y="603669"/>
                  </a:lnTo>
                  <a:lnTo>
                    <a:pt x="187299" y="601535"/>
                  </a:lnTo>
                  <a:lnTo>
                    <a:pt x="182714" y="599338"/>
                  </a:lnTo>
                  <a:lnTo>
                    <a:pt x="180657" y="599808"/>
                  </a:lnTo>
                  <a:lnTo>
                    <a:pt x="176872" y="602843"/>
                  </a:lnTo>
                  <a:lnTo>
                    <a:pt x="176034" y="605129"/>
                  </a:lnTo>
                  <a:lnTo>
                    <a:pt x="177203" y="610311"/>
                  </a:lnTo>
                  <a:lnTo>
                    <a:pt x="178015" y="611581"/>
                  </a:lnTo>
                  <a:lnTo>
                    <a:pt x="181241" y="615391"/>
                  </a:lnTo>
                  <a:lnTo>
                    <a:pt x="184708" y="614133"/>
                  </a:lnTo>
                  <a:lnTo>
                    <a:pt x="184899" y="613892"/>
                  </a:lnTo>
                  <a:lnTo>
                    <a:pt x="187680" y="610311"/>
                  </a:lnTo>
                  <a:lnTo>
                    <a:pt x="188772" y="609041"/>
                  </a:lnTo>
                  <a:lnTo>
                    <a:pt x="188734" y="608444"/>
                  </a:lnTo>
                  <a:close/>
                </a:path>
                <a:path w="720089" h="723900">
                  <a:moveTo>
                    <a:pt x="190233" y="644055"/>
                  </a:moveTo>
                  <a:lnTo>
                    <a:pt x="189661" y="642226"/>
                  </a:lnTo>
                  <a:lnTo>
                    <a:pt x="189230" y="640334"/>
                  </a:lnTo>
                  <a:lnTo>
                    <a:pt x="187604" y="636638"/>
                  </a:lnTo>
                  <a:lnTo>
                    <a:pt x="185928" y="635736"/>
                  </a:lnTo>
                  <a:lnTo>
                    <a:pt x="181737" y="636054"/>
                  </a:lnTo>
                  <a:lnTo>
                    <a:pt x="180340" y="637260"/>
                  </a:lnTo>
                  <a:lnTo>
                    <a:pt x="178485" y="643128"/>
                  </a:lnTo>
                  <a:lnTo>
                    <a:pt x="178485" y="643331"/>
                  </a:lnTo>
                  <a:lnTo>
                    <a:pt x="180301" y="648411"/>
                  </a:lnTo>
                  <a:lnTo>
                    <a:pt x="186905" y="650951"/>
                  </a:lnTo>
                  <a:lnTo>
                    <a:pt x="189636" y="649681"/>
                  </a:lnTo>
                  <a:lnTo>
                    <a:pt x="189852" y="647141"/>
                  </a:lnTo>
                  <a:lnTo>
                    <a:pt x="189903" y="645642"/>
                  </a:lnTo>
                  <a:lnTo>
                    <a:pt x="189966" y="644880"/>
                  </a:lnTo>
                  <a:lnTo>
                    <a:pt x="189953" y="644601"/>
                  </a:lnTo>
                  <a:lnTo>
                    <a:pt x="190233" y="644601"/>
                  </a:lnTo>
                  <a:lnTo>
                    <a:pt x="190004" y="644131"/>
                  </a:lnTo>
                  <a:lnTo>
                    <a:pt x="190233" y="644055"/>
                  </a:lnTo>
                  <a:close/>
                </a:path>
                <a:path w="720089" h="723900">
                  <a:moveTo>
                    <a:pt x="190550" y="514845"/>
                  </a:moveTo>
                  <a:lnTo>
                    <a:pt x="190233" y="513511"/>
                  </a:lnTo>
                  <a:lnTo>
                    <a:pt x="190055" y="512127"/>
                  </a:lnTo>
                  <a:lnTo>
                    <a:pt x="188404" y="507796"/>
                  </a:lnTo>
                  <a:lnTo>
                    <a:pt x="186232" y="506514"/>
                  </a:lnTo>
                  <a:lnTo>
                    <a:pt x="180035" y="507199"/>
                  </a:lnTo>
                  <a:lnTo>
                    <a:pt x="177520" y="509498"/>
                  </a:lnTo>
                  <a:lnTo>
                    <a:pt x="176733" y="514908"/>
                  </a:lnTo>
                  <a:lnTo>
                    <a:pt x="176733" y="515061"/>
                  </a:lnTo>
                  <a:lnTo>
                    <a:pt x="177228" y="517601"/>
                  </a:lnTo>
                  <a:lnTo>
                    <a:pt x="179781" y="521411"/>
                  </a:lnTo>
                  <a:lnTo>
                    <a:pt x="181622" y="522681"/>
                  </a:lnTo>
                  <a:lnTo>
                    <a:pt x="186512" y="521411"/>
                  </a:lnTo>
                  <a:lnTo>
                    <a:pt x="189458" y="520141"/>
                  </a:lnTo>
                  <a:lnTo>
                    <a:pt x="190385" y="517601"/>
                  </a:lnTo>
                  <a:lnTo>
                    <a:pt x="190550" y="515061"/>
                  </a:lnTo>
                  <a:lnTo>
                    <a:pt x="190550" y="514845"/>
                  </a:lnTo>
                  <a:close/>
                </a:path>
                <a:path w="720089" h="723900">
                  <a:moveTo>
                    <a:pt x="191262" y="204698"/>
                  </a:moveTo>
                  <a:lnTo>
                    <a:pt x="191033" y="201371"/>
                  </a:lnTo>
                  <a:lnTo>
                    <a:pt x="189077" y="198958"/>
                  </a:lnTo>
                  <a:lnTo>
                    <a:pt x="183616" y="199047"/>
                  </a:lnTo>
                  <a:lnTo>
                    <a:pt x="181368" y="201523"/>
                  </a:lnTo>
                  <a:lnTo>
                    <a:pt x="181432" y="202577"/>
                  </a:lnTo>
                  <a:lnTo>
                    <a:pt x="181660" y="206451"/>
                  </a:lnTo>
                  <a:lnTo>
                    <a:pt x="182143" y="208991"/>
                  </a:lnTo>
                  <a:lnTo>
                    <a:pt x="184873" y="212801"/>
                  </a:lnTo>
                  <a:lnTo>
                    <a:pt x="188874" y="212801"/>
                  </a:lnTo>
                  <a:lnTo>
                    <a:pt x="190792" y="207721"/>
                  </a:lnTo>
                  <a:lnTo>
                    <a:pt x="190931" y="206451"/>
                  </a:lnTo>
                  <a:lnTo>
                    <a:pt x="191249" y="205181"/>
                  </a:lnTo>
                  <a:lnTo>
                    <a:pt x="191223" y="204838"/>
                  </a:lnTo>
                  <a:lnTo>
                    <a:pt x="191262" y="204698"/>
                  </a:lnTo>
                  <a:close/>
                </a:path>
                <a:path w="720089" h="723900">
                  <a:moveTo>
                    <a:pt x="193763" y="405561"/>
                  </a:moveTo>
                  <a:lnTo>
                    <a:pt x="193192" y="403098"/>
                  </a:lnTo>
                  <a:lnTo>
                    <a:pt x="190550" y="399173"/>
                  </a:lnTo>
                  <a:lnTo>
                    <a:pt x="188683" y="398856"/>
                  </a:lnTo>
                  <a:lnTo>
                    <a:pt x="184988" y="399465"/>
                  </a:lnTo>
                  <a:lnTo>
                    <a:pt x="183921" y="400659"/>
                  </a:lnTo>
                  <a:lnTo>
                    <a:pt x="183464" y="403491"/>
                  </a:lnTo>
                  <a:lnTo>
                    <a:pt x="183248" y="404469"/>
                  </a:lnTo>
                  <a:lnTo>
                    <a:pt x="182968" y="405930"/>
                  </a:lnTo>
                  <a:lnTo>
                    <a:pt x="183070" y="406196"/>
                  </a:lnTo>
                  <a:lnTo>
                    <a:pt x="182968" y="407111"/>
                  </a:lnTo>
                  <a:lnTo>
                    <a:pt x="183375" y="407111"/>
                  </a:lnTo>
                  <a:lnTo>
                    <a:pt x="183730" y="409651"/>
                  </a:lnTo>
                  <a:lnTo>
                    <a:pt x="184988" y="410921"/>
                  </a:lnTo>
                  <a:lnTo>
                    <a:pt x="186067" y="412191"/>
                  </a:lnTo>
                  <a:lnTo>
                    <a:pt x="189687" y="412191"/>
                  </a:lnTo>
                  <a:lnTo>
                    <a:pt x="192316" y="410921"/>
                  </a:lnTo>
                  <a:lnTo>
                    <a:pt x="193014" y="409651"/>
                  </a:lnTo>
                  <a:lnTo>
                    <a:pt x="193763" y="405841"/>
                  </a:lnTo>
                  <a:lnTo>
                    <a:pt x="193725" y="405714"/>
                  </a:lnTo>
                  <a:lnTo>
                    <a:pt x="193763" y="405561"/>
                  </a:lnTo>
                  <a:close/>
                </a:path>
                <a:path w="720089" h="723900">
                  <a:moveTo>
                    <a:pt x="208813" y="475970"/>
                  </a:moveTo>
                  <a:lnTo>
                    <a:pt x="208559" y="474878"/>
                  </a:lnTo>
                  <a:lnTo>
                    <a:pt x="208419" y="473481"/>
                  </a:lnTo>
                  <a:lnTo>
                    <a:pt x="207137" y="470560"/>
                  </a:lnTo>
                  <a:lnTo>
                    <a:pt x="205727" y="469569"/>
                  </a:lnTo>
                  <a:lnTo>
                    <a:pt x="201688" y="469582"/>
                  </a:lnTo>
                  <a:lnTo>
                    <a:pt x="200304" y="470674"/>
                  </a:lnTo>
                  <a:lnTo>
                    <a:pt x="198081" y="475043"/>
                  </a:lnTo>
                  <a:lnTo>
                    <a:pt x="198158" y="475551"/>
                  </a:lnTo>
                  <a:lnTo>
                    <a:pt x="198081" y="475691"/>
                  </a:lnTo>
                  <a:lnTo>
                    <a:pt x="198818" y="480771"/>
                  </a:lnTo>
                  <a:lnTo>
                    <a:pt x="202018" y="483311"/>
                  </a:lnTo>
                  <a:lnTo>
                    <a:pt x="203428" y="484581"/>
                  </a:lnTo>
                  <a:lnTo>
                    <a:pt x="206933" y="483311"/>
                  </a:lnTo>
                  <a:lnTo>
                    <a:pt x="208127" y="482041"/>
                  </a:lnTo>
                  <a:lnTo>
                    <a:pt x="208813" y="479501"/>
                  </a:lnTo>
                  <a:lnTo>
                    <a:pt x="208813" y="478472"/>
                  </a:lnTo>
                  <a:lnTo>
                    <a:pt x="208813" y="476961"/>
                  </a:lnTo>
                  <a:lnTo>
                    <a:pt x="208762" y="476719"/>
                  </a:lnTo>
                  <a:lnTo>
                    <a:pt x="208813" y="475970"/>
                  </a:lnTo>
                  <a:close/>
                </a:path>
                <a:path w="720089" h="723900">
                  <a:moveTo>
                    <a:pt x="215366" y="165087"/>
                  </a:moveTo>
                  <a:lnTo>
                    <a:pt x="213499" y="160731"/>
                  </a:lnTo>
                  <a:lnTo>
                    <a:pt x="212559" y="159524"/>
                  </a:lnTo>
                  <a:lnTo>
                    <a:pt x="208851" y="159435"/>
                  </a:lnTo>
                  <a:lnTo>
                    <a:pt x="207556" y="160426"/>
                  </a:lnTo>
                  <a:lnTo>
                    <a:pt x="206413" y="163042"/>
                  </a:lnTo>
                  <a:lnTo>
                    <a:pt x="206311" y="164172"/>
                  </a:lnTo>
                  <a:lnTo>
                    <a:pt x="205994" y="165493"/>
                  </a:lnTo>
                  <a:lnTo>
                    <a:pt x="206032" y="165646"/>
                  </a:lnTo>
                  <a:lnTo>
                    <a:pt x="205994" y="165811"/>
                  </a:lnTo>
                  <a:lnTo>
                    <a:pt x="206375" y="167081"/>
                  </a:lnTo>
                  <a:lnTo>
                    <a:pt x="206578" y="169621"/>
                  </a:lnTo>
                  <a:lnTo>
                    <a:pt x="208521" y="172161"/>
                  </a:lnTo>
                  <a:lnTo>
                    <a:pt x="211467" y="173431"/>
                  </a:lnTo>
                  <a:lnTo>
                    <a:pt x="214591" y="168351"/>
                  </a:lnTo>
                  <a:lnTo>
                    <a:pt x="215366" y="165811"/>
                  </a:lnTo>
                  <a:lnTo>
                    <a:pt x="215239" y="165493"/>
                  </a:lnTo>
                  <a:lnTo>
                    <a:pt x="215366" y="165087"/>
                  </a:lnTo>
                  <a:close/>
                </a:path>
                <a:path w="720089" h="723900">
                  <a:moveTo>
                    <a:pt x="219036" y="436333"/>
                  </a:moveTo>
                  <a:lnTo>
                    <a:pt x="215417" y="432320"/>
                  </a:lnTo>
                  <a:lnTo>
                    <a:pt x="212979" y="431800"/>
                  </a:lnTo>
                  <a:lnTo>
                    <a:pt x="207886" y="433870"/>
                  </a:lnTo>
                  <a:lnTo>
                    <a:pt x="206400" y="436118"/>
                  </a:lnTo>
                  <a:lnTo>
                    <a:pt x="206413" y="437705"/>
                  </a:lnTo>
                  <a:lnTo>
                    <a:pt x="206438" y="440131"/>
                  </a:lnTo>
                  <a:lnTo>
                    <a:pt x="206832" y="443941"/>
                  </a:lnTo>
                  <a:lnTo>
                    <a:pt x="209054" y="446481"/>
                  </a:lnTo>
                  <a:lnTo>
                    <a:pt x="214299" y="446481"/>
                  </a:lnTo>
                  <a:lnTo>
                    <a:pt x="216865" y="445211"/>
                  </a:lnTo>
                  <a:lnTo>
                    <a:pt x="218719" y="438861"/>
                  </a:lnTo>
                  <a:lnTo>
                    <a:pt x="219036" y="437591"/>
                  </a:lnTo>
                  <a:lnTo>
                    <a:pt x="218884" y="437400"/>
                  </a:lnTo>
                  <a:lnTo>
                    <a:pt x="219036" y="436333"/>
                  </a:lnTo>
                  <a:close/>
                </a:path>
                <a:path w="720089" h="723900">
                  <a:moveTo>
                    <a:pt x="249631" y="127000"/>
                  </a:moveTo>
                  <a:lnTo>
                    <a:pt x="248246" y="122301"/>
                  </a:lnTo>
                  <a:lnTo>
                    <a:pt x="246151" y="120777"/>
                  </a:lnTo>
                  <a:lnTo>
                    <a:pt x="243547" y="120738"/>
                  </a:lnTo>
                  <a:lnTo>
                    <a:pt x="239115" y="120662"/>
                  </a:lnTo>
                  <a:lnTo>
                    <a:pt x="235978" y="124320"/>
                  </a:lnTo>
                  <a:lnTo>
                    <a:pt x="236118" y="124993"/>
                  </a:lnTo>
                  <a:lnTo>
                    <a:pt x="235978" y="125171"/>
                  </a:lnTo>
                  <a:lnTo>
                    <a:pt x="237578" y="131521"/>
                  </a:lnTo>
                  <a:lnTo>
                    <a:pt x="239826" y="134061"/>
                  </a:lnTo>
                  <a:lnTo>
                    <a:pt x="245325" y="131521"/>
                  </a:lnTo>
                  <a:lnTo>
                    <a:pt x="248704" y="130251"/>
                  </a:lnTo>
                  <a:lnTo>
                    <a:pt x="249631" y="127711"/>
                  </a:lnTo>
                  <a:lnTo>
                    <a:pt x="249516" y="127304"/>
                  </a:lnTo>
                  <a:lnTo>
                    <a:pt x="249631" y="127000"/>
                  </a:lnTo>
                  <a:close/>
                </a:path>
                <a:path w="720089" h="723900">
                  <a:moveTo>
                    <a:pt x="252120" y="441515"/>
                  </a:moveTo>
                  <a:lnTo>
                    <a:pt x="250266" y="439445"/>
                  </a:lnTo>
                  <a:lnTo>
                    <a:pt x="246024" y="439623"/>
                  </a:lnTo>
                  <a:lnTo>
                    <a:pt x="244906" y="439610"/>
                  </a:lnTo>
                  <a:lnTo>
                    <a:pt x="243281" y="440016"/>
                  </a:lnTo>
                  <a:lnTo>
                    <a:pt x="240195" y="443230"/>
                  </a:lnTo>
                  <a:lnTo>
                    <a:pt x="240080" y="445389"/>
                  </a:lnTo>
                  <a:lnTo>
                    <a:pt x="240080" y="446481"/>
                  </a:lnTo>
                  <a:lnTo>
                    <a:pt x="242493" y="449021"/>
                  </a:lnTo>
                  <a:lnTo>
                    <a:pt x="243255" y="449021"/>
                  </a:lnTo>
                  <a:lnTo>
                    <a:pt x="246608" y="452831"/>
                  </a:lnTo>
                  <a:lnTo>
                    <a:pt x="250380" y="451561"/>
                  </a:lnTo>
                  <a:lnTo>
                    <a:pt x="251498" y="447751"/>
                  </a:lnTo>
                  <a:lnTo>
                    <a:pt x="251523" y="446481"/>
                  </a:lnTo>
                  <a:lnTo>
                    <a:pt x="252107" y="442671"/>
                  </a:lnTo>
                  <a:lnTo>
                    <a:pt x="251980" y="442506"/>
                  </a:lnTo>
                  <a:lnTo>
                    <a:pt x="252120" y="441515"/>
                  </a:lnTo>
                  <a:close/>
                </a:path>
                <a:path w="720089" h="723900">
                  <a:moveTo>
                    <a:pt x="285851" y="99618"/>
                  </a:moveTo>
                  <a:lnTo>
                    <a:pt x="284073" y="97828"/>
                  </a:lnTo>
                  <a:lnTo>
                    <a:pt x="281800" y="97891"/>
                  </a:lnTo>
                  <a:lnTo>
                    <a:pt x="280339" y="98005"/>
                  </a:lnTo>
                  <a:lnTo>
                    <a:pt x="278955" y="98501"/>
                  </a:lnTo>
                  <a:lnTo>
                    <a:pt x="277799" y="101193"/>
                  </a:lnTo>
                  <a:lnTo>
                    <a:pt x="277418" y="102692"/>
                  </a:lnTo>
                  <a:lnTo>
                    <a:pt x="277329" y="105168"/>
                  </a:lnTo>
                  <a:lnTo>
                    <a:pt x="277291" y="106121"/>
                  </a:lnTo>
                  <a:lnTo>
                    <a:pt x="278765" y="107391"/>
                  </a:lnTo>
                  <a:lnTo>
                    <a:pt x="284035" y="107391"/>
                  </a:lnTo>
                  <a:lnTo>
                    <a:pt x="285661" y="104851"/>
                  </a:lnTo>
                  <a:lnTo>
                    <a:pt x="285661" y="104609"/>
                  </a:lnTo>
                  <a:lnTo>
                    <a:pt x="285762" y="101955"/>
                  </a:lnTo>
                  <a:lnTo>
                    <a:pt x="285838" y="99771"/>
                  </a:lnTo>
                  <a:lnTo>
                    <a:pt x="285851" y="99618"/>
                  </a:lnTo>
                  <a:close/>
                </a:path>
                <a:path w="720089" h="723900">
                  <a:moveTo>
                    <a:pt x="292544" y="436943"/>
                  </a:moveTo>
                  <a:lnTo>
                    <a:pt x="289928" y="434365"/>
                  </a:lnTo>
                  <a:lnTo>
                    <a:pt x="285648" y="434365"/>
                  </a:lnTo>
                  <a:lnTo>
                    <a:pt x="283933" y="434492"/>
                  </a:lnTo>
                  <a:lnTo>
                    <a:pt x="281940" y="435013"/>
                  </a:lnTo>
                  <a:lnTo>
                    <a:pt x="280212" y="439166"/>
                  </a:lnTo>
                  <a:lnTo>
                    <a:pt x="280339" y="439724"/>
                  </a:lnTo>
                  <a:lnTo>
                    <a:pt x="280200" y="440131"/>
                  </a:lnTo>
                  <a:lnTo>
                    <a:pt x="280644" y="441401"/>
                  </a:lnTo>
                  <a:lnTo>
                    <a:pt x="282740" y="443941"/>
                  </a:lnTo>
                  <a:lnTo>
                    <a:pt x="283108" y="443941"/>
                  </a:lnTo>
                  <a:lnTo>
                    <a:pt x="285115" y="446481"/>
                  </a:lnTo>
                  <a:lnTo>
                    <a:pt x="287629" y="447751"/>
                  </a:lnTo>
                  <a:lnTo>
                    <a:pt x="290360" y="443941"/>
                  </a:lnTo>
                  <a:lnTo>
                    <a:pt x="291312" y="442671"/>
                  </a:lnTo>
                  <a:lnTo>
                    <a:pt x="292544" y="437591"/>
                  </a:lnTo>
                  <a:lnTo>
                    <a:pt x="292404" y="437476"/>
                  </a:lnTo>
                  <a:lnTo>
                    <a:pt x="292544" y="436943"/>
                  </a:lnTo>
                  <a:close/>
                </a:path>
                <a:path w="720089" h="723900">
                  <a:moveTo>
                    <a:pt x="332371" y="89700"/>
                  </a:moveTo>
                  <a:lnTo>
                    <a:pt x="328193" y="84124"/>
                  </a:lnTo>
                  <a:lnTo>
                    <a:pt x="325666" y="83756"/>
                  </a:lnTo>
                  <a:lnTo>
                    <a:pt x="322389" y="86156"/>
                  </a:lnTo>
                  <a:lnTo>
                    <a:pt x="320865" y="89281"/>
                  </a:lnTo>
                  <a:lnTo>
                    <a:pt x="320865" y="89598"/>
                  </a:lnTo>
                  <a:lnTo>
                    <a:pt x="320967" y="94691"/>
                  </a:lnTo>
                  <a:lnTo>
                    <a:pt x="323278" y="95961"/>
                  </a:lnTo>
                  <a:lnTo>
                    <a:pt x="330568" y="94691"/>
                  </a:lnTo>
                  <a:lnTo>
                    <a:pt x="332371" y="90881"/>
                  </a:lnTo>
                  <a:lnTo>
                    <a:pt x="332054" y="90424"/>
                  </a:lnTo>
                  <a:lnTo>
                    <a:pt x="332371" y="89700"/>
                  </a:lnTo>
                  <a:close/>
                </a:path>
                <a:path w="720089" h="723900">
                  <a:moveTo>
                    <a:pt x="382143" y="87769"/>
                  </a:moveTo>
                  <a:lnTo>
                    <a:pt x="381241" y="86144"/>
                  </a:lnTo>
                  <a:lnTo>
                    <a:pt x="378434" y="84416"/>
                  </a:lnTo>
                  <a:lnTo>
                    <a:pt x="377101" y="83781"/>
                  </a:lnTo>
                  <a:lnTo>
                    <a:pt x="373075" y="83337"/>
                  </a:lnTo>
                  <a:lnTo>
                    <a:pt x="371068" y="85369"/>
                  </a:lnTo>
                  <a:lnTo>
                    <a:pt x="371030" y="88112"/>
                  </a:lnTo>
                  <a:lnTo>
                    <a:pt x="370979" y="91427"/>
                  </a:lnTo>
                  <a:lnTo>
                    <a:pt x="370979" y="92151"/>
                  </a:lnTo>
                  <a:lnTo>
                    <a:pt x="372503" y="94691"/>
                  </a:lnTo>
                  <a:lnTo>
                    <a:pt x="376326" y="95961"/>
                  </a:lnTo>
                  <a:lnTo>
                    <a:pt x="377431" y="95961"/>
                  </a:lnTo>
                  <a:lnTo>
                    <a:pt x="380796" y="94691"/>
                  </a:lnTo>
                  <a:lnTo>
                    <a:pt x="381533" y="92151"/>
                  </a:lnTo>
                  <a:lnTo>
                    <a:pt x="382143" y="88341"/>
                  </a:lnTo>
                  <a:lnTo>
                    <a:pt x="382143" y="87769"/>
                  </a:lnTo>
                  <a:close/>
                </a:path>
                <a:path w="720089" h="723900">
                  <a:moveTo>
                    <a:pt x="406019" y="425513"/>
                  </a:moveTo>
                  <a:lnTo>
                    <a:pt x="404723" y="423748"/>
                  </a:lnTo>
                  <a:lnTo>
                    <a:pt x="400558" y="422846"/>
                  </a:lnTo>
                  <a:lnTo>
                    <a:pt x="397852" y="423735"/>
                  </a:lnTo>
                  <a:lnTo>
                    <a:pt x="396354" y="426707"/>
                  </a:lnTo>
                  <a:lnTo>
                    <a:pt x="396176" y="428002"/>
                  </a:lnTo>
                  <a:lnTo>
                    <a:pt x="395960" y="428726"/>
                  </a:lnTo>
                  <a:lnTo>
                    <a:pt x="396024" y="429564"/>
                  </a:lnTo>
                  <a:lnTo>
                    <a:pt x="395960" y="429971"/>
                  </a:lnTo>
                  <a:lnTo>
                    <a:pt x="396074" y="431241"/>
                  </a:lnTo>
                  <a:lnTo>
                    <a:pt x="396773" y="435051"/>
                  </a:lnTo>
                  <a:lnTo>
                    <a:pt x="399961" y="436321"/>
                  </a:lnTo>
                  <a:lnTo>
                    <a:pt x="405142" y="432511"/>
                  </a:lnTo>
                  <a:lnTo>
                    <a:pt x="405993" y="431241"/>
                  </a:lnTo>
                  <a:lnTo>
                    <a:pt x="406019" y="426161"/>
                  </a:lnTo>
                  <a:lnTo>
                    <a:pt x="406019" y="425513"/>
                  </a:lnTo>
                  <a:close/>
                </a:path>
                <a:path w="720089" h="723900">
                  <a:moveTo>
                    <a:pt x="431076" y="103733"/>
                  </a:moveTo>
                  <a:lnTo>
                    <a:pt x="429526" y="100393"/>
                  </a:lnTo>
                  <a:lnTo>
                    <a:pt x="423113" y="97536"/>
                  </a:lnTo>
                  <a:lnTo>
                    <a:pt x="419989" y="99809"/>
                  </a:lnTo>
                  <a:lnTo>
                    <a:pt x="419912" y="104406"/>
                  </a:lnTo>
                  <a:lnTo>
                    <a:pt x="419874" y="107200"/>
                  </a:lnTo>
                  <a:lnTo>
                    <a:pt x="419874" y="107391"/>
                  </a:lnTo>
                  <a:lnTo>
                    <a:pt x="422148" y="111201"/>
                  </a:lnTo>
                  <a:lnTo>
                    <a:pt x="427202" y="111201"/>
                  </a:lnTo>
                  <a:lnTo>
                    <a:pt x="429679" y="109931"/>
                  </a:lnTo>
                  <a:lnTo>
                    <a:pt x="431076" y="104851"/>
                  </a:lnTo>
                  <a:lnTo>
                    <a:pt x="430885" y="104419"/>
                  </a:lnTo>
                  <a:lnTo>
                    <a:pt x="431076" y="103733"/>
                  </a:lnTo>
                  <a:close/>
                </a:path>
                <a:path w="720089" h="723900">
                  <a:moveTo>
                    <a:pt x="450189" y="436905"/>
                  </a:moveTo>
                  <a:lnTo>
                    <a:pt x="449440" y="435127"/>
                  </a:lnTo>
                  <a:lnTo>
                    <a:pt x="448767" y="432816"/>
                  </a:lnTo>
                  <a:lnTo>
                    <a:pt x="448195" y="432371"/>
                  </a:lnTo>
                  <a:lnTo>
                    <a:pt x="445427" y="428332"/>
                  </a:lnTo>
                  <a:lnTo>
                    <a:pt x="443750" y="428396"/>
                  </a:lnTo>
                  <a:lnTo>
                    <a:pt x="436689" y="433857"/>
                  </a:lnTo>
                  <a:lnTo>
                    <a:pt x="436968" y="434797"/>
                  </a:lnTo>
                  <a:lnTo>
                    <a:pt x="436689" y="435051"/>
                  </a:lnTo>
                  <a:lnTo>
                    <a:pt x="438391" y="440131"/>
                  </a:lnTo>
                  <a:lnTo>
                    <a:pt x="442620" y="442671"/>
                  </a:lnTo>
                  <a:lnTo>
                    <a:pt x="447624" y="442671"/>
                  </a:lnTo>
                  <a:lnTo>
                    <a:pt x="450011" y="441401"/>
                  </a:lnTo>
                  <a:lnTo>
                    <a:pt x="450189" y="437591"/>
                  </a:lnTo>
                  <a:lnTo>
                    <a:pt x="450189" y="436905"/>
                  </a:lnTo>
                  <a:close/>
                </a:path>
                <a:path w="720089" h="723900">
                  <a:moveTo>
                    <a:pt x="466699" y="134150"/>
                  </a:moveTo>
                  <a:lnTo>
                    <a:pt x="457542" y="122910"/>
                  </a:lnTo>
                  <a:lnTo>
                    <a:pt x="454914" y="125247"/>
                  </a:lnTo>
                  <a:lnTo>
                    <a:pt x="454914" y="126428"/>
                  </a:lnTo>
                  <a:lnTo>
                    <a:pt x="454939" y="128981"/>
                  </a:lnTo>
                  <a:lnTo>
                    <a:pt x="455295" y="130251"/>
                  </a:lnTo>
                  <a:lnTo>
                    <a:pt x="455549" y="132791"/>
                  </a:lnTo>
                  <a:lnTo>
                    <a:pt x="457022" y="137871"/>
                  </a:lnTo>
                  <a:lnTo>
                    <a:pt x="459193" y="137871"/>
                  </a:lnTo>
                  <a:lnTo>
                    <a:pt x="464896" y="136601"/>
                  </a:lnTo>
                  <a:lnTo>
                    <a:pt x="466686" y="135331"/>
                  </a:lnTo>
                  <a:lnTo>
                    <a:pt x="466572" y="134315"/>
                  </a:lnTo>
                  <a:lnTo>
                    <a:pt x="466699" y="134150"/>
                  </a:lnTo>
                  <a:close/>
                </a:path>
                <a:path w="720089" h="723900">
                  <a:moveTo>
                    <a:pt x="492798" y="468985"/>
                  </a:moveTo>
                  <a:lnTo>
                    <a:pt x="492366" y="467601"/>
                  </a:lnTo>
                  <a:lnTo>
                    <a:pt x="491909" y="465734"/>
                  </a:lnTo>
                  <a:lnTo>
                    <a:pt x="490575" y="462521"/>
                  </a:lnTo>
                  <a:lnTo>
                    <a:pt x="489394" y="461632"/>
                  </a:lnTo>
                  <a:lnTo>
                    <a:pt x="486016" y="461822"/>
                  </a:lnTo>
                  <a:lnTo>
                    <a:pt x="484670" y="462902"/>
                  </a:lnTo>
                  <a:lnTo>
                    <a:pt x="483450" y="467410"/>
                  </a:lnTo>
                  <a:lnTo>
                    <a:pt x="483501" y="467842"/>
                  </a:lnTo>
                  <a:lnTo>
                    <a:pt x="483450" y="468071"/>
                  </a:lnTo>
                  <a:lnTo>
                    <a:pt x="483755" y="470611"/>
                  </a:lnTo>
                  <a:lnTo>
                    <a:pt x="486410" y="473151"/>
                  </a:lnTo>
                  <a:lnTo>
                    <a:pt x="486752" y="473151"/>
                  </a:lnTo>
                  <a:lnTo>
                    <a:pt x="488975" y="475691"/>
                  </a:lnTo>
                  <a:lnTo>
                    <a:pt x="491363" y="475691"/>
                  </a:lnTo>
                  <a:lnTo>
                    <a:pt x="492556" y="471881"/>
                  </a:lnTo>
                  <a:lnTo>
                    <a:pt x="492556" y="471208"/>
                  </a:lnTo>
                  <a:lnTo>
                    <a:pt x="492569" y="470611"/>
                  </a:lnTo>
                  <a:lnTo>
                    <a:pt x="492798" y="469341"/>
                  </a:lnTo>
                  <a:lnTo>
                    <a:pt x="492798" y="468985"/>
                  </a:lnTo>
                  <a:close/>
                </a:path>
                <a:path w="720089" h="723900">
                  <a:moveTo>
                    <a:pt x="494080" y="170040"/>
                  </a:moveTo>
                  <a:lnTo>
                    <a:pt x="493864" y="167881"/>
                  </a:lnTo>
                  <a:lnTo>
                    <a:pt x="493217" y="166090"/>
                  </a:lnTo>
                  <a:lnTo>
                    <a:pt x="489546" y="162255"/>
                  </a:lnTo>
                  <a:lnTo>
                    <a:pt x="485749" y="162864"/>
                  </a:lnTo>
                  <a:lnTo>
                    <a:pt x="483184" y="168821"/>
                  </a:lnTo>
                  <a:lnTo>
                    <a:pt x="483273" y="169379"/>
                  </a:lnTo>
                  <a:lnTo>
                    <a:pt x="483184" y="169621"/>
                  </a:lnTo>
                  <a:lnTo>
                    <a:pt x="483717" y="172161"/>
                  </a:lnTo>
                  <a:lnTo>
                    <a:pt x="487387" y="177241"/>
                  </a:lnTo>
                  <a:lnTo>
                    <a:pt x="490804" y="177241"/>
                  </a:lnTo>
                  <a:lnTo>
                    <a:pt x="493293" y="173431"/>
                  </a:lnTo>
                  <a:lnTo>
                    <a:pt x="493572" y="172161"/>
                  </a:lnTo>
                  <a:lnTo>
                    <a:pt x="494080" y="170891"/>
                  </a:lnTo>
                  <a:lnTo>
                    <a:pt x="494017" y="170192"/>
                  </a:lnTo>
                  <a:lnTo>
                    <a:pt x="494080" y="170040"/>
                  </a:lnTo>
                  <a:close/>
                </a:path>
                <a:path w="720089" h="723900">
                  <a:moveTo>
                    <a:pt x="499237" y="430390"/>
                  </a:moveTo>
                  <a:lnTo>
                    <a:pt x="499186" y="427901"/>
                  </a:lnTo>
                  <a:lnTo>
                    <a:pt x="498894" y="426008"/>
                  </a:lnTo>
                  <a:lnTo>
                    <a:pt x="498398" y="423964"/>
                  </a:lnTo>
                  <a:lnTo>
                    <a:pt x="495058" y="421106"/>
                  </a:lnTo>
                  <a:lnTo>
                    <a:pt x="492874" y="421182"/>
                  </a:lnTo>
                  <a:lnTo>
                    <a:pt x="489648" y="424446"/>
                  </a:lnTo>
                  <a:lnTo>
                    <a:pt x="489292" y="428739"/>
                  </a:lnTo>
                  <a:lnTo>
                    <a:pt x="489292" y="429971"/>
                  </a:lnTo>
                  <a:lnTo>
                    <a:pt x="491985" y="433781"/>
                  </a:lnTo>
                  <a:lnTo>
                    <a:pt x="494004" y="433781"/>
                  </a:lnTo>
                  <a:lnTo>
                    <a:pt x="497865" y="432511"/>
                  </a:lnTo>
                  <a:lnTo>
                    <a:pt x="499237" y="431241"/>
                  </a:lnTo>
                  <a:lnTo>
                    <a:pt x="499211" y="430415"/>
                  </a:lnTo>
                  <a:close/>
                </a:path>
                <a:path w="720089" h="723900">
                  <a:moveTo>
                    <a:pt x="502945" y="374180"/>
                  </a:moveTo>
                  <a:lnTo>
                    <a:pt x="502615" y="372084"/>
                  </a:lnTo>
                  <a:lnTo>
                    <a:pt x="498792" y="369062"/>
                  </a:lnTo>
                  <a:lnTo>
                    <a:pt x="498373" y="369239"/>
                  </a:lnTo>
                  <a:lnTo>
                    <a:pt x="498144" y="369366"/>
                  </a:lnTo>
                  <a:lnTo>
                    <a:pt x="493687" y="370573"/>
                  </a:lnTo>
                  <a:lnTo>
                    <a:pt x="493217" y="375183"/>
                  </a:lnTo>
                  <a:lnTo>
                    <a:pt x="493217" y="375361"/>
                  </a:lnTo>
                  <a:lnTo>
                    <a:pt x="497027" y="380441"/>
                  </a:lnTo>
                  <a:lnTo>
                    <a:pt x="498208" y="380441"/>
                  </a:lnTo>
                  <a:lnTo>
                    <a:pt x="501116" y="379171"/>
                  </a:lnTo>
                  <a:lnTo>
                    <a:pt x="502386" y="379171"/>
                  </a:lnTo>
                  <a:lnTo>
                    <a:pt x="502945" y="375361"/>
                  </a:lnTo>
                  <a:lnTo>
                    <a:pt x="502856" y="374751"/>
                  </a:lnTo>
                  <a:lnTo>
                    <a:pt x="502945" y="374180"/>
                  </a:lnTo>
                  <a:close/>
                </a:path>
                <a:path w="720089" h="723900">
                  <a:moveTo>
                    <a:pt x="506298" y="322008"/>
                  </a:moveTo>
                  <a:lnTo>
                    <a:pt x="505434" y="319519"/>
                  </a:lnTo>
                  <a:lnTo>
                    <a:pt x="502551" y="316217"/>
                  </a:lnTo>
                  <a:lnTo>
                    <a:pt x="501573" y="316141"/>
                  </a:lnTo>
                  <a:lnTo>
                    <a:pt x="497738" y="318033"/>
                  </a:lnTo>
                  <a:lnTo>
                    <a:pt x="496023" y="319671"/>
                  </a:lnTo>
                  <a:lnTo>
                    <a:pt x="496087" y="320649"/>
                  </a:lnTo>
                  <a:lnTo>
                    <a:pt x="496252" y="323291"/>
                  </a:lnTo>
                  <a:lnTo>
                    <a:pt x="496519" y="324561"/>
                  </a:lnTo>
                  <a:lnTo>
                    <a:pt x="496684" y="325831"/>
                  </a:lnTo>
                  <a:lnTo>
                    <a:pt x="498005" y="328371"/>
                  </a:lnTo>
                  <a:lnTo>
                    <a:pt x="499656" y="329641"/>
                  </a:lnTo>
                  <a:lnTo>
                    <a:pt x="503516" y="329641"/>
                  </a:lnTo>
                  <a:lnTo>
                    <a:pt x="505460" y="327101"/>
                  </a:lnTo>
                  <a:lnTo>
                    <a:pt x="506298" y="322021"/>
                  </a:lnTo>
                  <a:close/>
                </a:path>
                <a:path w="720089" h="723900">
                  <a:moveTo>
                    <a:pt x="506971" y="281178"/>
                  </a:moveTo>
                  <a:lnTo>
                    <a:pt x="506895" y="277660"/>
                  </a:lnTo>
                  <a:lnTo>
                    <a:pt x="506476" y="276529"/>
                  </a:lnTo>
                  <a:lnTo>
                    <a:pt x="505968" y="274345"/>
                  </a:lnTo>
                  <a:lnTo>
                    <a:pt x="503275" y="269570"/>
                  </a:lnTo>
                  <a:lnTo>
                    <a:pt x="499719" y="269697"/>
                  </a:lnTo>
                  <a:lnTo>
                    <a:pt x="496697" y="274535"/>
                  </a:lnTo>
                  <a:lnTo>
                    <a:pt x="494919" y="277456"/>
                  </a:lnTo>
                  <a:lnTo>
                    <a:pt x="495185" y="280111"/>
                  </a:lnTo>
                  <a:lnTo>
                    <a:pt x="498436" y="285191"/>
                  </a:lnTo>
                  <a:lnTo>
                    <a:pt x="501180" y="285191"/>
                  </a:lnTo>
                  <a:lnTo>
                    <a:pt x="505536" y="283921"/>
                  </a:lnTo>
                  <a:lnTo>
                    <a:pt x="506971" y="281381"/>
                  </a:lnTo>
                  <a:lnTo>
                    <a:pt x="506958" y="281190"/>
                  </a:lnTo>
                  <a:close/>
                </a:path>
                <a:path w="720089" h="723900">
                  <a:moveTo>
                    <a:pt x="507326" y="222580"/>
                  </a:moveTo>
                  <a:lnTo>
                    <a:pt x="506793" y="220941"/>
                  </a:lnTo>
                  <a:lnTo>
                    <a:pt x="506476" y="219189"/>
                  </a:lnTo>
                  <a:lnTo>
                    <a:pt x="504190" y="214985"/>
                  </a:lnTo>
                  <a:lnTo>
                    <a:pt x="496519" y="220929"/>
                  </a:lnTo>
                  <a:lnTo>
                    <a:pt x="496633" y="221322"/>
                  </a:lnTo>
                  <a:lnTo>
                    <a:pt x="496519" y="221691"/>
                  </a:lnTo>
                  <a:lnTo>
                    <a:pt x="497954" y="225501"/>
                  </a:lnTo>
                  <a:lnTo>
                    <a:pt x="499732" y="229311"/>
                  </a:lnTo>
                  <a:lnTo>
                    <a:pt x="501256" y="229311"/>
                  </a:lnTo>
                  <a:lnTo>
                    <a:pt x="505752" y="228041"/>
                  </a:lnTo>
                  <a:lnTo>
                    <a:pt x="507047" y="226771"/>
                  </a:lnTo>
                  <a:lnTo>
                    <a:pt x="507326" y="222961"/>
                  </a:lnTo>
                  <a:lnTo>
                    <a:pt x="507326" y="222580"/>
                  </a:lnTo>
                  <a:close/>
                </a:path>
                <a:path w="720089" h="723900">
                  <a:moveTo>
                    <a:pt x="512038" y="510489"/>
                  </a:moveTo>
                  <a:lnTo>
                    <a:pt x="512000" y="509981"/>
                  </a:lnTo>
                  <a:lnTo>
                    <a:pt x="512000" y="508749"/>
                  </a:lnTo>
                  <a:lnTo>
                    <a:pt x="511810" y="507911"/>
                  </a:lnTo>
                  <a:lnTo>
                    <a:pt x="511644" y="506425"/>
                  </a:lnTo>
                  <a:lnTo>
                    <a:pt x="510527" y="503478"/>
                  </a:lnTo>
                  <a:lnTo>
                    <a:pt x="509003" y="502729"/>
                  </a:lnTo>
                  <a:lnTo>
                    <a:pt x="502958" y="505320"/>
                  </a:lnTo>
                  <a:lnTo>
                    <a:pt x="500773" y="508914"/>
                  </a:lnTo>
                  <a:lnTo>
                    <a:pt x="501129" y="509371"/>
                  </a:lnTo>
                  <a:lnTo>
                    <a:pt x="500786" y="509981"/>
                  </a:lnTo>
                  <a:lnTo>
                    <a:pt x="505701" y="515061"/>
                  </a:lnTo>
                  <a:lnTo>
                    <a:pt x="507212" y="516331"/>
                  </a:lnTo>
                  <a:lnTo>
                    <a:pt x="510806" y="515061"/>
                  </a:lnTo>
                  <a:lnTo>
                    <a:pt x="511860" y="513791"/>
                  </a:lnTo>
                  <a:lnTo>
                    <a:pt x="511949" y="512521"/>
                  </a:lnTo>
                  <a:lnTo>
                    <a:pt x="511962" y="511352"/>
                  </a:lnTo>
                  <a:lnTo>
                    <a:pt x="512038" y="510489"/>
                  </a:lnTo>
                  <a:close/>
                </a:path>
                <a:path w="720089" h="723900">
                  <a:moveTo>
                    <a:pt x="520153" y="560298"/>
                  </a:moveTo>
                  <a:lnTo>
                    <a:pt x="519722" y="559130"/>
                  </a:lnTo>
                  <a:lnTo>
                    <a:pt x="519391" y="557568"/>
                  </a:lnTo>
                  <a:lnTo>
                    <a:pt x="517436" y="554266"/>
                  </a:lnTo>
                  <a:lnTo>
                    <a:pt x="515543" y="554075"/>
                  </a:lnTo>
                  <a:lnTo>
                    <a:pt x="510984" y="557657"/>
                  </a:lnTo>
                  <a:lnTo>
                    <a:pt x="510438" y="560044"/>
                  </a:lnTo>
                  <a:lnTo>
                    <a:pt x="510540" y="560285"/>
                  </a:lnTo>
                  <a:lnTo>
                    <a:pt x="510438" y="560781"/>
                  </a:lnTo>
                  <a:lnTo>
                    <a:pt x="512635" y="565861"/>
                  </a:lnTo>
                  <a:lnTo>
                    <a:pt x="513791" y="567131"/>
                  </a:lnTo>
                  <a:lnTo>
                    <a:pt x="517271" y="567131"/>
                  </a:lnTo>
                  <a:lnTo>
                    <a:pt x="518934" y="565861"/>
                  </a:lnTo>
                  <a:lnTo>
                    <a:pt x="519849" y="563321"/>
                  </a:lnTo>
                  <a:lnTo>
                    <a:pt x="519912" y="562051"/>
                  </a:lnTo>
                  <a:lnTo>
                    <a:pt x="520153" y="560781"/>
                  </a:lnTo>
                  <a:lnTo>
                    <a:pt x="520090" y="560603"/>
                  </a:lnTo>
                  <a:lnTo>
                    <a:pt x="520153" y="560298"/>
                  </a:lnTo>
                  <a:close/>
                </a:path>
                <a:path w="720089" h="723900">
                  <a:moveTo>
                    <a:pt x="520763" y="605472"/>
                  </a:moveTo>
                  <a:lnTo>
                    <a:pt x="520712" y="603097"/>
                  </a:lnTo>
                  <a:lnTo>
                    <a:pt x="519811" y="601129"/>
                  </a:lnTo>
                  <a:lnTo>
                    <a:pt x="516801" y="598360"/>
                  </a:lnTo>
                  <a:lnTo>
                    <a:pt x="515048" y="598297"/>
                  </a:lnTo>
                  <a:lnTo>
                    <a:pt x="511962" y="600583"/>
                  </a:lnTo>
                  <a:lnTo>
                    <a:pt x="510209" y="601649"/>
                  </a:lnTo>
                  <a:lnTo>
                    <a:pt x="509168" y="606399"/>
                  </a:lnTo>
                  <a:lnTo>
                    <a:pt x="509587" y="609041"/>
                  </a:lnTo>
                  <a:lnTo>
                    <a:pt x="513270" y="612851"/>
                  </a:lnTo>
                  <a:lnTo>
                    <a:pt x="515302" y="612851"/>
                  </a:lnTo>
                  <a:lnTo>
                    <a:pt x="519785" y="610311"/>
                  </a:lnTo>
                  <a:lnTo>
                    <a:pt x="520560" y="609041"/>
                  </a:lnTo>
                  <a:lnTo>
                    <a:pt x="520661" y="607771"/>
                  </a:lnTo>
                  <a:lnTo>
                    <a:pt x="520674" y="606501"/>
                  </a:lnTo>
                  <a:lnTo>
                    <a:pt x="520763" y="605472"/>
                  </a:lnTo>
                  <a:close/>
                </a:path>
                <a:path w="720089" h="723900">
                  <a:moveTo>
                    <a:pt x="521271" y="650227"/>
                  </a:moveTo>
                  <a:lnTo>
                    <a:pt x="520522" y="645629"/>
                  </a:lnTo>
                  <a:lnTo>
                    <a:pt x="520065" y="644372"/>
                  </a:lnTo>
                  <a:lnTo>
                    <a:pt x="517829" y="640207"/>
                  </a:lnTo>
                  <a:lnTo>
                    <a:pt x="513994" y="640029"/>
                  </a:lnTo>
                  <a:lnTo>
                    <a:pt x="510120" y="645363"/>
                  </a:lnTo>
                  <a:lnTo>
                    <a:pt x="510159" y="645820"/>
                  </a:lnTo>
                  <a:lnTo>
                    <a:pt x="510616" y="650951"/>
                  </a:lnTo>
                  <a:lnTo>
                    <a:pt x="513715" y="653491"/>
                  </a:lnTo>
                  <a:lnTo>
                    <a:pt x="514731" y="653491"/>
                  </a:lnTo>
                  <a:lnTo>
                    <a:pt x="515137" y="654761"/>
                  </a:lnTo>
                  <a:lnTo>
                    <a:pt x="518718" y="654761"/>
                  </a:lnTo>
                  <a:lnTo>
                    <a:pt x="521258" y="650951"/>
                  </a:lnTo>
                  <a:lnTo>
                    <a:pt x="521169" y="650367"/>
                  </a:lnTo>
                  <a:lnTo>
                    <a:pt x="521271" y="650227"/>
                  </a:lnTo>
                  <a:close/>
                </a:path>
                <a:path w="720089" h="723900">
                  <a:moveTo>
                    <a:pt x="545198" y="667461"/>
                  </a:moveTo>
                  <a:lnTo>
                    <a:pt x="539038" y="667461"/>
                  </a:lnTo>
                  <a:lnTo>
                    <a:pt x="532714" y="670001"/>
                  </a:lnTo>
                  <a:lnTo>
                    <a:pt x="524294" y="670001"/>
                  </a:lnTo>
                  <a:lnTo>
                    <a:pt x="523087" y="671271"/>
                  </a:lnTo>
                  <a:lnTo>
                    <a:pt x="519074" y="672541"/>
                  </a:lnTo>
                  <a:lnTo>
                    <a:pt x="516280" y="672541"/>
                  </a:lnTo>
                  <a:lnTo>
                    <a:pt x="512660" y="673811"/>
                  </a:lnTo>
                  <a:lnTo>
                    <a:pt x="510552" y="673811"/>
                  </a:lnTo>
                  <a:lnTo>
                    <a:pt x="503428" y="668731"/>
                  </a:lnTo>
                  <a:lnTo>
                    <a:pt x="502399" y="667461"/>
                  </a:lnTo>
                  <a:lnTo>
                    <a:pt x="499313" y="663651"/>
                  </a:lnTo>
                  <a:lnTo>
                    <a:pt x="498411" y="650951"/>
                  </a:lnTo>
                  <a:lnTo>
                    <a:pt x="497890" y="647141"/>
                  </a:lnTo>
                  <a:lnTo>
                    <a:pt x="497776" y="635711"/>
                  </a:lnTo>
                  <a:lnTo>
                    <a:pt x="497840" y="607771"/>
                  </a:lnTo>
                  <a:lnTo>
                    <a:pt x="497954" y="605231"/>
                  </a:lnTo>
                  <a:lnTo>
                    <a:pt x="498081" y="600151"/>
                  </a:lnTo>
                  <a:lnTo>
                    <a:pt x="498081" y="598881"/>
                  </a:lnTo>
                  <a:lnTo>
                    <a:pt x="498094" y="593801"/>
                  </a:lnTo>
                  <a:lnTo>
                    <a:pt x="497700" y="592531"/>
                  </a:lnTo>
                  <a:lnTo>
                    <a:pt x="495630" y="551891"/>
                  </a:lnTo>
                  <a:lnTo>
                    <a:pt x="495477" y="545541"/>
                  </a:lnTo>
                  <a:lnTo>
                    <a:pt x="495427" y="544639"/>
                  </a:lnTo>
                  <a:lnTo>
                    <a:pt x="495427" y="544271"/>
                  </a:lnTo>
                  <a:lnTo>
                    <a:pt x="495198" y="539191"/>
                  </a:lnTo>
                  <a:lnTo>
                    <a:pt x="494665" y="532841"/>
                  </a:lnTo>
                  <a:lnTo>
                    <a:pt x="493750" y="526491"/>
                  </a:lnTo>
                  <a:lnTo>
                    <a:pt x="492607" y="518871"/>
                  </a:lnTo>
                  <a:lnTo>
                    <a:pt x="490105" y="506171"/>
                  </a:lnTo>
                  <a:lnTo>
                    <a:pt x="489673" y="503631"/>
                  </a:lnTo>
                  <a:lnTo>
                    <a:pt x="489115" y="501091"/>
                  </a:lnTo>
                  <a:lnTo>
                    <a:pt x="487984" y="493471"/>
                  </a:lnTo>
                  <a:lnTo>
                    <a:pt x="485940" y="488391"/>
                  </a:lnTo>
                  <a:lnTo>
                    <a:pt x="483031" y="483311"/>
                  </a:lnTo>
                  <a:lnTo>
                    <a:pt x="482358" y="482041"/>
                  </a:lnTo>
                  <a:lnTo>
                    <a:pt x="481647" y="482041"/>
                  </a:lnTo>
                  <a:lnTo>
                    <a:pt x="475437" y="476961"/>
                  </a:lnTo>
                  <a:lnTo>
                    <a:pt x="468858" y="474421"/>
                  </a:lnTo>
                  <a:lnTo>
                    <a:pt x="461937" y="471881"/>
                  </a:lnTo>
                  <a:lnTo>
                    <a:pt x="454710" y="469341"/>
                  </a:lnTo>
                  <a:lnTo>
                    <a:pt x="450011" y="469341"/>
                  </a:lnTo>
                  <a:lnTo>
                    <a:pt x="445325" y="468071"/>
                  </a:lnTo>
                  <a:lnTo>
                    <a:pt x="433616" y="466801"/>
                  </a:lnTo>
                  <a:lnTo>
                    <a:pt x="426593" y="466801"/>
                  </a:lnTo>
                  <a:lnTo>
                    <a:pt x="414591" y="464261"/>
                  </a:lnTo>
                  <a:lnTo>
                    <a:pt x="409587" y="464261"/>
                  </a:lnTo>
                  <a:lnTo>
                    <a:pt x="400786" y="461721"/>
                  </a:lnTo>
                  <a:lnTo>
                    <a:pt x="384632" y="432511"/>
                  </a:lnTo>
                  <a:lnTo>
                    <a:pt x="384657" y="424891"/>
                  </a:lnTo>
                  <a:lnTo>
                    <a:pt x="385165" y="419811"/>
                  </a:lnTo>
                  <a:lnTo>
                    <a:pt x="386422" y="413461"/>
                  </a:lnTo>
                  <a:lnTo>
                    <a:pt x="386715" y="412191"/>
                  </a:lnTo>
                  <a:lnTo>
                    <a:pt x="387007" y="410921"/>
                  </a:lnTo>
                  <a:lnTo>
                    <a:pt x="388289" y="404571"/>
                  </a:lnTo>
                  <a:lnTo>
                    <a:pt x="388975" y="404571"/>
                  </a:lnTo>
                  <a:lnTo>
                    <a:pt x="397141" y="403301"/>
                  </a:lnTo>
                  <a:lnTo>
                    <a:pt x="410832" y="403301"/>
                  </a:lnTo>
                  <a:lnTo>
                    <a:pt x="417652" y="404571"/>
                  </a:lnTo>
                  <a:lnTo>
                    <a:pt x="433857" y="407111"/>
                  </a:lnTo>
                  <a:lnTo>
                    <a:pt x="447052" y="410921"/>
                  </a:lnTo>
                  <a:lnTo>
                    <a:pt x="452120" y="413461"/>
                  </a:lnTo>
                  <a:lnTo>
                    <a:pt x="459473" y="414731"/>
                  </a:lnTo>
                  <a:lnTo>
                    <a:pt x="461657" y="416001"/>
                  </a:lnTo>
                  <a:lnTo>
                    <a:pt x="464566" y="417271"/>
                  </a:lnTo>
                  <a:lnTo>
                    <a:pt x="465874" y="418541"/>
                  </a:lnTo>
                  <a:lnTo>
                    <a:pt x="473278" y="422351"/>
                  </a:lnTo>
                  <a:lnTo>
                    <a:pt x="479615" y="417271"/>
                  </a:lnTo>
                  <a:lnTo>
                    <a:pt x="479488" y="410921"/>
                  </a:lnTo>
                  <a:lnTo>
                    <a:pt x="479374" y="407111"/>
                  </a:lnTo>
                  <a:lnTo>
                    <a:pt x="479209" y="403301"/>
                  </a:lnTo>
                  <a:lnTo>
                    <a:pt x="479171" y="402031"/>
                  </a:lnTo>
                  <a:lnTo>
                    <a:pt x="479069" y="399491"/>
                  </a:lnTo>
                  <a:lnTo>
                    <a:pt x="478866" y="396951"/>
                  </a:lnTo>
                  <a:lnTo>
                    <a:pt x="478967" y="365061"/>
                  </a:lnTo>
                  <a:lnTo>
                    <a:pt x="478980" y="363931"/>
                  </a:lnTo>
                  <a:lnTo>
                    <a:pt x="478980" y="363029"/>
                  </a:lnTo>
                  <a:lnTo>
                    <a:pt x="478993" y="362661"/>
                  </a:lnTo>
                  <a:lnTo>
                    <a:pt x="479005" y="361391"/>
                  </a:lnTo>
                  <a:lnTo>
                    <a:pt x="479094" y="353771"/>
                  </a:lnTo>
                  <a:lnTo>
                    <a:pt x="479132" y="351307"/>
                  </a:lnTo>
                  <a:lnTo>
                    <a:pt x="479323" y="339801"/>
                  </a:lnTo>
                  <a:lnTo>
                    <a:pt x="479425" y="334962"/>
                  </a:lnTo>
                  <a:lnTo>
                    <a:pt x="479437" y="334721"/>
                  </a:lnTo>
                  <a:lnTo>
                    <a:pt x="479666" y="329641"/>
                  </a:lnTo>
                  <a:lnTo>
                    <a:pt x="480999" y="309321"/>
                  </a:lnTo>
                  <a:lnTo>
                    <a:pt x="481304" y="302971"/>
                  </a:lnTo>
                  <a:lnTo>
                    <a:pt x="481418" y="299161"/>
                  </a:lnTo>
                  <a:lnTo>
                    <a:pt x="481545" y="283921"/>
                  </a:lnTo>
                  <a:lnTo>
                    <a:pt x="481545" y="283730"/>
                  </a:lnTo>
                  <a:lnTo>
                    <a:pt x="481647" y="280111"/>
                  </a:lnTo>
                  <a:lnTo>
                    <a:pt x="482079" y="272491"/>
                  </a:lnTo>
                  <a:lnTo>
                    <a:pt x="482930" y="263601"/>
                  </a:lnTo>
                  <a:lnTo>
                    <a:pt x="484085" y="254711"/>
                  </a:lnTo>
                  <a:lnTo>
                    <a:pt x="485025" y="245821"/>
                  </a:lnTo>
                  <a:lnTo>
                    <a:pt x="485152" y="235661"/>
                  </a:lnTo>
                  <a:lnTo>
                    <a:pt x="485051" y="234391"/>
                  </a:lnTo>
                  <a:lnTo>
                    <a:pt x="484505" y="226771"/>
                  </a:lnTo>
                  <a:lnTo>
                    <a:pt x="483158" y="217881"/>
                  </a:lnTo>
                  <a:lnTo>
                    <a:pt x="481876" y="210261"/>
                  </a:lnTo>
                  <a:lnTo>
                    <a:pt x="479425" y="196291"/>
                  </a:lnTo>
                  <a:lnTo>
                    <a:pt x="477901" y="187401"/>
                  </a:lnTo>
                  <a:lnTo>
                    <a:pt x="477202" y="186131"/>
                  </a:lnTo>
                  <a:lnTo>
                    <a:pt x="476605" y="183591"/>
                  </a:lnTo>
                  <a:lnTo>
                    <a:pt x="476338" y="183591"/>
                  </a:lnTo>
                  <a:lnTo>
                    <a:pt x="472960" y="175971"/>
                  </a:lnTo>
                  <a:lnTo>
                    <a:pt x="468680" y="169621"/>
                  </a:lnTo>
                  <a:lnTo>
                    <a:pt x="463778" y="164541"/>
                  </a:lnTo>
                  <a:lnTo>
                    <a:pt x="458533" y="158191"/>
                  </a:lnTo>
                  <a:lnTo>
                    <a:pt x="448830" y="148031"/>
                  </a:lnTo>
                  <a:lnTo>
                    <a:pt x="443941" y="141681"/>
                  </a:lnTo>
                  <a:lnTo>
                    <a:pt x="438962" y="136601"/>
                  </a:lnTo>
                  <a:lnTo>
                    <a:pt x="408355" y="115011"/>
                  </a:lnTo>
                  <a:lnTo>
                    <a:pt x="401129" y="111201"/>
                  </a:lnTo>
                  <a:lnTo>
                    <a:pt x="397471" y="109931"/>
                  </a:lnTo>
                  <a:lnTo>
                    <a:pt x="386384" y="106121"/>
                  </a:lnTo>
                  <a:lnTo>
                    <a:pt x="381317" y="103581"/>
                  </a:lnTo>
                  <a:lnTo>
                    <a:pt x="376174" y="102311"/>
                  </a:lnTo>
                  <a:lnTo>
                    <a:pt x="366979" y="99771"/>
                  </a:lnTo>
                  <a:lnTo>
                    <a:pt x="362788" y="99771"/>
                  </a:lnTo>
                  <a:lnTo>
                    <a:pt x="352310" y="101041"/>
                  </a:lnTo>
                  <a:lnTo>
                    <a:pt x="346036" y="101041"/>
                  </a:lnTo>
                  <a:lnTo>
                    <a:pt x="339864" y="102311"/>
                  </a:lnTo>
                  <a:lnTo>
                    <a:pt x="320763" y="104851"/>
                  </a:lnTo>
                  <a:lnTo>
                    <a:pt x="301891" y="109931"/>
                  </a:lnTo>
                  <a:lnTo>
                    <a:pt x="266026" y="126441"/>
                  </a:lnTo>
                  <a:lnTo>
                    <a:pt x="242824" y="149301"/>
                  </a:lnTo>
                  <a:lnTo>
                    <a:pt x="239090" y="153111"/>
                  </a:lnTo>
                  <a:lnTo>
                    <a:pt x="233286" y="160731"/>
                  </a:lnTo>
                  <a:lnTo>
                    <a:pt x="231140" y="163271"/>
                  </a:lnTo>
                  <a:lnTo>
                    <a:pt x="228663" y="167081"/>
                  </a:lnTo>
                  <a:lnTo>
                    <a:pt x="228307" y="167081"/>
                  </a:lnTo>
                  <a:lnTo>
                    <a:pt x="224243" y="173431"/>
                  </a:lnTo>
                  <a:lnTo>
                    <a:pt x="220637" y="179781"/>
                  </a:lnTo>
                  <a:lnTo>
                    <a:pt x="217208" y="186131"/>
                  </a:lnTo>
                  <a:lnTo>
                    <a:pt x="213702" y="192481"/>
                  </a:lnTo>
                  <a:lnTo>
                    <a:pt x="200875" y="239471"/>
                  </a:lnTo>
                  <a:lnTo>
                    <a:pt x="198488" y="270217"/>
                  </a:lnTo>
                  <a:lnTo>
                    <a:pt x="198437" y="271221"/>
                  </a:lnTo>
                  <a:lnTo>
                    <a:pt x="198412" y="272364"/>
                  </a:lnTo>
                  <a:lnTo>
                    <a:pt x="198412" y="272491"/>
                  </a:lnTo>
                  <a:lnTo>
                    <a:pt x="198297" y="278841"/>
                  </a:lnTo>
                  <a:lnTo>
                    <a:pt x="198755" y="320751"/>
                  </a:lnTo>
                  <a:lnTo>
                    <a:pt x="204000" y="359117"/>
                  </a:lnTo>
                  <a:lnTo>
                    <a:pt x="205308" y="369011"/>
                  </a:lnTo>
                  <a:lnTo>
                    <a:pt x="206222" y="375361"/>
                  </a:lnTo>
                  <a:lnTo>
                    <a:pt x="207060" y="381711"/>
                  </a:lnTo>
                  <a:lnTo>
                    <a:pt x="208356" y="394411"/>
                  </a:lnTo>
                  <a:lnTo>
                    <a:pt x="208419" y="399491"/>
                  </a:lnTo>
                  <a:lnTo>
                    <a:pt x="209816" y="407111"/>
                  </a:lnTo>
                  <a:lnTo>
                    <a:pt x="211137" y="410921"/>
                  </a:lnTo>
                  <a:lnTo>
                    <a:pt x="213601" y="417271"/>
                  </a:lnTo>
                  <a:lnTo>
                    <a:pt x="216077" y="418541"/>
                  </a:lnTo>
                  <a:lnTo>
                    <a:pt x="220446" y="419811"/>
                  </a:lnTo>
                  <a:lnTo>
                    <a:pt x="221792" y="419811"/>
                  </a:lnTo>
                  <a:lnTo>
                    <a:pt x="226199" y="421081"/>
                  </a:lnTo>
                  <a:lnTo>
                    <a:pt x="229298" y="421081"/>
                  </a:lnTo>
                  <a:lnTo>
                    <a:pt x="237629" y="419811"/>
                  </a:lnTo>
                  <a:lnTo>
                    <a:pt x="242862" y="418541"/>
                  </a:lnTo>
                  <a:lnTo>
                    <a:pt x="261213" y="418541"/>
                  </a:lnTo>
                  <a:lnTo>
                    <a:pt x="267703" y="417271"/>
                  </a:lnTo>
                  <a:lnTo>
                    <a:pt x="274180" y="416001"/>
                  </a:lnTo>
                  <a:lnTo>
                    <a:pt x="278003" y="414731"/>
                  </a:lnTo>
                  <a:lnTo>
                    <a:pt x="294068" y="414731"/>
                  </a:lnTo>
                  <a:lnTo>
                    <a:pt x="300304" y="413461"/>
                  </a:lnTo>
                  <a:lnTo>
                    <a:pt x="302641" y="413461"/>
                  </a:lnTo>
                  <a:lnTo>
                    <a:pt x="305244" y="412191"/>
                  </a:lnTo>
                  <a:lnTo>
                    <a:pt x="306197" y="413461"/>
                  </a:lnTo>
                  <a:lnTo>
                    <a:pt x="309397" y="416001"/>
                  </a:lnTo>
                  <a:lnTo>
                    <a:pt x="314452" y="423621"/>
                  </a:lnTo>
                  <a:lnTo>
                    <a:pt x="314261" y="429971"/>
                  </a:lnTo>
                  <a:lnTo>
                    <a:pt x="295541" y="459181"/>
                  </a:lnTo>
                  <a:lnTo>
                    <a:pt x="294043" y="460451"/>
                  </a:lnTo>
                  <a:lnTo>
                    <a:pt x="288886" y="462991"/>
                  </a:lnTo>
                  <a:lnTo>
                    <a:pt x="285242" y="464261"/>
                  </a:lnTo>
                  <a:lnTo>
                    <a:pt x="279692" y="464261"/>
                  </a:lnTo>
                  <a:lnTo>
                    <a:pt x="272199" y="468071"/>
                  </a:lnTo>
                  <a:lnTo>
                    <a:pt x="264756" y="469341"/>
                  </a:lnTo>
                  <a:lnTo>
                    <a:pt x="254190" y="470611"/>
                  </a:lnTo>
                  <a:lnTo>
                    <a:pt x="251002" y="470611"/>
                  </a:lnTo>
                  <a:lnTo>
                    <a:pt x="242912" y="473151"/>
                  </a:lnTo>
                  <a:lnTo>
                    <a:pt x="237998" y="474421"/>
                  </a:lnTo>
                  <a:lnTo>
                    <a:pt x="230708" y="476961"/>
                  </a:lnTo>
                  <a:lnTo>
                    <a:pt x="228701" y="478231"/>
                  </a:lnTo>
                  <a:lnTo>
                    <a:pt x="222707" y="485851"/>
                  </a:lnTo>
                  <a:lnTo>
                    <a:pt x="218211" y="489661"/>
                  </a:lnTo>
                  <a:lnTo>
                    <a:pt x="212102" y="497281"/>
                  </a:lnTo>
                  <a:lnTo>
                    <a:pt x="210820" y="501091"/>
                  </a:lnTo>
                  <a:lnTo>
                    <a:pt x="208407" y="506171"/>
                  </a:lnTo>
                  <a:lnTo>
                    <a:pt x="207924" y="508711"/>
                  </a:lnTo>
                  <a:lnTo>
                    <a:pt x="204990" y="515061"/>
                  </a:lnTo>
                  <a:lnTo>
                    <a:pt x="204597" y="518871"/>
                  </a:lnTo>
                  <a:lnTo>
                    <a:pt x="204279" y="523951"/>
                  </a:lnTo>
                  <a:lnTo>
                    <a:pt x="203695" y="537921"/>
                  </a:lnTo>
                  <a:lnTo>
                    <a:pt x="203644" y="539191"/>
                  </a:lnTo>
                  <a:lnTo>
                    <a:pt x="203581" y="560781"/>
                  </a:lnTo>
                  <a:lnTo>
                    <a:pt x="203885" y="578561"/>
                  </a:lnTo>
                  <a:lnTo>
                    <a:pt x="204127" y="602691"/>
                  </a:lnTo>
                  <a:lnTo>
                    <a:pt x="204241" y="624281"/>
                  </a:lnTo>
                  <a:lnTo>
                    <a:pt x="204165" y="628091"/>
                  </a:lnTo>
                  <a:lnTo>
                    <a:pt x="204050" y="631901"/>
                  </a:lnTo>
                  <a:lnTo>
                    <a:pt x="203923" y="650951"/>
                  </a:lnTo>
                  <a:lnTo>
                    <a:pt x="204050" y="654761"/>
                  </a:lnTo>
                  <a:lnTo>
                    <a:pt x="204266" y="659841"/>
                  </a:lnTo>
                  <a:lnTo>
                    <a:pt x="201333" y="663651"/>
                  </a:lnTo>
                  <a:lnTo>
                    <a:pt x="198158" y="664921"/>
                  </a:lnTo>
                  <a:lnTo>
                    <a:pt x="192938" y="667461"/>
                  </a:lnTo>
                  <a:lnTo>
                    <a:pt x="191579" y="667461"/>
                  </a:lnTo>
                  <a:lnTo>
                    <a:pt x="186753" y="664921"/>
                  </a:lnTo>
                  <a:lnTo>
                    <a:pt x="183375" y="663651"/>
                  </a:lnTo>
                  <a:lnTo>
                    <a:pt x="179552" y="662381"/>
                  </a:lnTo>
                  <a:lnTo>
                    <a:pt x="165315" y="662381"/>
                  </a:lnTo>
                  <a:lnTo>
                    <a:pt x="165747" y="663651"/>
                  </a:lnTo>
                  <a:lnTo>
                    <a:pt x="169430" y="666191"/>
                  </a:lnTo>
                  <a:lnTo>
                    <a:pt x="172554" y="667461"/>
                  </a:lnTo>
                  <a:lnTo>
                    <a:pt x="179298" y="671271"/>
                  </a:lnTo>
                  <a:lnTo>
                    <a:pt x="182283" y="673811"/>
                  </a:lnTo>
                  <a:lnTo>
                    <a:pt x="187452" y="678891"/>
                  </a:lnTo>
                  <a:lnTo>
                    <a:pt x="190144" y="681431"/>
                  </a:lnTo>
                  <a:lnTo>
                    <a:pt x="193903" y="683971"/>
                  </a:lnTo>
                  <a:lnTo>
                    <a:pt x="194551" y="683971"/>
                  </a:lnTo>
                  <a:lnTo>
                    <a:pt x="199390" y="687781"/>
                  </a:lnTo>
                  <a:lnTo>
                    <a:pt x="204330" y="690321"/>
                  </a:lnTo>
                  <a:lnTo>
                    <a:pt x="209626" y="692861"/>
                  </a:lnTo>
                  <a:lnTo>
                    <a:pt x="209892" y="692861"/>
                  </a:lnTo>
                  <a:lnTo>
                    <a:pt x="210146" y="692861"/>
                  </a:lnTo>
                  <a:lnTo>
                    <a:pt x="217868" y="696671"/>
                  </a:lnTo>
                  <a:lnTo>
                    <a:pt x="225882" y="699211"/>
                  </a:lnTo>
                  <a:lnTo>
                    <a:pt x="236766" y="701751"/>
                  </a:lnTo>
                  <a:lnTo>
                    <a:pt x="239433" y="703021"/>
                  </a:lnTo>
                  <a:lnTo>
                    <a:pt x="249326" y="706831"/>
                  </a:lnTo>
                  <a:lnTo>
                    <a:pt x="256781" y="709371"/>
                  </a:lnTo>
                  <a:lnTo>
                    <a:pt x="260629" y="710641"/>
                  </a:lnTo>
                  <a:lnTo>
                    <a:pt x="269417" y="713181"/>
                  </a:lnTo>
                  <a:lnTo>
                    <a:pt x="274358" y="713181"/>
                  </a:lnTo>
                  <a:lnTo>
                    <a:pt x="283832" y="715721"/>
                  </a:lnTo>
                  <a:lnTo>
                    <a:pt x="288353" y="716991"/>
                  </a:lnTo>
                  <a:lnTo>
                    <a:pt x="299313" y="719531"/>
                  </a:lnTo>
                  <a:lnTo>
                    <a:pt x="305765" y="720801"/>
                  </a:lnTo>
                  <a:lnTo>
                    <a:pt x="320001" y="722071"/>
                  </a:lnTo>
                  <a:lnTo>
                    <a:pt x="327952" y="722071"/>
                  </a:lnTo>
                  <a:lnTo>
                    <a:pt x="340131" y="723341"/>
                  </a:lnTo>
                  <a:lnTo>
                    <a:pt x="385178" y="723341"/>
                  </a:lnTo>
                  <a:lnTo>
                    <a:pt x="391464" y="722071"/>
                  </a:lnTo>
                  <a:lnTo>
                    <a:pt x="421500" y="716991"/>
                  </a:lnTo>
                  <a:lnTo>
                    <a:pt x="441934" y="713181"/>
                  </a:lnTo>
                  <a:lnTo>
                    <a:pt x="468185" y="705561"/>
                  </a:lnTo>
                  <a:lnTo>
                    <a:pt x="471004" y="704291"/>
                  </a:lnTo>
                  <a:lnTo>
                    <a:pt x="476631" y="701751"/>
                  </a:lnTo>
                  <a:lnTo>
                    <a:pt x="477799" y="701751"/>
                  </a:lnTo>
                  <a:lnTo>
                    <a:pt x="479056" y="701751"/>
                  </a:lnTo>
                  <a:lnTo>
                    <a:pt x="494792" y="696671"/>
                  </a:lnTo>
                  <a:lnTo>
                    <a:pt x="502031" y="694131"/>
                  </a:lnTo>
                  <a:lnTo>
                    <a:pt x="509244" y="692861"/>
                  </a:lnTo>
                  <a:lnTo>
                    <a:pt x="517131" y="690321"/>
                  </a:lnTo>
                  <a:lnTo>
                    <a:pt x="523913" y="685241"/>
                  </a:lnTo>
                  <a:lnTo>
                    <a:pt x="532892" y="677621"/>
                  </a:lnTo>
                  <a:lnTo>
                    <a:pt x="536409" y="675081"/>
                  </a:lnTo>
                  <a:lnTo>
                    <a:pt x="538060" y="673811"/>
                  </a:lnTo>
                  <a:lnTo>
                    <a:pt x="541375" y="671271"/>
                  </a:lnTo>
                  <a:lnTo>
                    <a:pt x="545198" y="667461"/>
                  </a:lnTo>
                  <a:close/>
                </a:path>
                <a:path w="720089" h="723900">
                  <a:moveTo>
                    <a:pt x="719836" y="350939"/>
                  </a:moveTo>
                  <a:lnTo>
                    <a:pt x="719696" y="347421"/>
                  </a:lnTo>
                  <a:lnTo>
                    <a:pt x="719366" y="338429"/>
                  </a:lnTo>
                  <a:lnTo>
                    <a:pt x="718210" y="325983"/>
                  </a:lnTo>
                  <a:lnTo>
                    <a:pt x="710057" y="278180"/>
                  </a:lnTo>
                  <a:lnTo>
                    <a:pt x="697941" y="236537"/>
                  </a:lnTo>
                  <a:lnTo>
                    <a:pt x="681520" y="197827"/>
                  </a:lnTo>
                  <a:lnTo>
                    <a:pt x="655535" y="154393"/>
                  </a:lnTo>
                  <a:lnTo>
                    <a:pt x="618629" y="109524"/>
                  </a:lnTo>
                  <a:lnTo>
                    <a:pt x="574789" y="71374"/>
                  </a:lnTo>
                  <a:lnTo>
                    <a:pt x="517664" y="36512"/>
                  </a:lnTo>
                  <a:lnTo>
                    <a:pt x="455155" y="12623"/>
                  </a:lnTo>
                  <a:lnTo>
                    <a:pt x="408254" y="3035"/>
                  </a:lnTo>
                  <a:lnTo>
                    <a:pt x="364959" y="0"/>
                  </a:lnTo>
                  <a:lnTo>
                    <a:pt x="350469" y="139"/>
                  </a:lnTo>
                  <a:lnTo>
                    <a:pt x="300189" y="5092"/>
                  </a:lnTo>
                  <a:lnTo>
                    <a:pt x="251066" y="16789"/>
                  </a:lnTo>
                  <a:lnTo>
                    <a:pt x="199288" y="37757"/>
                  </a:lnTo>
                  <a:lnTo>
                    <a:pt x="157086" y="62623"/>
                  </a:lnTo>
                  <a:lnTo>
                    <a:pt x="125222" y="86575"/>
                  </a:lnTo>
                  <a:lnTo>
                    <a:pt x="95478" y="115277"/>
                  </a:lnTo>
                  <a:lnTo>
                    <a:pt x="63068" y="155155"/>
                  </a:lnTo>
                  <a:lnTo>
                    <a:pt x="39395" y="194170"/>
                  </a:lnTo>
                  <a:lnTo>
                    <a:pt x="22326" y="231673"/>
                  </a:lnTo>
                  <a:lnTo>
                    <a:pt x="15049" y="253111"/>
                  </a:lnTo>
                  <a:lnTo>
                    <a:pt x="14592" y="254711"/>
                  </a:lnTo>
                  <a:lnTo>
                    <a:pt x="10261" y="271221"/>
                  </a:lnTo>
                  <a:lnTo>
                    <a:pt x="9347" y="274764"/>
                  </a:lnTo>
                  <a:lnTo>
                    <a:pt x="7975" y="279984"/>
                  </a:lnTo>
                  <a:lnTo>
                    <a:pt x="5930" y="289090"/>
                  </a:lnTo>
                  <a:lnTo>
                    <a:pt x="4343" y="298284"/>
                  </a:lnTo>
                  <a:lnTo>
                    <a:pt x="3581" y="304279"/>
                  </a:lnTo>
                  <a:lnTo>
                    <a:pt x="3225" y="306781"/>
                  </a:lnTo>
                  <a:lnTo>
                    <a:pt x="2489" y="313105"/>
                  </a:lnTo>
                  <a:lnTo>
                    <a:pt x="2349" y="314210"/>
                  </a:lnTo>
                  <a:lnTo>
                    <a:pt x="2336" y="314388"/>
                  </a:lnTo>
                  <a:lnTo>
                    <a:pt x="1206" y="330911"/>
                  </a:lnTo>
                  <a:lnTo>
                    <a:pt x="723" y="339801"/>
                  </a:lnTo>
                  <a:lnTo>
                    <a:pt x="520" y="344258"/>
                  </a:lnTo>
                  <a:lnTo>
                    <a:pt x="317" y="347687"/>
                  </a:lnTo>
                  <a:lnTo>
                    <a:pt x="0" y="356196"/>
                  </a:lnTo>
                  <a:lnTo>
                    <a:pt x="114" y="377609"/>
                  </a:lnTo>
                  <a:lnTo>
                    <a:pt x="203" y="378828"/>
                  </a:lnTo>
                  <a:lnTo>
                    <a:pt x="215" y="379171"/>
                  </a:lnTo>
                  <a:lnTo>
                    <a:pt x="4851" y="421081"/>
                  </a:lnTo>
                  <a:lnTo>
                    <a:pt x="18389" y="474421"/>
                  </a:lnTo>
                  <a:lnTo>
                    <a:pt x="39281" y="525221"/>
                  </a:lnTo>
                  <a:lnTo>
                    <a:pt x="59143" y="559511"/>
                  </a:lnTo>
                  <a:lnTo>
                    <a:pt x="92189" y="601421"/>
                  </a:lnTo>
                  <a:lnTo>
                    <a:pt x="123063" y="631901"/>
                  </a:lnTo>
                  <a:lnTo>
                    <a:pt x="147193" y="650951"/>
                  </a:lnTo>
                  <a:lnTo>
                    <a:pt x="160731" y="650951"/>
                  </a:lnTo>
                  <a:lnTo>
                    <a:pt x="160604" y="650468"/>
                  </a:lnTo>
                  <a:lnTo>
                    <a:pt x="161188" y="650087"/>
                  </a:lnTo>
                  <a:lnTo>
                    <a:pt x="127977" y="623468"/>
                  </a:lnTo>
                  <a:lnTo>
                    <a:pt x="100558" y="597014"/>
                  </a:lnTo>
                  <a:lnTo>
                    <a:pt x="65405" y="551599"/>
                  </a:lnTo>
                  <a:lnTo>
                    <a:pt x="34480" y="493712"/>
                  </a:lnTo>
                  <a:lnTo>
                    <a:pt x="19177" y="448741"/>
                  </a:lnTo>
                  <a:lnTo>
                    <a:pt x="11074" y="406425"/>
                  </a:lnTo>
                  <a:lnTo>
                    <a:pt x="7734" y="359448"/>
                  </a:lnTo>
                  <a:lnTo>
                    <a:pt x="7848" y="347421"/>
                  </a:lnTo>
                  <a:lnTo>
                    <a:pt x="7899" y="343611"/>
                  </a:lnTo>
                  <a:lnTo>
                    <a:pt x="8318" y="335991"/>
                  </a:lnTo>
                  <a:lnTo>
                    <a:pt x="9042" y="328371"/>
                  </a:lnTo>
                  <a:lnTo>
                    <a:pt x="10045" y="320751"/>
                  </a:lnTo>
                  <a:lnTo>
                    <a:pt x="15036" y="295351"/>
                  </a:lnTo>
                  <a:lnTo>
                    <a:pt x="16967" y="285191"/>
                  </a:lnTo>
                  <a:lnTo>
                    <a:pt x="19024" y="276301"/>
                  </a:lnTo>
                  <a:lnTo>
                    <a:pt x="32524" y="234391"/>
                  </a:lnTo>
                  <a:lnTo>
                    <a:pt x="51638" y="193751"/>
                  </a:lnTo>
                  <a:lnTo>
                    <a:pt x="57835" y="182321"/>
                  </a:lnTo>
                  <a:lnTo>
                    <a:pt x="81673" y="146761"/>
                  </a:lnTo>
                  <a:lnTo>
                    <a:pt x="109537" y="113741"/>
                  </a:lnTo>
                  <a:lnTo>
                    <a:pt x="137833" y="89611"/>
                  </a:lnTo>
                  <a:lnTo>
                    <a:pt x="158635" y="73101"/>
                  </a:lnTo>
                  <a:lnTo>
                    <a:pt x="203568" y="46431"/>
                  </a:lnTo>
                  <a:lnTo>
                    <a:pt x="244932" y="29921"/>
                  </a:lnTo>
                  <a:lnTo>
                    <a:pt x="298945" y="15951"/>
                  </a:lnTo>
                  <a:lnTo>
                    <a:pt x="348932" y="10871"/>
                  </a:lnTo>
                  <a:lnTo>
                    <a:pt x="379514" y="10871"/>
                  </a:lnTo>
                  <a:lnTo>
                    <a:pt x="393242" y="12141"/>
                  </a:lnTo>
                  <a:lnTo>
                    <a:pt x="406920" y="14681"/>
                  </a:lnTo>
                  <a:lnTo>
                    <a:pt x="420547" y="15951"/>
                  </a:lnTo>
                  <a:lnTo>
                    <a:pt x="470636" y="28651"/>
                  </a:lnTo>
                  <a:lnTo>
                    <a:pt x="518236" y="48971"/>
                  </a:lnTo>
                  <a:lnTo>
                    <a:pt x="563206" y="75641"/>
                  </a:lnTo>
                  <a:lnTo>
                    <a:pt x="603580" y="109931"/>
                  </a:lnTo>
                  <a:lnTo>
                    <a:pt x="629678" y="137871"/>
                  </a:lnTo>
                  <a:lnTo>
                    <a:pt x="652437" y="169621"/>
                  </a:lnTo>
                  <a:lnTo>
                    <a:pt x="673023" y="203911"/>
                  </a:lnTo>
                  <a:lnTo>
                    <a:pt x="689102" y="242011"/>
                  </a:lnTo>
                  <a:lnTo>
                    <a:pt x="701662" y="283921"/>
                  </a:lnTo>
                  <a:lnTo>
                    <a:pt x="707961" y="321627"/>
                  </a:lnTo>
                  <a:lnTo>
                    <a:pt x="710018" y="359867"/>
                  </a:lnTo>
                  <a:lnTo>
                    <a:pt x="710145" y="375323"/>
                  </a:lnTo>
                  <a:lnTo>
                    <a:pt x="709422" y="388480"/>
                  </a:lnTo>
                  <a:lnTo>
                    <a:pt x="700328" y="441490"/>
                  </a:lnTo>
                  <a:lnTo>
                    <a:pt x="687870" y="484047"/>
                  </a:lnTo>
                  <a:lnTo>
                    <a:pt x="668858" y="524802"/>
                  </a:lnTo>
                  <a:lnTo>
                    <a:pt x="641642" y="567588"/>
                  </a:lnTo>
                  <a:lnTo>
                    <a:pt x="612432" y="602386"/>
                  </a:lnTo>
                  <a:lnTo>
                    <a:pt x="582028" y="630504"/>
                  </a:lnTo>
                  <a:lnTo>
                    <a:pt x="545934" y="656971"/>
                  </a:lnTo>
                  <a:lnTo>
                    <a:pt x="546036" y="657250"/>
                  </a:lnTo>
                  <a:lnTo>
                    <a:pt x="546074" y="658571"/>
                  </a:lnTo>
                  <a:lnTo>
                    <a:pt x="554126" y="656031"/>
                  </a:lnTo>
                  <a:lnTo>
                    <a:pt x="560628" y="654761"/>
                  </a:lnTo>
                  <a:lnTo>
                    <a:pt x="567499" y="654761"/>
                  </a:lnTo>
                  <a:lnTo>
                    <a:pt x="568299" y="653491"/>
                  </a:lnTo>
                  <a:lnTo>
                    <a:pt x="585089" y="642061"/>
                  </a:lnTo>
                  <a:lnTo>
                    <a:pt x="615924" y="614121"/>
                  </a:lnTo>
                  <a:lnTo>
                    <a:pt x="642835" y="583641"/>
                  </a:lnTo>
                  <a:lnTo>
                    <a:pt x="670674" y="541731"/>
                  </a:lnTo>
                  <a:lnTo>
                    <a:pt x="689775" y="504901"/>
                  </a:lnTo>
                  <a:lnTo>
                    <a:pt x="694436" y="492201"/>
                  </a:lnTo>
                  <a:lnTo>
                    <a:pt x="698804" y="480771"/>
                  </a:lnTo>
                  <a:lnTo>
                    <a:pt x="710361" y="443941"/>
                  </a:lnTo>
                  <a:lnTo>
                    <a:pt x="716965" y="403301"/>
                  </a:lnTo>
                  <a:lnTo>
                    <a:pt x="719620" y="363931"/>
                  </a:lnTo>
                  <a:lnTo>
                    <a:pt x="719620" y="363474"/>
                  </a:lnTo>
                  <a:lnTo>
                    <a:pt x="719734" y="357581"/>
                  </a:lnTo>
                  <a:lnTo>
                    <a:pt x="719721" y="356971"/>
                  </a:lnTo>
                  <a:lnTo>
                    <a:pt x="719836" y="35093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70568" y="4240415"/>
              <a:ext cx="276225" cy="594995"/>
            </a:xfrm>
            <a:custGeom>
              <a:avLst/>
              <a:gdLst/>
              <a:ahLst/>
              <a:cxnLst/>
              <a:rect l="l" t="t" r="r" b="b"/>
              <a:pathLst>
                <a:path w="276225" h="594995">
                  <a:moveTo>
                    <a:pt x="258305" y="125171"/>
                  </a:moveTo>
                  <a:lnTo>
                    <a:pt x="257632" y="116166"/>
                  </a:lnTo>
                  <a:lnTo>
                    <a:pt x="256286" y="107175"/>
                  </a:lnTo>
                  <a:lnTo>
                    <a:pt x="254825" y="99288"/>
                  </a:lnTo>
                  <a:lnTo>
                    <a:pt x="253771" y="91338"/>
                  </a:lnTo>
                  <a:lnTo>
                    <a:pt x="252209" y="81991"/>
                  </a:lnTo>
                  <a:lnTo>
                    <a:pt x="250672" y="78232"/>
                  </a:lnTo>
                  <a:lnTo>
                    <a:pt x="248424" y="71628"/>
                  </a:lnTo>
                  <a:lnTo>
                    <a:pt x="239077" y="56337"/>
                  </a:lnTo>
                  <a:lnTo>
                    <a:pt x="236791" y="53022"/>
                  </a:lnTo>
                  <a:lnTo>
                    <a:pt x="229450" y="46037"/>
                  </a:lnTo>
                  <a:lnTo>
                    <a:pt x="225590" y="41478"/>
                  </a:lnTo>
                  <a:lnTo>
                    <a:pt x="194691" y="17907"/>
                  </a:lnTo>
                  <a:lnTo>
                    <a:pt x="152006" y="2019"/>
                  </a:lnTo>
                  <a:lnTo>
                    <a:pt x="129082" y="0"/>
                  </a:lnTo>
                  <a:lnTo>
                    <a:pt x="121818" y="749"/>
                  </a:lnTo>
                  <a:lnTo>
                    <a:pt x="83007" y="14922"/>
                  </a:lnTo>
                  <a:lnTo>
                    <a:pt x="68072" y="23202"/>
                  </a:lnTo>
                  <a:lnTo>
                    <a:pt x="62877" y="25628"/>
                  </a:lnTo>
                  <a:lnTo>
                    <a:pt x="19177" y="74104"/>
                  </a:lnTo>
                  <a:lnTo>
                    <a:pt x="4635" y="118681"/>
                  </a:lnTo>
                  <a:lnTo>
                    <a:pt x="596" y="179476"/>
                  </a:lnTo>
                  <a:lnTo>
                    <a:pt x="215" y="191643"/>
                  </a:lnTo>
                  <a:lnTo>
                    <a:pt x="355" y="201409"/>
                  </a:lnTo>
                  <a:lnTo>
                    <a:pt x="1054" y="211124"/>
                  </a:lnTo>
                  <a:lnTo>
                    <a:pt x="2184" y="220802"/>
                  </a:lnTo>
                  <a:lnTo>
                    <a:pt x="10299" y="279412"/>
                  </a:lnTo>
                  <a:lnTo>
                    <a:pt x="11315" y="291363"/>
                  </a:lnTo>
                  <a:lnTo>
                    <a:pt x="12052" y="295427"/>
                  </a:lnTo>
                  <a:lnTo>
                    <a:pt x="15646" y="298323"/>
                  </a:lnTo>
                  <a:lnTo>
                    <a:pt x="44564" y="298450"/>
                  </a:lnTo>
                  <a:lnTo>
                    <a:pt x="62369" y="295033"/>
                  </a:lnTo>
                  <a:lnTo>
                    <a:pt x="67132" y="294906"/>
                  </a:lnTo>
                  <a:lnTo>
                    <a:pt x="76377" y="295325"/>
                  </a:lnTo>
                  <a:lnTo>
                    <a:pt x="85217" y="295173"/>
                  </a:lnTo>
                  <a:lnTo>
                    <a:pt x="85432" y="294487"/>
                  </a:lnTo>
                  <a:lnTo>
                    <a:pt x="72999" y="282384"/>
                  </a:lnTo>
                  <a:lnTo>
                    <a:pt x="67424" y="276694"/>
                  </a:lnTo>
                  <a:lnTo>
                    <a:pt x="42913" y="236207"/>
                  </a:lnTo>
                  <a:lnTo>
                    <a:pt x="36017" y="217373"/>
                  </a:lnTo>
                  <a:lnTo>
                    <a:pt x="33210" y="201803"/>
                  </a:lnTo>
                  <a:lnTo>
                    <a:pt x="32816" y="196824"/>
                  </a:lnTo>
                  <a:lnTo>
                    <a:pt x="31737" y="189077"/>
                  </a:lnTo>
                  <a:lnTo>
                    <a:pt x="27940" y="168795"/>
                  </a:lnTo>
                  <a:lnTo>
                    <a:pt x="26797" y="161429"/>
                  </a:lnTo>
                  <a:lnTo>
                    <a:pt x="25882" y="152882"/>
                  </a:lnTo>
                  <a:lnTo>
                    <a:pt x="25641" y="144335"/>
                  </a:lnTo>
                  <a:lnTo>
                    <a:pt x="25908" y="135775"/>
                  </a:lnTo>
                  <a:lnTo>
                    <a:pt x="32829" y="94221"/>
                  </a:lnTo>
                  <a:lnTo>
                    <a:pt x="51257" y="58623"/>
                  </a:lnTo>
                  <a:lnTo>
                    <a:pt x="78143" y="35420"/>
                  </a:lnTo>
                  <a:lnTo>
                    <a:pt x="79159" y="34429"/>
                  </a:lnTo>
                  <a:lnTo>
                    <a:pt x="85547" y="30340"/>
                  </a:lnTo>
                  <a:lnTo>
                    <a:pt x="91109" y="27470"/>
                  </a:lnTo>
                  <a:lnTo>
                    <a:pt x="101053" y="24790"/>
                  </a:lnTo>
                  <a:lnTo>
                    <a:pt x="108712" y="21882"/>
                  </a:lnTo>
                  <a:lnTo>
                    <a:pt x="116090" y="19583"/>
                  </a:lnTo>
                  <a:lnTo>
                    <a:pt x="123583" y="18122"/>
                  </a:lnTo>
                  <a:lnTo>
                    <a:pt x="131178" y="17741"/>
                  </a:lnTo>
                  <a:lnTo>
                    <a:pt x="138874" y="18681"/>
                  </a:lnTo>
                  <a:lnTo>
                    <a:pt x="145072" y="20027"/>
                  </a:lnTo>
                  <a:lnTo>
                    <a:pt x="151117" y="22148"/>
                  </a:lnTo>
                  <a:lnTo>
                    <a:pt x="176644" y="28917"/>
                  </a:lnTo>
                  <a:lnTo>
                    <a:pt x="178460" y="29895"/>
                  </a:lnTo>
                  <a:lnTo>
                    <a:pt x="184416" y="34061"/>
                  </a:lnTo>
                  <a:lnTo>
                    <a:pt x="190868" y="37477"/>
                  </a:lnTo>
                  <a:lnTo>
                    <a:pt x="220116" y="65760"/>
                  </a:lnTo>
                  <a:lnTo>
                    <a:pt x="235559" y="102895"/>
                  </a:lnTo>
                  <a:lnTo>
                    <a:pt x="239382" y="130797"/>
                  </a:lnTo>
                  <a:lnTo>
                    <a:pt x="239141" y="138036"/>
                  </a:lnTo>
                  <a:lnTo>
                    <a:pt x="238340" y="145262"/>
                  </a:lnTo>
                  <a:lnTo>
                    <a:pt x="233248" y="175907"/>
                  </a:lnTo>
                  <a:lnTo>
                    <a:pt x="233045" y="179603"/>
                  </a:lnTo>
                  <a:lnTo>
                    <a:pt x="223799" y="222580"/>
                  </a:lnTo>
                  <a:lnTo>
                    <a:pt x="200736" y="262407"/>
                  </a:lnTo>
                  <a:lnTo>
                    <a:pt x="193916" y="269582"/>
                  </a:lnTo>
                  <a:lnTo>
                    <a:pt x="183781" y="282651"/>
                  </a:lnTo>
                  <a:lnTo>
                    <a:pt x="185216" y="282460"/>
                  </a:lnTo>
                  <a:lnTo>
                    <a:pt x="192608" y="279628"/>
                  </a:lnTo>
                  <a:lnTo>
                    <a:pt x="200177" y="279615"/>
                  </a:lnTo>
                  <a:lnTo>
                    <a:pt x="207873" y="280797"/>
                  </a:lnTo>
                  <a:lnTo>
                    <a:pt x="217487" y="282575"/>
                  </a:lnTo>
                  <a:lnTo>
                    <a:pt x="226961" y="284848"/>
                  </a:lnTo>
                  <a:lnTo>
                    <a:pt x="250825" y="291769"/>
                  </a:lnTo>
                  <a:lnTo>
                    <a:pt x="251167" y="244627"/>
                  </a:lnTo>
                  <a:lnTo>
                    <a:pt x="251383" y="240004"/>
                  </a:lnTo>
                  <a:lnTo>
                    <a:pt x="251434" y="227025"/>
                  </a:lnTo>
                  <a:lnTo>
                    <a:pt x="254000" y="190741"/>
                  </a:lnTo>
                  <a:lnTo>
                    <a:pt x="254165" y="174586"/>
                  </a:lnTo>
                  <a:lnTo>
                    <a:pt x="254800" y="164109"/>
                  </a:lnTo>
                  <a:lnTo>
                    <a:pt x="255841" y="153657"/>
                  </a:lnTo>
                  <a:lnTo>
                    <a:pt x="257263" y="143230"/>
                  </a:lnTo>
                  <a:lnTo>
                    <a:pt x="258203" y="134188"/>
                  </a:lnTo>
                  <a:lnTo>
                    <a:pt x="258305" y="125171"/>
                  </a:lnTo>
                  <a:close/>
                </a:path>
                <a:path w="276225" h="594995">
                  <a:moveTo>
                    <a:pt x="276174" y="549732"/>
                  </a:moveTo>
                  <a:lnTo>
                    <a:pt x="276034" y="547852"/>
                  </a:lnTo>
                  <a:lnTo>
                    <a:pt x="274243" y="542988"/>
                  </a:lnTo>
                  <a:lnTo>
                    <a:pt x="273824" y="536206"/>
                  </a:lnTo>
                  <a:lnTo>
                    <a:pt x="271665" y="451040"/>
                  </a:lnTo>
                  <a:lnTo>
                    <a:pt x="270522" y="429983"/>
                  </a:lnTo>
                  <a:lnTo>
                    <a:pt x="268020" y="415239"/>
                  </a:lnTo>
                  <a:lnTo>
                    <a:pt x="267106" y="408101"/>
                  </a:lnTo>
                  <a:lnTo>
                    <a:pt x="264401" y="394309"/>
                  </a:lnTo>
                  <a:lnTo>
                    <a:pt x="261874" y="387883"/>
                  </a:lnTo>
                  <a:lnTo>
                    <a:pt x="255866" y="378231"/>
                  </a:lnTo>
                  <a:lnTo>
                    <a:pt x="252349" y="375043"/>
                  </a:lnTo>
                  <a:lnTo>
                    <a:pt x="248589" y="370928"/>
                  </a:lnTo>
                  <a:lnTo>
                    <a:pt x="247611" y="370293"/>
                  </a:lnTo>
                  <a:lnTo>
                    <a:pt x="241566" y="368858"/>
                  </a:lnTo>
                  <a:lnTo>
                    <a:pt x="236931" y="366077"/>
                  </a:lnTo>
                  <a:lnTo>
                    <a:pt x="226745" y="365137"/>
                  </a:lnTo>
                  <a:lnTo>
                    <a:pt x="221881" y="364274"/>
                  </a:lnTo>
                  <a:lnTo>
                    <a:pt x="208864" y="364121"/>
                  </a:lnTo>
                  <a:lnTo>
                    <a:pt x="168732" y="348945"/>
                  </a:lnTo>
                  <a:lnTo>
                    <a:pt x="161010" y="320675"/>
                  </a:lnTo>
                  <a:lnTo>
                    <a:pt x="161137" y="313702"/>
                  </a:lnTo>
                  <a:lnTo>
                    <a:pt x="161645" y="306755"/>
                  </a:lnTo>
                  <a:lnTo>
                    <a:pt x="163703" y="293751"/>
                  </a:lnTo>
                  <a:lnTo>
                    <a:pt x="166789" y="288886"/>
                  </a:lnTo>
                  <a:lnTo>
                    <a:pt x="174498" y="278930"/>
                  </a:lnTo>
                  <a:lnTo>
                    <a:pt x="178409" y="273545"/>
                  </a:lnTo>
                  <a:lnTo>
                    <a:pt x="184251" y="266192"/>
                  </a:lnTo>
                  <a:lnTo>
                    <a:pt x="186169" y="264109"/>
                  </a:lnTo>
                  <a:lnTo>
                    <a:pt x="192354" y="259397"/>
                  </a:lnTo>
                  <a:lnTo>
                    <a:pt x="206629" y="237020"/>
                  </a:lnTo>
                  <a:lnTo>
                    <a:pt x="214464" y="223812"/>
                  </a:lnTo>
                  <a:lnTo>
                    <a:pt x="216941" y="217360"/>
                  </a:lnTo>
                  <a:lnTo>
                    <a:pt x="219557" y="204939"/>
                  </a:lnTo>
                  <a:lnTo>
                    <a:pt x="221348" y="197523"/>
                  </a:lnTo>
                  <a:lnTo>
                    <a:pt x="221627" y="195237"/>
                  </a:lnTo>
                  <a:lnTo>
                    <a:pt x="223177" y="192468"/>
                  </a:lnTo>
                  <a:lnTo>
                    <a:pt x="225945" y="179476"/>
                  </a:lnTo>
                  <a:lnTo>
                    <a:pt x="229082" y="157124"/>
                  </a:lnTo>
                  <a:lnTo>
                    <a:pt x="230238" y="145796"/>
                  </a:lnTo>
                  <a:lnTo>
                    <a:pt x="226580" y="109969"/>
                  </a:lnTo>
                  <a:lnTo>
                    <a:pt x="213436" y="72085"/>
                  </a:lnTo>
                  <a:lnTo>
                    <a:pt x="177634" y="40271"/>
                  </a:lnTo>
                  <a:lnTo>
                    <a:pt x="136791" y="28905"/>
                  </a:lnTo>
                  <a:lnTo>
                    <a:pt x="129870" y="28689"/>
                  </a:lnTo>
                  <a:lnTo>
                    <a:pt x="122948" y="28829"/>
                  </a:lnTo>
                  <a:lnTo>
                    <a:pt x="111264" y="29997"/>
                  </a:lnTo>
                  <a:lnTo>
                    <a:pt x="106603" y="31800"/>
                  </a:lnTo>
                  <a:lnTo>
                    <a:pt x="99275" y="33921"/>
                  </a:lnTo>
                  <a:lnTo>
                    <a:pt x="96697" y="34975"/>
                  </a:lnTo>
                  <a:lnTo>
                    <a:pt x="91528" y="36449"/>
                  </a:lnTo>
                  <a:lnTo>
                    <a:pt x="89204" y="37338"/>
                  </a:lnTo>
                  <a:lnTo>
                    <a:pt x="85686" y="40627"/>
                  </a:lnTo>
                  <a:lnTo>
                    <a:pt x="83959" y="41935"/>
                  </a:lnTo>
                  <a:lnTo>
                    <a:pt x="78473" y="45072"/>
                  </a:lnTo>
                  <a:lnTo>
                    <a:pt x="75565" y="48031"/>
                  </a:lnTo>
                  <a:lnTo>
                    <a:pt x="70675" y="52501"/>
                  </a:lnTo>
                  <a:lnTo>
                    <a:pt x="67348" y="56921"/>
                  </a:lnTo>
                  <a:lnTo>
                    <a:pt x="60388" y="65468"/>
                  </a:lnTo>
                  <a:lnTo>
                    <a:pt x="43649" y="100139"/>
                  </a:lnTo>
                  <a:lnTo>
                    <a:pt x="35534" y="141122"/>
                  </a:lnTo>
                  <a:lnTo>
                    <a:pt x="35445" y="148602"/>
                  </a:lnTo>
                  <a:lnTo>
                    <a:pt x="35979" y="156032"/>
                  </a:lnTo>
                  <a:lnTo>
                    <a:pt x="38595" y="174904"/>
                  </a:lnTo>
                  <a:lnTo>
                    <a:pt x="38722" y="179070"/>
                  </a:lnTo>
                  <a:lnTo>
                    <a:pt x="39878" y="188302"/>
                  </a:lnTo>
                  <a:lnTo>
                    <a:pt x="40906" y="193382"/>
                  </a:lnTo>
                  <a:lnTo>
                    <a:pt x="42011" y="205066"/>
                  </a:lnTo>
                  <a:lnTo>
                    <a:pt x="43370" y="211455"/>
                  </a:lnTo>
                  <a:lnTo>
                    <a:pt x="46939" y="224713"/>
                  </a:lnTo>
                  <a:lnTo>
                    <a:pt x="49085" y="231571"/>
                  </a:lnTo>
                  <a:lnTo>
                    <a:pt x="53314" y="239496"/>
                  </a:lnTo>
                  <a:lnTo>
                    <a:pt x="56883" y="250037"/>
                  </a:lnTo>
                  <a:lnTo>
                    <a:pt x="60147" y="256743"/>
                  </a:lnTo>
                  <a:lnTo>
                    <a:pt x="68783" y="267093"/>
                  </a:lnTo>
                  <a:lnTo>
                    <a:pt x="78587" y="275285"/>
                  </a:lnTo>
                  <a:lnTo>
                    <a:pt x="82537" y="280327"/>
                  </a:lnTo>
                  <a:lnTo>
                    <a:pt x="88252" y="283210"/>
                  </a:lnTo>
                  <a:lnTo>
                    <a:pt x="93484" y="287413"/>
                  </a:lnTo>
                  <a:lnTo>
                    <a:pt x="94246" y="287934"/>
                  </a:lnTo>
                  <a:lnTo>
                    <a:pt x="106895" y="302018"/>
                  </a:lnTo>
                  <a:lnTo>
                    <a:pt x="107454" y="304825"/>
                  </a:lnTo>
                  <a:lnTo>
                    <a:pt x="107746" y="316395"/>
                  </a:lnTo>
                  <a:lnTo>
                    <a:pt x="106972" y="325081"/>
                  </a:lnTo>
                  <a:lnTo>
                    <a:pt x="90601" y="358406"/>
                  </a:lnTo>
                  <a:lnTo>
                    <a:pt x="87122" y="363220"/>
                  </a:lnTo>
                  <a:lnTo>
                    <a:pt x="82105" y="365277"/>
                  </a:lnTo>
                  <a:lnTo>
                    <a:pt x="72605" y="367030"/>
                  </a:lnTo>
                  <a:lnTo>
                    <a:pt x="68732" y="367957"/>
                  </a:lnTo>
                  <a:lnTo>
                    <a:pt x="59575" y="369023"/>
                  </a:lnTo>
                  <a:lnTo>
                    <a:pt x="43332" y="369925"/>
                  </a:lnTo>
                  <a:lnTo>
                    <a:pt x="37655" y="370446"/>
                  </a:lnTo>
                  <a:lnTo>
                    <a:pt x="30975" y="372402"/>
                  </a:lnTo>
                  <a:lnTo>
                    <a:pt x="29756" y="372516"/>
                  </a:lnTo>
                  <a:lnTo>
                    <a:pt x="20904" y="376059"/>
                  </a:lnTo>
                  <a:lnTo>
                    <a:pt x="14757" y="379196"/>
                  </a:lnTo>
                  <a:lnTo>
                    <a:pt x="12750" y="380923"/>
                  </a:lnTo>
                  <a:lnTo>
                    <a:pt x="7518" y="389547"/>
                  </a:lnTo>
                  <a:lnTo>
                    <a:pt x="4533" y="399249"/>
                  </a:lnTo>
                  <a:lnTo>
                    <a:pt x="2247" y="405396"/>
                  </a:lnTo>
                  <a:lnTo>
                    <a:pt x="1790" y="413753"/>
                  </a:lnTo>
                  <a:lnTo>
                    <a:pt x="1333" y="415480"/>
                  </a:lnTo>
                  <a:lnTo>
                    <a:pt x="393" y="426580"/>
                  </a:lnTo>
                  <a:lnTo>
                    <a:pt x="0" y="453847"/>
                  </a:lnTo>
                  <a:lnTo>
                    <a:pt x="3111" y="529120"/>
                  </a:lnTo>
                  <a:lnTo>
                    <a:pt x="3517" y="548678"/>
                  </a:lnTo>
                  <a:lnTo>
                    <a:pt x="4127" y="555701"/>
                  </a:lnTo>
                  <a:lnTo>
                    <a:pt x="8966" y="564388"/>
                  </a:lnTo>
                  <a:lnTo>
                    <a:pt x="15938" y="570077"/>
                  </a:lnTo>
                  <a:lnTo>
                    <a:pt x="22872" y="576122"/>
                  </a:lnTo>
                  <a:lnTo>
                    <a:pt x="23723" y="576618"/>
                  </a:lnTo>
                  <a:lnTo>
                    <a:pt x="44500" y="581850"/>
                  </a:lnTo>
                  <a:lnTo>
                    <a:pt x="45402" y="581494"/>
                  </a:lnTo>
                  <a:lnTo>
                    <a:pt x="48145" y="577850"/>
                  </a:lnTo>
                  <a:lnTo>
                    <a:pt x="50368" y="575932"/>
                  </a:lnTo>
                  <a:lnTo>
                    <a:pt x="52108" y="571157"/>
                  </a:lnTo>
                  <a:lnTo>
                    <a:pt x="51638" y="568286"/>
                  </a:lnTo>
                  <a:lnTo>
                    <a:pt x="53606" y="494538"/>
                  </a:lnTo>
                  <a:lnTo>
                    <a:pt x="54254" y="489572"/>
                  </a:lnTo>
                  <a:lnTo>
                    <a:pt x="56299" y="436118"/>
                  </a:lnTo>
                  <a:lnTo>
                    <a:pt x="56857" y="431711"/>
                  </a:lnTo>
                  <a:lnTo>
                    <a:pt x="57302" y="430974"/>
                  </a:lnTo>
                  <a:lnTo>
                    <a:pt x="57645" y="431063"/>
                  </a:lnTo>
                  <a:lnTo>
                    <a:pt x="60032" y="478434"/>
                  </a:lnTo>
                  <a:lnTo>
                    <a:pt x="60185" y="504444"/>
                  </a:lnTo>
                  <a:lnTo>
                    <a:pt x="61976" y="551434"/>
                  </a:lnTo>
                  <a:lnTo>
                    <a:pt x="60909" y="559308"/>
                  </a:lnTo>
                  <a:lnTo>
                    <a:pt x="57619" y="573252"/>
                  </a:lnTo>
                  <a:lnTo>
                    <a:pt x="59093" y="578662"/>
                  </a:lnTo>
                  <a:lnTo>
                    <a:pt x="63004" y="584923"/>
                  </a:lnTo>
                  <a:lnTo>
                    <a:pt x="63842" y="585597"/>
                  </a:lnTo>
                  <a:lnTo>
                    <a:pt x="66903" y="586066"/>
                  </a:lnTo>
                  <a:lnTo>
                    <a:pt x="71602" y="587235"/>
                  </a:lnTo>
                  <a:lnTo>
                    <a:pt x="76454" y="590346"/>
                  </a:lnTo>
                  <a:lnTo>
                    <a:pt x="91605" y="590854"/>
                  </a:lnTo>
                  <a:lnTo>
                    <a:pt x="100584" y="592366"/>
                  </a:lnTo>
                  <a:lnTo>
                    <a:pt x="106984" y="592975"/>
                  </a:lnTo>
                  <a:lnTo>
                    <a:pt x="122974" y="593432"/>
                  </a:lnTo>
                  <a:lnTo>
                    <a:pt x="153962" y="594410"/>
                  </a:lnTo>
                  <a:lnTo>
                    <a:pt x="192481" y="591324"/>
                  </a:lnTo>
                  <a:lnTo>
                    <a:pt x="195783" y="590384"/>
                  </a:lnTo>
                  <a:lnTo>
                    <a:pt x="206819" y="588683"/>
                  </a:lnTo>
                  <a:lnTo>
                    <a:pt x="216077" y="588314"/>
                  </a:lnTo>
                  <a:lnTo>
                    <a:pt x="219735" y="585825"/>
                  </a:lnTo>
                  <a:lnTo>
                    <a:pt x="222567" y="580110"/>
                  </a:lnTo>
                  <a:lnTo>
                    <a:pt x="224929" y="575678"/>
                  </a:lnTo>
                  <a:lnTo>
                    <a:pt x="225323" y="573201"/>
                  </a:lnTo>
                  <a:lnTo>
                    <a:pt x="223291" y="564527"/>
                  </a:lnTo>
                  <a:lnTo>
                    <a:pt x="220268" y="542188"/>
                  </a:lnTo>
                  <a:lnTo>
                    <a:pt x="219316" y="531495"/>
                  </a:lnTo>
                  <a:lnTo>
                    <a:pt x="218795" y="520788"/>
                  </a:lnTo>
                  <a:lnTo>
                    <a:pt x="219087" y="468350"/>
                  </a:lnTo>
                  <a:lnTo>
                    <a:pt x="218948" y="448081"/>
                  </a:lnTo>
                  <a:lnTo>
                    <a:pt x="219684" y="441794"/>
                  </a:lnTo>
                  <a:lnTo>
                    <a:pt x="220789" y="435483"/>
                  </a:lnTo>
                  <a:lnTo>
                    <a:pt x="221119" y="437248"/>
                  </a:lnTo>
                  <a:lnTo>
                    <a:pt x="225691" y="495744"/>
                  </a:lnTo>
                  <a:lnTo>
                    <a:pt x="225704" y="504063"/>
                  </a:lnTo>
                  <a:lnTo>
                    <a:pt x="227203" y="521563"/>
                  </a:lnTo>
                  <a:lnTo>
                    <a:pt x="228193" y="530783"/>
                  </a:lnTo>
                  <a:lnTo>
                    <a:pt x="229450" y="539953"/>
                  </a:lnTo>
                  <a:lnTo>
                    <a:pt x="232549" y="556425"/>
                  </a:lnTo>
                  <a:lnTo>
                    <a:pt x="233730" y="563803"/>
                  </a:lnTo>
                  <a:lnTo>
                    <a:pt x="233794" y="572795"/>
                  </a:lnTo>
                  <a:lnTo>
                    <a:pt x="234289" y="573874"/>
                  </a:lnTo>
                  <a:lnTo>
                    <a:pt x="237070" y="576745"/>
                  </a:lnTo>
                  <a:lnTo>
                    <a:pt x="240931" y="581825"/>
                  </a:lnTo>
                  <a:lnTo>
                    <a:pt x="241744" y="582193"/>
                  </a:lnTo>
                  <a:lnTo>
                    <a:pt x="256171" y="580097"/>
                  </a:lnTo>
                  <a:lnTo>
                    <a:pt x="257733" y="580110"/>
                  </a:lnTo>
                  <a:lnTo>
                    <a:pt x="261086" y="579437"/>
                  </a:lnTo>
                  <a:lnTo>
                    <a:pt x="268452" y="574649"/>
                  </a:lnTo>
                  <a:lnTo>
                    <a:pt x="273024" y="568833"/>
                  </a:lnTo>
                  <a:lnTo>
                    <a:pt x="275272" y="557834"/>
                  </a:lnTo>
                  <a:lnTo>
                    <a:pt x="276174" y="5497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27246" y="4380717"/>
            <a:ext cx="783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</a:t>
            </a:r>
            <a:r>
              <a:rPr sz="1600" dirty="0">
                <a:latin typeface="Source Sans Pro"/>
                <a:cs typeface="Source Sans Pro"/>
              </a:rPr>
              <a:t>emales: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6716" y="6529400"/>
            <a:ext cx="1313180" cy="10845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4.1%</a:t>
            </a:r>
            <a:endParaRPr sz="2800">
              <a:latin typeface="Source Sans Pro"/>
              <a:cs typeface="Source Sans Pro"/>
            </a:endParaRPr>
          </a:p>
          <a:p>
            <a:pPr marL="12700" marR="5080" algn="ctr">
              <a:lnSpc>
                <a:spcPct val="100000"/>
              </a:lnSpc>
              <a:spcBef>
                <a:spcPts val="409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ait  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9502" y="6642170"/>
            <a:ext cx="79692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4.3%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30080" y="7041080"/>
            <a:ext cx="1741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both </a:t>
            </a:r>
            <a:r>
              <a:rPr sz="1600" spc="-20" dirty="0">
                <a:latin typeface="Source Sans Pro"/>
                <a:cs typeface="Source Sans Pro"/>
              </a:rPr>
              <a:t>Aboriginal and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  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64483" y="6529458"/>
            <a:ext cx="877569" cy="10845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83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92%</a:t>
            </a:r>
            <a:endParaRPr sz="2800" dirty="0">
              <a:latin typeface="Source Sans Pro"/>
              <a:cs typeface="Source Sans Pro"/>
            </a:endParaRPr>
          </a:p>
          <a:p>
            <a:pPr marL="149860" marR="5080" indent="-137795">
              <a:lnSpc>
                <a:spcPct val="100000"/>
              </a:lnSpc>
              <a:spcBef>
                <a:spcPts val="405"/>
              </a:spcBef>
            </a:pPr>
            <a:r>
              <a:rPr sz="1600" spc="-20" dirty="0">
                <a:latin typeface="Source Sans Pro"/>
                <a:cs typeface="Source Sans Pro"/>
              </a:rPr>
              <a:t>Aboriginal  people</a:t>
            </a:r>
            <a:endParaRPr sz="1600" dirty="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00202" y="5530267"/>
            <a:ext cx="1007885" cy="10053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85002" y="5530267"/>
            <a:ext cx="1007885" cy="10053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60201" y="5530267"/>
            <a:ext cx="1007885" cy="100539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2100" y="5306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8600" y="2067720"/>
            <a:ext cx="13406755" cy="432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6858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Hospital</a:t>
            </a:r>
            <a:r>
              <a:rPr sz="2000" spc="-35" dirty="0">
                <a:latin typeface="Source Sans Pro"/>
                <a:cs typeface="Source Sans Pro"/>
              </a:rPr>
              <a:t> statistics </a:t>
            </a:r>
            <a:r>
              <a:rPr sz="2000" spc="-25" dirty="0">
                <a:latin typeface="Source Sans Pro"/>
                <a:cs typeface="Source Sans Pro"/>
              </a:rPr>
              <a:t>provide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some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information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about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give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governments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information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how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well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system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managing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However,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part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overall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picture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because:</a:t>
            </a:r>
            <a:endParaRPr sz="2000" dirty="0">
              <a:latin typeface="Source Sans Pro"/>
              <a:cs typeface="Source Sans Pro"/>
            </a:endParaRPr>
          </a:p>
          <a:p>
            <a:pPr marL="533400" indent="-457834">
              <a:lnSpc>
                <a:spcPct val="100000"/>
              </a:lnSpc>
              <a:spcBef>
                <a:spcPts val="400"/>
              </a:spcBef>
              <a:buChar char="•"/>
              <a:tabLst>
                <a:tab pos="533400" algn="l"/>
                <a:tab pos="534035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only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serious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enough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require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endParaRPr sz="2000" dirty="0">
              <a:latin typeface="Source Sans Pro"/>
              <a:cs typeface="Source Sans Pro"/>
            </a:endParaRPr>
          </a:p>
          <a:p>
            <a:pPr marL="533400" indent="-457834">
              <a:lnSpc>
                <a:spcPct val="100000"/>
              </a:lnSpc>
              <a:spcBef>
                <a:spcPts val="400"/>
              </a:spcBef>
              <a:buChar char="•"/>
              <a:tabLst>
                <a:tab pos="533400" algn="l"/>
                <a:tab pos="534035" algn="l"/>
              </a:tabLst>
            </a:pPr>
            <a:r>
              <a:rPr sz="2000" spc="-20" dirty="0">
                <a:latin typeface="Source Sans Pro"/>
                <a:cs typeface="Source Sans Pro"/>
              </a:rPr>
              <a:t>depending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live,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everyone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has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access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hospitals</a:t>
            </a:r>
            <a:endParaRPr sz="2000" dirty="0">
              <a:latin typeface="Source Sans Pro"/>
              <a:cs typeface="Source Sans Pro"/>
            </a:endParaRPr>
          </a:p>
          <a:p>
            <a:pPr marL="533400" indent="-457834">
              <a:lnSpc>
                <a:spcPct val="100000"/>
              </a:lnSpc>
              <a:spcBef>
                <a:spcPts val="400"/>
              </a:spcBef>
              <a:buChar char="•"/>
              <a:tabLst>
                <a:tab pos="533400" algn="l"/>
                <a:tab pos="534035" algn="l"/>
              </a:tabLst>
            </a:pP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admission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policies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procedures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illnesses</a:t>
            </a:r>
            <a:endParaRPr sz="2000" dirty="0">
              <a:latin typeface="Source Sans Pro"/>
              <a:cs typeface="Source Sans Pro"/>
            </a:endParaRPr>
          </a:p>
          <a:p>
            <a:pPr marL="533400" marR="112395" indent="-457200">
              <a:lnSpc>
                <a:spcPct val="116700"/>
              </a:lnSpc>
              <a:buChar char="•"/>
              <a:tabLst>
                <a:tab pos="533400" algn="l"/>
                <a:tab pos="534035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statistics </a:t>
            </a:r>
            <a:r>
              <a:rPr sz="2000" spc="-30" dirty="0">
                <a:latin typeface="Source Sans Pro"/>
                <a:cs typeface="Source Sans Pro"/>
              </a:rPr>
              <a:t>relate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events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rather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individual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patients,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i.e.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person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several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times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time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period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[2-5]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84455">
              <a:lnSpc>
                <a:spcPct val="100000"/>
              </a:lnSpc>
              <a:spcBef>
                <a:spcPts val="232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2019-2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L="2091055" marR="7006590">
              <a:lnSpc>
                <a:spcPct val="96800"/>
              </a:lnSpc>
              <a:spcBef>
                <a:spcPts val="1600"/>
              </a:spcBef>
            </a:pP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581,16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3</a:t>
            </a:r>
            <a:r>
              <a:rPr sz="2800" b="1" spc="-114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identified as  Aboriginal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and/or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5.2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al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hospi</a:t>
            </a:r>
            <a:r>
              <a:rPr sz="2000" spc="-6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alis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tions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02447" y="6519930"/>
            <a:ext cx="863810" cy="86848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492769" y="6546450"/>
            <a:ext cx="346646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640"/>
              </a:lnSpc>
              <a:spcBef>
                <a:spcPts val="100"/>
              </a:spcBef>
              <a:tabLst>
                <a:tab pos="243459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2865">
              <a:lnSpc>
                <a:spcPts val="1560"/>
              </a:lnSpc>
              <a:tabLst>
                <a:tab pos="2434590" algn="l"/>
              </a:tabLst>
            </a:pPr>
            <a:r>
              <a:rPr sz="1400" spc="-15" dirty="0">
                <a:latin typeface="Source Sans Pro"/>
                <a:cs typeface="Source Sans Pro"/>
              </a:rPr>
              <a:t>males	</a:t>
            </a:r>
            <a:r>
              <a:rPr sz="1400" spc="-20" dirty="0">
                <a:latin typeface="Source Sans Pro"/>
                <a:cs typeface="Source Sans Pro"/>
              </a:rPr>
              <a:t>females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01429" y="6519911"/>
            <a:ext cx="863803" cy="86794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826025" y="5339382"/>
            <a:ext cx="579755" cy="2348230"/>
            <a:chOff x="7826025" y="5339382"/>
            <a:chExt cx="579755" cy="2348230"/>
          </a:xfrm>
        </p:grpSpPr>
        <p:sp>
          <p:nvSpPr>
            <p:cNvPr id="15" name="object 15"/>
            <p:cNvSpPr/>
            <p:nvPr/>
          </p:nvSpPr>
          <p:spPr>
            <a:xfrm>
              <a:off x="7829200" y="5342557"/>
              <a:ext cx="324485" cy="2341880"/>
            </a:xfrm>
            <a:custGeom>
              <a:avLst/>
              <a:gdLst/>
              <a:ahLst/>
              <a:cxnLst/>
              <a:rect l="l" t="t" r="r" b="b"/>
              <a:pathLst>
                <a:path w="324484" h="2341879">
                  <a:moveTo>
                    <a:pt x="0" y="0"/>
                  </a:moveTo>
                  <a:lnTo>
                    <a:pt x="324002" y="0"/>
                  </a:lnTo>
                  <a:lnTo>
                    <a:pt x="324002" y="2341803"/>
                  </a:lnTo>
                  <a:lnTo>
                    <a:pt x="0" y="2341803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56375" y="6513450"/>
              <a:ext cx="220345" cy="0"/>
            </a:xfrm>
            <a:custGeom>
              <a:avLst/>
              <a:gdLst/>
              <a:ahLst/>
              <a:cxnLst/>
              <a:rect l="l" t="t" r="r" b="b"/>
              <a:pathLst>
                <a:path w="220345">
                  <a:moveTo>
                    <a:pt x="0" y="0"/>
                  </a:moveTo>
                  <a:lnTo>
                    <a:pt x="220256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376625" y="650075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836" y="2088891"/>
            <a:ext cx="12913360" cy="164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key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factor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high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dialysis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treatment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kidney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involves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repeat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admissions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same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patients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000" spc="-25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ading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auses 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in 2019-20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6385" y="4183119"/>
            <a:ext cx="1007858" cy="101173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3015" y="5128022"/>
            <a:ext cx="30854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87134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6.7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48966" y="5128022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4.9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07341" y="5128022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5.2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8153" y="5128022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4.9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1115" y="5888874"/>
            <a:ext cx="14351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mostly care </a:t>
            </a:r>
            <a:r>
              <a:rPr sz="1600" spc="-20" dirty="0">
                <a:latin typeface="Source Sans Pro"/>
                <a:cs typeface="Source Sans Pro"/>
              </a:rPr>
              <a:t> in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olvin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7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dialysis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3617" y="5888874"/>
            <a:ext cx="638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injuries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74414" y="5888874"/>
            <a:ext cx="935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espi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25" dirty="0">
                <a:latin typeface="Source Sans Pro"/>
                <a:cs typeface="Source Sans Pro"/>
              </a:rPr>
              <a:t>conditions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2866" y="5888874"/>
            <a:ext cx="9061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</a:t>
            </a:r>
            <a:r>
              <a:rPr sz="1600" spc="-35" dirty="0">
                <a:latin typeface="Source Sans Pro"/>
                <a:cs typeface="Source Sans Pro"/>
              </a:rPr>
              <a:t>re</a:t>
            </a:r>
            <a:r>
              <a:rPr sz="1600" spc="-20" dirty="0">
                <a:latin typeface="Source Sans Pro"/>
                <a:cs typeface="Source Sans Pro"/>
              </a:rPr>
              <a:t>gnan</a:t>
            </a:r>
            <a:r>
              <a:rPr sz="1600" spc="-1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birth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53741" y="5888874"/>
            <a:ext cx="9036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digestive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onditions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45574" y="4183118"/>
            <a:ext cx="1007858" cy="101173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3962" y="4183124"/>
            <a:ext cx="1007822" cy="101062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631" y="4183250"/>
            <a:ext cx="1007946" cy="101109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7069" y="4183250"/>
            <a:ext cx="1007946" cy="101109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62100" y="5306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2933" y="1940671"/>
            <a:ext cx="648335" cy="621030"/>
            <a:chOff x="1582933" y="1940671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582933" y="1940671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91259" y="1949411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56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54"/>
                  </a:lnTo>
                  <a:lnTo>
                    <a:pt x="192392" y="147535"/>
                  </a:lnTo>
                  <a:lnTo>
                    <a:pt x="190538" y="158203"/>
                  </a:lnTo>
                  <a:lnTo>
                    <a:pt x="314807" y="152349"/>
                  </a:lnTo>
                  <a:lnTo>
                    <a:pt x="438696" y="148183"/>
                  </a:lnTo>
                  <a:lnTo>
                    <a:pt x="438696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68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89" y="876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62953"/>
                  </a:moveTo>
                  <a:lnTo>
                    <a:pt x="441756" y="52260"/>
                  </a:lnTo>
                  <a:lnTo>
                    <a:pt x="202958" y="62865"/>
                  </a:lnTo>
                  <a:lnTo>
                    <a:pt x="202514" y="72707"/>
                  </a:lnTo>
                  <a:lnTo>
                    <a:pt x="250786" y="71729"/>
                  </a:lnTo>
                  <a:lnTo>
                    <a:pt x="298958" y="69913"/>
                  </a:lnTo>
                  <a:lnTo>
                    <a:pt x="443814" y="62953"/>
                  </a:lnTo>
                  <a:close/>
                </a:path>
                <a:path w="628014" h="546100">
                  <a:moveTo>
                    <a:pt x="443826" y="96951"/>
                  </a:moveTo>
                  <a:lnTo>
                    <a:pt x="442468" y="96659"/>
                  </a:lnTo>
                  <a:lnTo>
                    <a:pt x="441058" y="96075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35"/>
                  </a:lnTo>
                  <a:lnTo>
                    <a:pt x="202907" y="111112"/>
                  </a:lnTo>
                  <a:lnTo>
                    <a:pt x="200202" y="110477"/>
                  </a:lnTo>
                  <a:lnTo>
                    <a:pt x="199618" y="114871"/>
                  </a:lnTo>
                  <a:lnTo>
                    <a:pt x="230759" y="112763"/>
                  </a:lnTo>
                  <a:lnTo>
                    <a:pt x="283895" y="108597"/>
                  </a:lnTo>
                  <a:lnTo>
                    <a:pt x="337058" y="104749"/>
                  </a:lnTo>
                  <a:lnTo>
                    <a:pt x="390258" y="101409"/>
                  </a:lnTo>
                  <a:lnTo>
                    <a:pt x="443509" y="98793"/>
                  </a:lnTo>
                  <a:lnTo>
                    <a:pt x="443826" y="96951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17"/>
                  </a:lnTo>
                  <a:lnTo>
                    <a:pt x="180733" y="184658"/>
                  </a:lnTo>
                  <a:lnTo>
                    <a:pt x="212585" y="182130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80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15" y="302679"/>
                  </a:lnTo>
                  <a:lnTo>
                    <a:pt x="464527" y="301777"/>
                  </a:lnTo>
                  <a:lnTo>
                    <a:pt x="412965" y="301675"/>
                  </a:lnTo>
                  <a:lnTo>
                    <a:pt x="361416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44"/>
                  </a:lnTo>
                  <a:lnTo>
                    <a:pt x="155397" y="311683"/>
                  </a:lnTo>
                  <a:lnTo>
                    <a:pt x="103898" y="315455"/>
                  </a:lnTo>
                  <a:lnTo>
                    <a:pt x="52400" y="319684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66" y="326542"/>
                  </a:lnTo>
                  <a:lnTo>
                    <a:pt x="155105" y="322808"/>
                  </a:lnTo>
                  <a:lnTo>
                    <a:pt x="206717" y="319506"/>
                  </a:lnTo>
                  <a:lnTo>
                    <a:pt x="258305" y="316725"/>
                  </a:lnTo>
                  <a:lnTo>
                    <a:pt x="309930" y="314604"/>
                  </a:lnTo>
                  <a:lnTo>
                    <a:pt x="361518" y="313283"/>
                  </a:lnTo>
                  <a:lnTo>
                    <a:pt x="413105" y="312788"/>
                  </a:lnTo>
                  <a:lnTo>
                    <a:pt x="464693" y="313029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80" y="267500"/>
                  </a:moveTo>
                  <a:lnTo>
                    <a:pt x="619264" y="267004"/>
                  </a:lnTo>
                  <a:lnTo>
                    <a:pt x="618261" y="266115"/>
                  </a:lnTo>
                  <a:lnTo>
                    <a:pt x="288759" y="271145"/>
                  </a:lnTo>
                  <a:lnTo>
                    <a:pt x="246926" y="272173"/>
                  </a:lnTo>
                  <a:lnTo>
                    <a:pt x="201371" y="273926"/>
                  </a:lnTo>
                  <a:lnTo>
                    <a:pt x="85318" y="279196"/>
                  </a:lnTo>
                  <a:lnTo>
                    <a:pt x="4724" y="283870"/>
                  </a:lnTo>
                  <a:lnTo>
                    <a:pt x="2933" y="284607"/>
                  </a:lnTo>
                  <a:lnTo>
                    <a:pt x="1117" y="285038"/>
                  </a:lnTo>
                  <a:lnTo>
                    <a:pt x="1447" y="287147"/>
                  </a:lnTo>
                  <a:lnTo>
                    <a:pt x="7200" y="287134"/>
                  </a:lnTo>
                  <a:lnTo>
                    <a:pt x="185356" y="277952"/>
                  </a:lnTo>
                  <a:lnTo>
                    <a:pt x="235826" y="275971"/>
                  </a:lnTo>
                  <a:lnTo>
                    <a:pt x="286854" y="274510"/>
                  </a:lnTo>
                  <a:lnTo>
                    <a:pt x="615911" y="269455"/>
                  </a:lnTo>
                  <a:lnTo>
                    <a:pt x="620153" y="268909"/>
                  </a:lnTo>
                  <a:lnTo>
                    <a:pt x="620280" y="267500"/>
                  </a:lnTo>
                  <a:close/>
                </a:path>
                <a:path w="628014" h="546100">
                  <a:moveTo>
                    <a:pt x="621766" y="337185"/>
                  </a:moveTo>
                  <a:lnTo>
                    <a:pt x="620471" y="334111"/>
                  </a:lnTo>
                  <a:lnTo>
                    <a:pt x="617880" y="335178"/>
                  </a:lnTo>
                  <a:lnTo>
                    <a:pt x="472300" y="339445"/>
                  </a:lnTo>
                  <a:lnTo>
                    <a:pt x="316877" y="344716"/>
                  </a:lnTo>
                  <a:lnTo>
                    <a:pt x="256667" y="346290"/>
                  </a:lnTo>
                  <a:lnTo>
                    <a:pt x="139776" y="351675"/>
                  </a:lnTo>
                  <a:lnTo>
                    <a:pt x="35509" y="358584"/>
                  </a:lnTo>
                  <a:lnTo>
                    <a:pt x="17767" y="360032"/>
                  </a:lnTo>
                  <a:lnTo>
                    <a:pt x="3022" y="362165"/>
                  </a:lnTo>
                  <a:lnTo>
                    <a:pt x="2933" y="363816"/>
                  </a:lnTo>
                  <a:lnTo>
                    <a:pt x="4902" y="364172"/>
                  </a:lnTo>
                  <a:lnTo>
                    <a:pt x="6921" y="365010"/>
                  </a:lnTo>
                  <a:lnTo>
                    <a:pt x="56146" y="359943"/>
                  </a:lnTo>
                  <a:lnTo>
                    <a:pt x="170205" y="353682"/>
                  </a:lnTo>
                  <a:lnTo>
                    <a:pt x="242062" y="350532"/>
                  </a:lnTo>
                  <a:lnTo>
                    <a:pt x="617270" y="338772"/>
                  </a:lnTo>
                  <a:lnTo>
                    <a:pt x="620001" y="339750"/>
                  </a:lnTo>
                  <a:lnTo>
                    <a:pt x="621766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60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15" y="225031"/>
                  </a:lnTo>
                  <a:lnTo>
                    <a:pt x="409689" y="224015"/>
                  </a:lnTo>
                  <a:lnTo>
                    <a:pt x="458698" y="223939"/>
                  </a:lnTo>
                  <a:lnTo>
                    <a:pt x="525030" y="224701"/>
                  </a:lnTo>
                  <a:lnTo>
                    <a:pt x="558190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4172" y="1982677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3685" y="2024963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66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77" y="307848"/>
                  </a:moveTo>
                  <a:lnTo>
                    <a:pt x="71005" y="306095"/>
                  </a:lnTo>
                  <a:lnTo>
                    <a:pt x="67449" y="305041"/>
                  </a:lnTo>
                  <a:lnTo>
                    <a:pt x="64719" y="304482"/>
                  </a:lnTo>
                  <a:lnTo>
                    <a:pt x="44488" y="304546"/>
                  </a:lnTo>
                  <a:lnTo>
                    <a:pt x="25209" y="304825"/>
                  </a:lnTo>
                  <a:lnTo>
                    <a:pt x="23533" y="305511"/>
                  </a:lnTo>
                  <a:lnTo>
                    <a:pt x="21551" y="305955"/>
                  </a:lnTo>
                  <a:lnTo>
                    <a:pt x="24587" y="310337"/>
                  </a:lnTo>
                  <a:lnTo>
                    <a:pt x="27990" y="311696"/>
                  </a:lnTo>
                  <a:lnTo>
                    <a:pt x="33134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67" y="312039"/>
                  </a:lnTo>
                  <a:lnTo>
                    <a:pt x="68935" y="312343"/>
                  </a:lnTo>
                  <a:lnTo>
                    <a:pt x="70637" y="311048"/>
                  </a:lnTo>
                  <a:lnTo>
                    <a:pt x="71932" y="309880"/>
                  </a:lnTo>
                  <a:lnTo>
                    <a:pt x="72377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10" y="299491"/>
                  </a:lnTo>
                  <a:lnTo>
                    <a:pt x="119367" y="300913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22"/>
                  </a:moveTo>
                  <a:lnTo>
                    <a:pt x="215341" y="172085"/>
                  </a:lnTo>
                  <a:lnTo>
                    <a:pt x="211975" y="172402"/>
                  </a:lnTo>
                  <a:lnTo>
                    <a:pt x="204800" y="172250"/>
                  </a:lnTo>
                  <a:lnTo>
                    <a:pt x="195757" y="172313"/>
                  </a:lnTo>
                  <a:lnTo>
                    <a:pt x="195757" y="172186"/>
                  </a:lnTo>
                  <a:lnTo>
                    <a:pt x="166217" y="173850"/>
                  </a:lnTo>
                  <a:lnTo>
                    <a:pt x="164020" y="174701"/>
                  </a:lnTo>
                  <a:lnTo>
                    <a:pt x="164033" y="180340"/>
                  </a:lnTo>
                  <a:lnTo>
                    <a:pt x="166357" y="180987"/>
                  </a:lnTo>
                  <a:lnTo>
                    <a:pt x="175158" y="180390"/>
                  </a:lnTo>
                  <a:lnTo>
                    <a:pt x="181444" y="179768"/>
                  </a:lnTo>
                  <a:lnTo>
                    <a:pt x="194970" y="179298"/>
                  </a:lnTo>
                  <a:lnTo>
                    <a:pt x="202196" y="179425"/>
                  </a:lnTo>
                  <a:lnTo>
                    <a:pt x="212026" y="179311"/>
                  </a:lnTo>
                  <a:lnTo>
                    <a:pt x="215480" y="180022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18" y="409448"/>
                  </a:moveTo>
                  <a:lnTo>
                    <a:pt x="300456" y="404634"/>
                  </a:lnTo>
                  <a:lnTo>
                    <a:pt x="298577" y="403733"/>
                  </a:lnTo>
                  <a:lnTo>
                    <a:pt x="293573" y="403936"/>
                  </a:lnTo>
                  <a:lnTo>
                    <a:pt x="293585" y="404101"/>
                  </a:lnTo>
                  <a:lnTo>
                    <a:pt x="260959" y="406908"/>
                  </a:lnTo>
                  <a:lnTo>
                    <a:pt x="257924" y="407492"/>
                  </a:lnTo>
                  <a:lnTo>
                    <a:pt x="254444" y="407327"/>
                  </a:lnTo>
                  <a:lnTo>
                    <a:pt x="255498" y="415010"/>
                  </a:lnTo>
                  <a:lnTo>
                    <a:pt x="258749" y="414515"/>
                  </a:lnTo>
                  <a:lnTo>
                    <a:pt x="296545" y="411149"/>
                  </a:lnTo>
                  <a:lnTo>
                    <a:pt x="299364" y="410502"/>
                  </a:lnTo>
                  <a:lnTo>
                    <a:pt x="301218" y="409448"/>
                  </a:lnTo>
                  <a:close/>
                </a:path>
                <a:path w="622300" h="514350">
                  <a:moveTo>
                    <a:pt x="310273" y="484301"/>
                  </a:moveTo>
                  <a:lnTo>
                    <a:pt x="308597" y="483095"/>
                  </a:lnTo>
                  <a:lnTo>
                    <a:pt x="304584" y="482612"/>
                  </a:lnTo>
                  <a:lnTo>
                    <a:pt x="302755" y="482790"/>
                  </a:lnTo>
                  <a:lnTo>
                    <a:pt x="300939" y="482790"/>
                  </a:lnTo>
                  <a:lnTo>
                    <a:pt x="300863" y="482180"/>
                  </a:lnTo>
                  <a:lnTo>
                    <a:pt x="274383" y="486575"/>
                  </a:lnTo>
                  <a:lnTo>
                    <a:pt x="272199" y="487591"/>
                  </a:lnTo>
                  <a:lnTo>
                    <a:pt x="273545" y="493293"/>
                  </a:lnTo>
                  <a:lnTo>
                    <a:pt x="275932" y="493306"/>
                  </a:lnTo>
                  <a:lnTo>
                    <a:pt x="299021" y="490397"/>
                  </a:lnTo>
                  <a:lnTo>
                    <a:pt x="307873" y="489369"/>
                  </a:lnTo>
                  <a:lnTo>
                    <a:pt x="309651" y="489026"/>
                  </a:lnTo>
                  <a:lnTo>
                    <a:pt x="310273" y="484301"/>
                  </a:lnTo>
                  <a:close/>
                </a:path>
                <a:path w="622300" h="514350">
                  <a:moveTo>
                    <a:pt x="315226" y="181432"/>
                  </a:moveTo>
                  <a:lnTo>
                    <a:pt x="315163" y="179247"/>
                  </a:lnTo>
                  <a:lnTo>
                    <a:pt x="314236" y="177330"/>
                  </a:lnTo>
                  <a:lnTo>
                    <a:pt x="311391" y="176110"/>
                  </a:lnTo>
                  <a:lnTo>
                    <a:pt x="269735" y="176657"/>
                  </a:lnTo>
                  <a:lnTo>
                    <a:pt x="262763" y="176466"/>
                  </a:lnTo>
                  <a:lnTo>
                    <a:pt x="254457" y="176415"/>
                  </a:lnTo>
                  <a:lnTo>
                    <a:pt x="252857" y="176098"/>
                  </a:lnTo>
                  <a:lnTo>
                    <a:pt x="250431" y="177469"/>
                  </a:lnTo>
                  <a:lnTo>
                    <a:pt x="248894" y="178879"/>
                  </a:lnTo>
                  <a:lnTo>
                    <a:pt x="248361" y="181178"/>
                  </a:lnTo>
                  <a:lnTo>
                    <a:pt x="249999" y="183235"/>
                  </a:lnTo>
                  <a:lnTo>
                    <a:pt x="253720" y="184315"/>
                  </a:lnTo>
                  <a:lnTo>
                    <a:pt x="256489" y="184505"/>
                  </a:lnTo>
                  <a:lnTo>
                    <a:pt x="267309" y="184645"/>
                  </a:lnTo>
                  <a:lnTo>
                    <a:pt x="283578" y="184581"/>
                  </a:lnTo>
                  <a:lnTo>
                    <a:pt x="283578" y="183324"/>
                  </a:lnTo>
                  <a:lnTo>
                    <a:pt x="310476" y="183324"/>
                  </a:lnTo>
                  <a:lnTo>
                    <a:pt x="311772" y="183642"/>
                  </a:lnTo>
                  <a:lnTo>
                    <a:pt x="313753" y="182664"/>
                  </a:lnTo>
                  <a:lnTo>
                    <a:pt x="315226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35" y="297141"/>
                  </a:moveTo>
                  <a:lnTo>
                    <a:pt x="357505" y="295071"/>
                  </a:lnTo>
                  <a:lnTo>
                    <a:pt x="356171" y="293738"/>
                  </a:lnTo>
                  <a:lnTo>
                    <a:pt x="353428" y="293039"/>
                  </a:lnTo>
                  <a:lnTo>
                    <a:pt x="351536" y="293306"/>
                  </a:lnTo>
                  <a:lnTo>
                    <a:pt x="313778" y="295681"/>
                  </a:lnTo>
                  <a:lnTo>
                    <a:pt x="313766" y="295325"/>
                  </a:lnTo>
                  <a:lnTo>
                    <a:pt x="294297" y="295313"/>
                  </a:lnTo>
                  <a:lnTo>
                    <a:pt x="292354" y="294792"/>
                  </a:lnTo>
                  <a:lnTo>
                    <a:pt x="289229" y="295770"/>
                  </a:lnTo>
                  <a:lnTo>
                    <a:pt x="287312" y="297103"/>
                  </a:lnTo>
                  <a:lnTo>
                    <a:pt x="286321" y="300774"/>
                  </a:lnTo>
                  <a:lnTo>
                    <a:pt x="288290" y="302006"/>
                  </a:lnTo>
                  <a:lnTo>
                    <a:pt x="291630" y="302590"/>
                  </a:lnTo>
                  <a:lnTo>
                    <a:pt x="308698" y="302996"/>
                  </a:lnTo>
                  <a:lnTo>
                    <a:pt x="323456" y="302514"/>
                  </a:lnTo>
                  <a:lnTo>
                    <a:pt x="338201" y="301510"/>
                  </a:lnTo>
                  <a:lnTo>
                    <a:pt x="355409" y="300139"/>
                  </a:lnTo>
                  <a:lnTo>
                    <a:pt x="356984" y="298653"/>
                  </a:lnTo>
                  <a:lnTo>
                    <a:pt x="357835" y="297141"/>
                  </a:lnTo>
                  <a:close/>
                </a:path>
                <a:path w="622300" h="514350">
                  <a:moveTo>
                    <a:pt x="365366" y="403288"/>
                  </a:moveTo>
                  <a:lnTo>
                    <a:pt x="363334" y="402310"/>
                  </a:lnTo>
                  <a:lnTo>
                    <a:pt x="354304" y="402259"/>
                  </a:lnTo>
                  <a:lnTo>
                    <a:pt x="354228" y="401878"/>
                  </a:lnTo>
                  <a:lnTo>
                    <a:pt x="324205" y="409460"/>
                  </a:lnTo>
                  <a:lnTo>
                    <a:pt x="324624" y="411518"/>
                  </a:lnTo>
                  <a:lnTo>
                    <a:pt x="325945" y="412686"/>
                  </a:lnTo>
                  <a:lnTo>
                    <a:pt x="328218" y="413423"/>
                  </a:lnTo>
                  <a:lnTo>
                    <a:pt x="329692" y="413004"/>
                  </a:lnTo>
                  <a:lnTo>
                    <a:pt x="361327" y="409346"/>
                  </a:lnTo>
                  <a:lnTo>
                    <a:pt x="364909" y="410298"/>
                  </a:lnTo>
                  <a:lnTo>
                    <a:pt x="365366" y="403288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82"/>
                  </a:moveTo>
                  <a:lnTo>
                    <a:pt x="376834" y="481926"/>
                  </a:lnTo>
                  <a:lnTo>
                    <a:pt x="375843" y="480009"/>
                  </a:lnTo>
                  <a:lnTo>
                    <a:pt x="371462" y="479120"/>
                  </a:lnTo>
                  <a:lnTo>
                    <a:pt x="368236" y="479285"/>
                  </a:lnTo>
                  <a:lnTo>
                    <a:pt x="363448" y="479056"/>
                  </a:lnTo>
                  <a:lnTo>
                    <a:pt x="351612" y="481101"/>
                  </a:lnTo>
                  <a:lnTo>
                    <a:pt x="343674" y="482612"/>
                  </a:lnTo>
                  <a:lnTo>
                    <a:pt x="342163" y="483019"/>
                  </a:lnTo>
                  <a:lnTo>
                    <a:pt x="340525" y="484695"/>
                  </a:lnTo>
                  <a:lnTo>
                    <a:pt x="340093" y="486295"/>
                  </a:lnTo>
                  <a:lnTo>
                    <a:pt x="340385" y="488188"/>
                  </a:lnTo>
                  <a:lnTo>
                    <a:pt x="341744" y="489191"/>
                  </a:lnTo>
                  <a:lnTo>
                    <a:pt x="344182" y="489546"/>
                  </a:lnTo>
                  <a:lnTo>
                    <a:pt x="345846" y="489381"/>
                  </a:lnTo>
                  <a:lnTo>
                    <a:pt x="355523" y="486854"/>
                  </a:lnTo>
                  <a:lnTo>
                    <a:pt x="363804" y="485927"/>
                  </a:lnTo>
                  <a:lnTo>
                    <a:pt x="372910" y="486371"/>
                  </a:lnTo>
                  <a:lnTo>
                    <a:pt x="373799" y="486651"/>
                  </a:lnTo>
                  <a:lnTo>
                    <a:pt x="375564" y="485381"/>
                  </a:lnTo>
                  <a:lnTo>
                    <a:pt x="376732" y="484187"/>
                  </a:lnTo>
                  <a:lnTo>
                    <a:pt x="377964" y="483082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85" y="333616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43" y="336448"/>
                  </a:lnTo>
                  <a:lnTo>
                    <a:pt x="184048" y="340563"/>
                  </a:lnTo>
                  <a:lnTo>
                    <a:pt x="186524" y="339356"/>
                  </a:lnTo>
                  <a:lnTo>
                    <a:pt x="254571" y="337845"/>
                  </a:lnTo>
                  <a:lnTo>
                    <a:pt x="422414" y="337019"/>
                  </a:lnTo>
                  <a:lnTo>
                    <a:pt x="426453" y="336283"/>
                  </a:lnTo>
                  <a:lnTo>
                    <a:pt x="430085" y="333616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35" y="402234"/>
                  </a:moveTo>
                  <a:lnTo>
                    <a:pt x="432549" y="401891"/>
                  </a:lnTo>
                  <a:lnTo>
                    <a:pt x="431965" y="401320"/>
                  </a:lnTo>
                  <a:lnTo>
                    <a:pt x="393915" y="403923"/>
                  </a:lnTo>
                  <a:lnTo>
                    <a:pt x="392582" y="404177"/>
                  </a:lnTo>
                  <a:lnTo>
                    <a:pt x="390829" y="405815"/>
                  </a:lnTo>
                  <a:lnTo>
                    <a:pt x="389382" y="407682"/>
                  </a:lnTo>
                  <a:lnTo>
                    <a:pt x="390347" y="409676"/>
                  </a:lnTo>
                  <a:lnTo>
                    <a:pt x="392214" y="411314"/>
                  </a:lnTo>
                  <a:lnTo>
                    <a:pt x="403186" y="410387"/>
                  </a:lnTo>
                  <a:lnTo>
                    <a:pt x="433235" y="407492"/>
                  </a:lnTo>
                  <a:lnTo>
                    <a:pt x="433235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288" y="438810"/>
                  </a:lnTo>
                  <a:lnTo>
                    <a:pt x="203288" y="440080"/>
                  </a:lnTo>
                  <a:lnTo>
                    <a:pt x="204939" y="440080"/>
                  </a:lnTo>
                  <a:lnTo>
                    <a:pt x="204939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50" y="442620"/>
                  </a:lnTo>
                  <a:lnTo>
                    <a:pt x="400850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35" y="442620"/>
                  </a:lnTo>
                  <a:lnTo>
                    <a:pt x="432435" y="441350"/>
                  </a:lnTo>
                  <a:lnTo>
                    <a:pt x="433044" y="441350"/>
                  </a:lnTo>
                  <a:lnTo>
                    <a:pt x="433044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308"/>
                  </a:moveTo>
                  <a:lnTo>
                    <a:pt x="400138" y="510667"/>
                  </a:lnTo>
                  <a:lnTo>
                    <a:pt x="325666" y="509600"/>
                  </a:lnTo>
                  <a:lnTo>
                    <a:pt x="251320" y="510070"/>
                  </a:lnTo>
                  <a:lnTo>
                    <a:pt x="212775" y="512038"/>
                  </a:lnTo>
                  <a:lnTo>
                    <a:pt x="215087" y="512914"/>
                  </a:lnTo>
                  <a:lnTo>
                    <a:pt x="216281" y="513753"/>
                  </a:lnTo>
                  <a:lnTo>
                    <a:pt x="395732" y="513156"/>
                  </a:lnTo>
                  <a:lnTo>
                    <a:pt x="436473" y="514223"/>
                  </a:lnTo>
                  <a:lnTo>
                    <a:pt x="437781" y="513613"/>
                  </a:lnTo>
                  <a:lnTo>
                    <a:pt x="439089" y="513308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51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97"/>
                  </a:moveTo>
                  <a:lnTo>
                    <a:pt x="559714" y="169849"/>
                  </a:lnTo>
                  <a:lnTo>
                    <a:pt x="557568" y="168719"/>
                  </a:lnTo>
                  <a:lnTo>
                    <a:pt x="556044" y="168681"/>
                  </a:lnTo>
                  <a:lnTo>
                    <a:pt x="529907" y="170370"/>
                  </a:lnTo>
                  <a:lnTo>
                    <a:pt x="518807" y="171183"/>
                  </a:lnTo>
                  <a:lnTo>
                    <a:pt x="515327" y="170916"/>
                  </a:lnTo>
                  <a:lnTo>
                    <a:pt x="514896" y="177622"/>
                  </a:lnTo>
                  <a:lnTo>
                    <a:pt x="516877" y="178371"/>
                  </a:lnTo>
                  <a:lnTo>
                    <a:pt x="537603" y="176631"/>
                  </a:lnTo>
                  <a:lnTo>
                    <a:pt x="537616" y="176149"/>
                  </a:lnTo>
                  <a:lnTo>
                    <a:pt x="555891" y="176123"/>
                  </a:lnTo>
                  <a:lnTo>
                    <a:pt x="557479" y="176276"/>
                  </a:lnTo>
                  <a:lnTo>
                    <a:pt x="559650" y="174917"/>
                  </a:lnTo>
                  <a:lnTo>
                    <a:pt x="560793" y="173443"/>
                  </a:lnTo>
                  <a:lnTo>
                    <a:pt x="561073" y="171297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21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9342" y="2133244"/>
            <a:ext cx="13496925" cy="292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949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Potentially </a:t>
            </a:r>
            <a:r>
              <a:rPr sz="2400" b="1" spc="-45" dirty="0">
                <a:solidFill>
                  <a:srgbClr val="1399C9"/>
                </a:solidFill>
                <a:latin typeface="Source Sans Pro"/>
                <a:cs typeface="Source Sans Pro"/>
              </a:rPr>
              <a:t>preventable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hospitalisations</a:t>
            </a:r>
            <a:endParaRPr sz="2400">
              <a:latin typeface="Source Sans Pro"/>
              <a:cs typeface="Source Sans Pro"/>
            </a:endParaRPr>
          </a:p>
          <a:p>
            <a:pPr marL="63500" marR="55880">
              <a:lnSpc>
                <a:spcPct val="116700"/>
              </a:lnSpc>
              <a:spcBef>
                <a:spcPts val="2525"/>
              </a:spcBef>
            </a:pPr>
            <a:r>
              <a:rPr sz="2000" spc="-15" dirty="0">
                <a:latin typeface="Source Sans Pro"/>
                <a:cs typeface="Source Sans Pro"/>
              </a:rPr>
              <a:t>Potentially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preventable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those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could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been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avoided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spc="-10" dirty="0">
                <a:latin typeface="Source Sans Pro"/>
                <a:cs typeface="Source Sans Pro"/>
              </a:rPr>
              <a:t>preventative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actions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early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mana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ement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Th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y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 be used as a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ay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m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asu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h</a:t>
            </a:r>
            <a:r>
              <a:rPr sz="2000" spc="-1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w 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asily people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 a</a:t>
            </a:r>
            <a:r>
              <a:rPr sz="2000" spc="-45" dirty="0">
                <a:latin typeface="Source Sans Pro"/>
                <a:cs typeface="Source Sans Pro"/>
              </a:rPr>
              <a:t>cc</a:t>
            </a:r>
            <a:r>
              <a:rPr sz="2000" dirty="0">
                <a:latin typeface="Source Sans Pro"/>
                <a:cs typeface="Source Sans Pro"/>
              </a:rPr>
              <a:t>ess prima</a:t>
            </a:r>
            <a:r>
              <a:rPr sz="2000" spc="4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 h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alth or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ommunity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 and </a:t>
            </a:r>
            <a:r>
              <a:rPr sz="2000" spc="-5" dirty="0">
                <a:latin typeface="Source Sans Pro"/>
                <a:cs typeface="Source Sans Pro"/>
              </a:rPr>
              <a:t>how </a:t>
            </a:r>
            <a:r>
              <a:rPr sz="2000" spc="-10" dirty="0">
                <a:latin typeface="Source Sans Pro"/>
                <a:cs typeface="Source Sans Pro"/>
              </a:rPr>
              <a:t>effective </a:t>
            </a:r>
            <a:r>
              <a:rPr sz="2000" dirty="0">
                <a:latin typeface="Source Sans Pro"/>
                <a:cs typeface="Source Sans Pro"/>
              </a:rPr>
              <a:t>it is </a:t>
            </a:r>
            <a:r>
              <a:rPr sz="1725" baseline="31400" dirty="0">
                <a:latin typeface="Source Sans Pro"/>
                <a:cs typeface="Source Sans Pro"/>
              </a:rPr>
              <a:t>[8]</a:t>
            </a:r>
            <a:r>
              <a:rPr sz="2000" dirty="0">
                <a:latin typeface="Source Sans Pro"/>
                <a:cs typeface="Source Sans Pro"/>
              </a:rPr>
              <a:t>. These </a:t>
            </a:r>
            <a:r>
              <a:rPr sz="2000" spc="-5" dirty="0">
                <a:latin typeface="Source Sans Pro"/>
                <a:cs typeface="Source Sans Pro"/>
              </a:rPr>
              <a:t>hospitalisations </a:t>
            </a:r>
            <a:r>
              <a:rPr sz="2000" spc="-10" dirty="0">
                <a:latin typeface="Source Sans Pro"/>
                <a:cs typeface="Source Sans Pro"/>
              </a:rPr>
              <a:t>are calculated for </a:t>
            </a:r>
            <a:r>
              <a:rPr sz="2000" spc="-5" dirty="0">
                <a:latin typeface="Source Sans Pro"/>
                <a:cs typeface="Source Sans Pro"/>
              </a:rPr>
              <a:t>chronic conditions </a:t>
            </a:r>
            <a:r>
              <a:rPr sz="2000" dirty="0">
                <a:latin typeface="Source Sans Pro"/>
                <a:cs typeface="Source Sans Pro"/>
              </a:rPr>
              <a:t>(such as </a:t>
            </a:r>
            <a:r>
              <a:rPr sz="2000" spc="-10" dirty="0">
                <a:latin typeface="Source Sans Pro"/>
                <a:cs typeface="Source Sans Pro"/>
              </a:rPr>
              <a:t>diabetes), acute </a:t>
            </a:r>
            <a:r>
              <a:rPr sz="2000" spc="-5" dirty="0">
                <a:latin typeface="Source Sans Pro"/>
                <a:cs typeface="Source Sans Pro"/>
              </a:rPr>
              <a:t>conditions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be </a:t>
            </a:r>
            <a:r>
              <a:rPr sz="2000" spc="-10" dirty="0">
                <a:latin typeface="Source Sans Pro"/>
                <a:cs typeface="Source Sans Pro"/>
              </a:rPr>
              <a:t>prevented</a:t>
            </a:r>
            <a:r>
              <a:rPr sz="2000" dirty="0">
                <a:latin typeface="Source Sans Pro"/>
                <a:cs typeface="Source Sans Pro"/>
              </a:rPr>
              <a:t> with </a:t>
            </a:r>
            <a:r>
              <a:rPr sz="2000" spc="-10" dirty="0">
                <a:latin typeface="Source Sans Pro"/>
                <a:cs typeface="Source Sans Pro"/>
              </a:rPr>
              <a:t>vaccinations.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Source Sans Pro"/>
              <a:cs typeface="Source Sans Pro"/>
            </a:endParaRPr>
          </a:p>
          <a:p>
            <a:pPr marL="7747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In 2019-20,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p</a:t>
            </a:r>
            <a:r>
              <a:rPr sz="2000" spc="-35" dirty="0">
                <a:latin typeface="Source Sans Pro"/>
                <a:cs typeface="Source Sans Pro"/>
              </a:rPr>
              <a:t>o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entially p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5" dirty="0">
                <a:latin typeface="Source Sans Pro"/>
                <a:cs typeface="Source Sans Pro"/>
              </a:rPr>
              <a:t>e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en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able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7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2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pe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1,00</a:t>
            </a:r>
            <a:r>
              <a:rPr sz="2800" b="1" spc="185" dirty="0">
                <a:solidFill>
                  <a:srgbClr val="9ED298"/>
                </a:solidFill>
                <a:latin typeface="Source Sans Pro"/>
                <a:cs typeface="Source Sans Pro"/>
              </a:rPr>
              <a:t>0</a:t>
            </a:r>
            <a:r>
              <a:rPr sz="1725" spc="7" baseline="31400" dirty="0">
                <a:latin typeface="Source Sans Pro"/>
                <a:cs typeface="Source Sans Pro"/>
              </a:rPr>
              <a:t>[6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4521" y="6390219"/>
            <a:ext cx="3360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1399C9"/>
                </a:solidFill>
                <a:latin typeface="Source Sans Pro"/>
                <a:cs typeface="Source Sans Pro"/>
              </a:rPr>
              <a:t>(includes</a:t>
            </a:r>
            <a:r>
              <a:rPr sz="1600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15" dirty="0">
                <a:solidFill>
                  <a:srgbClr val="1399C9"/>
                </a:solidFill>
                <a:latin typeface="Source Sans Pro"/>
                <a:cs typeface="Source Sans Pro"/>
              </a:rPr>
              <a:t>7.2</a:t>
            </a:r>
            <a:r>
              <a:rPr sz="1600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1399C9"/>
                </a:solidFill>
                <a:latin typeface="Source Sans Pro"/>
                <a:cs typeface="Source Sans Pro"/>
              </a:rPr>
              <a:t>for</a:t>
            </a:r>
            <a:r>
              <a:rPr sz="1600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solidFill>
                  <a:srgbClr val="1399C9"/>
                </a:solidFill>
                <a:latin typeface="Source Sans Pro"/>
                <a:cs typeface="Source Sans Pro"/>
              </a:rPr>
              <a:t>diabetes</a:t>
            </a:r>
            <a:r>
              <a:rPr sz="1600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solidFill>
                  <a:srgbClr val="1399C9"/>
                </a:solidFill>
                <a:latin typeface="Source Sans Pro"/>
                <a:cs typeface="Source Sans Pro"/>
              </a:rPr>
              <a:t>complications)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6038" y="6651720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7484" y="6708108"/>
            <a:ext cx="1789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acute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0019" y="6134530"/>
            <a:ext cx="39243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35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70019" y="6633086"/>
            <a:ext cx="39243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29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13606" y="7046414"/>
            <a:ext cx="3954779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471545" algn="l"/>
              </a:tabLst>
            </a:pPr>
            <a:r>
              <a:rPr sz="2000" spc="-4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cin</a:t>
            </a:r>
            <a:r>
              <a:rPr sz="2000" spc="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-p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en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able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onditions	</a:t>
            </a:r>
            <a:r>
              <a:rPr sz="4200" b="1" spc="-75" baseline="-2976" dirty="0">
                <a:solidFill>
                  <a:srgbClr val="26BCB7"/>
                </a:solidFill>
                <a:latin typeface="Source Sans Pro"/>
                <a:cs typeface="Source Sans Pro"/>
              </a:rPr>
              <a:t>9.9</a:t>
            </a:r>
            <a:endParaRPr sz="4200" baseline="-2976">
              <a:latin typeface="Source Sans Pro"/>
              <a:cs typeface="Source Sans Pr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9215258" y="6113040"/>
            <a:ext cx="363220" cy="1464310"/>
            <a:chOff x="9215258" y="6113040"/>
            <a:chExt cx="363220" cy="1464310"/>
          </a:xfrm>
        </p:grpSpPr>
        <p:sp>
          <p:nvSpPr>
            <p:cNvPr id="15" name="object 15"/>
            <p:cNvSpPr/>
            <p:nvPr/>
          </p:nvSpPr>
          <p:spPr>
            <a:xfrm>
              <a:off x="9218433" y="6116215"/>
              <a:ext cx="201930" cy="1457960"/>
            </a:xfrm>
            <a:custGeom>
              <a:avLst/>
              <a:gdLst/>
              <a:ahLst/>
              <a:cxnLst/>
              <a:rect l="l" t="t" r="r" b="b"/>
              <a:pathLst>
                <a:path w="201929" h="1457959">
                  <a:moveTo>
                    <a:pt x="0" y="0"/>
                  </a:moveTo>
                  <a:lnTo>
                    <a:pt x="201307" y="0"/>
                  </a:lnTo>
                  <a:lnTo>
                    <a:pt x="201307" y="1457451"/>
                  </a:lnTo>
                  <a:lnTo>
                    <a:pt x="0" y="1457451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22917" y="6844940"/>
              <a:ext cx="127000" cy="0"/>
            </a:xfrm>
            <a:custGeom>
              <a:avLst/>
              <a:gdLst/>
              <a:ahLst/>
              <a:cxnLst/>
              <a:rect l="l" t="t" r="r" b="b"/>
              <a:pathLst>
                <a:path w="127000">
                  <a:moveTo>
                    <a:pt x="0" y="0"/>
                  </a:moveTo>
                  <a:lnTo>
                    <a:pt x="126936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49858" y="683224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570236" y="5535626"/>
            <a:ext cx="7428230" cy="890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potentially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preventable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for:</a:t>
            </a:r>
            <a:endParaRPr sz="2000">
              <a:latin typeface="Source Sans Pro"/>
              <a:cs typeface="Source Sans Pro"/>
            </a:endParaRPr>
          </a:p>
          <a:p>
            <a:pPr marR="336550" algn="r">
              <a:lnSpc>
                <a:spcPct val="100000"/>
              </a:lnSpc>
              <a:spcBef>
                <a:spcPts val="2005"/>
              </a:spcBef>
            </a:pP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562100" y="5306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Hospitalisations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543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292" y="1809491"/>
            <a:ext cx="13185775" cy="612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11125">
              <a:lnSpc>
                <a:spcPct val="116700"/>
              </a:lnSpc>
              <a:spcBef>
                <a:spcPts val="100"/>
              </a:spcBef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lived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traditional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lands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across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including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 Islands,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many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thousands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years</a:t>
            </a:r>
            <a:r>
              <a:rPr sz="2000" spc="-16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52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[1]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Before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colonisation,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lived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family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community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groups,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moved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across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following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seasonal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changes.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concept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not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just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individual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person,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but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whole-of-life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view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includes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social,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emotional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cultural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wellbeing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community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44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[2]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25400" marR="17780">
              <a:lnSpc>
                <a:spcPct val="116700"/>
              </a:lnSpc>
              <a:spcBef>
                <a:spcPts val="1595"/>
              </a:spcBef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There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are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distinctive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ethnic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cultural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differences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between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societies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between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societies,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each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having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own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languages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traditions</a:t>
            </a:r>
            <a:r>
              <a:rPr sz="2000" spc="-16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37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[3]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Despite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differences,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had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many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similar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experiences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colonisation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led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negative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outcomes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quality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life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their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1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37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[1,4]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25400" marR="170180">
              <a:lnSpc>
                <a:spcPct val="116700"/>
              </a:lnSpc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evident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ongoing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marginalisation,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separation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land,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food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resource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insecurity,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intergenerational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trauma,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disconnection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culture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family,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racism,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systemic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discrimination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poverty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have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resulted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poorer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physical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mental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many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increase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chronic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conditions</a:t>
            </a:r>
            <a:r>
              <a:rPr sz="2000" spc="-16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[5,6]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25400" marR="565785">
              <a:lnSpc>
                <a:spcPct val="116700"/>
              </a:lnSpc>
              <a:spcBef>
                <a:spcPts val="1600"/>
              </a:spcBef>
            </a:pP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Nationally,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there has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been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shift away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from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deficit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approach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(focusing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on the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negative differences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between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and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people and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non-Indigenous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people)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focus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on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strength based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approaches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understanding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interpreting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measures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of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health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wellness</a:t>
            </a:r>
            <a:r>
              <a:rPr sz="2000" spc="-1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60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[7]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.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Summary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25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i="1" spc="-55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5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health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status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dirty="0">
                <a:solidFill>
                  <a:srgbClr val="262626"/>
                </a:solidFill>
                <a:latin typeface="Source Sans Pro"/>
                <a:cs typeface="Source Sans Pro"/>
              </a:rPr>
              <a:t>–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selected</a:t>
            </a:r>
            <a:endParaRPr sz="2000" dirty="0">
              <a:latin typeface="Source Sans Pro"/>
              <a:cs typeface="Source Sans Pro"/>
            </a:endParaRPr>
          </a:p>
          <a:p>
            <a:pPr marL="25400" marR="78740">
              <a:lnSpc>
                <a:spcPct val="116700"/>
              </a:lnSpc>
            </a:pP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topics </a:t>
            </a:r>
            <a:r>
              <a:rPr sz="2000" i="1" spc="-45" dirty="0">
                <a:solidFill>
                  <a:srgbClr val="262626"/>
                </a:solidFill>
                <a:latin typeface="Source Sans Pro"/>
                <a:cs typeface="Source Sans Pro"/>
              </a:rPr>
              <a:t>2021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(Summary)</a:t>
            </a:r>
            <a:r>
              <a:rPr sz="2000" i="1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aims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deliver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most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important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up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date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about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Strait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while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also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limiting comparisons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with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other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Australians.</a:t>
            </a:r>
            <a:endParaRPr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5363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11225" y="2101591"/>
            <a:ext cx="13471525" cy="504881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0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2021,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key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findings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released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br>
              <a:rPr lang="en-AU" sz="2000" spc="-35" dirty="0">
                <a:latin typeface="Source Sans Pro"/>
                <a:cs typeface="Source Sans Pro"/>
              </a:rPr>
            </a:br>
            <a:r>
              <a:rPr sz="2000" spc="-40" dirty="0">
                <a:latin typeface="Source Sans Pro"/>
                <a:cs typeface="Source Sans Pro"/>
              </a:rPr>
              <a:t>Australia’s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National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study</a:t>
            </a:r>
            <a:r>
              <a:rPr lang="en-AU" sz="20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endParaRPr lang="en-AU" sz="2000" spc="-50" dirty="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5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reference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year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this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study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2018.</a:t>
            </a:r>
            <a:endParaRPr sz="2000" dirty="0">
              <a:latin typeface="Source Sans Pro"/>
              <a:cs typeface="Source Sans Pro"/>
            </a:endParaRPr>
          </a:p>
          <a:p>
            <a:pPr marL="63500" marR="701040">
              <a:lnSpc>
                <a:spcPct val="116700"/>
              </a:lnSpc>
              <a:spcBef>
                <a:spcPts val="1000"/>
              </a:spcBef>
            </a:pP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been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undertaken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Australia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20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Australian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Institute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Welfare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(AIHW)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measure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impact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injuries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group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terms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of:</a:t>
            </a:r>
            <a:endParaRPr lang="en-AU" sz="2000" dirty="0">
              <a:latin typeface="Source Sans Pro"/>
              <a:cs typeface="Source Sans Pro"/>
            </a:endParaRPr>
          </a:p>
          <a:p>
            <a:pPr marL="406400" marR="701040" indent="-342900">
              <a:lnSpc>
                <a:spcPct val="1167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life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lost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through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illness,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endParaRPr lang="en-AU" sz="2000" dirty="0">
              <a:latin typeface="Source Sans Pro"/>
              <a:cs typeface="Source Sans Pro"/>
            </a:endParaRPr>
          </a:p>
          <a:p>
            <a:pPr marL="406400" marR="701040" indent="-342900">
              <a:lnSpc>
                <a:spcPct val="1167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</a:t>
            </a:r>
            <a:r>
              <a:rPr sz="2000" spc="-5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lo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oug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dyin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em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tu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 </a:t>
            </a:r>
            <a:endParaRPr lang="en-AU" sz="2000" dirty="0">
              <a:latin typeface="Source Sans Pro"/>
              <a:cs typeface="Source Sans Pro"/>
            </a:endParaRPr>
          </a:p>
          <a:p>
            <a:pPr marL="63500" marR="701040">
              <a:lnSpc>
                <a:spcPct val="116700"/>
              </a:lnSpc>
              <a:spcBef>
                <a:spcPts val="1000"/>
              </a:spcBef>
            </a:pPr>
            <a:r>
              <a:rPr sz="2000" spc="-15" dirty="0">
                <a:latin typeface="Source Sans Pro"/>
                <a:cs typeface="Source Sans Pro"/>
              </a:rPr>
              <a:t>When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added</a:t>
            </a:r>
            <a:r>
              <a:rPr sz="2000" spc="-40" dirty="0">
                <a:latin typeface="Source Sans Pro"/>
                <a:cs typeface="Source Sans Pro"/>
              </a:rPr>
              <a:t> together,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these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measures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called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total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burden</a:t>
            </a:r>
            <a:r>
              <a:rPr sz="2000" spc="-2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63500" marR="666750">
              <a:lnSpc>
                <a:spcPct val="116700"/>
              </a:lnSpc>
              <a:spcBef>
                <a:spcPts val="10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findings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from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analysis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useful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plan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services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because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highlight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injuries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impact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population.</a:t>
            </a:r>
            <a:endParaRPr sz="2000" dirty="0">
              <a:latin typeface="Source Sans Pro"/>
              <a:cs typeface="Source Sans Pro"/>
            </a:endParaRPr>
          </a:p>
          <a:p>
            <a:pPr marL="62865" marR="892175">
              <a:lnSpc>
                <a:spcPct val="116700"/>
              </a:lnSpc>
              <a:spcBef>
                <a:spcPts val="994"/>
              </a:spcBef>
            </a:pPr>
            <a:r>
              <a:rPr sz="2000" spc="-15" dirty="0">
                <a:latin typeface="Source Sans Pro"/>
                <a:cs typeface="Source Sans Pro"/>
              </a:rPr>
              <a:t>This </a:t>
            </a:r>
            <a:r>
              <a:rPr sz="2000" i="1" spc="-20" dirty="0">
                <a:latin typeface="Source Sans Pro"/>
                <a:cs typeface="Source Sans Pro"/>
              </a:rPr>
              <a:t>Summary </a:t>
            </a:r>
            <a:r>
              <a:rPr sz="2000" spc="-25" dirty="0">
                <a:latin typeface="Source Sans Pro"/>
                <a:cs typeface="Source Sans Pro"/>
              </a:rPr>
              <a:t>presents information</a:t>
            </a:r>
            <a:r>
              <a:rPr sz="1725" spc="-37" baseline="-31400" dirty="0">
                <a:latin typeface="Source Sans Pro"/>
                <a:cs typeface="Source Sans Pro"/>
              </a:rPr>
              <a:t>1 </a:t>
            </a:r>
            <a:r>
              <a:rPr sz="2000" spc="-20" dirty="0">
                <a:latin typeface="Source Sans Pro"/>
                <a:cs typeface="Source Sans Pro"/>
              </a:rPr>
              <a:t>about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impact that selected diseases </a:t>
            </a:r>
            <a:r>
              <a:rPr sz="2000" spc="-15" dirty="0">
                <a:latin typeface="Source Sans Pro"/>
                <a:cs typeface="Source Sans Pro"/>
              </a:rPr>
              <a:t>and risk </a:t>
            </a:r>
            <a:r>
              <a:rPr sz="2000" spc="-35" dirty="0">
                <a:latin typeface="Source Sans Pro"/>
                <a:cs typeface="Source Sans Pro"/>
              </a:rPr>
              <a:t>factors </a:t>
            </a:r>
            <a:r>
              <a:rPr sz="2000" spc="-20" dirty="0">
                <a:latin typeface="Source Sans Pro"/>
                <a:cs typeface="Source Sans Pro"/>
              </a:rPr>
              <a:t>have </a:t>
            </a:r>
            <a:r>
              <a:rPr sz="2000" spc="-10" dirty="0">
                <a:latin typeface="Source Sans Pro"/>
                <a:cs typeface="Source Sans Pro"/>
              </a:rPr>
              <a:t>on </a:t>
            </a:r>
            <a:r>
              <a:rPr sz="2000" spc="-40" dirty="0">
                <a:latin typeface="Source Sans Pro"/>
                <a:cs typeface="Source Sans Pro"/>
              </a:rPr>
              <a:t>total </a:t>
            </a:r>
            <a:r>
              <a:rPr sz="2000" spc="-20" dirty="0">
                <a:latin typeface="Source Sans Pro"/>
                <a:cs typeface="Source Sans Pro"/>
              </a:rPr>
              <a:t>burden among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people.</a:t>
            </a:r>
            <a:endParaRPr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8586546"/>
            <a:ext cx="16256000" cy="557530"/>
            <a:chOff x="0" y="8586546"/>
            <a:chExt cx="16256000" cy="557530"/>
          </a:xfrm>
        </p:grpSpPr>
        <p:sp>
          <p:nvSpPr>
            <p:cNvPr id="4" name="object 4"/>
            <p:cNvSpPr/>
            <p:nvPr/>
          </p:nvSpPr>
          <p:spPr>
            <a:xfrm>
              <a:off x="0" y="8586546"/>
              <a:ext cx="16256000" cy="557530"/>
            </a:xfrm>
            <a:custGeom>
              <a:avLst/>
              <a:gdLst/>
              <a:ahLst/>
              <a:cxnLst/>
              <a:rect l="l" t="t" r="r" b="b"/>
              <a:pathLst>
                <a:path w="16256000" h="557529">
                  <a:moveTo>
                    <a:pt x="0" y="0"/>
                  </a:moveTo>
                  <a:lnTo>
                    <a:pt x="0" y="557453"/>
                  </a:lnTo>
                  <a:lnTo>
                    <a:pt x="16256000" y="557453"/>
                  </a:lnTo>
                  <a:lnTo>
                    <a:pt x="16256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9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97601" y="8821501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2540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753325"/>
            <a:ext cx="1260475" cy="865505"/>
            <a:chOff x="0" y="753325"/>
            <a:chExt cx="1260475" cy="865505"/>
          </a:xfrm>
        </p:grpSpPr>
        <p:sp>
          <p:nvSpPr>
            <p:cNvPr id="7" name="object 7"/>
            <p:cNvSpPr/>
            <p:nvPr/>
          </p:nvSpPr>
          <p:spPr>
            <a:xfrm>
              <a:off x="0" y="753325"/>
              <a:ext cx="1260475" cy="865505"/>
            </a:xfrm>
            <a:custGeom>
              <a:avLst/>
              <a:gdLst/>
              <a:ahLst/>
              <a:cxnLst/>
              <a:rect l="l" t="t" r="r" b="b"/>
              <a:pathLst>
                <a:path w="1260475" h="865505">
                  <a:moveTo>
                    <a:pt x="1260005" y="865263"/>
                  </a:moveTo>
                  <a:lnTo>
                    <a:pt x="0" y="865263"/>
                  </a:lnTo>
                  <a:lnTo>
                    <a:pt x="0" y="0"/>
                  </a:lnTo>
                  <a:lnTo>
                    <a:pt x="1260005" y="0"/>
                  </a:lnTo>
                  <a:lnTo>
                    <a:pt x="1260005" y="8652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3326"/>
              <a:ext cx="106757" cy="912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384" y="1235141"/>
              <a:ext cx="174024" cy="1641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953" y="1339136"/>
              <a:ext cx="153310" cy="156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368" y="1399683"/>
              <a:ext cx="191273" cy="2014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163" y="1500250"/>
              <a:ext cx="157677" cy="118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3355" y="1588046"/>
              <a:ext cx="135890" cy="31115"/>
            </a:xfrm>
            <a:custGeom>
              <a:avLst/>
              <a:gdLst/>
              <a:ahLst/>
              <a:cxnLst/>
              <a:rect l="l" t="t" r="r" b="b"/>
              <a:pathLst>
                <a:path w="135890" h="31115">
                  <a:moveTo>
                    <a:pt x="77048" y="0"/>
                  </a:moveTo>
                  <a:lnTo>
                    <a:pt x="38502" y="5739"/>
                  </a:lnTo>
                  <a:lnTo>
                    <a:pt x="3383" y="26321"/>
                  </a:lnTo>
                  <a:lnTo>
                    <a:pt x="0" y="30542"/>
                  </a:lnTo>
                  <a:lnTo>
                    <a:pt x="135554" y="30542"/>
                  </a:lnTo>
                  <a:lnTo>
                    <a:pt x="114399" y="10761"/>
                  </a:lnTo>
                  <a:lnTo>
                    <a:pt x="770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2674" y="1159524"/>
              <a:ext cx="156938" cy="1736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753325"/>
              <a:ext cx="520065" cy="865505"/>
            </a:xfrm>
            <a:custGeom>
              <a:avLst/>
              <a:gdLst/>
              <a:ahLst/>
              <a:cxnLst/>
              <a:rect l="l" t="t" r="r" b="b"/>
              <a:pathLst>
                <a:path w="520065" h="865505">
                  <a:moveTo>
                    <a:pt x="307800" y="0"/>
                  </a:moveTo>
                  <a:lnTo>
                    <a:pt x="193692" y="0"/>
                  </a:lnTo>
                  <a:lnTo>
                    <a:pt x="177670" y="22288"/>
                  </a:lnTo>
                  <a:lnTo>
                    <a:pt x="150040" y="62488"/>
                  </a:lnTo>
                  <a:lnTo>
                    <a:pt x="122274" y="104061"/>
                  </a:lnTo>
                  <a:lnTo>
                    <a:pt x="64348" y="191771"/>
                  </a:lnTo>
                  <a:lnTo>
                    <a:pt x="33192" y="238130"/>
                  </a:lnTo>
                  <a:lnTo>
                    <a:pt x="0" y="314784"/>
                  </a:lnTo>
                  <a:lnTo>
                    <a:pt x="0" y="589899"/>
                  </a:lnTo>
                  <a:lnTo>
                    <a:pt x="3839" y="590206"/>
                  </a:lnTo>
                  <a:lnTo>
                    <a:pt x="18676" y="596041"/>
                  </a:lnTo>
                  <a:lnTo>
                    <a:pt x="30346" y="604438"/>
                  </a:lnTo>
                  <a:lnTo>
                    <a:pt x="37074" y="614987"/>
                  </a:lnTo>
                  <a:lnTo>
                    <a:pt x="38784" y="627417"/>
                  </a:lnTo>
                  <a:lnTo>
                    <a:pt x="35402" y="641457"/>
                  </a:lnTo>
                  <a:lnTo>
                    <a:pt x="0" y="664922"/>
                  </a:lnTo>
                  <a:lnTo>
                    <a:pt x="0" y="865263"/>
                  </a:lnTo>
                  <a:lnTo>
                    <a:pt x="123857" y="865263"/>
                  </a:lnTo>
                  <a:lnTo>
                    <a:pt x="124644" y="825101"/>
                  </a:lnTo>
                  <a:lnTo>
                    <a:pt x="128043" y="771194"/>
                  </a:lnTo>
                  <a:lnTo>
                    <a:pt x="133774" y="717499"/>
                  </a:lnTo>
                  <a:lnTo>
                    <a:pt x="141829" y="664092"/>
                  </a:lnTo>
                  <a:lnTo>
                    <a:pt x="152200" y="611046"/>
                  </a:lnTo>
                  <a:lnTo>
                    <a:pt x="164879" y="558437"/>
                  </a:lnTo>
                  <a:lnTo>
                    <a:pt x="178413" y="511513"/>
                  </a:lnTo>
                  <a:lnTo>
                    <a:pt x="193925" y="465833"/>
                  </a:lnTo>
                  <a:lnTo>
                    <a:pt x="204898" y="437820"/>
                  </a:lnTo>
                  <a:lnTo>
                    <a:pt x="61413" y="437820"/>
                  </a:lnTo>
                  <a:lnTo>
                    <a:pt x="46734" y="437442"/>
                  </a:lnTo>
                  <a:lnTo>
                    <a:pt x="32837" y="431246"/>
                  </a:lnTo>
                  <a:lnTo>
                    <a:pt x="21498" y="419688"/>
                  </a:lnTo>
                  <a:lnTo>
                    <a:pt x="16185" y="406799"/>
                  </a:lnTo>
                  <a:lnTo>
                    <a:pt x="16890" y="392909"/>
                  </a:lnTo>
                  <a:lnTo>
                    <a:pt x="23604" y="378351"/>
                  </a:lnTo>
                  <a:lnTo>
                    <a:pt x="34073" y="366404"/>
                  </a:lnTo>
                  <a:lnTo>
                    <a:pt x="46478" y="360107"/>
                  </a:lnTo>
                  <a:lnTo>
                    <a:pt x="60857" y="359859"/>
                  </a:lnTo>
                  <a:lnTo>
                    <a:pt x="239669" y="359859"/>
                  </a:lnTo>
                  <a:lnTo>
                    <a:pt x="251753" y="335619"/>
                  </a:lnTo>
                  <a:lnTo>
                    <a:pt x="274602" y="294280"/>
                  </a:lnTo>
                  <a:lnTo>
                    <a:pt x="299142" y="253870"/>
                  </a:lnTo>
                  <a:lnTo>
                    <a:pt x="302710" y="248479"/>
                  </a:lnTo>
                  <a:lnTo>
                    <a:pt x="187984" y="248479"/>
                  </a:lnTo>
                  <a:lnTo>
                    <a:pt x="168790" y="243705"/>
                  </a:lnTo>
                  <a:lnTo>
                    <a:pt x="153299" y="231648"/>
                  </a:lnTo>
                  <a:lnTo>
                    <a:pt x="143895" y="215191"/>
                  </a:lnTo>
                  <a:lnTo>
                    <a:pt x="141287" y="196414"/>
                  </a:lnTo>
                  <a:lnTo>
                    <a:pt x="146184" y="177399"/>
                  </a:lnTo>
                  <a:lnTo>
                    <a:pt x="157203" y="162063"/>
                  </a:lnTo>
                  <a:lnTo>
                    <a:pt x="172427" y="153886"/>
                  </a:lnTo>
                  <a:lnTo>
                    <a:pt x="191069" y="153017"/>
                  </a:lnTo>
                  <a:lnTo>
                    <a:pt x="370973" y="153017"/>
                  </a:lnTo>
                  <a:lnTo>
                    <a:pt x="384588" y="135858"/>
                  </a:lnTo>
                  <a:lnTo>
                    <a:pt x="418204" y="98044"/>
                  </a:lnTo>
                  <a:lnTo>
                    <a:pt x="453546" y="61820"/>
                  </a:lnTo>
                  <a:lnTo>
                    <a:pt x="468506" y="47572"/>
                  </a:lnTo>
                  <a:lnTo>
                    <a:pt x="326690" y="47572"/>
                  </a:lnTo>
                  <a:lnTo>
                    <a:pt x="312529" y="43528"/>
                  </a:lnTo>
                  <a:lnTo>
                    <a:pt x="303632" y="36113"/>
                  </a:lnTo>
                  <a:lnTo>
                    <a:pt x="299735" y="27304"/>
                  </a:lnTo>
                  <a:lnTo>
                    <a:pt x="299993" y="17503"/>
                  </a:lnTo>
                  <a:lnTo>
                    <a:pt x="303515" y="7257"/>
                  </a:lnTo>
                  <a:lnTo>
                    <a:pt x="307800" y="0"/>
                  </a:lnTo>
                  <a:close/>
                </a:path>
                <a:path w="520065" h="865505">
                  <a:moveTo>
                    <a:pt x="239669" y="359859"/>
                  </a:moveTo>
                  <a:lnTo>
                    <a:pt x="60857" y="359859"/>
                  </a:lnTo>
                  <a:lnTo>
                    <a:pt x="77249" y="366057"/>
                  </a:lnTo>
                  <a:lnTo>
                    <a:pt x="88341" y="376243"/>
                  </a:lnTo>
                  <a:lnTo>
                    <a:pt x="94211" y="388263"/>
                  </a:lnTo>
                  <a:lnTo>
                    <a:pt x="94635" y="401912"/>
                  </a:lnTo>
                  <a:lnTo>
                    <a:pt x="89390" y="416984"/>
                  </a:lnTo>
                  <a:lnTo>
                    <a:pt x="61413" y="437820"/>
                  </a:lnTo>
                  <a:lnTo>
                    <a:pt x="204898" y="437820"/>
                  </a:lnTo>
                  <a:lnTo>
                    <a:pt x="211357" y="421332"/>
                  </a:lnTo>
                  <a:lnTo>
                    <a:pt x="230652" y="377948"/>
                  </a:lnTo>
                  <a:lnTo>
                    <a:pt x="239669" y="359859"/>
                  </a:lnTo>
                  <a:close/>
                </a:path>
                <a:path w="520065" h="865505">
                  <a:moveTo>
                    <a:pt x="370973" y="153017"/>
                  </a:moveTo>
                  <a:lnTo>
                    <a:pt x="191069" y="153017"/>
                  </a:lnTo>
                  <a:lnTo>
                    <a:pt x="212440" y="159619"/>
                  </a:lnTo>
                  <a:lnTo>
                    <a:pt x="227916" y="171475"/>
                  </a:lnTo>
                  <a:lnTo>
                    <a:pt x="237691" y="187625"/>
                  </a:lnTo>
                  <a:lnTo>
                    <a:pt x="241051" y="206199"/>
                  </a:lnTo>
                  <a:lnTo>
                    <a:pt x="237281" y="225328"/>
                  </a:lnTo>
                  <a:lnTo>
                    <a:pt x="225938" y="238349"/>
                  </a:lnTo>
                  <a:lnTo>
                    <a:pt x="208270" y="246380"/>
                  </a:lnTo>
                  <a:lnTo>
                    <a:pt x="187984" y="248479"/>
                  </a:lnTo>
                  <a:lnTo>
                    <a:pt x="302710" y="248479"/>
                  </a:lnTo>
                  <a:lnTo>
                    <a:pt x="325316" y="214325"/>
                  </a:lnTo>
                  <a:lnTo>
                    <a:pt x="353067" y="175582"/>
                  </a:lnTo>
                  <a:lnTo>
                    <a:pt x="370973" y="153017"/>
                  </a:lnTo>
                  <a:close/>
                </a:path>
                <a:path w="520065" h="865505">
                  <a:moveTo>
                    <a:pt x="520028" y="0"/>
                  </a:moveTo>
                  <a:lnTo>
                    <a:pt x="362793" y="0"/>
                  </a:lnTo>
                  <a:lnTo>
                    <a:pt x="364161" y="1916"/>
                  </a:lnTo>
                  <a:lnTo>
                    <a:pt x="366257" y="13001"/>
                  </a:lnTo>
                  <a:lnTo>
                    <a:pt x="363989" y="25875"/>
                  </a:lnTo>
                  <a:lnTo>
                    <a:pt x="354964" y="37754"/>
                  </a:lnTo>
                  <a:lnTo>
                    <a:pt x="341683" y="45317"/>
                  </a:lnTo>
                  <a:lnTo>
                    <a:pt x="326690" y="47572"/>
                  </a:lnTo>
                  <a:lnTo>
                    <a:pt x="468506" y="47572"/>
                  </a:lnTo>
                  <a:lnTo>
                    <a:pt x="490246" y="26867"/>
                  </a:lnTo>
                  <a:lnTo>
                    <a:pt x="520028" y="0"/>
                  </a:lnTo>
                  <a:close/>
                </a:path>
                <a:path w="520065" h="865505">
                  <a:moveTo>
                    <a:pt x="303563" y="7117"/>
                  </a:moveTo>
                  <a:lnTo>
                    <a:pt x="303397" y="7257"/>
                  </a:lnTo>
                  <a:lnTo>
                    <a:pt x="303563" y="71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5727" y="753326"/>
              <a:ext cx="153848" cy="764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9" y="768502"/>
              <a:ext cx="180157" cy="1795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0901" y="997874"/>
              <a:ext cx="160358" cy="1641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6382" y="962651"/>
              <a:ext cx="176534" cy="188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2480" y="858325"/>
              <a:ext cx="177882" cy="1765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8169" y="753326"/>
              <a:ext cx="81915" cy="12700"/>
            </a:xfrm>
            <a:custGeom>
              <a:avLst/>
              <a:gdLst/>
              <a:ahLst/>
              <a:cxnLst/>
              <a:rect l="l" t="t" r="r" b="b"/>
              <a:pathLst>
                <a:path w="81915" h="12700">
                  <a:moveTo>
                    <a:pt x="81894" y="0"/>
                  </a:moveTo>
                  <a:lnTo>
                    <a:pt x="0" y="0"/>
                  </a:lnTo>
                  <a:lnTo>
                    <a:pt x="11852" y="7131"/>
                  </a:lnTo>
                  <a:lnTo>
                    <a:pt x="35488" y="12528"/>
                  </a:lnTo>
                  <a:lnTo>
                    <a:pt x="60742" y="8545"/>
                  </a:lnTo>
                  <a:lnTo>
                    <a:pt x="8189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881" y="1056047"/>
              <a:ext cx="210934" cy="212748"/>
            </a:xfrm>
            <a:prstGeom prst="rect">
              <a:avLst/>
            </a:prstGeom>
          </p:spPr>
        </p:pic>
      </p:grpSp>
      <p:sp>
        <p:nvSpPr>
          <p:cNvPr id="23" name="object 23"/>
          <p:cNvSpPr/>
          <p:nvPr/>
        </p:nvSpPr>
        <p:spPr>
          <a:xfrm>
            <a:off x="1460487" y="2031999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6424" y="426732"/>
                </a:moveTo>
                <a:lnTo>
                  <a:pt x="513549" y="426732"/>
                </a:lnTo>
                <a:lnTo>
                  <a:pt x="490486" y="501256"/>
                </a:lnTo>
                <a:lnTo>
                  <a:pt x="488937" y="506272"/>
                </a:lnTo>
                <a:lnTo>
                  <a:pt x="484098" y="509549"/>
                </a:lnTo>
                <a:lnTo>
                  <a:pt x="473646" y="508698"/>
                </a:lnTo>
                <a:lnTo>
                  <a:pt x="469404" y="504710"/>
                </a:lnTo>
                <a:lnTo>
                  <a:pt x="446163" y="338950"/>
                </a:lnTo>
                <a:lnTo>
                  <a:pt x="415747" y="466763"/>
                </a:lnTo>
                <a:lnTo>
                  <a:pt x="411238" y="470319"/>
                </a:lnTo>
                <a:lnTo>
                  <a:pt x="400799" y="470293"/>
                </a:lnTo>
                <a:lnTo>
                  <a:pt x="396290" y="466712"/>
                </a:lnTo>
                <a:lnTo>
                  <a:pt x="375615" y="377012"/>
                </a:lnTo>
                <a:lnTo>
                  <a:pt x="335864" y="520268"/>
                </a:lnTo>
                <a:lnTo>
                  <a:pt x="331406" y="523595"/>
                </a:lnTo>
                <a:lnTo>
                  <a:pt x="325386" y="523557"/>
                </a:lnTo>
                <a:lnTo>
                  <a:pt x="319989" y="523036"/>
                </a:lnTo>
                <a:lnTo>
                  <a:pt x="315709" y="518756"/>
                </a:lnTo>
                <a:lnTo>
                  <a:pt x="296405" y="293154"/>
                </a:lnTo>
                <a:lnTo>
                  <a:pt x="249110" y="424992"/>
                </a:lnTo>
                <a:lnTo>
                  <a:pt x="244894" y="427964"/>
                </a:lnTo>
                <a:lnTo>
                  <a:pt x="1498" y="427964"/>
                </a:lnTo>
                <a:lnTo>
                  <a:pt x="13030" y="459549"/>
                </a:lnTo>
                <a:lnTo>
                  <a:pt x="34188" y="484847"/>
                </a:lnTo>
                <a:lnTo>
                  <a:pt x="62788" y="501637"/>
                </a:lnTo>
                <a:lnTo>
                  <a:pt x="96596" y="507720"/>
                </a:lnTo>
                <a:lnTo>
                  <a:pt x="249936" y="507720"/>
                </a:lnTo>
                <a:lnTo>
                  <a:pt x="249936" y="661085"/>
                </a:lnTo>
                <a:lnTo>
                  <a:pt x="257530" y="698690"/>
                </a:lnTo>
                <a:lnTo>
                  <a:pt x="278244" y="729399"/>
                </a:lnTo>
                <a:lnTo>
                  <a:pt x="308952" y="750112"/>
                </a:lnTo>
                <a:lnTo>
                  <a:pt x="346557" y="757694"/>
                </a:lnTo>
                <a:lnTo>
                  <a:pt x="411149" y="757694"/>
                </a:lnTo>
                <a:lnTo>
                  <a:pt x="448754" y="750112"/>
                </a:lnTo>
                <a:lnTo>
                  <a:pt x="479450" y="729399"/>
                </a:lnTo>
                <a:lnTo>
                  <a:pt x="500151" y="698690"/>
                </a:lnTo>
                <a:lnTo>
                  <a:pt x="507733" y="661085"/>
                </a:lnTo>
                <a:lnTo>
                  <a:pt x="507733" y="507720"/>
                </a:lnTo>
                <a:lnTo>
                  <a:pt x="661098" y="507720"/>
                </a:lnTo>
                <a:lnTo>
                  <a:pt x="695210" y="501523"/>
                </a:lnTo>
                <a:lnTo>
                  <a:pt x="723988" y="484454"/>
                </a:lnTo>
                <a:lnTo>
                  <a:pt x="745147" y="458762"/>
                </a:lnTo>
                <a:lnTo>
                  <a:pt x="756424" y="426732"/>
                </a:lnTo>
                <a:close/>
              </a:path>
              <a:path w="758189" h="758189">
                <a:moveTo>
                  <a:pt x="757694" y="346532"/>
                </a:moveTo>
                <a:lnTo>
                  <a:pt x="750112" y="308940"/>
                </a:lnTo>
                <a:lnTo>
                  <a:pt x="729399" y="278244"/>
                </a:lnTo>
                <a:lnTo>
                  <a:pt x="698703" y="257543"/>
                </a:lnTo>
                <a:lnTo>
                  <a:pt x="661085" y="249948"/>
                </a:lnTo>
                <a:lnTo>
                  <a:pt x="507733" y="249948"/>
                </a:lnTo>
                <a:lnTo>
                  <a:pt x="507733" y="96596"/>
                </a:lnTo>
                <a:lnTo>
                  <a:pt x="500151" y="59004"/>
                </a:lnTo>
                <a:lnTo>
                  <a:pt x="479450" y="28295"/>
                </a:lnTo>
                <a:lnTo>
                  <a:pt x="448754" y="7594"/>
                </a:lnTo>
                <a:lnTo>
                  <a:pt x="411149" y="0"/>
                </a:lnTo>
                <a:lnTo>
                  <a:pt x="346557" y="0"/>
                </a:lnTo>
                <a:lnTo>
                  <a:pt x="308952" y="7594"/>
                </a:lnTo>
                <a:lnTo>
                  <a:pt x="278244" y="28295"/>
                </a:lnTo>
                <a:lnTo>
                  <a:pt x="257530" y="59004"/>
                </a:lnTo>
                <a:lnTo>
                  <a:pt x="249936" y="96596"/>
                </a:lnTo>
                <a:lnTo>
                  <a:pt x="249936" y="249948"/>
                </a:lnTo>
                <a:lnTo>
                  <a:pt x="96583" y="249948"/>
                </a:lnTo>
                <a:lnTo>
                  <a:pt x="59004" y="257543"/>
                </a:lnTo>
                <a:lnTo>
                  <a:pt x="28295" y="278244"/>
                </a:lnTo>
                <a:lnTo>
                  <a:pt x="7594" y="308940"/>
                </a:lnTo>
                <a:lnTo>
                  <a:pt x="0" y="346532"/>
                </a:lnTo>
                <a:lnTo>
                  <a:pt x="0" y="405549"/>
                </a:lnTo>
                <a:lnTo>
                  <a:pt x="232257" y="405549"/>
                </a:lnTo>
                <a:lnTo>
                  <a:pt x="292646" y="237261"/>
                </a:lnTo>
                <a:lnTo>
                  <a:pt x="294424" y="232295"/>
                </a:lnTo>
                <a:lnTo>
                  <a:pt x="299415" y="229247"/>
                </a:lnTo>
                <a:lnTo>
                  <a:pt x="309880" y="230606"/>
                </a:lnTo>
                <a:lnTo>
                  <a:pt x="313918" y="234835"/>
                </a:lnTo>
                <a:lnTo>
                  <a:pt x="332270" y="449351"/>
                </a:lnTo>
                <a:lnTo>
                  <a:pt x="367182" y="323507"/>
                </a:lnTo>
                <a:lnTo>
                  <a:pt x="371716" y="320128"/>
                </a:lnTo>
                <a:lnTo>
                  <a:pt x="382003" y="320370"/>
                </a:lnTo>
                <a:lnTo>
                  <a:pt x="386384" y="323938"/>
                </a:lnTo>
                <a:lnTo>
                  <a:pt x="406222" y="409943"/>
                </a:lnTo>
                <a:lnTo>
                  <a:pt x="439356" y="270738"/>
                </a:lnTo>
                <a:lnTo>
                  <a:pt x="444157" y="267144"/>
                </a:lnTo>
                <a:lnTo>
                  <a:pt x="454926" y="267627"/>
                </a:lnTo>
                <a:lnTo>
                  <a:pt x="459371" y="271678"/>
                </a:lnTo>
                <a:lnTo>
                  <a:pt x="483920" y="446671"/>
                </a:lnTo>
                <a:lnTo>
                  <a:pt x="496036" y="407517"/>
                </a:lnTo>
                <a:lnTo>
                  <a:pt x="500380" y="404317"/>
                </a:lnTo>
                <a:lnTo>
                  <a:pt x="757694" y="404317"/>
                </a:lnTo>
                <a:lnTo>
                  <a:pt x="757694" y="34653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567500" y="2173776"/>
            <a:ext cx="6858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08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Contribution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disease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groups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br>
              <a:rPr lang="en-AU"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</a:b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total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burden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92668" y="3173665"/>
            <a:ext cx="5274267" cy="1800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2405"/>
              </a:spcBef>
            </a:pPr>
            <a:r>
              <a:rPr sz="2000" spc="-15" dirty="0">
                <a:latin typeface="Source Sans Pro"/>
                <a:cs typeface="Source Sans Pro"/>
              </a:rPr>
              <a:t>Each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disease</a:t>
            </a:r>
            <a:r>
              <a:rPr sz="20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group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made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contribution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overall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burden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Torres</a:t>
            </a:r>
            <a:r>
              <a:rPr lang="en-AU" sz="2000" spc="-5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people.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leading </a:t>
            </a:r>
            <a:r>
              <a:rPr sz="2000" spc="-30" dirty="0">
                <a:latin typeface="Source Sans Pro"/>
                <a:cs typeface="Source Sans Pro"/>
              </a:rPr>
              <a:t>contributors </a:t>
            </a:r>
            <a:r>
              <a:rPr sz="2000" spc="-25" dirty="0">
                <a:latin typeface="Source Sans Pro"/>
                <a:cs typeface="Source Sans Pro"/>
              </a:rPr>
              <a:t> were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mental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substance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use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disorders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injuries</a:t>
            </a:r>
            <a:r>
              <a:rPr sz="2000" b="1" spc="-19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5363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7C6F2B7-ED5F-490D-8A19-C7D9BFA02B18}"/>
              </a:ext>
            </a:extLst>
          </p:cNvPr>
          <p:cNvGrpSpPr/>
          <p:nvPr/>
        </p:nvGrpSpPr>
        <p:grpSpPr>
          <a:xfrm>
            <a:off x="7034583" y="2102455"/>
            <a:ext cx="8116545" cy="6096073"/>
            <a:chOff x="6799130" y="2363787"/>
            <a:chExt cx="8116545" cy="6096073"/>
          </a:xfrm>
        </p:grpSpPr>
        <p:grpSp>
          <p:nvGrpSpPr>
            <p:cNvPr id="28" name="object 28"/>
            <p:cNvGrpSpPr/>
            <p:nvPr/>
          </p:nvGrpSpPr>
          <p:grpSpPr>
            <a:xfrm>
              <a:off x="8421999" y="2363787"/>
              <a:ext cx="5619115" cy="5623560"/>
              <a:chOff x="8421999" y="2363787"/>
              <a:chExt cx="5619115" cy="5623560"/>
            </a:xfrm>
          </p:grpSpPr>
          <p:sp>
            <p:nvSpPr>
              <p:cNvPr id="29" name="object 29"/>
              <p:cNvSpPr/>
              <p:nvPr/>
            </p:nvSpPr>
            <p:spPr>
              <a:xfrm>
                <a:off x="8958384" y="2363787"/>
                <a:ext cx="2272665" cy="2808605"/>
              </a:xfrm>
              <a:custGeom>
                <a:avLst/>
                <a:gdLst/>
                <a:ahLst/>
                <a:cxnLst/>
                <a:rect l="l" t="t" r="r" b="b"/>
                <a:pathLst>
                  <a:path w="2272665" h="2808604">
                    <a:moveTo>
                      <a:pt x="2272182" y="0"/>
                    </a:moveTo>
                    <a:lnTo>
                      <a:pt x="2220618" y="416"/>
                    </a:lnTo>
                    <a:lnTo>
                      <a:pt x="2169339" y="1662"/>
                    </a:lnTo>
                    <a:lnTo>
                      <a:pt x="2118349" y="3738"/>
                    </a:lnTo>
                    <a:lnTo>
                      <a:pt x="2067651" y="6640"/>
                    </a:lnTo>
                    <a:lnTo>
                      <a:pt x="2017251" y="10366"/>
                    </a:lnTo>
                    <a:lnTo>
                      <a:pt x="1967152" y="14914"/>
                    </a:lnTo>
                    <a:lnTo>
                      <a:pt x="1917360" y="20283"/>
                    </a:lnTo>
                    <a:lnTo>
                      <a:pt x="1867877" y="26469"/>
                    </a:lnTo>
                    <a:lnTo>
                      <a:pt x="1818708" y="33470"/>
                    </a:lnTo>
                    <a:lnTo>
                      <a:pt x="1769857" y="41286"/>
                    </a:lnTo>
                    <a:lnTo>
                      <a:pt x="1721330" y="49912"/>
                    </a:lnTo>
                    <a:lnTo>
                      <a:pt x="1673129" y="59348"/>
                    </a:lnTo>
                    <a:lnTo>
                      <a:pt x="1625259" y="69591"/>
                    </a:lnTo>
                    <a:lnTo>
                      <a:pt x="1577725" y="80638"/>
                    </a:lnTo>
                    <a:lnTo>
                      <a:pt x="1530530" y="92489"/>
                    </a:lnTo>
                    <a:lnTo>
                      <a:pt x="1483679" y="105139"/>
                    </a:lnTo>
                    <a:lnTo>
                      <a:pt x="1437176" y="118589"/>
                    </a:lnTo>
                    <a:lnTo>
                      <a:pt x="1391026" y="132834"/>
                    </a:lnTo>
                    <a:lnTo>
                      <a:pt x="1345232" y="147873"/>
                    </a:lnTo>
                    <a:lnTo>
                      <a:pt x="1299799" y="163705"/>
                    </a:lnTo>
                    <a:lnTo>
                      <a:pt x="1254731" y="180326"/>
                    </a:lnTo>
                    <a:lnTo>
                      <a:pt x="1210032" y="197735"/>
                    </a:lnTo>
                    <a:lnTo>
                      <a:pt x="1165707" y="215929"/>
                    </a:lnTo>
                    <a:lnTo>
                      <a:pt x="1121759" y="234906"/>
                    </a:lnTo>
                    <a:lnTo>
                      <a:pt x="1078193" y="254664"/>
                    </a:lnTo>
                    <a:lnTo>
                      <a:pt x="1035014" y="275202"/>
                    </a:lnTo>
                    <a:lnTo>
                      <a:pt x="992225" y="296516"/>
                    </a:lnTo>
                    <a:lnTo>
                      <a:pt x="949831" y="318605"/>
                    </a:lnTo>
                    <a:lnTo>
                      <a:pt x="907836" y="341466"/>
                    </a:lnTo>
                    <a:lnTo>
                      <a:pt x="866243" y="365097"/>
                    </a:lnTo>
                    <a:lnTo>
                      <a:pt x="825059" y="389497"/>
                    </a:lnTo>
                    <a:lnTo>
                      <a:pt x="784286" y="414663"/>
                    </a:lnTo>
                    <a:lnTo>
                      <a:pt x="743928" y="440592"/>
                    </a:lnTo>
                    <a:lnTo>
                      <a:pt x="703991" y="467284"/>
                    </a:lnTo>
                    <a:lnTo>
                      <a:pt x="664479" y="494734"/>
                    </a:lnTo>
                    <a:lnTo>
                      <a:pt x="625395" y="522942"/>
                    </a:lnTo>
                    <a:lnTo>
                      <a:pt x="586743" y="551905"/>
                    </a:lnTo>
                    <a:lnTo>
                      <a:pt x="548529" y="581622"/>
                    </a:lnTo>
                    <a:lnTo>
                      <a:pt x="510756" y="612089"/>
                    </a:lnTo>
                    <a:lnTo>
                      <a:pt x="473429" y="643305"/>
                    </a:lnTo>
                    <a:lnTo>
                      <a:pt x="436551" y="675267"/>
                    </a:lnTo>
                    <a:lnTo>
                      <a:pt x="400127" y="707974"/>
                    </a:lnTo>
                    <a:lnTo>
                      <a:pt x="364162" y="741423"/>
                    </a:lnTo>
                    <a:lnTo>
                      <a:pt x="328659" y="775612"/>
                    </a:lnTo>
                    <a:lnTo>
                      <a:pt x="293623" y="810539"/>
                    </a:lnTo>
                    <a:lnTo>
                      <a:pt x="259058" y="846202"/>
                    </a:lnTo>
                    <a:lnTo>
                      <a:pt x="224968" y="882598"/>
                    </a:lnTo>
                    <a:lnTo>
                      <a:pt x="191357" y="919726"/>
                    </a:lnTo>
                    <a:lnTo>
                      <a:pt x="158230" y="957583"/>
                    </a:lnTo>
                    <a:lnTo>
                      <a:pt x="125591" y="996167"/>
                    </a:lnTo>
                    <a:lnTo>
                      <a:pt x="93445" y="1035476"/>
                    </a:lnTo>
                    <a:lnTo>
                      <a:pt x="61794" y="1075508"/>
                    </a:lnTo>
                    <a:lnTo>
                      <a:pt x="30644" y="1116260"/>
                    </a:lnTo>
                    <a:lnTo>
                      <a:pt x="0" y="1157732"/>
                    </a:lnTo>
                    <a:lnTo>
                      <a:pt x="2272182" y="2808566"/>
                    </a:lnTo>
                    <a:lnTo>
                      <a:pt x="2272182" y="0"/>
                    </a:lnTo>
                    <a:close/>
                  </a:path>
                </a:pathLst>
              </a:custGeom>
              <a:solidFill>
                <a:srgbClr val="99999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8958389" y="2365654"/>
                <a:ext cx="2272665" cy="2806700"/>
              </a:xfrm>
              <a:custGeom>
                <a:avLst/>
                <a:gdLst/>
                <a:ahLst/>
                <a:cxnLst/>
                <a:rect l="l" t="t" r="r" b="b"/>
                <a:pathLst>
                  <a:path w="2272665" h="2806700">
                    <a:moveTo>
                      <a:pt x="470897" y="643632"/>
                    </a:moveTo>
                    <a:lnTo>
                      <a:pt x="436551" y="673400"/>
                    </a:lnTo>
                    <a:lnTo>
                      <a:pt x="400127" y="706107"/>
                    </a:lnTo>
                    <a:lnTo>
                      <a:pt x="364162" y="739556"/>
                    </a:lnTo>
                    <a:lnTo>
                      <a:pt x="328659" y="773745"/>
                    </a:lnTo>
                    <a:lnTo>
                      <a:pt x="293623" y="808672"/>
                    </a:lnTo>
                    <a:lnTo>
                      <a:pt x="259058" y="844335"/>
                    </a:lnTo>
                    <a:lnTo>
                      <a:pt x="224968" y="880731"/>
                    </a:lnTo>
                    <a:lnTo>
                      <a:pt x="191357" y="917859"/>
                    </a:lnTo>
                    <a:lnTo>
                      <a:pt x="169427" y="942921"/>
                    </a:lnTo>
                    <a:lnTo>
                      <a:pt x="173990" y="987000"/>
                    </a:lnTo>
                    <a:lnTo>
                      <a:pt x="181429" y="1036126"/>
                    </a:lnTo>
                    <a:lnTo>
                      <a:pt x="187263" y="1087520"/>
                    </a:lnTo>
                    <a:lnTo>
                      <a:pt x="188838" y="1139655"/>
                    </a:lnTo>
                    <a:lnTo>
                      <a:pt x="189239" y="1192055"/>
                    </a:lnTo>
                    <a:lnTo>
                      <a:pt x="191551" y="1244241"/>
                    </a:lnTo>
                    <a:lnTo>
                      <a:pt x="195740" y="1291922"/>
                    </a:lnTo>
                    <a:lnTo>
                      <a:pt x="196378" y="1298541"/>
                    </a:lnTo>
                    <a:lnTo>
                      <a:pt x="476136" y="1501798"/>
                    </a:lnTo>
                    <a:lnTo>
                      <a:pt x="473912" y="1438379"/>
                    </a:lnTo>
                    <a:lnTo>
                      <a:pt x="472325" y="1389354"/>
                    </a:lnTo>
                    <a:lnTo>
                      <a:pt x="470959" y="1340327"/>
                    </a:lnTo>
                    <a:lnTo>
                      <a:pt x="469923" y="1291922"/>
                    </a:lnTo>
                    <a:lnTo>
                      <a:pt x="469961" y="1235031"/>
                    </a:lnTo>
                    <a:lnTo>
                      <a:pt x="471624" y="1178731"/>
                    </a:lnTo>
                    <a:lnTo>
                      <a:pt x="474221" y="1122427"/>
                    </a:lnTo>
                    <a:lnTo>
                      <a:pt x="477073" y="1066149"/>
                    </a:lnTo>
                    <a:lnTo>
                      <a:pt x="479208" y="1015103"/>
                    </a:lnTo>
                    <a:lnTo>
                      <a:pt x="480609" y="964093"/>
                    </a:lnTo>
                    <a:lnTo>
                      <a:pt x="481192" y="917859"/>
                    </a:lnTo>
                    <a:lnTo>
                      <a:pt x="481110" y="862173"/>
                    </a:lnTo>
                    <a:lnTo>
                      <a:pt x="480160" y="811262"/>
                    </a:lnTo>
                    <a:lnTo>
                      <a:pt x="478377" y="760380"/>
                    </a:lnTo>
                    <a:lnTo>
                      <a:pt x="475736" y="709527"/>
                    </a:lnTo>
                    <a:lnTo>
                      <a:pt x="472212" y="658701"/>
                    </a:lnTo>
                    <a:lnTo>
                      <a:pt x="470897" y="643632"/>
                    </a:lnTo>
                    <a:close/>
                  </a:path>
                  <a:path w="2272665" h="2806700">
                    <a:moveTo>
                      <a:pt x="41412" y="1100306"/>
                    </a:moveTo>
                    <a:lnTo>
                      <a:pt x="30644" y="1114394"/>
                    </a:lnTo>
                    <a:lnTo>
                      <a:pt x="0" y="1155865"/>
                    </a:lnTo>
                    <a:lnTo>
                      <a:pt x="44435" y="1188149"/>
                    </a:lnTo>
                    <a:lnTo>
                      <a:pt x="42989" y="1149001"/>
                    </a:lnTo>
                    <a:lnTo>
                      <a:pt x="41412" y="1100306"/>
                    </a:lnTo>
                    <a:close/>
                  </a:path>
                  <a:path w="2272665" h="2806700">
                    <a:moveTo>
                      <a:pt x="2272182" y="2578099"/>
                    </a:moveTo>
                    <a:lnTo>
                      <a:pt x="2192970" y="2578099"/>
                    </a:lnTo>
                    <a:lnTo>
                      <a:pt x="2218829" y="2616199"/>
                    </a:lnTo>
                    <a:lnTo>
                      <a:pt x="2237929" y="2654299"/>
                    </a:lnTo>
                    <a:lnTo>
                      <a:pt x="2249705" y="2705099"/>
                    </a:lnTo>
                    <a:lnTo>
                      <a:pt x="2253594" y="2755899"/>
                    </a:lnTo>
                    <a:lnTo>
                      <a:pt x="2249478" y="2790261"/>
                    </a:lnTo>
                    <a:lnTo>
                      <a:pt x="2272182" y="2806699"/>
                    </a:lnTo>
                    <a:lnTo>
                      <a:pt x="2272182" y="2578099"/>
                    </a:lnTo>
                    <a:close/>
                  </a:path>
                  <a:path w="2272665" h="2806700">
                    <a:moveTo>
                      <a:pt x="2212899" y="2763776"/>
                    </a:moveTo>
                    <a:lnTo>
                      <a:pt x="2214600" y="2768599"/>
                    </a:lnTo>
                    <a:lnTo>
                      <a:pt x="2247538" y="2793999"/>
                    </a:lnTo>
                    <a:lnTo>
                      <a:pt x="2249030" y="2793999"/>
                    </a:lnTo>
                    <a:lnTo>
                      <a:pt x="2249478" y="2790261"/>
                    </a:lnTo>
                    <a:lnTo>
                      <a:pt x="2212899" y="2763776"/>
                    </a:lnTo>
                    <a:close/>
                  </a:path>
                  <a:path w="2272665" h="2806700">
                    <a:moveTo>
                      <a:pt x="2272182" y="0"/>
                    </a:moveTo>
                    <a:lnTo>
                      <a:pt x="2169339" y="0"/>
                    </a:lnTo>
                    <a:lnTo>
                      <a:pt x="2118349" y="12699"/>
                    </a:lnTo>
                    <a:lnTo>
                      <a:pt x="2017251" y="12699"/>
                    </a:lnTo>
                    <a:lnTo>
                      <a:pt x="1967152" y="25399"/>
                    </a:lnTo>
                    <a:lnTo>
                      <a:pt x="1867877" y="25399"/>
                    </a:lnTo>
                    <a:lnTo>
                      <a:pt x="1769857" y="50799"/>
                    </a:lnTo>
                    <a:lnTo>
                      <a:pt x="1772625" y="50799"/>
                    </a:lnTo>
                    <a:lnTo>
                      <a:pt x="1771134" y="101599"/>
                    </a:lnTo>
                    <a:lnTo>
                      <a:pt x="1765800" y="152399"/>
                    </a:lnTo>
                    <a:lnTo>
                      <a:pt x="1757386" y="203199"/>
                    </a:lnTo>
                    <a:lnTo>
                      <a:pt x="1746655" y="253999"/>
                    </a:lnTo>
                    <a:lnTo>
                      <a:pt x="1734374" y="304799"/>
                    </a:lnTo>
                    <a:lnTo>
                      <a:pt x="1708210" y="393699"/>
                    </a:lnTo>
                    <a:lnTo>
                      <a:pt x="1695857" y="444499"/>
                    </a:lnTo>
                    <a:lnTo>
                      <a:pt x="1685008" y="495299"/>
                    </a:lnTo>
                    <a:lnTo>
                      <a:pt x="1675023" y="546099"/>
                    </a:lnTo>
                    <a:lnTo>
                      <a:pt x="1666481" y="596899"/>
                    </a:lnTo>
                    <a:lnTo>
                      <a:pt x="1659802" y="660399"/>
                    </a:lnTo>
                    <a:lnTo>
                      <a:pt x="1655402" y="711199"/>
                    </a:lnTo>
                    <a:lnTo>
                      <a:pt x="1653700" y="761999"/>
                    </a:lnTo>
                    <a:lnTo>
                      <a:pt x="1655113" y="812799"/>
                    </a:lnTo>
                    <a:lnTo>
                      <a:pt x="1660059" y="863599"/>
                    </a:lnTo>
                    <a:lnTo>
                      <a:pt x="1668955" y="914399"/>
                    </a:lnTo>
                    <a:lnTo>
                      <a:pt x="1674657" y="939799"/>
                    </a:lnTo>
                    <a:lnTo>
                      <a:pt x="1681295" y="965199"/>
                    </a:lnTo>
                    <a:lnTo>
                      <a:pt x="1687791" y="990599"/>
                    </a:lnTo>
                    <a:lnTo>
                      <a:pt x="1702371" y="1066799"/>
                    </a:lnTo>
                    <a:lnTo>
                      <a:pt x="1711607" y="1117599"/>
                    </a:lnTo>
                    <a:lnTo>
                      <a:pt x="1720795" y="1168399"/>
                    </a:lnTo>
                    <a:lnTo>
                      <a:pt x="1739077" y="1269999"/>
                    </a:lnTo>
                    <a:lnTo>
                      <a:pt x="1757326" y="1371599"/>
                    </a:lnTo>
                    <a:lnTo>
                      <a:pt x="1766472" y="1422399"/>
                    </a:lnTo>
                    <a:lnTo>
                      <a:pt x="1775650" y="1473199"/>
                    </a:lnTo>
                    <a:lnTo>
                      <a:pt x="1784873" y="1523999"/>
                    </a:lnTo>
                    <a:lnTo>
                      <a:pt x="1794156" y="1574799"/>
                    </a:lnTo>
                    <a:lnTo>
                      <a:pt x="1803511" y="1625599"/>
                    </a:lnTo>
                    <a:lnTo>
                      <a:pt x="1812953" y="1676399"/>
                    </a:lnTo>
                    <a:lnTo>
                      <a:pt x="1822494" y="1727199"/>
                    </a:lnTo>
                    <a:lnTo>
                      <a:pt x="1832148" y="1777999"/>
                    </a:lnTo>
                    <a:lnTo>
                      <a:pt x="1841929" y="1828799"/>
                    </a:lnTo>
                    <a:lnTo>
                      <a:pt x="1851517" y="1879599"/>
                    </a:lnTo>
                    <a:lnTo>
                      <a:pt x="1861225" y="1930399"/>
                    </a:lnTo>
                    <a:lnTo>
                      <a:pt x="1870731" y="1981199"/>
                    </a:lnTo>
                    <a:lnTo>
                      <a:pt x="1879717" y="2031999"/>
                    </a:lnTo>
                    <a:lnTo>
                      <a:pt x="1887862" y="2070099"/>
                    </a:lnTo>
                    <a:lnTo>
                      <a:pt x="1894846" y="2120899"/>
                    </a:lnTo>
                    <a:lnTo>
                      <a:pt x="1900350" y="2171699"/>
                    </a:lnTo>
                    <a:lnTo>
                      <a:pt x="1904054" y="2222499"/>
                    </a:lnTo>
                    <a:lnTo>
                      <a:pt x="1905638" y="2273299"/>
                    </a:lnTo>
                    <a:lnTo>
                      <a:pt x="1904781" y="2324099"/>
                    </a:lnTo>
                    <a:lnTo>
                      <a:pt x="1904024" y="2349499"/>
                    </a:lnTo>
                    <a:lnTo>
                      <a:pt x="1904334" y="2387599"/>
                    </a:lnTo>
                    <a:lnTo>
                      <a:pt x="1905381" y="2425699"/>
                    </a:lnTo>
                    <a:lnTo>
                      <a:pt x="1906839" y="2451099"/>
                    </a:lnTo>
                    <a:lnTo>
                      <a:pt x="1909884" y="2501899"/>
                    </a:lnTo>
                    <a:lnTo>
                      <a:pt x="1913674" y="2539999"/>
                    </a:lnTo>
                    <a:lnTo>
                      <a:pt x="1914104" y="2547434"/>
                    </a:lnTo>
                    <a:lnTo>
                      <a:pt x="2212899" y="2763776"/>
                    </a:lnTo>
                    <a:lnTo>
                      <a:pt x="2201164" y="2730499"/>
                    </a:lnTo>
                    <a:lnTo>
                      <a:pt x="2191586" y="2679699"/>
                    </a:lnTo>
                    <a:lnTo>
                      <a:pt x="2188495" y="2628899"/>
                    </a:lnTo>
                    <a:lnTo>
                      <a:pt x="2192970" y="2578099"/>
                    </a:lnTo>
                    <a:lnTo>
                      <a:pt x="2272182" y="2578099"/>
                    </a:lnTo>
                    <a:lnTo>
                      <a:pt x="2272182" y="2260599"/>
                    </a:lnTo>
                    <a:lnTo>
                      <a:pt x="2212731" y="2260599"/>
                    </a:lnTo>
                    <a:lnTo>
                      <a:pt x="2191038" y="2222499"/>
                    </a:lnTo>
                    <a:lnTo>
                      <a:pt x="2173059" y="2171699"/>
                    </a:lnTo>
                    <a:lnTo>
                      <a:pt x="2158752" y="2133599"/>
                    </a:lnTo>
                    <a:lnTo>
                      <a:pt x="2148074" y="2082799"/>
                    </a:lnTo>
                    <a:lnTo>
                      <a:pt x="2140982" y="2031999"/>
                    </a:lnTo>
                    <a:lnTo>
                      <a:pt x="2137434" y="1993899"/>
                    </a:lnTo>
                    <a:lnTo>
                      <a:pt x="2137386" y="1943099"/>
                    </a:lnTo>
                    <a:lnTo>
                      <a:pt x="2140795" y="1892299"/>
                    </a:lnTo>
                    <a:lnTo>
                      <a:pt x="2147620" y="1841499"/>
                    </a:lnTo>
                    <a:lnTo>
                      <a:pt x="2157816" y="1790699"/>
                    </a:lnTo>
                    <a:lnTo>
                      <a:pt x="2272182" y="1790699"/>
                    </a:lnTo>
                    <a:lnTo>
                      <a:pt x="2272182" y="1625599"/>
                    </a:lnTo>
                    <a:lnTo>
                      <a:pt x="2107321" y="1625599"/>
                    </a:lnTo>
                    <a:lnTo>
                      <a:pt x="2083187" y="1587499"/>
                    </a:lnTo>
                    <a:lnTo>
                      <a:pt x="2064681" y="1536699"/>
                    </a:lnTo>
                    <a:lnTo>
                      <a:pt x="2051962" y="1498599"/>
                    </a:lnTo>
                    <a:lnTo>
                      <a:pt x="2045191" y="1447799"/>
                    </a:lnTo>
                    <a:lnTo>
                      <a:pt x="2044527" y="1396999"/>
                    </a:lnTo>
                    <a:lnTo>
                      <a:pt x="2050130" y="1346199"/>
                    </a:lnTo>
                    <a:lnTo>
                      <a:pt x="2062160" y="1295399"/>
                    </a:lnTo>
                    <a:lnTo>
                      <a:pt x="2080778" y="1257299"/>
                    </a:lnTo>
                    <a:lnTo>
                      <a:pt x="2272182" y="1257299"/>
                    </a:lnTo>
                    <a:lnTo>
                      <a:pt x="2272182" y="1041399"/>
                    </a:lnTo>
                    <a:lnTo>
                      <a:pt x="2073590" y="1041399"/>
                    </a:lnTo>
                    <a:lnTo>
                      <a:pt x="2054300" y="1003299"/>
                    </a:lnTo>
                    <a:lnTo>
                      <a:pt x="2036221" y="952499"/>
                    </a:lnTo>
                    <a:lnTo>
                      <a:pt x="2021546" y="914399"/>
                    </a:lnTo>
                    <a:lnTo>
                      <a:pt x="2012465" y="876299"/>
                    </a:lnTo>
                    <a:lnTo>
                      <a:pt x="2010273" y="825499"/>
                    </a:lnTo>
                    <a:lnTo>
                      <a:pt x="2013057" y="787399"/>
                    </a:lnTo>
                    <a:lnTo>
                      <a:pt x="2018053" y="736599"/>
                    </a:lnTo>
                    <a:lnTo>
                      <a:pt x="2022498" y="685799"/>
                    </a:lnTo>
                    <a:lnTo>
                      <a:pt x="2272182" y="685799"/>
                    </a:lnTo>
                    <a:lnTo>
                      <a:pt x="2272182" y="507999"/>
                    </a:lnTo>
                    <a:lnTo>
                      <a:pt x="2019602" y="507999"/>
                    </a:lnTo>
                    <a:lnTo>
                      <a:pt x="2010915" y="495299"/>
                    </a:lnTo>
                    <a:lnTo>
                      <a:pt x="2008755" y="457199"/>
                    </a:lnTo>
                    <a:lnTo>
                      <a:pt x="2006381" y="419099"/>
                    </a:lnTo>
                    <a:lnTo>
                      <a:pt x="2004779" y="380999"/>
                    </a:lnTo>
                    <a:lnTo>
                      <a:pt x="2004933" y="342899"/>
                    </a:lnTo>
                    <a:lnTo>
                      <a:pt x="2007518" y="304799"/>
                    </a:lnTo>
                    <a:lnTo>
                      <a:pt x="2011952" y="266699"/>
                    </a:lnTo>
                    <a:lnTo>
                      <a:pt x="2017369" y="228599"/>
                    </a:lnTo>
                    <a:lnTo>
                      <a:pt x="2022904" y="177799"/>
                    </a:lnTo>
                    <a:lnTo>
                      <a:pt x="2272182" y="177799"/>
                    </a:lnTo>
                    <a:lnTo>
                      <a:pt x="2272182" y="0"/>
                    </a:lnTo>
                    <a:close/>
                  </a:path>
                  <a:path w="2272665" h="2806700">
                    <a:moveTo>
                      <a:pt x="1738065" y="2419975"/>
                    </a:moveTo>
                    <a:lnTo>
                      <a:pt x="1738697" y="2425699"/>
                    </a:lnTo>
                    <a:lnTo>
                      <a:pt x="1914407" y="2552699"/>
                    </a:lnTo>
                    <a:lnTo>
                      <a:pt x="1914104" y="2547434"/>
                    </a:lnTo>
                    <a:lnTo>
                      <a:pt x="1738065" y="2419975"/>
                    </a:lnTo>
                    <a:close/>
                  </a:path>
                  <a:path w="2272665" h="2806700">
                    <a:moveTo>
                      <a:pt x="1603661" y="81970"/>
                    </a:moveTo>
                    <a:lnTo>
                      <a:pt x="1299799" y="165099"/>
                    </a:lnTo>
                    <a:lnTo>
                      <a:pt x="1320587" y="165099"/>
                    </a:lnTo>
                    <a:lnTo>
                      <a:pt x="1312506" y="203199"/>
                    </a:lnTo>
                    <a:lnTo>
                      <a:pt x="1302058" y="241299"/>
                    </a:lnTo>
                    <a:lnTo>
                      <a:pt x="1292883" y="292099"/>
                    </a:lnTo>
                    <a:lnTo>
                      <a:pt x="1286215" y="342899"/>
                    </a:lnTo>
                    <a:lnTo>
                      <a:pt x="1281187" y="393699"/>
                    </a:lnTo>
                    <a:lnTo>
                      <a:pt x="1276345" y="444499"/>
                    </a:lnTo>
                    <a:lnTo>
                      <a:pt x="1271849" y="495299"/>
                    </a:lnTo>
                    <a:lnTo>
                      <a:pt x="1267863" y="546099"/>
                    </a:lnTo>
                    <a:lnTo>
                      <a:pt x="1264547" y="596899"/>
                    </a:lnTo>
                    <a:lnTo>
                      <a:pt x="1262062" y="647699"/>
                    </a:lnTo>
                    <a:lnTo>
                      <a:pt x="1260569" y="698499"/>
                    </a:lnTo>
                    <a:lnTo>
                      <a:pt x="1260231" y="749299"/>
                    </a:lnTo>
                    <a:lnTo>
                      <a:pt x="1261209" y="800099"/>
                    </a:lnTo>
                    <a:lnTo>
                      <a:pt x="1263432" y="850899"/>
                    </a:lnTo>
                    <a:lnTo>
                      <a:pt x="1266553" y="901699"/>
                    </a:lnTo>
                    <a:lnTo>
                      <a:pt x="1270492" y="952499"/>
                    </a:lnTo>
                    <a:lnTo>
                      <a:pt x="1275171" y="1003299"/>
                    </a:lnTo>
                    <a:lnTo>
                      <a:pt x="1280513" y="1054099"/>
                    </a:lnTo>
                    <a:lnTo>
                      <a:pt x="1286438" y="1104899"/>
                    </a:lnTo>
                    <a:lnTo>
                      <a:pt x="1292869" y="1155699"/>
                    </a:lnTo>
                    <a:lnTo>
                      <a:pt x="1299726" y="1206499"/>
                    </a:lnTo>
                    <a:lnTo>
                      <a:pt x="1306932" y="1269999"/>
                    </a:lnTo>
                    <a:lnTo>
                      <a:pt x="1314409" y="1320799"/>
                    </a:lnTo>
                    <a:lnTo>
                      <a:pt x="1322207" y="1371599"/>
                    </a:lnTo>
                    <a:lnTo>
                      <a:pt x="1330426" y="1422399"/>
                    </a:lnTo>
                    <a:lnTo>
                      <a:pt x="1339003" y="1473199"/>
                    </a:lnTo>
                    <a:lnTo>
                      <a:pt x="1347876" y="1523999"/>
                    </a:lnTo>
                    <a:lnTo>
                      <a:pt x="1356982" y="1574799"/>
                    </a:lnTo>
                    <a:lnTo>
                      <a:pt x="1366258" y="1625599"/>
                    </a:lnTo>
                    <a:lnTo>
                      <a:pt x="1375642" y="1676399"/>
                    </a:lnTo>
                    <a:lnTo>
                      <a:pt x="1394478" y="1777999"/>
                    </a:lnTo>
                    <a:lnTo>
                      <a:pt x="1403806" y="1828799"/>
                    </a:lnTo>
                    <a:lnTo>
                      <a:pt x="1412989" y="1879599"/>
                    </a:lnTo>
                    <a:lnTo>
                      <a:pt x="1421965" y="1930399"/>
                    </a:lnTo>
                    <a:lnTo>
                      <a:pt x="1431454" y="1981199"/>
                    </a:lnTo>
                    <a:lnTo>
                      <a:pt x="1443223" y="2019299"/>
                    </a:lnTo>
                    <a:lnTo>
                      <a:pt x="1456523" y="2070099"/>
                    </a:lnTo>
                    <a:lnTo>
                      <a:pt x="1470609" y="2108199"/>
                    </a:lnTo>
                    <a:lnTo>
                      <a:pt x="1484732" y="2158999"/>
                    </a:lnTo>
                    <a:lnTo>
                      <a:pt x="1498146" y="2197099"/>
                    </a:lnTo>
                    <a:lnTo>
                      <a:pt x="1510103" y="2247899"/>
                    </a:lnTo>
                    <a:lnTo>
                      <a:pt x="1511837" y="2256175"/>
                    </a:lnTo>
                    <a:lnTo>
                      <a:pt x="1738065" y="2419975"/>
                    </a:lnTo>
                    <a:lnTo>
                      <a:pt x="1734494" y="2387599"/>
                    </a:lnTo>
                    <a:lnTo>
                      <a:pt x="1728178" y="2336799"/>
                    </a:lnTo>
                    <a:lnTo>
                      <a:pt x="1720639" y="2285999"/>
                    </a:lnTo>
                    <a:lnTo>
                      <a:pt x="1711781" y="2222499"/>
                    </a:lnTo>
                    <a:lnTo>
                      <a:pt x="1701505" y="2171699"/>
                    </a:lnTo>
                    <a:lnTo>
                      <a:pt x="1692012" y="2133599"/>
                    </a:lnTo>
                    <a:lnTo>
                      <a:pt x="1683955" y="2082799"/>
                    </a:lnTo>
                    <a:lnTo>
                      <a:pt x="1677003" y="2031999"/>
                    </a:lnTo>
                    <a:lnTo>
                      <a:pt x="1670824" y="1981199"/>
                    </a:lnTo>
                    <a:lnTo>
                      <a:pt x="1665088" y="1930399"/>
                    </a:lnTo>
                    <a:lnTo>
                      <a:pt x="1659463" y="1879599"/>
                    </a:lnTo>
                    <a:lnTo>
                      <a:pt x="1653619" y="1828799"/>
                    </a:lnTo>
                    <a:lnTo>
                      <a:pt x="1647224" y="1790699"/>
                    </a:lnTo>
                    <a:lnTo>
                      <a:pt x="1639948" y="1739899"/>
                    </a:lnTo>
                    <a:lnTo>
                      <a:pt x="1632059" y="1689099"/>
                    </a:lnTo>
                    <a:lnTo>
                      <a:pt x="1623861" y="1638299"/>
                    </a:lnTo>
                    <a:lnTo>
                      <a:pt x="1615415" y="1587499"/>
                    </a:lnTo>
                    <a:lnTo>
                      <a:pt x="1606783" y="1549399"/>
                    </a:lnTo>
                    <a:lnTo>
                      <a:pt x="1598026" y="1498599"/>
                    </a:lnTo>
                    <a:lnTo>
                      <a:pt x="1580384" y="1396999"/>
                    </a:lnTo>
                    <a:lnTo>
                      <a:pt x="1571622" y="1346199"/>
                    </a:lnTo>
                    <a:lnTo>
                      <a:pt x="1562982" y="1308099"/>
                    </a:lnTo>
                    <a:lnTo>
                      <a:pt x="1554524" y="1257299"/>
                    </a:lnTo>
                    <a:lnTo>
                      <a:pt x="1546311" y="1206499"/>
                    </a:lnTo>
                    <a:lnTo>
                      <a:pt x="1537964" y="1155699"/>
                    </a:lnTo>
                    <a:lnTo>
                      <a:pt x="1529883" y="1104899"/>
                    </a:lnTo>
                    <a:lnTo>
                      <a:pt x="1522138" y="1054099"/>
                    </a:lnTo>
                    <a:lnTo>
                      <a:pt x="1514796" y="1003299"/>
                    </a:lnTo>
                    <a:lnTo>
                      <a:pt x="1507924" y="952499"/>
                    </a:lnTo>
                    <a:lnTo>
                      <a:pt x="1501592" y="901699"/>
                    </a:lnTo>
                    <a:lnTo>
                      <a:pt x="1495867" y="850899"/>
                    </a:lnTo>
                    <a:lnTo>
                      <a:pt x="1491926" y="800099"/>
                    </a:lnTo>
                    <a:lnTo>
                      <a:pt x="1490517" y="749299"/>
                    </a:lnTo>
                    <a:lnTo>
                      <a:pt x="1491417" y="711199"/>
                    </a:lnTo>
                    <a:lnTo>
                      <a:pt x="1494406" y="660399"/>
                    </a:lnTo>
                    <a:lnTo>
                      <a:pt x="1499261" y="609599"/>
                    </a:lnTo>
                    <a:lnTo>
                      <a:pt x="1505762" y="558799"/>
                    </a:lnTo>
                    <a:lnTo>
                      <a:pt x="1513686" y="507999"/>
                    </a:lnTo>
                    <a:lnTo>
                      <a:pt x="1522812" y="469899"/>
                    </a:lnTo>
                    <a:lnTo>
                      <a:pt x="1532920" y="419099"/>
                    </a:lnTo>
                    <a:lnTo>
                      <a:pt x="1543786" y="368299"/>
                    </a:lnTo>
                    <a:lnTo>
                      <a:pt x="1555190" y="317499"/>
                    </a:lnTo>
                    <a:lnTo>
                      <a:pt x="1566910" y="266699"/>
                    </a:lnTo>
                    <a:lnTo>
                      <a:pt x="1577900" y="228599"/>
                    </a:lnTo>
                    <a:lnTo>
                      <a:pt x="1587706" y="177799"/>
                    </a:lnTo>
                    <a:lnTo>
                      <a:pt x="1596178" y="139699"/>
                    </a:lnTo>
                    <a:lnTo>
                      <a:pt x="1603163" y="88899"/>
                    </a:lnTo>
                    <a:lnTo>
                      <a:pt x="1603661" y="81970"/>
                    </a:lnTo>
                    <a:close/>
                  </a:path>
                  <a:path w="2272665" h="2806700">
                    <a:moveTo>
                      <a:pt x="1391916" y="2169347"/>
                    </a:moveTo>
                    <a:lnTo>
                      <a:pt x="1512764" y="2260599"/>
                    </a:lnTo>
                    <a:lnTo>
                      <a:pt x="1511837" y="2256175"/>
                    </a:lnTo>
                    <a:lnTo>
                      <a:pt x="1391916" y="2169347"/>
                    </a:lnTo>
                    <a:close/>
                  </a:path>
                  <a:path w="2272665" h="2806700">
                    <a:moveTo>
                      <a:pt x="2272182" y="1790699"/>
                    </a:moveTo>
                    <a:lnTo>
                      <a:pt x="2157816" y="1790699"/>
                    </a:lnTo>
                    <a:lnTo>
                      <a:pt x="2185505" y="1828799"/>
                    </a:lnTo>
                    <a:lnTo>
                      <a:pt x="2208667" y="1866899"/>
                    </a:lnTo>
                    <a:lnTo>
                      <a:pt x="2227150" y="1917699"/>
                    </a:lnTo>
                    <a:lnTo>
                      <a:pt x="2240803" y="1968499"/>
                    </a:lnTo>
                    <a:lnTo>
                      <a:pt x="2249472" y="2019299"/>
                    </a:lnTo>
                    <a:lnTo>
                      <a:pt x="2253005" y="2082799"/>
                    </a:lnTo>
                    <a:lnTo>
                      <a:pt x="2251250" y="2133599"/>
                    </a:lnTo>
                    <a:lnTo>
                      <a:pt x="2244054" y="2184399"/>
                    </a:lnTo>
                    <a:lnTo>
                      <a:pt x="2231265" y="2222499"/>
                    </a:lnTo>
                    <a:lnTo>
                      <a:pt x="2212731" y="2260599"/>
                    </a:lnTo>
                    <a:lnTo>
                      <a:pt x="2272182" y="2260599"/>
                    </a:lnTo>
                    <a:lnTo>
                      <a:pt x="2272182" y="1790699"/>
                    </a:lnTo>
                    <a:close/>
                  </a:path>
                  <a:path w="2272665" h="2806700">
                    <a:moveTo>
                      <a:pt x="1210161" y="292099"/>
                    </a:moveTo>
                    <a:lnTo>
                      <a:pt x="1022091" y="292099"/>
                    </a:lnTo>
                    <a:lnTo>
                      <a:pt x="1020997" y="304799"/>
                    </a:lnTo>
                    <a:lnTo>
                      <a:pt x="1016314" y="355599"/>
                    </a:lnTo>
                    <a:lnTo>
                      <a:pt x="1010302" y="393699"/>
                    </a:lnTo>
                    <a:lnTo>
                      <a:pt x="1002962" y="444499"/>
                    </a:lnTo>
                    <a:lnTo>
                      <a:pt x="994293" y="495299"/>
                    </a:lnTo>
                    <a:lnTo>
                      <a:pt x="985290" y="546099"/>
                    </a:lnTo>
                    <a:lnTo>
                      <a:pt x="976764" y="596899"/>
                    </a:lnTo>
                    <a:lnTo>
                      <a:pt x="969068" y="634999"/>
                    </a:lnTo>
                    <a:lnTo>
                      <a:pt x="962556" y="685799"/>
                    </a:lnTo>
                    <a:lnTo>
                      <a:pt x="957585" y="736599"/>
                    </a:lnTo>
                    <a:lnTo>
                      <a:pt x="954507" y="787399"/>
                    </a:lnTo>
                    <a:lnTo>
                      <a:pt x="953678" y="838199"/>
                    </a:lnTo>
                    <a:lnTo>
                      <a:pt x="955103" y="888999"/>
                    </a:lnTo>
                    <a:lnTo>
                      <a:pt x="958261" y="939799"/>
                    </a:lnTo>
                    <a:lnTo>
                      <a:pt x="962789" y="977899"/>
                    </a:lnTo>
                    <a:lnTo>
                      <a:pt x="968326" y="1028699"/>
                    </a:lnTo>
                    <a:lnTo>
                      <a:pt x="974510" y="1079499"/>
                    </a:lnTo>
                    <a:lnTo>
                      <a:pt x="980980" y="1130299"/>
                    </a:lnTo>
                    <a:lnTo>
                      <a:pt x="987373" y="1181099"/>
                    </a:lnTo>
                    <a:lnTo>
                      <a:pt x="993328" y="1231899"/>
                    </a:lnTo>
                    <a:lnTo>
                      <a:pt x="1004365" y="1333499"/>
                    </a:lnTo>
                    <a:lnTo>
                      <a:pt x="1009924" y="1384299"/>
                    </a:lnTo>
                    <a:lnTo>
                      <a:pt x="1015549" y="1435099"/>
                    </a:lnTo>
                    <a:lnTo>
                      <a:pt x="1021267" y="1485899"/>
                    </a:lnTo>
                    <a:lnTo>
                      <a:pt x="1027108" y="1536699"/>
                    </a:lnTo>
                    <a:lnTo>
                      <a:pt x="1033100" y="1587499"/>
                    </a:lnTo>
                    <a:lnTo>
                      <a:pt x="1039271" y="1638299"/>
                    </a:lnTo>
                    <a:lnTo>
                      <a:pt x="1045652" y="1689099"/>
                    </a:lnTo>
                    <a:lnTo>
                      <a:pt x="1052501" y="1727199"/>
                    </a:lnTo>
                    <a:lnTo>
                      <a:pt x="1060176" y="1777999"/>
                    </a:lnTo>
                    <a:lnTo>
                      <a:pt x="1068706" y="1828799"/>
                    </a:lnTo>
                    <a:lnTo>
                      <a:pt x="1078121" y="1879599"/>
                    </a:lnTo>
                    <a:lnTo>
                      <a:pt x="1088451" y="1930399"/>
                    </a:lnTo>
                    <a:lnTo>
                      <a:pt x="1391916" y="2169347"/>
                    </a:lnTo>
                    <a:lnTo>
                      <a:pt x="1378213" y="2158999"/>
                    </a:lnTo>
                    <a:lnTo>
                      <a:pt x="1373521" y="2146299"/>
                    </a:lnTo>
                    <a:lnTo>
                      <a:pt x="1364577" y="2095499"/>
                    </a:lnTo>
                    <a:lnTo>
                      <a:pt x="1355776" y="2044699"/>
                    </a:lnTo>
                    <a:lnTo>
                      <a:pt x="1346418" y="2006599"/>
                    </a:lnTo>
                    <a:lnTo>
                      <a:pt x="1335804" y="1955799"/>
                    </a:lnTo>
                    <a:lnTo>
                      <a:pt x="1323236" y="1904999"/>
                    </a:lnTo>
                    <a:lnTo>
                      <a:pt x="1309616" y="1866899"/>
                    </a:lnTo>
                    <a:lnTo>
                      <a:pt x="1297916" y="1816099"/>
                    </a:lnTo>
                    <a:lnTo>
                      <a:pt x="1287911" y="1765299"/>
                    </a:lnTo>
                    <a:lnTo>
                      <a:pt x="1279377" y="1714499"/>
                    </a:lnTo>
                    <a:lnTo>
                      <a:pt x="1272087" y="1663699"/>
                    </a:lnTo>
                    <a:lnTo>
                      <a:pt x="1265817" y="1625599"/>
                    </a:lnTo>
                    <a:lnTo>
                      <a:pt x="1260342" y="1574799"/>
                    </a:lnTo>
                    <a:lnTo>
                      <a:pt x="1255437" y="1523999"/>
                    </a:lnTo>
                    <a:lnTo>
                      <a:pt x="1250877" y="1473199"/>
                    </a:lnTo>
                    <a:lnTo>
                      <a:pt x="1246437" y="1422399"/>
                    </a:lnTo>
                    <a:lnTo>
                      <a:pt x="1241892" y="1371599"/>
                    </a:lnTo>
                    <a:lnTo>
                      <a:pt x="1222156" y="1168399"/>
                    </a:lnTo>
                    <a:lnTo>
                      <a:pt x="1217187" y="1117599"/>
                    </a:lnTo>
                    <a:lnTo>
                      <a:pt x="1212167" y="1054099"/>
                    </a:lnTo>
                    <a:lnTo>
                      <a:pt x="1207075" y="1003299"/>
                    </a:lnTo>
                    <a:lnTo>
                      <a:pt x="1201894" y="952499"/>
                    </a:lnTo>
                    <a:lnTo>
                      <a:pt x="1196604" y="901699"/>
                    </a:lnTo>
                    <a:lnTo>
                      <a:pt x="1191122" y="863599"/>
                    </a:lnTo>
                    <a:lnTo>
                      <a:pt x="1184371" y="825499"/>
                    </a:lnTo>
                    <a:lnTo>
                      <a:pt x="1178091" y="774699"/>
                    </a:lnTo>
                    <a:lnTo>
                      <a:pt x="1174023" y="736599"/>
                    </a:lnTo>
                    <a:lnTo>
                      <a:pt x="1173778" y="698499"/>
                    </a:lnTo>
                    <a:lnTo>
                      <a:pt x="1175987" y="660399"/>
                    </a:lnTo>
                    <a:lnTo>
                      <a:pt x="1178693" y="622299"/>
                    </a:lnTo>
                    <a:lnTo>
                      <a:pt x="1179941" y="584199"/>
                    </a:lnTo>
                    <a:lnTo>
                      <a:pt x="1180714" y="533399"/>
                    </a:lnTo>
                    <a:lnTo>
                      <a:pt x="1183330" y="482599"/>
                    </a:lnTo>
                    <a:lnTo>
                      <a:pt x="1187686" y="431799"/>
                    </a:lnTo>
                    <a:lnTo>
                      <a:pt x="1193679" y="393699"/>
                    </a:lnTo>
                    <a:lnTo>
                      <a:pt x="1201204" y="342899"/>
                    </a:lnTo>
                    <a:lnTo>
                      <a:pt x="1210161" y="292099"/>
                    </a:lnTo>
                    <a:close/>
                  </a:path>
                  <a:path w="2272665" h="2806700">
                    <a:moveTo>
                      <a:pt x="978927" y="1870324"/>
                    </a:moveTo>
                    <a:lnTo>
                      <a:pt x="980494" y="1879599"/>
                    </a:lnTo>
                    <a:lnTo>
                      <a:pt x="1095620" y="1955799"/>
                    </a:lnTo>
                    <a:lnTo>
                      <a:pt x="1095270" y="1954562"/>
                    </a:lnTo>
                    <a:lnTo>
                      <a:pt x="978927" y="1870324"/>
                    </a:lnTo>
                    <a:close/>
                  </a:path>
                  <a:path w="2272665" h="2806700">
                    <a:moveTo>
                      <a:pt x="949299" y="317821"/>
                    </a:moveTo>
                    <a:lnTo>
                      <a:pt x="866243" y="368299"/>
                    </a:lnTo>
                    <a:lnTo>
                      <a:pt x="743928" y="444499"/>
                    </a:lnTo>
                    <a:lnTo>
                      <a:pt x="664479" y="495299"/>
                    </a:lnTo>
                    <a:lnTo>
                      <a:pt x="625395" y="533399"/>
                    </a:lnTo>
                    <a:lnTo>
                      <a:pt x="612841" y="533399"/>
                    </a:lnTo>
                    <a:lnTo>
                      <a:pt x="620267" y="609599"/>
                    </a:lnTo>
                    <a:lnTo>
                      <a:pt x="624665" y="660399"/>
                    </a:lnTo>
                    <a:lnTo>
                      <a:pt x="628527" y="711199"/>
                    </a:lnTo>
                    <a:lnTo>
                      <a:pt x="631833" y="761999"/>
                    </a:lnTo>
                    <a:lnTo>
                      <a:pt x="634565" y="812799"/>
                    </a:lnTo>
                    <a:lnTo>
                      <a:pt x="636706" y="863599"/>
                    </a:lnTo>
                    <a:lnTo>
                      <a:pt x="638237" y="914399"/>
                    </a:lnTo>
                    <a:lnTo>
                      <a:pt x="639139" y="965199"/>
                    </a:lnTo>
                    <a:lnTo>
                      <a:pt x="639292" y="1028699"/>
                    </a:lnTo>
                    <a:lnTo>
                      <a:pt x="638985" y="1066799"/>
                    </a:lnTo>
                    <a:lnTo>
                      <a:pt x="638108" y="1117599"/>
                    </a:lnTo>
                    <a:lnTo>
                      <a:pt x="636976" y="1168399"/>
                    </a:lnTo>
                    <a:lnTo>
                      <a:pt x="635638" y="1219199"/>
                    </a:lnTo>
                    <a:lnTo>
                      <a:pt x="634141" y="1269999"/>
                    </a:lnTo>
                    <a:lnTo>
                      <a:pt x="632533" y="1320799"/>
                    </a:lnTo>
                    <a:lnTo>
                      <a:pt x="629171" y="1422399"/>
                    </a:lnTo>
                    <a:lnTo>
                      <a:pt x="627513" y="1473199"/>
                    </a:lnTo>
                    <a:lnTo>
                      <a:pt x="625933" y="1523999"/>
                    </a:lnTo>
                    <a:lnTo>
                      <a:pt x="623391" y="1612899"/>
                    </a:lnTo>
                    <a:lnTo>
                      <a:pt x="978927" y="1870324"/>
                    </a:lnTo>
                    <a:lnTo>
                      <a:pt x="969767" y="1816099"/>
                    </a:lnTo>
                    <a:lnTo>
                      <a:pt x="960071" y="1765299"/>
                    </a:lnTo>
                    <a:lnTo>
                      <a:pt x="950541" y="1714499"/>
                    </a:lnTo>
                    <a:lnTo>
                      <a:pt x="945896" y="1689099"/>
                    </a:lnTo>
                    <a:lnTo>
                      <a:pt x="804758" y="1689099"/>
                    </a:lnTo>
                    <a:lnTo>
                      <a:pt x="785120" y="1650999"/>
                    </a:lnTo>
                    <a:lnTo>
                      <a:pt x="770152" y="1612899"/>
                    </a:lnTo>
                    <a:lnTo>
                      <a:pt x="760131" y="1562099"/>
                    </a:lnTo>
                    <a:lnTo>
                      <a:pt x="755337" y="1511299"/>
                    </a:lnTo>
                    <a:lnTo>
                      <a:pt x="756046" y="1460499"/>
                    </a:lnTo>
                    <a:lnTo>
                      <a:pt x="762538" y="1409699"/>
                    </a:lnTo>
                    <a:lnTo>
                      <a:pt x="775091" y="1371599"/>
                    </a:lnTo>
                    <a:lnTo>
                      <a:pt x="901458" y="1371599"/>
                    </a:lnTo>
                    <a:lnTo>
                      <a:pt x="899049" y="1346199"/>
                    </a:lnTo>
                    <a:lnTo>
                      <a:pt x="892847" y="1282699"/>
                    </a:lnTo>
                    <a:lnTo>
                      <a:pt x="883706" y="1231899"/>
                    </a:lnTo>
                    <a:lnTo>
                      <a:pt x="870074" y="1181099"/>
                    </a:lnTo>
                    <a:lnTo>
                      <a:pt x="863695" y="1155699"/>
                    </a:lnTo>
                    <a:lnTo>
                      <a:pt x="754174" y="1155699"/>
                    </a:lnTo>
                    <a:lnTo>
                      <a:pt x="742219" y="1104899"/>
                    </a:lnTo>
                    <a:lnTo>
                      <a:pt x="734204" y="1054099"/>
                    </a:lnTo>
                    <a:lnTo>
                      <a:pt x="730987" y="1003299"/>
                    </a:lnTo>
                    <a:lnTo>
                      <a:pt x="733425" y="952499"/>
                    </a:lnTo>
                    <a:lnTo>
                      <a:pt x="742373" y="901699"/>
                    </a:lnTo>
                    <a:lnTo>
                      <a:pt x="758690" y="850899"/>
                    </a:lnTo>
                    <a:lnTo>
                      <a:pt x="783232" y="812799"/>
                    </a:lnTo>
                    <a:lnTo>
                      <a:pt x="876145" y="812799"/>
                    </a:lnTo>
                    <a:lnTo>
                      <a:pt x="878240" y="800099"/>
                    </a:lnTo>
                    <a:lnTo>
                      <a:pt x="885502" y="749299"/>
                    </a:lnTo>
                    <a:lnTo>
                      <a:pt x="892475" y="685799"/>
                    </a:lnTo>
                    <a:lnTo>
                      <a:pt x="899473" y="634999"/>
                    </a:lnTo>
                    <a:lnTo>
                      <a:pt x="904978" y="596899"/>
                    </a:lnTo>
                    <a:lnTo>
                      <a:pt x="796338" y="596899"/>
                    </a:lnTo>
                    <a:lnTo>
                      <a:pt x="786584" y="546099"/>
                    </a:lnTo>
                    <a:lnTo>
                      <a:pt x="783030" y="507999"/>
                    </a:lnTo>
                    <a:lnTo>
                      <a:pt x="788146" y="457199"/>
                    </a:lnTo>
                    <a:lnTo>
                      <a:pt x="804402" y="419099"/>
                    </a:lnTo>
                    <a:lnTo>
                      <a:pt x="932960" y="419099"/>
                    </a:lnTo>
                    <a:lnTo>
                      <a:pt x="941771" y="368299"/>
                    </a:lnTo>
                    <a:lnTo>
                      <a:pt x="949299" y="317821"/>
                    </a:lnTo>
                    <a:close/>
                  </a:path>
                  <a:path w="2272665" h="2806700">
                    <a:moveTo>
                      <a:pt x="901458" y="1371599"/>
                    </a:moveTo>
                    <a:lnTo>
                      <a:pt x="775091" y="1371599"/>
                    </a:lnTo>
                    <a:lnTo>
                      <a:pt x="794149" y="1409699"/>
                    </a:lnTo>
                    <a:lnTo>
                      <a:pt x="809118" y="1447799"/>
                    </a:lnTo>
                    <a:lnTo>
                      <a:pt x="819486" y="1498599"/>
                    </a:lnTo>
                    <a:lnTo>
                      <a:pt x="824744" y="1549399"/>
                    </a:lnTo>
                    <a:lnTo>
                      <a:pt x="824382" y="1600199"/>
                    </a:lnTo>
                    <a:lnTo>
                      <a:pt x="817890" y="1650999"/>
                    </a:lnTo>
                    <a:lnTo>
                      <a:pt x="804758" y="1689099"/>
                    </a:lnTo>
                    <a:lnTo>
                      <a:pt x="945896" y="1689099"/>
                    </a:lnTo>
                    <a:lnTo>
                      <a:pt x="932276" y="1612899"/>
                    </a:lnTo>
                    <a:lnTo>
                      <a:pt x="923689" y="1562099"/>
                    </a:lnTo>
                    <a:lnTo>
                      <a:pt x="915566" y="1511299"/>
                    </a:lnTo>
                    <a:lnTo>
                      <a:pt x="908855" y="1447799"/>
                    </a:lnTo>
                    <a:lnTo>
                      <a:pt x="903867" y="1396999"/>
                    </a:lnTo>
                    <a:lnTo>
                      <a:pt x="901458" y="1371599"/>
                    </a:lnTo>
                    <a:close/>
                  </a:path>
                  <a:path w="2272665" h="2806700">
                    <a:moveTo>
                      <a:pt x="2272182" y="1257299"/>
                    </a:moveTo>
                    <a:lnTo>
                      <a:pt x="2080778" y="1257299"/>
                    </a:lnTo>
                    <a:lnTo>
                      <a:pt x="2104656" y="1308099"/>
                    </a:lnTo>
                    <a:lnTo>
                      <a:pt x="2122921" y="1346199"/>
                    </a:lnTo>
                    <a:lnTo>
                      <a:pt x="2135442" y="1396999"/>
                    </a:lnTo>
                    <a:lnTo>
                      <a:pt x="2142089" y="1435099"/>
                    </a:lnTo>
                    <a:lnTo>
                      <a:pt x="2142730" y="1485899"/>
                    </a:lnTo>
                    <a:lnTo>
                      <a:pt x="2137237" y="1536699"/>
                    </a:lnTo>
                    <a:lnTo>
                      <a:pt x="2125477" y="1587499"/>
                    </a:lnTo>
                    <a:lnTo>
                      <a:pt x="2107321" y="1625599"/>
                    </a:lnTo>
                    <a:lnTo>
                      <a:pt x="2272182" y="1625599"/>
                    </a:lnTo>
                    <a:lnTo>
                      <a:pt x="2272182" y="1257299"/>
                    </a:lnTo>
                    <a:close/>
                  </a:path>
                  <a:path w="2272665" h="2806700">
                    <a:moveTo>
                      <a:pt x="876145" y="812799"/>
                    </a:moveTo>
                    <a:lnTo>
                      <a:pt x="783232" y="812799"/>
                    </a:lnTo>
                    <a:lnTo>
                      <a:pt x="786782" y="863599"/>
                    </a:lnTo>
                    <a:lnTo>
                      <a:pt x="790106" y="901699"/>
                    </a:lnTo>
                    <a:lnTo>
                      <a:pt x="791800" y="952499"/>
                    </a:lnTo>
                    <a:lnTo>
                      <a:pt x="790458" y="1003299"/>
                    </a:lnTo>
                    <a:lnTo>
                      <a:pt x="784676" y="1054099"/>
                    </a:lnTo>
                    <a:lnTo>
                      <a:pt x="773050" y="1104899"/>
                    </a:lnTo>
                    <a:lnTo>
                      <a:pt x="754174" y="1155699"/>
                    </a:lnTo>
                    <a:lnTo>
                      <a:pt x="863695" y="1155699"/>
                    </a:lnTo>
                    <a:lnTo>
                      <a:pt x="857315" y="1130299"/>
                    </a:lnTo>
                    <a:lnTo>
                      <a:pt x="850703" y="1079499"/>
                    </a:lnTo>
                    <a:lnTo>
                      <a:pt x="849497" y="1028699"/>
                    </a:lnTo>
                    <a:lnTo>
                      <a:pt x="852957" y="977899"/>
                    </a:lnTo>
                    <a:lnTo>
                      <a:pt x="860346" y="914399"/>
                    </a:lnTo>
                    <a:lnTo>
                      <a:pt x="865273" y="888999"/>
                    </a:lnTo>
                    <a:lnTo>
                      <a:pt x="869784" y="863599"/>
                    </a:lnTo>
                    <a:lnTo>
                      <a:pt x="874049" y="825499"/>
                    </a:lnTo>
                    <a:lnTo>
                      <a:pt x="876145" y="812799"/>
                    </a:lnTo>
                    <a:close/>
                  </a:path>
                  <a:path w="2272665" h="2806700">
                    <a:moveTo>
                      <a:pt x="2272182" y="685799"/>
                    </a:moveTo>
                    <a:lnTo>
                      <a:pt x="2022498" y="685799"/>
                    </a:lnTo>
                    <a:lnTo>
                      <a:pt x="2064223" y="711199"/>
                    </a:lnTo>
                    <a:lnTo>
                      <a:pt x="2094105" y="749299"/>
                    </a:lnTo>
                    <a:lnTo>
                      <a:pt x="2114507" y="787399"/>
                    </a:lnTo>
                    <a:lnTo>
                      <a:pt x="2127793" y="825499"/>
                    </a:lnTo>
                    <a:lnTo>
                      <a:pt x="2130821" y="876299"/>
                    </a:lnTo>
                    <a:lnTo>
                      <a:pt x="2122263" y="914399"/>
                    </a:lnTo>
                    <a:lnTo>
                      <a:pt x="2106771" y="952499"/>
                    </a:lnTo>
                    <a:lnTo>
                      <a:pt x="2088996" y="990599"/>
                    </a:lnTo>
                    <a:lnTo>
                      <a:pt x="2073590" y="1041399"/>
                    </a:lnTo>
                    <a:lnTo>
                      <a:pt x="2272182" y="1041399"/>
                    </a:lnTo>
                    <a:lnTo>
                      <a:pt x="2272182" y="685799"/>
                    </a:lnTo>
                    <a:close/>
                  </a:path>
                  <a:path w="2272665" h="2806700">
                    <a:moveTo>
                      <a:pt x="932960" y="419099"/>
                    </a:moveTo>
                    <a:lnTo>
                      <a:pt x="804402" y="419099"/>
                    </a:lnTo>
                    <a:lnTo>
                      <a:pt x="818146" y="457199"/>
                    </a:lnTo>
                    <a:lnTo>
                      <a:pt x="821835" y="507999"/>
                    </a:lnTo>
                    <a:lnTo>
                      <a:pt x="814791" y="546099"/>
                    </a:lnTo>
                    <a:lnTo>
                      <a:pt x="796338" y="596899"/>
                    </a:lnTo>
                    <a:lnTo>
                      <a:pt x="904978" y="596899"/>
                    </a:lnTo>
                    <a:lnTo>
                      <a:pt x="906813" y="584199"/>
                    </a:lnTo>
                    <a:lnTo>
                      <a:pt x="914811" y="533399"/>
                    </a:lnTo>
                    <a:lnTo>
                      <a:pt x="923782" y="469899"/>
                    </a:lnTo>
                    <a:lnTo>
                      <a:pt x="932960" y="419099"/>
                    </a:lnTo>
                    <a:close/>
                  </a:path>
                  <a:path w="2272665" h="2806700">
                    <a:moveTo>
                      <a:pt x="2272182" y="177799"/>
                    </a:moveTo>
                    <a:lnTo>
                      <a:pt x="2022904" y="177799"/>
                    </a:lnTo>
                    <a:lnTo>
                      <a:pt x="2042301" y="215899"/>
                    </a:lnTo>
                    <a:lnTo>
                      <a:pt x="2056143" y="266699"/>
                    </a:lnTo>
                    <a:lnTo>
                      <a:pt x="2064276" y="317499"/>
                    </a:lnTo>
                    <a:lnTo>
                      <a:pt x="2066547" y="355599"/>
                    </a:lnTo>
                    <a:lnTo>
                      <a:pt x="2062802" y="406399"/>
                    </a:lnTo>
                    <a:lnTo>
                      <a:pt x="2052889" y="444499"/>
                    </a:lnTo>
                    <a:lnTo>
                      <a:pt x="2046425" y="457199"/>
                    </a:lnTo>
                    <a:lnTo>
                      <a:pt x="2037955" y="469899"/>
                    </a:lnTo>
                    <a:lnTo>
                      <a:pt x="2028630" y="495299"/>
                    </a:lnTo>
                    <a:lnTo>
                      <a:pt x="2019602" y="507999"/>
                    </a:lnTo>
                    <a:lnTo>
                      <a:pt x="2272182" y="507999"/>
                    </a:lnTo>
                    <a:lnTo>
                      <a:pt x="2272182" y="177799"/>
                    </a:lnTo>
                    <a:close/>
                  </a:path>
                  <a:path w="2272665" h="2806700">
                    <a:moveTo>
                      <a:pt x="992225" y="304799"/>
                    </a:moveTo>
                    <a:lnTo>
                      <a:pt x="949347" y="317499"/>
                    </a:lnTo>
                    <a:lnTo>
                      <a:pt x="949299" y="317821"/>
                    </a:lnTo>
                    <a:lnTo>
                      <a:pt x="949831" y="317499"/>
                    </a:lnTo>
                    <a:lnTo>
                      <a:pt x="992225" y="304799"/>
                    </a:lnTo>
                    <a:close/>
                  </a:path>
                  <a:path w="2272665" h="2806700">
                    <a:moveTo>
                      <a:pt x="1230384" y="197417"/>
                    </a:moveTo>
                    <a:lnTo>
                      <a:pt x="1165707" y="215899"/>
                    </a:lnTo>
                    <a:lnTo>
                      <a:pt x="1121759" y="241299"/>
                    </a:lnTo>
                    <a:lnTo>
                      <a:pt x="1078193" y="253999"/>
                    </a:lnTo>
                    <a:lnTo>
                      <a:pt x="992225" y="304799"/>
                    </a:lnTo>
                    <a:lnTo>
                      <a:pt x="1022091" y="292099"/>
                    </a:lnTo>
                    <a:lnTo>
                      <a:pt x="1210161" y="292099"/>
                    </a:lnTo>
                    <a:lnTo>
                      <a:pt x="1220444" y="241299"/>
                    </a:lnTo>
                    <a:lnTo>
                      <a:pt x="1230384" y="197417"/>
                    </a:lnTo>
                    <a:close/>
                  </a:path>
                  <a:path w="2272665" h="2806700">
                    <a:moveTo>
                      <a:pt x="1254731" y="190499"/>
                    </a:moveTo>
                    <a:lnTo>
                      <a:pt x="1231951" y="190499"/>
                    </a:lnTo>
                    <a:lnTo>
                      <a:pt x="1230384" y="197417"/>
                    </a:lnTo>
                    <a:lnTo>
                      <a:pt x="1254731" y="190499"/>
                    </a:lnTo>
                    <a:close/>
                  </a:path>
                  <a:path w="2272665" h="2806700">
                    <a:moveTo>
                      <a:pt x="1625259" y="76199"/>
                    </a:moveTo>
                    <a:lnTo>
                      <a:pt x="1604075" y="76199"/>
                    </a:lnTo>
                    <a:lnTo>
                      <a:pt x="1603661" y="81970"/>
                    </a:lnTo>
                    <a:lnTo>
                      <a:pt x="1625259" y="76199"/>
                    </a:lnTo>
                    <a:close/>
                  </a:path>
                </a:pathLst>
              </a:custGeom>
              <a:solidFill>
                <a:srgbClr val="B3B3B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8685143" y="3521519"/>
                <a:ext cx="2545715" cy="1651000"/>
              </a:xfrm>
              <a:custGeom>
                <a:avLst/>
                <a:gdLst/>
                <a:ahLst/>
                <a:cxnLst/>
                <a:rect l="l" t="t" r="r" b="b"/>
                <a:pathLst>
                  <a:path w="2545715" h="1651000">
                    <a:moveTo>
                      <a:pt x="273240" y="0"/>
                    </a:moveTo>
                    <a:lnTo>
                      <a:pt x="243991" y="40942"/>
                    </a:lnTo>
                    <a:lnTo>
                      <a:pt x="215864" y="81724"/>
                    </a:lnTo>
                    <a:lnTo>
                      <a:pt x="188778" y="122480"/>
                    </a:lnTo>
                    <a:lnTo>
                      <a:pt x="162653" y="163346"/>
                    </a:lnTo>
                    <a:lnTo>
                      <a:pt x="137410" y="204458"/>
                    </a:lnTo>
                    <a:lnTo>
                      <a:pt x="112969" y="245951"/>
                    </a:lnTo>
                    <a:lnTo>
                      <a:pt x="89250" y="287961"/>
                    </a:lnTo>
                    <a:lnTo>
                      <a:pt x="66174" y="330623"/>
                    </a:lnTo>
                    <a:lnTo>
                      <a:pt x="43660" y="374073"/>
                    </a:lnTo>
                    <a:lnTo>
                      <a:pt x="21628" y="418447"/>
                    </a:lnTo>
                    <a:lnTo>
                      <a:pt x="0" y="463880"/>
                    </a:lnTo>
                    <a:lnTo>
                      <a:pt x="2545422" y="1650834"/>
                    </a:lnTo>
                    <a:lnTo>
                      <a:pt x="273240" y="0"/>
                    </a:lnTo>
                    <a:close/>
                  </a:path>
                </a:pathLst>
              </a:custGeom>
              <a:solidFill>
                <a:srgbClr val="E4BD9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8685148" y="3553464"/>
                <a:ext cx="2526665" cy="1610360"/>
              </a:xfrm>
              <a:custGeom>
                <a:avLst/>
                <a:gdLst/>
                <a:ahLst/>
                <a:cxnLst/>
                <a:rect l="l" t="t" r="r" b="b"/>
                <a:pathLst>
                  <a:path w="2526665" h="1610360">
                    <a:moveTo>
                      <a:pt x="317207" y="0"/>
                    </a:moveTo>
                    <a:lnTo>
                      <a:pt x="308298" y="84373"/>
                    </a:lnTo>
                    <a:lnTo>
                      <a:pt x="304672" y="133163"/>
                    </a:lnTo>
                    <a:lnTo>
                      <a:pt x="302376" y="182024"/>
                    </a:lnTo>
                    <a:lnTo>
                      <a:pt x="301616" y="230950"/>
                    </a:lnTo>
                    <a:lnTo>
                      <a:pt x="302598" y="279934"/>
                    </a:lnTo>
                    <a:lnTo>
                      <a:pt x="305527" y="328971"/>
                    </a:lnTo>
                    <a:lnTo>
                      <a:pt x="310608" y="378056"/>
                    </a:lnTo>
                    <a:lnTo>
                      <a:pt x="318047" y="427182"/>
                    </a:lnTo>
                    <a:lnTo>
                      <a:pt x="323881" y="478575"/>
                    </a:lnTo>
                    <a:lnTo>
                      <a:pt x="325456" y="530710"/>
                    </a:lnTo>
                    <a:lnTo>
                      <a:pt x="325857" y="583110"/>
                    </a:lnTo>
                    <a:lnTo>
                      <a:pt x="325892" y="583902"/>
                    </a:lnTo>
                    <a:lnTo>
                      <a:pt x="607228" y="715092"/>
                    </a:lnTo>
                    <a:lnTo>
                      <a:pt x="606528" y="682350"/>
                    </a:lnTo>
                    <a:lnTo>
                      <a:pt x="606579" y="626086"/>
                    </a:lnTo>
                    <a:lnTo>
                      <a:pt x="608242" y="569787"/>
                    </a:lnTo>
                    <a:lnTo>
                      <a:pt x="610839" y="513482"/>
                    </a:lnTo>
                    <a:lnTo>
                      <a:pt x="613690" y="457204"/>
                    </a:lnTo>
                    <a:lnTo>
                      <a:pt x="615826" y="406158"/>
                    </a:lnTo>
                    <a:lnTo>
                      <a:pt x="617227" y="355148"/>
                    </a:lnTo>
                    <a:lnTo>
                      <a:pt x="617869" y="304172"/>
                    </a:lnTo>
                    <a:lnTo>
                      <a:pt x="617727" y="253229"/>
                    </a:lnTo>
                    <a:lnTo>
                      <a:pt x="617067" y="217860"/>
                    </a:lnTo>
                    <a:lnTo>
                      <a:pt x="317207" y="0"/>
                    </a:lnTo>
                    <a:close/>
                  </a:path>
                  <a:path w="2526665" h="1610360">
                    <a:moveTo>
                      <a:pt x="182222" y="100778"/>
                    </a:moveTo>
                    <a:lnTo>
                      <a:pt x="137401" y="172514"/>
                    </a:lnTo>
                    <a:lnTo>
                      <a:pt x="112960" y="214007"/>
                    </a:lnTo>
                    <a:lnTo>
                      <a:pt x="89242" y="256017"/>
                    </a:lnTo>
                    <a:lnTo>
                      <a:pt x="66166" y="298679"/>
                    </a:lnTo>
                    <a:lnTo>
                      <a:pt x="43654" y="342129"/>
                    </a:lnTo>
                    <a:lnTo>
                      <a:pt x="21625" y="386503"/>
                    </a:lnTo>
                    <a:lnTo>
                      <a:pt x="0" y="431936"/>
                    </a:lnTo>
                    <a:lnTo>
                      <a:pt x="178806" y="515315"/>
                    </a:lnTo>
                    <a:lnTo>
                      <a:pt x="177864" y="486245"/>
                    </a:lnTo>
                    <a:lnTo>
                      <a:pt x="176446" y="431936"/>
                    </a:lnTo>
                    <a:lnTo>
                      <a:pt x="175546" y="380741"/>
                    </a:lnTo>
                    <a:lnTo>
                      <a:pt x="175192" y="329117"/>
                    </a:lnTo>
                    <a:lnTo>
                      <a:pt x="175463" y="277552"/>
                    </a:lnTo>
                    <a:lnTo>
                      <a:pt x="176427" y="226046"/>
                    </a:lnTo>
                    <a:lnTo>
                      <a:pt x="178153" y="174598"/>
                    </a:lnTo>
                    <a:lnTo>
                      <a:pt x="180711" y="123206"/>
                    </a:lnTo>
                    <a:lnTo>
                      <a:pt x="182222" y="100778"/>
                    </a:lnTo>
                    <a:close/>
                  </a:path>
                  <a:path w="2526665" h="1610360">
                    <a:moveTo>
                      <a:pt x="2388192" y="1504656"/>
                    </a:moveTo>
                    <a:lnTo>
                      <a:pt x="2387868" y="1514402"/>
                    </a:lnTo>
                    <a:lnTo>
                      <a:pt x="2383700" y="1543477"/>
                    </a:lnTo>
                    <a:lnTo>
                      <a:pt x="2526491" y="1610062"/>
                    </a:lnTo>
                    <a:lnTo>
                      <a:pt x="2525838" y="1604662"/>
                    </a:lnTo>
                    <a:lnTo>
                      <a:pt x="2388192" y="1504656"/>
                    </a:lnTo>
                    <a:close/>
                  </a:path>
                  <a:path w="2526665" h="1610360">
                    <a:moveTo>
                      <a:pt x="1976653" y="1205656"/>
                    </a:moveTo>
                    <a:lnTo>
                      <a:pt x="1978547" y="1215547"/>
                    </a:lnTo>
                    <a:lnTo>
                      <a:pt x="1988135" y="1264362"/>
                    </a:lnTo>
                    <a:lnTo>
                      <a:pt x="1997842" y="1313129"/>
                    </a:lnTo>
                    <a:lnTo>
                      <a:pt x="2007349" y="1361896"/>
                    </a:lnTo>
                    <a:lnTo>
                      <a:pt x="2008574" y="1368553"/>
                    </a:lnTo>
                    <a:lnTo>
                      <a:pt x="2292255" y="1500836"/>
                    </a:lnTo>
                    <a:lnTo>
                      <a:pt x="2284692" y="1467889"/>
                    </a:lnTo>
                    <a:lnTo>
                      <a:pt x="2278179" y="1424727"/>
                    </a:lnTo>
                    <a:lnTo>
                      <a:pt x="1976653" y="1205656"/>
                    </a:lnTo>
                    <a:close/>
                  </a:path>
                  <a:path w="2526665" h="1610360">
                    <a:moveTo>
                      <a:pt x="1473195" y="839872"/>
                    </a:moveTo>
                    <a:lnTo>
                      <a:pt x="1484579" y="905959"/>
                    </a:lnTo>
                    <a:lnTo>
                      <a:pt x="1493600" y="956578"/>
                    </a:lnTo>
                    <a:lnTo>
                      <a:pt x="1502876" y="1007651"/>
                    </a:lnTo>
                    <a:lnTo>
                      <a:pt x="1512259" y="1058708"/>
                    </a:lnTo>
                    <a:lnTo>
                      <a:pt x="1528089" y="1144498"/>
                    </a:lnTo>
                    <a:lnTo>
                      <a:pt x="1796262" y="1269550"/>
                    </a:lnTo>
                    <a:lnTo>
                      <a:pt x="1790237" y="1218732"/>
                    </a:lnTo>
                    <a:lnTo>
                      <a:pt x="1783842" y="1169597"/>
                    </a:lnTo>
                    <a:lnTo>
                      <a:pt x="1776566" y="1120627"/>
                    </a:lnTo>
                    <a:lnTo>
                      <a:pt x="1768677" y="1072507"/>
                    </a:lnTo>
                    <a:lnTo>
                      <a:pt x="1473195" y="839872"/>
                    </a:lnTo>
                    <a:close/>
                  </a:path>
                  <a:path w="2526665" h="1610360">
                    <a:moveTo>
                      <a:pt x="1125956" y="587589"/>
                    </a:moveTo>
                    <a:lnTo>
                      <a:pt x="1129945" y="621441"/>
                    </a:lnTo>
                    <a:lnTo>
                      <a:pt x="1140983" y="720820"/>
                    </a:lnTo>
                    <a:lnTo>
                      <a:pt x="1146542" y="770507"/>
                    </a:lnTo>
                    <a:lnTo>
                      <a:pt x="1152166" y="820187"/>
                    </a:lnTo>
                    <a:lnTo>
                      <a:pt x="1157885" y="869855"/>
                    </a:lnTo>
                    <a:lnTo>
                      <a:pt x="1163726" y="919508"/>
                    </a:lnTo>
                    <a:lnTo>
                      <a:pt x="1169718" y="969141"/>
                    </a:lnTo>
                    <a:lnTo>
                      <a:pt x="1414439" y="1091502"/>
                    </a:lnTo>
                    <a:lnTo>
                      <a:pt x="1408705" y="1053101"/>
                    </a:lnTo>
                    <a:lnTo>
                      <a:pt x="1402435" y="1004153"/>
                    </a:lnTo>
                    <a:lnTo>
                      <a:pt x="1396960" y="955097"/>
                    </a:lnTo>
                    <a:lnTo>
                      <a:pt x="1392010" y="905481"/>
                    </a:lnTo>
                    <a:lnTo>
                      <a:pt x="1387495" y="856766"/>
                    </a:lnTo>
                    <a:lnTo>
                      <a:pt x="1383055" y="807544"/>
                    </a:lnTo>
                    <a:lnTo>
                      <a:pt x="1379773" y="771997"/>
                    </a:lnTo>
                    <a:lnTo>
                      <a:pt x="1125956" y="587589"/>
                    </a:lnTo>
                    <a:close/>
                  </a:path>
                  <a:path w="2526665" h="1610360">
                    <a:moveTo>
                      <a:pt x="1038430" y="758702"/>
                    </a:moveTo>
                    <a:lnTo>
                      <a:pt x="911709" y="758702"/>
                    </a:lnTo>
                    <a:lnTo>
                      <a:pt x="930767" y="789396"/>
                    </a:lnTo>
                    <a:lnTo>
                      <a:pt x="945735" y="832769"/>
                    </a:lnTo>
                    <a:lnTo>
                      <a:pt x="954714" y="877128"/>
                    </a:lnTo>
                    <a:lnTo>
                      <a:pt x="1057652" y="925129"/>
                    </a:lnTo>
                    <a:lnTo>
                      <a:pt x="1052183" y="889995"/>
                    </a:lnTo>
                    <a:lnTo>
                      <a:pt x="1045473" y="836044"/>
                    </a:lnTo>
                    <a:lnTo>
                      <a:pt x="1040485" y="781838"/>
                    </a:lnTo>
                    <a:lnTo>
                      <a:pt x="1038430" y="758702"/>
                    </a:lnTo>
                    <a:close/>
                  </a:path>
                  <a:path w="2526665" h="1610360">
                    <a:moveTo>
                      <a:pt x="775405" y="332899"/>
                    </a:moveTo>
                    <a:lnTo>
                      <a:pt x="775757" y="352860"/>
                    </a:lnTo>
                    <a:lnTo>
                      <a:pt x="775996" y="400601"/>
                    </a:lnTo>
                    <a:lnTo>
                      <a:pt x="775889" y="419472"/>
                    </a:lnTo>
                    <a:lnTo>
                      <a:pt x="774726" y="505354"/>
                    </a:lnTo>
                    <a:lnTo>
                      <a:pt x="773594" y="555558"/>
                    </a:lnTo>
                    <a:lnTo>
                      <a:pt x="772256" y="605760"/>
                    </a:lnTo>
                    <a:lnTo>
                      <a:pt x="770759" y="655960"/>
                    </a:lnTo>
                    <a:lnTo>
                      <a:pt x="769151" y="706158"/>
                    </a:lnTo>
                    <a:lnTo>
                      <a:pt x="766369" y="789301"/>
                    </a:lnTo>
                    <a:lnTo>
                      <a:pt x="892624" y="848175"/>
                    </a:lnTo>
                    <a:lnTo>
                      <a:pt x="892664" y="845350"/>
                    </a:lnTo>
                    <a:lnTo>
                      <a:pt x="899156" y="798848"/>
                    </a:lnTo>
                    <a:lnTo>
                      <a:pt x="911709" y="758702"/>
                    </a:lnTo>
                    <a:lnTo>
                      <a:pt x="1038430" y="758702"/>
                    </a:lnTo>
                    <a:lnTo>
                      <a:pt x="1035667" y="727589"/>
                    </a:lnTo>
                    <a:lnTo>
                      <a:pt x="1029465" y="673511"/>
                    </a:lnTo>
                    <a:lnTo>
                      <a:pt x="1020324" y="619816"/>
                    </a:lnTo>
                    <a:lnTo>
                      <a:pt x="1006692" y="566716"/>
                    </a:lnTo>
                    <a:lnTo>
                      <a:pt x="999963" y="539361"/>
                    </a:lnTo>
                    <a:lnTo>
                      <a:pt x="890792" y="539361"/>
                    </a:lnTo>
                    <a:lnTo>
                      <a:pt x="878837" y="486770"/>
                    </a:lnTo>
                    <a:lnTo>
                      <a:pt x="870822" y="435430"/>
                    </a:lnTo>
                    <a:lnTo>
                      <a:pt x="868589" y="400601"/>
                    </a:lnTo>
                    <a:lnTo>
                      <a:pt x="775405" y="332899"/>
                    </a:lnTo>
                    <a:close/>
                  </a:path>
                  <a:path w="2526665" h="1610360">
                    <a:moveTo>
                      <a:pt x="921349" y="438933"/>
                    </a:moveTo>
                    <a:lnTo>
                      <a:pt x="921294" y="439399"/>
                    </a:lnTo>
                    <a:lnTo>
                      <a:pt x="909668" y="489199"/>
                    </a:lnTo>
                    <a:lnTo>
                      <a:pt x="890792" y="539361"/>
                    </a:lnTo>
                    <a:lnTo>
                      <a:pt x="999963" y="539361"/>
                    </a:lnTo>
                    <a:lnTo>
                      <a:pt x="993933" y="514850"/>
                    </a:lnTo>
                    <a:lnTo>
                      <a:pt x="990696" y="489317"/>
                    </a:lnTo>
                    <a:lnTo>
                      <a:pt x="921349" y="438933"/>
                    </a:lnTo>
                    <a:close/>
                  </a:path>
                </a:pathLst>
              </a:custGeom>
              <a:solidFill>
                <a:srgbClr val="EFDA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8505426" y="3985399"/>
                <a:ext cx="2725420" cy="1187450"/>
              </a:xfrm>
              <a:custGeom>
                <a:avLst/>
                <a:gdLst/>
                <a:ahLst/>
                <a:cxnLst/>
                <a:rect l="l" t="t" r="r" b="b"/>
                <a:pathLst>
                  <a:path w="2725420" h="1187450">
                    <a:moveTo>
                      <a:pt x="179717" y="0"/>
                    </a:moveTo>
                    <a:lnTo>
                      <a:pt x="158816" y="45772"/>
                    </a:lnTo>
                    <a:lnTo>
                      <a:pt x="138985" y="91172"/>
                    </a:lnTo>
                    <a:lnTo>
                      <a:pt x="120172" y="136348"/>
                    </a:lnTo>
                    <a:lnTo>
                      <a:pt x="102324" y="181450"/>
                    </a:lnTo>
                    <a:lnTo>
                      <a:pt x="85389" y="226624"/>
                    </a:lnTo>
                    <a:lnTo>
                      <a:pt x="69314" y="272019"/>
                    </a:lnTo>
                    <a:lnTo>
                      <a:pt x="54046" y="317784"/>
                    </a:lnTo>
                    <a:lnTo>
                      <a:pt x="39533" y="364067"/>
                    </a:lnTo>
                    <a:lnTo>
                      <a:pt x="25723" y="411016"/>
                    </a:lnTo>
                    <a:lnTo>
                      <a:pt x="12563" y="458779"/>
                    </a:lnTo>
                    <a:lnTo>
                      <a:pt x="0" y="507504"/>
                    </a:lnTo>
                    <a:lnTo>
                      <a:pt x="2725140" y="1186954"/>
                    </a:lnTo>
                    <a:lnTo>
                      <a:pt x="179717" y="0"/>
                    </a:lnTo>
                    <a:close/>
                  </a:path>
                </a:pathLst>
              </a:custGeom>
              <a:solidFill>
                <a:srgbClr val="FED8B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8505430" y="3985399"/>
                <a:ext cx="2600325" cy="1156335"/>
              </a:xfrm>
              <a:custGeom>
                <a:avLst/>
                <a:gdLst/>
                <a:ahLst/>
                <a:cxnLst/>
                <a:rect l="l" t="t" r="r" b="b"/>
                <a:pathLst>
                  <a:path w="2600325" h="1156335">
                    <a:moveTo>
                      <a:pt x="393640" y="99754"/>
                    </a:moveTo>
                    <a:lnTo>
                      <a:pt x="395385" y="128977"/>
                    </a:lnTo>
                    <a:lnTo>
                      <a:pt x="400467" y="178061"/>
                    </a:lnTo>
                    <a:lnTo>
                      <a:pt x="407906" y="227187"/>
                    </a:lnTo>
                    <a:lnTo>
                      <a:pt x="413740" y="278581"/>
                    </a:lnTo>
                    <a:lnTo>
                      <a:pt x="415315" y="330716"/>
                    </a:lnTo>
                    <a:lnTo>
                      <a:pt x="415716" y="383116"/>
                    </a:lnTo>
                    <a:lnTo>
                      <a:pt x="418028" y="435302"/>
                    </a:lnTo>
                    <a:lnTo>
                      <a:pt x="422217" y="482983"/>
                    </a:lnTo>
                    <a:lnTo>
                      <a:pt x="426882" y="531388"/>
                    </a:lnTo>
                    <a:lnTo>
                      <a:pt x="431663" y="578254"/>
                    </a:lnTo>
                    <a:lnTo>
                      <a:pt x="702248" y="682584"/>
                    </a:lnTo>
                    <a:lnTo>
                      <a:pt x="700389" y="629440"/>
                    </a:lnTo>
                    <a:lnTo>
                      <a:pt x="698742" y="578254"/>
                    </a:lnTo>
                    <a:lnTo>
                      <a:pt x="697420" y="530629"/>
                    </a:lnTo>
                    <a:lnTo>
                      <a:pt x="696400" y="482983"/>
                    </a:lnTo>
                    <a:lnTo>
                      <a:pt x="696438" y="426092"/>
                    </a:lnTo>
                    <a:lnTo>
                      <a:pt x="698101" y="369792"/>
                    </a:lnTo>
                    <a:lnTo>
                      <a:pt x="700698" y="313488"/>
                    </a:lnTo>
                    <a:lnTo>
                      <a:pt x="703549" y="257210"/>
                    </a:lnTo>
                    <a:lnTo>
                      <a:pt x="704080" y="244515"/>
                    </a:lnTo>
                    <a:lnTo>
                      <a:pt x="393640" y="99754"/>
                    </a:lnTo>
                    <a:close/>
                  </a:path>
                  <a:path w="2600325" h="1156335">
                    <a:moveTo>
                      <a:pt x="179717" y="0"/>
                    </a:moveTo>
                    <a:lnTo>
                      <a:pt x="158816" y="45772"/>
                    </a:lnTo>
                    <a:lnTo>
                      <a:pt x="138985" y="91172"/>
                    </a:lnTo>
                    <a:lnTo>
                      <a:pt x="120172" y="136348"/>
                    </a:lnTo>
                    <a:lnTo>
                      <a:pt x="102324" y="181449"/>
                    </a:lnTo>
                    <a:lnTo>
                      <a:pt x="85389" y="226623"/>
                    </a:lnTo>
                    <a:lnTo>
                      <a:pt x="69314" y="272017"/>
                    </a:lnTo>
                    <a:lnTo>
                      <a:pt x="63574" y="289223"/>
                    </a:lnTo>
                    <a:lnTo>
                      <a:pt x="73160" y="317145"/>
                    </a:lnTo>
                    <a:lnTo>
                      <a:pt x="84876" y="367874"/>
                    </a:lnTo>
                    <a:lnTo>
                      <a:pt x="92113" y="420949"/>
                    </a:lnTo>
                    <a:lnTo>
                      <a:pt x="94214" y="473250"/>
                    </a:lnTo>
                    <a:lnTo>
                      <a:pt x="90526" y="521656"/>
                    </a:lnTo>
                    <a:lnTo>
                      <a:pt x="88587" y="529579"/>
                    </a:lnTo>
                    <a:lnTo>
                      <a:pt x="278711" y="576983"/>
                    </a:lnTo>
                    <a:lnTo>
                      <a:pt x="277972" y="555266"/>
                    </a:lnTo>
                    <a:lnTo>
                      <a:pt x="275796" y="501469"/>
                    </a:lnTo>
                    <a:lnTo>
                      <a:pt x="273592" y="447670"/>
                    </a:lnTo>
                    <a:lnTo>
                      <a:pt x="271452" y="393868"/>
                    </a:lnTo>
                    <a:lnTo>
                      <a:pt x="269466" y="340062"/>
                    </a:lnTo>
                    <a:lnTo>
                      <a:pt x="267723" y="286251"/>
                    </a:lnTo>
                    <a:lnTo>
                      <a:pt x="266314" y="232432"/>
                    </a:lnTo>
                    <a:lnTo>
                      <a:pt x="265405" y="180747"/>
                    </a:lnTo>
                    <a:lnTo>
                      <a:pt x="265051" y="129122"/>
                    </a:lnTo>
                    <a:lnTo>
                      <a:pt x="265322" y="77558"/>
                    </a:lnTo>
                    <a:lnTo>
                      <a:pt x="266020" y="40243"/>
                    </a:lnTo>
                    <a:lnTo>
                      <a:pt x="179717" y="0"/>
                    </a:lnTo>
                    <a:close/>
                  </a:path>
                  <a:path w="2600325" h="1156335">
                    <a:moveTo>
                      <a:pt x="18085" y="438728"/>
                    </a:moveTo>
                    <a:lnTo>
                      <a:pt x="12563" y="458769"/>
                    </a:lnTo>
                    <a:lnTo>
                      <a:pt x="0" y="507492"/>
                    </a:lnTo>
                    <a:lnTo>
                      <a:pt x="88587" y="529579"/>
                    </a:lnTo>
                    <a:lnTo>
                      <a:pt x="31135" y="515248"/>
                    </a:lnTo>
                    <a:lnTo>
                      <a:pt x="21177" y="466606"/>
                    </a:lnTo>
                    <a:lnTo>
                      <a:pt x="18085" y="438728"/>
                    </a:lnTo>
                    <a:close/>
                  </a:path>
                  <a:path w="2600325" h="1156335">
                    <a:moveTo>
                      <a:pt x="2431918" y="1050222"/>
                    </a:moveTo>
                    <a:lnTo>
                      <a:pt x="2435144" y="1056121"/>
                    </a:lnTo>
                    <a:lnTo>
                      <a:pt x="2453627" y="1103632"/>
                    </a:lnTo>
                    <a:lnTo>
                      <a:pt x="2458098" y="1120372"/>
                    </a:lnTo>
                    <a:lnTo>
                      <a:pt x="2600117" y="1155782"/>
                    </a:lnTo>
                    <a:lnTo>
                      <a:pt x="2598380" y="1127845"/>
                    </a:lnTo>
                    <a:lnTo>
                      <a:pt x="2431918" y="1050222"/>
                    </a:lnTo>
                    <a:close/>
                  </a:path>
                  <a:path w="2600325" h="1156335">
                    <a:moveTo>
                      <a:pt x="2040444" y="867674"/>
                    </a:moveTo>
                    <a:lnTo>
                      <a:pt x="2048970" y="913365"/>
                    </a:lnTo>
                    <a:lnTo>
                      <a:pt x="2058625" y="964471"/>
                    </a:lnTo>
                    <a:lnTo>
                      <a:pt x="2068406" y="1015552"/>
                    </a:lnTo>
                    <a:lnTo>
                      <a:pt x="2365830" y="1097367"/>
                    </a:lnTo>
                    <a:lnTo>
                      <a:pt x="2367272" y="1076836"/>
                    </a:lnTo>
                    <a:lnTo>
                      <a:pt x="2374096" y="1027739"/>
                    </a:lnTo>
                    <a:lnTo>
                      <a:pt x="2374936" y="1023651"/>
                    </a:lnTo>
                    <a:lnTo>
                      <a:pt x="2040444" y="867674"/>
                    </a:lnTo>
                    <a:close/>
                  </a:path>
                  <a:path w="2600325" h="1156335">
                    <a:moveTo>
                      <a:pt x="1563996" y="645502"/>
                    </a:moveTo>
                    <a:lnTo>
                      <a:pt x="1574438" y="705964"/>
                    </a:lnTo>
                    <a:lnTo>
                      <a:pt x="1583541" y="757035"/>
                    </a:lnTo>
                    <a:lnTo>
                      <a:pt x="1592855" y="808308"/>
                    </a:lnTo>
                    <a:lnTo>
                      <a:pt x="1602118" y="858714"/>
                    </a:lnTo>
                    <a:lnTo>
                      <a:pt x="1611456" y="909278"/>
                    </a:lnTo>
                    <a:lnTo>
                      <a:pt x="1874382" y="974834"/>
                    </a:lnTo>
                    <a:lnTo>
                      <a:pt x="1873701" y="969603"/>
                    </a:lnTo>
                    <a:lnTo>
                      <a:pt x="1866425" y="920633"/>
                    </a:lnTo>
                    <a:lnTo>
                      <a:pt x="1858536" y="872513"/>
                    </a:lnTo>
                    <a:lnTo>
                      <a:pt x="1850338" y="824443"/>
                    </a:lnTo>
                    <a:lnTo>
                      <a:pt x="1841632" y="774966"/>
                    </a:lnTo>
                    <a:lnTo>
                      <a:pt x="1563996" y="645502"/>
                    </a:lnTo>
                    <a:close/>
                  </a:path>
                  <a:path w="2600325" h="1156335">
                    <a:moveTo>
                      <a:pt x="1227246" y="488472"/>
                    </a:moveTo>
                    <a:lnTo>
                      <a:pt x="1236401" y="570512"/>
                    </a:lnTo>
                    <a:lnTo>
                      <a:pt x="1242025" y="620192"/>
                    </a:lnTo>
                    <a:lnTo>
                      <a:pt x="1247744" y="669861"/>
                    </a:lnTo>
                    <a:lnTo>
                      <a:pt x="1253635" y="719930"/>
                    </a:lnTo>
                    <a:lnTo>
                      <a:pt x="1259625" y="769540"/>
                    </a:lnTo>
                    <a:lnTo>
                      <a:pt x="1265748" y="818754"/>
                    </a:lnTo>
                    <a:lnTo>
                      <a:pt x="1502910" y="882214"/>
                    </a:lnTo>
                    <a:lnTo>
                      <a:pt x="1498563" y="853107"/>
                    </a:lnTo>
                    <a:lnTo>
                      <a:pt x="1492293" y="804159"/>
                    </a:lnTo>
                    <a:lnTo>
                      <a:pt x="1486819" y="755103"/>
                    </a:lnTo>
                    <a:lnTo>
                      <a:pt x="1481869" y="705486"/>
                    </a:lnTo>
                    <a:lnTo>
                      <a:pt x="1477353" y="656761"/>
                    </a:lnTo>
                    <a:lnTo>
                      <a:pt x="1472477" y="602826"/>
                    </a:lnTo>
                    <a:lnTo>
                      <a:pt x="1227246" y="488472"/>
                    </a:lnTo>
                    <a:close/>
                  </a:path>
                  <a:path w="2600325" h="1156335">
                    <a:moveTo>
                      <a:pt x="1128289" y="558708"/>
                    </a:moveTo>
                    <a:lnTo>
                      <a:pt x="1001568" y="558708"/>
                    </a:lnTo>
                    <a:lnTo>
                      <a:pt x="1020626" y="589402"/>
                    </a:lnTo>
                    <a:lnTo>
                      <a:pt x="1035594" y="632775"/>
                    </a:lnTo>
                    <a:lnTo>
                      <a:pt x="1045963" y="683998"/>
                    </a:lnTo>
                    <a:lnTo>
                      <a:pt x="1051221" y="738246"/>
                    </a:lnTo>
                    <a:lnTo>
                      <a:pt x="1051005" y="769540"/>
                    </a:lnTo>
                    <a:lnTo>
                      <a:pt x="1159127" y="796498"/>
                    </a:lnTo>
                    <a:lnTo>
                      <a:pt x="1150166" y="742198"/>
                    </a:lnTo>
                    <a:lnTo>
                      <a:pt x="1142042" y="690001"/>
                    </a:lnTo>
                    <a:lnTo>
                      <a:pt x="1135332" y="636049"/>
                    </a:lnTo>
                    <a:lnTo>
                      <a:pt x="1130344" y="581843"/>
                    </a:lnTo>
                    <a:lnTo>
                      <a:pt x="1128289" y="558708"/>
                    </a:lnTo>
                    <a:close/>
                  </a:path>
                  <a:path w="2600325" h="1156335">
                    <a:moveTo>
                      <a:pt x="864272" y="319214"/>
                    </a:moveTo>
                    <a:lnTo>
                      <a:pt x="862115" y="405765"/>
                    </a:lnTo>
                    <a:lnTo>
                      <a:pt x="860618" y="455965"/>
                    </a:lnTo>
                    <a:lnTo>
                      <a:pt x="859009" y="506164"/>
                    </a:lnTo>
                    <a:lnTo>
                      <a:pt x="853989" y="656771"/>
                    </a:lnTo>
                    <a:lnTo>
                      <a:pt x="852410" y="706963"/>
                    </a:lnTo>
                    <a:lnTo>
                      <a:pt x="852034" y="719930"/>
                    </a:lnTo>
                    <a:lnTo>
                      <a:pt x="988314" y="753909"/>
                    </a:lnTo>
                    <a:lnTo>
                      <a:pt x="986608" y="745729"/>
                    </a:lnTo>
                    <a:lnTo>
                      <a:pt x="981813" y="695288"/>
                    </a:lnTo>
                    <a:lnTo>
                      <a:pt x="982523" y="645355"/>
                    </a:lnTo>
                    <a:lnTo>
                      <a:pt x="989015" y="598854"/>
                    </a:lnTo>
                    <a:lnTo>
                      <a:pt x="1001568" y="558708"/>
                    </a:lnTo>
                    <a:lnTo>
                      <a:pt x="1128289" y="558708"/>
                    </a:lnTo>
                    <a:lnTo>
                      <a:pt x="1125526" y="527595"/>
                    </a:lnTo>
                    <a:lnTo>
                      <a:pt x="1119323" y="473516"/>
                    </a:lnTo>
                    <a:lnTo>
                      <a:pt x="1112783" y="435097"/>
                    </a:lnTo>
                    <a:lnTo>
                      <a:pt x="864272" y="319214"/>
                    </a:lnTo>
                    <a:close/>
                  </a:path>
                </a:pathLst>
              </a:custGeom>
              <a:solidFill>
                <a:srgbClr val="FEEAD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8421999" y="4492904"/>
                <a:ext cx="2808605" cy="679450"/>
              </a:xfrm>
              <a:custGeom>
                <a:avLst/>
                <a:gdLst/>
                <a:ahLst/>
                <a:cxnLst/>
                <a:rect l="l" t="t" r="r" b="b"/>
                <a:pathLst>
                  <a:path w="2808604" h="679450">
                    <a:moveTo>
                      <a:pt x="83426" y="0"/>
                    </a:moveTo>
                    <a:lnTo>
                      <a:pt x="71118" y="50869"/>
                    </a:lnTo>
                    <a:lnTo>
                      <a:pt x="59902" y="100434"/>
                    </a:lnTo>
                    <a:lnTo>
                      <a:pt x="49750" y="148931"/>
                    </a:lnTo>
                    <a:lnTo>
                      <a:pt x="40633" y="196595"/>
                    </a:lnTo>
                    <a:lnTo>
                      <a:pt x="32522" y="243663"/>
                    </a:lnTo>
                    <a:lnTo>
                      <a:pt x="25387" y="290372"/>
                    </a:lnTo>
                    <a:lnTo>
                      <a:pt x="19200" y="336957"/>
                    </a:lnTo>
                    <a:lnTo>
                      <a:pt x="13932" y="383656"/>
                    </a:lnTo>
                    <a:lnTo>
                      <a:pt x="9554" y="430703"/>
                    </a:lnTo>
                    <a:lnTo>
                      <a:pt x="6037" y="478336"/>
                    </a:lnTo>
                    <a:lnTo>
                      <a:pt x="3352" y="526791"/>
                    </a:lnTo>
                    <a:lnTo>
                      <a:pt x="1470" y="576304"/>
                    </a:lnTo>
                    <a:lnTo>
                      <a:pt x="362" y="627111"/>
                    </a:lnTo>
                    <a:lnTo>
                      <a:pt x="0" y="679450"/>
                    </a:lnTo>
                    <a:lnTo>
                      <a:pt x="2808566" y="679450"/>
                    </a:lnTo>
                    <a:lnTo>
                      <a:pt x="83426" y="0"/>
                    </a:lnTo>
                    <a:close/>
                  </a:path>
                </a:pathLst>
              </a:custGeom>
              <a:solidFill>
                <a:srgbClr val="D6EBD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8422005" y="4494792"/>
                <a:ext cx="2808605" cy="678180"/>
              </a:xfrm>
              <a:custGeom>
                <a:avLst/>
                <a:gdLst/>
                <a:ahLst/>
                <a:cxnLst/>
                <a:rect l="l" t="t" r="r" b="b"/>
                <a:pathLst>
                  <a:path w="2808604" h="678179">
                    <a:moveTo>
                      <a:pt x="457152" y="91280"/>
                    </a:moveTo>
                    <a:lnTo>
                      <a:pt x="459741" y="179657"/>
                    </a:lnTo>
                    <a:lnTo>
                      <a:pt x="463929" y="227337"/>
                    </a:lnTo>
                    <a:lnTo>
                      <a:pt x="468595" y="275742"/>
                    </a:lnTo>
                    <a:lnTo>
                      <a:pt x="473375" y="322608"/>
                    </a:lnTo>
                    <a:lnTo>
                      <a:pt x="483382" y="417835"/>
                    </a:lnTo>
                    <a:lnTo>
                      <a:pt x="488272" y="465460"/>
                    </a:lnTo>
                    <a:lnTo>
                      <a:pt x="492913" y="513108"/>
                    </a:lnTo>
                    <a:lnTo>
                      <a:pt x="495480" y="548505"/>
                    </a:lnTo>
                    <a:lnTo>
                      <a:pt x="497163" y="583985"/>
                    </a:lnTo>
                    <a:lnTo>
                      <a:pt x="498876" y="619462"/>
                    </a:lnTo>
                    <a:lnTo>
                      <a:pt x="501536" y="654852"/>
                    </a:lnTo>
                    <a:lnTo>
                      <a:pt x="503483" y="677561"/>
                    </a:lnTo>
                    <a:lnTo>
                      <a:pt x="750033" y="677561"/>
                    </a:lnTo>
                    <a:lnTo>
                      <a:pt x="750913" y="667946"/>
                    </a:lnTo>
                    <a:lnTo>
                      <a:pt x="750007" y="618914"/>
                    </a:lnTo>
                    <a:lnTo>
                      <a:pt x="748748" y="569886"/>
                    </a:lnTo>
                    <a:lnTo>
                      <a:pt x="747233" y="520862"/>
                    </a:lnTo>
                    <a:lnTo>
                      <a:pt x="745556" y="471839"/>
                    </a:lnTo>
                    <a:lnTo>
                      <a:pt x="743814" y="422817"/>
                    </a:lnTo>
                    <a:lnTo>
                      <a:pt x="742101" y="373794"/>
                    </a:lnTo>
                    <a:lnTo>
                      <a:pt x="740454" y="322608"/>
                    </a:lnTo>
                    <a:lnTo>
                      <a:pt x="739132" y="274984"/>
                    </a:lnTo>
                    <a:lnTo>
                      <a:pt x="738113" y="227337"/>
                    </a:lnTo>
                    <a:lnTo>
                      <a:pt x="738150" y="170446"/>
                    </a:lnTo>
                    <a:lnTo>
                      <a:pt x="738417" y="161409"/>
                    </a:lnTo>
                    <a:lnTo>
                      <a:pt x="457152" y="91280"/>
                    </a:lnTo>
                    <a:close/>
                  </a:path>
                  <a:path w="2808604" h="678179">
                    <a:moveTo>
                      <a:pt x="56153" y="116428"/>
                    </a:moveTo>
                    <a:lnTo>
                      <a:pt x="40627" y="194702"/>
                    </a:lnTo>
                    <a:lnTo>
                      <a:pt x="32516" y="241772"/>
                    </a:lnTo>
                    <a:lnTo>
                      <a:pt x="25382" y="288482"/>
                    </a:lnTo>
                    <a:lnTo>
                      <a:pt x="19180" y="335203"/>
                    </a:lnTo>
                    <a:lnTo>
                      <a:pt x="13928" y="381767"/>
                    </a:lnTo>
                    <a:lnTo>
                      <a:pt x="9551" y="428815"/>
                    </a:lnTo>
                    <a:lnTo>
                      <a:pt x="6035" y="476448"/>
                    </a:lnTo>
                    <a:lnTo>
                      <a:pt x="3351" y="524903"/>
                    </a:lnTo>
                    <a:lnTo>
                      <a:pt x="1470" y="574416"/>
                    </a:lnTo>
                    <a:lnTo>
                      <a:pt x="362" y="625223"/>
                    </a:lnTo>
                    <a:lnTo>
                      <a:pt x="0" y="677561"/>
                    </a:lnTo>
                    <a:lnTo>
                      <a:pt x="98501" y="677561"/>
                    </a:lnTo>
                    <a:lnTo>
                      <a:pt x="96675" y="650029"/>
                    </a:lnTo>
                    <a:lnTo>
                      <a:pt x="98692" y="600408"/>
                    </a:lnTo>
                    <a:lnTo>
                      <a:pt x="106839" y="556363"/>
                    </a:lnTo>
                    <a:lnTo>
                      <a:pt x="121692" y="519737"/>
                    </a:lnTo>
                    <a:lnTo>
                      <a:pt x="337436" y="519737"/>
                    </a:lnTo>
                    <a:lnTo>
                      <a:pt x="333679" y="490468"/>
                    </a:lnTo>
                    <a:lnTo>
                      <a:pt x="327559" y="441670"/>
                    </a:lnTo>
                    <a:lnTo>
                      <a:pt x="324141" y="406331"/>
                    </a:lnTo>
                    <a:lnTo>
                      <a:pt x="322150" y="370807"/>
                    </a:lnTo>
                    <a:lnTo>
                      <a:pt x="321017" y="338661"/>
                    </a:lnTo>
                    <a:lnTo>
                      <a:pt x="104877" y="338661"/>
                    </a:lnTo>
                    <a:lnTo>
                      <a:pt x="86901" y="303027"/>
                    </a:lnTo>
                    <a:lnTo>
                      <a:pt x="72848" y="259603"/>
                    </a:lnTo>
                    <a:lnTo>
                      <a:pt x="62890" y="210961"/>
                    </a:lnTo>
                    <a:lnTo>
                      <a:pt x="57201" y="159675"/>
                    </a:lnTo>
                    <a:lnTo>
                      <a:pt x="56153" y="116428"/>
                    </a:lnTo>
                    <a:close/>
                  </a:path>
                  <a:path w="2808604" h="678179">
                    <a:moveTo>
                      <a:pt x="337436" y="519737"/>
                    </a:moveTo>
                    <a:lnTo>
                      <a:pt x="121692" y="519737"/>
                    </a:lnTo>
                    <a:lnTo>
                      <a:pt x="143894" y="564919"/>
                    </a:lnTo>
                    <a:lnTo>
                      <a:pt x="164265" y="610294"/>
                    </a:lnTo>
                    <a:lnTo>
                      <a:pt x="182343" y="656015"/>
                    </a:lnTo>
                    <a:lnTo>
                      <a:pt x="189486" y="677561"/>
                    </a:lnTo>
                    <a:lnTo>
                      <a:pt x="358636" y="677561"/>
                    </a:lnTo>
                    <a:lnTo>
                      <a:pt x="352946" y="636691"/>
                    </a:lnTo>
                    <a:lnTo>
                      <a:pt x="346356" y="587979"/>
                    </a:lnTo>
                    <a:lnTo>
                      <a:pt x="339940" y="539238"/>
                    </a:lnTo>
                    <a:lnTo>
                      <a:pt x="337436" y="519737"/>
                    </a:lnTo>
                    <a:close/>
                  </a:path>
                  <a:path w="2808604" h="678179">
                    <a:moveTo>
                      <a:pt x="91050" y="0"/>
                    </a:moveTo>
                    <a:lnTo>
                      <a:pt x="114873" y="61499"/>
                    </a:lnTo>
                    <a:lnTo>
                      <a:pt x="126589" y="112229"/>
                    </a:lnTo>
                    <a:lnTo>
                      <a:pt x="133825" y="165304"/>
                    </a:lnTo>
                    <a:lnTo>
                      <a:pt x="135927" y="217605"/>
                    </a:lnTo>
                    <a:lnTo>
                      <a:pt x="132239" y="266011"/>
                    </a:lnTo>
                    <a:lnTo>
                      <a:pt x="122107" y="307403"/>
                    </a:lnTo>
                    <a:lnTo>
                      <a:pt x="104877" y="338661"/>
                    </a:lnTo>
                    <a:lnTo>
                      <a:pt x="321017" y="338661"/>
                    </a:lnTo>
                    <a:lnTo>
                      <a:pt x="319685" y="299621"/>
                    </a:lnTo>
                    <a:lnTo>
                      <a:pt x="317508" y="245823"/>
                    </a:lnTo>
                    <a:lnTo>
                      <a:pt x="315305" y="192024"/>
                    </a:lnTo>
                    <a:lnTo>
                      <a:pt x="313165" y="138223"/>
                    </a:lnTo>
                    <a:lnTo>
                      <a:pt x="311179" y="84417"/>
                    </a:lnTo>
                    <a:lnTo>
                      <a:pt x="310214" y="54644"/>
                    </a:lnTo>
                    <a:lnTo>
                      <a:pt x="91050" y="0"/>
                    </a:lnTo>
                    <a:close/>
                  </a:path>
                  <a:path w="2808604" h="678179">
                    <a:moveTo>
                      <a:pt x="902268" y="202262"/>
                    </a:moveTo>
                    <a:lnTo>
                      <a:pt x="900722" y="250518"/>
                    </a:lnTo>
                    <a:lnTo>
                      <a:pt x="895702" y="401126"/>
                    </a:lnTo>
                    <a:lnTo>
                      <a:pt x="894122" y="451317"/>
                    </a:lnTo>
                    <a:lnTo>
                      <a:pt x="892598" y="504281"/>
                    </a:lnTo>
                    <a:lnTo>
                      <a:pt x="891470" y="548513"/>
                    </a:lnTo>
                    <a:lnTo>
                      <a:pt x="891499" y="597724"/>
                    </a:lnTo>
                    <a:lnTo>
                      <a:pt x="893135" y="646274"/>
                    </a:lnTo>
                    <a:lnTo>
                      <a:pt x="894227" y="677561"/>
                    </a:lnTo>
                    <a:lnTo>
                      <a:pt x="1225108" y="677561"/>
                    </a:lnTo>
                    <a:lnTo>
                      <a:pt x="1218731" y="642772"/>
                    </a:lnTo>
                    <a:lnTo>
                      <a:pt x="1213810" y="615216"/>
                    </a:lnTo>
                    <a:lnTo>
                      <a:pt x="1072947" y="615216"/>
                    </a:lnTo>
                    <a:lnTo>
                      <a:pt x="1053309" y="580794"/>
                    </a:lnTo>
                    <a:lnTo>
                      <a:pt x="1038341" y="538109"/>
                    </a:lnTo>
                    <a:lnTo>
                      <a:pt x="1028320" y="490084"/>
                    </a:lnTo>
                    <a:lnTo>
                      <a:pt x="1023526" y="439643"/>
                    </a:lnTo>
                    <a:lnTo>
                      <a:pt x="1024236" y="389710"/>
                    </a:lnTo>
                    <a:lnTo>
                      <a:pt x="1030728" y="343208"/>
                    </a:lnTo>
                    <a:lnTo>
                      <a:pt x="1043280" y="303062"/>
                    </a:lnTo>
                    <a:lnTo>
                      <a:pt x="1170002" y="303062"/>
                    </a:lnTo>
                    <a:lnTo>
                      <a:pt x="1167238" y="271949"/>
                    </a:lnTo>
                    <a:lnTo>
                      <a:pt x="1166811" y="268220"/>
                    </a:lnTo>
                    <a:lnTo>
                      <a:pt x="902268" y="202262"/>
                    </a:lnTo>
                    <a:close/>
                  </a:path>
                  <a:path w="2808604" h="678179">
                    <a:moveTo>
                      <a:pt x="1275939" y="295429"/>
                    </a:moveTo>
                    <a:lnTo>
                      <a:pt x="1283738" y="364547"/>
                    </a:lnTo>
                    <a:lnTo>
                      <a:pt x="1289456" y="414215"/>
                    </a:lnTo>
                    <a:lnTo>
                      <a:pt x="1295297" y="463868"/>
                    </a:lnTo>
                    <a:lnTo>
                      <a:pt x="1301289" y="513501"/>
                    </a:lnTo>
                    <a:lnTo>
                      <a:pt x="1307461" y="563109"/>
                    </a:lnTo>
                    <a:lnTo>
                      <a:pt x="1313841" y="612688"/>
                    </a:lnTo>
                    <a:lnTo>
                      <a:pt x="1320690" y="661810"/>
                    </a:lnTo>
                    <a:lnTo>
                      <a:pt x="1323155" y="677561"/>
                    </a:lnTo>
                    <a:lnTo>
                      <a:pt x="1553055" y="677561"/>
                    </a:lnTo>
                    <a:lnTo>
                      <a:pt x="1547566" y="646274"/>
                    </a:lnTo>
                    <a:lnTo>
                      <a:pt x="1540276" y="597461"/>
                    </a:lnTo>
                    <a:lnTo>
                      <a:pt x="1534006" y="548513"/>
                    </a:lnTo>
                    <a:lnTo>
                      <a:pt x="1528531" y="499457"/>
                    </a:lnTo>
                    <a:lnTo>
                      <a:pt x="1523582" y="449841"/>
                    </a:lnTo>
                    <a:lnTo>
                      <a:pt x="1519065" y="401116"/>
                    </a:lnTo>
                    <a:lnTo>
                      <a:pt x="1514907" y="355012"/>
                    </a:lnTo>
                    <a:lnTo>
                      <a:pt x="1275939" y="295429"/>
                    </a:lnTo>
                    <a:close/>
                  </a:path>
                  <a:path w="2808604" h="678179">
                    <a:moveTo>
                      <a:pt x="1603574" y="377119"/>
                    </a:moveTo>
                    <a:lnTo>
                      <a:pt x="1616151" y="450319"/>
                    </a:lnTo>
                    <a:lnTo>
                      <a:pt x="1625278" y="501521"/>
                    </a:lnTo>
                    <a:lnTo>
                      <a:pt x="1634448" y="552011"/>
                    </a:lnTo>
                    <a:lnTo>
                      <a:pt x="1643831" y="603068"/>
                    </a:lnTo>
                    <a:lnTo>
                      <a:pt x="1657578" y="677561"/>
                    </a:lnTo>
                    <a:lnTo>
                      <a:pt x="1910006" y="677561"/>
                    </a:lnTo>
                    <a:lnTo>
                      <a:pt x="1900249" y="616867"/>
                    </a:lnTo>
                    <a:lnTo>
                      <a:pt x="1892051" y="568797"/>
                    </a:lnTo>
                    <a:lnTo>
                      <a:pt x="1883605" y="520767"/>
                    </a:lnTo>
                    <a:lnTo>
                      <a:pt x="1874972" y="472767"/>
                    </a:lnTo>
                    <a:lnTo>
                      <a:pt x="1603574" y="377119"/>
                    </a:lnTo>
                    <a:close/>
                  </a:path>
                  <a:path w="2808604" h="678179">
                    <a:moveTo>
                      <a:pt x="2059918" y="490900"/>
                    </a:moveTo>
                    <a:lnTo>
                      <a:pt x="2071700" y="555445"/>
                    </a:lnTo>
                    <a:lnTo>
                      <a:pt x="2081142" y="606592"/>
                    </a:lnTo>
                    <a:lnTo>
                      <a:pt x="2090683" y="657720"/>
                    </a:lnTo>
                    <a:lnTo>
                      <a:pt x="2094431" y="677561"/>
                    </a:lnTo>
                    <a:lnTo>
                      <a:pt x="2628173" y="677561"/>
                    </a:lnTo>
                    <a:lnTo>
                      <a:pt x="2625353" y="631881"/>
                    </a:lnTo>
                    <a:lnTo>
                      <a:pt x="2059918" y="490900"/>
                    </a:lnTo>
                    <a:close/>
                  </a:path>
                  <a:path w="2808604" h="678179">
                    <a:moveTo>
                      <a:pt x="2769701" y="667871"/>
                    </a:moveTo>
                    <a:lnTo>
                      <a:pt x="2770163" y="677561"/>
                    </a:lnTo>
                    <a:lnTo>
                      <a:pt x="2808566" y="677561"/>
                    </a:lnTo>
                    <a:lnTo>
                      <a:pt x="2769701" y="667871"/>
                    </a:lnTo>
                    <a:close/>
                  </a:path>
                  <a:path w="2808604" h="678179">
                    <a:moveTo>
                      <a:pt x="1170002" y="303062"/>
                    </a:moveTo>
                    <a:lnTo>
                      <a:pt x="1043280" y="303062"/>
                    </a:lnTo>
                    <a:lnTo>
                      <a:pt x="1062338" y="333756"/>
                    </a:lnTo>
                    <a:lnTo>
                      <a:pt x="1077307" y="377129"/>
                    </a:lnTo>
                    <a:lnTo>
                      <a:pt x="1087675" y="428353"/>
                    </a:lnTo>
                    <a:lnTo>
                      <a:pt x="1092933" y="482601"/>
                    </a:lnTo>
                    <a:lnTo>
                      <a:pt x="1092572" y="535045"/>
                    </a:lnTo>
                    <a:lnTo>
                      <a:pt x="1086080" y="580859"/>
                    </a:lnTo>
                    <a:lnTo>
                      <a:pt x="1072947" y="615216"/>
                    </a:lnTo>
                    <a:lnTo>
                      <a:pt x="1213810" y="615216"/>
                    </a:lnTo>
                    <a:lnTo>
                      <a:pt x="1200371" y="538109"/>
                    </a:lnTo>
                    <a:lnTo>
                      <a:pt x="1191879" y="486552"/>
                    </a:lnTo>
                    <a:lnTo>
                      <a:pt x="1183755" y="434355"/>
                    </a:lnTo>
                    <a:lnTo>
                      <a:pt x="1177044" y="380404"/>
                    </a:lnTo>
                    <a:lnTo>
                      <a:pt x="1172057" y="326198"/>
                    </a:lnTo>
                    <a:lnTo>
                      <a:pt x="1170002" y="303062"/>
                    </a:lnTo>
                    <a:close/>
                  </a:path>
                </a:pathLst>
              </a:custGeom>
              <a:solidFill>
                <a:srgbClr val="E9F4E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8421999" y="5172354"/>
                <a:ext cx="2808605" cy="868044"/>
              </a:xfrm>
              <a:custGeom>
                <a:avLst/>
                <a:gdLst/>
                <a:ahLst/>
                <a:cxnLst/>
                <a:rect l="l" t="t" r="r" b="b"/>
                <a:pathLst>
                  <a:path w="2808604" h="868045">
                    <a:moveTo>
                      <a:pt x="2808566" y="0"/>
                    </a:moveTo>
                    <a:lnTo>
                      <a:pt x="0" y="0"/>
                    </a:lnTo>
                    <a:lnTo>
                      <a:pt x="434" y="54267"/>
                    </a:lnTo>
                    <a:lnTo>
                      <a:pt x="1747" y="107644"/>
                    </a:lnTo>
                    <a:lnTo>
                      <a:pt x="3955" y="160228"/>
                    </a:lnTo>
                    <a:lnTo>
                      <a:pt x="7073" y="212117"/>
                    </a:lnTo>
                    <a:lnTo>
                      <a:pt x="11116" y="263409"/>
                    </a:lnTo>
                    <a:lnTo>
                      <a:pt x="16101" y="314201"/>
                    </a:lnTo>
                    <a:lnTo>
                      <a:pt x="22041" y="364591"/>
                    </a:lnTo>
                    <a:lnTo>
                      <a:pt x="28954" y="414677"/>
                    </a:lnTo>
                    <a:lnTo>
                      <a:pt x="36854" y="464557"/>
                    </a:lnTo>
                    <a:lnTo>
                      <a:pt x="45757" y="514328"/>
                    </a:lnTo>
                    <a:lnTo>
                      <a:pt x="55679" y="564088"/>
                    </a:lnTo>
                    <a:lnTo>
                      <a:pt x="66635" y="613935"/>
                    </a:lnTo>
                    <a:lnTo>
                      <a:pt x="78640" y="663967"/>
                    </a:lnTo>
                    <a:lnTo>
                      <a:pt x="91710" y="714280"/>
                    </a:lnTo>
                    <a:lnTo>
                      <a:pt x="105860" y="764974"/>
                    </a:lnTo>
                    <a:lnTo>
                      <a:pt x="121107" y="816145"/>
                    </a:lnTo>
                    <a:lnTo>
                      <a:pt x="137464" y="867892"/>
                    </a:lnTo>
                    <a:lnTo>
                      <a:pt x="2808566" y="0"/>
                    </a:lnTo>
                    <a:close/>
                  </a:path>
                </a:pathLst>
              </a:custGeom>
              <a:solidFill>
                <a:srgbClr val="B4E0D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object 38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8422005" y="2363787"/>
                <a:ext cx="5618777" cy="5623350"/>
              </a:xfrm>
              <a:prstGeom prst="rect">
                <a:avLst/>
              </a:prstGeom>
            </p:spPr>
          </p:pic>
        </p:grpSp>
        <p:sp>
          <p:nvSpPr>
            <p:cNvPr id="39" name="object 39"/>
            <p:cNvSpPr txBox="1"/>
            <p:nvPr/>
          </p:nvSpPr>
          <p:spPr>
            <a:xfrm>
              <a:off x="13312300" y="2816554"/>
              <a:ext cx="160337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Men</a:t>
              </a:r>
              <a:r>
                <a:rPr sz="1400" spc="-45" dirty="0">
                  <a:latin typeface="Source Sans Pro"/>
                  <a:cs typeface="Source Sans Pro"/>
                </a:rPr>
                <a:t>t</a:t>
              </a:r>
              <a:r>
                <a:rPr sz="1400" spc="-15" dirty="0">
                  <a:latin typeface="Source Sans Pro"/>
                  <a:cs typeface="Source Sans Pro"/>
                </a:rPr>
                <a:t>al/sub</a:t>
              </a:r>
              <a:r>
                <a:rPr sz="1400" spc="-45" dirty="0">
                  <a:latin typeface="Source Sans Pro"/>
                  <a:cs typeface="Source Sans Pro"/>
                </a:rPr>
                <a:t>st</a:t>
              </a:r>
              <a:r>
                <a:rPr sz="1400" spc="-15" dirty="0">
                  <a:latin typeface="Source Sans Pro"/>
                  <a:cs typeface="Source Sans Pro"/>
                </a:rPr>
                <a:t>an</a:t>
              </a:r>
              <a:r>
                <a:rPr sz="1400" spc="-45" dirty="0">
                  <a:latin typeface="Source Sans Pro"/>
                  <a:cs typeface="Source Sans Pro"/>
                </a:rPr>
                <a:t>c</a:t>
              </a:r>
              <a:r>
                <a:rPr sz="1400" dirty="0">
                  <a:latin typeface="Source Sans Pro"/>
                  <a:cs typeface="Source Sans Pro"/>
                </a:rPr>
                <a:t>e</a:t>
              </a:r>
              <a:r>
                <a:rPr sz="1400" spc="-30" dirty="0">
                  <a:latin typeface="Source Sans Pro"/>
                  <a:cs typeface="Source Sans Pro"/>
                </a:rPr>
                <a:t> </a:t>
              </a:r>
              <a:r>
                <a:rPr sz="1400" spc="-15" dirty="0">
                  <a:latin typeface="Source Sans Pro"/>
                  <a:cs typeface="Source Sans Pro"/>
                </a:rPr>
                <a:t>use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14193121" y="5692824"/>
              <a:ext cx="5645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Injuries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13156547" y="7484159"/>
              <a:ext cx="110871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Ca</a:t>
              </a:r>
              <a:r>
                <a:rPr sz="1400" spc="-30" dirty="0">
                  <a:latin typeface="Source Sans Pro"/>
                  <a:cs typeface="Source Sans Pro"/>
                </a:rPr>
                <a:t>r</a:t>
              </a:r>
              <a:r>
                <a:rPr sz="1400" spc="-15" dirty="0">
                  <a:latin typeface="Source Sans Pro"/>
                  <a:cs typeface="Source Sans Pro"/>
                </a:rPr>
                <a:t>di</a:t>
              </a:r>
              <a:r>
                <a:rPr sz="1400" spc="-20" dirty="0">
                  <a:latin typeface="Source Sans Pro"/>
                  <a:cs typeface="Source Sans Pro"/>
                </a:rPr>
                <a:t>o</a:t>
              </a:r>
              <a:r>
                <a:rPr sz="1400" spc="-45" dirty="0">
                  <a:latin typeface="Source Sans Pro"/>
                  <a:cs typeface="Source Sans Pro"/>
                </a:rPr>
                <a:t>v</a:t>
              </a:r>
              <a:r>
                <a:rPr sz="1400" spc="-15" dirty="0">
                  <a:latin typeface="Source Sans Pro"/>
                  <a:cs typeface="Source Sans Pro"/>
                </a:rPr>
                <a:t>ascular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8256378" y="7693430"/>
              <a:ext cx="118999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Musculos</a:t>
              </a:r>
              <a:r>
                <a:rPr sz="1400" spc="-40" dirty="0">
                  <a:latin typeface="Source Sans Pro"/>
                  <a:cs typeface="Source Sans Pro"/>
                </a:rPr>
                <a:t>k</a:t>
              </a:r>
              <a:r>
                <a:rPr sz="1400" spc="-15" dirty="0">
                  <a:latin typeface="Source Sans Pro"/>
                  <a:cs typeface="Source Sans Pro"/>
                </a:rPr>
                <a:t>el</a:t>
              </a:r>
              <a:r>
                <a:rPr sz="1400" spc="-30" dirty="0">
                  <a:latin typeface="Source Sans Pro"/>
                  <a:cs typeface="Source Sans Pro"/>
                </a:rPr>
                <a:t>e</a:t>
              </a:r>
              <a:r>
                <a:rPr sz="1400" spc="-45" dirty="0">
                  <a:latin typeface="Source Sans Pro"/>
                  <a:cs typeface="Source Sans Pro"/>
                </a:rPr>
                <a:t>t</a:t>
              </a:r>
              <a:r>
                <a:rPr sz="1400" spc="-15" dirty="0">
                  <a:latin typeface="Source Sans Pro"/>
                  <a:cs typeface="Source Sans Pro"/>
                </a:rPr>
                <a:t>al</a:t>
              </a:r>
              <a:endParaRPr sz="1400" dirty="0">
                <a:latin typeface="Source Sans Pro"/>
                <a:cs typeface="Source Sans Pro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7632301" y="6626630"/>
              <a:ext cx="86106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30" dirty="0">
                  <a:latin typeface="Source Sans Pro"/>
                  <a:cs typeface="Source Sans Pro"/>
                </a:rPr>
                <a:t>R</a:t>
              </a:r>
              <a:r>
                <a:rPr sz="1400" spc="-15" dirty="0">
                  <a:latin typeface="Source Sans Pro"/>
                  <a:cs typeface="Source Sans Pro"/>
                </a:rPr>
                <a:t>espi</a:t>
              </a:r>
              <a:r>
                <a:rPr sz="1400" spc="-50" dirty="0">
                  <a:latin typeface="Source Sans Pro"/>
                  <a:cs typeface="Source Sans Pro"/>
                </a:rPr>
                <a:t>r</a:t>
              </a:r>
              <a:r>
                <a:rPr sz="1400" spc="-35" dirty="0">
                  <a:latin typeface="Source Sans Pro"/>
                  <a:cs typeface="Source Sans Pro"/>
                </a:rPr>
                <a:t>at</a:t>
              </a:r>
              <a:r>
                <a:rPr sz="1400" spc="-15" dirty="0">
                  <a:latin typeface="Source Sans Pro"/>
                  <a:cs typeface="Source Sans Pro"/>
                </a:rPr>
                <a:t>o</a:t>
              </a:r>
              <a:r>
                <a:rPr sz="1400" spc="20" dirty="0">
                  <a:latin typeface="Source Sans Pro"/>
                  <a:cs typeface="Source Sans Pro"/>
                </a:rPr>
                <a:t>r</a:t>
              </a:r>
              <a:r>
                <a:rPr sz="1400" dirty="0">
                  <a:latin typeface="Source Sans Pro"/>
                  <a:cs typeface="Source Sans Pro"/>
                </a:rPr>
                <a:t>y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6799130" y="5559830"/>
              <a:ext cx="127254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latin typeface="Source Sans Pro"/>
                  <a:cs typeface="Source Sans Pro"/>
                </a:rPr>
                <a:t>Infant/congenital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7152596" y="4645404"/>
              <a:ext cx="950594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0" dirty="0">
                  <a:latin typeface="Source Sans Pro"/>
                  <a:cs typeface="Source Sans Pro"/>
                </a:rPr>
                <a:t>Neurological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7487927" y="4055108"/>
              <a:ext cx="767715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Endocrine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7196335" y="3572559"/>
              <a:ext cx="1178560" cy="2387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spc="-25" dirty="0">
                  <a:latin typeface="Source Sans Pro"/>
                  <a:cs typeface="Source Sans Pro"/>
                </a:rPr>
                <a:t>Gastrointestinal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8857988" y="2588563"/>
              <a:ext cx="50165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Other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49" name="object 49"/>
            <p:cNvSpPr txBox="1"/>
            <p:nvPr/>
          </p:nvSpPr>
          <p:spPr>
            <a:xfrm>
              <a:off x="12653700" y="3185881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23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0" name="object 50"/>
            <p:cNvSpPr txBox="1"/>
            <p:nvPr/>
          </p:nvSpPr>
          <p:spPr>
            <a:xfrm>
              <a:off x="13353877" y="5489102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12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12402647" y="6876653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10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10954494" y="7384805"/>
              <a:ext cx="530860" cy="10750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76835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10</a:t>
              </a:r>
              <a:endParaRPr sz="2800">
                <a:latin typeface="Source Sans Pro Black"/>
                <a:cs typeface="Source Sans Pro Black"/>
              </a:endParaRPr>
            </a:p>
            <a:p>
              <a:pPr marL="12700">
                <a:lnSpc>
                  <a:spcPct val="100000"/>
                </a:lnSpc>
                <a:spcBef>
                  <a:spcPts val="3220"/>
                </a:spcBef>
              </a:pPr>
              <a:r>
                <a:rPr sz="1400" spc="-15" dirty="0">
                  <a:latin typeface="Source Sans Pro"/>
                  <a:cs typeface="Source Sans Pro"/>
                </a:rPr>
                <a:t>Can</a:t>
              </a:r>
              <a:r>
                <a:rPr sz="1400" spc="-45" dirty="0">
                  <a:latin typeface="Source Sans Pro"/>
                  <a:cs typeface="Source Sans Pro"/>
                </a:rPr>
                <a:t>c</a:t>
              </a:r>
              <a:r>
                <a:rPr sz="1400" spc="-15" dirty="0">
                  <a:latin typeface="Source Sans Pro"/>
                  <a:cs typeface="Source Sans Pro"/>
                </a:rPr>
                <a:t>er</a:t>
              </a:r>
              <a:endParaRPr sz="1400">
                <a:latin typeface="Source Sans Pro"/>
                <a:cs typeface="Source Sans Pro"/>
              </a:endParaRPr>
            </a:p>
          </p:txBody>
        </p:sp>
        <p:sp>
          <p:nvSpPr>
            <p:cNvPr id="53" name="object 53"/>
            <p:cNvSpPr txBox="1"/>
            <p:nvPr/>
          </p:nvSpPr>
          <p:spPr>
            <a:xfrm>
              <a:off x="9786497" y="6978355"/>
              <a:ext cx="217804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8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4" name="object 54"/>
            <p:cNvSpPr txBox="1"/>
            <p:nvPr/>
          </p:nvSpPr>
          <p:spPr>
            <a:xfrm>
              <a:off x="9031203" y="6184300"/>
              <a:ext cx="217804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7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5" name="object 55"/>
            <p:cNvSpPr txBox="1"/>
            <p:nvPr/>
          </p:nvSpPr>
          <p:spPr>
            <a:xfrm>
              <a:off x="8693028" y="3993804"/>
              <a:ext cx="365125" cy="1800225"/>
            </a:xfrm>
            <a:prstGeom prst="rect">
              <a:avLst/>
            </a:prstGeom>
          </p:spPr>
          <p:txBody>
            <a:bodyPr vert="horz" wrap="square" lIns="0" tIns="122555" rIns="0" bIns="0" rtlCol="0">
              <a:spAutoFit/>
            </a:bodyPr>
            <a:lstStyle/>
            <a:p>
              <a:pPr marL="159385">
                <a:lnSpc>
                  <a:spcPct val="100000"/>
                </a:lnSpc>
                <a:spcBef>
                  <a:spcPts val="965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3</a:t>
              </a:r>
              <a:endParaRPr sz="2800">
                <a:latin typeface="Source Sans Pro Black"/>
                <a:cs typeface="Source Sans Pro Black"/>
              </a:endParaRPr>
            </a:p>
            <a:p>
              <a:pPr marL="13335">
                <a:lnSpc>
                  <a:spcPct val="100000"/>
                </a:lnSpc>
                <a:spcBef>
                  <a:spcPts val="865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4</a:t>
              </a:r>
              <a:endParaRPr sz="2800">
                <a:latin typeface="Source Sans Pro Black"/>
                <a:cs typeface="Source Sans Pro Black"/>
              </a:endParaRPr>
            </a:p>
            <a:p>
              <a:pPr marL="12700">
                <a:lnSpc>
                  <a:spcPct val="100000"/>
                </a:lnSpc>
                <a:spcBef>
                  <a:spcPts val="216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5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6" name="object 56"/>
            <p:cNvSpPr txBox="1"/>
            <p:nvPr/>
          </p:nvSpPr>
          <p:spPr>
            <a:xfrm>
              <a:off x="9086677" y="3700789"/>
              <a:ext cx="217804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3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9748449" y="2889310"/>
              <a:ext cx="409575" cy="4521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800" b="1" dirty="0">
                  <a:solidFill>
                    <a:srgbClr val="FFFFFF"/>
                  </a:solidFill>
                  <a:latin typeface="Source Sans Pro Black"/>
                  <a:cs typeface="Source Sans Pro Black"/>
                </a:rPr>
                <a:t>15</a:t>
              </a:r>
              <a:endParaRPr sz="2800">
                <a:latin typeface="Source Sans Pro Black"/>
                <a:cs typeface="Source Sans Pro Black"/>
              </a:endParaRPr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555706" y="7414959"/>
            <a:ext cx="583234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marR="5080" indent="-20891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1615" algn="l"/>
              </a:tabLst>
            </a:pP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Findings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from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burden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disease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study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selected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for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inclusion in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this 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Summary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differ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slightly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from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those included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in the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Overview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of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Aboriginal </a:t>
            </a:r>
            <a:r>
              <a:rPr sz="1500" b="0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Torres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Strait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Islander 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health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status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dirty="0">
                <a:solidFill>
                  <a:srgbClr val="262626"/>
                </a:solidFill>
                <a:latin typeface="Source Sans Pro Light"/>
                <a:cs typeface="Source Sans Pro Light"/>
              </a:rPr>
              <a:t>2021.</a:t>
            </a:r>
            <a:endParaRPr sz="1500" dirty="0">
              <a:latin typeface="Source Sans Pro Light"/>
              <a:cs typeface="Source Sans Pro Light"/>
            </a:endParaRPr>
          </a:p>
          <a:p>
            <a:pPr marL="220979" indent="-20891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221615" algn="l"/>
              </a:tabLst>
            </a:pP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For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definition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60" dirty="0">
                <a:solidFill>
                  <a:srgbClr val="262626"/>
                </a:solidFill>
                <a:latin typeface="Source Sans Pro Light"/>
                <a:cs typeface="Source Sans Pro Light"/>
              </a:rPr>
              <a:t>DALY,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see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Statistical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terms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on</a:t>
            </a:r>
            <a:r>
              <a:rPr sz="1500" b="0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lang="en-AU"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slide 4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 dirty="0">
              <a:latin typeface="Source Sans Pro Light"/>
              <a:cs typeface="Source Sans Pro Ligh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80200" y="7315200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45B4C88-B6F9-40B3-BD0A-DD54E2EB8C0D}"/>
              </a:ext>
            </a:extLst>
          </p:cNvPr>
          <p:cNvSpPr txBox="1"/>
          <p:nvPr/>
        </p:nvSpPr>
        <p:spPr>
          <a:xfrm>
            <a:off x="7611351" y="1349565"/>
            <a:ext cx="7434401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2145"/>
              </a:spcBef>
            </a:pP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Contribution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(%)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disease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groups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total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burden 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(DALY</a:t>
            </a:r>
            <a:r>
              <a:rPr lang="en-US" sz="1600" b="1" spc="-67" baseline="-31400" dirty="0">
                <a:solidFill>
                  <a:srgbClr val="26BCB7"/>
                </a:solidFill>
                <a:latin typeface="Source Sans Pro"/>
                <a:cs typeface="Source Sans Pro"/>
              </a:rPr>
              <a:t>2</a:t>
            </a:r>
            <a:r>
              <a:rPr lang="en-US" sz="1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) </a:t>
            </a: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among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Aboriginal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Torres</a:t>
            </a:r>
            <a:r>
              <a:rPr lang="en-US" sz="1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Strait </a:t>
            </a:r>
            <a:r>
              <a:rPr lang="en-US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Islander </a:t>
            </a:r>
            <a:r>
              <a:rPr lang="en-AU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people,</a:t>
            </a:r>
            <a:r>
              <a:rPr lang="en-AU" sz="18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AU" sz="18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2018</a:t>
            </a:r>
          </a:p>
          <a:p>
            <a:pPr marL="12700">
              <a:spcBef>
                <a:spcPts val="2145"/>
              </a:spcBef>
            </a:pPr>
            <a:endParaRPr lang="en-US" sz="18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1842" y="2073767"/>
            <a:ext cx="3994150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adin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specifi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ause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f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al 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burden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2986" y="1972525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6424" y="426732"/>
                </a:moveTo>
                <a:lnTo>
                  <a:pt x="513549" y="426732"/>
                </a:lnTo>
                <a:lnTo>
                  <a:pt x="490486" y="501256"/>
                </a:lnTo>
                <a:lnTo>
                  <a:pt x="488937" y="506272"/>
                </a:lnTo>
                <a:lnTo>
                  <a:pt x="484098" y="509549"/>
                </a:lnTo>
                <a:lnTo>
                  <a:pt x="473646" y="508698"/>
                </a:lnTo>
                <a:lnTo>
                  <a:pt x="469404" y="504710"/>
                </a:lnTo>
                <a:lnTo>
                  <a:pt x="446163" y="338950"/>
                </a:lnTo>
                <a:lnTo>
                  <a:pt x="415747" y="466763"/>
                </a:lnTo>
                <a:lnTo>
                  <a:pt x="411238" y="470319"/>
                </a:lnTo>
                <a:lnTo>
                  <a:pt x="400799" y="470293"/>
                </a:lnTo>
                <a:lnTo>
                  <a:pt x="396290" y="466712"/>
                </a:lnTo>
                <a:lnTo>
                  <a:pt x="375615" y="377012"/>
                </a:lnTo>
                <a:lnTo>
                  <a:pt x="335864" y="520268"/>
                </a:lnTo>
                <a:lnTo>
                  <a:pt x="331406" y="523595"/>
                </a:lnTo>
                <a:lnTo>
                  <a:pt x="325386" y="523557"/>
                </a:lnTo>
                <a:lnTo>
                  <a:pt x="319989" y="523036"/>
                </a:lnTo>
                <a:lnTo>
                  <a:pt x="315709" y="518756"/>
                </a:lnTo>
                <a:lnTo>
                  <a:pt x="296405" y="293154"/>
                </a:lnTo>
                <a:lnTo>
                  <a:pt x="249110" y="424992"/>
                </a:lnTo>
                <a:lnTo>
                  <a:pt x="244894" y="427964"/>
                </a:lnTo>
                <a:lnTo>
                  <a:pt x="1498" y="427964"/>
                </a:lnTo>
                <a:lnTo>
                  <a:pt x="13030" y="459549"/>
                </a:lnTo>
                <a:lnTo>
                  <a:pt x="34188" y="484847"/>
                </a:lnTo>
                <a:lnTo>
                  <a:pt x="62788" y="501637"/>
                </a:lnTo>
                <a:lnTo>
                  <a:pt x="96596" y="507720"/>
                </a:lnTo>
                <a:lnTo>
                  <a:pt x="249936" y="507720"/>
                </a:lnTo>
                <a:lnTo>
                  <a:pt x="249936" y="661085"/>
                </a:lnTo>
                <a:lnTo>
                  <a:pt x="257530" y="698690"/>
                </a:lnTo>
                <a:lnTo>
                  <a:pt x="278244" y="729399"/>
                </a:lnTo>
                <a:lnTo>
                  <a:pt x="308952" y="750112"/>
                </a:lnTo>
                <a:lnTo>
                  <a:pt x="346557" y="757694"/>
                </a:lnTo>
                <a:lnTo>
                  <a:pt x="411149" y="757694"/>
                </a:lnTo>
                <a:lnTo>
                  <a:pt x="448754" y="750112"/>
                </a:lnTo>
                <a:lnTo>
                  <a:pt x="479450" y="729399"/>
                </a:lnTo>
                <a:lnTo>
                  <a:pt x="500151" y="698690"/>
                </a:lnTo>
                <a:lnTo>
                  <a:pt x="507733" y="661085"/>
                </a:lnTo>
                <a:lnTo>
                  <a:pt x="507733" y="507720"/>
                </a:lnTo>
                <a:lnTo>
                  <a:pt x="661098" y="507720"/>
                </a:lnTo>
                <a:lnTo>
                  <a:pt x="695210" y="501535"/>
                </a:lnTo>
                <a:lnTo>
                  <a:pt x="723988" y="484454"/>
                </a:lnTo>
                <a:lnTo>
                  <a:pt x="745147" y="458762"/>
                </a:lnTo>
                <a:lnTo>
                  <a:pt x="756424" y="426732"/>
                </a:lnTo>
                <a:close/>
              </a:path>
              <a:path w="758189" h="758189">
                <a:moveTo>
                  <a:pt x="757694" y="346532"/>
                </a:moveTo>
                <a:lnTo>
                  <a:pt x="750112" y="308940"/>
                </a:lnTo>
                <a:lnTo>
                  <a:pt x="729399" y="278244"/>
                </a:lnTo>
                <a:lnTo>
                  <a:pt x="698703" y="257543"/>
                </a:lnTo>
                <a:lnTo>
                  <a:pt x="661085" y="249948"/>
                </a:lnTo>
                <a:lnTo>
                  <a:pt x="507733" y="249948"/>
                </a:lnTo>
                <a:lnTo>
                  <a:pt x="507733" y="96596"/>
                </a:lnTo>
                <a:lnTo>
                  <a:pt x="500151" y="59004"/>
                </a:lnTo>
                <a:lnTo>
                  <a:pt x="479450" y="28295"/>
                </a:lnTo>
                <a:lnTo>
                  <a:pt x="448754" y="7594"/>
                </a:lnTo>
                <a:lnTo>
                  <a:pt x="411149" y="0"/>
                </a:lnTo>
                <a:lnTo>
                  <a:pt x="346557" y="0"/>
                </a:lnTo>
                <a:lnTo>
                  <a:pt x="308952" y="7594"/>
                </a:lnTo>
                <a:lnTo>
                  <a:pt x="278244" y="28295"/>
                </a:lnTo>
                <a:lnTo>
                  <a:pt x="257530" y="59004"/>
                </a:lnTo>
                <a:lnTo>
                  <a:pt x="249936" y="96596"/>
                </a:lnTo>
                <a:lnTo>
                  <a:pt x="249936" y="249948"/>
                </a:lnTo>
                <a:lnTo>
                  <a:pt x="96583" y="249948"/>
                </a:lnTo>
                <a:lnTo>
                  <a:pt x="59004" y="257543"/>
                </a:lnTo>
                <a:lnTo>
                  <a:pt x="28295" y="278244"/>
                </a:lnTo>
                <a:lnTo>
                  <a:pt x="7594" y="308940"/>
                </a:lnTo>
                <a:lnTo>
                  <a:pt x="0" y="346532"/>
                </a:lnTo>
                <a:lnTo>
                  <a:pt x="0" y="405549"/>
                </a:lnTo>
                <a:lnTo>
                  <a:pt x="232257" y="405549"/>
                </a:lnTo>
                <a:lnTo>
                  <a:pt x="292646" y="237261"/>
                </a:lnTo>
                <a:lnTo>
                  <a:pt x="294424" y="232295"/>
                </a:lnTo>
                <a:lnTo>
                  <a:pt x="299415" y="229247"/>
                </a:lnTo>
                <a:lnTo>
                  <a:pt x="309880" y="230606"/>
                </a:lnTo>
                <a:lnTo>
                  <a:pt x="313918" y="234835"/>
                </a:lnTo>
                <a:lnTo>
                  <a:pt x="332270" y="449351"/>
                </a:lnTo>
                <a:lnTo>
                  <a:pt x="367182" y="323507"/>
                </a:lnTo>
                <a:lnTo>
                  <a:pt x="371716" y="320128"/>
                </a:lnTo>
                <a:lnTo>
                  <a:pt x="382003" y="320370"/>
                </a:lnTo>
                <a:lnTo>
                  <a:pt x="386384" y="323938"/>
                </a:lnTo>
                <a:lnTo>
                  <a:pt x="406222" y="409943"/>
                </a:lnTo>
                <a:lnTo>
                  <a:pt x="439356" y="270738"/>
                </a:lnTo>
                <a:lnTo>
                  <a:pt x="444157" y="267144"/>
                </a:lnTo>
                <a:lnTo>
                  <a:pt x="454926" y="267627"/>
                </a:lnTo>
                <a:lnTo>
                  <a:pt x="459371" y="271678"/>
                </a:lnTo>
                <a:lnTo>
                  <a:pt x="483920" y="446671"/>
                </a:lnTo>
                <a:lnTo>
                  <a:pt x="496036" y="407517"/>
                </a:lnTo>
                <a:lnTo>
                  <a:pt x="500380" y="404317"/>
                </a:lnTo>
                <a:lnTo>
                  <a:pt x="757694" y="404317"/>
                </a:lnTo>
                <a:lnTo>
                  <a:pt x="757694" y="34653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46948" y="1062142"/>
            <a:ext cx="782925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Leading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specific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causes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total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burden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(based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on </a:t>
            </a:r>
            <a:r>
              <a:rPr sz="2000" b="1" spc="-38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-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st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anda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dise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D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000" b="1" spc="-195" dirty="0">
                <a:solidFill>
                  <a:srgbClr val="9ED298"/>
                </a:solidFill>
                <a:latin typeface="Source Sans Pro"/>
                <a:cs typeface="Source Sans Pro"/>
              </a:rPr>
              <a:t>L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at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)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amon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Aboriginal 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sz="20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Torres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Strait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Islander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people,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2018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3469" y="3247614"/>
            <a:ext cx="5157777" cy="18002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Ischaemic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heart disease, chronic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obstructive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pulmonary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anxiety disorders </a:t>
            </a:r>
            <a:r>
              <a:rPr sz="2000" spc="-10" dirty="0">
                <a:latin typeface="Source Sans Pro"/>
                <a:cs typeface="Source Sans Pro"/>
              </a:rPr>
              <a:t>were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leading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specific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causes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burden </a:t>
            </a:r>
            <a:r>
              <a:rPr sz="2000" dirty="0">
                <a:latin typeface="Source Sans Pro"/>
                <a:cs typeface="Source Sans Pro"/>
              </a:rPr>
              <a:t>among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12149024" y="768509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20167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751099" y="2048012"/>
            <a:ext cx="6235700" cy="6064885"/>
            <a:chOff x="8751099" y="2048012"/>
            <a:chExt cx="6235700" cy="6064885"/>
          </a:xfrm>
        </p:grpSpPr>
        <p:sp>
          <p:nvSpPr>
            <p:cNvPr id="8" name="object 8"/>
            <p:cNvSpPr/>
            <p:nvPr/>
          </p:nvSpPr>
          <p:spPr>
            <a:xfrm>
              <a:off x="8756294" y="7654810"/>
              <a:ext cx="1634489" cy="326390"/>
            </a:xfrm>
            <a:custGeom>
              <a:avLst/>
              <a:gdLst/>
              <a:ahLst/>
              <a:cxnLst/>
              <a:rect l="l" t="t" r="r" b="b"/>
              <a:pathLst>
                <a:path w="1634490" h="326390">
                  <a:moveTo>
                    <a:pt x="163410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1634108" y="326186"/>
                  </a:lnTo>
                  <a:lnTo>
                    <a:pt x="1634108" y="0"/>
                  </a:lnTo>
                  <a:close/>
                </a:path>
              </a:pathLst>
            </a:custGeom>
            <a:solidFill>
              <a:srgbClr val="BFE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4173" y="7654810"/>
              <a:ext cx="1576705" cy="326390"/>
            </a:xfrm>
            <a:custGeom>
              <a:avLst/>
              <a:gdLst/>
              <a:ahLst/>
              <a:cxnLst/>
              <a:rect l="l" t="t" r="r" b="b"/>
              <a:pathLst>
                <a:path w="1576704" h="326390">
                  <a:moveTo>
                    <a:pt x="159164" y="0"/>
                  </a:moveTo>
                  <a:lnTo>
                    <a:pt x="0" y="0"/>
                  </a:lnTo>
                  <a:lnTo>
                    <a:pt x="4021" y="28331"/>
                  </a:lnTo>
                  <a:lnTo>
                    <a:pt x="10569" y="77353"/>
                  </a:lnTo>
                  <a:lnTo>
                    <a:pt x="16775" y="126428"/>
                  </a:lnTo>
                  <a:lnTo>
                    <a:pt x="22700" y="175547"/>
                  </a:lnTo>
                  <a:lnTo>
                    <a:pt x="28405" y="224701"/>
                  </a:lnTo>
                  <a:lnTo>
                    <a:pt x="33951" y="273880"/>
                  </a:lnTo>
                  <a:lnTo>
                    <a:pt x="39742" y="326199"/>
                  </a:lnTo>
                  <a:lnTo>
                    <a:pt x="235443" y="326199"/>
                  </a:lnTo>
                  <a:lnTo>
                    <a:pt x="229401" y="298162"/>
                  </a:lnTo>
                  <a:lnTo>
                    <a:pt x="218274" y="249986"/>
                  </a:lnTo>
                  <a:lnTo>
                    <a:pt x="206696" y="201906"/>
                  </a:lnTo>
                  <a:lnTo>
                    <a:pt x="194930" y="153866"/>
                  </a:lnTo>
                  <a:lnTo>
                    <a:pt x="183234" y="105815"/>
                  </a:lnTo>
                  <a:lnTo>
                    <a:pt x="171871" y="57698"/>
                  </a:lnTo>
                  <a:lnTo>
                    <a:pt x="161102" y="9461"/>
                  </a:lnTo>
                  <a:lnTo>
                    <a:pt x="159164" y="0"/>
                  </a:lnTo>
                  <a:close/>
                </a:path>
                <a:path w="1576704" h="326390">
                  <a:moveTo>
                    <a:pt x="529870" y="0"/>
                  </a:moveTo>
                  <a:lnTo>
                    <a:pt x="324009" y="0"/>
                  </a:lnTo>
                  <a:lnTo>
                    <a:pt x="338007" y="64683"/>
                  </a:lnTo>
                  <a:lnTo>
                    <a:pt x="348166" y="112554"/>
                  </a:lnTo>
                  <a:lnTo>
                    <a:pt x="358656" y="163742"/>
                  </a:lnTo>
                  <a:lnTo>
                    <a:pt x="368635" y="215017"/>
                  </a:lnTo>
                  <a:lnTo>
                    <a:pt x="377949" y="266401"/>
                  </a:lnTo>
                  <a:lnTo>
                    <a:pt x="386852" y="318137"/>
                  </a:lnTo>
                  <a:lnTo>
                    <a:pt x="388214" y="326199"/>
                  </a:lnTo>
                  <a:lnTo>
                    <a:pt x="542725" y="326199"/>
                  </a:lnTo>
                  <a:lnTo>
                    <a:pt x="539266" y="293750"/>
                  </a:lnTo>
                  <a:lnTo>
                    <a:pt x="539620" y="260396"/>
                  </a:lnTo>
                  <a:lnTo>
                    <a:pt x="542012" y="226758"/>
                  </a:lnTo>
                  <a:lnTo>
                    <a:pt x="544649" y="193275"/>
                  </a:lnTo>
                  <a:lnTo>
                    <a:pt x="547057" y="186784"/>
                  </a:lnTo>
                  <a:lnTo>
                    <a:pt x="552314" y="180483"/>
                  </a:lnTo>
                  <a:lnTo>
                    <a:pt x="558780" y="174262"/>
                  </a:lnTo>
                  <a:lnTo>
                    <a:pt x="564817" y="168014"/>
                  </a:lnTo>
                  <a:lnTo>
                    <a:pt x="777488" y="168014"/>
                  </a:lnTo>
                  <a:lnTo>
                    <a:pt x="774010" y="130865"/>
                  </a:lnTo>
                  <a:lnTo>
                    <a:pt x="767723" y="64495"/>
                  </a:lnTo>
                  <a:lnTo>
                    <a:pt x="763111" y="16249"/>
                  </a:lnTo>
                  <a:lnTo>
                    <a:pt x="538287" y="16249"/>
                  </a:lnTo>
                  <a:lnTo>
                    <a:pt x="529870" y="0"/>
                  </a:lnTo>
                  <a:close/>
                </a:path>
                <a:path w="1576704" h="326390">
                  <a:moveTo>
                    <a:pt x="777488" y="168014"/>
                  </a:moveTo>
                  <a:lnTo>
                    <a:pt x="564817" y="168014"/>
                  </a:lnTo>
                  <a:lnTo>
                    <a:pt x="570013" y="173271"/>
                  </a:lnTo>
                  <a:lnTo>
                    <a:pt x="575439" y="178447"/>
                  </a:lnTo>
                  <a:lnTo>
                    <a:pt x="580224" y="183852"/>
                  </a:lnTo>
                  <a:lnTo>
                    <a:pt x="594806" y="221323"/>
                  </a:lnTo>
                  <a:lnTo>
                    <a:pt x="616135" y="284807"/>
                  </a:lnTo>
                  <a:lnTo>
                    <a:pt x="626396" y="326199"/>
                  </a:lnTo>
                  <a:lnTo>
                    <a:pt x="792030" y="326199"/>
                  </a:lnTo>
                  <a:lnTo>
                    <a:pt x="788102" y="282905"/>
                  </a:lnTo>
                  <a:lnTo>
                    <a:pt x="782442" y="221323"/>
                  </a:lnTo>
                  <a:lnTo>
                    <a:pt x="777488" y="168014"/>
                  </a:lnTo>
                  <a:close/>
                </a:path>
                <a:path w="1576704" h="326390">
                  <a:moveTo>
                    <a:pt x="1089816" y="0"/>
                  </a:moveTo>
                  <a:lnTo>
                    <a:pt x="840967" y="0"/>
                  </a:lnTo>
                  <a:lnTo>
                    <a:pt x="841942" y="9530"/>
                  </a:lnTo>
                  <a:lnTo>
                    <a:pt x="846896" y="59426"/>
                  </a:lnTo>
                  <a:lnTo>
                    <a:pt x="851649" y="109340"/>
                  </a:lnTo>
                  <a:lnTo>
                    <a:pt x="856155" y="159277"/>
                  </a:lnTo>
                  <a:lnTo>
                    <a:pt x="860554" y="210431"/>
                  </a:lnTo>
                  <a:lnTo>
                    <a:pt x="864822" y="261598"/>
                  </a:lnTo>
                  <a:lnTo>
                    <a:pt x="870046" y="326199"/>
                  </a:lnTo>
                  <a:lnTo>
                    <a:pt x="1102940" y="326199"/>
                  </a:lnTo>
                  <a:lnTo>
                    <a:pt x="1102119" y="272497"/>
                  </a:lnTo>
                  <a:lnTo>
                    <a:pt x="1100847" y="221323"/>
                  </a:lnTo>
                  <a:lnTo>
                    <a:pt x="1099028" y="169556"/>
                  </a:lnTo>
                  <a:lnTo>
                    <a:pt x="1096649" y="117113"/>
                  </a:lnTo>
                  <a:lnTo>
                    <a:pt x="1093808" y="64495"/>
                  </a:lnTo>
                  <a:lnTo>
                    <a:pt x="1090628" y="12265"/>
                  </a:lnTo>
                  <a:lnTo>
                    <a:pt x="1089816" y="0"/>
                  </a:lnTo>
                  <a:close/>
                </a:path>
                <a:path w="1576704" h="326390">
                  <a:moveTo>
                    <a:pt x="1375868" y="0"/>
                  </a:moveTo>
                  <a:lnTo>
                    <a:pt x="1171570" y="0"/>
                  </a:lnTo>
                  <a:lnTo>
                    <a:pt x="1177696" y="92355"/>
                  </a:lnTo>
                  <a:lnTo>
                    <a:pt x="1181097" y="144649"/>
                  </a:lnTo>
                  <a:lnTo>
                    <a:pt x="1184354" y="196947"/>
                  </a:lnTo>
                  <a:lnTo>
                    <a:pt x="1187392" y="249252"/>
                  </a:lnTo>
                  <a:lnTo>
                    <a:pt x="1190138" y="301566"/>
                  </a:lnTo>
                  <a:lnTo>
                    <a:pt x="1191259" y="326199"/>
                  </a:lnTo>
                  <a:lnTo>
                    <a:pt x="1372407" y="326199"/>
                  </a:lnTo>
                  <a:lnTo>
                    <a:pt x="1374815" y="159277"/>
                  </a:lnTo>
                  <a:lnTo>
                    <a:pt x="1375649" y="80194"/>
                  </a:lnTo>
                  <a:lnTo>
                    <a:pt x="1375906" y="29526"/>
                  </a:lnTo>
                  <a:lnTo>
                    <a:pt x="1375868" y="0"/>
                  </a:lnTo>
                  <a:close/>
                </a:path>
                <a:path w="1576704" h="326390">
                  <a:moveTo>
                    <a:pt x="1576230" y="0"/>
                  </a:moveTo>
                  <a:lnTo>
                    <a:pt x="1538477" y="0"/>
                  </a:lnTo>
                  <a:lnTo>
                    <a:pt x="1537132" y="64683"/>
                  </a:lnTo>
                  <a:lnTo>
                    <a:pt x="1535578" y="132883"/>
                  </a:lnTo>
                  <a:lnTo>
                    <a:pt x="1530934" y="326199"/>
                  </a:lnTo>
                  <a:lnTo>
                    <a:pt x="1576230" y="326199"/>
                  </a:lnTo>
                  <a:lnTo>
                    <a:pt x="1576230" y="0"/>
                  </a:lnTo>
                  <a:close/>
                </a:path>
                <a:path w="1576704" h="326390">
                  <a:moveTo>
                    <a:pt x="761548" y="0"/>
                  </a:moveTo>
                  <a:lnTo>
                    <a:pt x="544034" y="0"/>
                  </a:lnTo>
                  <a:lnTo>
                    <a:pt x="538287" y="16249"/>
                  </a:lnTo>
                  <a:lnTo>
                    <a:pt x="763111" y="16249"/>
                  </a:lnTo>
                  <a:lnTo>
                    <a:pt x="761548" y="0"/>
                  </a:lnTo>
                  <a:close/>
                </a:path>
              </a:pathLst>
            </a:custGeom>
            <a:solidFill>
              <a:srgbClr val="E6F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6294" y="6192482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90">
                  <a:moveTo>
                    <a:pt x="2277694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277694" y="326199"/>
                  </a:lnTo>
                  <a:lnTo>
                    <a:pt x="2277694" y="0"/>
                  </a:lnTo>
                  <a:close/>
                </a:path>
              </a:pathLst>
            </a:custGeom>
            <a:solidFill>
              <a:srgbClr val="85D0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6294" y="6192481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0"/>
                  </a:lnTo>
                  <a:lnTo>
                    <a:pt x="198503" y="52600"/>
                  </a:lnTo>
                  <a:lnTo>
                    <a:pt x="203169" y="101005"/>
                  </a:lnTo>
                  <a:lnTo>
                    <a:pt x="207949" y="147871"/>
                  </a:lnTo>
                  <a:lnTo>
                    <a:pt x="217956" y="243098"/>
                  </a:lnTo>
                  <a:lnTo>
                    <a:pt x="222845" y="290723"/>
                  </a:lnTo>
                  <a:lnTo>
                    <a:pt x="226301" y="326199"/>
                  </a:lnTo>
                  <a:lnTo>
                    <a:pt x="481125" y="326199"/>
                  </a:lnTo>
                  <a:lnTo>
                    <a:pt x="480130" y="297102"/>
                  </a:lnTo>
                  <a:lnTo>
                    <a:pt x="478388" y="248080"/>
                  </a:lnTo>
                  <a:lnTo>
                    <a:pt x="476675" y="199057"/>
                  </a:lnTo>
                  <a:lnTo>
                    <a:pt x="475028" y="147871"/>
                  </a:lnTo>
                  <a:lnTo>
                    <a:pt x="473706" y="100247"/>
                  </a:lnTo>
                  <a:lnTo>
                    <a:pt x="472686" y="52600"/>
                  </a:lnTo>
                  <a:lnTo>
                    <a:pt x="472720" y="0"/>
                  </a:lnTo>
                  <a:close/>
                </a:path>
                <a:path w="2277745" h="326390">
                  <a:moveTo>
                    <a:pt x="49191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69607" y="326199"/>
                  </a:lnTo>
                  <a:lnTo>
                    <a:pt x="68263" y="315731"/>
                  </a:lnTo>
                  <a:lnTo>
                    <a:pt x="62145" y="266933"/>
                  </a:lnTo>
                  <a:lnTo>
                    <a:pt x="58720" y="231594"/>
                  </a:lnTo>
                  <a:lnTo>
                    <a:pt x="56726" y="196070"/>
                  </a:lnTo>
                  <a:lnTo>
                    <a:pt x="55470" y="160466"/>
                  </a:lnTo>
                  <a:lnTo>
                    <a:pt x="54259" y="124884"/>
                  </a:lnTo>
                  <a:lnTo>
                    <a:pt x="52082" y="71086"/>
                  </a:lnTo>
                  <a:lnTo>
                    <a:pt x="49879" y="17287"/>
                  </a:lnTo>
                  <a:lnTo>
                    <a:pt x="49191" y="0"/>
                  </a:lnTo>
                  <a:close/>
                </a:path>
                <a:path w="2277745" h="326390">
                  <a:moveTo>
                    <a:pt x="888267" y="0"/>
                  </a:moveTo>
                  <a:lnTo>
                    <a:pt x="637668" y="0"/>
                  </a:lnTo>
                  <a:lnTo>
                    <a:pt x="636905" y="25583"/>
                  </a:lnTo>
                  <a:lnTo>
                    <a:pt x="635297" y="75782"/>
                  </a:lnTo>
                  <a:lnTo>
                    <a:pt x="630256" y="227177"/>
                  </a:lnTo>
                  <a:lnTo>
                    <a:pt x="628651" y="278366"/>
                  </a:lnTo>
                  <a:lnTo>
                    <a:pt x="627269" y="326199"/>
                  </a:lnTo>
                  <a:lnTo>
                    <a:pt x="765158" y="326199"/>
                  </a:lnTo>
                  <a:lnTo>
                    <a:pt x="762894" y="315347"/>
                  </a:lnTo>
                  <a:lnTo>
                    <a:pt x="758100" y="264906"/>
                  </a:lnTo>
                  <a:lnTo>
                    <a:pt x="758809" y="214973"/>
                  </a:lnTo>
                  <a:lnTo>
                    <a:pt x="765301" y="168471"/>
                  </a:lnTo>
                  <a:lnTo>
                    <a:pt x="777854" y="128325"/>
                  </a:lnTo>
                  <a:lnTo>
                    <a:pt x="904579" y="128325"/>
                  </a:lnTo>
                  <a:lnTo>
                    <a:pt x="901814" y="97212"/>
                  </a:lnTo>
                  <a:lnTo>
                    <a:pt x="895610" y="43134"/>
                  </a:lnTo>
                  <a:lnTo>
                    <a:pt x="888267" y="0"/>
                  </a:lnTo>
                  <a:close/>
                </a:path>
                <a:path w="2277745" h="326390">
                  <a:moveTo>
                    <a:pt x="904579" y="128325"/>
                  </a:moveTo>
                  <a:lnTo>
                    <a:pt x="777854" y="128325"/>
                  </a:lnTo>
                  <a:lnTo>
                    <a:pt x="796912" y="159020"/>
                  </a:lnTo>
                  <a:lnTo>
                    <a:pt x="811881" y="202392"/>
                  </a:lnTo>
                  <a:lnTo>
                    <a:pt x="822249" y="253616"/>
                  </a:lnTo>
                  <a:lnTo>
                    <a:pt x="827507" y="307864"/>
                  </a:lnTo>
                  <a:lnTo>
                    <a:pt x="827381" y="326199"/>
                  </a:lnTo>
                  <a:lnTo>
                    <a:pt x="928830" y="326199"/>
                  </a:lnTo>
                  <a:lnTo>
                    <a:pt x="926462" y="311815"/>
                  </a:lnTo>
                  <a:lnTo>
                    <a:pt x="918341" y="259618"/>
                  </a:lnTo>
                  <a:lnTo>
                    <a:pt x="911625" y="205667"/>
                  </a:lnTo>
                  <a:lnTo>
                    <a:pt x="906232" y="146930"/>
                  </a:lnTo>
                  <a:lnTo>
                    <a:pt x="904579" y="128325"/>
                  </a:lnTo>
                  <a:close/>
                </a:path>
                <a:path w="2277745" h="326390">
                  <a:moveTo>
                    <a:pt x="1232596" y="0"/>
                  </a:moveTo>
                  <a:lnTo>
                    <a:pt x="997082" y="0"/>
                  </a:lnTo>
                  <a:lnTo>
                    <a:pt x="1008252" y="100491"/>
                  </a:lnTo>
                  <a:lnTo>
                    <a:pt x="1012687" y="140130"/>
                  </a:lnTo>
                  <a:lnTo>
                    <a:pt x="1018312" y="189810"/>
                  </a:lnTo>
                  <a:lnTo>
                    <a:pt x="1024030" y="239478"/>
                  </a:lnTo>
                  <a:lnTo>
                    <a:pt x="1029871" y="289131"/>
                  </a:lnTo>
                  <a:lnTo>
                    <a:pt x="1034346" y="326199"/>
                  </a:lnTo>
                  <a:lnTo>
                    <a:pt x="1263270" y="326199"/>
                  </a:lnTo>
                  <a:lnTo>
                    <a:pt x="1263105" y="324720"/>
                  </a:lnTo>
                  <a:lnTo>
                    <a:pt x="1258156" y="275104"/>
                  </a:lnTo>
                  <a:lnTo>
                    <a:pt x="1253639" y="226379"/>
                  </a:lnTo>
                  <a:lnTo>
                    <a:pt x="1249090" y="175979"/>
                  </a:lnTo>
                  <a:lnTo>
                    <a:pt x="1244655" y="127944"/>
                  </a:lnTo>
                  <a:lnTo>
                    <a:pt x="1232596" y="0"/>
                  </a:lnTo>
                  <a:close/>
                </a:path>
                <a:path w="2277745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0"/>
                  </a:lnTo>
                  <a:lnTo>
                    <a:pt x="1317172" y="70274"/>
                  </a:lnTo>
                  <a:lnTo>
                    <a:pt x="1324970" y="121566"/>
                  </a:lnTo>
                  <a:lnTo>
                    <a:pt x="1333189" y="172796"/>
                  </a:lnTo>
                  <a:lnTo>
                    <a:pt x="1341766" y="223972"/>
                  </a:lnTo>
                  <a:lnTo>
                    <a:pt x="1350725" y="275582"/>
                  </a:lnTo>
                  <a:lnTo>
                    <a:pt x="1359745" y="326199"/>
                  </a:lnTo>
                  <a:lnTo>
                    <a:pt x="1614612" y="326199"/>
                  </a:lnTo>
                  <a:lnTo>
                    <a:pt x="1609546" y="298030"/>
                  </a:lnTo>
                  <a:lnTo>
                    <a:pt x="1600789" y="250050"/>
                  </a:lnTo>
                  <a:lnTo>
                    <a:pt x="1583147" y="154110"/>
                  </a:lnTo>
                  <a:lnTo>
                    <a:pt x="1574385" y="106130"/>
                  </a:lnTo>
                  <a:lnTo>
                    <a:pt x="1565745" y="58131"/>
                  </a:lnTo>
                  <a:lnTo>
                    <a:pt x="1557287" y="10101"/>
                  </a:lnTo>
                  <a:lnTo>
                    <a:pt x="1555561" y="0"/>
                  </a:lnTo>
                  <a:close/>
                </a:path>
                <a:path w="2277745" h="326390">
                  <a:moveTo>
                    <a:pt x="2277706" y="0"/>
                  </a:moveTo>
                  <a:lnTo>
                    <a:pt x="1737854" y="0"/>
                  </a:lnTo>
                  <a:lnTo>
                    <a:pt x="1760724" y="128325"/>
                  </a:lnTo>
                  <a:lnTo>
                    <a:pt x="1769271" y="176179"/>
                  </a:lnTo>
                  <a:lnTo>
                    <a:pt x="1778413" y="227177"/>
                  </a:lnTo>
                  <a:lnTo>
                    <a:pt x="1787636" y="278366"/>
                  </a:lnTo>
                  <a:lnTo>
                    <a:pt x="1796312" y="326199"/>
                  </a:lnTo>
                  <a:lnTo>
                    <a:pt x="2080172" y="326199"/>
                  </a:lnTo>
                  <a:lnTo>
                    <a:pt x="2067444" y="295639"/>
                  </a:lnTo>
                  <a:lnTo>
                    <a:pt x="2054725" y="247703"/>
                  </a:lnTo>
                  <a:lnTo>
                    <a:pt x="2047954" y="197980"/>
                  </a:lnTo>
                  <a:lnTo>
                    <a:pt x="2047290" y="148184"/>
                  </a:lnTo>
                  <a:lnTo>
                    <a:pt x="2052893" y="100028"/>
                  </a:lnTo>
                  <a:lnTo>
                    <a:pt x="2064923" y="55229"/>
                  </a:lnTo>
                  <a:lnTo>
                    <a:pt x="2083541" y="15499"/>
                  </a:lnTo>
                  <a:lnTo>
                    <a:pt x="2277706" y="15499"/>
                  </a:lnTo>
                  <a:lnTo>
                    <a:pt x="2277706" y="0"/>
                  </a:lnTo>
                  <a:close/>
                </a:path>
                <a:path w="2277745" h="326390">
                  <a:moveTo>
                    <a:pt x="2277706" y="15499"/>
                  </a:moveTo>
                  <a:lnTo>
                    <a:pt x="2083541" y="15499"/>
                  </a:lnTo>
                  <a:lnTo>
                    <a:pt x="2107419" y="56353"/>
                  </a:lnTo>
                  <a:lnTo>
                    <a:pt x="2125684" y="100491"/>
                  </a:lnTo>
                  <a:lnTo>
                    <a:pt x="2138205" y="146930"/>
                  </a:lnTo>
                  <a:lnTo>
                    <a:pt x="2144852" y="194689"/>
                  </a:lnTo>
                  <a:lnTo>
                    <a:pt x="2145494" y="242787"/>
                  </a:lnTo>
                  <a:lnTo>
                    <a:pt x="2140000" y="290240"/>
                  </a:lnTo>
                  <a:lnTo>
                    <a:pt x="2130773" y="326199"/>
                  </a:lnTo>
                  <a:lnTo>
                    <a:pt x="2277706" y="326199"/>
                  </a:lnTo>
                  <a:lnTo>
                    <a:pt x="2277706" y="1549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56294" y="6558064"/>
              <a:ext cx="2008505" cy="326390"/>
            </a:xfrm>
            <a:custGeom>
              <a:avLst/>
              <a:gdLst/>
              <a:ahLst/>
              <a:cxnLst/>
              <a:rect l="l" t="t" r="r" b="b"/>
              <a:pathLst>
                <a:path w="2008504" h="326390">
                  <a:moveTo>
                    <a:pt x="2008403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008403" y="326199"/>
                  </a:lnTo>
                  <a:lnTo>
                    <a:pt x="2008403" y="0"/>
                  </a:lnTo>
                  <a:close/>
                </a:path>
              </a:pathLst>
            </a:custGeom>
            <a:solidFill>
              <a:srgbClr val="E9F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56294" y="6558064"/>
              <a:ext cx="2008505" cy="326390"/>
            </a:xfrm>
            <a:custGeom>
              <a:avLst/>
              <a:gdLst/>
              <a:ahLst/>
              <a:cxnLst/>
              <a:rect l="l" t="t" r="r" b="b"/>
              <a:pathLst>
                <a:path w="2008504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1"/>
                  </a:lnTo>
                  <a:lnTo>
                    <a:pt x="198503" y="52601"/>
                  </a:lnTo>
                  <a:lnTo>
                    <a:pt x="203169" y="101006"/>
                  </a:lnTo>
                  <a:lnTo>
                    <a:pt x="207949" y="147873"/>
                  </a:lnTo>
                  <a:lnTo>
                    <a:pt x="217956" y="243099"/>
                  </a:lnTo>
                  <a:lnTo>
                    <a:pt x="222845" y="290724"/>
                  </a:lnTo>
                  <a:lnTo>
                    <a:pt x="226300" y="326186"/>
                  </a:lnTo>
                  <a:lnTo>
                    <a:pt x="481125" y="326186"/>
                  </a:lnTo>
                  <a:lnTo>
                    <a:pt x="480130" y="297103"/>
                  </a:lnTo>
                  <a:lnTo>
                    <a:pt x="478388" y="248081"/>
                  </a:lnTo>
                  <a:lnTo>
                    <a:pt x="476675" y="199059"/>
                  </a:lnTo>
                  <a:lnTo>
                    <a:pt x="475028" y="147873"/>
                  </a:lnTo>
                  <a:lnTo>
                    <a:pt x="473706" y="100248"/>
                  </a:lnTo>
                  <a:lnTo>
                    <a:pt x="472686" y="52601"/>
                  </a:lnTo>
                  <a:lnTo>
                    <a:pt x="472720" y="0"/>
                  </a:lnTo>
                  <a:close/>
                </a:path>
                <a:path w="2008504" h="326390">
                  <a:moveTo>
                    <a:pt x="4919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9605" y="326186"/>
                  </a:lnTo>
                  <a:lnTo>
                    <a:pt x="68263" y="315732"/>
                  </a:lnTo>
                  <a:lnTo>
                    <a:pt x="62145" y="266935"/>
                  </a:lnTo>
                  <a:lnTo>
                    <a:pt x="58720" y="231595"/>
                  </a:lnTo>
                  <a:lnTo>
                    <a:pt x="56726" y="196072"/>
                  </a:lnTo>
                  <a:lnTo>
                    <a:pt x="55470" y="160468"/>
                  </a:lnTo>
                  <a:lnTo>
                    <a:pt x="54259" y="124885"/>
                  </a:lnTo>
                  <a:lnTo>
                    <a:pt x="52082" y="71088"/>
                  </a:lnTo>
                  <a:lnTo>
                    <a:pt x="49879" y="17289"/>
                  </a:lnTo>
                  <a:lnTo>
                    <a:pt x="49191" y="0"/>
                  </a:lnTo>
                  <a:close/>
                </a:path>
                <a:path w="2008504" h="326390">
                  <a:moveTo>
                    <a:pt x="888267" y="0"/>
                  </a:moveTo>
                  <a:lnTo>
                    <a:pt x="637668" y="0"/>
                  </a:lnTo>
                  <a:lnTo>
                    <a:pt x="636905" y="25584"/>
                  </a:lnTo>
                  <a:lnTo>
                    <a:pt x="635297" y="75783"/>
                  </a:lnTo>
                  <a:lnTo>
                    <a:pt x="630256" y="227178"/>
                  </a:lnTo>
                  <a:lnTo>
                    <a:pt x="628651" y="278368"/>
                  </a:lnTo>
                  <a:lnTo>
                    <a:pt x="627269" y="326186"/>
                  </a:lnTo>
                  <a:lnTo>
                    <a:pt x="765156" y="326186"/>
                  </a:lnTo>
                  <a:lnTo>
                    <a:pt x="762894" y="315348"/>
                  </a:lnTo>
                  <a:lnTo>
                    <a:pt x="758100" y="264907"/>
                  </a:lnTo>
                  <a:lnTo>
                    <a:pt x="758809" y="214974"/>
                  </a:lnTo>
                  <a:lnTo>
                    <a:pt x="765301" y="168473"/>
                  </a:lnTo>
                  <a:lnTo>
                    <a:pt x="777854" y="128327"/>
                  </a:lnTo>
                  <a:lnTo>
                    <a:pt x="904579" y="128327"/>
                  </a:lnTo>
                  <a:lnTo>
                    <a:pt x="901814" y="97213"/>
                  </a:lnTo>
                  <a:lnTo>
                    <a:pt x="895610" y="43135"/>
                  </a:lnTo>
                  <a:lnTo>
                    <a:pt x="888267" y="0"/>
                  </a:lnTo>
                  <a:close/>
                </a:path>
                <a:path w="2008504" h="326390">
                  <a:moveTo>
                    <a:pt x="904579" y="128327"/>
                  </a:moveTo>
                  <a:lnTo>
                    <a:pt x="777854" y="128327"/>
                  </a:lnTo>
                  <a:lnTo>
                    <a:pt x="796912" y="159021"/>
                  </a:lnTo>
                  <a:lnTo>
                    <a:pt x="811881" y="202393"/>
                  </a:lnTo>
                  <a:lnTo>
                    <a:pt x="822249" y="253617"/>
                  </a:lnTo>
                  <a:lnTo>
                    <a:pt x="827507" y="307865"/>
                  </a:lnTo>
                  <a:lnTo>
                    <a:pt x="827381" y="326186"/>
                  </a:lnTo>
                  <a:lnTo>
                    <a:pt x="928828" y="326186"/>
                  </a:lnTo>
                  <a:lnTo>
                    <a:pt x="926462" y="311816"/>
                  </a:lnTo>
                  <a:lnTo>
                    <a:pt x="918341" y="259619"/>
                  </a:lnTo>
                  <a:lnTo>
                    <a:pt x="911625" y="205668"/>
                  </a:lnTo>
                  <a:lnTo>
                    <a:pt x="906634" y="151462"/>
                  </a:lnTo>
                  <a:lnTo>
                    <a:pt x="904579" y="128327"/>
                  </a:lnTo>
                  <a:close/>
                </a:path>
                <a:path w="2008504" h="326390">
                  <a:moveTo>
                    <a:pt x="1232595" y="0"/>
                  </a:moveTo>
                  <a:lnTo>
                    <a:pt x="997082" y="0"/>
                  </a:lnTo>
                  <a:lnTo>
                    <a:pt x="1007128" y="90444"/>
                  </a:lnTo>
                  <a:lnTo>
                    <a:pt x="1012687" y="140131"/>
                  </a:lnTo>
                  <a:lnTo>
                    <a:pt x="1018312" y="189811"/>
                  </a:lnTo>
                  <a:lnTo>
                    <a:pt x="1024030" y="239480"/>
                  </a:lnTo>
                  <a:lnTo>
                    <a:pt x="1029871" y="289132"/>
                  </a:lnTo>
                  <a:lnTo>
                    <a:pt x="1034344" y="326186"/>
                  </a:lnTo>
                  <a:lnTo>
                    <a:pt x="1263268" y="326186"/>
                  </a:lnTo>
                  <a:lnTo>
                    <a:pt x="1263105" y="324721"/>
                  </a:lnTo>
                  <a:lnTo>
                    <a:pt x="1258156" y="275105"/>
                  </a:lnTo>
                  <a:lnTo>
                    <a:pt x="1253639" y="226380"/>
                  </a:lnTo>
                  <a:lnTo>
                    <a:pt x="1249090" y="175980"/>
                  </a:lnTo>
                  <a:lnTo>
                    <a:pt x="1244655" y="127946"/>
                  </a:lnTo>
                  <a:lnTo>
                    <a:pt x="1232595" y="0"/>
                  </a:lnTo>
                  <a:close/>
                </a:path>
                <a:path w="2008504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2"/>
                  </a:lnTo>
                  <a:lnTo>
                    <a:pt x="1317172" y="70275"/>
                  </a:lnTo>
                  <a:lnTo>
                    <a:pt x="1324970" y="121567"/>
                  </a:lnTo>
                  <a:lnTo>
                    <a:pt x="1333189" y="172797"/>
                  </a:lnTo>
                  <a:lnTo>
                    <a:pt x="1341766" y="223973"/>
                  </a:lnTo>
                  <a:lnTo>
                    <a:pt x="1350725" y="275583"/>
                  </a:lnTo>
                  <a:lnTo>
                    <a:pt x="1359743" y="326186"/>
                  </a:lnTo>
                  <a:lnTo>
                    <a:pt x="1614610" y="326186"/>
                  </a:lnTo>
                  <a:lnTo>
                    <a:pt x="1609546" y="298032"/>
                  </a:lnTo>
                  <a:lnTo>
                    <a:pt x="1600789" y="250052"/>
                  </a:lnTo>
                  <a:lnTo>
                    <a:pt x="1583147" y="154112"/>
                  </a:lnTo>
                  <a:lnTo>
                    <a:pt x="1574385" y="106132"/>
                  </a:lnTo>
                  <a:lnTo>
                    <a:pt x="1565745" y="58132"/>
                  </a:lnTo>
                  <a:lnTo>
                    <a:pt x="1557287" y="10102"/>
                  </a:lnTo>
                  <a:lnTo>
                    <a:pt x="1555561" y="0"/>
                  </a:lnTo>
                  <a:close/>
                </a:path>
                <a:path w="2008504" h="326390">
                  <a:moveTo>
                    <a:pt x="2008403" y="0"/>
                  </a:moveTo>
                  <a:lnTo>
                    <a:pt x="1737854" y="0"/>
                  </a:lnTo>
                  <a:lnTo>
                    <a:pt x="1760724" y="128327"/>
                  </a:lnTo>
                  <a:lnTo>
                    <a:pt x="1769271" y="176180"/>
                  </a:lnTo>
                  <a:lnTo>
                    <a:pt x="1778413" y="227178"/>
                  </a:lnTo>
                  <a:lnTo>
                    <a:pt x="1787636" y="278368"/>
                  </a:lnTo>
                  <a:lnTo>
                    <a:pt x="1796310" y="326186"/>
                  </a:lnTo>
                  <a:lnTo>
                    <a:pt x="2008403" y="326186"/>
                  </a:lnTo>
                  <a:lnTo>
                    <a:pt x="2008403" y="0"/>
                  </a:lnTo>
                  <a:close/>
                </a:path>
              </a:pathLst>
            </a:custGeom>
            <a:solidFill>
              <a:srgbClr val="CDE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56294" y="6923646"/>
              <a:ext cx="1828800" cy="326390"/>
            </a:xfrm>
            <a:custGeom>
              <a:avLst/>
              <a:gdLst/>
              <a:ahLst/>
              <a:cxnLst/>
              <a:rect l="l" t="t" r="r" b="b"/>
              <a:pathLst>
                <a:path w="1828800" h="326390">
                  <a:moveTo>
                    <a:pt x="1828800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1828800" y="326199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EE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56294" y="6923646"/>
              <a:ext cx="1828800" cy="326390"/>
            </a:xfrm>
            <a:custGeom>
              <a:avLst/>
              <a:gdLst/>
              <a:ahLst/>
              <a:cxnLst/>
              <a:rect l="l" t="t" r="r" b="b"/>
              <a:pathLst>
                <a:path w="1828800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1"/>
                  </a:lnTo>
                  <a:lnTo>
                    <a:pt x="198503" y="52601"/>
                  </a:lnTo>
                  <a:lnTo>
                    <a:pt x="203169" y="101006"/>
                  </a:lnTo>
                  <a:lnTo>
                    <a:pt x="207949" y="147872"/>
                  </a:lnTo>
                  <a:lnTo>
                    <a:pt x="217956" y="243099"/>
                  </a:lnTo>
                  <a:lnTo>
                    <a:pt x="222845" y="290724"/>
                  </a:lnTo>
                  <a:lnTo>
                    <a:pt x="226301" y="326199"/>
                  </a:lnTo>
                  <a:lnTo>
                    <a:pt x="481125" y="326199"/>
                  </a:lnTo>
                  <a:lnTo>
                    <a:pt x="480130" y="297103"/>
                  </a:lnTo>
                  <a:lnTo>
                    <a:pt x="478388" y="248081"/>
                  </a:lnTo>
                  <a:lnTo>
                    <a:pt x="476675" y="199058"/>
                  </a:lnTo>
                  <a:lnTo>
                    <a:pt x="475028" y="147872"/>
                  </a:lnTo>
                  <a:lnTo>
                    <a:pt x="473706" y="100248"/>
                  </a:lnTo>
                  <a:lnTo>
                    <a:pt x="472686" y="52601"/>
                  </a:lnTo>
                  <a:lnTo>
                    <a:pt x="472720" y="0"/>
                  </a:lnTo>
                  <a:close/>
                </a:path>
                <a:path w="1828800" h="326390">
                  <a:moveTo>
                    <a:pt x="49191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69606" y="326199"/>
                  </a:lnTo>
                  <a:lnTo>
                    <a:pt x="68263" y="315732"/>
                  </a:lnTo>
                  <a:lnTo>
                    <a:pt x="62145" y="266934"/>
                  </a:lnTo>
                  <a:lnTo>
                    <a:pt x="58720" y="231595"/>
                  </a:lnTo>
                  <a:lnTo>
                    <a:pt x="56726" y="196071"/>
                  </a:lnTo>
                  <a:lnTo>
                    <a:pt x="55470" y="160467"/>
                  </a:lnTo>
                  <a:lnTo>
                    <a:pt x="54259" y="124885"/>
                  </a:lnTo>
                  <a:lnTo>
                    <a:pt x="52082" y="71087"/>
                  </a:lnTo>
                  <a:lnTo>
                    <a:pt x="49879" y="17289"/>
                  </a:lnTo>
                  <a:lnTo>
                    <a:pt x="49191" y="0"/>
                  </a:lnTo>
                  <a:close/>
                </a:path>
                <a:path w="1828800" h="326390">
                  <a:moveTo>
                    <a:pt x="888267" y="0"/>
                  </a:moveTo>
                  <a:lnTo>
                    <a:pt x="637668" y="0"/>
                  </a:lnTo>
                  <a:lnTo>
                    <a:pt x="636905" y="25584"/>
                  </a:lnTo>
                  <a:lnTo>
                    <a:pt x="635297" y="75783"/>
                  </a:lnTo>
                  <a:lnTo>
                    <a:pt x="630256" y="227178"/>
                  </a:lnTo>
                  <a:lnTo>
                    <a:pt x="628651" y="278367"/>
                  </a:lnTo>
                  <a:lnTo>
                    <a:pt x="627269" y="326199"/>
                  </a:lnTo>
                  <a:lnTo>
                    <a:pt x="765158" y="326199"/>
                  </a:lnTo>
                  <a:lnTo>
                    <a:pt x="762894" y="315348"/>
                  </a:lnTo>
                  <a:lnTo>
                    <a:pt x="758100" y="264907"/>
                  </a:lnTo>
                  <a:lnTo>
                    <a:pt x="758809" y="214974"/>
                  </a:lnTo>
                  <a:lnTo>
                    <a:pt x="765301" y="168472"/>
                  </a:lnTo>
                  <a:lnTo>
                    <a:pt x="777854" y="128327"/>
                  </a:lnTo>
                  <a:lnTo>
                    <a:pt x="904579" y="128327"/>
                  </a:lnTo>
                  <a:lnTo>
                    <a:pt x="901814" y="97213"/>
                  </a:lnTo>
                  <a:lnTo>
                    <a:pt x="895610" y="43135"/>
                  </a:lnTo>
                  <a:lnTo>
                    <a:pt x="888267" y="0"/>
                  </a:lnTo>
                  <a:close/>
                </a:path>
                <a:path w="1828800" h="326390">
                  <a:moveTo>
                    <a:pt x="904579" y="128327"/>
                  </a:moveTo>
                  <a:lnTo>
                    <a:pt x="777854" y="128327"/>
                  </a:lnTo>
                  <a:lnTo>
                    <a:pt x="796912" y="159021"/>
                  </a:lnTo>
                  <a:lnTo>
                    <a:pt x="811881" y="202393"/>
                  </a:lnTo>
                  <a:lnTo>
                    <a:pt x="822249" y="253617"/>
                  </a:lnTo>
                  <a:lnTo>
                    <a:pt x="827507" y="307865"/>
                  </a:lnTo>
                  <a:lnTo>
                    <a:pt x="827381" y="326199"/>
                  </a:lnTo>
                  <a:lnTo>
                    <a:pt x="928830" y="326199"/>
                  </a:lnTo>
                  <a:lnTo>
                    <a:pt x="926462" y="311816"/>
                  </a:lnTo>
                  <a:lnTo>
                    <a:pt x="918341" y="259619"/>
                  </a:lnTo>
                  <a:lnTo>
                    <a:pt x="911625" y="205668"/>
                  </a:lnTo>
                  <a:lnTo>
                    <a:pt x="906634" y="151462"/>
                  </a:lnTo>
                  <a:lnTo>
                    <a:pt x="904579" y="128327"/>
                  </a:lnTo>
                  <a:close/>
                </a:path>
                <a:path w="1828800" h="326390">
                  <a:moveTo>
                    <a:pt x="1232595" y="0"/>
                  </a:moveTo>
                  <a:lnTo>
                    <a:pt x="997082" y="0"/>
                  </a:lnTo>
                  <a:lnTo>
                    <a:pt x="1007128" y="90444"/>
                  </a:lnTo>
                  <a:lnTo>
                    <a:pt x="1012687" y="140131"/>
                  </a:lnTo>
                  <a:lnTo>
                    <a:pt x="1018312" y="189811"/>
                  </a:lnTo>
                  <a:lnTo>
                    <a:pt x="1024030" y="239479"/>
                  </a:lnTo>
                  <a:lnTo>
                    <a:pt x="1029871" y="289132"/>
                  </a:lnTo>
                  <a:lnTo>
                    <a:pt x="1034346" y="326199"/>
                  </a:lnTo>
                  <a:lnTo>
                    <a:pt x="1263270" y="326199"/>
                  </a:lnTo>
                  <a:lnTo>
                    <a:pt x="1263105" y="324721"/>
                  </a:lnTo>
                  <a:lnTo>
                    <a:pt x="1258156" y="275105"/>
                  </a:lnTo>
                  <a:lnTo>
                    <a:pt x="1253639" y="226380"/>
                  </a:lnTo>
                  <a:lnTo>
                    <a:pt x="1249090" y="175980"/>
                  </a:lnTo>
                  <a:lnTo>
                    <a:pt x="1244655" y="127946"/>
                  </a:lnTo>
                  <a:lnTo>
                    <a:pt x="1232595" y="0"/>
                  </a:lnTo>
                  <a:close/>
                </a:path>
                <a:path w="1828800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1"/>
                  </a:lnTo>
                  <a:lnTo>
                    <a:pt x="1317172" y="70275"/>
                  </a:lnTo>
                  <a:lnTo>
                    <a:pt x="1324970" y="121567"/>
                  </a:lnTo>
                  <a:lnTo>
                    <a:pt x="1333189" y="172797"/>
                  </a:lnTo>
                  <a:lnTo>
                    <a:pt x="1341766" y="223973"/>
                  </a:lnTo>
                  <a:lnTo>
                    <a:pt x="1350725" y="275583"/>
                  </a:lnTo>
                  <a:lnTo>
                    <a:pt x="1359745" y="326199"/>
                  </a:lnTo>
                  <a:lnTo>
                    <a:pt x="1614612" y="326199"/>
                  </a:lnTo>
                  <a:lnTo>
                    <a:pt x="1609546" y="298031"/>
                  </a:lnTo>
                  <a:lnTo>
                    <a:pt x="1600789" y="250051"/>
                  </a:lnTo>
                  <a:lnTo>
                    <a:pt x="1583147" y="154111"/>
                  </a:lnTo>
                  <a:lnTo>
                    <a:pt x="1574385" y="106131"/>
                  </a:lnTo>
                  <a:lnTo>
                    <a:pt x="1565745" y="58132"/>
                  </a:lnTo>
                  <a:lnTo>
                    <a:pt x="1557287" y="10102"/>
                  </a:lnTo>
                  <a:lnTo>
                    <a:pt x="1555561" y="0"/>
                  </a:lnTo>
                  <a:close/>
                </a:path>
                <a:path w="1828800" h="326390">
                  <a:moveTo>
                    <a:pt x="1828800" y="0"/>
                  </a:moveTo>
                  <a:lnTo>
                    <a:pt x="1737854" y="0"/>
                  </a:lnTo>
                  <a:lnTo>
                    <a:pt x="1760724" y="128327"/>
                  </a:lnTo>
                  <a:lnTo>
                    <a:pt x="1769271" y="176180"/>
                  </a:lnTo>
                  <a:lnTo>
                    <a:pt x="1778413" y="227178"/>
                  </a:lnTo>
                  <a:lnTo>
                    <a:pt x="1787636" y="278367"/>
                  </a:lnTo>
                  <a:lnTo>
                    <a:pt x="1796312" y="326199"/>
                  </a:lnTo>
                  <a:lnTo>
                    <a:pt x="1828800" y="326199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DC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56294" y="7289228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90">
                  <a:moveTo>
                    <a:pt x="1799996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1799996" y="326199"/>
                  </a:lnTo>
                  <a:lnTo>
                    <a:pt x="1799996" y="0"/>
                  </a:lnTo>
                  <a:close/>
                </a:path>
              </a:pathLst>
            </a:custGeom>
            <a:solidFill>
              <a:srgbClr val="BFE0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756294" y="7289228"/>
              <a:ext cx="1800225" cy="326390"/>
            </a:xfrm>
            <a:custGeom>
              <a:avLst/>
              <a:gdLst/>
              <a:ahLst/>
              <a:cxnLst/>
              <a:rect l="l" t="t" r="r" b="b"/>
              <a:pathLst>
                <a:path w="1800225" h="326390">
                  <a:moveTo>
                    <a:pt x="472720" y="0"/>
                  </a:moveTo>
                  <a:lnTo>
                    <a:pt x="194096" y="0"/>
                  </a:lnTo>
                  <a:lnTo>
                    <a:pt x="194314" y="4923"/>
                  </a:lnTo>
                  <a:lnTo>
                    <a:pt x="198503" y="52604"/>
                  </a:lnTo>
                  <a:lnTo>
                    <a:pt x="203169" y="101009"/>
                  </a:lnTo>
                  <a:lnTo>
                    <a:pt x="207949" y="147875"/>
                  </a:lnTo>
                  <a:lnTo>
                    <a:pt x="217956" y="243102"/>
                  </a:lnTo>
                  <a:lnTo>
                    <a:pt x="222845" y="290727"/>
                  </a:lnTo>
                  <a:lnTo>
                    <a:pt x="226299" y="326186"/>
                  </a:lnTo>
                  <a:lnTo>
                    <a:pt x="481125" y="326186"/>
                  </a:lnTo>
                  <a:lnTo>
                    <a:pt x="480130" y="297106"/>
                  </a:lnTo>
                  <a:lnTo>
                    <a:pt x="478388" y="248084"/>
                  </a:lnTo>
                  <a:lnTo>
                    <a:pt x="476675" y="199061"/>
                  </a:lnTo>
                  <a:lnTo>
                    <a:pt x="475028" y="147875"/>
                  </a:lnTo>
                  <a:lnTo>
                    <a:pt x="473706" y="100251"/>
                  </a:lnTo>
                  <a:lnTo>
                    <a:pt x="472686" y="52604"/>
                  </a:lnTo>
                  <a:lnTo>
                    <a:pt x="472720" y="0"/>
                  </a:lnTo>
                  <a:close/>
                </a:path>
                <a:path w="1800225" h="326390">
                  <a:moveTo>
                    <a:pt x="4919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9604" y="326186"/>
                  </a:lnTo>
                  <a:lnTo>
                    <a:pt x="68263" y="315735"/>
                  </a:lnTo>
                  <a:lnTo>
                    <a:pt x="62145" y="266937"/>
                  </a:lnTo>
                  <a:lnTo>
                    <a:pt x="58720" y="231597"/>
                  </a:lnTo>
                  <a:lnTo>
                    <a:pt x="56726" y="196074"/>
                  </a:lnTo>
                  <a:lnTo>
                    <a:pt x="55470" y="160470"/>
                  </a:lnTo>
                  <a:lnTo>
                    <a:pt x="54259" y="124888"/>
                  </a:lnTo>
                  <a:lnTo>
                    <a:pt x="52082" y="71090"/>
                  </a:lnTo>
                  <a:lnTo>
                    <a:pt x="49879" y="17291"/>
                  </a:lnTo>
                  <a:lnTo>
                    <a:pt x="49191" y="0"/>
                  </a:lnTo>
                  <a:close/>
                </a:path>
                <a:path w="1800225" h="326390">
                  <a:moveTo>
                    <a:pt x="888266" y="0"/>
                  </a:moveTo>
                  <a:lnTo>
                    <a:pt x="637668" y="0"/>
                  </a:lnTo>
                  <a:lnTo>
                    <a:pt x="636905" y="25587"/>
                  </a:lnTo>
                  <a:lnTo>
                    <a:pt x="635297" y="75785"/>
                  </a:lnTo>
                  <a:lnTo>
                    <a:pt x="630256" y="227181"/>
                  </a:lnTo>
                  <a:lnTo>
                    <a:pt x="628651" y="278370"/>
                  </a:lnTo>
                  <a:lnTo>
                    <a:pt x="627269" y="326186"/>
                  </a:lnTo>
                  <a:lnTo>
                    <a:pt x="765155" y="326186"/>
                  </a:lnTo>
                  <a:lnTo>
                    <a:pt x="762894" y="315351"/>
                  </a:lnTo>
                  <a:lnTo>
                    <a:pt x="758100" y="264910"/>
                  </a:lnTo>
                  <a:lnTo>
                    <a:pt x="758809" y="214977"/>
                  </a:lnTo>
                  <a:lnTo>
                    <a:pt x="765301" y="168475"/>
                  </a:lnTo>
                  <a:lnTo>
                    <a:pt x="777854" y="128329"/>
                  </a:lnTo>
                  <a:lnTo>
                    <a:pt x="904579" y="128329"/>
                  </a:lnTo>
                  <a:lnTo>
                    <a:pt x="901814" y="97216"/>
                  </a:lnTo>
                  <a:lnTo>
                    <a:pt x="895610" y="43138"/>
                  </a:lnTo>
                  <a:lnTo>
                    <a:pt x="888266" y="0"/>
                  </a:lnTo>
                  <a:close/>
                </a:path>
                <a:path w="1800225" h="326390">
                  <a:moveTo>
                    <a:pt x="904579" y="128329"/>
                  </a:moveTo>
                  <a:lnTo>
                    <a:pt x="777854" y="128329"/>
                  </a:lnTo>
                  <a:lnTo>
                    <a:pt x="796912" y="159023"/>
                  </a:lnTo>
                  <a:lnTo>
                    <a:pt x="811881" y="202396"/>
                  </a:lnTo>
                  <a:lnTo>
                    <a:pt x="822249" y="253620"/>
                  </a:lnTo>
                  <a:lnTo>
                    <a:pt x="827507" y="307868"/>
                  </a:lnTo>
                  <a:lnTo>
                    <a:pt x="827381" y="326186"/>
                  </a:lnTo>
                  <a:lnTo>
                    <a:pt x="928828" y="326186"/>
                  </a:lnTo>
                  <a:lnTo>
                    <a:pt x="926462" y="311819"/>
                  </a:lnTo>
                  <a:lnTo>
                    <a:pt x="918341" y="259622"/>
                  </a:lnTo>
                  <a:lnTo>
                    <a:pt x="911625" y="205671"/>
                  </a:lnTo>
                  <a:lnTo>
                    <a:pt x="906634" y="151465"/>
                  </a:lnTo>
                  <a:lnTo>
                    <a:pt x="904579" y="128329"/>
                  </a:lnTo>
                  <a:close/>
                </a:path>
                <a:path w="1800225" h="326390">
                  <a:moveTo>
                    <a:pt x="1232595" y="0"/>
                  </a:moveTo>
                  <a:lnTo>
                    <a:pt x="997082" y="0"/>
                  </a:lnTo>
                  <a:lnTo>
                    <a:pt x="1007128" y="90447"/>
                  </a:lnTo>
                  <a:lnTo>
                    <a:pt x="1012687" y="140134"/>
                  </a:lnTo>
                  <a:lnTo>
                    <a:pt x="1018312" y="189814"/>
                  </a:lnTo>
                  <a:lnTo>
                    <a:pt x="1024030" y="239482"/>
                  </a:lnTo>
                  <a:lnTo>
                    <a:pt x="1029871" y="289135"/>
                  </a:lnTo>
                  <a:lnTo>
                    <a:pt x="1034344" y="326186"/>
                  </a:lnTo>
                  <a:lnTo>
                    <a:pt x="1263268" y="326186"/>
                  </a:lnTo>
                  <a:lnTo>
                    <a:pt x="1263105" y="324724"/>
                  </a:lnTo>
                  <a:lnTo>
                    <a:pt x="1258156" y="275108"/>
                  </a:lnTo>
                  <a:lnTo>
                    <a:pt x="1253639" y="226383"/>
                  </a:lnTo>
                  <a:lnTo>
                    <a:pt x="1249090" y="175983"/>
                  </a:lnTo>
                  <a:lnTo>
                    <a:pt x="1244655" y="127948"/>
                  </a:lnTo>
                  <a:lnTo>
                    <a:pt x="1232595" y="0"/>
                  </a:lnTo>
                  <a:close/>
                </a:path>
                <a:path w="1800225" h="326390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4"/>
                  </a:lnTo>
                  <a:lnTo>
                    <a:pt x="1317172" y="70278"/>
                  </a:lnTo>
                  <a:lnTo>
                    <a:pt x="1324970" y="121570"/>
                  </a:lnTo>
                  <a:lnTo>
                    <a:pt x="1333189" y="172799"/>
                  </a:lnTo>
                  <a:lnTo>
                    <a:pt x="1341766" y="223975"/>
                  </a:lnTo>
                  <a:lnTo>
                    <a:pt x="1350725" y="275586"/>
                  </a:lnTo>
                  <a:lnTo>
                    <a:pt x="1359742" y="326186"/>
                  </a:lnTo>
                  <a:lnTo>
                    <a:pt x="1614609" y="326186"/>
                  </a:lnTo>
                  <a:lnTo>
                    <a:pt x="1609546" y="298034"/>
                  </a:lnTo>
                  <a:lnTo>
                    <a:pt x="1600789" y="250054"/>
                  </a:lnTo>
                  <a:lnTo>
                    <a:pt x="1583147" y="154114"/>
                  </a:lnTo>
                  <a:lnTo>
                    <a:pt x="1574385" y="106134"/>
                  </a:lnTo>
                  <a:lnTo>
                    <a:pt x="1565745" y="58135"/>
                  </a:lnTo>
                  <a:lnTo>
                    <a:pt x="1557287" y="10105"/>
                  </a:lnTo>
                  <a:lnTo>
                    <a:pt x="1555561" y="0"/>
                  </a:lnTo>
                  <a:close/>
                </a:path>
                <a:path w="1800225" h="326390">
                  <a:moveTo>
                    <a:pt x="1800009" y="0"/>
                  </a:moveTo>
                  <a:lnTo>
                    <a:pt x="1737853" y="0"/>
                  </a:lnTo>
                  <a:lnTo>
                    <a:pt x="1760724" y="128329"/>
                  </a:lnTo>
                  <a:lnTo>
                    <a:pt x="1769271" y="176183"/>
                  </a:lnTo>
                  <a:lnTo>
                    <a:pt x="1778413" y="227181"/>
                  </a:lnTo>
                  <a:lnTo>
                    <a:pt x="1787636" y="278370"/>
                  </a:lnTo>
                  <a:lnTo>
                    <a:pt x="1796309" y="326186"/>
                  </a:lnTo>
                  <a:lnTo>
                    <a:pt x="1800009" y="326186"/>
                  </a:lnTo>
                  <a:lnTo>
                    <a:pt x="1800009" y="0"/>
                  </a:lnTo>
                  <a:close/>
                </a:path>
              </a:pathLst>
            </a:custGeom>
            <a:solidFill>
              <a:srgbClr val="CDE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56294" y="5826899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89">
                  <a:moveTo>
                    <a:pt x="2277694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277694" y="326186"/>
                  </a:lnTo>
                  <a:lnTo>
                    <a:pt x="2277694" y="0"/>
                  </a:lnTo>
                  <a:close/>
                </a:path>
              </a:pathLst>
            </a:custGeom>
            <a:solidFill>
              <a:srgbClr val="67A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56294" y="5826899"/>
              <a:ext cx="2277745" cy="326390"/>
            </a:xfrm>
            <a:custGeom>
              <a:avLst/>
              <a:gdLst/>
              <a:ahLst/>
              <a:cxnLst/>
              <a:rect l="l" t="t" r="r" b="b"/>
              <a:pathLst>
                <a:path w="2277745" h="326389">
                  <a:moveTo>
                    <a:pt x="472720" y="0"/>
                  </a:moveTo>
                  <a:lnTo>
                    <a:pt x="194096" y="0"/>
                  </a:lnTo>
                  <a:lnTo>
                    <a:pt x="194314" y="4919"/>
                  </a:lnTo>
                  <a:lnTo>
                    <a:pt x="198503" y="52600"/>
                  </a:lnTo>
                  <a:lnTo>
                    <a:pt x="203169" y="101005"/>
                  </a:lnTo>
                  <a:lnTo>
                    <a:pt x="207949" y="147871"/>
                  </a:lnTo>
                  <a:lnTo>
                    <a:pt x="217956" y="243098"/>
                  </a:lnTo>
                  <a:lnTo>
                    <a:pt x="222845" y="290723"/>
                  </a:lnTo>
                  <a:lnTo>
                    <a:pt x="226300" y="326186"/>
                  </a:lnTo>
                  <a:lnTo>
                    <a:pt x="481125" y="326186"/>
                  </a:lnTo>
                  <a:lnTo>
                    <a:pt x="480130" y="297102"/>
                  </a:lnTo>
                  <a:lnTo>
                    <a:pt x="478388" y="248080"/>
                  </a:lnTo>
                  <a:lnTo>
                    <a:pt x="476675" y="199057"/>
                  </a:lnTo>
                  <a:lnTo>
                    <a:pt x="475028" y="147871"/>
                  </a:lnTo>
                  <a:lnTo>
                    <a:pt x="473706" y="100247"/>
                  </a:lnTo>
                  <a:lnTo>
                    <a:pt x="472686" y="52600"/>
                  </a:lnTo>
                  <a:lnTo>
                    <a:pt x="472720" y="0"/>
                  </a:lnTo>
                  <a:close/>
                </a:path>
                <a:path w="2277745" h="326389">
                  <a:moveTo>
                    <a:pt x="4919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9605" y="326186"/>
                  </a:lnTo>
                  <a:lnTo>
                    <a:pt x="68263" y="315731"/>
                  </a:lnTo>
                  <a:lnTo>
                    <a:pt x="62145" y="266933"/>
                  </a:lnTo>
                  <a:lnTo>
                    <a:pt x="58720" y="231593"/>
                  </a:lnTo>
                  <a:lnTo>
                    <a:pt x="56726" y="196070"/>
                  </a:lnTo>
                  <a:lnTo>
                    <a:pt x="55470" y="160466"/>
                  </a:lnTo>
                  <a:lnTo>
                    <a:pt x="54259" y="124884"/>
                  </a:lnTo>
                  <a:lnTo>
                    <a:pt x="52082" y="71086"/>
                  </a:lnTo>
                  <a:lnTo>
                    <a:pt x="49879" y="17287"/>
                  </a:lnTo>
                  <a:lnTo>
                    <a:pt x="49191" y="0"/>
                  </a:lnTo>
                  <a:close/>
                </a:path>
                <a:path w="2277745" h="326389">
                  <a:moveTo>
                    <a:pt x="888267" y="0"/>
                  </a:moveTo>
                  <a:lnTo>
                    <a:pt x="637668" y="0"/>
                  </a:lnTo>
                  <a:lnTo>
                    <a:pt x="636905" y="25583"/>
                  </a:lnTo>
                  <a:lnTo>
                    <a:pt x="635297" y="75781"/>
                  </a:lnTo>
                  <a:lnTo>
                    <a:pt x="630256" y="227177"/>
                  </a:lnTo>
                  <a:lnTo>
                    <a:pt x="628651" y="278366"/>
                  </a:lnTo>
                  <a:lnTo>
                    <a:pt x="627269" y="326186"/>
                  </a:lnTo>
                  <a:lnTo>
                    <a:pt x="765156" y="326186"/>
                  </a:lnTo>
                  <a:lnTo>
                    <a:pt x="762894" y="315347"/>
                  </a:lnTo>
                  <a:lnTo>
                    <a:pt x="758100" y="264906"/>
                  </a:lnTo>
                  <a:lnTo>
                    <a:pt x="758809" y="214973"/>
                  </a:lnTo>
                  <a:lnTo>
                    <a:pt x="765301" y="168471"/>
                  </a:lnTo>
                  <a:lnTo>
                    <a:pt x="777854" y="128325"/>
                  </a:lnTo>
                  <a:lnTo>
                    <a:pt x="904579" y="128325"/>
                  </a:lnTo>
                  <a:lnTo>
                    <a:pt x="901814" y="97212"/>
                  </a:lnTo>
                  <a:lnTo>
                    <a:pt x="895610" y="43134"/>
                  </a:lnTo>
                  <a:lnTo>
                    <a:pt x="888267" y="0"/>
                  </a:lnTo>
                  <a:close/>
                </a:path>
                <a:path w="2277745" h="326389">
                  <a:moveTo>
                    <a:pt x="904579" y="128325"/>
                  </a:moveTo>
                  <a:lnTo>
                    <a:pt x="777854" y="128325"/>
                  </a:lnTo>
                  <a:lnTo>
                    <a:pt x="796912" y="159019"/>
                  </a:lnTo>
                  <a:lnTo>
                    <a:pt x="811881" y="202392"/>
                  </a:lnTo>
                  <a:lnTo>
                    <a:pt x="822249" y="253616"/>
                  </a:lnTo>
                  <a:lnTo>
                    <a:pt x="827507" y="307864"/>
                  </a:lnTo>
                  <a:lnTo>
                    <a:pt x="827381" y="326186"/>
                  </a:lnTo>
                  <a:lnTo>
                    <a:pt x="928828" y="326186"/>
                  </a:lnTo>
                  <a:lnTo>
                    <a:pt x="926462" y="311815"/>
                  </a:lnTo>
                  <a:lnTo>
                    <a:pt x="918341" y="259618"/>
                  </a:lnTo>
                  <a:lnTo>
                    <a:pt x="911625" y="205667"/>
                  </a:lnTo>
                  <a:lnTo>
                    <a:pt x="906232" y="146930"/>
                  </a:lnTo>
                  <a:lnTo>
                    <a:pt x="904579" y="128325"/>
                  </a:lnTo>
                  <a:close/>
                </a:path>
                <a:path w="2277745" h="326389">
                  <a:moveTo>
                    <a:pt x="1232596" y="0"/>
                  </a:moveTo>
                  <a:lnTo>
                    <a:pt x="997082" y="0"/>
                  </a:lnTo>
                  <a:lnTo>
                    <a:pt x="1008252" y="100491"/>
                  </a:lnTo>
                  <a:lnTo>
                    <a:pt x="1012687" y="140130"/>
                  </a:lnTo>
                  <a:lnTo>
                    <a:pt x="1018312" y="189810"/>
                  </a:lnTo>
                  <a:lnTo>
                    <a:pt x="1024030" y="239478"/>
                  </a:lnTo>
                  <a:lnTo>
                    <a:pt x="1029871" y="289131"/>
                  </a:lnTo>
                  <a:lnTo>
                    <a:pt x="1034344" y="326186"/>
                  </a:lnTo>
                  <a:lnTo>
                    <a:pt x="1263269" y="326186"/>
                  </a:lnTo>
                  <a:lnTo>
                    <a:pt x="1263105" y="324720"/>
                  </a:lnTo>
                  <a:lnTo>
                    <a:pt x="1258156" y="275103"/>
                  </a:lnTo>
                  <a:lnTo>
                    <a:pt x="1253639" y="226379"/>
                  </a:lnTo>
                  <a:lnTo>
                    <a:pt x="1249090" y="175979"/>
                  </a:lnTo>
                  <a:lnTo>
                    <a:pt x="1244655" y="127944"/>
                  </a:lnTo>
                  <a:lnTo>
                    <a:pt x="1232596" y="0"/>
                  </a:lnTo>
                  <a:close/>
                </a:path>
                <a:path w="2277745" h="326389">
                  <a:moveTo>
                    <a:pt x="1555561" y="0"/>
                  </a:moveTo>
                  <a:lnTo>
                    <a:pt x="1307079" y="0"/>
                  </a:lnTo>
                  <a:lnTo>
                    <a:pt x="1309696" y="18740"/>
                  </a:lnTo>
                  <a:lnTo>
                    <a:pt x="1317172" y="70274"/>
                  </a:lnTo>
                  <a:lnTo>
                    <a:pt x="1324970" y="121566"/>
                  </a:lnTo>
                  <a:lnTo>
                    <a:pt x="1333189" y="172795"/>
                  </a:lnTo>
                  <a:lnTo>
                    <a:pt x="1341766" y="223971"/>
                  </a:lnTo>
                  <a:lnTo>
                    <a:pt x="1350725" y="275582"/>
                  </a:lnTo>
                  <a:lnTo>
                    <a:pt x="1359743" y="326186"/>
                  </a:lnTo>
                  <a:lnTo>
                    <a:pt x="1614610" y="326186"/>
                  </a:lnTo>
                  <a:lnTo>
                    <a:pt x="1609546" y="298030"/>
                  </a:lnTo>
                  <a:lnTo>
                    <a:pt x="1600789" y="250050"/>
                  </a:lnTo>
                  <a:lnTo>
                    <a:pt x="1583147" y="154110"/>
                  </a:lnTo>
                  <a:lnTo>
                    <a:pt x="1574385" y="106130"/>
                  </a:lnTo>
                  <a:lnTo>
                    <a:pt x="1565745" y="58131"/>
                  </a:lnTo>
                  <a:lnTo>
                    <a:pt x="1557287" y="10101"/>
                  </a:lnTo>
                  <a:lnTo>
                    <a:pt x="1555561" y="0"/>
                  </a:lnTo>
                  <a:close/>
                </a:path>
                <a:path w="2277745" h="326389">
                  <a:moveTo>
                    <a:pt x="2277706" y="0"/>
                  </a:moveTo>
                  <a:lnTo>
                    <a:pt x="1737854" y="0"/>
                  </a:lnTo>
                  <a:lnTo>
                    <a:pt x="1760724" y="128325"/>
                  </a:lnTo>
                  <a:lnTo>
                    <a:pt x="1769271" y="176179"/>
                  </a:lnTo>
                  <a:lnTo>
                    <a:pt x="1778413" y="227177"/>
                  </a:lnTo>
                  <a:lnTo>
                    <a:pt x="1787636" y="278366"/>
                  </a:lnTo>
                  <a:lnTo>
                    <a:pt x="1796310" y="326186"/>
                  </a:lnTo>
                  <a:lnTo>
                    <a:pt x="2080167" y="326186"/>
                  </a:lnTo>
                  <a:lnTo>
                    <a:pt x="2067444" y="295639"/>
                  </a:lnTo>
                  <a:lnTo>
                    <a:pt x="2054725" y="247703"/>
                  </a:lnTo>
                  <a:lnTo>
                    <a:pt x="2047954" y="197980"/>
                  </a:lnTo>
                  <a:lnTo>
                    <a:pt x="2047290" y="148184"/>
                  </a:lnTo>
                  <a:lnTo>
                    <a:pt x="2052893" y="100028"/>
                  </a:lnTo>
                  <a:lnTo>
                    <a:pt x="2064923" y="55229"/>
                  </a:lnTo>
                  <a:lnTo>
                    <a:pt x="2083541" y="15499"/>
                  </a:lnTo>
                  <a:lnTo>
                    <a:pt x="2277706" y="15499"/>
                  </a:lnTo>
                  <a:lnTo>
                    <a:pt x="2277706" y="0"/>
                  </a:lnTo>
                  <a:close/>
                </a:path>
                <a:path w="2277745" h="326389">
                  <a:moveTo>
                    <a:pt x="2277706" y="15499"/>
                  </a:moveTo>
                  <a:lnTo>
                    <a:pt x="2083541" y="15499"/>
                  </a:lnTo>
                  <a:lnTo>
                    <a:pt x="2107419" y="56353"/>
                  </a:lnTo>
                  <a:lnTo>
                    <a:pt x="2125684" y="100491"/>
                  </a:lnTo>
                  <a:lnTo>
                    <a:pt x="2138205" y="146930"/>
                  </a:lnTo>
                  <a:lnTo>
                    <a:pt x="2144852" y="194689"/>
                  </a:lnTo>
                  <a:lnTo>
                    <a:pt x="2145494" y="242786"/>
                  </a:lnTo>
                  <a:lnTo>
                    <a:pt x="2140000" y="290240"/>
                  </a:lnTo>
                  <a:lnTo>
                    <a:pt x="2130776" y="326186"/>
                  </a:lnTo>
                  <a:lnTo>
                    <a:pt x="2277706" y="326186"/>
                  </a:lnTo>
                  <a:lnTo>
                    <a:pt x="2277706" y="15499"/>
                  </a:lnTo>
                  <a:close/>
                </a:path>
              </a:pathLst>
            </a:custGeom>
            <a:solidFill>
              <a:srgbClr val="7BB5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56294" y="5461317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692920" y="326199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E4B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6294" y="5461317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21"/>
                  </a:lnTo>
                  <a:lnTo>
                    <a:pt x="406114" y="52601"/>
                  </a:lnTo>
                  <a:lnTo>
                    <a:pt x="410779" y="101006"/>
                  </a:lnTo>
                  <a:lnTo>
                    <a:pt x="415560" y="147872"/>
                  </a:lnTo>
                  <a:lnTo>
                    <a:pt x="425566" y="243099"/>
                  </a:lnTo>
                  <a:lnTo>
                    <a:pt x="430456" y="290724"/>
                  </a:lnTo>
                  <a:lnTo>
                    <a:pt x="433912" y="326199"/>
                  </a:lnTo>
                  <a:lnTo>
                    <a:pt x="688736" y="326199"/>
                  </a:lnTo>
                  <a:lnTo>
                    <a:pt x="687741" y="297103"/>
                  </a:lnTo>
                  <a:lnTo>
                    <a:pt x="685998" y="248081"/>
                  </a:lnTo>
                  <a:lnTo>
                    <a:pt x="684286" y="199059"/>
                  </a:lnTo>
                  <a:lnTo>
                    <a:pt x="682639" y="147872"/>
                  </a:lnTo>
                  <a:lnTo>
                    <a:pt x="681317" y="100248"/>
                  </a:lnTo>
                  <a:lnTo>
                    <a:pt x="680297" y="52601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6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77217" y="326199"/>
                  </a:lnTo>
                  <a:lnTo>
                    <a:pt x="275874" y="315732"/>
                  </a:lnTo>
                  <a:lnTo>
                    <a:pt x="269756" y="266935"/>
                  </a:lnTo>
                  <a:lnTo>
                    <a:pt x="266331" y="231595"/>
                  </a:lnTo>
                  <a:lnTo>
                    <a:pt x="264336" y="196072"/>
                  </a:lnTo>
                  <a:lnTo>
                    <a:pt x="263202" y="163925"/>
                  </a:lnTo>
                  <a:lnTo>
                    <a:pt x="47062" y="163925"/>
                  </a:lnTo>
                  <a:lnTo>
                    <a:pt x="29086" y="128292"/>
                  </a:lnTo>
                  <a:lnTo>
                    <a:pt x="15032" y="84867"/>
                  </a:lnTo>
                  <a:lnTo>
                    <a:pt x="5074" y="36225"/>
                  </a:lnTo>
                  <a:lnTo>
                    <a:pt x="1056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69"/>
                  </a:lnTo>
                  <a:lnTo>
                    <a:pt x="74423" y="91275"/>
                  </a:lnTo>
                  <a:lnTo>
                    <a:pt x="64292" y="132667"/>
                  </a:lnTo>
                  <a:lnTo>
                    <a:pt x="47062" y="163925"/>
                  </a:lnTo>
                  <a:lnTo>
                    <a:pt x="263202" y="163925"/>
                  </a:lnTo>
                  <a:lnTo>
                    <a:pt x="261869" y="124885"/>
                  </a:lnTo>
                  <a:lnTo>
                    <a:pt x="259693" y="71088"/>
                  </a:lnTo>
                  <a:lnTo>
                    <a:pt x="257489" y="17289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78" y="0"/>
                  </a:moveTo>
                  <a:lnTo>
                    <a:pt x="845279" y="0"/>
                  </a:lnTo>
                  <a:lnTo>
                    <a:pt x="844516" y="25584"/>
                  </a:lnTo>
                  <a:lnTo>
                    <a:pt x="842908" y="75783"/>
                  </a:lnTo>
                  <a:lnTo>
                    <a:pt x="837866" y="227178"/>
                  </a:lnTo>
                  <a:lnTo>
                    <a:pt x="836262" y="278368"/>
                  </a:lnTo>
                  <a:lnTo>
                    <a:pt x="834879" y="326199"/>
                  </a:lnTo>
                  <a:lnTo>
                    <a:pt x="972769" y="326199"/>
                  </a:lnTo>
                  <a:lnTo>
                    <a:pt x="970505" y="315348"/>
                  </a:lnTo>
                  <a:lnTo>
                    <a:pt x="965710" y="264907"/>
                  </a:lnTo>
                  <a:lnTo>
                    <a:pt x="966420" y="214974"/>
                  </a:lnTo>
                  <a:lnTo>
                    <a:pt x="972912" y="168473"/>
                  </a:lnTo>
                  <a:lnTo>
                    <a:pt x="985465" y="128327"/>
                  </a:lnTo>
                  <a:lnTo>
                    <a:pt x="1112189" y="128327"/>
                  </a:lnTo>
                  <a:lnTo>
                    <a:pt x="1109424" y="97213"/>
                  </a:lnTo>
                  <a:lnTo>
                    <a:pt x="1103221" y="43135"/>
                  </a:lnTo>
                  <a:lnTo>
                    <a:pt x="1095878" y="0"/>
                  </a:lnTo>
                  <a:close/>
                </a:path>
                <a:path w="2693034" h="326389">
                  <a:moveTo>
                    <a:pt x="1112189" y="128327"/>
                  </a:moveTo>
                  <a:lnTo>
                    <a:pt x="985465" y="128327"/>
                  </a:lnTo>
                  <a:lnTo>
                    <a:pt x="1004523" y="159021"/>
                  </a:lnTo>
                  <a:lnTo>
                    <a:pt x="1019491" y="202393"/>
                  </a:lnTo>
                  <a:lnTo>
                    <a:pt x="1029860" y="253617"/>
                  </a:lnTo>
                  <a:lnTo>
                    <a:pt x="1035118" y="307865"/>
                  </a:lnTo>
                  <a:lnTo>
                    <a:pt x="1034991" y="326199"/>
                  </a:lnTo>
                  <a:lnTo>
                    <a:pt x="1136441" y="326199"/>
                  </a:lnTo>
                  <a:lnTo>
                    <a:pt x="1134072" y="311816"/>
                  </a:lnTo>
                  <a:lnTo>
                    <a:pt x="1125952" y="259619"/>
                  </a:lnTo>
                  <a:lnTo>
                    <a:pt x="1119236" y="205668"/>
                  </a:lnTo>
                  <a:lnTo>
                    <a:pt x="1113842" y="146932"/>
                  </a:lnTo>
                  <a:lnTo>
                    <a:pt x="1112189" y="128327"/>
                  </a:lnTo>
                  <a:close/>
                </a:path>
                <a:path w="2693034" h="326389">
                  <a:moveTo>
                    <a:pt x="1440206" y="0"/>
                  </a:moveTo>
                  <a:lnTo>
                    <a:pt x="1204693" y="0"/>
                  </a:lnTo>
                  <a:lnTo>
                    <a:pt x="1215945" y="101226"/>
                  </a:lnTo>
                  <a:lnTo>
                    <a:pt x="1220298" y="140131"/>
                  </a:lnTo>
                  <a:lnTo>
                    <a:pt x="1225922" y="189811"/>
                  </a:lnTo>
                  <a:lnTo>
                    <a:pt x="1231641" y="239480"/>
                  </a:lnTo>
                  <a:lnTo>
                    <a:pt x="1237615" y="290241"/>
                  </a:lnTo>
                  <a:lnTo>
                    <a:pt x="1241956" y="326199"/>
                  </a:lnTo>
                  <a:lnTo>
                    <a:pt x="1470880" y="326199"/>
                  </a:lnTo>
                  <a:lnTo>
                    <a:pt x="1470716" y="324721"/>
                  </a:lnTo>
                  <a:lnTo>
                    <a:pt x="1465766" y="275105"/>
                  </a:lnTo>
                  <a:lnTo>
                    <a:pt x="1461250" y="226380"/>
                  </a:lnTo>
                  <a:lnTo>
                    <a:pt x="1456701" y="175980"/>
                  </a:lnTo>
                  <a:lnTo>
                    <a:pt x="1452144" y="126660"/>
                  </a:lnTo>
                  <a:lnTo>
                    <a:pt x="1440206" y="0"/>
                  </a:lnTo>
                  <a:close/>
                </a:path>
                <a:path w="2693034" h="326389">
                  <a:moveTo>
                    <a:pt x="1763172" y="0"/>
                  </a:moveTo>
                  <a:lnTo>
                    <a:pt x="1514690" y="0"/>
                  </a:lnTo>
                  <a:lnTo>
                    <a:pt x="1517306" y="18742"/>
                  </a:lnTo>
                  <a:lnTo>
                    <a:pt x="1524783" y="70275"/>
                  </a:lnTo>
                  <a:lnTo>
                    <a:pt x="1532580" y="121567"/>
                  </a:lnTo>
                  <a:lnTo>
                    <a:pt x="1540799" y="172797"/>
                  </a:lnTo>
                  <a:lnTo>
                    <a:pt x="1549377" y="223973"/>
                  </a:lnTo>
                  <a:lnTo>
                    <a:pt x="1558335" y="275583"/>
                  </a:lnTo>
                  <a:lnTo>
                    <a:pt x="1567355" y="326199"/>
                  </a:lnTo>
                  <a:lnTo>
                    <a:pt x="1822222" y="326199"/>
                  </a:lnTo>
                  <a:lnTo>
                    <a:pt x="1817157" y="298032"/>
                  </a:lnTo>
                  <a:lnTo>
                    <a:pt x="1808400" y="250052"/>
                  </a:lnTo>
                  <a:lnTo>
                    <a:pt x="1790758" y="154112"/>
                  </a:lnTo>
                  <a:lnTo>
                    <a:pt x="1781996" y="106132"/>
                  </a:lnTo>
                  <a:lnTo>
                    <a:pt x="1773355" y="58132"/>
                  </a:lnTo>
                  <a:lnTo>
                    <a:pt x="1764898" y="10102"/>
                  </a:lnTo>
                  <a:lnTo>
                    <a:pt x="1763172" y="0"/>
                  </a:lnTo>
                  <a:close/>
                </a:path>
                <a:path w="2693034" h="326389">
                  <a:moveTo>
                    <a:pt x="2534747" y="0"/>
                  </a:moveTo>
                  <a:lnTo>
                    <a:pt x="1945464" y="0"/>
                  </a:lnTo>
                  <a:lnTo>
                    <a:pt x="1968334" y="128327"/>
                  </a:lnTo>
                  <a:lnTo>
                    <a:pt x="1976881" y="176180"/>
                  </a:lnTo>
                  <a:lnTo>
                    <a:pt x="1986023" y="227178"/>
                  </a:lnTo>
                  <a:lnTo>
                    <a:pt x="1997401" y="290241"/>
                  </a:lnTo>
                  <a:lnTo>
                    <a:pt x="2003922" y="326199"/>
                  </a:lnTo>
                  <a:lnTo>
                    <a:pt x="2287782" y="326199"/>
                  </a:lnTo>
                  <a:lnTo>
                    <a:pt x="2275055" y="295640"/>
                  </a:lnTo>
                  <a:lnTo>
                    <a:pt x="2262336" y="247705"/>
                  </a:lnTo>
                  <a:lnTo>
                    <a:pt x="2255565" y="197981"/>
                  </a:lnTo>
                  <a:lnTo>
                    <a:pt x="2254900" y="148185"/>
                  </a:lnTo>
                  <a:lnTo>
                    <a:pt x="2260503" y="100030"/>
                  </a:lnTo>
                  <a:lnTo>
                    <a:pt x="2272534" y="55230"/>
                  </a:lnTo>
                  <a:lnTo>
                    <a:pt x="2291152" y="15500"/>
                  </a:lnTo>
                  <a:lnTo>
                    <a:pt x="2536155" y="15500"/>
                  </a:lnTo>
                  <a:lnTo>
                    <a:pt x="2534747" y="0"/>
                  </a:lnTo>
                  <a:close/>
                </a:path>
                <a:path w="2693034" h="326389">
                  <a:moveTo>
                    <a:pt x="2536155" y="15500"/>
                  </a:moveTo>
                  <a:lnTo>
                    <a:pt x="2291152" y="15500"/>
                  </a:lnTo>
                  <a:lnTo>
                    <a:pt x="2315030" y="56355"/>
                  </a:lnTo>
                  <a:lnTo>
                    <a:pt x="2333295" y="100492"/>
                  </a:lnTo>
                  <a:lnTo>
                    <a:pt x="2345816" y="146932"/>
                  </a:lnTo>
                  <a:lnTo>
                    <a:pt x="2352462" y="194691"/>
                  </a:lnTo>
                  <a:lnTo>
                    <a:pt x="2353104" y="242788"/>
                  </a:lnTo>
                  <a:lnTo>
                    <a:pt x="2347610" y="290241"/>
                  </a:lnTo>
                  <a:lnTo>
                    <a:pt x="2338384" y="326199"/>
                  </a:lnTo>
                  <a:lnTo>
                    <a:pt x="2559234" y="326199"/>
                  </a:lnTo>
                  <a:lnTo>
                    <a:pt x="2553360" y="237938"/>
                  </a:lnTo>
                  <a:lnTo>
                    <a:pt x="2549735" y="185820"/>
                  </a:lnTo>
                  <a:lnTo>
                    <a:pt x="2545977" y="133712"/>
                  </a:lnTo>
                  <a:lnTo>
                    <a:pt x="2542129" y="84285"/>
                  </a:lnTo>
                  <a:lnTo>
                    <a:pt x="2537916" y="34885"/>
                  </a:lnTo>
                  <a:lnTo>
                    <a:pt x="2536155" y="15500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1" y="0"/>
                  </a:lnTo>
                  <a:lnTo>
                    <a:pt x="2687362" y="48963"/>
                  </a:lnTo>
                  <a:lnTo>
                    <a:pt x="2691236" y="101226"/>
                  </a:lnTo>
                  <a:lnTo>
                    <a:pt x="2692920" y="126660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EFDA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56294" y="5095735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692920" y="326186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FCB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56294" y="5095735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22"/>
                  </a:lnTo>
                  <a:lnTo>
                    <a:pt x="406114" y="52602"/>
                  </a:lnTo>
                  <a:lnTo>
                    <a:pt x="410779" y="101007"/>
                  </a:lnTo>
                  <a:lnTo>
                    <a:pt x="415560" y="147874"/>
                  </a:lnTo>
                  <a:lnTo>
                    <a:pt x="425566" y="243100"/>
                  </a:lnTo>
                  <a:lnTo>
                    <a:pt x="430456" y="290725"/>
                  </a:lnTo>
                  <a:lnTo>
                    <a:pt x="433910" y="326186"/>
                  </a:lnTo>
                  <a:lnTo>
                    <a:pt x="688735" y="326186"/>
                  </a:lnTo>
                  <a:lnTo>
                    <a:pt x="687741" y="297104"/>
                  </a:lnTo>
                  <a:lnTo>
                    <a:pt x="685998" y="248082"/>
                  </a:lnTo>
                  <a:lnTo>
                    <a:pt x="684286" y="199060"/>
                  </a:lnTo>
                  <a:lnTo>
                    <a:pt x="682639" y="147874"/>
                  </a:lnTo>
                  <a:lnTo>
                    <a:pt x="681317" y="100249"/>
                  </a:lnTo>
                  <a:lnTo>
                    <a:pt x="680297" y="52602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6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77215" y="326186"/>
                  </a:lnTo>
                  <a:lnTo>
                    <a:pt x="275874" y="315733"/>
                  </a:lnTo>
                  <a:lnTo>
                    <a:pt x="269756" y="266936"/>
                  </a:lnTo>
                  <a:lnTo>
                    <a:pt x="266331" y="231596"/>
                  </a:lnTo>
                  <a:lnTo>
                    <a:pt x="264336" y="196073"/>
                  </a:lnTo>
                  <a:lnTo>
                    <a:pt x="263202" y="163926"/>
                  </a:lnTo>
                  <a:lnTo>
                    <a:pt x="47062" y="163926"/>
                  </a:lnTo>
                  <a:lnTo>
                    <a:pt x="29086" y="128293"/>
                  </a:lnTo>
                  <a:lnTo>
                    <a:pt x="15032" y="84868"/>
                  </a:lnTo>
                  <a:lnTo>
                    <a:pt x="5074" y="36226"/>
                  </a:lnTo>
                  <a:lnTo>
                    <a:pt x="1056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70"/>
                  </a:lnTo>
                  <a:lnTo>
                    <a:pt x="74423" y="91276"/>
                  </a:lnTo>
                  <a:lnTo>
                    <a:pt x="64292" y="132668"/>
                  </a:lnTo>
                  <a:lnTo>
                    <a:pt x="47062" y="163926"/>
                  </a:lnTo>
                  <a:lnTo>
                    <a:pt x="263202" y="163926"/>
                  </a:lnTo>
                  <a:lnTo>
                    <a:pt x="261869" y="124886"/>
                  </a:lnTo>
                  <a:lnTo>
                    <a:pt x="259693" y="71089"/>
                  </a:lnTo>
                  <a:lnTo>
                    <a:pt x="257489" y="17290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77" y="0"/>
                  </a:moveTo>
                  <a:lnTo>
                    <a:pt x="845279" y="0"/>
                  </a:lnTo>
                  <a:lnTo>
                    <a:pt x="844516" y="25585"/>
                  </a:lnTo>
                  <a:lnTo>
                    <a:pt x="842908" y="75784"/>
                  </a:lnTo>
                  <a:lnTo>
                    <a:pt x="837866" y="227179"/>
                  </a:lnTo>
                  <a:lnTo>
                    <a:pt x="836262" y="278369"/>
                  </a:lnTo>
                  <a:lnTo>
                    <a:pt x="834880" y="326186"/>
                  </a:lnTo>
                  <a:lnTo>
                    <a:pt x="972766" y="326186"/>
                  </a:lnTo>
                  <a:lnTo>
                    <a:pt x="970505" y="315349"/>
                  </a:lnTo>
                  <a:lnTo>
                    <a:pt x="965710" y="264908"/>
                  </a:lnTo>
                  <a:lnTo>
                    <a:pt x="966420" y="214975"/>
                  </a:lnTo>
                  <a:lnTo>
                    <a:pt x="972912" y="168474"/>
                  </a:lnTo>
                  <a:lnTo>
                    <a:pt x="985465" y="128328"/>
                  </a:lnTo>
                  <a:lnTo>
                    <a:pt x="1112189" y="128328"/>
                  </a:lnTo>
                  <a:lnTo>
                    <a:pt x="1109424" y="97214"/>
                  </a:lnTo>
                  <a:lnTo>
                    <a:pt x="1103221" y="43136"/>
                  </a:lnTo>
                  <a:lnTo>
                    <a:pt x="1095877" y="0"/>
                  </a:lnTo>
                  <a:close/>
                </a:path>
                <a:path w="2693034" h="326389">
                  <a:moveTo>
                    <a:pt x="1112189" y="128328"/>
                  </a:moveTo>
                  <a:lnTo>
                    <a:pt x="985465" y="128328"/>
                  </a:lnTo>
                  <a:lnTo>
                    <a:pt x="1004523" y="159022"/>
                  </a:lnTo>
                  <a:lnTo>
                    <a:pt x="1019491" y="202394"/>
                  </a:lnTo>
                  <a:lnTo>
                    <a:pt x="1029860" y="253618"/>
                  </a:lnTo>
                  <a:lnTo>
                    <a:pt x="1035118" y="307866"/>
                  </a:lnTo>
                  <a:lnTo>
                    <a:pt x="1034992" y="326186"/>
                  </a:lnTo>
                  <a:lnTo>
                    <a:pt x="1136439" y="326186"/>
                  </a:lnTo>
                  <a:lnTo>
                    <a:pt x="1134072" y="311817"/>
                  </a:lnTo>
                  <a:lnTo>
                    <a:pt x="1125952" y="259620"/>
                  </a:lnTo>
                  <a:lnTo>
                    <a:pt x="1119236" y="205669"/>
                  </a:lnTo>
                  <a:lnTo>
                    <a:pt x="1113842" y="146933"/>
                  </a:lnTo>
                  <a:lnTo>
                    <a:pt x="1112189" y="128328"/>
                  </a:lnTo>
                  <a:close/>
                </a:path>
                <a:path w="2693034" h="326389">
                  <a:moveTo>
                    <a:pt x="1440206" y="0"/>
                  </a:moveTo>
                  <a:lnTo>
                    <a:pt x="1204693" y="0"/>
                  </a:lnTo>
                  <a:lnTo>
                    <a:pt x="1215945" y="101227"/>
                  </a:lnTo>
                  <a:lnTo>
                    <a:pt x="1220298" y="140132"/>
                  </a:lnTo>
                  <a:lnTo>
                    <a:pt x="1225922" y="189812"/>
                  </a:lnTo>
                  <a:lnTo>
                    <a:pt x="1231641" y="239481"/>
                  </a:lnTo>
                  <a:lnTo>
                    <a:pt x="1237615" y="290242"/>
                  </a:lnTo>
                  <a:lnTo>
                    <a:pt x="1241955" y="326186"/>
                  </a:lnTo>
                  <a:lnTo>
                    <a:pt x="1470879" y="326186"/>
                  </a:lnTo>
                  <a:lnTo>
                    <a:pt x="1470716" y="324722"/>
                  </a:lnTo>
                  <a:lnTo>
                    <a:pt x="1465766" y="275106"/>
                  </a:lnTo>
                  <a:lnTo>
                    <a:pt x="1461250" y="226381"/>
                  </a:lnTo>
                  <a:lnTo>
                    <a:pt x="1456701" y="175981"/>
                  </a:lnTo>
                  <a:lnTo>
                    <a:pt x="1452144" y="126661"/>
                  </a:lnTo>
                  <a:lnTo>
                    <a:pt x="1440206" y="0"/>
                  </a:lnTo>
                  <a:close/>
                </a:path>
                <a:path w="2693034" h="326389">
                  <a:moveTo>
                    <a:pt x="1763171" y="0"/>
                  </a:moveTo>
                  <a:lnTo>
                    <a:pt x="1514689" y="0"/>
                  </a:lnTo>
                  <a:lnTo>
                    <a:pt x="1517306" y="18743"/>
                  </a:lnTo>
                  <a:lnTo>
                    <a:pt x="1524783" y="70276"/>
                  </a:lnTo>
                  <a:lnTo>
                    <a:pt x="1532580" y="121568"/>
                  </a:lnTo>
                  <a:lnTo>
                    <a:pt x="1540799" y="172798"/>
                  </a:lnTo>
                  <a:lnTo>
                    <a:pt x="1549377" y="223974"/>
                  </a:lnTo>
                  <a:lnTo>
                    <a:pt x="1558335" y="275584"/>
                  </a:lnTo>
                  <a:lnTo>
                    <a:pt x="1567353" y="326186"/>
                  </a:lnTo>
                  <a:lnTo>
                    <a:pt x="1822220" y="326186"/>
                  </a:lnTo>
                  <a:lnTo>
                    <a:pt x="1817157" y="298033"/>
                  </a:lnTo>
                  <a:lnTo>
                    <a:pt x="1808400" y="250053"/>
                  </a:lnTo>
                  <a:lnTo>
                    <a:pt x="1790758" y="154113"/>
                  </a:lnTo>
                  <a:lnTo>
                    <a:pt x="1781996" y="106133"/>
                  </a:lnTo>
                  <a:lnTo>
                    <a:pt x="1773355" y="58133"/>
                  </a:lnTo>
                  <a:lnTo>
                    <a:pt x="1764898" y="10103"/>
                  </a:lnTo>
                  <a:lnTo>
                    <a:pt x="1763171" y="0"/>
                  </a:lnTo>
                  <a:close/>
                </a:path>
                <a:path w="2693034" h="326389">
                  <a:moveTo>
                    <a:pt x="2534747" y="0"/>
                  </a:moveTo>
                  <a:lnTo>
                    <a:pt x="1945464" y="0"/>
                  </a:lnTo>
                  <a:lnTo>
                    <a:pt x="1968334" y="128328"/>
                  </a:lnTo>
                  <a:lnTo>
                    <a:pt x="1976881" y="176181"/>
                  </a:lnTo>
                  <a:lnTo>
                    <a:pt x="1986023" y="227179"/>
                  </a:lnTo>
                  <a:lnTo>
                    <a:pt x="1997401" y="290242"/>
                  </a:lnTo>
                  <a:lnTo>
                    <a:pt x="2003920" y="326186"/>
                  </a:lnTo>
                  <a:lnTo>
                    <a:pt x="2287777" y="326186"/>
                  </a:lnTo>
                  <a:lnTo>
                    <a:pt x="2275055" y="295641"/>
                  </a:lnTo>
                  <a:lnTo>
                    <a:pt x="2262336" y="247706"/>
                  </a:lnTo>
                  <a:lnTo>
                    <a:pt x="2255565" y="197983"/>
                  </a:lnTo>
                  <a:lnTo>
                    <a:pt x="2254900" y="148186"/>
                  </a:lnTo>
                  <a:lnTo>
                    <a:pt x="2260503" y="100031"/>
                  </a:lnTo>
                  <a:lnTo>
                    <a:pt x="2272534" y="55231"/>
                  </a:lnTo>
                  <a:lnTo>
                    <a:pt x="2291152" y="15501"/>
                  </a:lnTo>
                  <a:lnTo>
                    <a:pt x="2536155" y="15501"/>
                  </a:lnTo>
                  <a:lnTo>
                    <a:pt x="2534747" y="0"/>
                  </a:lnTo>
                  <a:close/>
                </a:path>
                <a:path w="2693034" h="326389">
                  <a:moveTo>
                    <a:pt x="2536155" y="15501"/>
                  </a:moveTo>
                  <a:lnTo>
                    <a:pt x="2291152" y="15501"/>
                  </a:lnTo>
                  <a:lnTo>
                    <a:pt x="2315030" y="56356"/>
                  </a:lnTo>
                  <a:lnTo>
                    <a:pt x="2333295" y="100493"/>
                  </a:lnTo>
                  <a:lnTo>
                    <a:pt x="2345816" y="146933"/>
                  </a:lnTo>
                  <a:lnTo>
                    <a:pt x="2352462" y="194692"/>
                  </a:lnTo>
                  <a:lnTo>
                    <a:pt x="2353104" y="242789"/>
                  </a:lnTo>
                  <a:lnTo>
                    <a:pt x="2347610" y="290242"/>
                  </a:lnTo>
                  <a:lnTo>
                    <a:pt x="2338387" y="326186"/>
                  </a:lnTo>
                  <a:lnTo>
                    <a:pt x="2559233" y="326186"/>
                  </a:lnTo>
                  <a:lnTo>
                    <a:pt x="2553360" y="237939"/>
                  </a:lnTo>
                  <a:lnTo>
                    <a:pt x="2549735" y="185821"/>
                  </a:lnTo>
                  <a:lnTo>
                    <a:pt x="2545977" y="133713"/>
                  </a:lnTo>
                  <a:lnTo>
                    <a:pt x="2542129" y="84286"/>
                  </a:lnTo>
                  <a:lnTo>
                    <a:pt x="2537916" y="34886"/>
                  </a:lnTo>
                  <a:lnTo>
                    <a:pt x="2536155" y="15501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1" y="0"/>
                  </a:lnTo>
                  <a:lnTo>
                    <a:pt x="2687362" y="48964"/>
                  </a:lnTo>
                  <a:lnTo>
                    <a:pt x="2691236" y="101227"/>
                  </a:lnTo>
                  <a:lnTo>
                    <a:pt x="2692920" y="126661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FEE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756294" y="4730153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692920" y="326199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C5E3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56294" y="4730165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08"/>
                  </a:lnTo>
                  <a:lnTo>
                    <a:pt x="406114" y="52589"/>
                  </a:lnTo>
                  <a:lnTo>
                    <a:pt x="410779" y="100994"/>
                  </a:lnTo>
                  <a:lnTo>
                    <a:pt x="415560" y="147860"/>
                  </a:lnTo>
                  <a:lnTo>
                    <a:pt x="425566" y="243087"/>
                  </a:lnTo>
                  <a:lnTo>
                    <a:pt x="430456" y="290712"/>
                  </a:lnTo>
                  <a:lnTo>
                    <a:pt x="433912" y="326186"/>
                  </a:lnTo>
                  <a:lnTo>
                    <a:pt x="688736" y="326186"/>
                  </a:lnTo>
                  <a:lnTo>
                    <a:pt x="687741" y="297091"/>
                  </a:lnTo>
                  <a:lnTo>
                    <a:pt x="685998" y="248069"/>
                  </a:lnTo>
                  <a:lnTo>
                    <a:pt x="684286" y="199046"/>
                  </a:lnTo>
                  <a:lnTo>
                    <a:pt x="682639" y="147860"/>
                  </a:lnTo>
                  <a:lnTo>
                    <a:pt x="681317" y="100236"/>
                  </a:lnTo>
                  <a:lnTo>
                    <a:pt x="680297" y="52589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77217" y="326186"/>
                  </a:lnTo>
                  <a:lnTo>
                    <a:pt x="275874" y="315720"/>
                  </a:lnTo>
                  <a:lnTo>
                    <a:pt x="269756" y="266922"/>
                  </a:lnTo>
                  <a:lnTo>
                    <a:pt x="266331" y="231582"/>
                  </a:lnTo>
                  <a:lnTo>
                    <a:pt x="264336" y="196059"/>
                  </a:lnTo>
                  <a:lnTo>
                    <a:pt x="263202" y="163912"/>
                  </a:lnTo>
                  <a:lnTo>
                    <a:pt x="47062" y="163912"/>
                  </a:lnTo>
                  <a:lnTo>
                    <a:pt x="29086" y="128279"/>
                  </a:lnTo>
                  <a:lnTo>
                    <a:pt x="15032" y="84855"/>
                  </a:lnTo>
                  <a:lnTo>
                    <a:pt x="5074" y="36213"/>
                  </a:lnTo>
                  <a:lnTo>
                    <a:pt x="1058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56"/>
                  </a:lnTo>
                  <a:lnTo>
                    <a:pt x="74423" y="91263"/>
                  </a:lnTo>
                  <a:lnTo>
                    <a:pt x="64292" y="132654"/>
                  </a:lnTo>
                  <a:lnTo>
                    <a:pt x="47062" y="163912"/>
                  </a:lnTo>
                  <a:lnTo>
                    <a:pt x="263202" y="163912"/>
                  </a:lnTo>
                  <a:lnTo>
                    <a:pt x="261869" y="124872"/>
                  </a:lnTo>
                  <a:lnTo>
                    <a:pt x="259693" y="71075"/>
                  </a:lnTo>
                  <a:lnTo>
                    <a:pt x="257489" y="17276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80" y="0"/>
                  </a:moveTo>
                  <a:lnTo>
                    <a:pt x="845278" y="0"/>
                  </a:lnTo>
                  <a:lnTo>
                    <a:pt x="844516" y="25571"/>
                  </a:lnTo>
                  <a:lnTo>
                    <a:pt x="842908" y="75770"/>
                  </a:lnTo>
                  <a:lnTo>
                    <a:pt x="837866" y="227166"/>
                  </a:lnTo>
                  <a:lnTo>
                    <a:pt x="836262" y="278355"/>
                  </a:lnTo>
                  <a:lnTo>
                    <a:pt x="834879" y="326186"/>
                  </a:lnTo>
                  <a:lnTo>
                    <a:pt x="972769" y="326186"/>
                  </a:lnTo>
                  <a:lnTo>
                    <a:pt x="970505" y="315336"/>
                  </a:lnTo>
                  <a:lnTo>
                    <a:pt x="965710" y="264895"/>
                  </a:lnTo>
                  <a:lnTo>
                    <a:pt x="966420" y="214962"/>
                  </a:lnTo>
                  <a:lnTo>
                    <a:pt x="972912" y="168460"/>
                  </a:lnTo>
                  <a:lnTo>
                    <a:pt x="985465" y="128314"/>
                  </a:lnTo>
                  <a:lnTo>
                    <a:pt x="1112189" y="128314"/>
                  </a:lnTo>
                  <a:lnTo>
                    <a:pt x="1109424" y="97201"/>
                  </a:lnTo>
                  <a:lnTo>
                    <a:pt x="1103221" y="43123"/>
                  </a:lnTo>
                  <a:lnTo>
                    <a:pt x="1095880" y="0"/>
                  </a:lnTo>
                  <a:close/>
                </a:path>
                <a:path w="2693034" h="326389">
                  <a:moveTo>
                    <a:pt x="1112189" y="128314"/>
                  </a:moveTo>
                  <a:lnTo>
                    <a:pt x="985465" y="128314"/>
                  </a:lnTo>
                  <a:lnTo>
                    <a:pt x="1004523" y="159008"/>
                  </a:lnTo>
                  <a:lnTo>
                    <a:pt x="1019491" y="202381"/>
                  </a:lnTo>
                  <a:lnTo>
                    <a:pt x="1029860" y="253605"/>
                  </a:lnTo>
                  <a:lnTo>
                    <a:pt x="1035118" y="307852"/>
                  </a:lnTo>
                  <a:lnTo>
                    <a:pt x="1034991" y="326186"/>
                  </a:lnTo>
                  <a:lnTo>
                    <a:pt x="1136441" y="326186"/>
                  </a:lnTo>
                  <a:lnTo>
                    <a:pt x="1134072" y="311804"/>
                  </a:lnTo>
                  <a:lnTo>
                    <a:pt x="1125952" y="259607"/>
                  </a:lnTo>
                  <a:lnTo>
                    <a:pt x="1119236" y="205656"/>
                  </a:lnTo>
                  <a:lnTo>
                    <a:pt x="1113842" y="146919"/>
                  </a:lnTo>
                  <a:lnTo>
                    <a:pt x="1112189" y="128314"/>
                  </a:lnTo>
                  <a:close/>
                </a:path>
                <a:path w="2693034" h="326389">
                  <a:moveTo>
                    <a:pt x="1440207" y="0"/>
                  </a:moveTo>
                  <a:lnTo>
                    <a:pt x="1204694" y="0"/>
                  </a:lnTo>
                  <a:lnTo>
                    <a:pt x="1215945" y="101213"/>
                  </a:lnTo>
                  <a:lnTo>
                    <a:pt x="1220298" y="140119"/>
                  </a:lnTo>
                  <a:lnTo>
                    <a:pt x="1225922" y="189799"/>
                  </a:lnTo>
                  <a:lnTo>
                    <a:pt x="1231641" y="239467"/>
                  </a:lnTo>
                  <a:lnTo>
                    <a:pt x="1237615" y="290229"/>
                  </a:lnTo>
                  <a:lnTo>
                    <a:pt x="1241956" y="326186"/>
                  </a:lnTo>
                  <a:lnTo>
                    <a:pt x="1470880" y="326186"/>
                  </a:lnTo>
                  <a:lnTo>
                    <a:pt x="1470716" y="324709"/>
                  </a:lnTo>
                  <a:lnTo>
                    <a:pt x="1465766" y="275092"/>
                  </a:lnTo>
                  <a:lnTo>
                    <a:pt x="1461250" y="226367"/>
                  </a:lnTo>
                  <a:lnTo>
                    <a:pt x="1456701" y="175968"/>
                  </a:lnTo>
                  <a:lnTo>
                    <a:pt x="1452144" y="126647"/>
                  </a:lnTo>
                  <a:lnTo>
                    <a:pt x="1440207" y="0"/>
                  </a:lnTo>
                  <a:close/>
                </a:path>
                <a:path w="2693034" h="326389">
                  <a:moveTo>
                    <a:pt x="1763174" y="0"/>
                  </a:moveTo>
                  <a:lnTo>
                    <a:pt x="1514691" y="0"/>
                  </a:lnTo>
                  <a:lnTo>
                    <a:pt x="1517306" y="18729"/>
                  </a:lnTo>
                  <a:lnTo>
                    <a:pt x="1524783" y="70262"/>
                  </a:lnTo>
                  <a:lnTo>
                    <a:pt x="1532580" y="121555"/>
                  </a:lnTo>
                  <a:lnTo>
                    <a:pt x="1540799" y="172784"/>
                  </a:lnTo>
                  <a:lnTo>
                    <a:pt x="1549377" y="223960"/>
                  </a:lnTo>
                  <a:lnTo>
                    <a:pt x="1558335" y="275571"/>
                  </a:lnTo>
                  <a:lnTo>
                    <a:pt x="1567355" y="326186"/>
                  </a:lnTo>
                  <a:lnTo>
                    <a:pt x="1822222" y="326186"/>
                  </a:lnTo>
                  <a:lnTo>
                    <a:pt x="1817157" y="298019"/>
                  </a:lnTo>
                  <a:lnTo>
                    <a:pt x="1808400" y="250039"/>
                  </a:lnTo>
                  <a:lnTo>
                    <a:pt x="1790758" y="154099"/>
                  </a:lnTo>
                  <a:lnTo>
                    <a:pt x="1781996" y="106119"/>
                  </a:lnTo>
                  <a:lnTo>
                    <a:pt x="1773355" y="58119"/>
                  </a:lnTo>
                  <a:lnTo>
                    <a:pt x="1764898" y="10090"/>
                  </a:lnTo>
                  <a:lnTo>
                    <a:pt x="1763174" y="0"/>
                  </a:lnTo>
                  <a:close/>
                </a:path>
                <a:path w="2693034" h="326389">
                  <a:moveTo>
                    <a:pt x="2534749" y="0"/>
                  </a:moveTo>
                  <a:lnTo>
                    <a:pt x="1945467" y="0"/>
                  </a:lnTo>
                  <a:lnTo>
                    <a:pt x="1968334" y="128314"/>
                  </a:lnTo>
                  <a:lnTo>
                    <a:pt x="1976881" y="176168"/>
                  </a:lnTo>
                  <a:lnTo>
                    <a:pt x="1986023" y="227166"/>
                  </a:lnTo>
                  <a:lnTo>
                    <a:pt x="1997401" y="290229"/>
                  </a:lnTo>
                  <a:lnTo>
                    <a:pt x="2003922" y="326186"/>
                  </a:lnTo>
                  <a:lnTo>
                    <a:pt x="2287782" y="326186"/>
                  </a:lnTo>
                  <a:lnTo>
                    <a:pt x="2275055" y="295628"/>
                  </a:lnTo>
                  <a:lnTo>
                    <a:pt x="2262336" y="247692"/>
                  </a:lnTo>
                  <a:lnTo>
                    <a:pt x="2255565" y="197969"/>
                  </a:lnTo>
                  <a:lnTo>
                    <a:pt x="2254900" y="148172"/>
                  </a:lnTo>
                  <a:lnTo>
                    <a:pt x="2260503" y="100017"/>
                  </a:lnTo>
                  <a:lnTo>
                    <a:pt x="2272534" y="55217"/>
                  </a:lnTo>
                  <a:lnTo>
                    <a:pt x="2291152" y="15487"/>
                  </a:lnTo>
                  <a:lnTo>
                    <a:pt x="2536155" y="15487"/>
                  </a:lnTo>
                  <a:lnTo>
                    <a:pt x="2534749" y="0"/>
                  </a:lnTo>
                  <a:close/>
                </a:path>
                <a:path w="2693034" h="326389">
                  <a:moveTo>
                    <a:pt x="2536155" y="15487"/>
                  </a:moveTo>
                  <a:lnTo>
                    <a:pt x="2291152" y="15487"/>
                  </a:lnTo>
                  <a:lnTo>
                    <a:pt x="2315030" y="56342"/>
                  </a:lnTo>
                  <a:lnTo>
                    <a:pt x="2333295" y="100480"/>
                  </a:lnTo>
                  <a:lnTo>
                    <a:pt x="2345816" y="146919"/>
                  </a:lnTo>
                  <a:lnTo>
                    <a:pt x="2352462" y="194678"/>
                  </a:lnTo>
                  <a:lnTo>
                    <a:pt x="2353104" y="242775"/>
                  </a:lnTo>
                  <a:lnTo>
                    <a:pt x="2347610" y="290229"/>
                  </a:lnTo>
                  <a:lnTo>
                    <a:pt x="2338384" y="326186"/>
                  </a:lnTo>
                  <a:lnTo>
                    <a:pt x="2559234" y="326186"/>
                  </a:lnTo>
                  <a:lnTo>
                    <a:pt x="2553360" y="237925"/>
                  </a:lnTo>
                  <a:lnTo>
                    <a:pt x="2549735" y="185807"/>
                  </a:lnTo>
                  <a:lnTo>
                    <a:pt x="2545977" y="133699"/>
                  </a:lnTo>
                  <a:lnTo>
                    <a:pt x="2542129" y="84272"/>
                  </a:lnTo>
                  <a:lnTo>
                    <a:pt x="2537916" y="34872"/>
                  </a:lnTo>
                  <a:lnTo>
                    <a:pt x="2536155" y="15487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3" y="0"/>
                  </a:lnTo>
                  <a:lnTo>
                    <a:pt x="2687362" y="48950"/>
                  </a:lnTo>
                  <a:lnTo>
                    <a:pt x="2691236" y="101213"/>
                  </a:lnTo>
                  <a:lnTo>
                    <a:pt x="2692920" y="126647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E9F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56294" y="4364570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2692920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692920" y="326186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B4E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56294" y="4364571"/>
              <a:ext cx="2693035" cy="326390"/>
            </a:xfrm>
            <a:custGeom>
              <a:avLst/>
              <a:gdLst/>
              <a:ahLst/>
              <a:cxnLst/>
              <a:rect l="l" t="t" r="r" b="b"/>
              <a:pathLst>
                <a:path w="2693034" h="326389">
                  <a:moveTo>
                    <a:pt x="680331" y="0"/>
                  </a:moveTo>
                  <a:lnTo>
                    <a:pt x="401707" y="0"/>
                  </a:lnTo>
                  <a:lnTo>
                    <a:pt x="401925" y="4919"/>
                  </a:lnTo>
                  <a:lnTo>
                    <a:pt x="406114" y="52600"/>
                  </a:lnTo>
                  <a:lnTo>
                    <a:pt x="410779" y="101005"/>
                  </a:lnTo>
                  <a:lnTo>
                    <a:pt x="415560" y="147871"/>
                  </a:lnTo>
                  <a:lnTo>
                    <a:pt x="425566" y="243098"/>
                  </a:lnTo>
                  <a:lnTo>
                    <a:pt x="430456" y="290723"/>
                  </a:lnTo>
                  <a:lnTo>
                    <a:pt x="433910" y="326186"/>
                  </a:lnTo>
                  <a:lnTo>
                    <a:pt x="688735" y="326186"/>
                  </a:lnTo>
                  <a:lnTo>
                    <a:pt x="687741" y="297102"/>
                  </a:lnTo>
                  <a:lnTo>
                    <a:pt x="685998" y="248080"/>
                  </a:lnTo>
                  <a:lnTo>
                    <a:pt x="684286" y="199057"/>
                  </a:lnTo>
                  <a:lnTo>
                    <a:pt x="682639" y="147871"/>
                  </a:lnTo>
                  <a:lnTo>
                    <a:pt x="681317" y="100247"/>
                  </a:lnTo>
                  <a:lnTo>
                    <a:pt x="680297" y="52600"/>
                  </a:lnTo>
                  <a:lnTo>
                    <a:pt x="680331" y="0"/>
                  </a:lnTo>
                  <a:close/>
                </a:path>
                <a:path w="2693034" h="326389">
                  <a:moveTo>
                    <a:pt x="1056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77216" y="326186"/>
                  </a:lnTo>
                  <a:lnTo>
                    <a:pt x="275874" y="315731"/>
                  </a:lnTo>
                  <a:lnTo>
                    <a:pt x="269756" y="266933"/>
                  </a:lnTo>
                  <a:lnTo>
                    <a:pt x="266331" y="231593"/>
                  </a:lnTo>
                  <a:lnTo>
                    <a:pt x="264336" y="196070"/>
                  </a:lnTo>
                  <a:lnTo>
                    <a:pt x="263202" y="163923"/>
                  </a:lnTo>
                  <a:lnTo>
                    <a:pt x="47062" y="163923"/>
                  </a:lnTo>
                  <a:lnTo>
                    <a:pt x="29086" y="128290"/>
                  </a:lnTo>
                  <a:lnTo>
                    <a:pt x="15032" y="84866"/>
                  </a:lnTo>
                  <a:lnTo>
                    <a:pt x="5074" y="36224"/>
                  </a:lnTo>
                  <a:lnTo>
                    <a:pt x="1056" y="0"/>
                  </a:lnTo>
                  <a:close/>
                </a:path>
                <a:path w="2693034" h="326389">
                  <a:moveTo>
                    <a:pt x="256802" y="0"/>
                  </a:moveTo>
                  <a:lnTo>
                    <a:pt x="76389" y="0"/>
                  </a:lnTo>
                  <a:lnTo>
                    <a:pt x="78111" y="42867"/>
                  </a:lnTo>
                  <a:lnTo>
                    <a:pt x="74423" y="91274"/>
                  </a:lnTo>
                  <a:lnTo>
                    <a:pt x="64292" y="132665"/>
                  </a:lnTo>
                  <a:lnTo>
                    <a:pt x="47062" y="163923"/>
                  </a:lnTo>
                  <a:lnTo>
                    <a:pt x="263202" y="163923"/>
                  </a:lnTo>
                  <a:lnTo>
                    <a:pt x="261869" y="124883"/>
                  </a:lnTo>
                  <a:lnTo>
                    <a:pt x="259693" y="71086"/>
                  </a:lnTo>
                  <a:lnTo>
                    <a:pt x="257489" y="17287"/>
                  </a:lnTo>
                  <a:lnTo>
                    <a:pt x="256802" y="0"/>
                  </a:lnTo>
                  <a:close/>
                </a:path>
                <a:path w="2693034" h="326389">
                  <a:moveTo>
                    <a:pt x="1095878" y="0"/>
                  </a:moveTo>
                  <a:lnTo>
                    <a:pt x="845278" y="0"/>
                  </a:lnTo>
                  <a:lnTo>
                    <a:pt x="844516" y="25582"/>
                  </a:lnTo>
                  <a:lnTo>
                    <a:pt x="842908" y="75781"/>
                  </a:lnTo>
                  <a:lnTo>
                    <a:pt x="837866" y="227177"/>
                  </a:lnTo>
                  <a:lnTo>
                    <a:pt x="836262" y="278366"/>
                  </a:lnTo>
                  <a:lnTo>
                    <a:pt x="834880" y="326186"/>
                  </a:lnTo>
                  <a:lnTo>
                    <a:pt x="972766" y="326186"/>
                  </a:lnTo>
                  <a:lnTo>
                    <a:pt x="970505" y="315347"/>
                  </a:lnTo>
                  <a:lnTo>
                    <a:pt x="965710" y="264906"/>
                  </a:lnTo>
                  <a:lnTo>
                    <a:pt x="966420" y="214973"/>
                  </a:lnTo>
                  <a:lnTo>
                    <a:pt x="972912" y="168471"/>
                  </a:lnTo>
                  <a:lnTo>
                    <a:pt x="985465" y="128325"/>
                  </a:lnTo>
                  <a:lnTo>
                    <a:pt x="1112189" y="128325"/>
                  </a:lnTo>
                  <a:lnTo>
                    <a:pt x="1109424" y="97212"/>
                  </a:lnTo>
                  <a:lnTo>
                    <a:pt x="1103221" y="43134"/>
                  </a:lnTo>
                  <a:lnTo>
                    <a:pt x="1095878" y="0"/>
                  </a:lnTo>
                  <a:close/>
                </a:path>
                <a:path w="2693034" h="326389">
                  <a:moveTo>
                    <a:pt x="1112189" y="128325"/>
                  </a:moveTo>
                  <a:lnTo>
                    <a:pt x="985465" y="128325"/>
                  </a:lnTo>
                  <a:lnTo>
                    <a:pt x="1004523" y="159019"/>
                  </a:lnTo>
                  <a:lnTo>
                    <a:pt x="1019491" y="202392"/>
                  </a:lnTo>
                  <a:lnTo>
                    <a:pt x="1029860" y="253616"/>
                  </a:lnTo>
                  <a:lnTo>
                    <a:pt x="1035118" y="307863"/>
                  </a:lnTo>
                  <a:lnTo>
                    <a:pt x="1034991" y="326186"/>
                  </a:lnTo>
                  <a:lnTo>
                    <a:pt x="1136439" y="326186"/>
                  </a:lnTo>
                  <a:lnTo>
                    <a:pt x="1134072" y="311815"/>
                  </a:lnTo>
                  <a:lnTo>
                    <a:pt x="1125952" y="259618"/>
                  </a:lnTo>
                  <a:lnTo>
                    <a:pt x="1119236" y="205667"/>
                  </a:lnTo>
                  <a:lnTo>
                    <a:pt x="1113842" y="146930"/>
                  </a:lnTo>
                  <a:lnTo>
                    <a:pt x="1112189" y="128325"/>
                  </a:lnTo>
                  <a:close/>
                </a:path>
                <a:path w="2693034" h="326389">
                  <a:moveTo>
                    <a:pt x="1440206" y="0"/>
                  </a:moveTo>
                  <a:lnTo>
                    <a:pt x="1204693" y="0"/>
                  </a:lnTo>
                  <a:lnTo>
                    <a:pt x="1215945" y="101224"/>
                  </a:lnTo>
                  <a:lnTo>
                    <a:pt x="1220298" y="140130"/>
                  </a:lnTo>
                  <a:lnTo>
                    <a:pt x="1225922" y="189810"/>
                  </a:lnTo>
                  <a:lnTo>
                    <a:pt x="1231641" y="239478"/>
                  </a:lnTo>
                  <a:lnTo>
                    <a:pt x="1237615" y="290240"/>
                  </a:lnTo>
                  <a:lnTo>
                    <a:pt x="1241955" y="326186"/>
                  </a:lnTo>
                  <a:lnTo>
                    <a:pt x="1470879" y="326186"/>
                  </a:lnTo>
                  <a:lnTo>
                    <a:pt x="1470716" y="324720"/>
                  </a:lnTo>
                  <a:lnTo>
                    <a:pt x="1465766" y="275103"/>
                  </a:lnTo>
                  <a:lnTo>
                    <a:pt x="1461250" y="226378"/>
                  </a:lnTo>
                  <a:lnTo>
                    <a:pt x="1456701" y="175979"/>
                  </a:lnTo>
                  <a:lnTo>
                    <a:pt x="1452144" y="126658"/>
                  </a:lnTo>
                  <a:lnTo>
                    <a:pt x="1440206" y="0"/>
                  </a:lnTo>
                  <a:close/>
                </a:path>
                <a:path w="2693034" h="326389">
                  <a:moveTo>
                    <a:pt x="1763172" y="0"/>
                  </a:moveTo>
                  <a:lnTo>
                    <a:pt x="1514690" y="0"/>
                  </a:lnTo>
                  <a:lnTo>
                    <a:pt x="1517306" y="18740"/>
                  </a:lnTo>
                  <a:lnTo>
                    <a:pt x="1524783" y="70273"/>
                  </a:lnTo>
                  <a:lnTo>
                    <a:pt x="1532580" y="121566"/>
                  </a:lnTo>
                  <a:lnTo>
                    <a:pt x="1540799" y="172795"/>
                  </a:lnTo>
                  <a:lnTo>
                    <a:pt x="1549377" y="223971"/>
                  </a:lnTo>
                  <a:lnTo>
                    <a:pt x="1558335" y="275582"/>
                  </a:lnTo>
                  <a:lnTo>
                    <a:pt x="1567353" y="326186"/>
                  </a:lnTo>
                  <a:lnTo>
                    <a:pt x="1822220" y="326186"/>
                  </a:lnTo>
                  <a:lnTo>
                    <a:pt x="1817157" y="298030"/>
                  </a:lnTo>
                  <a:lnTo>
                    <a:pt x="1808400" y="250050"/>
                  </a:lnTo>
                  <a:lnTo>
                    <a:pt x="1790758" y="154110"/>
                  </a:lnTo>
                  <a:lnTo>
                    <a:pt x="1781996" y="106130"/>
                  </a:lnTo>
                  <a:lnTo>
                    <a:pt x="1773355" y="58130"/>
                  </a:lnTo>
                  <a:lnTo>
                    <a:pt x="1764898" y="10101"/>
                  </a:lnTo>
                  <a:lnTo>
                    <a:pt x="1763172" y="0"/>
                  </a:lnTo>
                  <a:close/>
                </a:path>
                <a:path w="2693034" h="326389">
                  <a:moveTo>
                    <a:pt x="2534748" y="0"/>
                  </a:moveTo>
                  <a:lnTo>
                    <a:pt x="1945465" y="0"/>
                  </a:lnTo>
                  <a:lnTo>
                    <a:pt x="1968334" y="128325"/>
                  </a:lnTo>
                  <a:lnTo>
                    <a:pt x="1976881" y="176179"/>
                  </a:lnTo>
                  <a:lnTo>
                    <a:pt x="1986023" y="227177"/>
                  </a:lnTo>
                  <a:lnTo>
                    <a:pt x="1997401" y="290240"/>
                  </a:lnTo>
                  <a:lnTo>
                    <a:pt x="2003920" y="326186"/>
                  </a:lnTo>
                  <a:lnTo>
                    <a:pt x="2287778" y="326186"/>
                  </a:lnTo>
                  <a:lnTo>
                    <a:pt x="2275055" y="295639"/>
                  </a:lnTo>
                  <a:lnTo>
                    <a:pt x="2262336" y="247703"/>
                  </a:lnTo>
                  <a:lnTo>
                    <a:pt x="2255565" y="197980"/>
                  </a:lnTo>
                  <a:lnTo>
                    <a:pt x="2254900" y="148183"/>
                  </a:lnTo>
                  <a:lnTo>
                    <a:pt x="2260503" y="100028"/>
                  </a:lnTo>
                  <a:lnTo>
                    <a:pt x="2272534" y="55228"/>
                  </a:lnTo>
                  <a:lnTo>
                    <a:pt x="2291152" y="15498"/>
                  </a:lnTo>
                  <a:lnTo>
                    <a:pt x="2536155" y="15498"/>
                  </a:lnTo>
                  <a:lnTo>
                    <a:pt x="2534748" y="0"/>
                  </a:lnTo>
                  <a:close/>
                </a:path>
                <a:path w="2693034" h="326389">
                  <a:moveTo>
                    <a:pt x="2536155" y="15498"/>
                  </a:moveTo>
                  <a:lnTo>
                    <a:pt x="2291152" y="15498"/>
                  </a:lnTo>
                  <a:lnTo>
                    <a:pt x="2315030" y="56353"/>
                  </a:lnTo>
                  <a:lnTo>
                    <a:pt x="2333295" y="100491"/>
                  </a:lnTo>
                  <a:lnTo>
                    <a:pt x="2345816" y="146930"/>
                  </a:lnTo>
                  <a:lnTo>
                    <a:pt x="2352462" y="194689"/>
                  </a:lnTo>
                  <a:lnTo>
                    <a:pt x="2353104" y="242786"/>
                  </a:lnTo>
                  <a:lnTo>
                    <a:pt x="2347610" y="290240"/>
                  </a:lnTo>
                  <a:lnTo>
                    <a:pt x="2338386" y="326186"/>
                  </a:lnTo>
                  <a:lnTo>
                    <a:pt x="2559233" y="326186"/>
                  </a:lnTo>
                  <a:lnTo>
                    <a:pt x="2553360" y="237936"/>
                  </a:lnTo>
                  <a:lnTo>
                    <a:pt x="2549735" y="185818"/>
                  </a:lnTo>
                  <a:lnTo>
                    <a:pt x="2545977" y="133710"/>
                  </a:lnTo>
                  <a:lnTo>
                    <a:pt x="2542129" y="84283"/>
                  </a:lnTo>
                  <a:lnTo>
                    <a:pt x="2537916" y="34883"/>
                  </a:lnTo>
                  <a:lnTo>
                    <a:pt x="2536155" y="15498"/>
                  </a:lnTo>
                  <a:close/>
                </a:path>
                <a:path w="2693034" h="326389">
                  <a:moveTo>
                    <a:pt x="2692920" y="0"/>
                  </a:moveTo>
                  <a:lnTo>
                    <a:pt x="2683282" y="0"/>
                  </a:lnTo>
                  <a:lnTo>
                    <a:pt x="2687362" y="48961"/>
                  </a:lnTo>
                  <a:lnTo>
                    <a:pt x="2691236" y="101224"/>
                  </a:lnTo>
                  <a:lnTo>
                    <a:pt x="2692920" y="126658"/>
                  </a:lnTo>
                  <a:lnTo>
                    <a:pt x="2692920" y="0"/>
                  </a:lnTo>
                  <a:close/>
                </a:path>
              </a:pathLst>
            </a:custGeom>
            <a:solidFill>
              <a:srgbClr val="D8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756294" y="3998988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2900527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2900527" y="326199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ACCD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756294" y="3998989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784137" y="0"/>
                  </a:moveTo>
                  <a:lnTo>
                    <a:pt x="505513" y="0"/>
                  </a:lnTo>
                  <a:lnTo>
                    <a:pt x="505731" y="4923"/>
                  </a:lnTo>
                  <a:lnTo>
                    <a:pt x="509920" y="52604"/>
                  </a:lnTo>
                  <a:lnTo>
                    <a:pt x="514585" y="101009"/>
                  </a:lnTo>
                  <a:lnTo>
                    <a:pt x="519366" y="147875"/>
                  </a:lnTo>
                  <a:lnTo>
                    <a:pt x="529372" y="243101"/>
                  </a:lnTo>
                  <a:lnTo>
                    <a:pt x="534262" y="290726"/>
                  </a:lnTo>
                  <a:lnTo>
                    <a:pt x="537716" y="326186"/>
                  </a:lnTo>
                  <a:lnTo>
                    <a:pt x="792541" y="326186"/>
                  </a:lnTo>
                  <a:lnTo>
                    <a:pt x="791547" y="297106"/>
                  </a:lnTo>
                  <a:lnTo>
                    <a:pt x="789804" y="248084"/>
                  </a:lnTo>
                  <a:lnTo>
                    <a:pt x="788092" y="199061"/>
                  </a:lnTo>
                  <a:lnTo>
                    <a:pt x="786445" y="147875"/>
                  </a:lnTo>
                  <a:lnTo>
                    <a:pt x="785123" y="100250"/>
                  </a:lnTo>
                  <a:lnTo>
                    <a:pt x="784103" y="52604"/>
                  </a:lnTo>
                  <a:lnTo>
                    <a:pt x="784137" y="0"/>
                  </a:lnTo>
                  <a:close/>
                </a:path>
                <a:path w="2900679" h="326389">
                  <a:moveTo>
                    <a:pt x="104862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81011" y="326186"/>
                  </a:lnTo>
                  <a:lnTo>
                    <a:pt x="379670" y="315734"/>
                  </a:lnTo>
                  <a:lnTo>
                    <a:pt x="373549" y="266937"/>
                  </a:lnTo>
                  <a:lnTo>
                    <a:pt x="370131" y="231597"/>
                  </a:lnTo>
                  <a:lnTo>
                    <a:pt x="368141" y="196074"/>
                  </a:lnTo>
                  <a:lnTo>
                    <a:pt x="367008" y="163927"/>
                  </a:lnTo>
                  <a:lnTo>
                    <a:pt x="150868" y="163927"/>
                  </a:lnTo>
                  <a:lnTo>
                    <a:pt x="132892" y="128294"/>
                  </a:lnTo>
                  <a:lnTo>
                    <a:pt x="118838" y="84869"/>
                  </a:lnTo>
                  <a:lnTo>
                    <a:pt x="108880" y="36227"/>
                  </a:lnTo>
                  <a:lnTo>
                    <a:pt x="104862" y="0"/>
                  </a:lnTo>
                  <a:close/>
                </a:path>
                <a:path w="2900679" h="326389">
                  <a:moveTo>
                    <a:pt x="360608" y="0"/>
                  </a:moveTo>
                  <a:lnTo>
                    <a:pt x="180190" y="0"/>
                  </a:lnTo>
                  <a:lnTo>
                    <a:pt x="181914" y="42871"/>
                  </a:lnTo>
                  <a:lnTo>
                    <a:pt x="178228" y="91277"/>
                  </a:lnTo>
                  <a:lnTo>
                    <a:pt x="168097" y="132669"/>
                  </a:lnTo>
                  <a:lnTo>
                    <a:pt x="150868" y="163927"/>
                  </a:lnTo>
                  <a:lnTo>
                    <a:pt x="367008" y="163927"/>
                  </a:lnTo>
                  <a:lnTo>
                    <a:pt x="365675" y="124887"/>
                  </a:lnTo>
                  <a:lnTo>
                    <a:pt x="363499" y="71090"/>
                  </a:lnTo>
                  <a:lnTo>
                    <a:pt x="361295" y="17291"/>
                  </a:lnTo>
                  <a:lnTo>
                    <a:pt x="360608" y="0"/>
                  </a:lnTo>
                  <a:close/>
                </a:path>
                <a:path w="2900679" h="326389">
                  <a:moveTo>
                    <a:pt x="1199683" y="0"/>
                  </a:moveTo>
                  <a:lnTo>
                    <a:pt x="949084" y="0"/>
                  </a:lnTo>
                  <a:lnTo>
                    <a:pt x="948321" y="25586"/>
                  </a:lnTo>
                  <a:lnTo>
                    <a:pt x="946713" y="75785"/>
                  </a:lnTo>
                  <a:lnTo>
                    <a:pt x="941667" y="227181"/>
                  </a:lnTo>
                  <a:lnTo>
                    <a:pt x="940061" y="278370"/>
                  </a:lnTo>
                  <a:lnTo>
                    <a:pt x="938676" y="326186"/>
                  </a:lnTo>
                  <a:lnTo>
                    <a:pt x="1076572" y="326186"/>
                  </a:lnTo>
                  <a:lnTo>
                    <a:pt x="1074311" y="315350"/>
                  </a:lnTo>
                  <a:lnTo>
                    <a:pt x="1069516" y="264909"/>
                  </a:lnTo>
                  <a:lnTo>
                    <a:pt x="1070226" y="214976"/>
                  </a:lnTo>
                  <a:lnTo>
                    <a:pt x="1076718" y="168475"/>
                  </a:lnTo>
                  <a:lnTo>
                    <a:pt x="1089271" y="128329"/>
                  </a:lnTo>
                  <a:lnTo>
                    <a:pt x="1215992" y="128329"/>
                  </a:lnTo>
                  <a:lnTo>
                    <a:pt x="1213229" y="97216"/>
                  </a:lnTo>
                  <a:lnTo>
                    <a:pt x="1207026" y="43137"/>
                  </a:lnTo>
                  <a:lnTo>
                    <a:pt x="1199683" y="0"/>
                  </a:lnTo>
                  <a:close/>
                </a:path>
                <a:path w="2900679" h="326389">
                  <a:moveTo>
                    <a:pt x="1215992" y="128329"/>
                  </a:moveTo>
                  <a:lnTo>
                    <a:pt x="1089271" y="128329"/>
                  </a:lnTo>
                  <a:lnTo>
                    <a:pt x="1108329" y="159023"/>
                  </a:lnTo>
                  <a:lnTo>
                    <a:pt x="1123297" y="202396"/>
                  </a:lnTo>
                  <a:lnTo>
                    <a:pt x="1133666" y="253619"/>
                  </a:lnTo>
                  <a:lnTo>
                    <a:pt x="1138924" y="307867"/>
                  </a:lnTo>
                  <a:lnTo>
                    <a:pt x="1138798" y="326186"/>
                  </a:lnTo>
                  <a:lnTo>
                    <a:pt x="1240236" y="326186"/>
                  </a:lnTo>
                  <a:lnTo>
                    <a:pt x="1237869" y="311818"/>
                  </a:lnTo>
                  <a:lnTo>
                    <a:pt x="1229745" y="259622"/>
                  </a:lnTo>
                  <a:lnTo>
                    <a:pt x="1223035" y="205670"/>
                  </a:lnTo>
                  <a:lnTo>
                    <a:pt x="1217645" y="146934"/>
                  </a:lnTo>
                  <a:lnTo>
                    <a:pt x="1215992" y="128329"/>
                  </a:lnTo>
                  <a:close/>
                </a:path>
                <a:path w="2900679" h="326389">
                  <a:moveTo>
                    <a:pt x="1544012" y="0"/>
                  </a:moveTo>
                  <a:lnTo>
                    <a:pt x="1308499" y="0"/>
                  </a:lnTo>
                  <a:lnTo>
                    <a:pt x="1319751" y="101228"/>
                  </a:lnTo>
                  <a:lnTo>
                    <a:pt x="1324104" y="140133"/>
                  </a:lnTo>
                  <a:lnTo>
                    <a:pt x="1329728" y="189813"/>
                  </a:lnTo>
                  <a:lnTo>
                    <a:pt x="1335447" y="239482"/>
                  </a:lnTo>
                  <a:lnTo>
                    <a:pt x="1341421" y="290244"/>
                  </a:lnTo>
                  <a:lnTo>
                    <a:pt x="1345761" y="326186"/>
                  </a:lnTo>
                  <a:lnTo>
                    <a:pt x="1574685" y="326186"/>
                  </a:lnTo>
                  <a:lnTo>
                    <a:pt x="1574522" y="324723"/>
                  </a:lnTo>
                  <a:lnTo>
                    <a:pt x="1569572" y="275107"/>
                  </a:lnTo>
                  <a:lnTo>
                    <a:pt x="1565056" y="226382"/>
                  </a:lnTo>
                  <a:lnTo>
                    <a:pt x="1560507" y="175982"/>
                  </a:lnTo>
                  <a:lnTo>
                    <a:pt x="1556072" y="127948"/>
                  </a:lnTo>
                  <a:lnTo>
                    <a:pt x="1544012" y="0"/>
                  </a:lnTo>
                  <a:close/>
                </a:path>
                <a:path w="2900679" h="326389">
                  <a:moveTo>
                    <a:pt x="1866977" y="0"/>
                  </a:moveTo>
                  <a:lnTo>
                    <a:pt x="1618495" y="0"/>
                  </a:lnTo>
                  <a:lnTo>
                    <a:pt x="1621112" y="18744"/>
                  </a:lnTo>
                  <a:lnTo>
                    <a:pt x="1628589" y="70277"/>
                  </a:lnTo>
                  <a:lnTo>
                    <a:pt x="1636386" y="121570"/>
                  </a:lnTo>
                  <a:lnTo>
                    <a:pt x="1644605" y="172799"/>
                  </a:lnTo>
                  <a:lnTo>
                    <a:pt x="1653183" y="223975"/>
                  </a:lnTo>
                  <a:lnTo>
                    <a:pt x="1662141" y="275585"/>
                  </a:lnTo>
                  <a:lnTo>
                    <a:pt x="1671159" y="326186"/>
                  </a:lnTo>
                  <a:lnTo>
                    <a:pt x="1926026" y="326186"/>
                  </a:lnTo>
                  <a:lnTo>
                    <a:pt x="1920963" y="298034"/>
                  </a:lnTo>
                  <a:lnTo>
                    <a:pt x="1912206" y="250054"/>
                  </a:lnTo>
                  <a:lnTo>
                    <a:pt x="1894457" y="153528"/>
                  </a:lnTo>
                  <a:lnTo>
                    <a:pt x="1885802" y="106134"/>
                  </a:lnTo>
                  <a:lnTo>
                    <a:pt x="1877161" y="58134"/>
                  </a:lnTo>
                  <a:lnTo>
                    <a:pt x="1868704" y="10104"/>
                  </a:lnTo>
                  <a:lnTo>
                    <a:pt x="1866977" y="0"/>
                  </a:lnTo>
                  <a:close/>
                </a:path>
                <a:path w="2900679" h="326389">
                  <a:moveTo>
                    <a:pt x="2638553" y="0"/>
                  </a:moveTo>
                  <a:lnTo>
                    <a:pt x="2049270" y="0"/>
                  </a:lnTo>
                  <a:lnTo>
                    <a:pt x="2080687" y="176182"/>
                  </a:lnTo>
                  <a:lnTo>
                    <a:pt x="2089829" y="227181"/>
                  </a:lnTo>
                  <a:lnTo>
                    <a:pt x="2101207" y="290244"/>
                  </a:lnTo>
                  <a:lnTo>
                    <a:pt x="2107726" y="326186"/>
                  </a:lnTo>
                  <a:lnTo>
                    <a:pt x="2391582" y="326186"/>
                  </a:lnTo>
                  <a:lnTo>
                    <a:pt x="2378861" y="295642"/>
                  </a:lnTo>
                  <a:lnTo>
                    <a:pt x="2366142" y="247707"/>
                  </a:lnTo>
                  <a:lnTo>
                    <a:pt x="2359371" y="197984"/>
                  </a:lnTo>
                  <a:lnTo>
                    <a:pt x="2358706" y="148187"/>
                  </a:lnTo>
                  <a:lnTo>
                    <a:pt x="2364310" y="100032"/>
                  </a:lnTo>
                  <a:lnTo>
                    <a:pt x="2376340" y="55232"/>
                  </a:lnTo>
                  <a:lnTo>
                    <a:pt x="2394958" y="15502"/>
                  </a:lnTo>
                  <a:lnTo>
                    <a:pt x="2639961" y="15502"/>
                  </a:lnTo>
                  <a:lnTo>
                    <a:pt x="2638553" y="0"/>
                  </a:lnTo>
                  <a:close/>
                </a:path>
                <a:path w="2900679" h="326389">
                  <a:moveTo>
                    <a:pt x="2639961" y="15502"/>
                  </a:moveTo>
                  <a:lnTo>
                    <a:pt x="2394958" y="15502"/>
                  </a:lnTo>
                  <a:lnTo>
                    <a:pt x="2418836" y="56357"/>
                  </a:lnTo>
                  <a:lnTo>
                    <a:pt x="2437101" y="100494"/>
                  </a:lnTo>
                  <a:lnTo>
                    <a:pt x="2449622" y="146934"/>
                  </a:lnTo>
                  <a:lnTo>
                    <a:pt x="2456268" y="194693"/>
                  </a:lnTo>
                  <a:lnTo>
                    <a:pt x="2456910" y="242790"/>
                  </a:lnTo>
                  <a:lnTo>
                    <a:pt x="2451416" y="290244"/>
                  </a:lnTo>
                  <a:lnTo>
                    <a:pt x="2442193" y="326186"/>
                  </a:lnTo>
                  <a:lnTo>
                    <a:pt x="2663039" y="326186"/>
                  </a:lnTo>
                  <a:lnTo>
                    <a:pt x="2657166" y="237940"/>
                  </a:lnTo>
                  <a:lnTo>
                    <a:pt x="2653541" y="185822"/>
                  </a:lnTo>
                  <a:lnTo>
                    <a:pt x="2649783" y="133714"/>
                  </a:lnTo>
                  <a:lnTo>
                    <a:pt x="2645935" y="84287"/>
                  </a:lnTo>
                  <a:lnTo>
                    <a:pt x="2641722" y="34887"/>
                  </a:lnTo>
                  <a:lnTo>
                    <a:pt x="2639961" y="15502"/>
                  </a:lnTo>
                  <a:close/>
                </a:path>
                <a:path w="2900679" h="326389">
                  <a:moveTo>
                    <a:pt x="2900527" y="0"/>
                  </a:moveTo>
                  <a:lnTo>
                    <a:pt x="2787087" y="0"/>
                  </a:lnTo>
                  <a:lnTo>
                    <a:pt x="2791168" y="48965"/>
                  </a:lnTo>
                  <a:lnTo>
                    <a:pt x="2795042" y="101228"/>
                  </a:lnTo>
                  <a:lnTo>
                    <a:pt x="2798541" y="154114"/>
                  </a:lnTo>
                  <a:lnTo>
                    <a:pt x="2801627" y="205859"/>
                  </a:lnTo>
                  <a:lnTo>
                    <a:pt x="2804546" y="259622"/>
                  </a:lnTo>
                  <a:lnTo>
                    <a:pt x="2807175" y="311818"/>
                  </a:lnTo>
                  <a:lnTo>
                    <a:pt x="2807861" y="326186"/>
                  </a:lnTo>
                  <a:lnTo>
                    <a:pt x="2900527" y="326186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D3E3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756294" y="3633406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2900527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2900527" y="326186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756294" y="3633418"/>
              <a:ext cx="2900680" cy="326390"/>
            </a:xfrm>
            <a:custGeom>
              <a:avLst/>
              <a:gdLst/>
              <a:ahLst/>
              <a:cxnLst/>
              <a:rect l="l" t="t" r="r" b="b"/>
              <a:pathLst>
                <a:path w="2900679" h="326389">
                  <a:moveTo>
                    <a:pt x="784137" y="0"/>
                  </a:moveTo>
                  <a:lnTo>
                    <a:pt x="505513" y="0"/>
                  </a:lnTo>
                  <a:lnTo>
                    <a:pt x="505731" y="4911"/>
                  </a:lnTo>
                  <a:lnTo>
                    <a:pt x="509920" y="52591"/>
                  </a:lnTo>
                  <a:lnTo>
                    <a:pt x="514585" y="100997"/>
                  </a:lnTo>
                  <a:lnTo>
                    <a:pt x="519366" y="147863"/>
                  </a:lnTo>
                  <a:lnTo>
                    <a:pt x="529372" y="243089"/>
                  </a:lnTo>
                  <a:lnTo>
                    <a:pt x="534262" y="290714"/>
                  </a:lnTo>
                  <a:lnTo>
                    <a:pt x="537717" y="326186"/>
                  </a:lnTo>
                  <a:lnTo>
                    <a:pt x="792542" y="326186"/>
                  </a:lnTo>
                  <a:lnTo>
                    <a:pt x="791547" y="297094"/>
                  </a:lnTo>
                  <a:lnTo>
                    <a:pt x="789804" y="248071"/>
                  </a:lnTo>
                  <a:lnTo>
                    <a:pt x="788092" y="199049"/>
                  </a:lnTo>
                  <a:lnTo>
                    <a:pt x="786445" y="147863"/>
                  </a:lnTo>
                  <a:lnTo>
                    <a:pt x="785123" y="100238"/>
                  </a:lnTo>
                  <a:lnTo>
                    <a:pt x="784103" y="52591"/>
                  </a:lnTo>
                  <a:lnTo>
                    <a:pt x="784137" y="0"/>
                  </a:lnTo>
                  <a:close/>
                </a:path>
                <a:path w="2900679" h="326389">
                  <a:moveTo>
                    <a:pt x="104863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81013" y="326186"/>
                  </a:lnTo>
                  <a:lnTo>
                    <a:pt x="379670" y="315722"/>
                  </a:lnTo>
                  <a:lnTo>
                    <a:pt x="373549" y="266925"/>
                  </a:lnTo>
                  <a:lnTo>
                    <a:pt x="370131" y="231585"/>
                  </a:lnTo>
                  <a:lnTo>
                    <a:pt x="368141" y="196062"/>
                  </a:lnTo>
                  <a:lnTo>
                    <a:pt x="367008" y="163915"/>
                  </a:lnTo>
                  <a:lnTo>
                    <a:pt x="150868" y="163915"/>
                  </a:lnTo>
                  <a:lnTo>
                    <a:pt x="132892" y="128282"/>
                  </a:lnTo>
                  <a:lnTo>
                    <a:pt x="118838" y="84857"/>
                  </a:lnTo>
                  <a:lnTo>
                    <a:pt x="108880" y="36215"/>
                  </a:lnTo>
                  <a:lnTo>
                    <a:pt x="104863" y="0"/>
                  </a:lnTo>
                  <a:close/>
                </a:path>
                <a:path w="2900679" h="326389">
                  <a:moveTo>
                    <a:pt x="360608" y="0"/>
                  </a:moveTo>
                  <a:lnTo>
                    <a:pt x="180191" y="0"/>
                  </a:lnTo>
                  <a:lnTo>
                    <a:pt x="181914" y="42859"/>
                  </a:lnTo>
                  <a:lnTo>
                    <a:pt x="178228" y="91265"/>
                  </a:lnTo>
                  <a:lnTo>
                    <a:pt x="168097" y="132657"/>
                  </a:lnTo>
                  <a:lnTo>
                    <a:pt x="150868" y="163915"/>
                  </a:lnTo>
                  <a:lnTo>
                    <a:pt x="367008" y="163915"/>
                  </a:lnTo>
                  <a:lnTo>
                    <a:pt x="365675" y="124875"/>
                  </a:lnTo>
                  <a:lnTo>
                    <a:pt x="363499" y="71078"/>
                  </a:lnTo>
                  <a:lnTo>
                    <a:pt x="361295" y="17279"/>
                  </a:lnTo>
                  <a:lnTo>
                    <a:pt x="360608" y="0"/>
                  </a:lnTo>
                  <a:close/>
                </a:path>
                <a:path w="2900679" h="326389">
                  <a:moveTo>
                    <a:pt x="1199685" y="0"/>
                  </a:moveTo>
                  <a:lnTo>
                    <a:pt x="949084" y="0"/>
                  </a:lnTo>
                  <a:lnTo>
                    <a:pt x="948321" y="25574"/>
                  </a:lnTo>
                  <a:lnTo>
                    <a:pt x="946713" y="75773"/>
                  </a:lnTo>
                  <a:lnTo>
                    <a:pt x="941667" y="227169"/>
                  </a:lnTo>
                  <a:lnTo>
                    <a:pt x="940061" y="278358"/>
                  </a:lnTo>
                  <a:lnTo>
                    <a:pt x="938676" y="326186"/>
                  </a:lnTo>
                  <a:lnTo>
                    <a:pt x="1076574" y="326186"/>
                  </a:lnTo>
                  <a:lnTo>
                    <a:pt x="1074311" y="315338"/>
                  </a:lnTo>
                  <a:lnTo>
                    <a:pt x="1069516" y="264897"/>
                  </a:lnTo>
                  <a:lnTo>
                    <a:pt x="1070226" y="214964"/>
                  </a:lnTo>
                  <a:lnTo>
                    <a:pt x="1076718" y="168463"/>
                  </a:lnTo>
                  <a:lnTo>
                    <a:pt x="1089271" y="128317"/>
                  </a:lnTo>
                  <a:lnTo>
                    <a:pt x="1215992" y="128317"/>
                  </a:lnTo>
                  <a:lnTo>
                    <a:pt x="1213229" y="97203"/>
                  </a:lnTo>
                  <a:lnTo>
                    <a:pt x="1207026" y="43125"/>
                  </a:lnTo>
                  <a:lnTo>
                    <a:pt x="1199685" y="0"/>
                  </a:lnTo>
                  <a:close/>
                </a:path>
                <a:path w="2900679" h="326389">
                  <a:moveTo>
                    <a:pt x="1215992" y="128317"/>
                  </a:moveTo>
                  <a:lnTo>
                    <a:pt x="1089271" y="128317"/>
                  </a:lnTo>
                  <a:lnTo>
                    <a:pt x="1108329" y="159011"/>
                  </a:lnTo>
                  <a:lnTo>
                    <a:pt x="1123297" y="202383"/>
                  </a:lnTo>
                  <a:lnTo>
                    <a:pt x="1133666" y="253607"/>
                  </a:lnTo>
                  <a:lnTo>
                    <a:pt x="1138924" y="307855"/>
                  </a:lnTo>
                  <a:lnTo>
                    <a:pt x="1138797" y="326186"/>
                  </a:lnTo>
                  <a:lnTo>
                    <a:pt x="1240238" y="326186"/>
                  </a:lnTo>
                  <a:lnTo>
                    <a:pt x="1237869" y="311806"/>
                  </a:lnTo>
                  <a:lnTo>
                    <a:pt x="1229745" y="259609"/>
                  </a:lnTo>
                  <a:lnTo>
                    <a:pt x="1223035" y="205658"/>
                  </a:lnTo>
                  <a:lnTo>
                    <a:pt x="1217645" y="146922"/>
                  </a:lnTo>
                  <a:lnTo>
                    <a:pt x="1215992" y="128317"/>
                  </a:lnTo>
                  <a:close/>
                </a:path>
                <a:path w="2900679" h="326389">
                  <a:moveTo>
                    <a:pt x="1544013" y="0"/>
                  </a:moveTo>
                  <a:lnTo>
                    <a:pt x="1308500" y="0"/>
                  </a:lnTo>
                  <a:lnTo>
                    <a:pt x="1319751" y="101216"/>
                  </a:lnTo>
                  <a:lnTo>
                    <a:pt x="1324104" y="140121"/>
                  </a:lnTo>
                  <a:lnTo>
                    <a:pt x="1329728" y="189801"/>
                  </a:lnTo>
                  <a:lnTo>
                    <a:pt x="1335447" y="239470"/>
                  </a:lnTo>
                  <a:lnTo>
                    <a:pt x="1341421" y="290232"/>
                  </a:lnTo>
                  <a:lnTo>
                    <a:pt x="1345762" y="326186"/>
                  </a:lnTo>
                  <a:lnTo>
                    <a:pt x="1574686" y="326186"/>
                  </a:lnTo>
                  <a:lnTo>
                    <a:pt x="1574522" y="324711"/>
                  </a:lnTo>
                  <a:lnTo>
                    <a:pt x="1569572" y="275095"/>
                  </a:lnTo>
                  <a:lnTo>
                    <a:pt x="1565056" y="226370"/>
                  </a:lnTo>
                  <a:lnTo>
                    <a:pt x="1560507" y="175970"/>
                  </a:lnTo>
                  <a:lnTo>
                    <a:pt x="1556072" y="127936"/>
                  </a:lnTo>
                  <a:lnTo>
                    <a:pt x="1544013" y="0"/>
                  </a:lnTo>
                  <a:close/>
                </a:path>
                <a:path w="2900679" h="326389">
                  <a:moveTo>
                    <a:pt x="1866979" y="0"/>
                  </a:moveTo>
                  <a:lnTo>
                    <a:pt x="1618497" y="0"/>
                  </a:lnTo>
                  <a:lnTo>
                    <a:pt x="1621112" y="18732"/>
                  </a:lnTo>
                  <a:lnTo>
                    <a:pt x="1628589" y="70265"/>
                  </a:lnTo>
                  <a:lnTo>
                    <a:pt x="1636386" y="121558"/>
                  </a:lnTo>
                  <a:lnTo>
                    <a:pt x="1644605" y="172787"/>
                  </a:lnTo>
                  <a:lnTo>
                    <a:pt x="1653183" y="223963"/>
                  </a:lnTo>
                  <a:lnTo>
                    <a:pt x="1662141" y="275573"/>
                  </a:lnTo>
                  <a:lnTo>
                    <a:pt x="1671161" y="326186"/>
                  </a:lnTo>
                  <a:lnTo>
                    <a:pt x="1926028" y="326186"/>
                  </a:lnTo>
                  <a:lnTo>
                    <a:pt x="1920963" y="298022"/>
                  </a:lnTo>
                  <a:lnTo>
                    <a:pt x="1912206" y="250042"/>
                  </a:lnTo>
                  <a:lnTo>
                    <a:pt x="1894457" y="153516"/>
                  </a:lnTo>
                  <a:lnTo>
                    <a:pt x="1885802" y="106122"/>
                  </a:lnTo>
                  <a:lnTo>
                    <a:pt x="1877161" y="58122"/>
                  </a:lnTo>
                  <a:lnTo>
                    <a:pt x="1868704" y="10092"/>
                  </a:lnTo>
                  <a:lnTo>
                    <a:pt x="1866979" y="0"/>
                  </a:lnTo>
                  <a:close/>
                </a:path>
                <a:path w="2900679" h="326389">
                  <a:moveTo>
                    <a:pt x="2638554" y="0"/>
                  </a:moveTo>
                  <a:lnTo>
                    <a:pt x="2049272" y="0"/>
                  </a:lnTo>
                  <a:lnTo>
                    <a:pt x="2080687" y="176170"/>
                  </a:lnTo>
                  <a:lnTo>
                    <a:pt x="2089829" y="227169"/>
                  </a:lnTo>
                  <a:lnTo>
                    <a:pt x="2101207" y="290232"/>
                  </a:lnTo>
                  <a:lnTo>
                    <a:pt x="2107728" y="326186"/>
                  </a:lnTo>
                  <a:lnTo>
                    <a:pt x="2391587" y="326186"/>
                  </a:lnTo>
                  <a:lnTo>
                    <a:pt x="2378861" y="295630"/>
                  </a:lnTo>
                  <a:lnTo>
                    <a:pt x="2366142" y="247695"/>
                  </a:lnTo>
                  <a:lnTo>
                    <a:pt x="2359371" y="197972"/>
                  </a:lnTo>
                  <a:lnTo>
                    <a:pt x="2358706" y="148175"/>
                  </a:lnTo>
                  <a:lnTo>
                    <a:pt x="2364310" y="100020"/>
                  </a:lnTo>
                  <a:lnTo>
                    <a:pt x="2376340" y="55220"/>
                  </a:lnTo>
                  <a:lnTo>
                    <a:pt x="2394958" y="15490"/>
                  </a:lnTo>
                  <a:lnTo>
                    <a:pt x="2639961" y="15490"/>
                  </a:lnTo>
                  <a:lnTo>
                    <a:pt x="2638554" y="0"/>
                  </a:lnTo>
                  <a:close/>
                </a:path>
                <a:path w="2900679" h="326389">
                  <a:moveTo>
                    <a:pt x="2639961" y="15490"/>
                  </a:moveTo>
                  <a:lnTo>
                    <a:pt x="2394958" y="15490"/>
                  </a:lnTo>
                  <a:lnTo>
                    <a:pt x="2418836" y="56345"/>
                  </a:lnTo>
                  <a:lnTo>
                    <a:pt x="2437101" y="100482"/>
                  </a:lnTo>
                  <a:lnTo>
                    <a:pt x="2449622" y="146922"/>
                  </a:lnTo>
                  <a:lnTo>
                    <a:pt x="2456268" y="194681"/>
                  </a:lnTo>
                  <a:lnTo>
                    <a:pt x="2456910" y="242778"/>
                  </a:lnTo>
                  <a:lnTo>
                    <a:pt x="2451416" y="290232"/>
                  </a:lnTo>
                  <a:lnTo>
                    <a:pt x="2442190" y="326186"/>
                  </a:lnTo>
                  <a:lnTo>
                    <a:pt x="2663040" y="326186"/>
                  </a:lnTo>
                  <a:lnTo>
                    <a:pt x="2657166" y="237928"/>
                  </a:lnTo>
                  <a:lnTo>
                    <a:pt x="2653541" y="185810"/>
                  </a:lnTo>
                  <a:lnTo>
                    <a:pt x="2649783" y="133702"/>
                  </a:lnTo>
                  <a:lnTo>
                    <a:pt x="2645935" y="84275"/>
                  </a:lnTo>
                  <a:lnTo>
                    <a:pt x="2641722" y="34875"/>
                  </a:lnTo>
                  <a:lnTo>
                    <a:pt x="2639961" y="15490"/>
                  </a:lnTo>
                  <a:close/>
                </a:path>
                <a:path w="2900679" h="326389">
                  <a:moveTo>
                    <a:pt x="2900527" y="0"/>
                  </a:moveTo>
                  <a:lnTo>
                    <a:pt x="2787088" y="0"/>
                  </a:lnTo>
                  <a:lnTo>
                    <a:pt x="2791168" y="48953"/>
                  </a:lnTo>
                  <a:lnTo>
                    <a:pt x="2795042" y="101216"/>
                  </a:lnTo>
                  <a:lnTo>
                    <a:pt x="2798541" y="154102"/>
                  </a:lnTo>
                  <a:lnTo>
                    <a:pt x="2801627" y="205847"/>
                  </a:lnTo>
                  <a:lnTo>
                    <a:pt x="2804546" y="259609"/>
                  </a:lnTo>
                  <a:lnTo>
                    <a:pt x="2807175" y="311806"/>
                  </a:lnTo>
                  <a:lnTo>
                    <a:pt x="2807862" y="326186"/>
                  </a:lnTo>
                  <a:lnTo>
                    <a:pt x="2900527" y="326186"/>
                  </a:lnTo>
                  <a:lnTo>
                    <a:pt x="2900527" y="0"/>
                  </a:lnTo>
                  <a:close/>
                </a:path>
              </a:pathLst>
            </a:custGeom>
            <a:solidFill>
              <a:srgbClr val="D9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756294" y="3267824"/>
              <a:ext cx="3108325" cy="326390"/>
            </a:xfrm>
            <a:custGeom>
              <a:avLst/>
              <a:gdLst/>
              <a:ahLst/>
              <a:cxnLst/>
              <a:rect l="l" t="t" r="r" b="b"/>
              <a:pathLst>
                <a:path w="3108325" h="326389">
                  <a:moveTo>
                    <a:pt x="3108134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108134" y="326186"/>
                  </a:lnTo>
                  <a:lnTo>
                    <a:pt x="3108134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756293" y="3267824"/>
              <a:ext cx="3108325" cy="326390"/>
            </a:xfrm>
            <a:custGeom>
              <a:avLst/>
              <a:gdLst/>
              <a:ahLst/>
              <a:cxnLst/>
              <a:rect l="l" t="t" r="r" b="b"/>
              <a:pathLst>
                <a:path w="3108325" h="326389">
                  <a:moveTo>
                    <a:pt x="887942" y="0"/>
                  </a:moveTo>
                  <a:lnTo>
                    <a:pt x="609318" y="0"/>
                  </a:lnTo>
                  <a:lnTo>
                    <a:pt x="609536" y="4924"/>
                  </a:lnTo>
                  <a:lnTo>
                    <a:pt x="613725" y="52605"/>
                  </a:lnTo>
                  <a:lnTo>
                    <a:pt x="618391" y="101010"/>
                  </a:lnTo>
                  <a:lnTo>
                    <a:pt x="623171" y="147876"/>
                  </a:lnTo>
                  <a:lnTo>
                    <a:pt x="633178" y="243103"/>
                  </a:lnTo>
                  <a:lnTo>
                    <a:pt x="638067" y="290728"/>
                  </a:lnTo>
                  <a:lnTo>
                    <a:pt x="641523" y="326199"/>
                  </a:lnTo>
                  <a:lnTo>
                    <a:pt x="896347" y="326199"/>
                  </a:lnTo>
                  <a:lnTo>
                    <a:pt x="895352" y="297107"/>
                  </a:lnTo>
                  <a:lnTo>
                    <a:pt x="893610" y="248085"/>
                  </a:lnTo>
                  <a:lnTo>
                    <a:pt x="891897" y="199062"/>
                  </a:lnTo>
                  <a:lnTo>
                    <a:pt x="890250" y="147876"/>
                  </a:lnTo>
                  <a:lnTo>
                    <a:pt x="888928" y="100252"/>
                  </a:lnTo>
                  <a:lnTo>
                    <a:pt x="887908" y="52605"/>
                  </a:lnTo>
                  <a:lnTo>
                    <a:pt x="887942" y="0"/>
                  </a:lnTo>
                  <a:close/>
                </a:path>
                <a:path w="3108325" h="326389">
                  <a:moveTo>
                    <a:pt x="208667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484815" y="326199"/>
                  </a:lnTo>
                  <a:lnTo>
                    <a:pt x="483473" y="315736"/>
                  </a:lnTo>
                  <a:lnTo>
                    <a:pt x="477355" y="266938"/>
                  </a:lnTo>
                  <a:lnTo>
                    <a:pt x="473937" y="231598"/>
                  </a:lnTo>
                  <a:lnTo>
                    <a:pt x="471946" y="196075"/>
                  </a:lnTo>
                  <a:lnTo>
                    <a:pt x="470813" y="163928"/>
                  </a:lnTo>
                  <a:lnTo>
                    <a:pt x="254673" y="163928"/>
                  </a:lnTo>
                  <a:lnTo>
                    <a:pt x="236697" y="128295"/>
                  </a:lnTo>
                  <a:lnTo>
                    <a:pt x="222643" y="84871"/>
                  </a:lnTo>
                  <a:lnTo>
                    <a:pt x="212685" y="36229"/>
                  </a:lnTo>
                  <a:lnTo>
                    <a:pt x="208667" y="0"/>
                  </a:lnTo>
                  <a:close/>
                </a:path>
                <a:path w="3108325" h="326389">
                  <a:moveTo>
                    <a:pt x="464413" y="0"/>
                  </a:moveTo>
                  <a:lnTo>
                    <a:pt x="283995" y="0"/>
                  </a:lnTo>
                  <a:lnTo>
                    <a:pt x="285719" y="42872"/>
                  </a:lnTo>
                  <a:lnTo>
                    <a:pt x="282033" y="91279"/>
                  </a:lnTo>
                  <a:lnTo>
                    <a:pt x="271903" y="132670"/>
                  </a:lnTo>
                  <a:lnTo>
                    <a:pt x="254673" y="163928"/>
                  </a:lnTo>
                  <a:lnTo>
                    <a:pt x="470813" y="163928"/>
                  </a:lnTo>
                  <a:lnTo>
                    <a:pt x="469481" y="124888"/>
                  </a:lnTo>
                  <a:lnTo>
                    <a:pt x="467304" y="71091"/>
                  </a:lnTo>
                  <a:lnTo>
                    <a:pt x="465101" y="17292"/>
                  </a:lnTo>
                  <a:lnTo>
                    <a:pt x="464413" y="0"/>
                  </a:lnTo>
                  <a:close/>
                </a:path>
                <a:path w="3108325" h="326389">
                  <a:moveTo>
                    <a:pt x="1303488" y="0"/>
                  </a:moveTo>
                  <a:lnTo>
                    <a:pt x="1052880" y="0"/>
                  </a:lnTo>
                  <a:lnTo>
                    <a:pt x="1052118" y="25587"/>
                  </a:lnTo>
                  <a:lnTo>
                    <a:pt x="1050511" y="75786"/>
                  </a:lnTo>
                  <a:lnTo>
                    <a:pt x="1045470" y="227182"/>
                  </a:lnTo>
                  <a:lnTo>
                    <a:pt x="1043865" y="278371"/>
                  </a:lnTo>
                  <a:lnTo>
                    <a:pt x="1042481" y="326199"/>
                  </a:lnTo>
                  <a:lnTo>
                    <a:pt x="1180379" y="326199"/>
                  </a:lnTo>
                  <a:lnTo>
                    <a:pt x="1178116" y="315352"/>
                  </a:lnTo>
                  <a:lnTo>
                    <a:pt x="1173322" y="264911"/>
                  </a:lnTo>
                  <a:lnTo>
                    <a:pt x="1174031" y="214978"/>
                  </a:lnTo>
                  <a:lnTo>
                    <a:pt x="1180523" y="168476"/>
                  </a:lnTo>
                  <a:lnTo>
                    <a:pt x="1193076" y="128330"/>
                  </a:lnTo>
                  <a:lnTo>
                    <a:pt x="1319798" y="128330"/>
                  </a:lnTo>
                  <a:lnTo>
                    <a:pt x="1317034" y="97217"/>
                  </a:lnTo>
                  <a:lnTo>
                    <a:pt x="1310832" y="43139"/>
                  </a:lnTo>
                  <a:lnTo>
                    <a:pt x="1303488" y="0"/>
                  </a:lnTo>
                  <a:close/>
                </a:path>
                <a:path w="3108325" h="326389">
                  <a:moveTo>
                    <a:pt x="1319798" y="128330"/>
                  </a:moveTo>
                  <a:lnTo>
                    <a:pt x="1193076" y="128330"/>
                  </a:lnTo>
                  <a:lnTo>
                    <a:pt x="1212134" y="159024"/>
                  </a:lnTo>
                  <a:lnTo>
                    <a:pt x="1227103" y="202397"/>
                  </a:lnTo>
                  <a:lnTo>
                    <a:pt x="1237471" y="253621"/>
                  </a:lnTo>
                  <a:lnTo>
                    <a:pt x="1242729" y="307869"/>
                  </a:lnTo>
                  <a:lnTo>
                    <a:pt x="1242603" y="326199"/>
                  </a:lnTo>
                  <a:lnTo>
                    <a:pt x="1344043" y="326199"/>
                  </a:lnTo>
                  <a:lnTo>
                    <a:pt x="1341674" y="311820"/>
                  </a:lnTo>
                  <a:lnTo>
                    <a:pt x="1333551" y="259623"/>
                  </a:lnTo>
                  <a:lnTo>
                    <a:pt x="1326840" y="205672"/>
                  </a:lnTo>
                  <a:lnTo>
                    <a:pt x="1321450" y="146935"/>
                  </a:lnTo>
                  <a:lnTo>
                    <a:pt x="1319798" y="128330"/>
                  </a:lnTo>
                  <a:close/>
                </a:path>
                <a:path w="3108325" h="326389">
                  <a:moveTo>
                    <a:pt x="1647817" y="0"/>
                  </a:moveTo>
                  <a:lnTo>
                    <a:pt x="1412304" y="0"/>
                  </a:lnTo>
                  <a:lnTo>
                    <a:pt x="1423556" y="101229"/>
                  </a:lnTo>
                  <a:lnTo>
                    <a:pt x="1427909" y="140135"/>
                  </a:lnTo>
                  <a:lnTo>
                    <a:pt x="1433534" y="189815"/>
                  </a:lnTo>
                  <a:lnTo>
                    <a:pt x="1439252" y="239483"/>
                  </a:lnTo>
                  <a:lnTo>
                    <a:pt x="1445227" y="290245"/>
                  </a:lnTo>
                  <a:lnTo>
                    <a:pt x="1449567" y="326199"/>
                  </a:lnTo>
                  <a:lnTo>
                    <a:pt x="1678491" y="326199"/>
                  </a:lnTo>
                  <a:lnTo>
                    <a:pt x="1678327" y="324725"/>
                  </a:lnTo>
                  <a:lnTo>
                    <a:pt x="1673378" y="275108"/>
                  </a:lnTo>
                  <a:lnTo>
                    <a:pt x="1668861" y="226383"/>
                  </a:lnTo>
                  <a:lnTo>
                    <a:pt x="1664312" y="175984"/>
                  </a:lnTo>
                  <a:lnTo>
                    <a:pt x="1659877" y="127949"/>
                  </a:lnTo>
                  <a:lnTo>
                    <a:pt x="1647817" y="0"/>
                  </a:lnTo>
                  <a:close/>
                </a:path>
                <a:path w="3108325" h="326389">
                  <a:moveTo>
                    <a:pt x="1970782" y="0"/>
                  </a:moveTo>
                  <a:lnTo>
                    <a:pt x="1722300" y="0"/>
                  </a:lnTo>
                  <a:lnTo>
                    <a:pt x="1724917" y="18745"/>
                  </a:lnTo>
                  <a:lnTo>
                    <a:pt x="1732394" y="70278"/>
                  </a:lnTo>
                  <a:lnTo>
                    <a:pt x="1740192" y="121571"/>
                  </a:lnTo>
                  <a:lnTo>
                    <a:pt x="1748411" y="172800"/>
                  </a:lnTo>
                  <a:lnTo>
                    <a:pt x="1756988" y="223976"/>
                  </a:lnTo>
                  <a:lnTo>
                    <a:pt x="1765947" y="275587"/>
                  </a:lnTo>
                  <a:lnTo>
                    <a:pt x="1774966" y="326199"/>
                  </a:lnTo>
                  <a:lnTo>
                    <a:pt x="2029833" y="326199"/>
                  </a:lnTo>
                  <a:lnTo>
                    <a:pt x="2024768" y="298035"/>
                  </a:lnTo>
                  <a:lnTo>
                    <a:pt x="2016011" y="250055"/>
                  </a:lnTo>
                  <a:lnTo>
                    <a:pt x="1998262" y="153530"/>
                  </a:lnTo>
                  <a:lnTo>
                    <a:pt x="1989607" y="106135"/>
                  </a:lnTo>
                  <a:lnTo>
                    <a:pt x="1980967" y="58135"/>
                  </a:lnTo>
                  <a:lnTo>
                    <a:pt x="1972509" y="10106"/>
                  </a:lnTo>
                  <a:lnTo>
                    <a:pt x="1970782" y="0"/>
                  </a:lnTo>
                  <a:close/>
                </a:path>
                <a:path w="3108325" h="326389">
                  <a:moveTo>
                    <a:pt x="2742359" y="0"/>
                  </a:moveTo>
                  <a:lnTo>
                    <a:pt x="2153075" y="0"/>
                  </a:lnTo>
                  <a:lnTo>
                    <a:pt x="2184493" y="176184"/>
                  </a:lnTo>
                  <a:lnTo>
                    <a:pt x="2193635" y="227182"/>
                  </a:lnTo>
                  <a:lnTo>
                    <a:pt x="2205012" y="290245"/>
                  </a:lnTo>
                  <a:lnTo>
                    <a:pt x="2211533" y="326199"/>
                  </a:lnTo>
                  <a:lnTo>
                    <a:pt x="2495392" y="326199"/>
                  </a:lnTo>
                  <a:lnTo>
                    <a:pt x="2482666" y="295644"/>
                  </a:lnTo>
                  <a:lnTo>
                    <a:pt x="2469947" y="247708"/>
                  </a:lnTo>
                  <a:lnTo>
                    <a:pt x="2463176" y="197985"/>
                  </a:lnTo>
                  <a:lnTo>
                    <a:pt x="2462512" y="148189"/>
                  </a:lnTo>
                  <a:lnTo>
                    <a:pt x="2468115" y="100033"/>
                  </a:lnTo>
                  <a:lnTo>
                    <a:pt x="2480145" y="55233"/>
                  </a:lnTo>
                  <a:lnTo>
                    <a:pt x="2498763" y="15503"/>
                  </a:lnTo>
                  <a:lnTo>
                    <a:pt x="2743767" y="15503"/>
                  </a:lnTo>
                  <a:lnTo>
                    <a:pt x="2742359" y="0"/>
                  </a:lnTo>
                  <a:close/>
                </a:path>
                <a:path w="3108325" h="326389">
                  <a:moveTo>
                    <a:pt x="2743767" y="15503"/>
                  </a:moveTo>
                  <a:lnTo>
                    <a:pt x="2498763" y="15503"/>
                  </a:lnTo>
                  <a:lnTo>
                    <a:pt x="2522641" y="56358"/>
                  </a:lnTo>
                  <a:lnTo>
                    <a:pt x="2540906" y="100496"/>
                  </a:lnTo>
                  <a:lnTo>
                    <a:pt x="2553427" y="146935"/>
                  </a:lnTo>
                  <a:lnTo>
                    <a:pt x="2560074" y="194694"/>
                  </a:lnTo>
                  <a:lnTo>
                    <a:pt x="2560715" y="242791"/>
                  </a:lnTo>
                  <a:lnTo>
                    <a:pt x="2555222" y="290245"/>
                  </a:lnTo>
                  <a:lnTo>
                    <a:pt x="2545996" y="326199"/>
                  </a:lnTo>
                  <a:lnTo>
                    <a:pt x="2766845" y="326199"/>
                  </a:lnTo>
                  <a:lnTo>
                    <a:pt x="2760972" y="237941"/>
                  </a:lnTo>
                  <a:lnTo>
                    <a:pt x="2757347" y="185823"/>
                  </a:lnTo>
                  <a:lnTo>
                    <a:pt x="2753588" y="133715"/>
                  </a:lnTo>
                  <a:lnTo>
                    <a:pt x="2749740" y="84288"/>
                  </a:lnTo>
                  <a:lnTo>
                    <a:pt x="2745527" y="34888"/>
                  </a:lnTo>
                  <a:lnTo>
                    <a:pt x="2743767" y="15503"/>
                  </a:lnTo>
                  <a:close/>
                </a:path>
                <a:path w="3108325" h="326389">
                  <a:moveTo>
                    <a:pt x="3108147" y="0"/>
                  </a:moveTo>
                  <a:lnTo>
                    <a:pt x="2890880" y="0"/>
                  </a:lnTo>
                  <a:lnTo>
                    <a:pt x="2894964" y="48966"/>
                  </a:lnTo>
                  <a:lnTo>
                    <a:pt x="2898840" y="101229"/>
                  </a:lnTo>
                  <a:lnTo>
                    <a:pt x="2902341" y="154115"/>
                  </a:lnTo>
                  <a:lnTo>
                    <a:pt x="2905429" y="205861"/>
                  </a:lnTo>
                  <a:lnTo>
                    <a:pt x="2908349" y="259623"/>
                  </a:lnTo>
                  <a:lnTo>
                    <a:pt x="2910979" y="311820"/>
                  </a:lnTo>
                  <a:lnTo>
                    <a:pt x="2911666" y="326199"/>
                  </a:lnTo>
                  <a:lnTo>
                    <a:pt x="3108147" y="326199"/>
                  </a:lnTo>
                  <a:lnTo>
                    <a:pt x="3108147" y="0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56294" y="2902254"/>
              <a:ext cx="3523615" cy="326390"/>
            </a:xfrm>
            <a:custGeom>
              <a:avLst/>
              <a:gdLst/>
              <a:ahLst/>
              <a:cxnLst/>
              <a:rect l="l" t="t" r="r" b="b"/>
              <a:pathLst>
                <a:path w="3523615" h="326389">
                  <a:moveTo>
                    <a:pt x="352336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523361" y="326186"/>
                  </a:lnTo>
                  <a:lnTo>
                    <a:pt x="3523361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83941" y="2902254"/>
              <a:ext cx="3373754" cy="326390"/>
            </a:xfrm>
            <a:custGeom>
              <a:avLst/>
              <a:gdLst/>
              <a:ahLst/>
              <a:cxnLst/>
              <a:rect l="l" t="t" r="r" b="b"/>
              <a:pathLst>
                <a:path w="3373754" h="326389">
                  <a:moveTo>
                    <a:pt x="967905" y="0"/>
                  </a:moveTo>
                  <a:lnTo>
                    <a:pt x="689282" y="0"/>
                  </a:lnTo>
                  <a:lnTo>
                    <a:pt x="689499" y="4915"/>
                  </a:lnTo>
                  <a:lnTo>
                    <a:pt x="693688" y="52595"/>
                  </a:lnTo>
                  <a:lnTo>
                    <a:pt x="698354" y="101000"/>
                  </a:lnTo>
                  <a:lnTo>
                    <a:pt x="703134" y="147866"/>
                  </a:lnTo>
                  <a:lnTo>
                    <a:pt x="713141" y="243093"/>
                  </a:lnTo>
                  <a:lnTo>
                    <a:pt x="718030" y="290718"/>
                  </a:lnTo>
                  <a:lnTo>
                    <a:pt x="721485" y="326186"/>
                  </a:lnTo>
                  <a:lnTo>
                    <a:pt x="976310" y="326186"/>
                  </a:lnTo>
                  <a:lnTo>
                    <a:pt x="975315" y="297097"/>
                  </a:lnTo>
                  <a:lnTo>
                    <a:pt x="973573" y="248075"/>
                  </a:lnTo>
                  <a:lnTo>
                    <a:pt x="971860" y="199052"/>
                  </a:lnTo>
                  <a:lnTo>
                    <a:pt x="970213" y="147866"/>
                  </a:lnTo>
                  <a:lnTo>
                    <a:pt x="968891" y="100242"/>
                  </a:lnTo>
                  <a:lnTo>
                    <a:pt x="967871" y="52595"/>
                  </a:lnTo>
                  <a:lnTo>
                    <a:pt x="967905" y="0"/>
                  </a:lnTo>
                  <a:close/>
                </a:path>
                <a:path w="3373754" h="326389">
                  <a:moveTo>
                    <a:pt x="288631" y="0"/>
                  </a:moveTo>
                  <a:lnTo>
                    <a:pt x="13725" y="0"/>
                  </a:lnTo>
                  <a:lnTo>
                    <a:pt x="12470" y="32522"/>
                  </a:lnTo>
                  <a:lnTo>
                    <a:pt x="10054" y="84861"/>
                  </a:lnTo>
                  <a:lnTo>
                    <a:pt x="7510" y="136115"/>
                  </a:lnTo>
                  <a:lnTo>
                    <a:pt x="4968" y="187909"/>
                  </a:lnTo>
                  <a:lnTo>
                    <a:pt x="2663" y="239700"/>
                  </a:lnTo>
                  <a:lnTo>
                    <a:pt x="805" y="291488"/>
                  </a:lnTo>
                  <a:lnTo>
                    <a:pt x="0" y="326186"/>
                  </a:lnTo>
                  <a:lnTo>
                    <a:pt x="564778" y="326186"/>
                  </a:lnTo>
                  <a:lnTo>
                    <a:pt x="563436" y="315726"/>
                  </a:lnTo>
                  <a:lnTo>
                    <a:pt x="557318" y="266928"/>
                  </a:lnTo>
                  <a:lnTo>
                    <a:pt x="553900" y="231589"/>
                  </a:lnTo>
                  <a:lnTo>
                    <a:pt x="551909" y="196065"/>
                  </a:lnTo>
                  <a:lnTo>
                    <a:pt x="550776" y="163919"/>
                  </a:lnTo>
                  <a:lnTo>
                    <a:pt x="334636" y="163919"/>
                  </a:lnTo>
                  <a:lnTo>
                    <a:pt x="316660" y="128285"/>
                  </a:lnTo>
                  <a:lnTo>
                    <a:pt x="302606" y="84861"/>
                  </a:lnTo>
                  <a:lnTo>
                    <a:pt x="292648" y="36219"/>
                  </a:lnTo>
                  <a:lnTo>
                    <a:pt x="288631" y="0"/>
                  </a:lnTo>
                  <a:close/>
                </a:path>
                <a:path w="3373754" h="326389">
                  <a:moveTo>
                    <a:pt x="544376" y="0"/>
                  </a:moveTo>
                  <a:lnTo>
                    <a:pt x="363959" y="0"/>
                  </a:lnTo>
                  <a:lnTo>
                    <a:pt x="365682" y="42863"/>
                  </a:lnTo>
                  <a:lnTo>
                    <a:pt x="361996" y="91269"/>
                  </a:lnTo>
                  <a:lnTo>
                    <a:pt x="351866" y="132661"/>
                  </a:lnTo>
                  <a:lnTo>
                    <a:pt x="334636" y="163919"/>
                  </a:lnTo>
                  <a:lnTo>
                    <a:pt x="550776" y="163919"/>
                  </a:lnTo>
                  <a:lnTo>
                    <a:pt x="549444" y="124879"/>
                  </a:lnTo>
                  <a:lnTo>
                    <a:pt x="547267" y="71081"/>
                  </a:lnTo>
                  <a:lnTo>
                    <a:pt x="545064" y="17282"/>
                  </a:lnTo>
                  <a:lnTo>
                    <a:pt x="544376" y="0"/>
                  </a:lnTo>
                  <a:close/>
                </a:path>
                <a:path w="3373754" h="326389">
                  <a:moveTo>
                    <a:pt x="1383453" y="0"/>
                  </a:moveTo>
                  <a:lnTo>
                    <a:pt x="1132843" y="0"/>
                  </a:lnTo>
                  <a:lnTo>
                    <a:pt x="1132081" y="25578"/>
                  </a:lnTo>
                  <a:lnTo>
                    <a:pt x="1130474" y="75777"/>
                  </a:lnTo>
                  <a:lnTo>
                    <a:pt x="1125433" y="227172"/>
                  </a:lnTo>
                  <a:lnTo>
                    <a:pt x="1123828" y="278361"/>
                  </a:lnTo>
                  <a:lnTo>
                    <a:pt x="1122444" y="326186"/>
                  </a:lnTo>
                  <a:lnTo>
                    <a:pt x="1260342" y="326186"/>
                  </a:lnTo>
                  <a:lnTo>
                    <a:pt x="1258079" y="315342"/>
                  </a:lnTo>
                  <a:lnTo>
                    <a:pt x="1253285" y="264901"/>
                  </a:lnTo>
                  <a:lnTo>
                    <a:pt x="1253994" y="214968"/>
                  </a:lnTo>
                  <a:lnTo>
                    <a:pt x="1260486" y="168466"/>
                  </a:lnTo>
                  <a:lnTo>
                    <a:pt x="1273039" y="128320"/>
                  </a:lnTo>
                  <a:lnTo>
                    <a:pt x="1399761" y="128320"/>
                  </a:lnTo>
                  <a:lnTo>
                    <a:pt x="1396997" y="97207"/>
                  </a:lnTo>
                  <a:lnTo>
                    <a:pt x="1390795" y="43129"/>
                  </a:lnTo>
                  <a:lnTo>
                    <a:pt x="1383453" y="0"/>
                  </a:lnTo>
                  <a:close/>
                </a:path>
                <a:path w="3373754" h="326389">
                  <a:moveTo>
                    <a:pt x="1399761" y="128320"/>
                  </a:moveTo>
                  <a:lnTo>
                    <a:pt x="1273039" y="128320"/>
                  </a:lnTo>
                  <a:lnTo>
                    <a:pt x="1292097" y="159015"/>
                  </a:lnTo>
                  <a:lnTo>
                    <a:pt x="1307066" y="202387"/>
                  </a:lnTo>
                  <a:lnTo>
                    <a:pt x="1317434" y="253611"/>
                  </a:lnTo>
                  <a:lnTo>
                    <a:pt x="1322692" y="307859"/>
                  </a:lnTo>
                  <a:lnTo>
                    <a:pt x="1322566" y="326186"/>
                  </a:lnTo>
                  <a:lnTo>
                    <a:pt x="1424006" y="326186"/>
                  </a:lnTo>
                  <a:lnTo>
                    <a:pt x="1421637" y="311810"/>
                  </a:lnTo>
                  <a:lnTo>
                    <a:pt x="1413514" y="259613"/>
                  </a:lnTo>
                  <a:lnTo>
                    <a:pt x="1406803" y="205662"/>
                  </a:lnTo>
                  <a:lnTo>
                    <a:pt x="1401413" y="146925"/>
                  </a:lnTo>
                  <a:lnTo>
                    <a:pt x="1399761" y="128320"/>
                  </a:lnTo>
                  <a:close/>
                </a:path>
                <a:path w="3373754" h="326389">
                  <a:moveTo>
                    <a:pt x="1727781" y="0"/>
                  </a:moveTo>
                  <a:lnTo>
                    <a:pt x="1492268" y="0"/>
                  </a:lnTo>
                  <a:lnTo>
                    <a:pt x="1503519" y="101220"/>
                  </a:lnTo>
                  <a:lnTo>
                    <a:pt x="1509455" y="154105"/>
                  </a:lnTo>
                  <a:lnTo>
                    <a:pt x="1519215" y="239473"/>
                  </a:lnTo>
                  <a:lnTo>
                    <a:pt x="1525190" y="290235"/>
                  </a:lnTo>
                  <a:lnTo>
                    <a:pt x="1529530" y="326186"/>
                  </a:lnTo>
                  <a:lnTo>
                    <a:pt x="1758454" y="326186"/>
                  </a:lnTo>
                  <a:lnTo>
                    <a:pt x="1758290" y="324715"/>
                  </a:lnTo>
                  <a:lnTo>
                    <a:pt x="1753341" y="275099"/>
                  </a:lnTo>
                  <a:lnTo>
                    <a:pt x="1748824" y="226374"/>
                  </a:lnTo>
                  <a:lnTo>
                    <a:pt x="1744275" y="175974"/>
                  </a:lnTo>
                  <a:lnTo>
                    <a:pt x="1739840" y="127939"/>
                  </a:lnTo>
                  <a:lnTo>
                    <a:pt x="1727781" y="0"/>
                  </a:lnTo>
                  <a:close/>
                </a:path>
                <a:path w="3373754" h="326389">
                  <a:moveTo>
                    <a:pt x="2050747" y="0"/>
                  </a:moveTo>
                  <a:lnTo>
                    <a:pt x="1802265" y="0"/>
                  </a:lnTo>
                  <a:lnTo>
                    <a:pt x="1804880" y="18735"/>
                  </a:lnTo>
                  <a:lnTo>
                    <a:pt x="1812357" y="70269"/>
                  </a:lnTo>
                  <a:lnTo>
                    <a:pt x="1820155" y="121561"/>
                  </a:lnTo>
                  <a:lnTo>
                    <a:pt x="1828374" y="172791"/>
                  </a:lnTo>
                  <a:lnTo>
                    <a:pt x="1836951" y="223967"/>
                  </a:lnTo>
                  <a:lnTo>
                    <a:pt x="1845910" y="275577"/>
                  </a:lnTo>
                  <a:lnTo>
                    <a:pt x="1854929" y="326186"/>
                  </a:lnTo>
                  <a:lnTo>
                    <a:pt x="2109796" y="326186"/>
                  </a:lnTo>
                  <a:lnTo>
                    <a:pt x="2104731" y="298025"/>
                  </a:lnTo>
                  <a:lnTo>
                    <a:pt x="2095974" y="250045"/>
                  </a:lnTo>
                  <a:lnTo>
                    <a:pt x="2078225" y="153520"/>
                  </a:lnTo>
                  <a:lnTo>
                    <a:pt x="2069570" y="106125"/>
                  </a:lnTo>
                  <a:lnTo>
                    <a:pt x="2060930" y="58126"/>
                  </a:lnTo>
                  <a:lnTo>
                    <a:pt x="2052472" y="10096"/>
                  </a:lnTo>
                  <a:lnTo>
                    <a:pt x="2050747" y="0"/>
                  </a:lnTo>
                  <a:close/>
                </a:path>
                <a:path w="3373754" h="326389">
                  <a:moveTo>
                    <a:pt x="2822322" y="0"/>
                  </a:moveTo>
                  <a:lnTo>
                    <a:pt x="2233040" y="0"/>
                  </a:lnTo>
                  <a:lnTo>
                    <a:pt x="2264456" y="176174"/>
                  </a:lnTo>
                  <a:lnTo>
                    <a:pt x="2273598" y="227172"/>
                  </a:lnTo>
                  <a:lnTo>
                    <a:pt x="2284975" y="290235"/>
                  </a:lnTo>
                  <a:lnTo>
                    <a:pt x="2291496" y="326186"/>
                  </a:lnTo>
                  <a:lnTo>
                    <a:pt x="2575354" y="326186"/>
                  </a:lnTo>
                  <a:lnTo>
                    <a:pt x="2562629" y="295634"/>
                  </a:lnTo>
                  <a:lnTo>
                    <a:pt x="2549910" y="247698"/>
                  </a:lnTo>
                  <a:lnTo>
                    <a:pt x="2543139" y="197975"/>
                  </a:lnTo>
                  <a:lnTo>
                    <a:pt x="2542475" y="148179"/>
                  </a:lnTo>
                  <a:lnTo>
                    <a:pt x="2548078" y="100023"/>
                  </a:lnTo>
                  <a:lnTo>
                    <a:pt x="2560108" y="55224"/>
                  </a:lnTo>
                  <a:lnTo>
                    <a:pt x="2578726" y="15494"/>
                  </a:lnTo>
                  <a:lnTo>
                    <a:pt x="2823730" y="15494"/>
                  </a:lnTo>
                  <a:lnTo>
                    <a:pt x="2822322" y="0"/>
                  </a:lnTo>
                  <a:close/>
                </a:path>
                <a:path w="3373754" h="326389">
                  <a:moveTo>
                    <a:pt x="2823730" y="15494"/>
                  </a:moveTo>
                  <a:lnTo>
                    <a:pt x="2578726" y="15494"/>
                  </a:lnTo>
                  <a:lnTo>
                    <a:pt x="2602604" y="56348"/>
                  </a:lnTo>
                  <a:lnTo>
                    <a:pt x="2620869" y="100486"/>
                  </a:lnTo>
                  <a:lnTo>
                    <a:pt x="2633390" y="146925"/>
                  </a:lnTo>
                  <a:lnTo>
                    <a:pt x="2640037" y="194684"/>
                  </a:lnTo>
                  <a:lnTo>
                    <a:pt x="2640678" y="242781"/>
                  </a:lnTo>
                  <a:lnTo>
                    <a:pt x="2635185" y="290235"/>
                  </a:lnTo>
                  <a:lnTo>
                    <a:pt x="2625960" y="326186"/>
                  </a:lnTo>
                  <a:lnTo>
                    <a:pt x="2846808" y="326186"/>
                  </a:lnTo>
                  <a:lnTo>
                    <a:pt x="2840935" y="237932"/>
                  </a:lnTo>
                  <a:lnTo>
                    <a:pt x="2837310" y="185814"/>
                  </a:lnTo>
                  <a:lnTo>
                    <a:pt x="2833551" y="133705"/>
                  </a:lnTo>
                  <a:lnTo>
                    <a:pt x="2829703" y="84279"/>
                  </a:lnTo>
                  <a:lnTo>
                    <a:pt x="2825490" y="34878"/>
                  </a:lnTo>
                  <a:lnTo>
                    <a:pt x="2823730" y="15494"/>
                  </a:lnTo>
                  <a:close/>
                </a:path>
                <a:path w="3373754" h="326389">
                  <a:moveTo>
                    <a:pt x="3329226" y="0"/>
                  </a:moveTo>
                  <a:lnTo>
                    <a:pt x="2970844" y="0"/>
                  </a:lnTo>
                  <a:lnTo>
                    <a:pt x="2974927" y="48956"/>
                  </a:lnTo>
                  <a:lnTo>
                    <a:pt x="2978803" y="101220"/>
                  </a:lnTo>
                  <a:lnTo>
                    <a:pt x="2982304" y="154105"/>
                  </a:lnTo>
                  <a:lnTo>
                    <a:pt x="2985392" y="205851"/>
                  </a:lnTo>
                  <a:lnTo>
                    <a:pt x="2988312" y="259613"/>
                  </a:lnTo>
                  <a:lnTo>
                    <a:pt x="2990942" y="311810"/>
                  </a:lnTo>
                  <a:lnTo>
                    <a:pt x="2991629" y="326186"/>
                  </a:lnTo>
                  <a:lnTo>
                    <a:pt x="3373298" y="326186"/>
                  </a:lnTo>
                  <a:lnTo>
                    <a:pt x="3363223" y="257255"/>
                  </a:lnTo>
                  <a:lnTo>
                    <a:pt x="3355635" y="204029"/>
                  </a:lnTo>
                  <a:lnTo>
                    <a:pt x="3348428" y="150759"/>
                  </a:lnTo>
                  <a:lnTo>
                    <a:pt x="3341767" y="97207"/>
                  </a:lnTo>
                  <a:lnTo>
                    <a:pt x="3335382" y="44851"/>
                  </a:lnTo>
                  <a:lnTo>
                    <a:pt x="3329226" y="0"/>
                  </a:lnTo>
                  <a:close/>
                </a:path>
              </a:pathLst>
            </a:custGeom>
            <a:solidFill>
              <a:srgbClr val="B1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756294" y="2536672"/>
              <a:ext cx="3938904" cy="326390"/>
            </a:xfrm>
            <a:custGeom>
              <a:avLst/>
              <a:gdLst/>
              <a:ahLst/>
              <a:cxnLst/>
              <a:rect l="l" t="t" r="r" b="b"/>
              <a:pathLst>
                <a:path w="3938904" h="326389">
                  <a:moveTo>
                    <a:pt x="3938587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938587" y="326186"/>
                  </a:lnTo>
                  <a:lnTo>
                    <a:pt x="3938587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756294" y="2536672"/>
              <a:ext cx="3938904" cy="326390"/>
            </a:xfrm>
            <a:custGeom>
              <a:avLst/>
              <a:gdLst/>
              <a:ahLst/>
              <a:cxnLst/>
              <a:rect l="l" t="t" r="r" b="b"/>
              <a:pathLst>
                <a:path w="3938904" h="326389">
                  <a:moveTo>
                    <a:pt x="1303163" y="0"/>
                  </a:moveTo>
                  <a:lnTo>
                    <a:pt x="1024540" y="0"/>
                  </a:lnTo>
                  <a:lnTo>
                    <a:pt x="1024757" y="4916"/>
                  </a:lnTo>
                  <a:lnTo>
                    <a:pt x="1028946" y="52597"/>
                  </a:lnTo>
                  <a:lnTo>
                    <a:pt x="1033612" y="101002"/>
                  </a:lnTo>
                  <a:lnTo>
                    <a:pt x="1038392" y="147868"/>
                  </a:lnTo>
                  <a:lnTo>
                    <a:pt x="1048399" y="243094"/>
                  </a:lnTo>
                  <a:lnTo>
                    <a:pt x="1053288" y="290719"/>
                  </a:lnTo>
                  <a:lnTo>
                    <a:pt x="1056743" y="326186"/>
                  </a:lnTo>
                  <a:lnTo>
                    <a:pt x="1311568" y="326186"/>
                  </a:lnTo>
                  <a:lnTo>
                    <a:pt x="1310573" y="297099"/>
                  </a:lnTo>
                  <a:lnTo>
                    <a:pt x="1308831" y="248076"/>
                  </a:lnTo>
                  <a:lnTo>
                    <a:pt x="1307118" y="199054"/>
                  </a:lnTo>
                  <a:lnTo>
                    <a:pt x="1305471" y="147868"/>
                  </a:lnTo>
                  <a:lnTo>
                    <a:pt x="1304149" y="100243"/>
                  </a:lnTo>
                  <a:lnTo>
                    <a:pt x="1303129" y="52597"/>
                  </a:lnTo>
                  <a:lnTo>
                    <a:pt x="1303163" y="0"/>
                  </a:lnTo>
                  <a:close/>
                </a:path>
                <a:path w="3938904" h="326389">
                  <a:moveTo>
                    <a:pt x="140169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114583" y="326186"/>
                  </a:lnTo>
                  <a:lnTo>
                    <a:pt x="116099" y="296375"/>
                  </a:lnTo>
                  <a:lnTo>
                    <a:pt x="119471" y="245580"/>
                  </a:lnTo>
                  <a:lnTo>
                    <a:pt x="123424" y="194798"/>
                  </a:lnTo>
                  <a:lnTo>
                    <a:pt x="127748" y="144026"/>
                  </a:lnTo>
                  <a:lnTo>
                    <a:pt x="133014" y="84321"/>
                  </a:lnTo>
                  <a:lnTo>
                    <a:pt x="136670" y="42491"/>
                  </a:lnTo>
                  <a:lnTo>
                    <a:pt x="140169" y="0"/>
                  </a:lnTo>
                  <a:close/>
                </a:path>
                <a:path w="3938904" h="326389">
                  <a:moveTo>
                    <a:pt x="623889" y="0"/>
                  </a:moveTo>
                  <a:lnTo>
                    <a:pt x="348983" y="0"/>
                  </a:lnTo>
                  <a:lnTo>
                    <a:pt x="347728" y="32523"/>
                  </a:lnTo>
                  <a:lnTo>
                    <a:pt x="345312" y="84862"/>
                  </a:lnTo>
                  <a:lnTo>
                    <a:pt x="342768" y="136117"/>
                  </a:lnTo>
                  <a:lnTo>
                    <a:pt x="340226" y="187910"/>
                  </a:lnTo>
                  <a:lnTo>
                    <a:pt x="337921" y="239701"/>
                  </a:lnTo>
                  <a:lnTo>
                    <a:pt x="336063" y="291490"/>
                  </a:lnTo>
                  <a:lnTo>
                    <a:pt x="335258" y="326186"/>
                  </a:lnTo>
                  <a:lnTo>
                    <a:pt x="900036" y="326186"/>
                  </a:lnTo>
                  <a:lnTo>
                    <a:pt x="898694" y="315727"/>
                  </a:lnTo>
                  <a:lnTo>
                    <a:pt x="892576" y="266930"/>
                  </a:lnTo>
                  <a:lnTo>
                    <a:pt x="889158" y="231590"/>
                  </a:lnTo>
                  <a:lnTo>
                    <a:pt x="887167" y="196067"/>
                  </a:lnTo>
                  <a:lnTo>
                    <a:pt x="886034" y="163920"/>
                  </a:lnTo>
                  <a:lnTo>
                    <a:pt x="669894" y="163920"/>
                  </a:lnTo>
                  <a:lnTo>
                    <a:pt x="651918" y="128287"/>
                  </a:lnTo>
                  <a:lnTo>
                    <a:pt x="637865" y="84862"/>
                  </a:lnTo>
                  <a:lnTo>
                    <a:pt x="627907" y="36220"/>
                  </a:lnTo>
                  <a:lnTo>
                    <a:pt x="623889" y="0"/>
                  </a:lnTo>
                  <a:close/>
                </a:path>
                <a:path w="3938904" h="326389">
                  <a:moveTo>
                    <a:pt x="879634" y="0"/>
                  </a:moveTo>
                  <a:lnTo>
                    <a:pt x="699217" y="0"/>
                  </a:lnTo>
                  <a:lnTo>
                    <a:pt x="700940" y="42864"/>
                  </a:lnTo>
                  <a:lnTo>
                    <a:pt x="697254" y="91270"/>
                  </a:lnTo>
                  <a:lnTo>
                    <a:pt x="687124" y="132662"/>
                  </a:lnTo>
                  <a:lnTo>
                    <a:pt x="669894" y="163920"/>
                  </a:lnTo>
                  <a:lnTo>
                    <a:pt x="886034" y="163920"/>
                  </a:lnTo>
                  <a:lnTo>
                    <a:pt x="884702" y="124880"/>
                  </a:lnTo>
                  <a:lnTo>
                    <a:pt x="880322" y="17284"/>
                  </a:lnTo>
                  <a:lnTo>
                    <a:pt x="879634" y="0"/>
                  </a:lnTo>
                  <a:close/>
                </a:path>
                <a:path w="3938904" h="326389">
                  <a:moveTo>
                    <a:pt x="1718711" y="0"/>
                  </a:moveTo>
                  <a:lnTo>
                    <a:pt x="1468101" y="0"/>
                  </a:lnTo>
                  <a:lnTo>
                    <a:pt x="1467339" y="25579"/>
                  </a:lnTo>
                  <a:lnTo>
                    <a:pt x="1465732" y="75778"/>
                  </a:lnTo>
                  <a:lnTo>
                    <a:pt x="1460691" y="227174"/>
                  </a:lnTo>
                  <a:lnTo>
                    <a:pt x="1459086" y="278363"/>
                  </a:lnTo>
                  <a:lnTo>
                    <a:pt x="1457702" y="326186"/>
                  </a:lnTo>
                  <a:lnTo>
                    <a:pt x="1595600" y="326186"/>
                  </a:lnTo>
                  <a:lnTo>
                    <a:pt x="1593337" y="315343"/>
                  </a:lnTo>
                  <a:lnTo>
                    <a:pt x="1588543" y="264902"/>
                  </a:lnTo>
                  <a:lnTo>
                    <a:pt x="1589253" y="214969"/>
                  </a:lnTo>
                  <a:lnTo>
                    <a:pt x="1595745" y="168468"/>
                  </a:lnTo>
                  <a:lnTo>
                    <a:pt x="1608297" y="128322"/>
                  </a:lnTo>
                  <a:lnTo>
                    <a:pt x="1735019" y="128322"/>
                  </a:lnTo>
                  <a:lnTo>
                    <a:pt x="1732255" y="97208"/>
                  </a:lnTo>
                  <a:lnTo>
                    <a:pt x="1726053" y="43130"/>
                  </a:lnTo>
                  <a:lnTo>
                    <a:pt x="1718711" y="0"/>
                  </a:lnTo>
                  <a:close/>
                </a:path>
                <a:path w="3938904" h="326389">
                  <a:moveTo>
                    <a:pt x="1735019" y="128322"/>
                  </a:moveTo>
                  <a:lnTo>
                    <a:pt x="1608297" y="128322"/>
                  </a:lnTo>
                  <a:lnTo>
                    <a:pt x="1627355" y="159016"/>
                  </a:lnTo>
                  <a:lnTo>
                    <a:pt x="1642324" y="202388"/>
                  </a:lnTo>
                  <a:lnTo>
                    <a:pt x="1652692" y="253612"/>
                  </a:lnTo>
                  <a:lnTo>
                    <a:pt x="1657950" y="307860"/>
                  </a:lnTo>
                  <a:lnTo>
                    <a:pt x="1657824" y="326186"/>
                  </a:lnTo>
                  <a:lnTo>
                    <a:pt x="1759264" y="326186"/>
                  </a:lnTo>
                  <a:lnTo>
                    <a:pt x="1756896" y="311811"/>
                  </a:lnTo>
                  <a:lnTo>
                    <a:pt x="1748772" y="259614"/>
                  </a:lnTo>
                  <a:lnTo>
                    <a:pt x="1742061" y="205663"/>
                  </a:lnTo>
                  <a:lnTo>
                    <a:pt x="1736671" y="146927"/>
                  </a:lnTo>
                  <a:lnTo>
                    <a:pt x="1735019" y="128322"/>
                  </a:lnTo>
                  <a:close/>
                </a:path>
                <a:path w="3938904" h="326389">
                  <a:moveTo>
                    <a:pt x="2063039" y="0"/>
                  </a:moveTo>
                  <a:lnTo>
                    <a:pt x="1827526" y="0"/>
                  </a:lnTo>
                  <a:lnTo>
                    <a:pt x="1838778" y="101221"/>
                  </a:lnTo>
                  <a:lnTo>
                    <a:pt x="1844713" y="154107"/>
                  </a:lnTo>
                  <a:lnTo>
                    <a:pt x="1854473" y="239475"/>
                  </a:lnTo>
                  <a:lnTo>
                    <a:pt x="1860448" y="290237"/>
                  </a:lnTo>
                  <a:lnTo>
                    <a:pt x="1864788" y="326186"/>
                  </a:lnTo>
                  <a:lnTo>
                    <a:pt x="2093712" y="326186"/>
                  </a:lnTo>
                  <a:lnTo>
                    <a:pt x="2093548" y="324716"/>
                  </a:lnTo>
                  <a:lnTo>
                    <a:pt x="2088599" y="275100"/>
                  </a:lnTo>
                  <a:lnTo>
                    <a:pt x="2084082" y="226375"/>
                  </a:lnTo>
                  <a:lnTo>
                    <a:pt x="2079533" y="175975"/>
                  </a:lnTo>
                  <a:lnTo>
                    <a:pt x="2075098" y="127941"/>
                  </a:lnTo>
                  <a:lnTo>
                    <a:pt x="2063039" y="0"/>
                  </a:lnTo>
                  <a:close/>
                </a:path>
                <a:path w="3938904" h="326389">
                  <a:moveTo>
                    <a:pt x="2386005" y="0"/>
                  </a:moveTo>
                  <a:lnTo>
                    <a:pt x="2137523" y="0"/>
                  </a:lnTo>
                  <a:lnTo>
                    <a:pt x="2140139" y="18737"/>
                  </a:lnTo>
                  <a:lnTo>
                    <a:pt x="2147615" y="70270"/>
                  </a:lnTo>
                  <a:lnTo>
                    <a:pt x="2155413" y="121563"/>
                  </a:lnTo>
                  <a:lnTo>
                    <a:pt x="2163632" y="172792"/>
                  </a:lnTo>
                  <a:lnTo>
                    <a:pt x="2172209" y="223968"/>
                  </a:lnTo>
                  <a:lnTo>
                    <a:pt x="2181168" y="275578"/>
                  </a:lnTo>
                  <a:lnTo>
                    <a:pt x="2190187" y="326186"/>
                  </a:lnTo>
                  <a:lnTo>
                    <a:pt x="2445054" y="326186"/>
                  </a:lnTo>
                  <a:lnTo>
                    <a:pt x="2439989" y="298027"/>
                  </a:lnTo>
                  <a:lnTo>
                    <a:pt x="2431232" y="250047"/>
                  </a:lnTo>
                  <a:lnTo>
                    <a:pt x="2413483" y="153521"/>
                  </a:lnTo>
                  <a:lnTo>
                    <a:pt x="2404828" y="106127"/>
                  </a:lnTo>
                  <a:lnTo>
                    <a:pt x="2396188" y="58127"/>
                  </a:lnTo>
                  <a:lnTo>
                    <a:pt x="2387730" y="10097"/>
                  </a:lnTo>
                  <a:lnTo>
                    <a:pt x="2386005" y="0"/>
                  </a:lnTo>
                  <a:close/>
                </a:path>
                <a:path w="3938904" h="326389">
                  <a:moveTo>
                    <a:pt x="3157580" y="0"/>
                  </a:moveTo>
                  <a:lnTo>
                    <a:pt x="2568298" y="0"/>
                  </a:lnTo>
                  <a:lnTo>
                    <a:pt x="2599714" y="176175"/>
                  </a:lnTo>
                  <a:lnTo>
                    <a:pt x="2608856" y="227174"/>
                  </a:lnTo>
                  <a:lnTo>
                    <a:pt x="2620233" y="290237"/>
                  </a:lnTo>
                  <a:lnTo>
                    <a:pt x="2626754" y="326186"/>
                  </a:lnTo>
                  <a:lnTo>
                    <a:pt x="2910611" y="326186"/>
                  </a:lnTo>
                  <a:lnTo>
                    <a:pt x="2897887" y="295635"/>
                  </a:lnTo>
                  <a:lnTo>
                    <a:pt x="2885169" y="247700"/>
                  </a:lnTo>
                  <a:lnTo>
                    <a:pt x="2878397" y="197977"/>
                  </a:lnTo>
                  <a:lnTo>
                    <a:pt x="2877733" y="148180"/>
                  </a:lnTo>
                  <a:lnTo>
                    <a:pt x="2883336" y="100025"/>
                  </a:lnTo>
                  <a:lnTo>
                    <a:pt x="2895366" y="55225"/>
                  </a:lnTo>
                  <a:lnTo>
                    <a:pt x="2913984" y="15495"/>
                  </a:lnTo>
                  <a:lnTo>
                    <a:pt x="3158988" y="15495"/>
                  </a:lnTo>
                  <a:lnTo>
                    <a:pt x="3157580" y="0"/>
                  </a:lnTo>
                  <a:close/>
                </a:path>
                <a:path w="3938904" h="326389">
                  <a:moveTo>
                    <a:pt x="3158988" y="15495"/>
                  </a:moveTo>
                  <a:lnTo>
                    <a:pt x="2913984" y="15495"/>
                  </a:lnTo>
                  <a:lnTo>
                    <a:pt x="2937862" y="56350"/>
                  </a:lnTo>
                  <a:lnTo>
                    <a:pt x="2956127" y="100487"/>
                  </a:lnTo>
                  <a:lnTo>
                    <a:pt x="2968648" y="146927"/>
                  </a:lnTo>
                  <a:lnTo>
                    <a:pt x="2975295" y="194686"/>
                  </a:lnTo>
                  <a:lnTo>
                    <a:pt x="2975937" y="242783"/>
                  </a:lnTo>
                  <a:lnTo>
                    <a:pt x="2970443" y="290237"/>
                  </a:lnTo>
                  <a:lnTo>
                    <a:pt x="2961218" y="326186"/>
                  </a:lnTo>
                  <a:lnTo>
                    <a:pt x="3182066" y="326186"/>
                  </a:lnTo>
                  <a:lnTo>
                    <a:pt x="3176193" y="237933"/>
                  </a:lnTo>
                  <a:lnTo>
                    <a:pt x="3172568" y="185815"/>
                  </a:lnTo>
                  <a:lnTo>
                    <a:pt x="3168810" y="133707"/>
                  </a:lnTo>
                  <a:lnTo>
                    <a:pt x="3164961" y="84280"/>
                  </a:lnTo>
                  <a:lnTo>
                    <a:pt x="3160748" y="34880"/>
                  </a:lnTo>
                  <a:lnTo>
                    <a:pt x="3158988" y="15495"/>
                  </a:lnTo>
                  <a:close/>
                </a:path>
                <a:path w="3938904" h="326389">
                  <a:moveTo>
                    <a:pt x="3664484" y="0"/>
                  </a:moveTo>
                  <a:lnTo>
                    <a:pt x="3306102" y="0"/>
                  </a:lnTo>
                  <a:lnTo>
                    <a:pt x="3310185" y="48958"/>
                  </a:lnTo>
                  <a:lnTo>
                    <a:pt x="3314061" y="101221"/>
                  </a:lnTo>
                  <a:lnTo>
                    <a:pt x="3317562" y="154107"/>
                  </a:lnTo>
                  <a:lnTo>
                    <a:pt x="3320650" y="205852"/>
                  </a:lnTo>
                  <a:lnTo>
                    <a:pt x="3323570" y="259614"/>
                  </a:lnTo>
                  <a:lnTo>
                    <a:pt x="3326200" y="311811"/>
                  </a:lnTo>
                  <a:lnTo>
                    <a:pt x="3326887" y="326186"/>
                  </a:lnTo>
                  <a:lnTo>
                    <a:pt x="3708556" y="326186"/>
                  </a:lnTo>
                  <a:lnTo>
                    <a:pt x="3698481" y="257256"/>
                  </a:lnTo>
                  <a:lnTo>
                    <a:pt x="3690893" y="204030"/>
                  </a:lnTo>
                  <a:lnTo>
                    <a:pt x="3683687" y="150760"/>
                  </a:lnTo>
                  <a:lnTo>
                    <a:pt x="3677025" y="97208"/>
                  </a:lnTo>
                  <a:lnTo>
                    <a:pt x="3670640" y="44853"/>
                  </a:lnTo>
                  <a:lnTo>
                    <a:pt x="3664484" y="0"/>
                  </a:lnTo>
                  <a:close/>
                </a:path>
                <a:path w="3938904" h="326389">
                  <a:moveTo>
                    <a:pt x="3938587" y="0"/>
                  </a:moveTo>
                  <a:lnTo>
                    <a:pt x="3782571" y="0"/>
                  </a:lnTo>
                  <a:lnTo>
                    <a:pt x="3820347" y="326186"/>
                  </a:lnTo>
                  <a:lnTo>
                    <a:pt x="3938587" y="326186"/>
                  </a:lnTo>
                  <a:lnTo>
                    <a:pt x="3938587" y="0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756294" y="2171090"/>
              <a:ext cx="6222365" cy="326390"/>
            </a:xfrm>
            <a:custGeom>
              <a:avLst/>
              <a:gdLst/>
              <a:ahLst/>
              <a:cxnLst/>
              <a:rect l="l" t="t" r="r" b="b"/>
              <a:pathLst>
                <a:path w="6222365" h="326389">
                  <a:moveTo>
                    <a:pt x="622228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222288" y="326186"/>
                  </a:lnTo>
                  <a:lnTo>
                    <a:pt x="6222288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021978" y="2171090"/>
              <a:ext cx="5688330" cy="326390"/>
            </a:xfrm>
            <a:custGeom>
              <a:avLst/>
              <a:gdLst/>
              <a:ahLst/>
              <a:cxnLst/>
              <a:rect l="l" t="t" r="r" b="b"/>
              <a:pathLst>
                <a:path w="5688330" h="326389">
                  <a:moveTo>
                    <a:pt x="277647" y="0"/>
                  </a:moveTo>
                  <a:lnTo>
                    <a:pt x="3543" y="0"/>
                  </a:lnTo>
                  <a:lnTo>
                    <a:pt x="1905" y="51308"/>
                  </a:lnTo>
                  <a:lnTo>
                    <a:pt x="736" y="101942"/>
                  </a:lnTo>
                  <a:lnTo>
                    <a:pt x="63" y="152565"/>
                  </a:lnTo>
                  <a:lnTo>
                    <a:pt x="0" y="208102"/>
                  </a:lnTo>
                  <a:lnTo>
                    <a:pt x="457" y="253771"/>
                  </a:lnTo>
                  <a:lnTo>
                    <a:pt x="1930" y="305828"/>
                  </a:lnTo>
                  <a:lnTo>
                    <a:pt x="2997" y="326199"/>
                  </a:lnTo>
                  <a:lnTo>
                    <a:pt x="256108" y="326199"/>
                  </a:lnTo>
                  <a:lnTo>
                    <a:pt x="256286" y="309448"/>
                  </a:lnTo>
                  <a:lnTo>
                    <a:pt x="257467" y="258787"/>
                  </a:lnTo>
                  <a:lnTo>
                    <a:pt x="259816" y="208102"/>
                  </a:lnTo>
                  <a:lnTo>
                    <a:pt x="263131" y="157441"/>
                  </a:lnTo>
                  <a:lnTo>
                    <a:pt x="267246" y="106794"/>
                  </a:lnTo>
                  <a:lnTo>
                    <a:pt x="271945" y="56184"/>
                  </a:lnTo>
                  <a:lnTo>
                    <a:pt x="277063" y="5626"/>
                  </a:lnTo>
                  <a:lnTo>
                    <a:pt x="277647" y="0"/>
                  </a:lnTo>
                  <a:close/>
                </a:path>
                <a:path w="5688330" h="326389">
                  <a:moveTo>
                    <a:pt x="697623" y="0"/>
                  </a:moveTo>
                  <a:lnTo>
                    <a:pt x="396367" y="0"/>
                  </a:lnTo>
                  <a:lnTo>
                    <a:pt x="394169" y="55384"/>
                  </a:lnTo>
                  <a:lnTo>
                    <a:pt x="391439" y="109550"/>
                  </a:lnTo>
                  <a:lnTo>
                    <a:pt x="387934" y="161963"/>
                  </a:lnTo>
                  <a:lnTo>
                    <a:pt x="384086" y="214363"/>
                  </a:lnTo>
                  <a:lnTo>
                    <a:pt x="380161" y="266750"/>
                  </a:lnTo>
                  <a:lnTo>
                    <a:pt x="376453" y="319151"/>
                  </a:lnTo>
                  <a:lnTo>
                    <a:pt x="376008" y="326199"/>
                  </a:lnTo>
                  <a:lnTo>
                    <a:pt x="464908" y="326199"/>
                  </a:lnTo>
                  <a:lnTo>
                    <a:pt x="458076" y="294322"/>
                  </a:lnTo>
                  <a:lnTo>
                    <a:pt x="458889" y="257086"/>
                  </a:lnTo>
                  <a:lnTo>
                    <a:pt x="468096" y="218643"/>
                  </a:lnTo>
                  <a:lnTo>
                    <a:pt x="485368" y="177876"/>
                  </a:lnTo>
                  <a:lnTo>
                    <a:pt x="510362" y="133731"/>
                  </a:lnTo>
                  <a:lnTo>
                    <a:pt x="542721" y="85090"/>
                  </a:lnTo>
                  <a:lnTo>
                    <a:pt x="518096" y="326199"/>
                  </a:lnTo>
                  <a:lnTo>
                    <a:pt x="662863" y="326199"/>
                  </a:lnTo>
                  <a:lnTo>
                    <a:pt x="665416" y="297281"/>
                  </a:lnTo>
                  <a:lnTo>
                    <a:pt x="671042" y="244805"/>
                  </a:lnTo>
                  <a:lnTo>
                    <a:pt x="677227" y="192354"/>
                  </a:lnTo>
                  <a:lnTo>
                    <a:pt x="683552" y="139915"/>
                  </a:lnTo>
                  <a:lnTo>
                    <a:pt x="689571" y="87452"/>
                  </a:lnTo>
                  <a:lnTo>
                    <a:pt x="689813" y="85090"/>
                  </a:lnTo>
                  <a:lnTo>
                    <a:pt x="694867" y="34950"/>
                  </a:lnTo>
                  <a:lnTo>
                    <a:pt x="697623" y="0"/>
                  </a:lnTo>
                  <a:close/>
                </a:path>
                <a:path w="5688330" h="326389">
                  <a:moveTo>
                    <a:pt x="1016330" y="0"/>
                  </a:moveTo>
                  <a:lnTo>
                    <a:pt x="797534" y="0"/>
                  </a:lnTo>
                  <a:lnTo>
                    <a:pt x="792111" y="47536"/>
                  </a:lnTo>
                  <a:lnTo>
                    <a:pt x="786739" y="95504"/>
                  </a:lnTo>
                  <a:lnTo>
                    <a:pt x="781443" y="144030"/>
                  </a:lnTo>
                  <a:lnTo>
                    <a:pt x="776452" y="191490"/>
                  </a:lnTo>
                  <a:lnTo>
                    <a:pt x="771613" y="239712"/>
                  </a:lnTo>
                  <a:lnTo>
                    <a:pt x="767080" y="287540"/>
                  </a:lnTo>
                  <a:lnTo>
                    <a:pt x="763689" y="326199"/>
                  </a:lnTo>
                  <a:lnTo>
                    <a:pt x="990752" y="326199"/>
                  </a:lnTo>
                  <a:lnTo>
                    <a:pt x="992263" y="296379"/>
                  </a:lnTo>
                  <a:lnTo>
                    <a:pt x="995641" y="245592"/>
                  </a:lnTo>
                  <a:lnTo>
                    <a:pt x="999591" y="194805"/>
                  </a:lnTo>
                  <a:lnTo>
                    <a:pt x="1003960" y="143484"/>
                  </a:lnTo>
                  <a:lnTo>
                    <a:pt x="1009180" y="84328"/>
                  </a:lnTo>
                  <a:lnTo>
                    <a:pt x="1012837" y="42494"/>
                  </a:lnTo>
                  <a:lnTo>
                    <a:pt x="1016330" y="0"/>
                  </a:lnTo>
                  <a:close/>
                </a:path>
                <a:path w="5688330" h="326389">
                  <a:moveTo>
                    <a:pt x="1776222" y="326199"/>
                  </a:moveTo>
                  <a:lnTo>
                    <a:pt x="1768754" y="266941"/>
                  </a:lnTo>
                  <a:lnTo>
                    <a:pt x="1763331" y="196075"/>
                  </a:lnTo>
                  <a:lnTo>
                    <a:pt x="1760867" y="124891"/>
                  </a:lnTo>
                  <a:lnTo>
                    <a:pt x="1756486" y="17284"/>
                  </a:lnTo>
                  <a:lnTo>
                    <a:pt x="1755800" y="0"/>
                  </a:lnTo>
                  <a:lnTo>
                    <a:pt x="1575384" y="0"/>
                  </a:lnTo>
                  <a:lnTo>
                    <a:pt x="1577111" y="42875"/>
                  </a:lnTo>
                  <a:lnTo>
                    <a:pt x="1573415" y="91274"/>
                  </a:lnTo>
                  <a:lnTo>
                    <a:pt x="1563293" y="132664"/>
                  </a:lnTo>
                  <a:lnTo>
                    <a:pt x="1546059" y="163931"/>
                  </a:lnTo>
                  <a:lnTo>
                    <a:pt x="1528089" y="128295"/>
                  </a:lnTo>
                  <a:lnTo>
                    <a:pt x="1514030" y="84874"/>
                  </a:lnTo>
                  <a:lnTo>
                    <a:pt x="1504073" y="36233"/>
                  </a:lnTo>
                  <a:lnTo>
                    <a:pt x="1500060" y="0"/>
                  </a:lnTo>
                  <a:lnTo>
                    <a:pt x="1225143" y="0"/>
                  </a:lnTo>
                  <a:lnTo>
                    <a:pt x="1223899" y="32524"/>
                  </a:lnTo>
                  <a:lnTo>
                    <a:pt x="1221473" y="84874"/>
                  </a:lnTo>
                  <a:lnTo>
                    <a:pt x="1216393" y="187921"/>
                  </a:lnTo>
                  <a:lnTo>
                    <a:pt x="1214081" y="239712"/>
                  </a:lnTo>
                  <a:lnTo>
                    <a:pt x="1212227" y="291490"/>
                  </a:lnTo>
                  <a:lnTo>
                    <a:pt x="1211427" y="326199"/>
                  </a:lnTo>
                  <a:lnTo>
                    <a:pt x="1776222" y="326199"/>
                  </a:lnTo>
                  <a:close/>
                </a:path>
                <a:path w="5688330" h="326389">
                  <a:moveTo>
                    <a:pt x="2187740" y="326199"/>
                  </a:moveTo>
                  <a:lnTo>
                    <a:pt x="2186736" y="297103"/>
                  </a:lnTo>
                  <a:lnTo>
                    <a:pt x="2184997" y="248081"/>
                  </a:lnTo>
                  <a:lnTo>
                    <a:pt x="2183282" y="199059"/>
                  </a:lnTo>
                  <a:lnTo>
                    <a:pt x="2181631" y="147878"/>
                  </a:lnTo>
                  <a:lnTo>
                    <a:pt x="2180310" y="100253"/>
                  </a:lnTo>
                  <a:lnTo>
                    <a:pt x="2179294" y="52603"/>
                  </a:lnTo>
                  <a:lnTo>
                    <a:pt x="2179332" y="0"/>
                  </a:lnTo>
                  <a:lnTo>
                    <a:pt x="1900707" y="0"/>
                  </a:lnTo>
                  <a:lnTo>
                    <a:pt x="1905114" y="52603"/>
                  </a:lnTo>
                  <a:lnTo>
                    <a:pt x="1909775" y="101003"/>
                  </a:lnTo>
                  <a:lnTo>
                    <a:pt x="1914563" y="147878"/>
                  </a:lnTo>
                  <a:lnTo>
                    <a:pt x="1924570" y="243103"/>
                  </a:lnTo>
                  <a:lnTo>
                    <a:pt x="1929460" y="290728"/>
                  </a:lnTo>
                  <a:lnTo>
                    <a:pt x="1932914" y="326199"/>
                  </a:lnTo>
                  <a:lnTo>
                    <a:pt x="2187740" y="326199"/>
                  </a:lnTo>
                  <a:close/>
                </a:path>
                <a:path w="5688330" h="326389">
                  <a:moveTo>
                    <a:pt x="2635440" y="326199"/>
                  </a:moveTo>
                  <a:lnTo>
                    <a:pt x="2624950" y="259626"/>
                  </a:lnTo>
                  <a:lnTo>
                    <a:pt x="2618232" y="205663"/>
                  </a:lnTo>
                  <a:lnTo>
                    <a:pt x="2612834" y="146939"/>
                  </a:lnTo>
                  <a:lnTo>
                    <a:pt x="2608427" y="97218"/>
                  </a:lnTo>
                  <a:lnTo>
                    <a:pt x="2602217" y="43141"/>
                  </a:lnTo>
                  <a:lnTo>
                    <a:pt x="2594876" y="0"/>
                  </a:lnTo>
                  <a:lnTo>
                    <a:pt x="2344280" y="0"/>
                  </a:lnTo>
                  <a:lnTo>
                    <a:pt x="2343518" y="25590"/>
                  </a:lnTo>
                  <a:lnTo>
                    <a:pt x="2336863" y="227177"/>
                  </a:lnTo>
                  <a:lnTo>
                    <a:pt x="2335263" y="278371"/>
                  </a:lnTo>
                  <a:lnTo>
                    <a:pt x="2333879" y="326199"/>
                  </a:lnTo>
                  <a:lnTo>
                    <a:pt x="2471763" y="326199"/>
                  </a:lnTo>
                  <a:lnTo>
                    <a:pt x="2469502" y="315353"/>
                  </a:lnTo>
                  <a:lnTo>
                    <a:pt x="2464714" y="264909"/>
                  </a:lnTo>
                  <a:lnTo>
                    <a:pt x="2465413" y="214972"/>
                  </a:lnTo>
                  <a:lnTo>
                    <a:pt x="2471915" y="168478"/>
                  </a:lnTo>
                  <a:lnTo>
                    <a:pt x="2484463" y="128333"/>
                  </a:lnTo>
                  <a:lnTo>
                    <a:pt x="2503525" y="159016"/>
                  </a:lnTo>
                  <a:lnTo>
                    <a:pt x="2518486" y="202399"/>
                  </a:lnTo>
                  <a:lnTo>
                    <a:pt x="2528862" y="253619"/>
                  </a:lnTo>
                  <a:lnTo>
                    <a:pt x="2534120" y="307860"/>
                  </a:lnTo>
                  <a:lnTo>
                    <a:pt x="2533993" y="326199"/>
                  </a:lnTo>
                  <a:lnTo>
                    <a:pt x="2635440" y="326199"/>
                  </a:lnTo>
                  <a:close/>
                </a:path>
                <a:path w="5688330" h="326389">
                  <a:moveTo>
                    <a:pt x="2969882" y="326199"/>
                  </a:moveTo>
                  <a:lnTo>
                    <a:pt x="2969717" y="324726"/>
                  </a:lnTo>
                  <a:lnTo>
                    <a:pt x="2964764" y="275107"/>
                  </a:lnTo>
                  <a:lnTo>
                    <a:pt x="2960243" y="226377"/>
                  </a:lnTo>
                  <a:lnTo>
                    <a:pt x="2955696" y="175983"/>
                  </a:lnTo>
                  <a:lnTo>
                    <a:pt x="2951264" y="127952"/>
                  </a:lnTo>
                  <a:lnTo>
                    <a:pt x="2939199" y="0"/>
                  </a:lnTo>
                  <a:lnTo>
                    <a:pt x="2703690" y="0"/>
                  </a:lnTo>
                  <a:lnTo>
                    <a:pt x="2714942" y="101231"/>
                  </a:lnTo>
                  <a:lnTo>
                    <a:pt x="2720987" y="155028"/>
                  </a:lnTo>
                  <a:lnTo>
                    <a:pt x="2725483" y="194691"/>
                  </a:lnTo>
                  <a:lnTo>
                    <a:pt x="2730639" y="239483"/>
                  </a:lnTo>
                  <a:lnTo>
                    <a:pt x="2736608" y="290245"/>
                  </a:lnTo>
                  <a:lnTo>
                    <a:pt x="2740952" y="326199"/>
                  </a:lnTo>
                  <a:lnTo>
                    <a:pt x="2969882" y="326199"/>
                  </a:lnTo>
                  <a:close/>
                </a:path>
                <a:path w="5688330" h="326389">
                  <a:moveTo>
                    <a:pt x="3321227" y="326199"/>
                  </a:moveTo>
                  <a:lnTo>
                    <a:pt x="3314700" y="290068"/>
                  </a:lnTo>
                  <a:lnTo>
                    <a:pt x="3307397" y="250050"/>
                  </a:lnTo>
                  <a:lnTo>
                    <a:pt x="3289655" y="153530"/>
                  </a:lnTo>
                  <a:lnTo>
                    <a:pt x="3280994" y="106133"/>
                  </a:lnTo>
                  <a:lnTo>
                    <a:pt x="3272358" y="58127"/>
                  </a:lnTo>
                  <a:lnTo>
                    <a:pt x="3263900" y="10109"/>
                  </a:lnTo>
                  <a:lnTo>
                    <a:pt x="3262172" y="0"/>
                  </a:lnTo>
                  <a:lnTo>
                    <a:pt x="3013684" y="0"/>
                  </a:lnTo>
                  <a:lnTo>
                    <a:pt x="3023781" y="70281"/>
                  </a:lnTo>
                  <a:lnTo>
                    <a:pt x="3031579" y="121564"/>
                  </a:lnTo>
                  <a:lnTo>
                    <a:pt x="3039795" y="172796"/>
                  </a:lnTo>
                  <a:lnTo>
                    <a:pt x="3048381" y="223977"/>
                  </a:lnTo>
                  <a:lnTo>
                    <a:pt x="3057334" y="275590"/>
                  </a:lnTo>
                  <a:lnTo>
                    <a:pt x="3066351" y="326199"/>
                  </a:lnTo>
                  <a:lnTo>
                    <a:pt x="3321227" y="326199"/>
                  </a:lnTo>
                  <a:close/>
                </a:path>
                <a:path w="5688330" h="326389">
                  <a:moveTo>
                    <a:pt x="4058234" y="326199"/>
                  </a:moveTo>
                  <a:lnTo>
                    <a:pt x="4052239" y="236296"/>
                  </a:lnTo>
                  <a:lnTo>
                    <a:pt x="4048734" y="185826"/>
                  </a:lnTo>
                  <a:lnTo>
                    <a:pt x="4044975" y="133718"/>
                  </a:lnTo>
                  <a:lnTo>
                    <a:pt x="4041127" y="84289"/>
                  </a:lnTo>
                  <a:lnTo>
                    <a:pt x="4036911" y="34886"/>
                  </a:lnTo>
                  <a:lnTo>
                    <a:pt x="4033748" y="0"/>
                  </a:lnTo>
                  <a:lnTo>
                    <a:pt x="3444468" y="0"/>
                  </a:lnTo>
                  <a:lnTo>
                    <a:pt x="3477679" y="186182"/>
                  </a:lnTo>
                  <a:lnTo>
                    <a:pt x="3485019" y="227177"/>
                  </a:lnTo>
                  <a:lnTo>
                    <a:pt x="3497376" y="295643"/>
                  </a:lnTo>
                  <a:lnTo>
                    <a:pt x="3502926" y="326199"/>
                  </a:lnTo>
                  <a:lnTo>
                    <a:pt x="3786784" y="326199"/>
                  </a:lnTo>
                  <a:lnTo>
                    <a:pt x="3774059" y="295643"/>
                  </a:lnTo>
                  <a:lnTo>
                    <a:pt x="3761333" y="247700"/>
                  </a:lnTo>
                  <a:lnTo>
                    <a:pt x="3754564" y="197980"/>
                  </a:lnTo>
                  <a:lnTo>
                    <a:pt x="3753904" y="148183"/>
                  </a:lnTo>
                  <a:lnTo>
                    <a:pt x="3759504" y="100025"/>
                  </a:lnTo>
                  <a:lnTo>
                    <a:pt x="3771531" y="55232"/>
                  </a:lnTo>
                  <a:lnTo>
                    <a:pt x="3790150" y="15506"/>
                  </a:lnTo>
                  <a:lnTo>
                    <a:pt x="3814026" y="56349"/>
                  </a:lnTo>
                  <a:lnTo>
                    <a:pt x="3832288" y="100495"/>
                  </a:lnTo>
                  <a:lnTo>
                    <a:pt x="3844810" y="146939"/>
                  </a:lnTo>
                  <a:lnTo>
                    <a:pt x="3851465" y="194691"/>
                  </a:lnTo>
                  <a:lnTo>
                    <a:pt x="3852100" y="242785"/>
                  </a:lnTo>
                  <a:lnTo>
                    <a:pt x="3846614" y="290245"/>
                  </a:lnTo>
                  <a:lnTo>
                    <a:pt x="3837381" y="326199"/>
                  </a:lnTo>
                  <a:lnTo>
                    <a:pt x="4058234" y="326199"/>
                  </a:lnTo>
                  <a:close/>
                </a:path>
                <a:path w="5688330" h="326389">
                  <a:moveTo>
                    <a:pt x="4584725" y="326199"/>
                  </a:moveTo>
                  <a:lnTo>
                    <a:pt x="4574654" y="257263"/>
                  </a:lnTo>
                  <a:lnTo>
                    <a:pt x="4567059" y="204038"/>
                  </a:lnTo>
                  <a:lnTo>
                    <a:pt x="4559859" y="150761"/>
                  </a:lnTo>
                  <a:lnTo>
                    <a:pt x="4553204" y="97218"/>
                  </a:lnTo>
                  <a:lnTo>
                    <a:pt x="4546765" y="44513"/>
                  </a:lnTo>
                  <a:lnTo>
                    <a:pt x="4540656" y="0"/>
                  </a:lnTo>
                  <a:lnTo>
                    <a:pt x="4182275" y="0"/>
                  </a:lnTo>
                  <a:lnTo>
                    <a:pt x="4186428" y="49911"/>
                  </a:lnTo>
                  <a:lnTo>
                    <a:pt x="4190238" y="101231"/>
                  </a:lnTo>
                  <a:lnTo>
                    <a:pt x="4193883" y="156718"/>
                  </a:lnTo>
                  <a:lnTo>
                    <a:pt x="4196816" y="205854"/>
                  </a:lnTo>
                  <a:lnTo>
                    <a:pt x="4199737" y="259626"/>
                  </a:lnTo>
                  <a:lnTo>
                    <a:pt x="4202607" y="316966"/>
                  </a:lnTo>
                  <a:lnTo>
                    <a:pt x="4203052" y="326199"/>
                  </a:lnTo>
                  <a:lnTo>
                    <a:pt x="4584725" y="326199"/>
                  </a:lnTo>
                  <a:close/>
                </a:path>
                <a:path w="5688330" h="326389">
                  <a:moveTo>
                    <a:pt x="5058575" y="326199"/>
                  </a:moveTo>
                  <a:lnTo>
                    <a:pt x="5057533" y="316242"/>
                  </a:lnTo>
                  <a:lnTo>
                    <a:pt x="5051552" y="266992"/>
                  </a:lnTo>
                  <a:lnTo>
                    <a:pt x="5044668" y="217932"/>
                  </a:lnTo>
                  <a:lnTo>
                    <a:pt x="5037036" y="166420"/>
                  </a:lnTo>
                  <a:lnTo>
                    <a:pt x="5029695" y="114909"/>
                  </a:lnTo>
                  <a:lnTo>
                    <a:pt x="5022774" y="63385"/>
                  </a:lnTo>
                  <a:lnTo>
                    <a:pt x="5016373" y="11836"/>
                  </a:lnTo>
                  <a:lnTo>
                    <a:pt x="5015052" y="0"/>
                  </a:lnTo>
                  <a:lnTo>
                    <a:pt x="4658741" y="0"/>
                  </a:lnTo>
                  <a:lnTo>
                    <a:pt x="4696511" y="326199"/>
                  </a:lnTo>
                  <a:lnTo>
                    <a:pt x="5058575" y="326199"/>
                  </a:lnTo>
                  <a:close/>
                </a:path>
                <a:path w="5688330" h="326389">
                  <a:moveTo>
                    <a:pt x="5688254" y="326199"/>
                  </a:moveTo>
                  <a:lnTo>
                    <a:pt x="5685333" y="263550"/>
                  </a:lnTo>
                  <a:lnTo>
                    <a:pt x="5682208" y="210134"/>
                  </a:lnTo>
                  <a:lnTo>
                    <a:pt x="5678005" y="146939"/>
                  </a:lnTo>
                  <a:lnTo>
                    <a:pt x="5674499" y="97218"/>
                  </a:lnTo>
                  <a:lnTo>
                    <a:pt x="5670029" y="34886"/>
                  </a:lnTo>
                  <a:lnTo>
                    <a:pt x="5667553" y="0"/>
                  </a:lnTo>
                  <a:lnTo>
                    <a:pt x="5355120" y="0"/>
                  </a:lnTo>
                  <a:lnTo>
                    <a:pt x="5374487" y="44513"/>
                  </a:lnTo>
                  <a:lnTo>
                    <a:pt x="5386997" y="98094"/>
                  </a:lnTo>
                  <a:lnTo>
                    <a:pt x="5392077" y="153530"/>
                  </a:lnTo>
                  <a:lnTo>
                    <a:pt x="5392140" y="156718"/>
                  </a:lnTo>
                  <a:lnTo>
                    <a:pt x="5389994" y="210248"/>
                  </a:lnTo>
                  <a:lnTo>
                    <a:pt x="5380228" y="258660"/>
                  </a:lnTo>
                  <a:lnTo>
                    <a:pt x="5362753" y="295198"/>
                  </a:lnTo>
                  <a:lnTo>
                    <a:pt x="5348541" y="246773"/>
                  </a:lnTo>
                  <a:lnTo>
                    <a:pt x="5339372" y="193700"/>
                  </a:lnTo>
                  <a:lnTo>
                    <a:pt x="5335409" y="140131"/>
                  </a:lnTo>
                  <a:lnTo>
                    <a:pt x="5335460" y="133718"/>
                  </a:lnTo>
                  <a:lnTo>
                    <a:pt x="5336502" y="86499"/>
                  </a:lnTo>
                  <a:lnTo>
                    <a:pt x="5342979" y="38798"/>
                  </a:lnTo>
                  <a:lnTo>
                    <a:pt x="5354625" y="0"/>
                  </a:lnTo>
                  <a:lnTo>
                    <a:pt x="5198935" y="0"/>
                  </a:lnTo>
                  <a:lnTo>
                    <a:pt x="5205374" y="86499"/>
                  </a:lnTo>
                  <a:lnTo>
                    <a:pt x="5208536" y="136080"/>
                  </a:lnTo>
                  <a:lnTo>
                    <a:pt x="5211178" y="186182"/>
                  </a:lnTo>
                  <a:lnTo>
                    <a:pt x="5213147" y="236296"/>
                  </a:lnTo>
                  <a:lnTo>
                    <a:pt x="5214340" y="286423"/>
                  </a:lnTo>
                  <a:lnTo>
                    <a:pt x="5214772" y="326199"/>
                  </a:lnTo>
                  <a:lnTo>
                    <a:pt x="5688254" y="326199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54274" y="2051187"/>
              <a:ext cx="145415" cy="6057900"/>
            </a:xfrm>
            <a:custGeom>
              <a:avLst/>
              <a:gdLst/>
              <a:ahLst/>
              <a:cxnLst/>
              <a:rect l="l" t="t" r="r" b="b"/>
              <a:pathLst>
                <a:path w="145415" h="6057900">
                  <a:moveTo>
                    <a:pt x="0" y="0"/>
                  </a:moveTo>
                  <a:lnTo>
                    <a:pt x="0" y="6057404"/>
                  </a:lnTo>
                </a:path>
                <a:path w="145415" h="6057900">
                  <a:moveTo>
                    <a:pt x="0" y="0"/>
                  </a:moveTo>
                  <a:lnTo>
                    <a:pt x="144970" y="0"/>
                  </a:lnTo>
                </a:path>
                <a:path w="145415" h="6057900">
                  <a:moveTo>
                    <a:pt x="0" y="6057404"/>
                  </a:moveTo>
                  <a:lnTo>
                    <a:pt x="144970" y="6057404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54405" y="8085430"/>
              <a:ext cx="6229350" cy="24130"/>
            </a:xfrm>
            <a:custGeom>
              <a:avLst/>
              <a:gdLst/>
              <a:ahLst/>
              <a:cxnLst/>
              <a:rect l="l" t="t" r="r" b="b"/>
              <a:pathLst>
                <a:path w="6229350" h="24129">
                  <a:moveTo>
                    <a:pt x="0" y="23761"/>
                  </a:moveTo>
                  <a:lnTo>
                    <a:pt x="6228854" y="23761"/>
                  </a:lnTo>
                </a:path>
                <a:path w="6229350" h="24129">
                  <a:moveTo>
                    <a:pt x="0" y="2376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386063" y="2220507"/>
            <a:ext cx="12604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Ischaemi</a:t>
            </a:r>
            <a:r>
              <a:rPr sz="1000" dirty="0">
                <a:latin typeface="Source Sans Pro"/>
                <a:cs typeface="Source Sans Pro"/>
              </a:rPr>
              <a:t>c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h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ar</a:t>
            </a:r>
            <a:r>
              <a:rPr sz="1000" dirty="0">
                <a:latin typeface="Source Sans Pro"/>
                <a:cs typeface="Source Sans Pro"/>
              </a:rPr>
              <a:t>t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ase</a:t>
            </a:r>
            <a:endParaRPr sz="1000" dirty="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97520" y="2587029"/>
            <a:ext cx="20491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Chronic</a:t>
            </a:r>
            <a:r>
              <a:rPr sz="1000" spc="-25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obstructive</a:t>
            </a:r>
            <a:r>
              <a:rPr sz="1000" spc="-25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pulmonary</a:t>
            </a:r>
            <a:r>
              <a:rPr sz="1000" spc="-25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disease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728963" y="2953551"/>
            <a:ext cx="91884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Anxi</a:t>
            </a:r>
            <a:r>
              <a:rPr sz="1000" spc="-20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t</a:t>
            </a:r>
            <a:r>
              <a:rPr sz="1000" dirty="0">
                <a:latin typeface="Source Sans Pro"/>
                <a:cs typeface="Source Sans Pro"/>
              </a:rPr>
              <a:t>y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diso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de</a:t>
            </a:r>
            <a:r>
              <a:rPr sz="1000" spc="-15" dirty="0">
                <a:latin typeface="Source Sans Pro"/>
                <a:cs typeface="Source Sans Pro"/>
              </a:rPr>
              <a:t>r</a:t>
            </a:r>
            <a:r>
              <a:rPr sz="1000" dirty="0">
                <a:latin typeface="Source Sans Pro"/>
                <a:cs typeface="Source Sans Pro"/>
              </a:rPr>
              <a:t>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813037" y="3320073"/>
            <a:ext cx="8324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5" dirty="0">
                <a:latin typeface="Source Sans Pro"/>
                <a:cs typeface="Source Sans Pro"/>
              </a:rPr>
              <a:t>T</a:t>
            </a:r>
            <a:r>
              <a:rPr sz="1000" spc="-10" dirty="0">
                <a:latin typeface="Source Sans Pro"/>
                <a:cs typeface="Source Sans Pro"/>
              </a:rPr>
              <a:t>yp</a:t>
            </a:r>
            <a:r>
              <a:rPr sz="1000" dirty="0">
                <a:latin typeface="Source Sans Pro"/>
                <a:cs typeface="Source Sans Pro"/>
              </a:rPr>
              <a:t>e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dirty="0">
                <a:latin typeface="Source Sans Pro"/>
                <a:cs typeface="Source Sans Pro"/>
              </a:rPr>
              <a:t>2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diab</a:t>
            </a:r>
            <a:r>
              <a:rPr sz="1000" spc="-20" dirty="0">
                <a:latin typeface="Source Sans Pro"/>
                <a:cs typeface="Source Sans Pro"/>
              </a:rPr>
              <a:t>e</a:t>
            </a:r>
            <a:r>
              <a:rPr sz="1000" spc="-25" dirty="0">
                <a:latin typeface="Source Sans Pro"/>
                <a:cs typeface="Source Sans Pro"/>
              </a:rPr>
              <a:t>t</a:t>
            </a:r>
            <a:r>
              <a:rPr sz="1000" spc="-10" dirty="0">
                <a:latin typeface="Source Sans Pro"/>
                <a:cs typeface="Source Sans Pro"/>
              </a:rPr>
              <a:t>es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18016" y="3686595"/>
            <a:ext cx="11296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Source Sans Pro"/>
                <a:cs typeface="Source Sans Pro"/>
              </a:rPr>
              <a:t>Alcohol</a:t>
            </a:r>
            <a:r>
              <a:rPr sz="1000" spc="-35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use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disorders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545448" y="4058832"/>
            <a:ext cx="11017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Source Sans Pro"/>
                <a:cs typeface="Source Sans Pro"/>
              </a:rPr>
              <a:t>Depressive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disorders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32291" y="4431069"/>
            <a:ext cx="12141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Ch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oni</a:t>
            </a:r>
            <a:r>
              <a:rPr sz="1000" dirty="0">
                <a:latin typeface="Source Sans Pro"/>
                <a:cs typeface="Source Sans Pro"/>
              </a:rPr>
              <a:t>c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kidn</a:t>
            </a:r>
            <a:r>
              <a:rPr sz="1000" spc="-5" dirty="0">
                <a:latin typeface="Source Sans Pro"/>
                <a:cs typeface="Source Sans Pro"/>
              </a:rPr>
              <a:t>e</a:t>
            </a:r>
            <a:r>
              <a:rPr sz="1000" dirty="0">
                <a:latin typeface="Source Sans Pro"/>
                <a:cs typeface="Source Sans Pro"/>
              </a:rPr>
              <a:t>y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ase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13773" y="4786034"/>
            <a:ext cx="532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Dementia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987918" y="5152556"/>
            <a:ext cx="1657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Source Sans Pro"/>
                <a:cs typeface="Source Sans Pro"/>
              </a:rPr>
              <a:t>Suicid</a:t>
            </a:r>
            <a:r>
              <a:rPr sz="1000" dirty="0">
                <a:latin typeface="Source Sans Pro"/>
                <a:cs typeface="Source Sans Pro"/>
              </a:rPr>
              <a:t>e</a:t>
            </a:r>
            <a:r>
              <a:rPr sz="1000" spc="-40" dirty="0">
                <a:latin typeface="Source Sans Pro"/>
                <a:cs typeface="Source Sans Pro"/>
              </a:rPr>
              <a:t> </a:t>
            </a:r>
            <a:r>
              <a:rPr sz="1000" spc="-20" dirty="0">
                <a:latin typeface="Source Sans Pro"/>
                <a:cs typeface="Source Sans Pro"/>
              </a:rPr>
              <a:t>an</a:t>
            </a:r>
            <a:r>
              <a:rPr sz="1000" dirty="0">
                <a:latin typeface="Source Sans Pro"/>
                <a:cs typeface="Source Sans Pro"/>
              </a:rPr>
              <a:t>d</a:t>
            </a:r>
            <a:r>
              <a:rPr sz="1000" spc="-40" dirty="0">
                <a:latin typeface="Source Sans Pro"/>
                <a:cs typeface="Source Sans Pro"/>
              </a:rPr>
              <a:t> </a:t>
            </a:r>
            <a:r>
              <a:rPr sz="1000" spc="-20" dirty="0">
                <a:latin typeface="Source Sans Pro"/>
                <a:cs typeface="Source Sans Pro"/>
              </a:rPr>
              <a:t>sel</a:t>
            </a:r>
            <a:r>
              <a:rPr sz="1000" spc="-35" dirty="0">
                <a:latin typeface="Source Sans Pro"/>
                <a:cs typeface="Source Sans Pro"/>
              </a:rPr>
              <a:t>f</a:t>
            </a:r>
            <a:r>
              <a:rPr sz="1000" spc="-20" dirty="0">
                <a:latin typeface="Source Sans Pro"/>
                <a:cs typeface="Source Sans Pro"/>
              </a:rPr>
              <a:t>-infli</a:t>
            </a:r>
            <a:r>
              <a:rPr sz="1000" spc="-30" dirty="0">
                <a:latin typeface="Source Sans Pro"/>
                <a:cs typeface="Source Sans Pro"/>
              </a:rPr>
              <a:t>c</a:t>
            </a:r>
            <a:r>
              <a:rPr sz="1000" spc="-35" dirty="0">
                <a:latin typeface="Source Sans Pro"/>
                <a:cs typeface="Source Sans Pro"/>
              </a:rPr>
              <a:t>t</a:t>
            </a:r>
            <a:r>
              <a:rPr sz="1000" spc="-20" dirty="0">
                <a:latin typeface="Source Sans Pro"/>
                <a:cs typeface="Source Sans Pro"/>
              </a:rPr>
              <a:t>e</a:t>
            </a:r>
            <a:r>
              <a:rPr sz="1000" dirty="0">
                <a:latin typeface="Source Sans Pro"/>
                <a:cs typeface="Source Sans Pro"/>
              </a:rPr>
              <a:t>d</a:t>
            </a:r>
            <a:r>
              <a:rPr sz="1000" spc="-40" dirty="0">
                <a:latin typeface="Source Sans Pro"/>
                <a:cs typeface="Source Sans Pro"/>
              </a:rPr>
              <a:t> </a:t>
            </a:r>
            <a:r>
              <a:rPr sz="1000" spc="-20" dirty="0">
                <a:latin typeface="Source Sans Pro"/>
                <a:cs typeface="Source Sans Pro"/>
              </a:rPr>
              <a:t>injuries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993885" y="5519078"/>
            <a:ext cx="6527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Source Sans Pro"/>
                <a:cs typeface="Source Sans Pro"/>
              </a:rPr>
              <a:t>L</a:t>
            </a:r>
            <a:r>
              <a:rPr sz="1000" spc="-10" dirty="0">
                <a:latin typeface="Source Sans Pro"/>
                <a:cs typeface="Source Sans Pro"/>
              </a:rPr>
              <a:t>un</a:t>
            </a:r>
            <a:r>
              <a:rPr sz="1000" dirty="0">
                <a:latin typeface="Source Sans Pro"/>
                <a:cs typeface="Source Sans Pro"/>
              </a:rPr>
              <a:t>g</a:t>
            </a:r>
            <a:r>
              <a:rPr sz="1000" spc="-20" dirty="0">
                <a:latin typeface="Source Sans Pro"/>
                <a:cs typeface="Source Sans Pro"/>
              </a:rPr>
              <a:t> c</a:t>
            </a:r>
            <a:r>
              <a:rPr sz="1000" spc="-10" dirty="0">
                <a:latin typeface="Source Sans Pro"/>
                <a:cs typeface="Source Sans Pro"/>
              </a:rPr>
              <a:t>an</a:t>
            </a:r>
            <a:r>
              <a:rPr sz="1000" spc="-35" dirty="0">
                <a:latin typeface="Source Sans Pro"/>
                <a:cs typeface="Source Sans Pro"/>
              </a:rPr>
              <a:t>c</a:t>
            </a:r>
            <a:r>
              <a:rPr sz="1000" spc="-10" dirty="0">
                <a:latin typeface="Source Sans Pro"/>
                <a:cs typeface="Source Sans Pro"/>
              </a:rPr>
              <a:t>er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24517" y="5885600"/>
            <a:ext cx="4222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latin typeface="Source Sans Pro"/>
                <a:cs typeface="Source Sans Pro"/>
              </a:rPr>
              <a:t>A</a:t>
            </a:r>
            <a:r>
              <a:rPr sz="1000" spc="-30" dirty="0">
                <a:latin typeface="Source Sans Pro"/>
                <a:cs typeface="Source Sans Pro"/>
              </a:rPr>
              <a:t>s</a:t>
            </a:r>
            <a:r>
              <a:rPr sz="1000" spc="-10" dirty="0">
                <a:latin typeface="Source Sans Pro"/>
                <a:cs typeface="Source Sans Pro"/>
              </a:rPr>
              <a:t>thma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69299" y="6252122"/>
            <a:ext cx="1277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Back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pain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and</a:t>
            </a:r>
            <a:r>
              <a:rPr sz="1000" spc="-30" dirty="0">
                <a:latin typeface="Source Sans Pro"/>
                <a:cs typeface="Source Sans Pro"/>
              </a:rPr>
              <a:t> </a:t>
            </a:r>
            <a:r>
              <a:rPr sz="1000" spc="-15" dirty="0">
                <a:latin typeface="Source Sans Pro"/>
                <a:cs typeface="Source Sans Pro"/>
              </a:rPr>
              <a:t>problems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86011" y="6619533"/>
            <a:ext cx="660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H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arin</a:t>
            </a:r>
            <a:r>
              <a:rPr sz="1000" dirty="0">
                <a:latin typeface="Source Sans Pro"/>
                <a:cs typeface="Source Sans Pro"/>
              </a:rPr>
              <a:t>g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loss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558402" y="6986944"/>
            <a:ext cx="10883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Ch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oni</a:t>
            </a:r>
            <a:r>
              <a:rPr sz="1000" dirty="0">
                <a:latin typeface="Source Sans Pro"/>
                <a:cs typeface="Source Sans Pro"/>
              </a:rPr>
              <a:t>c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li</a:t>
            </a:r>
            <a:r>
              <a:rPr sz="1000" spc="-15" dirty="0">
                <a:latin typeface="Source Sans Pro"/>
                <a:cs typeface="Source Sans Pro"/>
              </a:rPr>
              <a:t>v</a:t>
            </a:r>
            <a:r>
              <a:rPr sz="1000" spc="-10" dirty="0">
                <a:latin typeface="Source Sans Pro"/>
                <a:cs typeface="Source Sans Pro"/>
              </a:rPr>
              <a:t>e</a:t>
            </a:r>
            <a:r>
              <a:rPr sz="1000" dirty="0">
                <a:latin typeface="Source Sans Pro"/>
                <a:cs typeface="Source Sans Pro"/>
              </a:rPr>
              <a:t>r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dis</a:t>
            </a:r>
            <a:r>
              <a:rPr sz="1000" spc="-25" dirty="0">
                <a:latin typeface="Source Sans Pro"/>
                <a:cs typeface="Source Sans Pro"/>
              </a:rPr>
              <a:t>e</a:t>
            </a:r>
            <a:r>
              <a:rPr sz="1000" spc="-10" dirty="0">
                <a:latin typeface="Source Sans Pro"/>
                <a:cs typeface="Source Sans Pro"/>
              </a:rPr>
              <a:t>ase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544432" y="7354355"/>
            <a:ext cx="11023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latin typeface="Source Sans Pro"/>
                <a:cs typeface="Source Sans Pro"/>
              </a:rPr>
              <a:t>Rheum</a:t>
            </a:r>
            <a:r>
              <a:rPr sz="1000" spc="-25" dirty="0">
                <a:latin typeface="Source Sans Pro"/>
                <a:cs typeface="Source Sans Pro"/>
              </a:rPr>
              <a:t>at</a:t>
            </a:r>
            <a:r>
              <a:rPr sz="1000" spc="-10" dirty="0">
                <a:latin typeface="Source Sans Pro"/>
                <a:cs typeface="Source Sans Pro"/>
              </a:rPr>
              <a:t>oi</a:t>
            </a:r>
            <a:r>
              <a:rPr sz="1000" dirty="0">
                <a:latin typeface="Source Sans Pro"/>
                <a:cs typeface="Source Sans Pro"/>
              </a:rPr>
              <a:t>d</a:t>
            </a:r>
            <a:r>
              <a:rPr sz="1000" spc="-20" dirty="0">
                <a:latin typeface="Source Sans Pro"/>
                <a:cs typeface="Source Sans Pro"/>
              </a:rPr>
              <a:t> </a:t>
            </a:r>
            <a:r>
              <a:rPr sz="1000" spc="-10" dirty="0">
                <a:latin typeface="Source Sans Pro"/>
                <a:cs typeface="Source Sans Pro"/>
              </a:rPr>
              <a:t>arthritis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285477" y="7718083"/>
            <a:ext cx="3625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Source Sans Pro"/>
                <a:cs typeface="Source Sans Pro"/>
              </a:rPr>
              <a:t>S</a:t>
            </a:r>
            <a:r>
              <a:rPr sz="1000" spc="-10" dirty="0">
                <a:latin typeface="Source Sans Pro"/>
                <a:cs typeface="Source Sans Pro"/>
              </a:rPr>
              <a:t>t</a:t>
            </a:r>
            <a:r>
              <a:rPr sz="1000" spc="-20" dirty="0">
                <a:latin typeface="Source Sans Pro"/>
                <a:cs typeface="Source Sans Pro"/>
              </a:rPr>
              <a:t>r</a:t>
            </a:r>
            <a:r>
              <a:rPr sz="1000" spc="-10" dirty="0">
                <a:latin typeface="Source Sans Pro"/>
                <a:cs typeface="Source Sans Pro"/>
              </a:rPr>
              <a:t>o</a:t>
            </a:r>
            <a:r>
              <a:rPr sz="1000" spc="-30" dirty="0">
                <a:latin typeface="Source Sans Pro"/>
                <a:cs typeface="Source Sans Pro"/>
              </a:rPr>
              <a:t>k</a:t>
            </a:r>
            <a:r>
              <a:rPr sz="1000" dirty="0">
                <a:latin typeface="Source Sans Pro"/>
                <a:cs typeface="Source Sans Pro"/>
              </a:rPr>
              <a:t>e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16799" y="8193531"/>
            <a:ext cx="127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42959" y="8193531"/>
            <a:ext cx="127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5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769120" y="8193531"/>
            <a:ext cx="223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10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2780799" y="2587021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19</a:t>
            </a:r>
            <a:endParaRPr lang="en-AU" sz="2000" dirty="0">
              <a:latin typeface="Source Sans Pro"/>
              <a:cs typeface="Source Sans Pro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399799" y="2950749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17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993399" y="3314477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15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706887" y="3619277"/>
            <a:ext cx="290830" cy="7531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14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14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478287" y="4346733"/>
            <a:ext cx="290830" cy="14808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064775" y="5750845"/>
            <a:ext cx="290830" cy="753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11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11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0861575" y="6613429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8.9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0607575" y="6892829"/>
            <a:ext cx="417195" cy="7531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56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8.2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8.0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424441" y="7679213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7.9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751099" y="8091499"/>
            <a:ext cx="5195570" cy="20320"/>
            <a:chOff x="8751099" y="8091499"/>
            <a:chExt cx="5195570" cy="20320"/>
          </a:xfrm>
        </p:grpSpPr>
        <p:sp>
          <p:nvSpPr>
            <p:cNvPr id="71" name="object 71"/>
            <p:cNvSpPr/>
            <p:nvPr/>
          </p:nvSpPr>
          <p:spPr>
            <a:xfrm>
              <a:off x="13943315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905508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1867700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829891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92084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754274" y="8091499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1355605" y="7679213"/>
            <a:ext cx="4587233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20" dirty="0">
                <a:latin typeface="Source Sans Pro"/>
                <a:cs typeface="Source Sans Pro"/>
              </a:rPr>
              <a:t>Ag</a:t>
            </a:r>
            <a:r>
              <a:rPr sz="1600" i="1" dirty="0">
                <a:latin typeface="Source Sans Pro"/>
                <a:cs typeface="Source Sans Pro"/>
              </a:rPr>
              <a:t>e</a:t>
            </a:r>
            <a:r>
              <a:rPr sz="1600" i="1" spc="-20" dirty="0">
                <a:latin typeface="Source Sans Pro"/>
                <a:cs typeface="Source Sans Pro"/>
              </a:rPr>
              <a:t>-s</a:t>
            </a:r>
            <a:r>
              <a:rPr sz="1600" i="1" spc="-35" dirty="0">
                <a:latin typeface="Source Sans Pro"/>
                <a:cs typeface="Source Sans Pro"/>
              </a:rPr>
              <a:t>t</a:t>
            </a:r>
            <a:r>
              <a:rPr sz="1600" i="1" spc="-20" dirty="0">
                <a:latin typeface="Source Sans Pro"/>
                <a:cs typeface="Source Sans Pro"/>
              </a:rPr>
              <a:t>anda</a:t>
            </a:r>
            <a:r>
              <a:rPr sz="1600" i="1" spc="-35" dirty="0">
                <a:latin typeface="Source Sans Pro"/>
                <a:cs typeface="Source Sans Pro"/>
              </a:rPr>
              <a:t>r</a:t>
            </a:r>
            <a:r>
              <a:rPr sz="1600" i="1" spc="-20" dirty="0">
                <a:latin typeface="Source Sans Pro"/>
                <a:cs typeface="Source Sans Pro"/>
              </a:rPr>
              <a:t>dise</a:t>
            </a:r>
            <a:r>
              <a:rPr sz="1600" i="1" dirty="0">
                <a:latin typeface="Source Sans Pro"/>
                <a:cs typeface="Source Sans Pro"/>
              </a:rPr>
              <a:t>d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DA</a:t>
            </a:r>
            <a:r>
              <a:rPr sz="1600" i="1" spc="-155" dirty="0">
                <a:latin typeface="Source Sans Pro"/>
                <a:cs typeface="Source Sans Pro"/>
              </a:rPr>
              <a:t>L</a:t>
            </a:r>
            <a:r>
              <a:rPr sz="1600" i="1" dirty="0">
                <a:latin typeface="Source Sans Pro"/>
                <a:cs typeface="Source Sans Pro"/>
              </a:rPr>
              <a:t>Y</a:t>
            </a:r>
            <a:r>
              <a:rPr sz="1600" i="1" spc="-35" dirty="0">
                <a:latin typeface="Source Sans Pro"/>
                <a:cs typeface="Source Sans Pro"/>
              </a:rPr>
              <a:t> r</a:t>
            </a:r>
            <a:r>
              <a:rPr sz="1600" i="1" spc="-20" dirty="0">
                <a:latin typeface="Source Sans Pro"/>
                <a:cs typeface="Source Sans Pro"/>
              </a:rPr>
              <a:t>a</a:t>
            </a:r>
            <a:r>
              <a:rPr sz="1600" i="1" spc="-35" dirty="0">
                <a:latin typeface="Source Sans Pro"/>
                <a:cs typeface="Source Sans Pro"/>
              </a:rPr>
              <a:t>t</a:t>
            </a:r>
            <a:r>
              <a:rPr sz="1600" i="1" dirty="0">
                <a:latin typeface="Source Sans Pro"/>
                <a:cs typeface="Source Sans Pro"/>
              </a:rPr>
              <a:t>e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pe</a:t>
            </a:r>
            <a:r>
              <a:rPr sz="1600" i="1" dirty="0">
                <a:latin typeface="Source Sans Pro"/>
                <a:cs typeface="Source Sans Pro"/>
              </a:rPr>
              <a:t>r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1,00</a:t>
            </a:r>
            <a:r>
              <a:rPr sz="1600" i="1" dirty="0">
                <a:latin typeface="Source Sans Pro"/>
                <a:cs typeface="Source Sans Pro"/>
              </a:rPr>
              <a:t>0</a:t>
            </a:r>
            <a:r>
              <a:rPr sz="1600" i="1" spc="-35" dirty="0">
                <a:latin typeface="Source Sans Pro"/>
                <a:cs typeface="Source Sans Pro"/>
              </a:rPr>
              <a:t> </a:t>
            </a:r>
            <a:r>
              <a:rPr sz="1600" i="1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</a:pPr>
            <a:endParaRPr lang="en-AU" sz="1500" dirty="0">
              <a:latin typeface="Source Sans Pro"/>
              <a:cs typeface="Source Sans Pro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79" name="object 7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80" name="object 8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82" name="object 61">
            <a:extLst>
              <a:ext uri="{FF2B5EF4-FFF2-40B4-BE49-F238E27FC236}">
                <a16:creationId xmlns:a16="http://schemas.microsoft.com/office/drawing/2014/main" id="{6030C5D3-4983-4DE7-A541-98B4D4134B5B}"/>
              </a:ext>
            </a:extLst>
          </p:cNvPr>
          <p:cNvSpPr txBox="1"/>
          <p:nvPr/>
        </p:nvSpPr>
        <p:spPr>
          <a:xfrm>
            <a:off x="15064486" y="2169185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AU"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29</a:t>
            </a:r>
            <a:endParaRPr lang="en-AU" sz="2000" dirty="0">
              <a:latin typeface="Source Sans Pro"/>
              <a:cs typeface="Source Sans Pro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ADEED4-B483-4D39-8229-1AB85FD537DC}"/>
              </a:ext>
            </a:extLst>
          </p:cNvPr>
          <p:cNvSpPr txBox="1"/>
          <p:nvPr/>
        </p:nvSpPr>
        <p:spPr>
          <a:xfrm>
            <a:off x="11210190" y="8120239"/>
            <a:ext cx="812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884">
              <a:lnSpc>
                <a:spcPct val="100000"/>
              </a:lnSpc>
              <a:spcBef>
                <a:spcPts val="5"/>
              </a:spcBef>
              <a:tabLst>
                <a:tab pos="1503045" algn="l"/>
                <a:tab pos="2529205" algn="l"/>
                <a:tab pos="2986405" algn="l"/>
              </a:tabLst>
            </a:pPr>
            <a:r>
              <a:rPr lang="en-AU" sz="1800" spc="-10" dirty="0">
                <a:latin typeface="Source Sans Pro"/>
                <a:cs typeface="Source Sans Pro"/>
              </a:rPr>
              <a:t>15	20	25	             </a:t>
            </a:r>
            <a:r>
              <a:rPr lang="en-AU" sz="1800" spc="-20" dirty="0">
                <a:latin typeface="Source Sans Pro"/>
                <a:cs typeface="Source Sans Pro"/>
              </a:rPr>
              <a:t>30</a:t>
            </a:r>
            <a:endParaRPr lang="en-AU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589" y="2010625"/>
            <a:ext cx="758190" cy="758190"/>
          </a:xfrm>
          <a:custGeom>
            <a:avLst/>
            <a:gdLst/>
            <a:ahLst/>
            <a:cxnLst/>
            <a:rect l="l" t="t" r="r" b="b"/>
            <a:pathLst>
              <a:path w="758189" h="758189">
                <a:moveTo>
                  <a:pt x="756424" y="426732"/>
                </a:moveTo>
                <a:lnTo>
                  <a:pt x="513549" y="426732"/>
                </a:lnTo>
                <a:lnTo>
                  <a:pt x="490486" y="501256"/>
                </a:lnTo>
                <a:lnTo>
                  <a:pt x="488937" y="506272"/>
                </a:lnTo>
                <a:lnTo>
                  <a:pt x="484098" y="509549"/>
                </a:lnTo>
                <a:lnTo>
                  <a:pt x="473646" y="508698"/>
                </a:lnTo>
                <a:lnTo>
                  <a:pt x="469404" y="504710"/>
                </a:lnTo>
                <a:lnTo>
                  <a:pt x="446163" y="338950"/>
                </a:lnTo>
                <a:lnTo>
                  <a:pt x="415747" y="466763"/>
                </a:lnTo>
                <a:lnTo>
                  <a:pt x="411238" y="470319"/>
                </a:lnTo>
                <a:lnTo>
                  <a:pt x="400799" y="470293"/>
                </a:lnTo>
                <a:lnTo>
                  <a:pt x="396290" y="466712"/>
                </a:lnTo>
                <a:lnTo>
                  <a:pt x="375615" y="377012"/>
                </a:lnTo>
                <a:lnTo>
                  <a:pt x="335864" y="520268"/>
                </a:lnTo>
                <a:lnTo>
                  <a:pt x="331406" y="523595"/>
                </a:lnTo>
                <a:lnTo>
                  <a:pt x="325386" y="523557"/>
                </a:lnTo>
                <a:lnTo>
                  <a:pt x="319989" y="523036"/>
                </a:lnTo>
                <a:lnTo>
                  <a:pt x="315709" y="518756"/>
                </a:lnTo>
                <a:lnTo>
                  <a:pt x="296405" y="293154"/>
                </a:lnTo>
                <a:lnTo>
                  <a:pt x="249110" y="424992"/>
                </a:lnTo>
                <a:lnTo>
                  <a:pt x="244894" y="427964"/>
                </a:lnTo>
                <a:lnTo>
                  <a:pt x="1498" y="427964"/>
                </a:lnTo>
                <a:lnTo>
                  <a:pt x="13030" y="459549"/>
                </a:lnTo>
                <a:lnTo>
                  <a:pt x="34188" y="484847"/>
                </a:lnTo>
                <a:lnTo>
                  <a:pt x="62776" y="501637"/>
                </a:lnTo>
                <a:lnTo>
                  <a:pt x="96596" y="507720"/>
                </a:lnTo>
                <a:lnTo>
                  <a:pt x="249936" y="507720"/>
                </a:lnTo>
                <a:lnTo>
                  <a:pt x="249936" y="661085"/>
                </a:lnTo>
                <a:lnTo>
                  <a:pt x="257530" y="698690"/>
                </a:lnTo>
                <a:lnTo>
                  <a:pt x="278244" y="729399"/>
                </a:lnTo>
                <a:lnTo>
                  <a:pt x="308952" y="750112"/>
                </a:lnTo>
                <a:lnTo>
                  <a:pt x="346557" y="757694"/>
                </a:lnTo>
                <a:lnTo>
                  <a:pt x="411149" y="757694"/>
                </a:lnTo>
                <a:lnTo>
                  <a:pt x="448754" y="750112"/>
                </a:lnTo>
                <a:lnTo>
                  <a:pt x="479450" y="729399"/>
                </a:lnTo>
                <a:lnTo>
                  <a:pt x="500138" y="698690"/>
                </a:lnTo>
                <a:lnTo>
                  <a:pt x="507733" y="661085"/>
                </a:lnTo>
                <a:lnTo>
                  <a:pt x="507733" y="507720"/>
                </a:lnTo>
                <a:lnTo>
                  <a:pt x="661098" y="507720"/>
                </a:lnTo>
                <a:lnTo>
                  <a:pt x="695210" y="501535"/>
                </a:lnTo>
                <a:lnTo>
                  <a:pt x="723988" y="484454"/>
                </a:lnTo>
                <a:lnTo>
                  <a:pt x="745147" y="458762"/>
                </a:lnTo>
                <a:lnTo>
                  <a:pt x="756424" y="426732"/>
                </a:lnTo>
                <a:close/>
              </a:path>
              <a:path w="758189" h="758189">
                <a:moveTo>
                  <a:pt x="757694" y="346532"/>
                </a:moveTo>
                <a:lnTo>
                  <a:pt x="750100" y="308940"/>
                </a:lnTo>
                <a:lnTo>
                  <a:pt x="729399" y="278244"/>
                </a:lnTo>
                <a:lnTo>
                  <a:pt x="698690" y="257543"/>
                </a:lnTo>
                <a:lnTo>
                  <a:pt x="661085" y="249948"/>
                </a:lnTo>
                <a:lnTo>
                  <a:pt x="507733" y="249948"/>
                </a:lnTo>
                <a:lnTo>
                  <a:pt x="507733" y="96596"/>
                </a:lnTo>
                <a:lnTo>
                  <a:pt x="500138" y="59004"/>
                </a:lnTo>
                <a:lnTo>
                  <a:pt x="479450" y="28295"/>
                </a:lnTo>
                <a:lnTo>
                  <a:pt x="448754" y="7594"/>
                </a:lnTo>
                <a:lnTo>
                  <a:pt x="411149" y="0"/>
                </a:lnTo>
                <a:lnTo>
                  <a:pt x="346557" y="0"/>
                </a:lnTo>
                <a:lnTo>
                  <a:pt x="308952" y="7594"/>
                </a:lnTo>
                <a:lnTo>
                  <a:pt x="278244" y="28295"/>
                </a:lnTo>
                <a:lnTo>
                  <a:pt x="257530" y="59004"/>
                </a:lnTo>
                <a:lnTo>
                  <a:pt x="249936" y="96596"/>
                </a:lnTo>
                <a:lnTo>
                  <a:pt x="249936" y="249948"/>
                </a:lnTo>
                <a:lnTo>
                  <a:pt x="96583" y="249948"/>
                </a:lnTo>
                <a:lnTo>
                  <a:pt x="59004" y="257543"/>
                </a:lnTo>
                <a:lnTo>
                  <a:pt x="28295" y="278244"/>
                </a:lnTo>
                <a:lnTo>
                  <a:pt x="7594" y="308940"/>
                </a:lnTo>
                <a:lnTo>
                  <a:pt x="0" y="346532"/>
                </a:lnTo>
                <a:lnTo>
                  <a:pt x="0" y="405549"/>
                </a:lnTo>
                <a:lnTo>
                  <a:pt x="232257" y="405549"/>
                </a:lnTo>
                <a:lnTo>
                  <a:pt x="292646" y="237261"/>
                </a:lnTo>
                <a:lnTo>
                  <a:pt x="294424" y="232295"/>
                </a:lnTo>
                <a:lnTo>
                  <a:pt x="299415" y="229247"/>
                </a:lnTo>
                <a:lnTo>
                  <a:pt x="309880" y="230606"/>
                </a:lnTo>
                <a:lnTo>
                  <a:pt x="313918" y="234835"/>
                </a:lnTo>
                <a:lnTo>
                  <a:pt x="332270" y="449351"/>
                </a:lnTo>
                <a:lnTo>
                  <a:pt x="367182" y="323507"/>
                </a:lnTo>
                <a:lnTo>
                  <a:pt x="371716" y="320128"/>
                </a:lnTo>
                <a:lnTo>
                  <a:pt x="382003" y="320370"/>
                </a:lnTo>
                <a:lnTo>
                  <a:pt x="386384" y="323938"/>
                </a:lnTo>
                <a:lnTo>
                  <a:pt x="406222" y="409943"/>
                </a:lnTo>
                <a:lnTo>
                  <a:pt x="439356" y="270738"/>
                </a:lnTo>
                <a:lnTo>
                  <a:pt x="444157" y="267144"/>
                </a:lnTo>
                <a:lnTo>
                  <a:pt x="454926" y="267627"/>
                </a:lnTo>
                <a:lnTo>
                  <a:pt x="459371" y="271678"/>
                </a:lnTo>
                <a:lnTo>
                  <a:pt x="483920" y="446671"/>
                </a:lnTo>
                <a:lnTo>
                  <a:pt x="496036" y="407517"/>
                </a:lnTo>
                <a:lnTo>
                  <a:pt x="500380" y="404317"/>
                </a:lnTo>
                <a:lnTo>
                  <a:pt x="757694" y="404317"/>
                </a:lnTo>
                <a:lnTo>
                  <a:pt x="757694" y="34653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7600" y="2152405"/>
            <a:ext cx="12997180" cy="272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Leading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contributing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total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burden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Source Sans Pro"/>
              <a:cs typeface="Source Sans Pro"/>
            </a:endParaRPr>
          </a:p>
          <a:p>
            <a:pPr marL="70485" marR="43180">
              <a:lnSpc>
                <a:spcPct val="116700"/>
              </a:lnSpc>
              <a:spcBef>
                <a:spcPts val="5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study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calculated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contribution</a:t>
            </a:r>
            <a:r>
              <a:rPr sz="2000" dirty="0">
                <a:latin typeface="Source Sans Pro"/>
                <a:cs typeface="Source Sans Pro"/>
              </a:rPr>
              <a:t> made</a:t>
            </a:r>
            <a:r>
              <a:rPr sz="2000" spc="-5" dirty="0">
                <a:latin typeface="Source Sans Pro"/>
                <a:cs typeface="Source Sans Pro"/>
              </a:rPr>
              <a:t> by</a:t>
            </a:r>
            <a:r>
              <a:rPr sz="2000" dirty="0">
                <a:latin typeface="Source Sans Pro"/>
                <a:cs typeface="Source Sans Pro"/>
              </a:rPr>
              <a:t> modifiable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spc="-5" dirty="0">
                <a:latin typeface="Source Sans Pro"/>
                <a:cs typeface="Source Sans Pro"/>
              </a:rPr>
              <a:t> burden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among Aboriginal 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It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found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that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almost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half (49%)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total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burden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could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have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been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prevented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by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avoiding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modifiable risk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factors</a:t>
            </a:r>
            <a:r>
              <a:rPr sz="2000" spc="-20" dirty="0">
                <a:latin typeface="Source Sans Pro"/>
                <a:cs typeface="Source Sans Pro"/>
              </a:rPr>
              <a:t>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Tobacco</a:t>
            </a:r>
            <a:r>
              <a:rPr sz="2000" dirty="0">
                <a:latin typeface="Source Sans Pro"/>
                <a:cs typeface="Source Sans Pro"/>
              </a:rPr>
              <a:t> use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dirty="0">
                <a:latin typeface="Source Sans Pro"/>
                <a:cs typeface="Source Sans Pro"/>
              </a:rPr>
              <a:t> the 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factor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contributed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burden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1691005">
              <a:lnSpc>
                <a:spcPct val="100000"/>
              </a:lnSpc>
              <a:spcBef>
                <a:spcPts val="1645"/>
              </a:spcBef>
            </a:pP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Proportion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(%)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of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FBB57E"/>
                </a:solidFill>
                <a:latin typeface="Source Sans Pro"/>
                <a:cs typeface="Source Sans Pro"/>
              </a:rPr>
              <a:t>total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burden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BB57E"/>
                </a:solidFill>
                <a:latin typeface="Source Sans Pro"/>
                <a:cs typeface="Source Sans Pro"/>
              </a:rPr>
              <a:t>attributable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BB57E"/>
                </a:solidFill>
                <a:latin typeface="Source Sans Pro"/>
                <a:cs typeface="Source Sans Pro"/>
              </a:rPr>
              <a:t>to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the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FBB57E"/>
                </a:solidFill>
                <a:latin typeface="Source Sans Pro"/>
                <a:cs typeface="Source Sans Pro"/>
              </a:rPr>
              <a:t>leading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five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risk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factors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among</a:t>
            </a:r>
            <a:r>
              <a:rPr sz="2000" b="1" spc="-3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Aboriginal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BB57E"/>
                </a:solidFill>
                <a:latin typeface="Source Sans Pro"/>
                <a:cs typeface="Source Sans Pro"/>
              </a:rPr>
              <a:t>and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FBB57E"/>
                </a:solidFill>
                <a:latin typeface="Source Sans Pro"/>
                <a:cs typeface="Source Sans Pro"/>
              </a:rPr>
              <a:t>Torres </a:t>
            </a:r>
            <a:r>
              <a:rPr sz="2000" b="1" spc="-38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Strait</a:t>
            </a:r>
            <a:r>
              <a:rPr sz="2000" b="1" spc="-45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Islander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people,</a:t>
            </a:r>
            <a:r>
              <a:rPr sz="2000" b="1" spc="-40" dirty="0">
                <a:solidFill>
                  <a:srgbClr val="FBB57E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BB57E"/>
                </a:solidFill>
                <a:latin typeface="Source Sans Pro"/>
                <a:cs typeface="Source Sans Pro"/>
              </a:rPr>
              <a:t>2018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1099" y="5148632"/>
            <a:ext cx="6228080" cy="2077720"/>
            <a:chOff x="5431099" y="5148632"/>
            <a:chExt cx="6228080" cy="2077720"/>
          </a:xfrm>
        </p:grpSpPr>
        <p:sp>
          <p:nvSpPr>
            <p:cNvPr id="5" name="object 5"/>
            <p:cNvSpPr/>
            <p:nvPr/>
          </p:nvSpPr>
          <p:spPr>
            <a:xfrm>
              <a:off x="5436298" y="6721449"/>
              <a:ext cx="3261995" cy="326390"/>
            </a:xfrm>
            <a:custGeom>
              <a:avLst/>
              <a:gdLst/>
              <a:ahLst/>
              <a:cxnLst/>
              <a:rect l="l" t="t" r="r" b="b"/>
              <a:pathLst>
                <a:path w="3261995" h="326390">
                  <a:moveTo>
                    <a:pt x="3261601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261601" y="326186"/>
                  </a:lnTo>
                  <a:lnTo>
                    <a:pt x="3261601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6298" y="6721449"/>
              <a:ext cx="3189605" cy="326390"/>
            </a:xfrm>
            <a:custGeom>
              <a:avLst/>
              <a:gdLst/>
              <a:ahLst/>
              <a:cxnLst/>
              <a:rect l="l" t="t" r="r" b="b"/>
              <a:pathLst>
                <a:path w="3189604" h="326390">
                  <a:moveTo>
                    <a:pt x="784132" y="0"/>
                  </a:moveTo>
                  <a:lnTo>
                    <a:pt x="505508" y="0"/>
                  </a:lnTo>
                  <a:lnTo>
                    <a:pt x="505726" y="4920"/>
                  </a:lnTo>
                  <a:lnTo>
                    <a:pt x="509915" y="52600"/>
                  </a:lnTo>
                  <a:lnTo>
                    <a:pt x="514580" y="101005"/>
                  </a:lnTo>
                  <a:lnTo>
                    <a:pt x="519361" y="147871"/>
                  </a:lnTo>
                  <a:lnTo>
                    <a:pt x="529367" y="243098"/>
                  </a:lnTo>
                  <a:lnTo>
                    <a:pt x="534257" y="290723"/>
                  </a:lnTo>
                  <a:lnTo>
                    <a:pt x="537713" y="326199"/>
                  </a:lnTo>
                  <a:lnTo>
                    <a:pt x="792537" y="326199"/>
                  </a:lnTo>
                  <a:lnTo>
                    <a:pt x="791542" y="297102"/>
                  </a:lnTo>
                  <a:lnTo>
                    <a:pt x="789799" y="248080"/>
                  </a:lnTo>
                  <a:lnTo>
                    <a:pt x="788087" y="199057"/>
                  </a:lnTo>
                  <a:lnTo>
                    <a:pt x="786440" y="147871"/>
                  </a:lnTo>
                  <a:lnTo>
                    <a:pt x="785118" y="100247"/>
                  </a:lnTo>
                  <a:lnTo>
                    <a:pt x="784098" y="52600"/>
                  </a:lnTo>
                  <a:lnTo>
                    <a:pt x="784132" y="0"/>
                  </a:lnTo>
                  <a:close/>
                </a:path>
                <a:path w="3189604" h="326390">
                  <a:moveTo>
                    <a:pt x="104857" y="0"/>
                  </a:moveTo>
                  <a:lnTo>
                    <a:pt x="0" y="0"/>
                  </a:lnTo>
                  <a:lnTo>
                    <a:pt x="0" y="326199"/>
                  </a:lnTo>
                  <a:lnTo>
                    <a:pt x="381008" y="326199"/>
                  </a:lnTo>
                  <a:lnTo>
                    <a:pt x="379665" y="315731"/>
                  </a:lnTo>
                  <a:lnTo>
                    <a:pt x="373544" y="266933"/>
                  </a:lnTo>
                  <a:lnTo>
                    <a:pt x="370126" y="231594"/>
                  </a:lnTo>
                  <a:lnTo>
                    <a:pt x="368136" y="196070"/>
                  </a:lnTo>
                  <a:lnTo>
                    <a:pt x="367003" y="163924"/>
                  </a:lnTo>
                  <a:lnTo>
                    <a:pt x="150863" y="163924"/>
                  </a:lnTo>
                  <a:lnTo>
                    <a:pt x="132887" y="128290"/>
                  </a:lnTo>
                  <a:lnTo>
                    <a:pt x="118833" y="84866"/>
                  </a:lnTo>
                  <a:lnTo>
                    <a:pt x="108875" y="36224"/>
                  </a:lnTo>
                  <a:lnTo>
                    <a:pt x="104857" y="0"/>
                  </a:lnTo>
                  <a:close/>
                </a:path>
                <a:path w="3189604" h="326390">
                  <a:moveTo>
                    <a:pt x="360603" y="0"/>
                  </a:moveTo>
                  <a:lnTo>
                    <a:pt x="180190" y="0"/>
                  </a:lnTo>
                  <a:lnTo>
                    <a:pt x="181912" y="42868"/>
                  </a:lnTo>
                  <a:lnTo>
                    <a:pt x="178225" y="91274"/>
                  </a:lnTo>
                  <a:lnTo>
                    <a:pt x="168093" y="132666"/>
                  </a:lnTo>
                  <a:lnTo>
                    <a:pt x="150863" y="163924"/>
                  </a:lnTo>
                  <a:lnTo>
                    <a:pt x="367003" y="163924"/>
                  </a:lnTo>
                  <a:lnTo>
                    <a:pt x="365670" y="124884"/>
                  </a:lnTo>
                  <a:lnTo>
                    <a:pt x="363494" y="71086"/>
                  </a:lnTo>
                  <a:lnTo>
                    <a:pt x="361290" y="17288"/>
                  </a:lnTo>
                  <a:lnTo>
                    <a:pt x="360603" y="0"/>
                  </a:lnTo>
                  <a:close/>
                </a:path>
                <a:path w="3189604" h="326390">
                  <a:moveTo>
                    <a:pt x="1199679" y="0"/>
                  </a:moveTo>
                  <a:lnTo>
                    <a:pt x="949079" y="0"/>
                  </a:lnTo>
                  <a:lnTo>
                    <a:pt x="948316" y="25583"/>
                  </a:lnTo>
                  <a:lnTo>
                    <a:pt x="946708" y="75782"/>
                  </a:lnTo>
                  <a:lnTo>
                    <a:pt x="941662" y="227177"/>
                  </a:lnTo>
                  <a:lnTo>
                    <a:pt x="940056" y="278366"/>
                  </a:lnTo>
                  <a:lnTo>
                    <a:pt x="938671" y="326199"/>
                  </a:lnTo>
                  <a:lnTo>
                    <a:pt x="1076570" y="326199"/>
                  </a:lnTo>
                  <a:lnTo>
                    <a:pt x="1074306" y="315347"/>
                  </a:lnTo>
                  <a:lnTo>
                    <a:pt x="1069511" y="264906"/>
                  </a:lnTo>
                  <a:lnTo>
                    <a:pt x="1070221" y="214973"/>
                  </a:lnTo>
                  <a:lnTo>
                    <a:pt x="1076713" y="168471"/>
                  </a:lnTo>
                  <a:lnTo>
                    <a:pt x="1089266" y="128325"/>
                  </a:lnTo>
                  <a:lnTo>
                    <a:pt x="1215987" y="128325"/>
                  </a:lnTo>
                  <a:lnTo>
                    <a:pt x="1213224" y="97212"/>
                  </a:lnTo>
                  <a:lnTo>
                    <a:pt x="1207021" y="43134"/>
                  </a:lnTo>
                  <a:lnTo>
                    <a:pt x="1199679" y="0"/>
                  </a:lnTo>
                  <a:close/>
                </a:path>
                <a:path w="3189604" h="326390">
                  <a:moveTo>
                    <a:pt x="1215987" y="128325"/>
                  </a:moveTo>
                  <a:lnTo>
                    <a:pt x="1089266" y="128325"/>
                  </a:lnTo>
                  <a:lnTo>
                    <a:pt x="1108324" y="159020"/>
                  </a:lnTo>
                  <a:lnTo>
                    <a:pt x="1123292" y="202392"/>
                  </a:lnTo>
                  <a:lnTo>
                    <a:pt x="1133661" y="253616"/>
                  </a:lnTo>
                  <a:lnTo>
                    <a:pt x="1138919" y="307864"/>
                  </a:lnTo>
                  <a:lnTo>
                    <a:pt x="1138793" y="326199"/>
                  </a:lnTo>
                  <a:lnTo>
                    <a:pt x="1240234" y="326199"/>
                  </a:lnTo>
                  <a:lnTo>
                    <a:pt x="1237864" y="311815"/>
                  </a:lnTo>
                  <a:lnTo>
                    <a:pt x="1229740" y="259618"/>
                  </a:lnTo>
                  <a:lnTo>
                    <a:pt x="1223030" y="205667"/>
                  </a:lnTo>
                  <a:lnTo>
                    <a:pt x="1217640" y="146930"/>
                  </a:lnTo>
                  <a:lnTo>
                    <a:pt x="1215987" y="128325"/>
                  </a:lnTo>
                  <a:close/>
                </a:path>
                <a:path w="3189604" h="326390">
                  <a:moveTo>
                    <a:pt x="1544007" y="0"/>
                  </a:moveTo>
                  <a:lnTo>
                    <a:pt x="1308494" y="0"/>
                  </a:lnTo>
                  <a:lnTo>
                    <a:pt x="1319746" y="101225"/>
                  </a:lnTo>
                  <a:lnTo>
                    <a:pt x="1325682" y="154110"/>
                  </a:lnTo>
                  <a:lnTo>
                    <a:pt x="1335442" y="239478"/>
                  </a:lnTo>
                  <a:lnTo>
                    <a:pt x="1341416" y="290240"/>
                  </a:lnTo>
                  <a:lnTo>
                    <a:pt x="1345758" y="326199"/>
                  </a:lnTo>
                  <a:lnTo>
                    <a:pt x="1574682" y="326199"/>
                  </a:lnTo>
                  <a:lnTo>
                    <a:pt x="1574517" y="324720"/>
                  </a:lnTo>
                  <a:lnTo>
                    <a:pt x="1569567" y="275104"/>
                  </a:lnTo>
                  <a:lnTo>
                    <a:pt x="1565051" y="226379"/>
                  </a:lnTo>
                  <a:lnTo>
                    <a:pt x="1560502" y="175979"/>
                  </a:lnTo>
                  <a:lnTo>
                    <a:pt x="1556067" y="127944"/>
                  </a:lnTo>
                  <a:lnTo>
                    <a:pt x="1544007" y="0"/>
                  </a:lnTo>
                  <a:close/>
                </a:path>
                <a:path w="3189604" h="326390">
                  <a:moveTo>
                    <a:pt x="1866973" y="0"/>
                  </a:moveTo>
                  <a:lnTo>
                    <a:pt x="1618491" y="0"/>
                  </a:lnTo>
                  <a:lnTo>
                    <a:pt x="1621107" y="18740"/>
                  </a:lnTo>
                  <a:lnTo>
                    <a:pt x="1628584" y="70274"/>
                  </a:lnTo>
                  <a:lnTo>
                    <a:pt x="1636381" y="121566"/>
                  </a:lnTo>
                  <a:lnTo>
                    <a:pt x="1644600" y="172796"/>
                  </a:lnTo>
                  <a:lnTo>
                    <a:pt x="1653178" y="223972"/>
                  </a:lnTo>
                  <a:lnTo>
                    <a:pt x="1662136" y="275582"/>
                  </a:lnTo>
                  <a:lnTo>
                    <a:pt x="1671157" y="326199"/>
                  </a:lnTo>
                  <a:lnTo>
                    <a:pt x="1926024" y="326199"/>
                  </a:lnTo>
                  <a:lnTo>
                    <a:pt x="1920958" y="298030"/>
                  </a:lnTo>
                  <a:lnTo>
                    <a:pt x="1912201" y="250050"/>
                  </a:lnTo>
                  <a:lnTo>
                    <a:pt x="1894452" y="153525"/>
                  </a:lnTo>
                  <a:lnTo>
                    <a:pt x="1885797" y="106130"/>
                  </a:lnTo>
                  <a:lnTo>
                    <a:pt x="1877156" y="58131"/>
                  </a:lnTo>
                  <a:lnTo>
                    <a:pt x="1868699" y="10101"/>
                  </a:lnTo>
                  <a:lnTo>
                    <a:pt x="1866973" y="0"/>
                  </a:lnTo>
                  <a:close/>
                </a:path>
                <a:path w="3189604" h="326390">
                  <a:moveTo>
                    <a:pt x="2638549" y="0"/>
                  </a:moveTo>
                  <a:lnTo>
                    <a:pt x="2049266" y="0"/>
                  </a:lnTo>
                  <a:lnTo>
                    <a:pt x="2080683" y="176179"/>
                  </a:lnTo>
                  <a:lnTo>
                    <a:pt x="2089825" y="227177"/>
                  </a:lnTo>
                  <a:lnTo>
                    <a:pt x="2101202" y="290240"/>
                  </a:lnTo>
                  <a:lnTo>
                    <a:pt x="2107724" y="326199"/>
                  </a:lnTo>
                  <a:lnTo>
                    <a:pt x="2391584" y="326199"/>
                  </a:lnTo>
                  <a:lnTo>
                    <a:pt x="2378856" y="295639"/>
                  </a:lnTo>
                  <a:lnTo>
                    <a:pt x="2366137" y="247703"/>
                  </a:lnTo>
                  <a:lnTo>
                    <a:pt x="2359366" y="197980"/>
                  </a:lnTo>
                  <a:lnTo>
                    <a:pt x="2358701" y="148184"/>
                  </a:lnTo>
                  <a:lnTo>
                    <a:pt x="2364305" y="100028"/>
                  </a:lnTo>
                  <a:lnTo>
                    <a:pt x="2376335" y="55229"/>
                  </a:lnTo>
                  <a:lnTo>
                    <a:pt x="2394953" y="15499"/>
                  </a:lnTo>
                  <a:lnTo>
                    <a:pt x="2639956" y="15499"/>
                  </a:lnTo>
                  <a:lnTo>
                    <a:pt x="2638549" y="0"/>
                  </a:lnTo>
                  <a:close/>
                </a:path>
                <a:path w="3189604" h="326390">
                  <a:moveTo>
                    <a:pt x="2639956" y="15499"/>
                  </a:moveTo>
                  <a:lnTo>
                    <a:pt x="2394953" y="15499"/>
                  </a:lnTo>
                  <a:lnTo>
                    <a:pt x="2418831" y="56353"/>
                  </a:lnTo>
                  <a:lnTo>
                    <a:pt x="2437096" y="100491"/>
                  </a:lnTo>
                  <a:lnTo>
                    <a:pt x="2449617" y="146930"/>
                  </a:lnTo>
                  <a:lnTo>
                    <a:pt x="2456263" y="194689"/>
                  </a:lnTo>
                  <a:lnTo>
                    <a:pt x="2456905" y="242787"/>
                  </a:lnTo>
                  <a:lnTo>
                    <a:pt x="2451411" y="290240"/>
                  </a:lnTo>
                  <a:lnTo>
                    <a:pt x="2442184" y="326199"/>
                  </a:lnTo>
                  <a:lnTo>
                    <a:pt x="2663035" y="326199"/>
                  </a:lnTo>
                  <a:lnTo>
                    <a:pt x="2657161" y="237937"/>
                  </a:lnTo>
                  <a:lnTo>
                    <a:pt x="2653536" y="185819"/>
                  </a:lnTo>
                  <a:lnTo>
                    <a:pt x="2649778" y="133710"/>
                  </a:lnTo>
                  <a:lnTo>
                    <a:pt x="2645930" y="84284"/>
                  </a:lnTo>
                  <a:lnTo>
                    <a:pt x="2641717" y="34883"/>
                  </a:lnTo>
                  <a:lnTo>
                    <a:pt x="2639956" y="15499"/>
                  </a:lnTo>
                  <a:close/>
                </a:path>
                <a:path w="3189604" h="326390">
                  <a:moveTo>
                    <a:pt x="3145452" y="0"/>
                  </a:moveTo>
                  <a:lnTo>
                    <a:pt x="2787070" y="0"/>
                  </a:lnTo>
                  <a:lnTo>
                    <a:pt x="2791154" y="48961"/>
                  </a:lnTo>
                  <a:lnTo>
                    <a:pt x="2795030" y="101225"/>
                  </a:lnTo>
                  <a:lnTo>
                    <a:pt x="2798531" y="154110"/>
                  </a:lnTo>
                  <a:lnTo>
                    <a:pt x="2801619" y="205856"/>
                  </a:lnTo>
                  <a:lnTo>
                    <a:pt x="2804539" y="259618"/>
                  </a:lnTo>
                  <a:lnTo>
                    <a:pt x="2807169" y="311815"/>
                  </a:lnTo>
                  <a:lnTo>
                    <a:pt x="2807856" y="326199"/>
                  </a:lnTo>
                  <a:lnTo>
                    <a:pt x="3189526" y="326199"/>
                  </a:lnTo>
                  <a:lnTo>
                    <a:pt x="3179449" y="257260"/>
                  </a:lnTo>
                  <a:lnTo>
                    <a:pt x="3171862" y="204034"/>
                  </a:lnTo>
                  <a:lnTo>
                    <a:pt x="3164655" y="150764"/>
                  </a:lnTo>
                  <a:lnTo>
                    <a:pt x="3157993" y="97212"/>
                  </a:lnTo>
                  <a:lnTo>
                    <a:pt x="3151609" y="44856"/>
                  </a:lnTo>
                  <a:lnTo>
                    <a:pt x="3145452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36298" y="6359017"/>
              <a:ext cx="3629025" cy="326390"/>
            </a:xfrm>
            <a:custGeom>
              <a:avLst/>
              <a:gdLst/>
              <a:ahLst/>
              <a:cxnLst/>
              <a:rect l="l" t="t" r="r" b="b"/>
              <a:pathLst>
                <a:path w="3629025" h="326390">
                  <a:moveTo>
                    <a:pt x="3628796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3628796" y="326186"/>
                  </a:lnTo>
                  <a:lnTo>
                    <a:pt x="3628796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36298" y="6359017"/>
              <a:ext cx="3629025" cy="326390"/>
            </a:xfrm>
            <a:custGeom>
              <a:avLst/>
              <a:gdLst/>
              <a:ahLst/>
              <a:cxnLst/>
              <a:rect l="l" t="t" r="r" b="b"/>
              <a:pathLst>
                <a:path w="3629025" h="326390">
                  <a:moveTo>
                    <a:pt x="887938" y="0"/>
                  </a:moveTo>
                  <a:lnTo>
                    <a:pt x="609314" y="0"/>
                  </a:lnTo>
                  <a:lnTo>
                    <a:pt x="609532" y="4914"/>
                  </a:lnTo>
                  <a:lnTo>
                    <a:pt x="613721" y="52595"/>
                  </a:lnTo>
                  <a:lnTo>
                    <a:pt x="618386" y="101000"/>
                  </a:lnTo>
                  <a:lnTo>
                    <a:pt x="623167" y="147866"/>
                  </a:lnTo>
                  <a:lnTo>
                    <a:pt x="633173" y="243093"/>
                  </a:lnTo>
                  <a:lnTo>
                    <a:pt x="638063" y="290718"/>
                  </a:lnTo>
                  <a:lnTo>
                    <a:pt x="641518" y="326186"/>
                  </a:lnTo>
                  <a:lnTo>
                    <a:pt x="896343" y="326186"/>
                  </a:lnTo>
                  <a:lnTo>
                    <a:pt x="895348" y="297097"/>
                  </a:lnTo>
                  <a:lnTo>
                    <a:pt x="893605" y="248075"/>
                  </a:lnTo>
                  <a:lnTo>
                    <a:pt x="891893" y="199052"/>
                  </a:lnTo>
                  <a:lnTo>
                    <a:pt x="890246" y="147866"/>
                  </a:lnTo>
                  <a:lnTo>
                    <a:pt x="888924" y="100242"/>
                  </a:lnTo>
                  <a:lnTo>
                    <a:pt x="887904" y="52595"/>
                  </a:lnTo>
                  <a:lnTo>
                    <a:pt x="887938" y="0"/>
                  </a:lnTo>
                  <a:close/>
                </a:path>
                <a:path w="3629025" h="326390">
                  <a:moveTo>
                    <a:pt x="208664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484814" y="326186"/>
                  </a:lnTo>
                  <a:lnTo>
                    <a:pt x="483471" y="315726"/>
                  </a:lnTo>
                  <a:lnTo>
                    <a:pt x="477351" y="266928"/>
                  </a:lnTo>
                  <a:lnTo>
                    <a:pt x="473932" y="231588"/>
                  </a:lnTo>
                  <a:lnTo>
                    <a:pt x="471942" y="196065"/>
                  </a:lnTo>
                  <a:lnTo>
                    <a:pt x="470809" y="163918"/>
                  </a:lnTo>
                  <a:lnTo>
                    <a:pt x="254669" y="163918"/>
                  </a:lnTo>
                  <a:lnTo>
                    <a:pt x="236693" y="128285"/>
                  </a:lnTo>
                  <a:lnTo>
                    <a:pt x="222639" y="84861"/>
                  </a:lnTo>
                  <a:lnTo>
                    <a:pt x="212681" y="36219"/>
                  </a:lnTo>
                  <a:lnTo>
                    <a:pt x="208664" y="0"/>
                  </a:lnTo>
                  <a:close/>
                </a:path>
                <a:path w="3629025" h="326390">
                  <a:moveTo>
                    <a:pt x="464409" y="0"/>
                  </a:moveTo>
                  <a:lnTo>
                    <a:pt x="283996" y="0"/>
                  </a:lnTo>
                  <a:lnTo>
                    <a:pt x="285718" y="42862"/>
                  </a:lnTo>
                  <a:lnTo>
                    <a:pt x="282031" y="91268"/>
                  </a:lnTo>
                  <a:lnTo>
                    <a:pt x="271899" y="132660"/>
                  </a:lnTo>
                  <a:lnTo>
                    <a:pt x="254669" y="163918"/>
                  </a:lnTo>
                  <a:lnTo>
                    <a:pt x="470809" y="163918"/>
                  </a:lnTo>
                  <a:lnTo>
                    <a:pt x="469477" y="124878"/>
                  </a:lnTo>
                  <a:lnTo>
                    <a:pt x="467300" y="71081"/>
                  </a:lnTo>
                  <a:lnTo>
                    <a:pt x="465096" y="17282"/>
                  </a:lnTo>
                  <a:lnTo>
                    <a:pt x="464409" y="0"/>
                  </a:lnTo>
                  <a:close/>
                </a:path>
                <a:path w="3629025" h="326390">
                  <a:moveTo>
                    <a:pt x="1303486" y="0"/>
                  </a:moveTo>
                  <a:lnTo>
                    <a:pt x="1052885" y="0"/>
                  </a:lnTo>
                  <a:lnTo>
                    <a:pt x="1052122" y="25577"/>
                  </a:lnTo>
                  <a:lnTo>
                    <a:pt x="1050514" y="75776"/>
                  </a:lnTo>
                  <a:lnTo>
                    <a:pt x="1045468" y="227172"/>
                  </a:lnTo>
                  <a:lnTo>
                    <a:pt x="1043862" y="278361"/>
                  </a:lnTo>
                  <a:lnTo>
                    <a:pt x="1042477" y="326186"/>
                  </a:lnTo>
                  <a:lnTo>
                    <a:pt x="1180375" y="326186"/>
                  </a:lnTo>
                  <a:lnTo>
                    <a:pt x="1178112" y="315342"/>
                  </a:lnTo>
                  <a:lnTo>
                    <a:pt x="1173317" y="264901"/>
                  </a:lnTo>
                  <a:lnTo>
                    <a:pt x="1174027" y="214968"/>
                  </a:lnTo>
                  <a:lnTo>
                    <a:pt x="1180519" y="168466"/>
                  </a:lnTo>
                  <a:lnTo>
                    <a:pt x="1193072" y="128320"/>
                  </a:lnTo>
                  <a:lnTo>
                    <a:pt x="1319793" y="128320"/>
                  </a:lnTo>
                  <a:lnTo>
                    <a:pt x="1317030" y="97207"/>
                  </a:lnTo>
                  <a:lnTo>
                    <a:pt x="1310828" y="43129"/>
                  </a:lnTo>
                  <a:lnTo>
                    <a:pt x="1303486" y="0"/>
                  </a:lnTo>
                  <a:close/>
                </a:path>
                <a:path w="3629025" h="326390">
                  <a:moveTo>
                    <a:pt x="1319793" y="128320"/>
                  </a:moveTo>
                  <a:lnTo>
                    <a:pt x="1193072" y="128320"/>
                  </a:lnTo>
                  <a:lnTo>
                    <a:pt x="1212130" y="159014"/>
                  </a:lnTo>
                  <a:lnTo>
                    <a:pt x="1227098" y="202387"/>
                  </a:lnTo>
                  <a:lnTo>
                    <a:pt x="1237467" y="253611"/>
                  </a:lnTo>
                  <a:lnTo>
                    <a:pt x="1242725" y="307858"/>
                  </a:lnTo>
                  <a:lnTo>
                    <a:pt x="1242599" y="326186"/>
                  </a:lnTo>
                  <a:lnTo>
                    <a:pt x="1344038" y="326186"/>
                  </a:lnTo>
                  <a:lnTo>
                    <a:pt x="1341670" y="311810"/>
                  </a:lnTo>
                  <a:lnTo>
                    <a:pt x="1333546" y="259613"/>
                  </a:lnTo>
                  <a:lnTo>
                    <a:pt x="1326836" y="205662"/>
                  </a:lnTo>
                  <a:lnTo>
                    <a:pt x="1321446" y="146925"/>
                  </a:lnTo>
                  <a:lnTo>
                    <a:pt x="1319793" y="128320"/>
                  </a:lnTo>
                  <a:close/>
                </a:path>
                <a:path w="3629025" h="326390">
                  <a:moveTo>
                    <a:pt x="1647814" y="0"/>
                  </a:moveTo>
                  <a:lnTo>
                    <a:pt x="1412301" y="0"/>
                  </a:lnTo>
                  <a:lnTo>
                    <a:pt x="1423552" y="101219"/>
                  </a:lnTo>
                  <a:lnTo>
                    <a:pt x="1429488" y="154105"/>
                  </a:lnTo>
                  <a:lnTo>
                    <a:pt x="1439248" y="239473"/>
                  </a:lnTo>
                  <a:lnTo>
                    <a:pt x="1445223" y="290235"/>
                  </a:lnTo>
                  <a:lnTo>
                    <a:pt x="1449563" y="326186"/>
                  </a:lnTo>
                  <a:lnTo>
                    <a:pt x="1678487" y="326186"/>
                  </a:lnTo>
                  <a:lnTo>
                    <a:pt x="1678323" y="324715"/>
                  </a:lnTo>
                  <a:lnTo>
                    <a:pt x="1673373" y="275098"/>
                  </a:lnTo>
                  <a:lnTo>
                    <a:pt x="1668857" y="226373"/>
                  </a:lnTo>
                  <a:lnTo>
                    <a:pt x="1664308" y="175974"/>
                  </a:lnTo>
                  <a:lnTo>
                    <a:pt x="1659873" y="127939"/>
                  </a:lnTo>
                  <a:lnTo>
                    <a:pt x="1647814" y="0"/>
                  </a:lnTo>
                  <a:close/>
                </a:path>
                <a:path w="3629025" h="326390">
                  <a:moveTo>
                    <a:pt x="1970780" y="0"/>
                  </a:moveTo>
                  <a:lnTo>
                    <a:pt x="1722298" y="0"/>
                  </a:lnTo>
                  <a:lnTo>
                    <a:pt x="1724913" y="18735"/>
                  </a:lnTo>
                  <a:lnTo>
                    <a:pt x="1732390" y="70268"/>
                  </a:lnTo>
                  <a:lnTo>
                    <a:pt x="1740188" y="121561"/>
                  </a:lnTo>
                  <a:lnTo>
                    <a:pt x="1748407" y="172790"/>
                  </a:lnTo>
                  <a:lnTo>
                    <a:pt x="1756984" y="223966"/>
                  </a:lnTo>
                  <a:lnTo>
                    <a:pt x="1765942" y="275577"/>
                  </a:lnTo>
                  <a:lnTo>
                    <a:pt x="1774962" y="326186"/>
                  </a:lnTo>
                  <a:lnTo>
                    <a:pt x="2029828" y="326186"/>
                  </a:lnTo>
                  <a:lnTo>
                    <a:pt x="2024764" y="298025"/>
                  </a:lnTo>
                  <a:lnTo>
                    <a:pt x="2016007" y="250045"/>
                  </a:lnTo>
                  <a:lnTo>
                    <a:pt x="1998258" y="153520"/>
                  </a:lnTo>
                  <a:lnTo>
                    <a:pt x="1989603" y="106125"/>
                  </a:lnTo>
                  <a:lnTo>
                    <a:pt x="1980963" y="58125"/>
                  </a:lnTo>
                  <a:lnTo>
                    <a:pt x="1972505" y="10096"/>
                  </a:lnTo>
                  <a:lnTo>
                    <a:pt x="1970780" y="0"/>
                  </a:lnTo>
                  <a:close/>
                </a:path>
                <a:path w="3629025" h="326390">
                  <a:moveTo>
                    <a:pt x="2742355" y="0"/>
                  </a:moveTo>
                  <a:lnTo>
                    <a:pt x="2153073" y="0"/>
                  </a:lnTo>
                  <a:lnTo>
                    <a:pt x="2184489" y="176174"/>
                  </a:lnTo>
                  <a:lnTo>
                    <a:pt x="2193631" y="227172"/>
                  </a:lnTo>
                  <a:lnTo>
                    <a:pt x="2205008" y="290235"/>
                  </a:lnTo>
                  <a:lnTo>
                    <a:pt x="2211529" y="326186"/>
                  </a:lnTo>
                  <a:lnTo>
                    <a:pt x="2495387" y="326186"/>
                  </a:lnTo>
                  <a:lnTo>
                    <a:pt x="2482662" y="295634"/>
                  </a:lnTo>
                  <a:lnTo>
                    <a:pt x="2469943" y="247698"/>
                  </a:lnTo>
                  <a:lnTo>
                    <a:pt x="2463172" y="197975"/>
                  </a:lnTo>
                  <a:lnTo>
                    <a:pt x="2462508" y="148178"/>
                  </a:lnTo>
                  <a:lnTo>
                    <a:pt x="2468111" y="100023"/>
                  </a:lnTo>
                  <a:lnTo>
                    <a:pt x="2480141" y="55223"/>
                  </a:lnTo>
                  <a:lnTo>
                    <a:pt x="2498759" y="15493"/>
                  </a:lnTo>
                  <a:lnTo>
                    <a:pt x="2743762" y="15493"/>
                  </a:lnTo>
                  <a:lnTo>
                    <a:pt x="2742355" y="0"/>
                  </a:lnTo>
                  <a:close/>
                </a:path>
                <a:path w="3629025" h="326390">
                  <a:moveTo>
                    <a:pt x="2743762" y="15493"/>
                  </a:moveTo>
                  <a:lnTo>
                    <a:pt x="2498759" y="15493"/>
                  </a:lnTo>
                  <a:lnTo>
                    <a:pt x="2522637" y="56348"/>
                  </a:lnTo>
                  <a:lnTo>
                    <a:pt x="2540902" y="100486"/>
                  </a:lnTo>
                  <a:lnTo>
                    <a:pt x="2553423" y="146925"/>
                  </a:lnTo>
                  <a:lnTo>
                    <a:pt x="2560070" y="194684"/>
                  </a:lnTo>
                  <a:lnTo>
                    <a:pt x="2560711" y="242781"/>
                  </a:lnTo>
                  <a:lnTo>
                    <a:pt x="2555218" y="290235"/>
                  </a:lnTo>
                  <a:lnTo>
                    <a:pt x="2545992" y="326186"/>
                  </a:lnTo>
                  <a:lnTo>
                    <a:pt x="2766841" y="326186"/>
                  </a:lnTo>
                  <a:lnTo>
                    <a:pt x="2760967" y="237931"/>
                  </a:lnTo>
                  <a:lnTo>
                    <a:pt x="2757342" y="185813"/>
                  </a:lnTo>
                  <a:lnTo>
                    <a:pt x="2753584" y="133705"/>
                  </a:lnTo>
                  <a:lnTo>
                    <a:pt x="2749736" y="84278"/>
                  </a:lnTo>
                  <a:lnTo>
                    <a:pt x="2745523" y="34878"/>
                  </a:lnTo>
                  <a:lnTo>
                    <a:pt x="2743762" y="15493"/>
                  </a:lnTo>
                  <a:close/>
                </a:path>
                <a:path w="3629025" h="326390">
                  <a:moveTo>
                    <a:pt x="3249259" y="0"/>
                  </a:moveTo>
                  <a:lnTo>
                    <a:pt x="2890889" y="0"/>
                  </a:lnTo>
                  <a:lnTo>
                    <a:pt x="2894969" y="48956"/>
                  </a:lnTo>
                  <a:lnTo>
                    <a:pt x="2898843" y="101219"/>
                  </a:lnTo>
                  <a:lnTo>
                    <a:pt x="2902342" y="154105"/>
                  </a:lnTo>
                  <a:lnTo>
                    <a:pt x="2905428" y="205850"/>
                  </a:lnTo>
                  <a:lnTo>
                    <a:pt x="2908347" y="259613"/>
                  </a:lnTo>
                  <a:lnTo>
                    <a:pt x="2910976" y="311810"/>
                  </a:lnTo>
                  <a:lnTo>
                    <a:pt x="2911663" y="326186"/>
                  </a:lnTo>
                  <a:lnTo>
                    <a:pt x="3293331" y="326186"/>
                  </a:lnTo>
                  <a:lnTo>
                    <a:pt x="3283255" y="257255"/>
                  </a:lnTo>
                  <a:lnTo>
                    <a:pt x="3275668" y="204029"/>
                  </a:lnTo>
                  <a:lnTo>
                    <a:pt x="3268461" y="150758"/>
                  </a:lnTo>
                  <a:lnTo>
                    <a:pt x="3261799" y="97207"/>
                  </a:lnTo>
                  <a:lnTo>
                    <a:pt x="3255415" y="44851"/>
                  </a:lnTo>
                  <a:lnTo>
                    <a:pt x="3249259" y="0"/>
                  </a:lnTo>
                  <a:close/>
                </a:path>
                <a:path w="3629025" h="326390">
                  <a:moveTo>
                    <a:pt x="3628796" y="0"/>
                  </a:moveTo>
                  <a:lnTo>
                    <a:pt x="3367346" y="0"/>
                  </a:lnTo>
                  <a:lnTo>
                    <a:pt x="3405122" y="326186"/>
                  </a:lnTo>
                  <a:lnTo>
                    <a:pt x="3628796" y="326186"/>
                  </a:lnTo>
                  <a:lnTo>
                    <a:pt x="3628796" y="0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36298" y="5996584"/>
              <a:ext cx="5076190" cy="326390"/>
            </a:xfrm>
            <a:custGeom>
              <a:avLst/>
              <a:gdLst/>
              <a:ahLst/>
              <a:cxnLst/>
              <a:rect l="l" t="t" r="r" b="b"/>
              <a:pathLst>
                <a:path w="5076190" h="326389">
                  <a:moveTo>
                    <a:pt x="5075999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5075999" y="326186"/>
                  </a:lnTo>
                  <a:lnTo>
                    <a:pt x="5075999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3942" y="5996584"/>
              <a:ext cx="4477385" cy="326390"/>
            </a:xfrm>
            <a:custGeom>
              <a:avLst/>
              <a:gdLst/>
              <a:ahLst/>
              <a:cxnLst/>
              <a:rect l="l" t="t" r="r" b="b"/>
              <a:pathLst>
                <a:path w="4477384" h="326389">
                  <a:moveTo>
                    <a:pt x="967905" y="0"/>
                  </a:moveTo>
                  <a:lnTo>
                    <a:pt x="689282" y="0"/>
                  </a:lnTo>
                  <a:lnTo>
                    <a:pt x="689499" y="4914"/>
                  </a:lnTo>
                  <a:lnTo>
                    <a:pt x="693688" y="52595"/>
                  </a:lnTo>
                  <a:lnTo>
                    <a:pt x="698354" y="101000"/>
                  </a:lnTo>
                  <a:lnTo>
                    <a:pt x="703134" y="147866"/>
                  </a:lnTo>
                  <a:lnTo>
                    <a:pt x="713141" y="243093"/>
                  </a:lnTo>
                  <a:lnTo>
                    <a:pt x="718030" y="290718"/>
                  </a:lnTo>
                  <a:lnTo>
                    <a:pt x="721485" y="326186"/>
                  </a:lnTo>
                  <a:lnTo>
                    <a:pt x="976310" y="326186"/>
                  </a:lnTo>
                  <a:lnTo>
                    <a:pt x="975315" y="297097"/>
                  </a:lnTo>
                  <a:lnTo>
                    <a:pt x="973573" y="248075"/>
                  </a:lnTo>
                  <a:lnTo>
                    <a:pt x="971860" y="199052"/>
                  </a:lnTo>
                  <a:lnTo>
                    <a:pt x="970213" y="147866"/>
                  </a:lnTo>
                  <a:lnTo>
                    <a:pt x="968891" y="100242"/>
                  </a:lnTo>
                  <a:lnTo>
                    <a:pt x="967871" y="52595"/>
                  </a:lnTo>
                  <a:lnTo>
                    <a:pt x="967905" y="0"/>
                  </a:lnTo>
                  <a:close/>
                </a:path>
                <a:path w="4477384" h="326389">
                  <a:moveTo>
                    <a:pt x="288631" y="0"/>
                  </a:moveTo>
                  <a:lnTo>
                    <a:pt x="13725" y="0"/>
                  </a:lnTo>
                  <a:lnTo>
                    <a:pt x="12470" y="32521"/>
                  </a:lnTo>
                  <a:lnTo>
                    <a:pt x="10054" y="84861"/>
                  </a:lnTo>
                  <a:lnTo>
                    <a:pt x="7510" y="136115"/>
                  </a:lnTo>
                  <a:lnTo>
                    <a:pt x="4968" y="187909"/>
                  </a:lnTo>
                  <a:lnTo>
                    <a:pt x="2663" y="239700"/>
                  </a:lnTo>
                  <a:lnTo>
                    <a:pt x="805" y="291488"/>
                  </a:lnTo>
                  <a:lnTo>
                    <a:pt x="0" y="326186"/>
                  </a:lnTo>
                  <a:lnTo>
                    <a:pt x="564781" y="326186"/>
                  </a:lnTo>
                  <a:lnTo>
                    <a:pt x="563438" y="315726"/>
                  </a:lnTo>
                  <a:lnTo>
                    <a:pt x="557318" y="266928"/>
                  </a:lnTo>
                  <a:lnTo>
                    <a:pt x="553900" y="231588"/>
                  </a:lnTo>
                  <a:lnTo>
                    <a:pt x="551909" y="196065"/>
                  </a:lnTo>
                  <a:lnTo>
                    <a:pt x="550776" y="163918"/>
                  </a:lnTo>
                  <a:lnTo>
                    <a:pt x="334636" y="163918"/>
                  </a:lnTo>
                  <a:lnTo>
                    <a:pt x="316660" y="128285"/>
                  </a:lnTo>
                  <a:lnTo>
                    <a:pt x="302606" y="84861"/>
                  </a:lnTo>
                  <a:lnTo>
                    <a:pt x="292648" y="36219"/>
                  </a:lnTo>
                  <a:lnTo>
                    <a:pt x="288631" y="0"/>
                  </a:lnTo>
                  <a:close/>
                </a:path>
                <a:path w="4477384" h="326389">
                  <a:moveTo>
                    <a:pt x="544376" y="0"/>
                  </a:moveTo>
                  <a:lnTo>
                    <a:pt x="363963" y="0"/>
                  </a:lnTo>
                  <a:lnTo>
                    <a:pt x="365686" y="42862"/>
                  </a:lnTo>
                  <a:lnTo>
                    <a:pt x="361998" y="91269"/>
                  </a:lnTo>
                  <a:lnTo>
                    <a:pt x="351866" y="132661"/>
                  </a:lnTo>
                  <a:lnTo>
                    <a:pt x="334636" y="163918"/>
                  </a:lnTo>
                  <a:lnTo>
                    <a:pt x="550776" y="163918"/>
                  </a:lnTo>
                  <a:lnTo>
                    <a:pt x="549444" y="124879"/>
                  </a:lnTo>
                  <a:lnTo>
                    <a:pt x="547267" y="71081"/>
                  </a:lnTo>
                  <a:lnTo>
                    <a:pt x="545064" y="17282"/>
                  </a:lnTo>
                  <a:lnTo>
                    <a:pt x="544376" y="0"/>
                  </a:lnTo>
                  <a:close/>
                </a:path>
                <a:path w="4477384" h="326389">
                  <a:moveTo>
                    <a:pt x="1383453" y="0"/>
                  </a:moveTo>
                  <a:lnTo>
                    <a:pt x="1132852" y="0"/>
                  </a:lnTo>
                  <a:lnTo>
                    <a:pt x="1132089" y="25577"/>
                  </a:lnTo>
                  <a:lnTo>
                    <a:pt x="1125436" y="227172"/>
                  </a:lnTo>
                  <a:lnTo>
                    <a:pt x="1123829" y="278361"/>
                  </a:lnTo>
                  <a:lnTo>
                    <a:pt x="1122444" y="326186"/>
                  </a:lnTo>
                  <a:lnTo>
                    <a:pt x="1260342" y="326186"/>
                  </a:lnTo>
                  <a:lnTo>
                    <a:pt x="1258079" y="315342"/>
                  </a:lnTo>
                  <a:lnTo>
                    <a:pt x="1253285" y="264901"/>
                  </a:lnTo>
                  <a:lnTo>
                    <a:pt x="1253994" y="214968"/>
                  </a:lnTo>
                  <a:lnTo>
                    <a:pt x="1260486" y="168466"/>
                  </a:lnTo>
                  <a:lnTo>
                    <a:pt x="1273039" y="128320"/>
                  </a:lnTo>
                  <a:lnTo>
                    <a:pt x="1399761" y="128320"/>
                  </a:lnTo>
                  <a:lnTo>
                    <a:pt x="1396997" y="97207"/>
                  </a:lnTo>
                  <a:lnTo>
                    <a:pt x="1390795" y="43129"/>
                  </a:lnTo>
                  <a:lnTo>
                    <a:pt x="1383453" y="0"/>
                  </a:lnTo>
                  <a:close/>
                </a:path>
                <a:path w="4477384" h="326389">
                  <a:moveTo>
                    <a:pt x="1399761" y="128320"/>
                  </a:moveTo>
                  <a:lnTo>
                    <a:pt x="1273039" y="128320"/>
                  </a:lnTo>
                  <a:lnTo>
                    <a:pt x="1292097" y="159014"/>
                  </a:lnTo>
                  <a:lnTo>
                    <a:pt x="1307066" y="202387"/>
                  </a:lnTo>
                  <a:lnTo>
                    <a:pt x="1317434" y="253611"/>
                  </a:lnTo>
                  <a:lnTo>
                    <a:pt x="1322692" y="307859"/>
                  </a:lnTo>
                  <a:lnTo>
                    <a:pt x="1322566" y="326186"/>
                  </a:lnTo>
                  <a:lnTo>
                    <a:pt x="1424006" y="326186"/>
                  </a:lnTo>
                  <a:lnTo>
                    <a:pt x="1421637" y="311810"/>
                  </a:lnTo>
                  <a:lnTo>
                    <a:pt x="1413514" y="259613"/>
                  </a:lnTo>
                  <a:lnTo>
                    <a:pt x="1406803" y="205662"/>
                  </a:lnTo>
                  <a:lnTo>
                    <a:pt x="1401413" y="146925"/>
                  </a:lnTo>
                  <a:lnTo>
                    <a:pt x="1399761" y="128320"/>
                  </a:lnTo>
                  <a:close/>
                </a:path>
                <a:path w="4477384" h="326389">
                  <a:moveTo>
                    <a:pt x="1727781" y="0"/>
                  </a:moveTo>
                  <a:lnTo>
                    <a:pt x="1492268" y="0"/>
                  </a:lnTo>
                  <a:lnTo>
                    <a:pt x="1503519" y="101220"/>
                  </a:lnTo>
                  <a:lnTo>
                    <a:pt x="1509559" y="155025"/>
                  </a:lnTo>
                  <a:lnTo>
                    <a:pt x="1514058" y="194684"/>
                  </a:lnTo>
                  <a:lnTo>
                    <a:pt x="1519215" y="239473"/>
                  </a:lnTo>
                  <a:lnTo>
                    <a:pt x="1525190" y="290235"/>
                  </a:lnTo>
                  <a:lnTo>
                    <a:pt x="1529530" y="326186"/>
                  </a:lnTo>
                  <a:lnTo>
                    <a:pt x="1758454" y="326186"/>
                  </a:lnTo>
                  <a:lnTo>
                    <a:pt x="1758290" y="324715"/>
                  </a:lnTo>
                  <a:lnTo>
                    <a:pt x="1753341" y="275098"/>
                  </a:lnTo>
                  <a:lnTo>
                    <a:pt x="1748824" y="226373"/>
                  </a:lnTo>
                  <a:lnTo>
                    <a:pt x="1744275" y="175974"/>
                  </a:lnTo>
                  <a:lnTo>
                    <a:pt x="1739840" y="127939"/>
                  </a:lnTo>
                  <a:lnTo>
                    <a:pt x="1727781" y="0"/>
                  </a:lnTo>
                  <a:close/>
                </a:path>
                <a:path w="4477384" h="326389">
                  <a:moveTo>
                    <a:pt x="2050747" y="0"/>
                  </a:moveTo>
                  <a:lnTo>
                    <a:pt x="1802265" y="0"/>
                  </a:lnTo>
                  <a:lnTo>
                    <a:pt x="1804880" y="18735"/>
                  </a:lnTo>
                  <a:lnTo>
                    <a:pt x="1812357" y="70269"/>
                  </a:lnTo>
                  <a:lnTo>
                    <a:pt x="1820155" y="121561"/>
                  </a:lnTo>
                  <a:lnTo>
                    <a:pt x="1828374" y="172790"/>
                  </a:lnTo>
                  <a:lnTo>
                    <a:pt x="1836951" y="223966"/>
                  </a:lnTo>
                  <a:lnTo>
                    <a:pt x="1845910" y="275577"/>
                  </a:lnTo>
                  <a:lnTo>
                    <a:pt x="1854929" y="326186"/>
                  </a:lnTo>
                  <a:lnTo>
                    <a:pt x="2109796" y="326186"/>
                  </a:lnTo>
                  <a:lnTo>
                    <a:pt x="2103277" y="290058"/>
                  </a:lnTo>
                  <a:lnTo>
                    <a:pt x="2095974" y="250045"/>
                  </a:lnTo>
                  <a:lnTo>
                    <a:pt x="2078225" y="153520"/>
                  </a:lnTo>
                  <a:lnTo>
                    <a:pt x="2069570" y="106125"/>
                  </a:lnTo>
                  <a:lnTo>
                    <a:pt x="2060930" y="58125"/>
                  </a:lnTo>
                  <a:lnTo>
                    <a:pt x="2052472" y="10096"/>
                  </a:lnTo>
                  <a:lnTo>
                    <a:pt x="2050747" y="0"/>
                  </a:lnTo>
                  <a:close/>
                </a:path>
                <a:path w="4477384" h="326389">
                  <a:moveTo>
                    <a:pt x="2822322" y="0"/>
                  </a:moveTo>
                  <a:lnTo>
                    <a:pt x="2233040" y="0"/>
                  </a:lnTo>
                  <a:lnTo>
                    <a:pt x="2266249" y="186179"/>
                  </a:lnTo>
                  <a:lnTo>
                    <a:pt x="2273598" y="227172"/>
                  </a:lnTo>
                  <a:lnTo>
                    <a:pt x="2285954" y="295634"/>
                  </a:lnTo>
                  <a:lnTo>
                    <a:pt x="2291496" y="326186"/>
                  </a:lnTo>
                  <a:lnTo>
                    <a:pt x="2575354" y="326186"/>
                  </a:lnTo>
                  <a:lnTo>
                    <a:pt x="2562629" y="295634"/>
                  </a:lnTo>
                  <a:lnTo>
                    <a:pt x="2549910" y="247698"/>
                  </a:lnTo>
                  <a:lnTo>
                    <a:pt x="2543139" y="197975"/>
                  </a:lnTo>
                  <a:lnTo>
                    <a:pt x="2542475" y="148179"/>
                  </a:lnTo>
                  <a:lnTo>
                    <a:pt x="2548078" y="100023"/>
                  </a:lnTo>
                  <a:lnTo>
                    <a:pt x="2560108" y="55223"/>
                  </a:lnTo>
                  <a:lnTo>
                    <a:pt x="2578726" y="15493"/>
                  </a:lnTo>
                  <a:lnTo>
                    <a:pt x="2823730" y="15493"/>
                  </a:lnTo>
                  <a:lnTo>
                    <a:pt x="2822322" y="0"/>
                  </a:lnTo>
                  <a:close/>
                </a:path>
                <a:path w="4477384" h="326389">
                  <a:moveTo>
                    <a:pt x="2823730" y="15493"/>
                  </a:moveTo>
                  <a:lnTo>
                    <a:pt x="2578726" y="15493"/>
                  </a:lnTo>
                  <a:lnTo>
                    <a:pt x="2602604" y="56348"/>
                  </a:lnTo>
                  <a:lnTo>
                    <a:pt x="2620869" y="100486"/>
                  </a:lnTo>
                  <a:lnTo>
                    <a:pt x="2633390" y="146925"/>
                  </a:lnTo>
                  <a:lnTo>
                    <a:pt x="2640037" y="194684"/>
                  </a:lnTo>
                  <a:lnTo>
                    <a:pt x="2640678" y="242781"/>
                  </a:lnTo>
                  <a:lnTo>
                    <a:pt x="2635185" y="290235"/>
                  </a:lnTo>
                  <a:lnTo>
                    <a:pt x="2625960" y="326186"/>
                  </a:lnTo>
                  <a:lnTo>
                    <a:pt x="2846808" y="326186"/>
                  </a:lnTo>
                  <a:lnTo>
                    <a:pt x="2840821" y="236292"/>
                  </a:lnTo>
                  <a:lnTo>
                    <a:pt x="2837310" y="185813"/>
                  </a:lnTo>
                  <a:lnTo>
                    <a:pt x="2833551" y="133705"/>
                  </a:lnTo>
                  <a:lnTo>
                    <a:pt x="2829703" y="84278"/>
                  </a:lnTo>
                  <a:lnTo>
                    <a:pt x="2825490" y="34878"/>
                  </a:lnTo>
                  <a:lnTo>
                    <a:pt x="2823730" y="15493"/>
                  </a:lnTo>
                  <a:close/>
                </a:path>
                <a:path w="4477384" h="326389">
                  <a:moveTo>
                    <a:pt x="3329226" y="0"/>
                  </a:moveTo>
                  <a:lnTo>
                    <a:pt x="2970856" y="0"/>
                  </a:lnTo>
                  <a:lnTo>
                    <a:pt x="2975006" y="49903"/>
                  </a:lnTo>
                  <a:lnTo>
                    <a:pt x="2978810" y="101220"/>
                  </a:lnTo>
                  <a:lnTo>
                    <a:pt x="2982464" y="156712"/>
                  </a:lnTo>
                  <a:lnTo>
                    <a:pt x="2985396" y="205851"/>
                  </a:lnTo>
                  <a:lnTo>
                    <a:pt x="2988314" y="259613"/>
                  </a:lnTo>
                  <a:lnTo>
                    <a:pt x="2991189" y="316958"/>
                  </a:lnTo>
                  <a:lnTo>
                    <a:pt x="2991630" y="326186"/>
                  </a:lnTo>
                  <a:lnTo>
                    <a:pt x="3373298" y="326186"/>
                  </a:lnTo>
                  <a:lnTo>
                    <a:pt x="3363223" y="257255"/>
                  </a:lnTo>
                  <a:lnTo>
                    <a:pt x="3355635" y="204029"/>
                  </a:lnTo>
                  <a:lnTo>
                    <a:pt x="3348428" y="150758"/>
                  </a:lnTo>
                  <a:lnTo>
                    <a:pt x="3341767" y="97207"/>
                  </a:lnTo>
                  <a:lnTo>
                    <a:pt x="3335334" y="44500"/>
                  </a:lnTo>
                  <a:lnTo>
                    <a:pt x="3329226" y="0"/>
                  </a:lnTo>
                  <a:close/>
                </a:path>
                <a:path w="4477384" h="326389">
                  <a:moveTo>
                    <a:pt x="3803624" y="0"/>
                  </a:moveTo>
                  <a:lnTo>
                    <a:pt x="3447313" y="0"/>
                  </a:lnTo>
                  <a:lnTo>
                    <a:pt x="3485089" y="326186"/>
                  </a:lnTo>
                  <a:lnTo>
                    <a:pt x="3847145" y="326186"/>
                  </a:lnTo>
                  <a:lnTo>
                    <a:pt x="3846113" y="316232"/>
                  </a:lnTo>
                  <a:lnTo>
                    <a:pt x="3840133" y="266988"/>
                  </a:lnTo>
                  <a:lnTo>
                    <a:pt x="3833245" y="217919"/>
                  </a:lnTo>
                  <a:lnTo>
                    <a:pt x="3825612" y="166409"/>
                  </a:lnTo>
                  <a:lnTo>
                    <a:pt x="3818276" y="114900"/>
                  </a:lnTo>
                  <a:lnTo>
                    <a:pt x="3811351" y="63379"/>
                  </a:lnTo>
                  <a:lnTo>
                    <a:pt x="3804948" y="11833"/>
                  </a:lnTo>
                  <a:lnTo>
                    <a:pt x="3803624" y="0"/>
                  </a:lnTo>
                  <a:close/>
                </a:path>
                <a:path w="4477384" h="326389">
                  <a:moveTo>
                    <a:pt x="4143206" y="0"/>
                  </a:moveTo>
                  <a:lnTo>
                    <a:pt x="3987507" y="0"/>
                  </a:lnTo>
                  <a:lnTo>
                    <a:pt x="3990313" y="35922"/>
                  </a:lnTo>
                  <a:lnTo>
                    <a:pt x="3993953" y="86488"/>
                  </a:lnTo>
                  <a:lnTo>
                    <a:pt x="3997107" y="136075"/>
                  </a:lnTo>
                  <a:lnTo>
                    <a:pt x="3999749" y="186179"/>
                  </a:lnTo>
                  <a:lnTo>
                    <a:pt x="4001726" y="236292"/>
                  </a:lnTo>
                  <a:lnTo>
                    <a:pt x="4002917" y="286410"/>
                  </a:lnTo>
                  <a:lnTo>
                    <a:pt x="4003350" y="326186"/>
                  </a:lnTo>
                  <a:lnTo>
                    <a:pt x="4476826" y="326186"/>
                  </a:lnTo>
                  <a:lnTo>
                    <a:pt x="4476497" y="316958"/>
                  </a:lnTo>
                  <a:lnTo>
                    <a:pt x="4475440" y="295186"/>
                  </a:lnTo>
                  <a:lnTo>
                    <a:pt x="4151329" y="295186"/>
                  </a:lnTo>
                  <a:lnTo>
                    <a:pt x="4137120" y="246765"/>
                  </a:lnTo>
                  <a:lnTo>
                    <a:pt x="4127952" y="193694"/>
                  </a:lnTo>
                  <a:lnTo>
                    <a:pt x="4123980" y="140125"/>
                  </a:lnTo>
                  <a:lnTo>
                    <a:pt x="4124033" y="133705"/>
                  </a:lnTo>
                  <a:lnTo>
                    <a:pt x="4125082" y="86488"/>
                  </a:lnTo>
                  <a:lnTo>
                    <a:pt x="4131551" y="38795"/>
                  </a:lnTo>
                  <a:lnTo>
                    <a:pt x="4143206" y="0"/>
                  </a:lnTo>
                  <a:close/>
                </a:path>
                <a:path w="4477384" h="326389">
                  <a:moveTo>
                    <a:pt x="4456126" y="0"/>
                  </a:moveTo>
                  <a:lnTo>
                    <a:pt x="4143692" y="0"/>
                  </a:lnTo>
                  <a:lnTo>
                    <a:pt x="4163063" y="44500"/>
                  </a:lnTo>
                  <a:lnTo>
                    <a:pt x="4175569" y="98087"/>
                  </a:lnTo>
                  <a:lnTo>
                    <a:pt x="4180647" y="153520"/>
                  </a:lnTo>
                  <a:lnTo>
                    <a:pt x="4180717" y="156712"/>
                  </a:lnTo>
                  <a:lnTo>
                    <a:pt x="4178575" y="210238"/>
                  </a:lnTo>
                  <a:lnTo>
                    <a:pt x="4168801" y="258650"/>
                  </a:lnTo>
                  <a:lnTo>
                    <a:pt x="4151329" y="295186"/>
                  </a:lnTo>
                  <a:lnTo>
                    <a:pt x="4475440" y="295186"/>
                  </a:lnTo>
                  <a:lnTo>
                    <a:pt x="4470778" y="210122"/>
                  </a:lnTo>
                  <a:lnTo>
                    <a:pt x="4466577" y="146925"/>
                  </a:lnTo>
                  <a:lnTo>
                    <a:pt x="4463072" y="97207"/>
                  </a:lnTo>
                  <a:lnTo>
                    <a:pt x="4458600" y="34878"/>
                  </a:lnTo>
                  <a:lnTo>
                    <a:pt x="4456126" y="0"/>
                  </a:lnTo>
                  <a:close/>
                </a:path>
              </a:pathLst>
            </a:custGeom>
            <a:solidFill>
              <a:srgbClr val="B1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36298" y="5634139"/>
              <a:ext cx="5508625" cy="326390"/>
            </a:xfrm>
            <a:custGeom>
              <a:avLst/>
              <a:gdLst/>
              <a:ahLst/>
              <a:cxnLst/>
              <a:rect l="l" t="t" r="r" b="b"/>
              <a:pathLst>
                <a:path w="5508625" h="326389">
                  <a:moveTo>
                    <a:pt x="5508002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5508002" y="326186"/>
                  </a:lnTo>
                  <a:lnTo>
                    <a:pt x="5508002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36298" y="5634151"/>
              <a:ext cx="4812665" cy="326390"/>
            </a:xfrm>
            <a:custGeom>
              <a:avLst/>
              <a:gdLst/>
              <a:ahLst/>
              <a:cxnLst/>
              <a:rect l="l" t="t" r="r" b="b"/>
              <a:pathLst>
                <a:path w="4812665" h="326389">
                  <a:moveTo>
                    <a:pt x="1303158" y="0"/>
                  </a:moveTo>
                  <a:lnTo>
                    <a:pt x="1024535" y="0"/>
                  </a:lnTo>
                  <a:lnTo>
                    <a:pt x="1024753" y="4909"/>
                  </a:lnTo>
                  <a:lnTo>
                    <a:pt x="1028941" y="52590"/>
                  </a:lnTo>
                  <a:lnTo>
                    <a:pt x="1033607" y="100995"/>
                  </a:lnTo>
                  <a:lnTo>
                    <a:pt x="1038387" y="147861"/>
                  </a:lnTo>
                  <a:lnTo>
                    <a:pt x="1048394" y="243088"/>
                  </a:lnTo>
                  <a:lnTo>
                    <a:pt x="1053284" y="290713"/>
                  </a:lnTo>
                  <a:lnTo>
                    <a:pt x="1056739" y="326186"/>
                  </a:lnTo>
                  <a:lnTo>
                    <a:pt x="1311563" y="326186"/>
                  </a:lnTo>
                  <a:lnTo>
                    <a:pt x="1310568" y="297092"/>
                  </a:lnTo>
                  <a:lnTo>
                    <a:pt x="1308826" y="248070"/>
                  </a:lnTo>
                  <a:lnTo>
                    <a:pt x="1307113" y="199047"/>
                  </a:lnTo>
                  <a:lnTo>
                    <a:pt x="1305466" y="147861"/>
                  </a:lnTo>
                  <a:lnTo>
                    <a:pt x="1304144" y="100237"/>
                  </a:lnTo>
                  <a:lnTo>
                    <a:pt x="1303125" y="52590"/>
                  </a:lnTo>
                  <a:lnTo>
                    <a:pt x="1303158" y="0"/>
                  </a:lnTo>
                  <a:close/>
                </a:path>
                <a:path w="4812665" h="326389">
                  <a:moveTo>
                    <a:pt x="140163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114578" y="326186"/>
                  </a:lnTo>
                  <a:lnTo>
                    <a:pt x="116094" y="296368"/>
                  </a:lnTo>
                  <a:lnTo>
                    <a:pt x="119466" y="245574"/>
                  </a:lnTo>
                  <a:lnTo>
                    <a:pt x="123419" y="194792"/>
                  </a:lnTo>
                  <a:lnTo>
                    <a:pt x="127743" y="144019"/>
                  </a:lnTo>
                  <a:lnTo>
                    <a:pt x="133009" y="84314"/>
                  </a:lnTo>
                  <a:lnTo>
                    <a:pt x="136665" y="42484"/>
                  </a:lnTo>
                  <a:lnTo>
                    <a:pt x="140163" y="0"/>
                  </a:lnTo>
                  <a:close/>
                </a:path>
                <a:path w="4812665" h="326389">
                  <a:moveTo>
                    <a:pt x="623885" y="0"/>
                  </a:moveTo>
                  <a:lnTo>
                    <a:pt x="348978" y="0"/>
                  </a:lnTo>
                  <a:lnTo>
                    <a:pt x="347723" y="32516"/>
                  </a:lnTo>
                  <a:lnTo>
                    <a:pt x="345307" y="84856"/>
                  </a:lnTo>
                  <a:lnTo>
                    <a:pt x="342763" y="136110"/>
                  </a:lnTo>
                  <a:lnTo>
                    <a:pt x="340221" y="187904"/>
                  </a:lnTo>
                  <a:lnTo>
                    <a:pt x="337916" y="239695"/>
                  </a:lnTo>
                  <a:lnTo>
                    <a:pt x="336058" y="291483"/>
                  </a:lnTo>
                  <a:lnTo>
                    <a:pt x="335253" y="326186"/>
                  </a:lnTo>
                  <a:lnTo>
                    <a:pt x="900035" y="326186"/>
                  </a:lnTo>
                  <a:lnTo>
                    <a:pt x="898691" y="315721"/>
                  </a:lnTo>
                  <a:lnTo>
                    <a:pt x="892571" y="266923"/>
                  </a:lnTo>
                  <a:lnTo>
                    <a:pt x="889153" y="231583"/>
                  </a:lnTo>
                  <a:lnTo>
                    <a:pt x="887162" y="196060"/>
                  </a:lnTo>
                  <a:lnTo>
                    <a:pt x="886029" y="163913"/>
                  </a:lnTo>
                  <a:lnTo>
                    <a:pt x="669889" y="163913"/>
                  </a:lnTo>
                  <a:lnTo>
                    <a:pt x="651913" y="128280"/>
                  </a:lnTo>
                  <a:lnTo>
                    <a:pt x="637860" y="84856"/>
                  </a:lnTo>
                  <a:lnTo>
                    <a:pt x="627902" y="36214"/>
                  </a:lnTo>
                  <a:lnTo>
                    <a:pt x="623885" y="0"/>
                  </a:lnTo>
                  <a:close/>
                </a:path>
                <a:path w="4812665" h="326389">
                  <a:moveTo>
                    <a:pt x="879630" y="0"/>
                  </a:moveTo>
                  <a:lnTo>
                    <a:pt x="699217" y="0"/>
                  </a:lnTo>
                  <a:lnTo>
                    <a:pt x="700939" y="42857"/>
                  </a:lnTo>
                  <a:lnTo>
                    <a:pt x="697251" y="91264"/>
                  </a:lnTo>
                  <a:lnTo>
                    <a:pt x="687119" y="132656"/>
                  </a:lnTo>
                  <a:lnTo>
                    <a:pt x="669889" y="163913"/>
                  </a:lnTo>
                  <a:lnTo>
                    <a:pt x="886029" y="163913"/>
                  </a:lnTo>
                  <a:lnTo>
                    <a:pt x="884697" y="124874"/>
                  </a:lnTo>
                  <a:lnTo>
                    <a:pt x="880317" y="17277"/>
                  </a:lnTo>
                  <a:lnTo>
                    <a:pt x="879630" y="0"/>
                  </a:lnTo>
                  <a:close/>
                </a:path>
                <a:path w="4812665" h="326389">
                  <a:moveTo>
                    <a:pt x="1718707" y="0"/>
                  </a:moveTo>
                  <a:lnTo>
                    <a:pt x="1468105" y="0"/>
                  </a:lnTo>
                  <a:lnTo>
                    <a:pt x="1467343" y="25572"/>
                  </a:lnTo>
                  <a:lnTo>
                    <a:pt x="1460689" y="227167"/>
                  </a:lnTo>
                  <a:lnTo>
                    <a:pt x="1459082" y="278356"/>
                  </a:lnTo>
                  <a:lnTo>
                    <a:pt x="1457697" y="326186"/>
                  </a:lnTo>
                  <a:lnTo>
                    <a:pt x="1595596" y="326186"/>
                  </a:lnTo>
                  <a:lnTo>
                    <a:pt x="1593332" y="315337"/>
                  </a:lnTo>
                  <a:lnTo>
                    <a:pt x="1588538" y="264896"/>
                  </a:lnTo>
                  <a:lnTo>
                    <a:pt x="1589248" y="214963"/>
                  </a:lnTo>
                  <a:lnTo>
                    <a:pt x="1595740" y="168461"/>
                  </a:lnTo>
                  <a:lnTo>
                    <a:pt x="1608292" y="128315"/>
                  </a:lnTo>
                  <a:lnTo>
                    <a:pt x="1735014" y="128315"/>
                  </a:lnTo>
                  <a:lnTo>
                    <a:pt x="1732250" y="97202"/>
                  </a:lnTo>
                  <a:lnTo>
                    <a:pt x="1726048" y="43124"/>
                  </a:lnTo>
                  <a:lnTo>
                    <a:pt x="1718707" y="0"/>
                  </a:lnTo>
                  <a:close/>
                </a:path>
                <a:path w="4812665" h="326389">
                  <a:moveTo>
                    <a:pt x="1735014" y="128315"/>
                  </a:moveTo>
                  <a:lnTo>
                    <a:pt x="1608292" y="128315"/>
                  </a:lnTo>
                  <a:lnTo>
                    <a:pt x="1627350" y="159009"/>
                  </a:lnTo>
                  <a:lnTo>
                    <a:pt x="1642319" y="202382"/>
                  </a:lnTo>
                  <a:lnTo>
                    <a:pt x="1652687" y="253606"/>
                  </a:lnTo>
                  <a:lnTo>
                    <a:pt x="1657945" y="307854"/>
                  </a:lnTo>
                  <a:lnTo>
                    <a:pt x="1657819" y="326186"/>
                  </a:lnTo>
                  <a:lnTo>
                    <a:pt x="1759260" y="326186"/>
                  </a:lnTo>
                  <a:lnTo>
                    <a:pt x="1756891" y="311805"/>
                  </a:lnTo>
                  <a:lnTo>
                    <a:pt x="1748767" y="259608"/>
                  </a:lnTo>
                  <a:lnTo>
                    <a:pt x="1742056" y="205657"/>
                  </a:lnTo>
                  <a:lnTo>
                    <a:pt x="1736666" y="146920"/>
                  </a:lnTo>
                  <a:lnTo>
                    <a:pt x="1735014" y="128315"/>
                  </a:lnTo>
                  <a:close/>
                </a:path>
                <a:path w="4812665" h="326389">
                  <a:moveTo>
                    <a:pt x="2063035" y="0"/>
                  </a:moveTo>
                  <a:lnTo>
                    <a:pt x="1827522" y="0"/>
                  </a:lnTo>
                  <a:lnTo>
                    <a:pt x="1838773" y="101215"/>
                  </a:lnTo>
                  <a:lnTo>
                    <a:pt x="1844812" y="155020"/>
                  </a:lnTo>
                  <a:lnTo>
                    <a:pt x="1849312" y="194679"/>
                  </a:lnTo>
                  <a:lnTo>
                    <a:pt x="1854468" y="239468"/>
                  </a:lnTo>
                  <a:lnTo>
                    <a:pt x="1860443" y="290230"/>
                  </a:lnTo>
                  <a:lnTo>
                    <a:pt x="1864784" y="326186"/>
                  </a:lnTo>
                  <a:lnTo>
                    <a:pt x="2093708" y="326186"/>
                  </a:lnTo>
                  <a:lnTo>
                    <a:pt x="2093543" y="324710"/>
                  </a:lnTo>
                  <a:lnTo>
                    <a:pt x="2088594" y="275093"/>
                  </a:lnTo>
                  <a:lnTo>
                    <a:pt x="2084077" y="226369"/>
                  </a:lnTo>
                  <a:lnTo>
                    <a:pt x="2079529" y="175969"/>
                  </a:lnTo>
                  <a:lnTo>
                    <a:pt x="2075093" y="127934"/>
                  </a:lnTo>
                  <a:lnTo>
                    <a:pt x="2063035" y="0"/>
                  </a:lnTo>
                  <a:close/>
                </a:path>
                <a:path w="4812665" h="326389">
                  <a:moveTo>
                    <a:pt x="2386001" y="0"/>
                  </a:moveTo>
                  <a:lnTo>
                    <a:pt x="2137519" y="0"/>
                  </a:lnTo>
                  <a:lnTo>
                    <a:pt x="2140134" y="18730"/>
                  </a:lnTo>
                  <a:lnTo>
                    <a:pt x="2147610" y="70264"/>
                  </a:lnTo>
                  <a:lnTo>
                    <a:pt x="2155408" y="121556"/>
                  </a:lnTo>
                  <a:lnTo>
                    <a:pt x="2163627" y="172785"/>
                  </a:lnTo>
                  <a:lnTo>
                    <a:pt x="2172204" y="223961"/>
                  </a:lnTo>
                  <a:lnTo>
                    <a:pt x="2181163" y="275572"/>
                  </a:lnTo>
                  <a:lnTo>
                    <a:pt x="2190183" y="326186"/>
                  </a:lnTo>
                  <a:lnTo>
                    <a:pt x="2445050" y="326186"/>
                  </a:lnTo>
                  <a:lnTo>
                    <a:pt x="2438530" y="290053"/>
                  </a:lnTo>
                  <a:lnTo>
                    <a:pt x="2431227" y="250040"/>
                  </a:lnTo>
                  <a:lnTo>
                    <a:pt x="2413479" y="153515"/>
                  </a:lnTo>
                  <a:lnTo>
                    <a:pt x="2404823" y="106120"/>
                  </a:lnTo>
                  <a:lnTo>
                    <a:pt x="2396183" y="58120"/>
                  </a:lnTo>
                  <a:lnTo>
                    <a:pt x="2387725" y="10091"/>
                  </a:lnTo>
                  <a:lnTo>
                    <a:pt x="2386001" y="0"/>
                  </a:lnTo>
                  <a:close/>
                </a:path>
                <a:path w="4812665" h="326389">
                  <a:moveTo>
                    <a:pt x="3157576" y="0"/>
                  </a:moveTo>
                  <a:lnTo>
                    <a:pt x="2568294" y="0"/>
                  </a:lnTo>
                  <a:lnTo>
                    <a:pt x="2601503" y="186174"/>
                  </a:lnTo>
                  <a:lnTo>
                    <a:pt x="2608851" y="227167"/>
                  </a:lnTo>
                  <a:lnTo>
                    <a:pt x="2621207" y="295629"/>
                  </a:lnTo>
                  <a:lnTo>
                    <a:pt x="2626750" y="326186"/>
                  </a:lnTo>
                  <a:lnTo>
                    <a:pt x="2910609" y="326186"/>
                  </a:lnTo>
                  <a:lnTo>
                    <a:pt x="2897882" y="295629"/>
                  </a:lnTo>
                  <a:lnTo>
                    <a:pt x="2885164" y="247693"/>
                  </a:lnTo>
                  <a:lnTo>
                    <a:pt x="2878392" y="197970"/>
                  </a:lnTo>
                  <a:lnTo>
                    <a:pt x="2877728" y="148174"/>
                  </a:lnTo>
                  <a:lnTo>
                    <a:pt x="2883331" y="100018"/>
                  </a:lnTo>
                  <a:lnTo>
                    <a:pt x="2895361" y="55218"/>
                  </a:lnTo>
                  <a:lnTo>
                    <a:pt x="2913979" y="15488"/>
                  </a:lnTo>
                  <a:lnTo>
                    <a:pt x="3158983" y="15488"/>
                  </a:lnTo>
                  <a:lnTo>
                    <a:pt x="3157576" y="0"/>
                  </a:lnTo>
                  <a:close/>
                </a:path>
                <a:path w="4812665" h="326389">
                  <a:moveTo>
                    <a:pt x="3158983" y="15488"/>
                  </a:moveTo>
                  <a:lnTo>
                    <a:pt x="2913979" y="15488"/>
                  </a:lnTo>
                  <a:lnTo>
                    <a:pt x="2937857" y="56343"/>
                  </a:lnTo>
                  <a:lnTo>
                    <a:pt x="2956122" y="100481"/>
                  </a:lnTo>
                  <a:lnTo>
                    <a:pt x="2968643" y="146920"/>
                  </a:lnTo>
                  <a:lnTo>
                    <a:pt x="2975290" y="194679"/>
                  </a:lnTo>
                  <a:lnTo>
                    <a:pt x="2975932" y="242776"/>
                  </a:lnTo>
                  <a:lnTo>
                    <a:pt x="2970438" y="290230"/>
                  </a:lnTo>
                  <a:lnTo>
                    <a:pt x="2961211" y="326186"/>
                  </a:lnTo>
                  <a:lnTo>
                    <a:pt x="3182061" y="326186"/>
                  </a:lnTo>
                  <a:lnTo>
                    <a:pt x="3176074" y="236287"/>
                  </a:lnTo>
                  <a:lnTo>
                    <a:pt x="3172563" y="185808"/>
                  </a:lnTo>
                  <a:lnTo>
                    <a:pt x="3168805" y="133700"/>
                  </a:lnTo>
                  <a:lnTo>
                    <a:pt x="3164956" y="84273"/>
                  </a:lnTo>
                  <a:lnTo>
                    <a:pt x="3160743" y="34873"/>
                  </a:lnTo>
                  <a:lnTo>
                    <a:pt x="3158983" y="15488"/>
                  </a:lnTo>
                  <a:close/>
                </a:path>
                <a:path w="4812665" h="326389">
                  <a:moveTo>
                    <a:pt x="3664480" y="0"/>
                  </a:moveTo>
                  <a:lnTo>
                    <a:pt x="3306110" y="0"/>
                  </a:lnTo>
                  <a:lnTo>
                    <a:pt x="3310260" y="49898"/>
                  </a:lnTo>
                  <a:lnTo>
                    <a:pt x="3314063" y="101215"/>
                  </a:lnTo>
                  <a:lnTo>
                    <a:pt x="3317718" y="156707"/>
                  </a:lnTo>
                  <a:lnTo>
                    <a:pt x="3320649" y="205846"/>
                  </a:lnTo>
                  <a:lnTo>
                    <a:pt x="3323567" y="259608"/>
                  </a:lnTo>
                  <a:lnTo>
                    <a:pt x="3326442" y="316953"/>
                  </a:lnTo>
                  <a:lnTo>
                    <a:pt x="3326883" y="326186"/>
                  </a:lnTo>
                  <a:lnTo>
                    <a:pt x="3708552" y="326186"/>
                  </a:lnTo>
                  <a:lnTo>
                    <a:pt x="3698476" y="257250"/>
                  </a:lnTo>
                  <a:lnTo>
                    <a:pt x="3690889" y="204024"/>
                  </a:lnTo>
                  <a:lnTo>
                    <a:pt x="3683682" y="150753"/>
                  </a:lnTo>
                  <a:lnTo>
                    <a:pt x="3677020" y="97202"/>
                  </a:lnTo>
                  <a:lnTo>
                    <a:pt x="3670587" y="44495"/>
                  </a:lnTo>
                  <a:lnTo>
                    <a:pt x="3664480" y="0"/>
                  </a:lnTo>
                  <a:close/>
                </a:path>
                <a:path w="4812665" h="326389">
                  <a:moveTo>
                    <a:pt x="4138878" y="0"/>
                  </a:moveTo>
                  <a:lnTo>
                    <a:pt x="3782567" y="0"/>
                  </a:lnTo>
                  <a:lnTo>
                    <a:pt x="3820343" y="326186"/>
                  </a:lnTo>
                  <a:lnTo>
                    <a:pt x="4182399" y="326186"/>
                  </a:lnTo>
                  <a:lnTo>
                    <a:pt x="4181366" y="316227"/>
                  </a:lnTo>
                  <a:lnTo>
                    <a:pt x="4175386" y="266983"/>
                  </a:lnTo>
                  <a:lnTo>
                    <a:pt x="4168498" y="217914"/>
                  </a:lnTo>
                  <a:lnTo>
                    <a:pt x="4160865" y="166404"/>
                  </a:lnTo>
                  <a:lnTo>
                    <a:pt x="4153530" y="114895"/>
                  </a:lnTo>
                  <a:lnTo>
                    <a:pt x="4146604" y="63374"/>
                  </a:lnTo>
                  <a:lnTo>
                    <a:pt x="4140201" y="11828"/>
                  </a:lnTo>
                  <a:lnTo>
                    <a:pt x="4138878" y="0"/>
                  </a:lnTo>
                  <a:close/>
                </a:path>
                <a:path w="4812665" h="326389">
                  <a:moveTo>
                    <a:pt x="4478457" y="0"/>
                  </a:moveTo>
                  <a:lnTo>
                    <a:pt x="4322761" y="0"/>
                  </a:lnTo>
                  <a:lnTo>
                    <a:pt x="4325566" y="35917"/>
                  </a:lnTo>
                  <a:lnTo>
                    <a:pt x="4329206" y="86483"/>
                  </a:lnTo>
                  <a:lnTo>
                    <a:pt x="4332360" y="136070"/>
                  </a:lnTo>
                  <a:lnTo>
                    <a:pt x="4335002" y="186174"/>
                  </a:lnTo>
                  <a:lnTo>
                    <a:pt x="4336979" y="236287"/>
                  </a:lnTo>
                  <a:lnTo>
                    <a:pt x="4338170" y="286405"/>
                  </a:lnTo>
                  <a:lnTo>
                    <a:pt x="4338603" y="326186"/>
                  </a:lnTo>
                  <a:lnTo>
                    <a:pt x="4812080" y="326186"/>
                  </a:lnTo>
                  <a:lnTo>
                    <a:pt x="4811750" y="316953"/>
                  </a:lnTo>
                  <a:lnTo>
                    <a:pt x="4810694" y="295181"/>
                  </a:lnTo>
                  <a:lnTo>
                    <a:pt x="4486582" y="295181"/>
                  </a:lnTo>
                  <a:lnTo>
                    <a:pt x="4472373" y="246760"/>
                  </a:lnTo>
                  <a:lnTo>
                    <a:pt x="4463206" y="193689"/>
                  </a:lnTo>
                  <a:lnTo>
                    <a:pt x="4459233" y="140120"/>
                  </a:lnTo>
                  <a:lnTo>
                    <a:pt x="4459286" y="133700"/>
                  </a:lnTo>
                  <a:lnTo>
                    <a:pt x="4460335" y="86483"/>
                  </a:lnTo>
                  <a:lnTo>
                    <a:pt x="4466804" y="38790"/>
                  </a:lnTo>
                  <a:lnTo>
                    <a:pt x="4478457" y="0"/>
                  </a:lnTo>
                  <a:close/>
                </a:path>
                <a:path w="4812665" h="326389">
                  <a:moveTo>
                    <a:pt x="4791380" y="0"/>
                  </a:moveTo>
                  <a:lnTo>
                    <a:pt x="4478947" y="0"/>
                  </a:lnTo>
                  <a:lnTo>
                    <a:pt x="4498316" y="44495"/>
                  </a:lnTo>
                  <a:lnTo>
                    <a:pt x="4510822" y="98082"/>
                  </a:lnTo>
                  <a:lnTo>
                    <a:pt x="4515900" y="153515"/>
                  </a:lnTo>
                  <a:lnTo>
                    <a:pt x="4515971" y="156707"/>
                  </a:lnTo>
                  <a:lnTo>
                    <a:pt x="4513828" y="210233"/>
                  </a:lnTo>
                  <a:lnTo>
                    <a:pt x="4504055" y="258645"/>
                  </a:lnTo>
                  <a:lnTo>
                    <a:pt x="4486582" y="295181"/>
                  </a:lnTo>
                  <a:lnTo>
                    <a:pt x="4810694" y="295181"/>
                  </a:lnTo>
                  <a:lnTo>
                    <a:pt x="4806032" y="210117"/>
                  </a:lnTo>
                  <a:lnTo>
                    <a:pt x="4801830" y="146920"/>
                  </a:lnTo>
                  <a:lnTo>
                    <a:pt x="4798325" y="97202"/>
                  </a:lnTo>
                  <a:lnTo>
                    <a:pt x="4793854" y="34873"/>
                  </a:lnTo>
                  <a:lnTo>
                    <a:pt x="4791380" y="0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36298" y="5271706"/>
              <a:ext cx="6222365" cy="326390"/>
            </a:xfrm>
            <a:custGeom>
              <a:avLst/>
              <a:gdLst/>
              <a:ahLst/>
              <a:cxnLst/>
              <a:rect l="l" t="t" r="r" b="b"/>
              <a:pathLst>
                <a:path w="6222365" h="326389">
                  <a:moveTo>
                    <a:pt x="6222288" y="0"/>
                  </a:moveTo>
                  <a:lnTo>
                    <a:pt x="0" y="0"/>
                  </a:lnTo>
                  <a:lnTo>
                    <a:pt x="0" y="326186"/>
                  </a:lnTo>
                  <a:lnTo>
                    <a:pt x="6222288" y="326186"/>
                  </a:lnTo>
                  <a:lnTo>
                    <a:pt x="6222288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01982" y="5271719"/>
              <a:ext cx="5688330" cy="326390"/>
            </a:xfrm>
            <a:custGeom>
              <a:avLst/>
              <a:gdLst/>
              <a:ahLst/>
              <a:cxnLst/>
              <a:rect l="l" t="t" r="r" b="b"/>
              <a:pathLst>
                <a:path w="5688330" h="326389">
                  <a:moveTo>
                    <a:pt x="277647" y="12"/>
                  </a:moveTo>
                  <a:lnTo>
                    <a:pt x="3543" y="12"/>
                  </a:lnTo>
                  <a:lnTo>
                    <a:pt x="1905" y="51295"/>
                  </a:lnTo>
                  <a:lnTo>
                    <a:pt x="723" y="101930"/>
                  </a:lnTo>
                  <a:lnTo>
                    <a:pt x="63" y="152565"/>
                  </a:lnTo>
                  <a:lnTo>
                    <a:pt x="0" y="208102"/>
                  </a:lnTo>
                  <a:lnTo>
                    <a:pt x="444" y="253758"/>
                  </a:lnTo>
                  <a:lnTo>
                    <a:pt x="1917" y="305816"/>
                  </a:lnTo>
                  <a:lnTo>
                    <a:pt x="2984" y="326199"/>
                  </a:lnTo>
                  <a:lnTo>
                    <a:pt x="256095" y="326199"/>
                  </a:lnTo>
                  <a:lnTo>
                    <a:pt x="256273" y="309435"/>
                  </a:lnTo>
                  <a:lnTo>
                    <a:pt x="257467" y="258775"/>
                  </a:lnTo>
                  <a:lnTo>
                    <a:pt x="259816" y="208102"/>
                  </a:lnTo>
                  <a:lnTo>
                    <a:pt x="263131" y="157429"/>
                  </a:lnTo>
                  <a:lnTo>
                    <a:pt x="267233" y="106781"/>
                  </a:lnTo>
                  <a:lnTo>
                    <a:pt x="271945" y="56184"/>
                  </a:lnTo>
                  <a:lnTo>
                    <a:pt x="277050" y="5626"/>
                  </a:lnTo>
                  <a:lnTo>
                    <a:pt x="277647" y="12"/>
                  </a:lnTo>
                  <a:close/>
                </a:path>
                <a:path w="5688330" h="326389">
                  <a:moveTo>
                    <a:pt x="697611" y="0"/>
                  </a:moveTo>
                  <a:lnTo>
                    <a:pt x="396354" y="0"/>
                  </a:lnTo>
                  <a:lnTo>
                    <a:pt x="394169" y="55384"/>
                  </a:lnTo>
                  <a:lnTo>
                    <a:pt x="391439" y="109537"/>
                  </a:lnTo>
                  <a:lnTo>
                    <a:pt x="387934" y="161950"/>
                  </a:lnTo>
                  <a:lnTo>
                    <a:pt x="384086" y="214350"/>
                  </a:lnTo>
                  <a:lnTo>
                    <a:pt x="380161" y="266750"/>
                  </a:lnTo>
                  <a:lnTo>
                    <a:pt x="376440" y="319138"/>
                  </a:lnTo>
                  <a:lnTo>
                    <a:pt x="376008" y="326186"/>
                  </a:lnTo>
                  <a:lnTo>
                    <a:pt x="464908" y="326186"/>
                  </a:lnTo>
                  <a:lnTo>
                    <a:pt x="458076" y="294309"/>
                  </a:lnTo>
                  <a:lnTo>
                    <a:pt x="458876" y="257073"/>
                  </a:lnTo>
                  <a:lnTo>
                    <a:pt x="468096" y="218630"/>
                  </a:lnTo>
                  <a:lnTo>
                    <a:pt x="485368" y="177876"/>
                  </a:lnTo>
                  <a:lnTo>
                    <a:pt x="510362" y="133718"/>
                  </a:lnTo>
                  <a:lnTo>
                    <a:pt x="542721" y="85077"/>
                  </a:lnTo>
                  <a:lnTo>
                    <a:pt x="518083" y="326186"/>
                  </a:lnTo>
                  <a:lnTo>
                    <a:pt x="662863" y="326186"/>
                  </a:lnTo>
                  <a:lnTo>
                    <a:pt x="665416" y="297268"/>
                  </a:lnTo>
                  <a:lnTo>
                    <a:pt x="671042" y="244792"/>
                  </a:lnTo>
                  <a:lnTo>
                    <a:pt x="677227" y="192341"/>
                  </a:lnTo>
                  <a:lnTo>
                    <a:pt x="683539" y="139903"/>
                  </a:lnTo>
                  <a:lnTo>
                    <a:pt x="689571" y="87452"/>
                  </a:lnTo>
                  <a:lnTo>
                    <a:pt x="689800" y="85077"/>
                  </a:lnTo>
                  <a:lnTo>
                    <a:pt x="694867" y="34937"/>
                  </a:lnTo>
                  <a:lnTo>
                    <a:pt x="697611" y="0"/>
                  </a:lnTo>
                  <a:close/>
                </a:path>
                <a:path w="5688330" h="326389">
                  <a:moveTo>
                    <a:pt x="1016330" y="0"/>
                  </a:moveTo>
                  <a:lnTo>
                    <a:pt x="797534" y="0"/>
                  </a:lnTo>
                  <a:lnTo>
                    <a:pt x="792111" y="47536"/>
                  </a:lnTo>
                  <a:lnTo>
                    <a:pt x="786726" y="95504"/>
                  </a:lnTo>
                  <a:lnTo>
                    <a:pt x="781443" y="144018"/>
                  </a:lnTo>
                  <a:lnTo>
                    <a:pt x="776439" y="191477"/>
                  </a:lnTo>
                  <a:lnTo>
                    <a:pt x="771601" y="239699"/>
                  </a:lnTo>
                  <a:lnTo>
                    <a:pt x="767080" y="287540"/>
                  </a:lnTo>
                  <a:lnTo>
                    <a:pt x="763689" y="326186"/>
                  </a:lnTo>
                  <a:lnTo>
                    <a:pt x="990739" y="326186"/>
                  </a:lnTo>
                  <a:lnTo>
                    <a:pt x="992263" y="296367"/>
                  </a:lnTo>
                  <a:lnTo>
                    <a:pt x="995629" y="245579"/>
                  </a:lnTo>
                  <a:lnTo>
                    <a:pt x="999591" y="194792"/>
                  </a:lnTo>
                  <a:lnTo>
                    <a:pt x="1003960" y="143484"/>
                  </a:lnTo>
                  <a:lnTo>
                    <a:pt x="1009180" y="84315"/>
                  </a:lnTo>
                  <a:lnTo>
                    <a:pt x="1012837" y="42481"/>
                  </a:lnTo>
                  <a:lnTo>
                    <a:pt x="1016330" y="0"/>
                  </a:lnTo>
                  <a:close/>
                </a:path>
                <a:path w="5688330" h="326389">
                  <a:moveTo>
                    <a:pt x="1776196" y="326186"/>
                  </a:moveTo>
                  <a:lnTo>
                    <a:pt x="1768741" y="266928"/>
                  </a:lnTo>
                  <a:lnTo>
                    <a:pt x="1763331" y="196062"/>
                  </a:lnTo>
                  <a:lnTo>
                    <a:pt x="1760867" y="124879"/>
                  </a:lnTo>
                  <a:lnTo>
                    <a:pt x="1756486" y="17284"/>
                  </a:lnTo>
                  <a:lnTo>
                    <a:pt x="1755800" y="0"/>
                  </a:lnTo>
                  <a:lnTo>
                    <a:pt x="1575384" y="0"/>
                  </a:lnTo>
                  <a:lnTo>
                    <a:pt x="1577098" y="42862"/>
                  </a:lnTo>
                  <a:lnTo>
                    <a:pt x="1573415" y="91262"/>
                  </a:lnTo>
                  <a:lnTo>
                    <a:pt x="1563281" y="132664"/>
                  </a:lnTo>
                  <a:lnTo>
                    <a:pt x="1546059" y="163918"/>
                  </a:lnTo>
                  <a:lnTo>
                    <a:pt x="1528076" y="128282"/>
                  </a:lnTo>
                  <a:lnTo>
                    <a:pt x="1514030" y="84861"/>
                  </a:lnTo>
                  <a:lnTo>
                    <a:pt x="1504073" y="36220"/>
                  </a:lnTo>
                  <a:lnTo>
                    <a:pt x="1500047" y="0"/>
                  </a:lnTo>
                  <a:lnTo>
                    <a:pt x="1225143" y="0"/>
                  </a:lnTo>
                  <a:lnTo>
                    <a:pt x="1223886" y="32524"/>
                  </a:lnTo>
                  <a:lnTo>
                    <a:pt x="1221473" y="84861"/>
                  </a:lnTo>
                  <a:lnTo>
                    <a:pt x="1216393" y="187909"/>
                  </a:lnTo>
                  <a:lnTo>
                    <a:pt x="1214081" y="239699"/>
                  </a:lnTo>
                  <a:lnTo>
                    <a:pt x="1212227" y="291490"/>
                  </a:lnTo>
                  <a:lnTo>
                    <a:pt x="1211414" y="326186"/>
                  </a:lnTo>
                  <a:lnTo>
                    <a:pt x="1776196" y="326186"/>
                  </a:lnTo>
                  <a:close/>
                </a:path>
                <a:path w="5688330" h="326389">
                  <a:moveTo>
                    <a:pt x="2187727" y="326186"/>
                  </a:moveTo>
                  <a:lnTo>
                    <a:pt x="2186736" y="297091"/>
                  </a:lnTo>
                  <a:lnTo>
                    <a:pt x="2184997" y="248069"/>
                  </a:lnTo>
                  <a:lnTo>
                    <a:pt x="2183282" y="199047"/>
                  </a:lnTo>
                  <a:lnTo>
                    <a:pt x="2181631" y="147866"/>
                  </a:lnTo>
                  <a:lnTo>
                    <a:pt x="2180310" y="100241"/>
                  </a:lnTo>
                  <a:lnTo>
                    <a:pt x="2179294" y="52590"/>
                  </a:lnTo>
                  <a:lnTo>
                    <a:pt x="2179320" y="0"/>
                  </a:lnTo>
                  <a:lnTo>
                    <a:pt x="1900707" y="0"/>
                  </a:lnTo>
                  <a:lnTo>
                    <a:pt x="1905114" y="52590"/>
                  </a:lnTo>
                  <a:lnTo>
                    <a:pt x="1909775" y="101003"/>
                  </a:lnTo>
                  <a:lnTo>
                    <a:pt x="1914550" y="147866"/>
                  </a:lnTo>
                  <a:lnTo>
                    <a:pt x="1924558" y="243090"/>
                  </a:lnTo>
                  <a:lnTo>
                    <a:pt x="1929447" y="290715"/>
                  </a:lnTo>
                  <a:lnTo>
                    <a:pt x="1932901" y="326186"/>
                  </a:lnTo>
                  <a:lnTo>
                    <a:pt x="2187727" y="326186"/>
                  </a:lnTo>
                  <a:close/>
                </a:path>
                <a:path w="5688330" h="326389">
                  <a:moveTo>
                    <a:pt x="2635427" y="326186"/>
                  </a:moveTo>
                  <a:lnTo>
                    <a:pt x="2624937" y="259613"/>
                  </a:lnTo>
                  <a:lnTo>
                    <a:pt x="2618219" y="205663"/>
                  </a:lnTo>
                  <a:lnTo>
                    <a:pt x="2612834" y="146926"/>
                  </a:lnTo>
                  <a:lnTo>
                    <a:pt x="2611183" y="128320"/>
                  </a:lnTo>
                  <a:lnTo>
                    <a:pt x="2608415" y="97205"/>
                  </a:lnTo>
                  <a:lnTo>
                    <a:pt x="2602217" y="43129"/>
                  </a:lnTo>
                  <a:lnTo>
                    <a:pt x="2594876" y="0"/>
                  </a:lnTo>
                  <a:lnTo>
                    <a:pt x="2344267" y="0"/>
                  </a:lnTo>
                  <a:lnTo>
                    <a:pt x="2343505" y="25577"/>
                  </a:lnTo>
                  <a:lnTo>
                    <a:pt x="2336850" y="227164"/>
                  </a:lnTo>
                  <a:lnTo>
                    <a:pt x="2335250" y="278358"/>
                  </a:lnTo>
                  <a:lnTo>
                    <a:pt x="2333866" y="326186"/>
                  </a:lnTo>
                  <a:lnTo>
                    <a:pt x="2471763" y="326186"/>
                  </a:lnTo>
                  <a:lnTo>
                    <a:pt x="2469502" y="315341"/>
                  </a:lnTo>
                  <a:lnTo>
                    <a:pt x="2464701" y="264896"/>
                  </a:lnTo>
                  <a:lnTo>
                    <a:pt x="2465413" y="214960"/>
                  </a:lnTo>
                  <a:lnTo>
                    <a:pt x="2471902" y="168465"/>
                  </a:lnTo>
                  <a:lnTo>
                    <a:pt x="2484463" y="128320"/>
                  </a:lnTo>
                  <a:lnTo>
                    <a:pt x="2503513" y="159016"/>
                  </a:lnTo>
                  <a:lnTo>
                    <a:pt x="2518486" y="202387"/>
                  </a:lnTo>
                  <a:lnTo>
                    <a:pt x="2528849" y="253606"/>
                  </a:lnTo>
                  <a:lnTo>
                    <a:pt x="2534107" y="307860"/>
                  </a:lnTo>
                  <a:lnTo>
                    <a:pt x="2533980" y="326186"/>
                  </a:lnTo>
                  <a:lnTo>
                    <a:pt x="2635427" y="326186"/>
                  </a:lnTo>
                  <a:close/>
                </a:path>
                <a:path w="5688330" h="326389">
                  <a:moveTo>
                    <a:pt x="2969869" y="326186"/>
                  </a:moveTo>
                  <a:lnTo>
                    <a:pt x="2969704" y="324713"/>
                  </a:lnTo>
                  <a:lnTo>
                    <a:pt x="2964764" y="275094"/>
                  </a:lnTo>
                  <a:lnTo>
                    <a:pt x="2960243" y="226377"/>
                  </a:lnTo>
                  <a:lnTo>
                    <a:pt x="2955696" y="175971"/>
                  </a:lnTo>
                  <a:lnTo>
                    <a:pt x="2951264" y="127939"/>
                  </a:lnTo>
                  <a:lnTo>
                    <a:pt x="2939199" y="0"/>
                  </a:lnTo>
                  <a:lnTo>
                    <a:pt x="2703690" y="0"/>
                  </a:lnTo>
                  <a:lnTo>
                    <a:pt x="2714942" y="101219"/>
                  </a:lnTo>
                  <a:lnTo>
                    <a:pt x="2720975" y="155028"/>
                  </a:lnTo>
                  <a:lnTo>
                    <a:pt x="2725483" y="194678"/>
                  </a:lnTo>
                  <a:lnTo>
                    <a:pt x="2730639" y="239471"/>
                  </a:lnTo>
                  <a:lnTo>
                    <a:pt x="2736608" y="290233"/>
                  </a:lnTo>
                  <a:lnTo>
                    <a:pt x="2740952" y="326186"/>
                  </a:lnTo>
                  <a:lnTo>
                    <a:pt x="2969869" y="326186"/>
                  </a:lnTo>
                  <a:close/>
                </a:path>
                <a:path w="5688330" h="326389">
                  <a:moveTo>
                    <a:pt x="3321215" y="326186"/>
                  </a:moveTo>
                  <a:lnTo>
                    <a:pt x="3314700" y="290055"/>
                  </a:lnTo>
                  <a:lnTo>
                    <a:pt x="3307397" y="250037"/>
                  </a:lnTo>
                  <a:lnTo>
                    <a:pt x="3289643" y="153517"/>
                  </a:lnTo>
                  <a:lnTo>
                    <a:pt x="3280994" y="106121"/>
                  </a:lnTo>
                  <a:lnTo>
                    <a:pt x="3272345" y="58127"/>
                  </a:lnTo>
                  <a:lnTo>
                    <a:pt x="3263887" y="10096"/>
                  </a:lnTo>
                  <a:lnTo>
                    <a:pt x="3262172" y="0"/>
                  </a:lnTo>
                  <a:lnTo>
                    <a:pt x="3013684" y="0"/>
                  </a:lnTo>
                  <a:lnTo>
                    <a:pt x="3023781" y="70269"/>
                  </a:lnTo>
                  <a:lnTo>
                    <a:pt x="3031579" y="121564"/>
                  </a:lnTo>
                  <a:lnTo>
                    <a:pt x="3039795" y="172783"/>
                  </a:lnTo>
                  <a:lnTo>
                    <a:pt x="3048368" y="223964"/>
                  </a:lnTo>
                  <a:lnTo>
                    <a:pt x="3057334" y="275577"/>
                  </a:lnTo>
                  <a:lnTo>
                    <a:pt x="3066351" y="326186"/>
                  </a:lnTo>
                  <a:lnTo>
                    <a:pt x="3321215" y="326186"/>
                  </a:lnTo>
                  <a:close/>
                </a:path>
                <a:path w="5688330" h="326389">
                  <a:moveTo>
                    <a:pt x="4058234" y="326186"/>
                  </a:moveTo>
                  <a:lnTo>
                    <a:pt x="4052239" y="236296"/>
                  </a:lnTo>
                  <a:lnTo>
                    <a:pt x="4048734" y="185813"/>
                  </a:lnTo>
                  <a:lnTo>
                    <a:pt x="4044975" y="133705"/>
                  </a:lnTo>
                  <a:lnTo>
                    <a:pt x="4041127" y="84277"/>
                  </a:lnTo>
                  <a:lnTo>
                    <a:pt x="4036911" y="34874"/>
                  </a:lnTo>
                  <a:lnTo>
                    <a:pt x="4035145" y="15494"/>
                  </a:lnTo>
                  <a:lnTo>
                    <a:pt x="4033748" y="0"/>
                  </a:lnTo>
                  <a:lnTo>
                    <a:pt x="3444456" y="0"/>
                  </a:lnTo>
                  <a:lnTo>
                    <a:pt x="3477666" y="186182"/>
                  </a:lnTo>
                  <a:lnTo>
                    <a:pt x="3485019" y="227164"/>
                  </a:lnTo>
                  <a:lnTo>
                    <a:pt x="3497376" y="295630"/>
                  </a:lnTo>
                  <a:lnTo>
                    <a:pt x="3502914" y="326186"/>
                  </a:lnTo>
                  <a:lnTo>
                    <a:pt x="3786771" y="326186"/>
                  </a:lnTo>
                  <a:lnTo>
                    <a:pt x="3774046" y="295630"/>
                  </a:lnTo>
                  <a:lnTo>
                    <a:pt x="3761333" y="247700"/>
                  </a:lnTo>
                  <a:lnTo>
                    <a:pt x="3754564" y="197967"/>
                  </a:lnTo>
                  <a:lnTo>
                    <a:pt x="3753891" y="148170"/>
                  </a:lnTo>
                  <a:lnTo>
                    <a:pt x="3759492" y="100025"/>
                  </a:lnTo>
                  <a:lnTo>
                    <a:pt x="3771531" y="55219"/>
                  </a:lnTo>
                  <a:lnTo>
                    <a:pt x="3790150" y="15494"/>
                  </a:lnTo>
                  <a:lnTo>
                    <a:pt x="3814026" y="56349"/>
                  </a:lnTo>
                  <a:lnTo>
                    <a:pt x="3832288" y="100482"/>
                  </a:lnTo>
                  <a:lnTo>
                    <a:pt x="3844810" y="146926"/>
                  </a:lnTo>
                  <a:lnTo>
                    <a:pt x="3851452" y="194678"/>
                  </a:lnTo>
                  <a:lnTo>
                    <a:pt x="3852100" y="242773"/>
                  </a:lnTo>
                  <a:lnTo>
                    <a:pt x="3846601" y="290233"/>
                  </a:lnTo>
                  <a:lnTo>
                    <a:pt x="3837381" y="326186"/>
                  </a:lnTo>
                  <a:lnTo>
                    <a:pt x="4058234" y="326186"/>
                  </a:lnTo>
                  <a:close/>
                </a:path>
                <a:path w="5688330" h="326389">
                  <a:moveTo>
                    <a:pt x="4584725" y="326186"/>
                  </a:moveTo>
                  <a:lnTo>
                    <a:pt x="4574641" y="257251"/>
                  </a:lnTo>
                  <a:lnTo>
                    <a:pt x="4567059" y="204025"/>
                  </a:lnTo>
                  <a:lnTo>
                    <a:pt x="4559846" y="150761"/>
                  </a:lnTo>
                  <a:lnTo>
                    <a:pt x="4553191" y="97205"/>
                  </a:lnTo>
                  <a:lnTo>
                    <a:pt x="4546752" y="44500"/>
                  </a:lnTo>
                  <a:lnTo>
                    <a:pt x="4540643" y="0"/>
                  </a:lnTo>
                  <a:lnTo>
                    <a:pt x="4182275" y="0"/>
                  </a:lnTo>
                  <a:lnTo>
                    <a:pt x="4186428" y="49898"/>
                  </a:lnTo>
                  <a:lnTo>
                    <a:pt x="4190225" y="101219"/>
                  </a:lnTo>
                  <a:lnTo>
                    <a:pt x="4193883" y="156705"/>
                  </a:lnTo>
                  <a:lnTo>
                    <a:pt x="4196816" y="205854"/>
                  </a:lnTo>
                  <a:lnTo>
                    <a:pt x="4199737" y="259613"/>
                  </a:lnTo>
                  <a:lnTo>
                    <a:pt x="4202607" y="316953"/>
                  </a:lnTo>
                  <a:lnTo>
                    <a:pt x="4203052" y="326186"/>
                  </a:lnTo>
                  <a:lnTo>
                    <a:pt x="4584725" y="326186"/>
                  </a:lnTo>
                  <a:close/>
                </a:path>
                <a:path w="5688330" h="326389">
                  <a:moveTo>
                    <a:pt x="5058562" y="326186"/>
                  </a:moveTo>
                  <a:lnTo>
                    <a:pt x="5057533" y="316230"/>
                  </a:lnTo>
                  <a:lnTo>
                    <a:pt x="5051552" y="266992"/>
                  </a:lnTo>
                  <a:lnTo>
                    <a:pt x="5044668" y="217919"/>
                  </a:lnTo>
                  <a:lnTo>
                    <a:pt x="5037036" y="166408"/>
                  </a:lnTo>
                  <a:lnTo>
                    <a:pt x="5029695" y="114896"/>
                  </a:lnTo>
                  <a:lnTo>
                    <a:pt x="5022774" y="63373"/>
                  </a:lnTo>
                  <a:lnTo>
                    <a:pt x="5016373" y="11836"/>
                  </a:lnTo>
                  <a:lnTo>
                    <a:pt x="5015039" y="0"/>
                  </a:lnTo>
                  <a:lnTo>
                    <a:pt x="4658728" y="0"/>
                  </a:lnTo>
                  <a:lnTo>
                    <a:pt x="4696511" y="326186"/>
                  </a:lnTo>
                  <a:lnTo>
                    <a:pt x="5058562" y="326186"/>
                  </a:lnTo>
                  <a:close/>
                </a:path>
                <a:path w="5688330" h="326389">
                  <a:moveTo>
                    <a:pt x="5688241" y="326186"/>
                  </a:moveTo>
                  <a:lnTo>
                    <a:pt x="5685320" y="263537"/>
                  </a:lnTo>
                  <a:lnTo>
                    <a:pt x="5682196" y="210121"/>
                  </a:lnTo>
                  <a:lnTo>
                    <a:pt x="5677992" y="146926"/>
                  </a:lnTo>
                  <a:lnTo>
                    <a:pt x="5674487" y="97205"/>
                  </a:lnTo>
                  <a:lnTo>
                    <a:pt x="5670016" y="34874"/>
                  </a:lnTo>
                  <a:lnTo>
                    <a:pt x="5667553" y="0"/>
                  </a:lnTo>
                  <a:lnTo>
                    <a:pt x="5355120" y="0"/>
                  </a:lnTo>
                  <a:lnTo>
                    <a:pt x="5374487" y="44500"/>
                  </a:lnTo>
                  <a:lnTo>
                    <a:pt x="5386984" y="98082"/>
                  </a:lnTo>
                  <a:lnTo>
                    <a:pt x="5392064" y="153517"/>
                  </a:lnTo>
                  <a:lnTo>
                    <a:pt x="5392140" y="156705"/>
                  </a:lnTo>
                  <a:lnTo>
                    <a:pt x="5389994" y="210235"/>
                  </a:lnTo>
                  <a:lnTo>
                    <a:pt x="5380215" y="258648"/>
                  </a:lnTo>
                  <a:lnTo>
                    <a:pt x="5362753" y="295186"/>
                  </a:lnTo>
                  <a:lnTo>
                    <a:pt x="5348541" y="246761"/>
                  </a:lnTo>
                  <a:lnTo>
                    <a:pt x="5339372" y="193687"/>
                  </a:lnTo>
                  <a:lnTo>
                    <a:pt x="5335397" y="140119"/>
                  </a:lnTo>
                  <a:lnTo>
                    <a:pt x="5335448" y="133705"/>
                  </a:lnTo>
                  <a:lnTo>
                    <a:pt x="5336502" y="86487"/>
                  </a:lnTo>
                  <a:lnTo>
                    <a:pt x="5342966" y="38798"/>
                  </a:lnTo>
                  <a:lnTo>
                    <a:pt x="5354625" y="0"/>
                  </a:lnTo>
                  <a:lnTo>
                    <a:pt x="5198923" y="0"/>
                  </a:lnTo>
                  <a:lnTo>
                    <a:pt x="5205374" y="86487"/>
                  </a:lnTo>
                  <a:lnTo>
                    <a:pt x="5208524" y="136067"/>
                  </a:lnTo>
                  <a:lnTo>
                    <a:pt x="5211165" y="186182"/>
                  </a:lnTo>
                  <a:lnTo>
                    <a:pt x="5213147" y="236296"/>
                  </a:lnTo>
                  <a:lnTo>
                    <a:pt x="5214340" y="286410"/>
                  </a:lnTo>
                  <a:lnTo>
                    <a:pt x="5214772" y="326186"/>
                  </a:lnTo>
                  <a:lnTo>
                    <a:pt x="5688241" y="326186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34274" y="5151807"/>
              <a:ext cx="145415" cy="2071370"/>
            </a:xfrm>
            <a:custGeom>
              <a:avLst/>
              <a:gdLst/>
              <a:ahLst/>
              <a:cxnLst/>
              <a:rect l="l" t="t" r="r" b="b"/>
              <a:pathLst>
                <a:path w="145414" h="2071370">
                  <a:moveTo>
                    <a:pt x="0" y="0"/>
                  </a:moveTo>
                  <a:lnTo>
                    <a:pt x="0" y="2070849"/>
                  </a:lnTo>
                </a:path>
                <a:path w="145414" h="2071370">
                  <a:moveTo>
                    <a:pt x="0" y="0"/>
                  </a:moveTo>
                  <a:lnTo>
                    <a:pt x="144970" y="0"/>
                  </a:lnTo>
                </a:path>
                <a:path w="145414" h="2071370">
                  <a:moveTo>
                    <a:pt x="0" y="2070849"/>
                  </a:moveTo>
                  <a:lnTo>
                    <a:pt x="144970" y="2070849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77157" y="5322953"/>
            <a:ext cx="2450465" cy="171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b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cc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use</a:t>
            </a:r>
            <a:endParaRPr sz="1600">
              <a:latin typeface="Source Sans Pro"/>
              <a:cs typeface="Source Sans Pro"/>
            </a:endParaRPr>
          </a:p>
          <a:p>
            <a:pPr marL="12700" marR="6985" indent="1474470" algn="r">
              <a:lnSpc>
                <a:spcPct val="127400"/>
              </a:lnSpc>
              <a:spcBef>
                <a:spcPts val="800"/>
              </a:spcBef>
            </a:pPr>
            <a:r>
              <a:rPr sz="1600" spc="-20" dirty="0">
                <a:latin typeface="Source Sans Pro"/>
                <a:cs typeface="Source Sans Pro"/>
              </a:rPr>
              <a:t>Al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oho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use  Overweight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including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  <a:p>
            <a:pPr marL="999490" marR="5080" indent="274955" algn="r">
              <a:lnSpc>
                <a:spcPct val="148300"/>
              </a:lnSpc>
            </a:pPr>
            <a:r>
              <a:rPr sz="1600" spc="-20" dirty="0">
                <a:latin typeface="Source Sans Pro"/>
                <a:cs typeface="Source Sans Pro"/>
              </a:rPr>
              <a:t>Illici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dru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use  Al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21399" y="5280620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12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10199" y="5631394"/>
            <a:ext cx="290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11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549950" y="5991312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9.7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16628" y="6366724"/>
            <a:ext cx="3663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6.9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431260" y="7199509"/>
            <a:ext cx="6233795" cy="27305"/>
            <a:chOff x="5431260" y="7199509"/>
            <a:chExt cx="6233795" cy="27305"/>
          </a:xfrm>
        </p:grpSpPr>
        <p:sp>
          <p:nvSpPr>
            <p:cNvPr id="22" name="object 22"/>
            <p:cNvSpPr/>
            <p:nvPr/>
          </p:nvSpPr>
          <p:spPr>
            <a:xfrm>
              <a:off x="5434564" y="7199509"/>
              <a:ext cx="6229350" cy="24130"/>
            </a:xfrm>
            <a:custGeom>
              <a:avLst/>
              <a:gdLst/>
              <a:ahLst/>
              <a:cxnLst/>
              <a:rect l="l" t="t" r="r" b="b"/>
              <a:pathLst>
                <a:path w="6229350" h="24129">
                  <a:moveTo>
                    <a:pt x="0" y="23761"/>
                  </a:moveTo>
                  <a:lnTo>
                    <a:pt x="6228854" y="23761"/>
                  </a:lnTo>
                </a:path>
                <a:path w="6229350" h="24129">
                  <a:moveTo>
                    <a:pt x="0" y="23761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661284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23477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585668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547860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10052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72243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34435" y="7205574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h="20320">
                  <a:moveTo>
                    <a:pt x="0" y="2016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396800" y="6750772"/>
            <a:ext cx="7198359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128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6.2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755"/>
              </a:spcBef>
              <a:tabLst>
                <a:tab pos="1037590" algn="l"/>
                <a:tab pos="2063114" algn="l"/>
                <a:tab pos="3089275" algn="l"/>
                <a:tab pos="4114800" algn="l"/>
                <a:tab pos="5140325" algn="l"/>
                <a:tab pos="6165850" algn="l"/>
                <a:tab pos="6623050" algn="l"/>
              </a:tabLst>
            </a:pPr>
            <a:r>
              <a:rPr sz="1600" dirty="0">
                <a:latin typeface="Source Sans Pro"/>
                <a:cs typeface="Source Sans Pro"/>
              </a:rPr>
              <a:t>0	2	4	6	8	</a:t>
            </a:r>
            <a:r>
              <a:rPr sz="1600" spc="-10" dirty="0">
                <a:latin typeface="Source Sans Pro"/>
                <a:cs typeface="Source Sans Pro"/>
              </a:rPr>
              <a:t>10	12	</a:t>
            </a:r>
            <a:r>
              <a:rPr sz="1600" spc="-20" dirty="0">
                <a:latin typeface="Source Sans Pro"/>
                <a:cs typeface="Source Sans Pro"/>
              </a:rPr>
              <a:t>(%)</a:t>
            </a:r>
            <a:endParaRPr sz="1600">
              <a:latin typeface="Source Sans Pro"/>
              <a:cs typeface="Source Sans Pro"/>
            </a:endParaRPr>
          </a:p>
          <a:p>
            <a:pPr marL="31750" marR="5080">
              <a:lnSpc>
                <a:spcPct val="100000"/>
              </a:lnSpc>
              <a:spcBef>
                <a:spcPts val="1110"/>
              </a:spcBef>
            </a:pP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Note: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Risk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factor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contributions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in this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graph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can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not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be added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together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estimate</a:t>
            </a:r>
            <a:r>
              <a:rPr sz="1500" b="0" i="1" spc="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totals,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due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to </a:t>
            </a:r>
            <a:r>
              <a:rPr sz="1500" b="0" i="1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interactions between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factors.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5363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Burden</a:t>
            </a:r>
            <a:r>
              <a:rPr spc="-105" dirty="0"/>
              <a:t> </a:t>
            </a:r>
            <a:r>
              <a:rPr spc="-30" dirty="0"/>
              <a:t>of</a:t>
            </a:r>
            <a:r>
              <a:rPr spc="-100" dirty="0"/>
              <a:t> </a:t>
            </a:r>
            <a:r>
              <a:rPr spc="-50" dirty="0"/>
              <a:t>disease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100" y="7268751"/>
            <a:ext cx="1007837" cy="10120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23925" y="2002020"/>
            <a:ext cx="12813030" cy="63036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0"/>
              </a:spcBef>
            </a:pPr>
            <a:r>
              <a:rPr sz="2000" spc="-15" dirty="0">
                <a:latin typeface="Source Sans Pro"/>
                <a:cs typeface="Source Sans Pro"/>
              </a:rPr>
              <a:t>Australia</a:t>
            </a:r>
            <a:r>
              <a:rPr sz="2000" dirty="0">
                <a:latin typeface="Source Sans Pro"/>
                <a:cs typeface="Source Sans Pro"/>
              </a:rPr>
              <a:t> 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generally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considered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responded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well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reduce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COVID-19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2]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43180">
              <a:lnSpc>
                <a:spcPct val="116700"/>
              </a:lnSpc>
              <a:spcBef>
                <a:spcPts val="800"/>
              </a:spcBef>
            </a:pPr>
            <a:r>
              <a:rPr sz="2000" spc="-5" dirty="0">
                <a:latin typeface="Source Sans Pro"/>
                <a:cs typeface="Source Sans Pro"/>
              </a:rPr>
              <a:t>Mortality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comparable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developed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nations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around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world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been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estimated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100 times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greater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than 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Australia</a:t>
            </a:r>
            <a:r>
              <a:rPr sz="1725" spc="-15" baseline="31400" dirty="0">
                <a:latin typeface="Source Sans Pro"/>
                <a:cs typeface="Source Sans Pro"/>
              </a:rPr>
              <a:t>[3].</a:t>
            </a:r>
            <a:r>
              <a:rPr sz="1725" spc="254" baseline="3140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identified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vulnerable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due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persistent</a:t>
            </a:r>
            <a:r>
              <a:rPr sz="2000" dirty="0">
                <a:latin typeface="Source Sans Pro"/>
                <a:cs typeface="Source Sans Pro"/>
              </a:rPr>
              <a:t> social, </a:t>
            </a:r>
            <a:r>
              <a:rPr sz="2000" spc="-10" dirty="0">
                <a:latin typeface="Source Sans Pro"/>
                <a:cs typeface="Source Sans Pro"/>
              </a:rPr>
              <a:t>economic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inequalities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[4-7]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67945">
              <a:lnSpc>
                <a:spcPct val="116700"/>
              </a:lnSpc>
              <a:spcBef>
                <a:spcPts val="795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 response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the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pandemic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by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the Aboriginal Community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Controlled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Health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Sector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with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national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leadership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by </a:t>
            </a:r>
            <a:r>
              <a:rPr sz="2000" b="1" spc="-38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NACCHO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has been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praised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as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instrumental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mitigating</a:t>
            </a:r>
            <a:r>
              <a:rPr sz="20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the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impact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COVID-19</a:t>
            </a:r>
            <a:r>
              <a:rPr sz="2000" b="1" spc="-1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[2,3]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0" indent="-457834">
              <a:lnSpc>
                <a:spcPct val="100000"/>
              </a:lnSpc>
              <a:spcBef>
                <a:spcPts val="800"/>
              </a:spcBef>
              <a:buChar char="•"/>
              <a:tabLst>
                <a:tab pos="508000" algn="l"/>
                <a:tab pos="508634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infection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non-Indigenous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populations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was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5.9 times higher </a:t>
            </a:r>
            <a:r>
              <a:rPr sz="2000" dirty="0">
                <a:latin typeface="Source Sans Pro"/>
                <a:cs typeface="Source Sans Pro"/>
              </a:rPr>
              <a:t>than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First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Nations</a:t>
            </a:r>
            <a:r>
              <a:rPr sz="2000" dirty="0">
                <a:latin typeface="Source Sans Pro"/>
                <a:cs typeface="Source Sans Pro"/>
              </a:rPr>
              <a:t> people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507365" algn="l"/>
                <a:tab pos="508000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resilience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and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r>
              <a:rPr sz="2000" dirty="0">
                <a:latin typeface="Source Sans Pro"/>
                <a:cs typeface="Source Sans Pro"/>
              </a:rPr>
              <a:t> has also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been </a:t>
            </a:r>
            <a:r>
              <a:rPr sz="2000" spc="-5" dirty="0">
                <a:latin typeface="Source Sans Pro"/>
                <a:cs typeface="Source Sans Pro"/>
              </a:rPr>
              <a:t>highlighted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0" marR="66675" indent="-457200">
              <a:lnSpc>
                <a:spcPct val="116700"/>
              </a:lnSpc>
              <a:spcBef>
                <a:spcPts val="200"/>
              </a:spcBef>
              <a:buChar char="•"/>
              <a:tabLst>
                <a:tab pos="508000" algn="l"/>
                <a:tab pos="508634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COVID-19</a:t>
            </a:r>
            <a:r>
              <a:rPr sz="2000" dirty="0">
                <a:latin typeface="Source Sans Pro"/>
                <a:cs typeface="Source Sans Pro"/>
              </a:rPr>
              <a:t> 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and the </a:t>
            </a:r>
            <a:r>
              <a:rPr sz="2000" spc="-10" dirty="0">
                <a:latin typeface="Source Sans Pro"/>
                <a:cs typeface="Source Sans Pro"/>
              </a:rPr>
              <a:t>potential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exposure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increased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racism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important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be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aware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165860" marR="397510">
              <a:lnSpc>
                <a:spcPct val="116700"/>
              </a:lnSpc>
              <a:spcBef>
                <a:spcPts val="1630"/>
              </a:spcBef>
            </a:pPr>
            <a:r>
              <a:rPr sz="2000" dirty="0">
                <a:latin typeface="Source Sans Pro"/>
                <a:cs typeface="Source Sans Pro"/>
              </a:rPr>
              <a:t>In </a:t>
            </a:r>
            <a:r>
              <a:rPr sz="2000" spc="-15" dirty="0">
                <a:latin typeface="Source Sans Pro"/>
                <a:cs typeface="Source Sans Pro"/>
              </a:rPr>
              <a:t>Australia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June 2021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910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deaths</a:t>
            </a:r>
            <a:r>
              <a:rPr sz="20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none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8]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165860" marR="675005">
              <a:lnSpc>
                <a:spcPct val="107100"/>
              </a:lnSpc>
              <a:spcBef>
                <a:spcPts val="1964"/>
              </a:spcBef>
            </a:pP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In 2019-20,</a:t>
            </a:r>
            <a:r>
              <a:rPr sz="2000" b="1" spc="1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1.2%</a:t>
            </a:r>
            <a:r>
              <a:rPr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of hospitalisations</a:t>
            </a:r>
            <a:r>
              <a:rPr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[9]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these, the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dirty="0">
                <a:latin typeface="Source Sans Pro"/>
                <a:cs typeface="Source Sans Pro"/>
              </a:rPr>
              <a:t> number of </a:t>
            </a:r>
            <a:r>
              <a:rPr sz="2000" spc="-10" dirty="0">
                <a:latin typeface="Source Sans Pro"/>
                <a:cs typeface="Source Sans Pro"/>
              </a:rPr>
              <a:t>separations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in NSW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followed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Qld, Vic, SA, WA and </a:t>
            </a:r>
            <a:r>
              <a:rPr sz="2000" spc="-40" dirty="0">
                <a:latin typeface="Source Sans Pro"/>
                <a:cs typeface="Source Sans Pro"/>
              </a:rPr>
              <a:t>Tas.</a:t>
            </a:r>
            <a:endParaRPr sz="2000" dirty="0">
              <a:latin typeface="Source Sans Pro"/>
              <a:cs typeface="Source Sans Pro"/>
            </a:endParaRPr>
          </a:p>
          <a:p>
            <a:pPr marL="1165860">
              <a:lnSpc>
                <a:spcPct val="100000"/>
              </a:lnSpc>
              <a:spcBef>
                <a:spcPts val="400"/>
              </a:spcBef>
            </a:pP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spc="-10" dirty="0">
                <a:latin typeface="Source Sans Pro"/>
                <a:cs typeface="Source Sans Pro"/>
              </a:rPr>
              <a:t> 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no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separations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ACT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75" dirty="0">
                <a:latin typeface="Source Sans Pro"/>
                <a:cs typeface="Source Sans Pro"/>
              </a:rPr>
              <a:t>NT.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2101" y="6092217"/>
            <a:ext cx="1007837" cy="101205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27221" y="3046086"/>
            <a:ext cx="4869180" cy="4248150"/>
            <a:chOff x="8127221" y="3046086"/>
            <a:chExt cx="4869180" cy="4248150"/>
          </a:xfrm>
        </p:grpSpPr>
        <p:sp>
          <p:nvSpPr>
            <p:cNvPr id="3" name="object 3"/>
            <p:cNvSpPr/>
            <p:nvPr/>
          </p:nvSpPr>
          <p:spPr>
            <a:xfrm>
              <a:off x="12674766" y="6947074"/>
              <a:ext cx="307975" cy="330835"/>
            </a:xfrm>
            <a:custGeom>
              <a:avLst/>
              <a:gdLst/>
              <a:ahLst/>
              <a:cxnLst/>
              <a:rect l="l" t="t" r="r" b="b"/>
              <a:pathLst>
                <a:path w="307975" h="330834">
                  <a:moveTo>
                    <a:pt x="0" y="330695"/>
                  </a:moveTo>
                  <a:lnTo>
                    <a:pt x="48693" y="320263"/>
                  </a:lnTo>
                  <a:lnTo>
                    <a:pt x="94705" y="303504"/>
                  </a:lnTo>
                  <a:lnTo>
                    <a:pt x="137547" y="280904"/>
                  </a:lnTo>
                  <a:lnTo>
                    <a:pt x="176734" y="252949"/>
                  </a:lnTo>
                  <a:lnTo>
                    <a:pt x="211778" y="220125"/>
                  </a:lnTo>
                  <a:lnTo>
                    <a:pt x="242195" y="182920"/>
                  </a:lnTo>
                  <a:lnTo>
                    <a:pt x="267496" y="141818"/>
                  </a:lnTo>
                  <a:lnTo>
                    <a:pt x="287197" y="97306"/>
                  </a:lnTo>
                  <a:lnTo>
                    <a:pt x="300809" y="49871"/>
                  </a:lnTo>
                  <a:lnTo>
                    <a:pt x="307848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10817" y="72686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83522" y="3444177"/>
              <a:ext cx="0" cy="3426460"/>
            </a:xfrm>
            <a:custGeom>
              <a:avLst/>
              <a:gdLst/>
              <a:ahLst/>
              <a:cxnLst/>
              <a:rect l="l" t="t" r="r" b="b"/>
              <a:pathLst>
                <a:path h="3426459">
                  <a:moveTo>
                    <a:pt x="0" y="342644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70823" y="690870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699" y="0"/>
                  </a:lnTo>
                  <a:lnTo>
                    <a:pt x="21680" y="3719"/>
                  </a:lnTo>
                  <a:lnTo>
                    <a:pt x="25399" y="12700"/>
                  </a:lnTo>
                  <a:lnTo>
                    <a:pt x="21680" y="21680"/>
                  </a:lnTo>
                  <a:lnTo>
                    <a:pt x="12699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9207" y="3059710"/>
              <a:ext cx="330835" cy="307975"/>
            </a:xfrm>
            <a:custGeom>
              <a:avLst/>
              <a:gdLst/>
              <a:ahLst/>
              <a:cxnLst/>
              <a:rect l="l" t="t" r="r" b="b"/>
              <a:pathLst>
                <a:path w="330834" h="307975">
                  <a:moveTo>
                    <a:pt x="330695" y="307848"/>
                  </a:moveTo>
                  <a:lnTo>
                    <a:pt x="320263" y="259153"/>
                  </a:lnTo>
                  <a:lnTo>
                    <a:pt x="303503" y="213141"/>
                  </a:lnTo>
                  <a:lnTo>
                    <a:pt x="280902" y="170298"/>
                  </a:lnTo>
                  <a:lnTo>
                    <a:pt x="252945" y="131110"/>
                  </a:lnTo>
                  <a:lnTo>
                    <a:pt x="220121" y="96064"/>
                  </a:lnTo>
                  <a:lnTo>
                    <a:pt x="182914" y="65647"/>
                  </a:lnTo>
                  <a:lnTo>
                    <a:pt x="141812" y="40345"/>
                  </a:lnTo>
                  <a:lnTo>
                    <a:pt x="97301" y="20645"/>
                  </a:lnTo>
                  <a:lnTo>
                    <a:pt x="49868" y="7035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970823" y="34061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699" y="0"/>
                  </a:lnTo>
                  <a:lnTo>
                    <a:pt x="21680" y="3719"/>
                  </a:lnTo>
                  <a:lnTo>
                    <a:pt x="25399" y="12700"/>
                  </a:lnTo>
                  <a:lnTo>
                    <a:pt x="21680" y="21680"/>
                  </a:lnTo>
                  <a:lnTo>
                    <a:pt x="12699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525376" y="3058789"/>
              <a:ext cx="4047490" cy="0"/>
            </a:xfrm>
            <a:custGeom>
              <a:avLst/>
              <a:gdLst/>
              <a:ahLst/>
              <a:cxnLst/>
              <a:rect l="l" t="t" r="r" b="b"/>
              <a:pathLst>
                <a:path w="4047490">
                  <a:moveTo>
                    <a:pt x="4047235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10817" y="30460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40829" y="3062412"/>
              <a:ext cx="307975" cy="330835"/>
            </a:xfrm>
            <a:custGeom>
              <a:avLst/>
              <a:gdLst/>
              <a:ahLst/>
              <a:cxnLst/>
              <a:rect l="l" t="t" r="r" b="b"/>
              <a:pathLst>
                <a:path w="307975" h="330835">
                  <a:moveTo>
                    <a:pt x="307848" y="0"/>
                  </a:moveTo>
                  <a:lnTo>
                    <a:pt x="259154" y="10432"/>
                  </a:lnTo>
                  <a:lnTo>
                    <a:pt x="213142" y="27192"/>
                  </a:lnTo>
                  <a:lnTo>
                    <a:pt x="170300" y="49795"/>
                  </a:lnTo>
                  <a:lnTo>
                    <a:pt x="131113" y="77753"/>
                  </a:lnTo>
                  <a:lnTo>
                    <a:pt x="96069" y="110578"/>
                  </a:lnTo>
                  <a:lnTo>
                    <a:pt x="65652" y="147786"/>
                  </a:lnTo>
                  <a:lnTo>
                    <a:pt x="40351" y="188888"/>
                  </a:lnTo>
                  <a:lnTo>
                    <a:pt x="20650" y="233398"/>
                  </a:lnTo>
                  <a:lnTo>
                    <a:pt x="7038" y="280829"/>
                  </a:lnTo>
                  <a:lnTo>
                    <a:pt x="0" y="330695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9921" y="3469556"/>
              <a:ext cx="0" cy="3427095"/>
            </a:xfrm>
            <a:custGeom>
              <a:avLst/>
              <a:gdLst/>
              <a:ahLst/>
              <a:cxnLst/>
              <a:rect l="l" t="t" r="r" b="b"/>
              <a:pathLst>
                <a:path h="3427095">
                  <a:moveTo>
                    <a:pt x="0" y="0"/>
                  </a:moveTo>
                  <a:lnTo>
                    <a:pt x="0" y="3426472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27221" y="3406105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3719" y="3719"/>
                  </a:lnTo>
                  <a:lnTo>
                    <a:pt x="12700" y="0"/>
                  </a:lnTo>
                  <a:lnTo>
                    <a:pt x="21680" y="3719"/>
                  </a:lnTo>
                  <a:lnTo>
                    <a:pt x="25400" y="12700"/>
                  </a:lnTo>
                  <a:lnTo>
                    <a:pt x="21680" y="21680"/>
                  </a:lnTo>
                  <a:lnTo>
                    <a:pt x="12700" y="25400"/>
                  </a:lnTo>
                  <a:lnTo>
                    <a:pt x="3719" y="2168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143541" y="6972646"/>
              <a:ext cx="330835" cy="307975"/>
            </a:xfrm>
            <a:custGeom>
              <a:avLst/>
              <a:gdLst/>
              <a:ahLst/>
              <a:cxnLst/>
              <a:rect l="l" t="t" r="r" b="b"/>
              <a:pathLst>
                <a:path w="330834" h="307975">
                  <a:moveTo>
                    <a:pt x="0" y="0"/>
                  </a:moveTo>
                  <a:lnTo>
                    <a:pt x="10431" y="48693"/>
                  </a:lnTo>
                  <a:lnTo>
                    <a:pt x="27191" y="94703"/>
                  </a:lnTo>
                  <a:lnTo>
                    <a:pt x="49793" y="137544"/>
                  </a:lnTo>
                  <a:lnTo>
                    <a:pt x="77749" y="176730"/>
                  </a:lnTo>
                  <a:lnTo>
                    <a:pt x="110574" y="211774"/>
                  </a:lnTo>
                  <a:lnTo>
                    <a:pt x="147780" y="242189"/>
                  </a:lnTo>
                  <a:lnTo>
                    <a:pt x="188882" y="267491"/>
                  </a:lnTo>
                  <a:lnTo>
                    <a:pt x="233393" y="287192"/>
                  </a:lnTo>
                  <a:lnTo>
                    <a:pt x="280826" y="300806"/>
                  </a:lnTo>
                  <a:lnTo>
                    <a:pt x="330695" y="307848"/>
                  </a:lnTo>
                </a:path>
              </a:pathLst>
            </a:custGeom>
            <a:ln w="25400">
              <a:solidFill>
                <a:srgbClr val="1399C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27213" y="3046094"/>
              <a:ext cx="385445" cy="4248150"/>
            </a:xfrm>
            <a:custGeom>
              <a:avLst/>
              <a:gdLst/>
              <a:ahLst/>
              <a:cxnLst/>
              <a:rect l="l" t="t" r="r" b="b"/>
              <a:pathLst>
                <a:path w="385445" h="4248150">
                  <a:moveTo>
                    <a:pt x="25400" y="3875316"/>
                  </a:moveTo>
                  <a:lnTo>
                    <a:pt x="21678" y="3866337"/>
                  </a:lnTo>
                  <a:lnTo>
                    <a:pt x="12700" y="3862616"/>
                  </a:lnTo>
                  <a:lnTo>
                    <a:pt x="3721" y="3866337"/>
                  </a:lnTo>
                  <a:lnTo>
                    <a:pt x="0" y="3875316"/>
                  </a:lnTo>
                  <a:lnTo>
                    <a:pt x="3721" y="3884295"/>
                  </a:lnTo>
                  <a:lnTo>
                    <a:pt x="12700" y="3888016"/>
                  </a:lnTo>
                  <a:lnTo>
                    <a:pt x="21678" y="3884295"/>
                  </a:lnTo>
                  <a:lnTo>
                    <a:pt x="25400" y="3875316"/>
                  </a:lnTo>
                  <a:close/>
                </a:path>
                <a:path w="385445" h="4248150">
                  <a:moveTo>
                    <a:pt x="385394" y="4235310"/>
                  </a:moveTo>
                  <a:lnTo>
                    <a:pt x="381673" y="4226331"/>
                  </a:lnTo>
                  <a:lnTo>
                    <a:pt x="372694" y="4222610"/>
                  </a:lnTo>
                  <a:lnTo>
                    <a:pt x="363715" y="4226331"/>
                  </a:lnTo>
                  <a:lnTo>
                    <a:pt x="359994" y="4235310"/>
                  </a:lnTo>
                  <a:lnTo>
                    <a:pt x="363715" y="4244289"/>
                  </a:lnTo>
                  <a:lnTo>
                    <a:pt x="372694" y="4248010"/>
                  </a:lnTo>
                  <a:lnTo>
                    <a:pt x="381673" y="4244289"/>
                  </a:lnTo>
                  <a:lnTo>
                    <a:pt x="385394" y="4235310"/>
                  </a:lnTo>
                  <a:close/>
                </a:path>
                <a:path w="385445" h="4248150">
                  <a:moveTo>
                    <a:pt x="385394" y="12700"/>
                  </a:moveTo>
                  <a:lnTo>
                    <a:pt x="381673" y="3721"/>
                  </a:lnTo>
                  <a:lnTo>
                    <a:pt x="372694" y="0"/>
                  </a:lnTo>
                  <a:lnTo>
                    <a:pt x="363715" y="3721"/>
                  </a:lnTo>
                  <a:lnTo>
                    <a:pt x="359994" y="12700"/>
                  </a:lnTo>
                  <a:lnTo>
                    <a:pt x="363715" y="21678"/>
                  </a:lnTo>
                  <a:lnTo>
                    <a:pt x="372694" y="25400"/>
                  </a:lnTo>
                  <a:lnTo>
                    <a:pt x="381673" y="21678"/>
                  </a:lnTo>
                  <a:lnTo>
                    <a:pt x="385394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445818" y="6086144"/>
              <a:ext cx="561975" cy="802640"/>
            </a:xfrm>
            <a:custGeom>
              <a:avLst/>
              <a:gdLst/>
              <a:ahLst/>
              <a:cxnLst/>
              <a:rect l="l" t="t" r="r" b="b"/>
              <a:pathLst>
                <a:path w="561975" h="802640">
                  <a:moveTo>
                    <a:pt x="134073" y="67030"/>
                  </a:moveTo>
                  <a:lnTo>
                    <a:pt x="127990" y="55473"/>
                  </a:lnTo>
                  <a:lnTo>
                    <a:pt x="123101" y="53238"/>
                  </a:lnTo>
                  <a:lnTo>
                    <a:pt x="114325" y="56299"/>
                  </a:lnTo>
                  <a:lnTo>
                    <a:pt x="111760" y="60147"/>
                  </a:lnTo>
                  <a:lnTo>
                    <a:pt x="113068" y="68313"/>
                  </a:lnTo>
                  <a:lnTo>
                    <a:pt x="117779" y="71589"/>
                  </a:lnTo>
                  <a:lnTo>
                    <a:pt x="123444" y="71666"/>
                  </a:lnTo>
                  <a:lnTo>
                    <a:pt x="131064" y="71767"/>
                  </a:lnTo>
                  <a:lnTo>
                    <a:pt x="134073" y="67030"/>
                  </a:lnTo>
                  <a:close/>
                </a:path>
                <a:path w="561975" h="802640">
                  <a:moveTo>
                    <a:pt x="143116" y="507644"/>
                  </a:moveTo>
                  <a:lnTo>
                    <a:pt x="138950" y="489712"/>
                  </a:lnTo>
                  <a:lnTo>
                    <a:pt x="136817" y="480758"/>
                  </a:lnTo>
                  <a:lnTo>
                    <a:pt x="134556" y="471843"/>
                  </a:lnTo>
                  <a:lnTo>
                    <a:pt x="133553" y="468096"/>
                  </a:lnTo>
                  <a:lnTo>
                    <a:pt x="133223" y="466839"/>
                  </a:lnTo>
                  <a:lnTo>
                    <a:pt x="131114" y="461924"/>
                  </a:lnTo>
                  <a:lnTo>
                    <a:pt x="128536" y="457352"/>
                  </a:lnTo>
                  <a:lnTo>
                    <a:pt x="128536" y="504723"/>
                  </a:lnTo>
                  <a:lnTo>
                    <a:pt x="128193" y="511276"/>
                  </a:lnTo>
                  <a:lnTo>
                    <a:pt x="126339" y="517550"/>
                  </a:lnTo>
                  <a:lnTo>
                    <a:pt x="122961" y="523494"/>
                  </a:lnTo>
                  <a:lnTo>
                    <a:pt x="119126" y="528828"/>
                  </a:lnTo>
                  <a:lnTo>
                    <a:pt x="114198" y="528066"/>
                  </a:lnTo>
                  <a:lnTo>
                    <a:pt x="111912" y="521970"/>
                  </a:lnTo>
                  <a:lnTo>
                    <a:pt x="109321" y="512597"/>
                  </a:lnTo>
                  <a:lnTo>
                    <a:pt x="108508" y="503186"/>
                  </a:lnTo>
                  <a:lnTo>
                    <a:pt x="109359" y="493788"/>
                  </a:lnTo>
                  <a:lnTo>
                    <a:pt x="111747" y="484378"/>
                  </a:lnTo>
                  <a:lnTo>
                    <a:pt x="113334" y="479552"/>
                  </a:lnTo>
                  <a:lnTo>
                    <a:pt x="115341" y="474853"/>
                  </a:lnTo>
                  <a:lnTo>
                    <a:pt x="117932" y="468096"/>
                  </a:lnTo>
                  <a:lnTo>
                    <a:pt x="120091" y="474433"/>
                  </a:lnTo>
                  <a:lnTo>
                    <a:pt x="121615" y="478650"/>
                  </a:lnTo>
                  <a:lnTo>
                    <a:pt x="124536" y="487895"/>
                  </a:lnTo>
                  <a:lnTo>
                    <a:pt x="126022" y="492899"/>
                  </a:lnTo>
                  <a:lnTo>
                    <a:pt x="127393" y="497928"/>
                  </a:lnTo>
                  <a:lnTo>
                    <a:pt x="128536" y="504723"/>
                  </a:lnTo>
                  <a:lnTo>
                    <a:pt x="128536" y="457352"/>
                  </a:lnTo>
                  <a:lnTo>
                    <a:pt x="126822" y="454291"/>
                  </a:lnTo>
                  <a:lnTo>
                    <a:pt x="124091" y="451446"/>
                  </a:lnTo>
                  <a:lnTo>
                    <a:pt x="116408" y="445973"/>
                  </a:lnTo>
                  <a:lnTo>
                    <a:pt x="113677" y="447687"/>
                  </a:lnTo>
                  <a:lnTo>
                    <a:pt x="109994" y="459803"/>
                  </a:lnTo>
                  <a:lnTo>
                    <a:pt x="107454" y="466090"/>
                  </a:lnTo>
                  <a:lnTo>
                    <a:pt x="103035" y="476885"/>
                  </a:lnTo>
                  <a:lnTo>
                    <a:pt x="100037" y="481088"/>
                  </a:lnTo>
                  <a:lnTo>
                    <a:pt x="98767" y="485775"/>
                  </a:lnTo>
                  <a:lnTo>
                    <a:pt x="96405" y="495693"/>
                  </a:lnTo>
                  <a:lnTo>
                    <a:pt x="95262" y="505612"/>
                  </a:lnTo>
                  <a:lnTo>
                    <a:pt x="96177" y="515518"/>
                  </a:lnTo>
                  <a:lnTo>
                    <a:pt x="126834" y="539521"/>
                  </a:lnTo>
                  <a:lnTo>
                    <a:pt x="131572" y="537425"/>
                  </a:lnTo>
                  <a:lnTo>
                    <a:pt x="135077" y="532358"/>
                  </a:lnTo>
                  <a:lnTo>
                    <a:pt x="137109" y="528828"/>
                  </a:lnTo>
                  <a:lnTo>
                    <a:pt x="138391" y="526605"/>
                  </a:lnTo>
                  <a:lnTo>
                    <a:pt x="140677" y="520598"/>
                  </a:lnTo>
                  <a:lnTo>
                    <a:pt x="142163" y="514286"/>
                  </a:lnTo>
                  <a:lnTo>
                    <a:pt x="143116" y="507644"/>
                  </a:lnTo>
                  <a:close/>
                </a:path>
                <a:path w="561975" h="802640">
                  <a:moveTo>
                    <a:pt x="143192" y="638759"/>
                  </a:moveTo>
                  <a:lnTo>
                    <a:pt x="142709" y="634441"/>
                  </a:lnTo>
                  <a:lnTo>
                    <a:pt x="142570" y="629488"/>
                  </a:lnTo>
                  <a:lnTo>
                    <a:pt x="141554" y="624700"/>
                  </a:lnTo>
                  <a:lnTo>
                    <a:pt x="126149" y="584657"/>
                  </a:lnTo>
                  <a:lnTo>
                    <a:pt x="126149" y="631278"/>
                  </a:lnTo>
                  <a:lnTo>
                    <a:pt x="124409" y="646645"/>
                  </a:lnTo>
                  <a:lnTo>
                    <a:pt x="118287" y="658012"/>
                  </a:lnTo>
                  <a:lnTo>
                    <a:pt x="109956" y="655955"/>
                  </a:lnTo>
                  <a:lnTo>
                    <a:pt x="107289" y="652043"/>
                  </a:lnTo>
                  <a:lnTo>
                    <a:pt x="107188" y="648550"/>
                  </a:lnTo>
                  <a:lnTo>
                    <a:pt x="107086" y="644245"/>
                  </a:lnTo>
                  <a:lnTo>
                    <a:pt x="107645" y="633209"/>
                  </a:lnTo>
                  <a:lnTo>
                    <a:pt x="109664" y="622528"/>
                  </a:lnTo>
                  <a:lnTo>
                    <a:pt x="112814" y="612101"/>
                  </a:lnTo>
                  <a:lnTo>
                    <a:pt x="116789" y="601827"/>
                  </a:lnTo>
                  <a:lnTo>
                    <a:pt x="123583" y="615238"/>
                  </a:lnTo>
                  <a:lnTo>
                    <a:pt x="126149" y="631278"/>
                  </a:lnTo>
                  <a:lnTo>
                    <a:pt x="126149" y="584657"/>
                  </a:lnTo>
                  <a:lnTo>
                    <a:pt x="126009" y="584390"/>
                  </a:lnTo>
                  <a:lnTo>
                    <a:pt x="122326" y="577977"/>
                  </a:lnTo>
                  <a:lnTo>
                    <a:pt x="116192" y="578573"/>
                  </a:lnTo>
                  <a:lnTo>
                    <a:pt x="99593" y="615784"/>
                  </a:lnTo>
                  <a:lnTo>
                    <a:pt x="93306" y="641121"/>
                  </a:lnTo>
                  <a:lnTo>
                    <a:pt x="94208" y="648550"/>
                  </a:lnTo>
                  <a:lnTo>
                    <a:pt x="96774" y="655599"/>
                  </a:lnTo>
                  <a:lnTo>
                    <a:pt x="100939" y="662178"/>
                  </a:lnTo>
                  <a:lnTo>
                    <a:pt x="108407" y="667804"/>
                  </a:lnTo>
                  <a:lnTo>
                    <a:pt x="117868" y="669912"/>
                  </a:lnTo>
                  <a:lnTo>
                    <a:pt x="127254" y="668401"/>
                  </a:lnTo>
                  <a:lnTo>
                    <a:pt x="134505" y="663194"/>
                  </a:lnTo>
                  <a:lnTo>
                    <a:pt x="138023" y="658012"/>
                  </a:lnTo>
                  <a:lnTo>
                    <a:pt x="138137" y="657847"/>
                  </a:lnTo>
                  <a:lnTo>
                    <a:pt x="140931" y="652005"/>
                  </a:lnTo>
                  <a:lnTo>
                    <a:pt x="142671" y="645706"/>
                  </a:lnTo>
                  <a:lnTo>
                    <a:pt x="143192" y="638759"/>
                  </a:lnTo>
                  <a:close/>
                </a:path>
                <a:path w="561975" h="802640">
                  <a:moveTo>
                    <a:pt x="145122" y="360413"/>
                  </a:moveTo>
                  <a:lnTo>
                    <a:pt x="134594" y="320395"/>
                  </a:lnTo>
                  <a:lnTo>
                    <a:pt x="131559" y="316179"/>
                  </a:lnTo>
                  <a:lnTo>
                    <a:pt x="130644" y="314464"/>
                  </a:lnTo>
                  <a:lnTo>
                    <a:pt x="130644" y="357416"/>
                  </a:lnTo>
                  <a:lnTo>
                    <a:pt x="130556" y="365213"/>
                  </a:lnTo>
                  <a:lnTo>
                    <a:pt x="129222" y="372897"/>
                  </a:lnTo>
                  <a:lnTo>
                    <a:pt x="126644" y="380428"/>
                  </a:lnTo>
                  <a:lnTo>
                    <a:pt x="125272" y="383603"/>
                  </a:lnTo>
                  <a:lnTo>
                    <a:pt x="122593" y="386219"/>
                  </a:lnTo>
                  <a:lnTo>
                    <a:pt x="120408" y="389255"/>
                  </a:lnTo>
                  <a:lnTo>
                    <a:pt x="114160" y="386156"/>
                  </a:lnTo>
                  <a:lnTo>
                    <a:pt x="111950" y="381520"/>
                  </a:lnTo>
                  <a:lnTo>
                    <a:pt x="109474" y="369036"/>
                  </a:lnTo>
                  <a:lnTo>
                    <a:pt x="108750" y="361784"/>
                  </a:lnTo>
                  <a:lnTo>
                    <a:pt x="110083" y="354317"/>
                  </a:lnTo>
                  <a:lnTo>
                    <a:pt x="111467" y="345668"/>
                  </a:lnTo>
                  <a:lnTo>
                    <a:pt x="113144" y="337019"/>
                  </a:lnTo>
                  <a:lnTo>
                    <a:pt x="115963" y="328549"/>
                  </a:lnTo>
                  <a:lnTo>
                    <a:pt x="120802" y="320395"/>
                  </a:lnTo>
                  <a:lnTo>
                    <a:pt x="123151" y="327964"/>
                  </a:lnTo>
                  <a:lnTo>
                    <a:pt x="125463" y="335280"/>
                  </a:lnTo>
                  <a:lnTo>
                    <a:pt x="127609" y="342455"/>
                  </a:lnTo>
                  <a:lnTo>
                    <a:pt x="129463" y="349605"/>
                  </a:lnTo>
                  <a:lnTo>
                    <a:pt x="130644" y="357416"/>
                  </a:lnTo>
                  <a:lnTo>
                    <a:pt x="130644" y="314464"/>
                  </a:lnTo>
                  <a:lnTo>
                    <a:pt x="125107" y="304063"/>
                  </a:lnTo>
                  <a:lnTo>
                    <a:pt x="124917" y="300151"/>
                  </a:lnTo>
                  <a:lnTo>
                    <a:pt x="115976" y="299300"/>
                  </a:lnTo>
                  <a:lnTo>
                    <a:pt x="114160" y="302945"/>
                  </a:lnTo>
                  <a:lnTo>
                    <a:pt x="110972" y="306882"/>
                  </a:lnTo>
                  <a:lnTo>
                    <a:pt x="110667" y="308546"/>
                  </a:lnTo>
                  <a:lnTo>
                    <a:pt x="107594" y="317588"/>
                  </a:lnTo>
                  <a:lnTo>
                    <a:pt x="104876" y="325132"/>
                  </a:lnTo>
                  <a:lnTo>
                    <a:pt x="102527" y="332803"/>
                  </a:lnTo>
                  <a:lnTo>
                    <a:pt x="99072" y="346125"/>
                  </a:lnTo>
                  <a:lnTo>
                    <a:pt x="97383" y="359473"/>
                  </a:lnTo>
                  <a:lnTo>
                    <a:pt x="98209" y="372833"/>
                  </a:lnTo>
                  <a:lnTo>
                    <a:pt x="124053" y="399021"/>
                  </a:lnTo>
                  <a:lnTo>
                    <a:pt x="132956" y="398233"/>
                  </a:lnTo>
                  <a:lnTo>
                    <a:pt x="137160" y="392226"/>
                  </a:lnTo>
                  <a:lnTo>
                    <a:pt x="138087" y="389255"/>
                  </a:lnTo>
                  <a:lnTo>
                    <a:pt x="142227" y="376008"/>
                  </a:lnTo>
                  <a:lnTo>
                    <a:pt x="143738" y="366560"/>
                  </a:lnTo>
                  <a:lnTo>
                    <a:pt x="145122" y="360413"/>
                  </a:lnTo>
                  <a:close/>
                </a:path>
                <a:path w="561975" h="802640">
                  <a:moveTo>
                    <a:pt x="182029" y="128485"/>
                  </a:moveTo>
                  <a:lnTo>
                    <a:pt x="181991" y="122135"/>
                  </a:lnTo>
                  <a:lnTo>
                    <a:pt x="181952" y="115824"/>
                  </a:lnTo>
                  <a:lnTo>
                    <a:pt x="176885" y="111544"/>
                  </a:lnTo>
                  <a:lnTo>
                    <a:pt x="164553" y="111493"/>
                  </a:lnTo>
                  <a:lnTo>
                    <a:pt x="160350" y="114960"/>
                  </a:lnTo>
                  <a:lnTo>
                    <a:pt x="160731" y="124701"/>
                  </a:lnTo>
                  <a:lnTo>
                    <a:pt x="168503" y="131800"/>
                  </a:lnTo>
                  <a:lnTo>
                    <a:pt x="179679" y="131432"/>
                  </a:lnTo>
                  <a:lnTo>
                    <a:pt x="182029" y="128485"/>
                  </a:lnTo>
                  <a:close/>
                </a:path>
                <a:path w="561975" h="802640">
                  <a:moveTo>
                    <a:pt x="241884" y="176860"/>
                  </a:moveTo>
                  <a:lnTo>
                    <a:pt x="241795" y="166230"/>
                  </a:lnTo>
                  <a:lnTo>
                    <a:pt x="236956" y="161036"/>
                  </a:lnTo>
                  <a:lnTo>
                    <a:pt x="225488" y="161340"/>
                  </a:lnTo>
                  <a:lnTo>
                    <a:pt x="222783" y="164287"/>
                  </a:lnTo>
                  <a:lnTo>
                    <a:pt x="223342" y="177685"/>
                  </a:lnTo>
                  <a:lnTo>
                    <a:pt x="225767" y="180136"/>
                  </a:lnTo>
                  <a:lnTo>
                    <a:pt x="232460" y="179997"/>
                  </a:lnTo>
                  <a:lnTo>
                    <a:pt x="238277" y="179882"/>
                  </a:lnTo>
                  <a:lnTo>
                    <a:pt x="241884" y="176860"/>
                  </a:lnTo>
                  <a:close/>
                </a:path>
                <a:path w="561975" h="802640">
                  <a:moveTo>
                    <a:pt x="305854" y="234594"/>
                  </a:moveTo>
                  <a:lnTo>
                    <a:pt x="304241" y="228625"/>
                  </a:lnTo>
                  <a:lnTo>
                    <a:pt x="300189" y="223837"/>
                  </a:lnTo>
                  <a:lnTo>
                    <a:pt x="294474" y="221640"/>
                  </a:lnTo>
                  <a:lnTo>
                    <a:pt x="290233" y="221348"/>
                  </a:lnTo>
                  <a:lnTo>
                    <a:pt x="285508" y="221780"/>
                  </a:lnTo>
                  <a:lnTo>
                    <a:pt x="284492" y="230898"/>
                  </a:lnTo>
                  <a:lnTo>
                    <a:pt x="285318" y="235991"/>
                  </a:lnTo>
                  <a:lnTo>
                    <a:pt x="290423" y="245262"/>
                  </a:lnTo>
                  <a:lnTo>
                    <a:pt x="301078" y="245148"/>
                  </a:lnTo>
                  <a:lnTo>
                    <a:pt x="304292" y="240309"/>
                  </a:lnTo>
                  <a:lnTo>
                    <a:pt x="305854" y="234594"/>
                  </a:lnTo>
                  <a:close/>
                </a:path>
                <a:path w="561975" h="802640">
                  <a:moveTo>
                    <a:pt x="340906" y="305435"/>
                  </a:moveTo>
                  <a:lnTo>
                    <a:pt x="334987" y="298335"/>
                  </a:lnTo>
                  <a:lnTo>
                    <a:pt x="324535" y="298564"/>
                  </a:lnTo>
                  <a:lnTo>
                    <a:pt x="319112" y="303593"/>
                  </a:lnTo>
                  <a:lnTo>
                    <a:pt x="319392" y="315849"/>
                  </a:lnTo>
                  <a:lnTo>
                    <a:pt x="324154" y="321868"/>
                  </a:lnTo>
                  <a:lnTo>
                    <a:pt x="330492" y="321843"/>
                  </a:lnTo>
                  <a:lnTo>
                    <a:pt x="336461" y="321830"/>
                  </a:lnTo>
                  <a:lnTo>
                    <a:pt x="340601" y="318046"/>
                  </a:lnTo>
                  <a:lnTo>
                    <a:pt x="340906" y="305435"/>
                  </a:lnTo>
                  <a:close/>
                </a:path>
                <a:path w="561975" h="802640">
                  <a:moveTo>
                    <a:pt x="355244" y="622147"/>
                  </a:moveTo>
                  <a:lnTo>
                    <a:pt x="355092" y="615848"/>
                  </a:lnTo>
                  <a:lnTo>
                    <a:pt x="354901" y="608025"/>
                  </a:lnTo>
                  <a:lnTo>
                    <a:pt x="350253" y="600862"/>
                  </a:lnTo>
                  <a:lnTo>
                    <a:pt x="340093" y="601205"/>
                  </a:lnTo>
                  <a:lnTo>
                    <a:pt x="335140" y="607707"/>
                  </a:lnTo>
                  <a:lnTo>
                    <a:pt x="335508" y="621842"/>
                  </a:lnTo>
                  <a:lnTo>
                    <a:pt x="339229" y="626465"/>
                  </a:lnTo>
                  <a:lnTo>
                    <a:pt x="351167" y="626440"/>
                  </a:lnTo>
                  <a:lnTo>
                    <a:pt x="355244" y="622147"/>
                  </a:lnTo>
                  <a:close/>
                </a:path>
                <a:path w="561975" h="802640">
                  <a:moveTo>
                    <a:pt x="364972" y="540854"/>
                  </a:moveTo>
                  <a:lnTo>
                    <a:pt x="359664" y="535622"/>
                  </a:lnTo>
                  <a:lnTo>
                    <a:pt x="346786" y="535660"/>
                  </a:lnTo>
                  <a:lnTo>
                    <a:pt x="343662" y="538937"/>
                  </a:lnTo>
                  <a:lnTo>
                    <a:pt x="344297" y="553364"/>
                  </a:lnTo>
                  <a:lnTo>
                    <a:pt x="347218" y="556437"/>
                  </a:lnTo>
                  <a:lnTo>
                    <a:pt x="353822" y="556298"/>
                  </a:lnTo>
                  <a:lnTo>
                    <a:pt x="360591" y="556158"/>
                  </a:lnTo>
                  <a:lnTo>
                    <a:pt x="364667" y="552538"/>
                  </a:lnTo>
                  <a:lnTo>
                    <a:pt x="364972" y="540854"/>
                  </a:lnTo>
                  <a:close/>
                </a:path>
                <a:path w="561975" h="802640">
                  <a:moveTo>
                    <a:pt x="365747" y="394652"/>
                  </a:moveTo>
                  <a:lnTo>
                    <a:pt x="363258" y="390169"/>
                  </a:lnTo>
                  <a:lnTo>
                    <a:pt x="358241" y="383273"/>
                  </a:lnTo>
                  <a:lnTo>
                    <a:pt x="355066" y="381495"/>
                  </a:lnTo>
                  <a:lnTo>
                    <a:pt x="345630" y="383781"/>
                  </a:lnTo>
                  <a:lnTo>
                    <a:pt x="343230" y="387172"/>
                  </a:lnTo>
                  <a:lnTo>
                    <a:pt x="344665" y="399008"/>
                  </a:lnTo>
                  <a:lnTo>
                    <a:pt x="348805" y="403186"/>
                  </a:lnTo>
                  <a:lnTo>
                    <a:pt x="356616" y="403377"/>
                  </a:lnTo>
                  <a:lnTo>
                    <a:pt x="357771" y="402628"/>
                  </a:lnTo>
                  <a:lnTo>
                    <a:pt x="361289" y="401497"/>
                  </a:lnTo>
                  <a:lnTo>
                    <a:pt x="365747" y="394652"/>
                  </a:lnTo>
                  <a:close/>
                </a:path>
                <a:path w="561975" h="802640">
                  <a:moveTo>
                    <a:pt x="370433" y="467753"/>
                  </a:moveTo>
                  <a:lnTo>
                    <a:pt x="366166" y="464947"/>
                  </a:lnTo>
                  <a:lnTo>
                    <a:pt x="359156" y="460870"/>
                  </a:lnTo>
                  <a:lnTo>
                    <a:pt x="356273" y="460641"/>
                  </a:lnTo>
                  <a:lnTo>
                    <a:pt x="349427" y="465975"/>
                  </a:lnTo>
                  <a:lnTo>
                    <a:pt x="349351" y="469849"/>
                  </a:lnTo>
                  <a:lnTo>
                    <a:pt x="351028" y="479171"/>
                  </a:lnTo>
                  <a:lnTo>
                    <a:pt x="356819" y="482536"/>
                  </a:lnTo>
                  <a:lnTo>
                    <a:pt x="367741" y="481241"/>
                  </a:lnTo>
                  <a:lnTo>
                    <a:pt x="369963" y="478701"/>
                  </a:lnTo>
                  <a:lnTo>
                    <a:pt x="370039" y="473748"/>
                  </a:lnTo>
                  <a:lnTo>
                    <a:pt x="370433" y="467753"/>
                  </a:lnTo>
                  <a:close/>
                </a:path>
                <a:path w="561975" h="802640">
                  <a:moveTo>
                    <a:pt x="561352" y="411480"/>
                  </a:moveTo>
                  <a:lnTo>
                    <a:pt x="558342" y="370840"/>
                  </a:lnTo>
                  <a:lnTo>
                    <a:pt x="551903" y="328930"/>
                  </a:lnTo>
                  <a:lnTo>
                    <a:pt x="550735" y="318770"/>
                  </a:lnTo>
                  <a:lnTo>
                    <a:pt x="548360" y="300990"/>
                  </a:lnTo>
                  <a:lnTo>
                    <a:pt x="546900" y="294297"/>
                  </a:lnTo>
                  <a:lnTo>
                    <a:pt x="546900" y="416560"/>
                  </a:lnTo>
                  <a:lnTo>
                    <a:pt x="546773" y="441960"/>
                  </a:lnTo>
                  <a:lnTo>
                    <a:pt x="540537" y="487680"/>
                  </a:lnTo>
                  <a:lnTo>
                    <a:pt x="522757" y="524510"/>
                  </a:lnTo>
                  <a:lnTo>
                    <a:pt x="514515" y="529590"/>
                  </a:lnTo>
                  <a:lnTo>
                    <a:pt x="505206" y="535940"/>
                  </a:lnTo>
                  <a:lnTo>
                    <a:pt x="496379" y="541020"/>
                  </a:lnTo>
                  <a:lnTo>
                    <a:pt x="487819" y="548640"/>
                  </a:lnTo>
                  <a:lnTo>
                    <a:pt x="472465" y="560070"/>
                  </a:lnTo>
                  <a:lnTo>
                    <a:pt x="451612" y="575310"/>
                  </a:lnTo>
                  <a:lnTo>
                    <a:pt x="448462" y="577850"/>
                  </a:lnTo>
                  <a:lnTo>
                    <a:pt x="445389" y="580390"/>
                  </a:lnTo>
                  <a:lnTo>
                    <a:pt x="438988" y="588010"/>
                  </a:lnTo>
                  <a:lnTo>
                    <a:pt x="440334" y="591820"/>
                  </a:lnTo>
                  <a:lnTo>
                    <a:pt x="450469" y="594360"/>
                  </a:lnTo>
                  <a:lnTo>
                    <a:pt x="454914" y="594360"/>
                  </a:lnTo>
                  <a:lnTo>
                    <a:pt x="459232" y="593090"/>
                  </a:lnTo>
                  <a:lnTo>
                    <a:pt x="478637" y="593090"/>
                  </a:lnTo>
                  <a:lnTo>
                    <a:pt x="485101" y="591820"/>
                  </a:lnTo>
                  <a:lnTo>
                    <a:pt x="486892" y="591820"/>
                  </a:lnTo>
                  <a:lnTo>
                    <a:pt x="488708" y="593090"/>
                  </a:lnTo>
                  <a:lnTo>
                    <a:pt x="490626" y="593090"/>
                  </a:lnTo>
                  <a:lnTo>
                    <a:pt x="471373" y="618490"/>
                  </a:lnTo>
                  <a:lnTo>
                    <a:pt x="438162" y="650240"/>
                  </a:lnTo>
                  <a:lnTo>
                    <a:pt x="398208" y="678180"/>
                  </a:lnTo>
                  <a:lnTo>
                    <a:pt x="358749" y="694690"/>
                  </a:lnTo>
                  <a:lnTo>
                    <a:pt x="359384" y="692150"/>
                  </a:lnTo>
                  <a:lnTo>
                    <a:pt x="359765" y="689610"/>
                  </a:lnTo>
                  <a:lnTo>
                    <a:pt x="360260" y="688340"/>
                  </a:lnTo>
                  <a:lnTo>
                    <a:pt x="367157" y="670560"/>
                  </a:lnTo>
                  <a:lnTo>
                    <a:pt x="370573" y="660400"/>
                  </a:lnTo>
                  <a:lnTo>
                    <a:pt x="374129" y="651510"/>
                  </a:lnTo>
                  <a:lnTo>
                    <a:pt x="389801" y="603250"/>
                  </a:lnTo>
                  <a:lnTo>
                    <a:pt x="400405" y="553720"/>
                  </a:lnTo>
                  <a:lnTo>
                    <a:pt x="403542" y="534670"/>
                  </a:lnTo>
                  <a:lnTo>
                    <a:pt x="405307" y="525780"/>
                  </a:lnTo>
                  <a:lnTo>
                    <a:pt x="407644" y="515620"/>
                  </a:lnTo>
                  <a:lnTo>
                    <a:pt x="409727" y="505460"/>
                  </a:lnTo>
                  <a:lnTo>
                    <a:pt x="410603" y="496570"/>
                  </a:lnTo>
                  <a:lnTo>
                    <a:pt x="411149" y="476250"/>
                  </a:lnTo>
                  <a:lnTo>
                    <a:pt x="411429" y="469900"/>
                  </a:lnTo>
                  <a:lnTo>
                    <a:pt x="412597" y="464820"/>
                  </a:lnTo>
                  <a:lnTo>
                    <a:pt x="412369" y="458470"/>
                  </a:lnTo>
                  <a:lnTo>
                    <a:pt x="411784" y="444500"/>
                  </a:lnTo>
                  <a:lnTo>
                    <a:pt x="409092" y="396240"/>
                  </a:lnTo>
                  <a:lnTo>
                    <a:pt x="396697" y="347980"/>
                  </a:lnTo>
                  <a:lnTo>
                    <a:pt x="389318" y="328930"/>
                  </a:lnTo>
                  <a:lnTo>
                    <a:pt x="387273" y="322580"/>
                  </a:lnTo>
                  <a:lnTo>
                    <a:pt x="385267" y="314960"/>
                  </a:lnTo>
                  <a:lnTo>
                    <a:pt x="382917" y="308610"/>
                  </a:lnTo>
                  <a:lnTo>
                    <a:pt x="379069" y="298450"/>
                  </a:lnTo>
                  <a:lnTo>
                    <a:pt x="375539" y="288290"/>
                  </a:lnTo>
                  <a:lnTo>
                    <a:pt x="371525" y="278130"/>
                  </a:lnTo>
                  <a:lnTo>
                    <a:pt x="366255" y="267970"/>
                  </a:lnTo>
                  <a:lnTo>
                    <a:pt x="359752" y="257810"/>
                  </a:lnTo>
                  <a:lnTo>
                    <a:pt x="353733" y="246380"/>
                  </a:lnTo>
                  <a:lnTo>
                    <a:pt x="347802" y="234950"/>
                  </a:lnTo>
                  <a:lnTo>
                    <a:pt x="341541" y="223520"/>
                  </a:lnTo>
                  <a:lnTo>
                    <a:pt x="333514" y="210820"/>
                  </a:lnTo>
                  <a:lnTo>
                    <a:pt x="324891" y="199390"/>
                  </a:lnTo>
                  <a:lnTo>
                    <a:pt x="315658" y="186690"/>
                  </a:lnTo>
                  <a:lnTo>
                    <a:pt x="305803" y="175260"/>
                  </a:lnTo>
                  <a:lnTo>
                    <a:pt x="292620" y="162560"/>
                  </a:lnTo>
                  <a:lnTo>
                    <a:pt x="278841" y="148590"/>
                  </a:lnTo>
                  <a:lnTo>
                    <a:pt x="239585" y="119380"/>
                  </a:lnTo>
                  <a:lnTo>
                    <a:pt x="209842" y="101600"/>
                  </a:lnTo>
                  <a:lnTo>
                    <a:pt x="202793" y="96520"/>
                  </a:lnTo>
                  <a:lnTo>
                    <a:pt x="196189" y="91440"/>
                  </a:lnTo>
                  <a:lnTo>
                    <a:pt x="183870" y="83820"/>
                  </a:lnTo>
                  <a:lnTo>
                    <a:pt x="178282" y="81280"/>
                  </a:lnTo>
                  <a:lnTo>
                    <a:pt x="171221" y="78740"/>
                  </a:lnTo>
                  <a:lnTo>
                    <a:pt x="168948" y="80010"/>
                  </a:lnTo>
                  <a:lnTo>
                    <a:pt x="167055" y="80010"/>
                  </a:lnTo>
                  <a:lnTo>
                    <a:pt x="167690" y="82550"/>
                  </a:lnTo>
                  <a:lnTo>
                    <a:pt x="167817" y="85090"/>
                  </a:lnTo>
                  <a:lnTo>
                    <a:pt x="169011" y="85090"/>
                  </a:lnTo>
                  <a:lnTo>
                    <a:pt x="178384" y="91440"/>
                  </a:lnTo>
                  <a:lnTo>
                    <a:pt x="186817" y="97790"/>
                  </a:lnTo>
                  <a:lnTo>
                    <a:pt x="194957" y="105410"/>
                  </a:lnTo>
                  <a:lnTo>
                    <a:pt x="203428" y="111760"/>
                  </a:lnTo>
                  <a:lnTo>
                    <a:pt x="214109" y="119380"/>
                  </a:lnTo>
                  <a:lnTo>
                    <a:pt x="224650" y="128270"/>
                  </a:lnTo>
                  <a:lnTo>
                    <a:pt x="245351" y="143510"/>
                  </a:lnTo>
                  <a:lnTo>
                    <a:pt x="252412" y="149860"/>
                  </a:lnTo>
                  <a:lnTo>
                    <a:pt x="259321" y="156210"/>
                  </a:lnTo>
                  <a:lnTo>
                    <a:pt x="266103" y="162560"/>
                  </a:lnTo>
                  <a:lnTo>
                    <a:pt x="272796" y="168910"/>
                  </a:lnTo>
                  <a:lnTo>
                    <a:pt x="279755" y="175260"/>
                  </a:lnTo>
                  <a:lnTo>
                    <a:pt x="286600" y="182880"/>
                  </a:lnTo>
                  <a:lnTo>
                    <a:pt x="300189" y="196850"/>
                  </a:lnTo>
                  <a:lnTo>
                    <a:pt x="309372" y="207010"/>
                  </a:lnTo>
                  <a:lnTo>
                    <a:pt x="330835" y="241300"/>
                  </a:lnTo>
                  <a:lnTo>
                    <a:pt x="354253" y="292100"/>
                  </a:lnTo>
                  <a:lnTo>
                    <a:pt x="361975" y="309880"/>
                  </a:lnTo>
                  <a:lnTo>
                    <a:pt x="365099" y="316230"/>
                  </a:lnTo>
                  <a:lnTo>
                    <a:pt x="366864" y="323850"/>
                  </a:lnTo>
                  <a:lnTo>
                    <a:pt x="369316" y="331470"/>
                  </a:lnTo>
                  <a:lnTo>
                    <a:pt x="372846" y="341630"/>
                  </a:lnTo>
                  <a:lnTo>
                    <a:pt x="376466" y="351790"/>
                  </a:lnTo>
                  <a:lnTo>
                    <a:pt x="379844" y="361950"/>
                  </a:lnTo>
                  <a:lnTo>
                    <a:pt x="388912" y="407670"/>
                  </a:lnTo>
                  <a:lnTo>
                    <a:pt x="392442" y="448310"/>
                  </a:lnTo>
                  <a:lnTo>
                    <a:pt x="393801" y="488950"/>
                  </a:lnTo>
                  <a:lnTo>
                    <a:pt x="392912" y="501650"/>
                  </a:lnTo>
                  <a:lnTo>
                    <a:pt x="391287" y="514350"/>
                  </a:lnTo>
                  <a:lnTo>
                    <a:pt x="389102" y="525780"/>
                  </a:lnTo>
                  <a:lnTo>
                    <a:pt x="386715" y="539750"/>
                  </a:lnTo>
                  <a:lnTo>
                    <a:pt x="384479" y="552450"/>
                  </a:lnTo>
                  <a:lnTo>
                    <a:pt x="382117" y="566420"/>
                  </a:lnTo>
                  <a:lnTo>
                    <a:pt x="379310" y="579120"/>
                  </a:lnTo>
                  <a:lnTo>
                    <a:pt x="362750" y="632460"/>
                  </a:lnTo>
                  <a:lnTo>
                    <a:pt x="349872" y="659130"/>
                  </a:lnTo>
                  <a:lnTo>
                    <a:pt x="344678" y="669290"/>
                  </a:lnTo>
                  <a:lnTo>
                    <a:pt x="338709" y="679450"/>
                  </a:lnTo>
                  <a:lnTo>
                    <a:pt x="331444" y="688340"/>
                  </a:lnTo>
                  <a:lnTo>
                    <a:pt x="322110" y="664210"/>
                  </a:lnTo>
                  <a:lnTo>
                    <a:pt x="310197" y="641350"/>
                  </a:lnTo>
                  <a:lnTo>
                    <a:pt x="295732" y="621030"/>
                  </a:lnTo>
                  <a:lnTo>
                    <a:pt x="278752" y="601980"/>
                  </a:lnTo>
                  <a:lnTo>
                    <a:pt x="286550" y="603250"/>
                  </a:lnTo>
                  <a:lnTo>
                    <a:pt x="293433" y="605790"/>
                  </a:lnTo>
                  <a:lnTo>
                    <a:pt x="299732" y="608330"/>
                  </a:lnTo>
                  <a:lnTo>
                    <a:pt x="307467" y="612140"/>
                  </a:lnTo>
                  <a:lnTo>
                    <a:pt x="308889" y="613410"/>
                  </a:lnTo>
                  <a:lnTo>
                    <a:pt x="314972" y="615950"/>
                  </a:lnTo>
                  <a:lnTo>
                    <a:pt x="317728" y="613410"/>
                  </a:lnTo>
                  <a:lnTo>
                    <a:pt x="318757" y="607060"/>
                  </a:lnTo>
                  <a:lnTo>
                    <a:pt x="318592" y="605790"/>
                  </a:lnTo>
                  <a:lnTo>
                    <a:pt x="318160" y="603250"/>
                  </a:lnTo>
                  <a:lnTo>
                    <a:pt x="317779" y="601980"/>
                  </a:lnTo>
                  <a:lnTo>
                    <a:pt x="316280" y="596900"/>
                  </a:lnTo>
                  <a:lnTo>
                    <a:pt x="296138" y="562610"/>
                  </a:lnTo>
                  <a:lnTo>
                    <a:pt x="263004" y="533400"/>
                  </a:lnTo>
                  <a:lnTo>
                    <a:pt x="256590" y="529590"/>
                  </a:lnTo>
                  <a:lnTo>
                    <a:pt x="250456" y="524510"/>
                  </a:lnTo>
                  <a:lnTo>
                    <a:pt x="243154" y="519430"/>
                  </a:lnTo>
                  <a:lnTo>
                    <a:pt x="236474" y="473710"/>
                  </a:lnTo>
                  <a:lnTo>
                    <a:pt x="226542" y="427990"/>
                  </a:lnTo>
                  <a:lnTo>
                    <a:pt x="212623" y="384810"/>
                  </a:lnTo>
                  <a:lnTo>
                    <a:pt x="193992" y="341630"/>
                  </a:lnTo>
                  <a:lnTo>
                    <a:pt x="169900" y="299720"/>
                  </a:lnTo>
                  <a:lnTo>
                    <a:pt x="183007" y="299720"/>
                  </a:lnTo>
                  <a:lnTo>
                    <a:pt x="188683" y="302260"/>
                  </a:lnTo>
                  <a:lnTo>
                    <a:pt x="203149" y="304800"/>
                  </a:lnTo>
                  <a:lnTo>
                    <a:pt x="219202" y="308610"/>
                  </a:lnTo>
                  <a:lnTo>
                    <a:pt x="228371" y="308610"/>
                  </a:lnTo>
                  <a:lnTo>
                    <a:pt x="230784" y="304800"/>
                  </a:lnTo>
                  <a:lnTo>
                    <a:pt x="227774" y="299720"/>
                  </a:lnTo>
                  <a:lnTo>
                    <a:pt x="224777" y="294640"/>
                  </a:lnTo>
                  <a:lnTo>
                    <a:pt x="196481" y="261620"/>
                  </a:lnTo>
                  <a:lnTo>
                    <a:pt x="161772" y="234950"/>
                  </a:lnTo>
                  <a:lnTo>
                    <a:pt x="150914" y="231140"/>
                  </a:lnTo>
                  <a:lnTo>
                    <a:pt x="147561" y="227330"/>
                  </a:lnTo>
                  <a:lnTo>
                    <a:pt x="145364" y="222250"/>
                  </a:lnTo>
                  <a:lnTo>
                    <a:pt x="138074" y="205740"/>
                  </a:lnTo>
                  <a:lnTo>
                    <a:pt x="134340" y="196850"/>
                  </a:lnTo>
                  <a:lnTo>
                    <a:pt x="130441" y="187960"/>
                  </a:lnTo>
                  <a:lnTo>
                    <a:pt x="124879" y="177800"/>
                  </a:lnTo>
                  <a:lnTo>
                    <a:pt x="119214" y="166370"/>
                  </a:lnTo>
                  <a:lnTo>
                    <a:pt x="98983" y="128270"/>
                  </a:lnTo>
                  <a:lnTo>
                    <a:pt x="81775" y="100330"/>
                  </a:lnTo>
                  <a:lnTo>
                    <a:pt x="70891" y="81280"/>
                  </a:lnTo>
                  <a:lnTo>
                    <a:pt x="67906" y="78740"/>
                  </a:lnTo>
                  <a:lnTo>
                    <a:pt x="65278" y="74930"/>
                  </a:lnTo>
                  <a:lnTo>
                    <a:pt x="61264" y="69850"/>
                  </a:lnTo>
                  <a:lnTo>
                    <a:pt x="35179" y="40640"/>
                  </a:lnTo>
                  <a:lnTo>
                    <a:pt x="28054" y="33020"/>
                  </a:lnTo>
                  <a:lnTo>
                    <a:pt x="20802" y="26670"/>
                  </a:lnTo>
                  <a:lnTo>
                    <a:pt x="21844" y="25400"/>
                  </a:lnTo>
                  <a:lnTo>
                    <a:pt x="22618" y="24130"/>
                  </a:lnTo>
                  <a:lnTo>
                    <a:pt x="23583" y="24130"/>
                  </a:lnTo>
                  <a:lnTo>
                    <a:pt x="38163" y="20320"/>
                  </a:lnTo>
                  <a:lnTo>
                    <a:pt x="52908" y="17780"/>
                  </a:lnTo>
                  <a:lnTo>
                    <a:pt x="67779" y="16510"/>
                  </a:lnTo>
                  <a:lnTo>
                    <a:pt x="82753" y="13970"/>
                  </a:lnTo>
                  <a:lnTo>
                    <a:pt x="98044" y="12700"/>
                  </a:lnTo>
                  <a:lnTo>
                    <a:pt x="143878" y="12700"/>
                  </a:lnTo>
                  <a:lnTo>
                    <a:pt x="171183" y="13970"/>
                  </a:lnTo>
                  <a:lnTo>
                    <a:pt x="198424" y="16510"/>
                  </a:lnTo>
                  <a:lnTo>
                    <a:pt x="225526" y="20320"/>
                  </a:lnTo>
                  <a:lnTo>
                    <a:pt x="252425" y="25400"/>
                  </a:lnTo>
                  <a:lnTo>
                    <a:pt x="267030" y="27940"/>
                  </a:lnTo>
                  <a:lnTo>
                    <a:pt x="310667" y="39370"/>
                  </a:lnTo>
                  <a:lnTo>
                    <a:pt x="319760" y="41910"/>
                  </a:lnTo>
                  <a:lnTo>
                    <a:pt x="328637" y="45720"/>
                  </a:lnTo>
                  <a:lnTo>
                    <a:pt x="337439" y="50800"/>
                  </a:lnTo>
                  <a:lnTo>
                    <a:pt x="346265" y="54610"/>
                  </a:lnTo>
                  <a:lnTo>
                    <a:pt x="382244" y="76200"/>
                  </a:lnTo>
                  <a:lnTo>
                    <a:pt x="398957" y="91440"/>
                  </a:lnTo>
                  <a:lnTo>
                    <a:pt x="406615" y="93980"/>
                  </a:lnTo>
                  <a:lnTo>
                    <a:pt x="411441" y="104140"/>
                  </a:lnTo>
                  <a:lnTo>
                    <a:pt x="412762" y="106680"/>
                  </a:lnTo>
                  <a:lnTo>
                    <a:pt x="410972" y="129540"/>
                  </a:lnTo>
                  <a:lnTo>
                    <a:pt x="408546" y="158750"/>
                  </a:lnTo>
                  <a:lnTo>
                    <a:pt x="406958" y="179070"/>
                  </a:lnTo>
                  <a:lnTo>
                    <a:pt x="407885" y="182880"/>
                  </a:lnTo>
                  <a:lnTo>
                    <a:pt x="407911" y="194310"/>
                  </a:lnTo>
                  <a:lnTo>
                    <a:pt x="407631" y="203200"/>
                  </a:lnTo>
                  <a:lnTo>
                    <a:pt x="406946" y="205740"/>
                  </a:lnTo>
                  <a:lnTo>
                    <a:pt x="407695" y="208280"/>
                  </a:lnTo>
                  <a:lnTo>
                    <a:pt x="408355" y="210820"/>
                  </a:lnTo>
                  <a:lnTo>
                    <a:pt x="411200" y="213360"/>
                  </a:lnTo>
                  <a:lnTo>
                    <a:pt x="413804" y="212090"/>
                  </a:lnTo>
                  <a:lnTo>
                    <a:pt x="441452" y="181610"/>
                  </a:lnTo>
                  <a:lnTo>
                    <a:pt x="452996" y="166370"/>
                  </a:lnTo>
                  <a:lnTo>
                    <a:pt x="464807" y="151130"/>
                  </a:lnTo>
                  <a:lnTo>
                    <a:pt x="478993" y="171450"/>
                  </a:lnTo>
                  <a:lnTo>
                    <a:pt x="485940" y="182880"/>
                  </a:lnTo>
                  <a:lnTo>
                    <a:pt x="492658" y="193040"/>
                  </a:lnTo>
                  <a:lnTo>
                    <a:pt x="498221" y="203200"/>
                  </a:lnTo>
                  <a:lnTo>
                    <a:pt x="503593" y="212090"/>
                  </a:lnTo>
                  <a:lnTo>
                    <a:pt x="508685" y="222250"/>
                  </a:lnTo>
                  <a:lnTo>
                    <a:pt x="523443" y="257810"/>
                  </a:lnTo>
                  <a:lnTo>
                    <a:pt x="532993" y="297180"/>
                  </a:lnTo>
                  <a:lnTo>
                    <a:pt x="544169" y="356870"/>
                  </a:lnTo>
                  <a:lnTo>
                    <a:pt x="546836" y="407670"/>
                  </a:lnTo>
                  <a:lnTo>
                    <a:pt x="546900" y="416560"/>
                  </a:lnTo>
                  <a:lnTo>
                    <a:pt x="546900" y="294297"/>
                  </a:lnTo>
                  <a:lnTo>
                    <a:pt x="533806" y="247650"/>
                  </a:lnTo>
                  <a:lnTo>
                    <a:pt x="520306" y="217170"/>
                  </a:lnTo>
                  <a:lnTo>
                    <a:pt x="515493" y="205740"/>
                  </a:lnTo>
                  <a:lnTo>
                    <a:pt x="508393" y="191770"/>
                  </a:lnTo>
                  <a:lnTo>
                    <a:pt x="500507" y="177800"/>
                  </a:lnTo>
                  <a:lnTo>
                    <a:pt x="492125" y="165100"/>
                  </a:lnTo>
                  <a:lnTo>
                    <a:pt x="483489" y="151130"/>
                  </a:lnTo>
                  <a:lnTo>
                    <a:pt x="479336" y="144780"/>
                  </a:lnTo>
                  <a:lnTo>
                    <a:pt x="473735" y="139700"/>
                  </a:lnTo>
                  <a:lnTo>
                    <a:pt x="462305" y="128270"/>
                  </a:lnTo>
                  <a:lnTo>
                    <a:pt x="456514" y="129540"/>
                  </a:lnTo>
                  <a:lnTo>
                    <a:pt x="452526" y="139700"/>
                  </a:lnTo>
                  <a:lnTo>
                    <a:pt x="451294" y="142240"/>
                  </a:lnTo>
                  <a:lnTo>
                    <a:pt x="441807" y="158750"/>
                  </a:lnTo>
                  <a:lnTo>
                    <a:pt x="437680" y="165100"/>
                  </a:lnTo>
                  <a:lnTo>
                    <a:pt x="433412" y="171450"/>
                  </a:lnTo>
                  <a:lnTo>
                    <a:pt x="429374" y="177800"/>
                  </a:lnTo>
                  <a:lnTo>
                    <a:pt x="424510" y="182880"/>
                  </a:lnTo>
                  <a:lnTo>
                    <a:pt x="420001" y="189230"/>
                  </a:lnTo>
                  <a:lnTo>
                    <a:pt x="418604" y="186690"/>
                  </a:lnTo>
                  <a:lnTo>
                    <a:pt x="418528" y="185420"/>
                  </a:lnTo>
                  <a:lnTo>
                    <a:pt x="424027" y="116840"/>
                  </a:lnTo>
                  <a:lnTo>
                    <a:pt x="423214" y="111760"/>
                  </a:lnTo>
                  <a:lnTo>
                    <a:pt x="425958" y="102870"/>
                  </a:lnTo>
                  <a:lnTo>
                    <a:pt x="424256" y="100330"/>
                  </a:lnTo>
                  <a:lnTo>
                    <a:pt x="421043" y="96520"/>
                  </a:lnTo>
                  <a:lnTo>
                    <a:pt x="414299" y="90170"/>
                  </a:lnTo>
                  <a:lnTo>
                    <a:pt x="407581" y="82550"/>
                  </a:lnTo>
                  <a:lnTo>
                    <a:pt x="400735" y="76200"/>
                  </a:lnTo>
                  <a:lnTo>
                    <a:pt x="393585" y="69850"/>
                  </a:lnTo>
                  <a:lnTo>
                    <a:pt x="386588" y="63500"/>
                  </a:lnTo>
                  <a:lnTo>
                    <a:pt x="337248" y="36830"/>
                  </a:lnTo>
                  <a:lnTo>
                    <a:pt x="328206" y="34290"/>
                  </a:lnTo>
                  <a:lnTo>
                    <a:pt x="313067" y="27940"/>
                  </a:lnTo>
                  <a:lnTo>
                    <a:pt x="297700" y="22860"/>
                  </a:lnTo>
                  <a:lnTo>
                    <a:pt x="266192" y="15240"/>
                  </a:lnTo>
                  <a:lnTo>
                    <a:pt x="250507" y="12700"/>
                  </a:lnTo>
                  <a:lnTo>
                    <a:pt x="219138" y="7620"/>
                  </a:lnTo>
                  <a:lnTo>
                    <a:pt x="171831" y="2540"/>
                  </a:lnTo>
                  <a:lnTo>
                    <a:pt x="157518" y="0"/>
                  </a:lnTo>
                  <a:lnTo>
                    <a:pt x="130898" y="0"/>
                  </a:lnTo>
                  <a:lnTo>
                    <a:pt x="106337" y="2540"/>
                  </a:lnTo>
                  <a:lnTo>
                    <a:pt x="94068" y="2540"/>
                  </a:lnTo>
                  <a:lnTo>
                    <a:pt x="73456" y="3810"/>
                  </a:lnTo>
                  <a:lnTo>
                    <a:pt x="53022" y="6350"/>
                  </a:lnTo>
                  <a:lnTo>
                    <a:pt x="32829" y="10160"/>
                  </a:lnTo>
                  <a:lnTo>
                    <a:pt x="12928" y="16510"/>
                  </a:lnTo>
                  <a:lnTo>
                    <a:pt x="8102" y="17780"/>
                  </a:lnTo>
                  <a:lnTo>
                    <a:pt x="2832" y="19050"/>
                  </a:lnTo>
                  <a:lnTo>
                    <a:pt x="0" y="25400"/>
                  </a:lnTo>
                  <a:lnTo>
                    <a:pt x="1968" y="26670"/>
                  </a:lnTo>
                  <a:lnTo>
                    <a:pt x="3759" y="27940"/>
                  </a:lnTo>
                  <a:lnTo>
                    <a:pt x="8559" y="31750"/>
                  </a:lnTo>
                  <a:lnTo>
                    <a:pt x="11912" y="33020"/>
                  </a:lnTo>
                  <a:lnTo>
                    <a:pt x="14363" y="34290"/>
                  </a:lnTo>
                  <a:lnTo>
                    <a:pt x="27749" y="48260"/>
                  </a:lnTo>
                  <a:lnTo>
                    <a:pt x="40335" y="60960"/>
                  </a:lnTo>
                  <a:lnTo>
                    <a:pt x="52082" y="76200"/>
                  </a:lnTo>
                  <a:lnTo>
                    <a:pt x="62979" y="90170"/>
                  </a:lnTo>
                  <a:lnTo>
                    <a:pt x="70827" y="102870"/>
                  </a:lnTo>
                  <a:lnTo>
                    <a:pt x="78320" y="115570"/>
                  </a:lnTo>
                  <a:lnTo>
                    <a:pt x="85547" y="127000"/>
                  </a:lnTo>
                  <a:lnTo>
                    <a:pt x="106260" y="165100"/>
                  </a:lnTo>
                  <a:lnTo>
                    <a:pt x="123456" y="200660"/>
                  </a:lnTo>
                  <a:lnTo>
                    <a:pt x="131483" y="222250"/>
                  </a:lnTo>
                  <a:lnTo>
                    <a:pt x="135623" y="232410"/>
                  </a:lnTo>
                  <a:lnTo>
                    <a:pt x="136944" y="234950"/>
                  </a:lnTo>
                  <a:lnTo>
                    <a:pt x="139382" y="238760"/>
                  </a:lnTo>
                  <a:lnTo>
                    <a:pt x="142265" y="240030"/>
                  </a:lnTo>
                  <a:lnTo>
                    <a:pt x="160185" y="248920"/>
                  </a:lnTo>
                  <a:lnTo>
                    <a:pt x="176149" y="260350"/>
                  </a:lnTo>
                  <a:lnTo>
                    <a:pt x="190474" y="274320"/>
                  </a:lnTo>
                  <a:lnTo>
                    <a:pt x="203492" y="289560"/>
                  </a:lnTo>
                  <a:lnTo>
                    <a:pt x="200558" y="289560"/>
                  </a:lnTo>
                  <a:lnTo>
                    <a:pt x="197675" y="288290"/>
                  </a:lnTo>
                  <a:lnTo>
                    <a:pt x="176034" y="284480"/>
                  </a:lnTo>
                  <a:lnTo>
                    <a:pt x="157314" y="281940"/>
                  </a:lnTo>
                  <a:lnTo>
                    <a:pt x="150850" y="280670"/>
                  </a:lnTo>
                  <a:lnTo>
                    <a:pt x="149186" y="284480"/>
                  </a:lnTo>
                  <a:lnTo>
                    <a:pt x="169418" y="320040"/>
                  </a:lnTo>
                  <a:lnTo>
                    <a:pt x="188887" y="360680"/>
                  </a:lnTo>
                  <a:lnTo>
                    <a:pt x="204825" y="411480"/>
                  </a:lnTo>
                  <a:lnTo>
                    <a:pt x="223431" y="492760"/>
                  </a:lnTo>
                  <a:lnTo>
                    <a:pt x="226987" y="509270"/>
                  </a:lnTo>
                  <a:lnTo>
                    <a:pt x="228828" y="516890"/>
                  </a:lnTo>
                  <a:lnTo>
                    <a:pt x="231203" y="527050"/>
                  </a:lnTo>
                  <a:lnTo>
                    <a:pt x="232232" y="529590"/>
                  </a:lnTo>
                  <a:lnTo>
                    <a:pt x="237667" y="533400"/>
                  </a:lnTo>
                  <a:lnTo>
                    <a:pt x="242011" y="535940"/>
                  </a:lnTo>
                  <a:lnTo>
                    <a:pt x="246138" y="538480"/>
                  </a:lnTo>
                  <a:lnTo>
                    <a:pt x="289013" y="575310"/>
                  </a:lnTo>
                  <a:lnTo>
                    <a:pt x="300850" y="594360"/>
                  </a:lnTo>
                  <a:lnTo>
                    <a:pt x="301713" y="596900"/>
                  </a:lnTo>
                  <a:lnTo>
                    <a:pt x="294767" y="594360"/>
                  </a:lnTo>
                  <a:lnTo>
                    <a:pt x="288848" y="593090"/>
                  </a:lnTo>
                  <a:lnTo>
                    <a:pt x="283108" y="590550"/>
                  </a:lnTo>
                  <a:lnTo>
                    <a:pt x="255384" y="579120"/>
                  </a:lnTo>
                  <a:lnTo>
                    <a:pt x="242722" y="574040"/>
                  </a:lnTo>
                  <a:lnTo>
                    <a:pt x="239293" y="574040"/>
                  </a:lnTo>
                  <a:lnTo>
                    <a:pt x="235419" y="581660"/>
                  </a:lnTo>
                  <a:lnTo>
                    <a:pt x="238252" y="582930"/>
                  </a:lnTo>
                  <a:lnTo>
                    <a:pt x="250939" y="595630"/>
                  </a:lnTo>
                  <a:lnTo>
                    <a:pt x="256374" y="600710"/>
                  </a:lnTo>
                  <a:lnTo>
                    <a:pt x="261912" y="605790"/>
                  </a:lnTo>
                  <a:lnTo>
                    <a:pt x="277139" y="621030"/>
                  </a:lnTo>
                  <a:lnTo>
                    <a:pt x="289547" y="638810"/>
                  </a:lnTo>
                  <a:lnTo>
                    <a:pt x="299707" y="656590"/>
                  </a:lnTo>
                  <a:lnTo>
                    <a:pt x="308203" y="676910"/>
                  </a:lnTo>
                  <a:lnTo>
                    <a:pt x="309524" y="680720"/>
                  </a:lnTo>
                  <a:lnTo>
                    <a:pt x="311061" y="683260"/>
                  </a:lnTo>
                  <a:lnTo>
                    <a:pt x="312293" y="687070"/>
                  </a:lnTo>
                  <a:lnTo>
                    <a:pt x="315150" y="697230"/>
                  </a:lnTo>
                  <a:lnTo>
                    <a:pt x="316039" y="707390"/>
                  </a:lnTo>
                  <a:lnTo>
                    <a:pt x="314401" y="716280"/>
                  </a:lnTo>
                  <a:lnTo>
                    <a:pt x="309702" y="726440"/>
                  </a:lnTo>
                  <a:lnTo>
                    <a:pt x="299681" y="742950"/>
                  </a:lnTo>
                  <a:lnTo>
                    <a:pt x="290004" y="759460"/>
                  </a:lnTo>
                  <a:lnTo>
                    <a:pt x="268262" y="797560"/>
                  </a:lnTo>
                  <a:lnTo>
                    <a:pt x="264375" y="800100"/>
                  </a:lnTo>
                  <a:lnTo>
                    <a:pt x="258889" y="802640"/>
                  </a:lnTo>
                  <a:lnTo>
                    <a:pt x="294830" y="802640"/>
                  </a:lnTo>
                  <a:lnTo>
                    <a:pt x="301231" y="801370"/>
                  </a:lnTo>
                  <a:lnTo>
                    <a:pt x="303123" y="797560"/>
                  </a:lnTo>
                  <a:lnTo>
                    <a:pt x="312013" y="781050"/>
                  </a:lnTo>
                  <a:lnTo>
                    <a:pt x="321678" y="765810"/>
                  </a:lnTo>
                  <a:lnTo>
                    <a:pt x="331076" y="749300"/>
                  </a:lnTo>
                  <a:lnTo>
                    <a:pt x="342036" y="726440"/>
                  </a:lnTo>
                  <a:lnTo>
                    <a:pt x="345795" y="721360"/>
                  </a:lnTo>
                  <a:lnTo>
                    <a:pt x="350748" y="717550"/>
                  </a:lnTo>
                  <a:lnTo>
                    <a:pt x="357263" y="713740"/>
                  </a:lnTo>
                  <a:lnTo>
                    <a:pt x="368211" y="708660"/>
                  </a:lnTo>
                  <a:lnTo>
                    <a:pt x="378891" y="703580"/>
                  </a:lnTo>
                  <a:lnTo>
                    <a:pt x="422998" y="679450"/>
                  </a:lnTo>
                  <a:lnTo>
                    <a:pt x="463245" y="648970"/>
                  </a:lnTo>
                  <a:lnTo>
                    <a:pt x="495350" y="614680"/>
                  </a:lnTo>
                  <a:lnTo>
                    <a:pt x="510413" y="591820"/>
                  </a:lnTo>
                  <a:lnTo>
                    <a:pt x="511200" y="590550"/>
                  </a:lnTo>
                  <a:lnTo>
                    <a:pt x="514540" y="586740"/>
                  </a:lnTo>
                  <a:lnTo>
                    <a:pt x="512152" y="582930"/>
                  </a:lnTo>
                  <a:lnTo>
                    <a:pt x="508177" y="576580"/>
                  </a:lnTo>
                  <a:lnTo>
                    <a:pt x="503072" y="579120"/>
                  </a:lnTo>
                  <a:lnTo>
                    <a:pt x="498627" y="580390"/>
                  </a:lnTo>
                  <a:lnTo>
                    <a:pt x="481787" y="582930"/>
                  </a:lnTo>
                  <a:lnTo>
                    <a:pt x="472986" y="582930"/>
                  </a:lnTo>
                  <a:lnTo>
                    <a:pt x="463727" y="581660"/>
                  </a:lnTo>
                  <a:lnTo>
                    <a:pt x="476669" y="572770"/>
                  </a:lnTo>
                  <a:lnTo>
                    <a:pt x="482790" y="568960"/>
                  </a:lnTo>
                  <a:lnTo>
                    <a:pt x="488772" y="563880"/>
                  </a:lnTo>
                  <a:lnTo>
                    <a:pt x="529755" y="533400"/>
                  </a:lnTo>
                  <a:lnTo>
                    <a:pt x="550875" y="495300"/>
                  </a:lnTo>
                  <a:lnTo>
                    <a:pt x="551027" y="488950"/>
                  </a:lnTo>
                  <a:lnTo>
                    <a:pt x="553516" y="481330"/>
                  </a:lnTo>
                  <a:lnTo>
                    <a:pt x="555752" y="469900"/>
                  </a:lnTo>
                  <a:lnTo>
                    <a:pt x="557022" y="467360"/>
                  </a:lnTo>
                  <a:lnTo>
                    <a:pt x="557364" y="463550"/>
                  </a:lnTo>
                  <a:lnTo>
                    <a:pt x="560031" y="438150"/>
                  </a:lnTo>
                  <a:lnTo>
                    <a:pt x="561047" y="425450"/>
                  </a:lnTo>
                  <a:lnTo>
                    <a:pt x="561301" y="416560"/>
                  </a:lnTo>
                  <a:lnTo>
                    <a:pt x="561352" y="41148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414523" y="3462760"/>
            <a:ext cx="43897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De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embe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2021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,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ha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bee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2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[10]</a:t>
            </a:r>
            <a:r>
              <a:rPr sz="1600" dirty="0">
                <a:latin typeface="Source Sans Pro"/>
                <a:cs typeface="Source Sans Pro"/>
              </a:rPr>
              <a:t>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39923" y="3627860"/>
            <a:ext cx="3529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8,807</a:t>
            </a:r>
            <a:r>
              <a:rPr sz="4800" b="1" spc="-5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ase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f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O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VID-19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39923" y="4328900"/>
            <a:ext cx="331597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reported </a:t>
            </a:r>
            <a:r>
              <a:rPr sz="1600" spc="-20" dirty="0">
                <a:latin typeface="Source Sans Pro"/>
                <a:cs typeface="Source Sans Pro"/>
              </a:rPr>
              <a:t>for Aboriginal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40" dirty="0">
                <a:latin typeface="Source Sans Pro"/>
                <a:cs typeface="Source Sans Pro"/>
              </a:rPr>
              <a:t>Torres </a:t>
            </a:r>
            <a:r>
              <a:rPr sz="1600" spc="-35" dirty="0">
                <a:latin typeface="Source Sans Pro"/>
                <a:cs typeface="Source Sans Pro"/>
              </a:rPr>
              <a:t>Strait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07722" y="4942850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42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31333" y="6081890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3122" y="5696741"/>
            <a:ext cx="2784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regional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92708" y="6336414"/>
            <a:ext cx="2236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deaths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were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from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June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to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December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2021.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8216" y="5038068"/>
            <a:ext cx="1592116" cy="60131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2937826" y="2639123"/>
            <a:ext cx="4864735" cy="4622165"/>
            <a:chOff x="2937826" y="2639123"/>
            <a:chExt cx="4864735" cy="4622165"/>
          </a:xfrm>
        </p:grpSpPr>
        <p:sp>
          <p:nvSpPr>
            <p:cNvPr id="26" name="object 26"/>
            <p:cNvSpPr/>
            <p:nvPr/>
          </p:nvSpPr>
          <p:spPr>
            <a:xfrm>
              <a:off x="3166421" y="6242893"/>
              <a:ext cx="2849245" cy="984250"/>
            </a:xfrm>
            <a:custGeom>
              <a:avLst/>
              <a:gdLst/>
              <a:ahLst/>
              <a:cxnLst/>
              <a:rect l="l" t="t" r="r" b="b"/>
              <a:pathLst>
                <a:path w="2849245" h="984250">
                  <a:moveTo>
                    <a:pt x="2543975" y="0"/>
                  </a:moveTo>
                  <a:lnTo>
                    <a:pt x="304800" y="0"/>
                  </a:lnTo>
                  <a:lnTo>
                    <a:pt x="255359" y="3989"/>
                  </a:lnTo>
                  <a:lnTo>
                    <a:pt x="208458" y="15539"/>
                  </a:lnTo>
                  <a:lnTo>
                    <a:pt x="164725" y="34023"/>
                  </a:lnTo>
                  <a:lnTo>
                    <a:pt x="124788" y="58811"/>
                  </a:lnTo>
                  <a:lnTo>
                    <a:pt x="89273" y="89277"/>
                  </a:lnTo>
                  <a:lnTo>
                    <a:pt x="58808" y="124793"/>
                  </a:lnTo>
                  <a:lnTo>
                    <a:pt x="34020" y="164731"/>
                  </a:lnTo>
                  <a:lnTo>
                    <a:pt x="15538" y="208463"/>
                  </a:lnTo>
                  <a:lnTo>
                    <a:pt x="3989" y="255362"/>
                  </a:lnTo>
                  <a:lnTo>
                    <a:pt x="0" y="304800"/>
                  </a:lnTo>
                  <a:lnTo>
                    <a:pt x="0" y="679183"/>
                  </a:lnTo>
                  <a:lnTo>
                    <a:pt x="3989" y="728623"/>
                  </a:lnTo>
                  <a:lnTo>
                    <a:pt x="15538" y="775524"/>
                  </a:lnTo>
                  <a:lnTo>
                    <a:pt x="34020" y="819257"/>
                  </a:lnTo>
                  <a:lnTo>
                    <a:pt x="58808" y="859195"/>
                  </a:lnTo>
                  <a:lnTo>
                    <a:pt x="89273" y="894710"/>
                  </a:lnTo>
                  <a:lnTo>
                    <a:pt x="124788" y="925175"/>
                  </a:lnTo>
                  <a:lnTo>
                    <a:pt x="164725" y="949962"/>
                  </a:lnTo>
                  <a:lnTo>
                    <a:pt x="208458" y="968444"/>
                  </a:lnTo>
                  <a:lnTo>
                    <a:pt x="255359" y="979994"/>
                  </a:lnTo>
                  <a:lnTo>
                    <a:pt x="304800" y="983983"/>
                  </a:lnTo>
                  <a:lnTo>
                    <a:pt x="2543975" y="983983"/>
                  </a:lnTo>
                  <a:lnTo>
                    <a:pt x="2593415" y="979994"/>
                  </a:lnTo>
                  <a:lnTo>
                    <a:pt x="2640316" y="968444"/>
                  </a:lnTo>
                  <a:lnTo>
                    <a:pt x="2684049" y="949962"/>
                  </a:lnTo>
                  <a:lnTo>
                    <a:pt x="2723986" y="925175"/>
                  </a:lnTo>
                  <a:lnTo>
                    <a:pt x="2759502" y="894710"/>
                  </a:lnTo>
                  <a:lnTo>
                    <a:pt x="2789966" y="859195"/>
                  </a:lnTo>
                  <a:lnTo>
                    <a:pt x="2814754" y="819257"/>
                  </a:lnTo>
                  <a:lnTo>
                    <a:pt x="2833236" y="775524"/>
                  </a:lnTo>
                  <a:lnTo>
                    <a:pt x="2844785" y="728623"/>
                  </a:lnTo>
                  <a:lnTo>
                    <a:pt x="2848775" y="679183"/>
                  </a:lnTo>
                  <a:lnTo>
                    <a:pt x="2848775" y="304800"/>
                  </a:lnTo>
                  <a:lnTo>
                    <a:pt x="2844785" y="255362"/>
                  </a:lnTo>
                  <a:lnTo>
                    <a:pt x="2833236" y="208463"/>
                  </a:lnTo>
                  <a:lnTo>
                    <a:pt x="2814754" y="164731"/>
                  </a:lnTo>
                  <a:lnTo>
                    <a:pt x="2789966" y="124793"/>
                  </a:lnTo>
                  <a:lnTo>
                    <a:pt x="2759502" y="89277"/>
                  </a:lnTo>
                  <a:lnTo>
                    <a:pt x="2723986" y="58811"/>
                  </a:lnTo>
                  <a:lnTo>
                    <a:pt x="2684049" y="34023"/>
                  </a:lnTo>
                  <a:lnTo>
                    <a:pt x="2640316" y="15539"/>
                  </a:lnTo>
                  <a:lnTo>
                    <a:pt x="2593415" y="3989"/>
                  </a:lnTo>
                  <a:lnTo>
                    <a:pt x="2543975" y="0"/>
                  </a:lnTo>
                  <a:close/>
                </a:path>
              </a:pathLst>
            </a:custGeom>
            <a:solidFill>
              <a:srgbClr val="E9F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67066" y="6245472"/>
              <a:ext cx="264795" cy="282575"/>
            </a:xfrm>
            <a:custGeom>
              <a:avLst/>
              <a:gdLst/>
              <a:ahLst/>
              <a:cxnLst/>
              <a:rect l="l" t="t" r="r" b="b"/>
              <a:pathLst>
                <a:path w="264795" h="282575">
                  <a:moveTo>
                    <a:pt x="264363" y="0"/>
                  </a:moveTo>
                  <a:lnTo>
                    <a:pt x="217927" y="9794"/>
                  </a:lnTo>
                  <a:lnTo>
                    <a:pt x="174387" y="26350"/>
                  </a:lnTo>
                  <a:lnTo>
                    <a:pt x="134331" y="49079"/>
                  </a:lnTo>
                  <a:lnTo>
                    <a:pt x="98344" y="77397"/>
                  </a:lnTo>
                  <a:lnTo>
                    <a:pt x="67014" y="110717"/>
                  </a:lnTo>
                  <a:lnTo>
                    <a:pt x="40928" y="148451"/>
                  </a:lnTo>
                  <a:lnTo>
                    <a:pt x="20673" y="190015"/>
                  </a:lnTo>
                  <a:lnTo>
                    <a:pt x="6834" y="234821"/>
                  </a:lnTo>
                  <a:lnTo>
                    <a:pt x="0" y="282282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66421" y="6585123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0"/>
                  </a:moveTo>
                  <a:lnTo>
                    <a:pt x="0" y="318249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68995" y="6961856"/>
              <a:ext cx="282575" cy="264795"/>
            </a:xfrm>
            <a:custGeom>
              <a:avLst/>
              <a:gdLst/>
              <a:ahLst/>
              <a:cxnLst/>
              <a:rect l="l" t="t" r="r" b="b"/>
              <a:pathLst>
                <a:path w="282575" h="264795">
                  <a:moveTo>
                    <a:pt x="0" y="0"/>
                  </a:moveTo>
                  <a:lnTo>
                    <a:pt x="9795" y="46439"/>
                  </a:lnTo>
                  <a:lnTo>
                    <a:pt x="26351" y="89982"/>
                  </a:lnTo>
                  <a:lnTo>
                    <a:pt x="49082" y="130040"/>
                  </a:lnTo>
                  <a:lnTo>
                    <a:pt x="77401" y="166027"/>
                  </a:lnTo>
                  <a:lnTo>
                    <a:pt x="110722" y="197357"/>
                  </a:lnTo>
                  <a:lnTo>
                    <a:pt x="148457" y="223442"/>
                  </a:lnTo>
                  <a:lnTo>
                    <a:pt x="190020" y="243696"/>
                  </a:lnTo>
                  <a:lnTo>
                    <a:pt x="234824" y="257532"/>
                  </a:lnTo>
                  <a:lnTo>
                    <a:pt x="282282" y="264363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509827" y="7226870"/>
              <a:ext cx="2181860" cy="0"/>
            </a:xfrm>
            <a:custGeom>
              <a:avLst/>
              <a:gdLst/>
              <a:ahLst/>
              <a:cxnLst/>
              <a:rect l="l" t="t" r="r" b="b"/>
              <a:pathLst>
                <a:path w="2181860">
                  <a:moveTo>
                    <a:pt x="0" y="0"/>
                  </a:moveTo>
                  <a:lnTo>
                    <a:pt x="2181275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50193" y="6942007"/>
              <a:ext cx="264795" cy="282575"/>
            </a:xfrm>
            <a:custGeom>
              <a:avLst/>
              <a:gdLst/>
              <a:ahLst/>
              <a:cxnLst/>
              <a:rect l="l" t="t" r="r" b="b"/>
              <a:pathLst>
                <a:path w="264795" h="282575">
                  <a:moveTo>
                    <a:pt x="0" y="282282"/>
                  </a:moveTo>
                  <a:lnTo>
                    <a:pt x="46435" y="272488"/>
                  </a:lnTo>
                  <a:lnTo>
                    <a:pt x="89975" y="255932"/>
                  </a:lnTo>
                  <a:lnTo>
                    <a:pt x="130032" y="233203"/>
                  </a:lnTo>
                  <a:lnTo>
                    <a:pt x="166018" y="204885"/>
                  </a:lnTo>
                  <a:lnTo>
                    <a:pt x="197348" y="171565"/>
                  </a:lnTo>
                  <a:lnTo>
                    <a:pt x="223434" y="133831"/>
                  </a:lnTo>
                  <a:lnTo>
                    <a:pt x="243690" y="92267"/>
                  </a:lnTo>
                  <a:lnTo>
                    <a:pt x="257528" y="47461"/>
                  </a:lnTo>
                  <a:lnTo>
                    <a:pt x="264363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15201" y="6566416"/>
              <a:ext cx="0" cy="318770"/>
            </a:xfrm>
            <a:custGeom>
              <a:avLst/>
              <a:gdLst/>
              <a:ahLst/>
              <a:cxnLst/>
              <a:rect l="l" t="t" r="r" b="b"/>
              <a:pathLst>
                <a:path h="318770">
                  <a:moveTo>
                    <a:pt x="0" y="318223"/>
                  </a:move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30344" y="6243543"/>
              <a:ext cx="282575" cy="264795"/>
            </a:xfrm>
            <a:custGeom>
              <a:avLst/>
              <a:gdLst/>
              <a:ahLst/>
              <a:cxnLst/>
              <a:rect l="l" t="t" r="r" b="b"/>
              <a:pathLst>
                <a:path w="282575" h="264795">
                  <a:moveTo>
                    <a:pt x="282282" y="264363"/>
                  </a:moveTo>
                  <a:lnTo>
                    <a:pt x="272487" y="217923"/>
                  </a:lnTo>
                  <a:lnTo>
                    <a:pt x="255931" y="174381"/>
                  </a:lnTo>
                  <a:lnTo>
                    <a:pt x="233200" y="134322"/>
                  </a:lnTo>
                  <a:lnTo>
                    <a:pt x="204881" y="98335"/>
                  </a:lnTo>
                  <a:lnTo>
                    <a:pt x="171560" y="67005"/>
                  </a:lnTo>
                  <a:lnTo>
                    <a:pt x="133825" y="40920"/>
                  </a:lnTo>
                  <a:lnTo>
                    <a:pt x="92262" y="20666"/>
                  </a:lnTo>
                  <a:lnTo>
                    <a:pt x="47458" y="6830"/>
                  </a:ln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0518" y="6242893"/>
              <a:ext cx="2181860" cy="0"/>
            </a:xfrm>
            <a:custGeom>
              <a:avLst/>
              <a:gdLst/>
              <a:ahLst/>
              <a:cxnLst/>
              <a:rect l="l" t="t" r="r" b="b"/>
              <a:pathLst>
                <a:path w="2181860">
                  <a:moveTo>
                    <a:pt x="2181275" y="0"/>
                  </a:move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56801" y="6233273"/>
              <a:ext cx="2868295" cy="1003300"/>
            </a:xfrm>
            <a:custGeom>
              <a:avLst/>
              <a:gdLst/>
              <a:ahLst/>
              <a:cxnLst/>
              <a:rect l="l" t="t" r="r" b="b"/>
              <a:pathLst>
                <a:path w="2868295" h="1003300">
                  <a:moveTo>
                    <a:pt x="19240" y="688809"/>
                  </a:moveTo>
                  <a:lnTo>
                    <a:pt x="16421" y="682002"/>
                  </a:lnTo>
                  <a:lnTo>
                    <a:pt x="9613" y="679183"/>
                  </a:lnTo>
                  <a:lnTo>
                    <a:pt x="2806" y="682002"/>
                  </a:lnTo>
                  <a:lnTo>
                    <a:pt x="0" y="688809"/>
                  </a:lnTo>
                  <a:lnTo>
                    <a:pt x="2806" y="695617"/>
                  </a:lnTo>
                  <a:lnTo>
                    <a:pt x="9613" y="698423"/>
                  </a:lnTo>
                  <a:lnTo>
                    <a:pt x="16421" y="695617"/>
                  </a:lnTo>
                  <a:lnTo>
                    <a:pt x="19240" y="688809"/>
                  </a:lnTo>
                  <a:close/>
                </a:path>
                <a:path w="2868295" h="1003300">
                  <a:moveTo>
                    <a:pt x="19240" y="314426"/>
                  </a:moveTo>
                  <a:lnTo>
                    <a:pt x="16421" y="307619"/>
                  </a:lnTo>
                  <a:lnTo>
                    <a:pt x="9613" y="304800"/>
                  </a:lnTo>
                  <a:lnTo>
                    <a:pt x="2806" y="307619"/>
                  </a:lnTo>
                  <a:lnTo>
                    <a:pt x="0" y="314426"/>
                  </a:lnTo>
                  <a:lnTo>
                    <a:pt x="2806" y="321233"/>
                  </a:lnTo>
                  <a:lnTo>
                    <a:pt x="9613" y="324040"/>
                  </a:lnTo>
                  <a:lnTo>
                    <a:pt x="16421" y="321233"/>
                  </a:lnTo>
                  <a:lnTo>
                    <a:pt x="19240" y="314426"/>
                  </a:lnTo>
                  <a:close/>
                </a:path>
                <a:path w="2868295" h="1003300">
                  <a:moveTo>
                    <a:pt x="324040" y="993609"/>
                  </a:moveTo>
                  <a:lnTo>
                    <a:pt x="321221" y="986802"/>
                  </a:lnTo>
                  <a:lnTo>
                    <a:pt x="314413" y="983983"/>
                  </a:lnTo>
                  <a:lnTo>
                    <a:pt x="307606" y="986802"/>
                  </a:lnTo>
                  <a:lnTo>
                    <a:pt x="304800" y="993609"/>
                  </a:lnTo>
                  <a:lnTo>
                    <a:pt x="307606" y="1000417"/>
                  </a:lnTo>
                  <a:lnTo>
                    <a:pt x="314413" y="1003223"/>
                  </a:lnTo>
                  <a:lnTo>
                    <a:pt x="321221" y="1000417"/>
                  </a:lnTo>
                  <a:lnTo>
                    <a:pt x="324040" y="993609"/>
                  </a:lnTo>
                  <a:close/>
                </a:path>
                <a:path w="2868295" h="1003300">
                  <a:moveTo>
                    <a:pt x="324040" y="9626"/>
                  </a:moveTo>
                  <a:lnTo>
                    <a:pt x="321221" y="2819"/>
                  </a:lnTo>
                  <a:lnTo>
                    <a:pt x="314413" y="0"/>
                  </a:lnTo>
                  <a:lnTo>
                    <a:pt x="307606" y="2819"/>
                  </a:lnTo>
                  <a:lnTo>
                    <a:pt x="304800" y="9626"/>
                  </a:lnTo>
                  <a:lnTo>
                    <a:pt x="307606" y="16433"/>
                  </a:lnTo>
                  <a:lnTo>
                    <a:pt x="314413" y="19240"/>
                  </a:lnTo>
                  <a:lnTo>
                    <a:pt x="321221" y="16433"/>
                  </a:lnTo>
                  <a:lnTo>
                    <a:pt x="324040" y="9626"/>
                  </a:lnTo>
                  <a:close/>
                </a:path>
                <a:path w="2868295" h="1003300">
                  <a:moveTo>
                    <a:pt x="2563215" y="993609"/>
                  </a:moveTo>
                  <a:lnTo>
                    <a:pt x="2560396" y="986802"/>
                  </a:lnTo>
                  <a:lnTo>
                    <a:pt x="2553589" y="983983"/>
                  </a:lnTo>
                  <a:lnTo>
                    <a:pt x="2546781" y="986802"/>
                  </a:lnTo>
                  <a:lnTo>
                    <a:pt x="2543975" y="993609"/>
                  </a:lnTo>
                  <a:lnTo>
                    <a:pt x="2546781" y="1000417"/>
                  </a:lnTo>
                  <a:lnTo>
                    <a:pt x="2553589" y="1003223"/>
                  </a:lnTo>
                  <a:lnTo>
                    <a:pt x="2560396" y="1000417"/>
                  </a:lnTo>
                  <a:lnTo>
                    <a:pt x="2563215" y="993609"/>
                  </a:lnTo>
                  <a:close/>
                </a:path>
                <a:path w="2868295" h="1003300">
                  <a:moveTo>
                    <a:pt x="2868015" y="688809"/>
                  </a:moveTo>
                  <a:lnTo>
                    <a:pt x="2865196" y="682002"/>
                  </a:lnTo>
                  <a:lnTo>
                    <a:pt x="2858389" y="679183"/>
                  </a:lnTo>
                  <a:lnTo>
                    <a:pt x="2851581" y="682002"/>
                  </a:lnTo>
                  <a:lnTo>
                    <a:pt x="2848775" y="688809"/>
                  </a:lnTo>
                  <a:lnTo>
                    <a:pt x="2851581" y="695617"/>
                  </a:lnTo>
                  <a:lnTo>
                    <a:pt x="2858389" y="698423"/>
                  </a:lnTo>
                  <a:lnTo>
                    <a:pt x="2865196" y="695617"/>
                  </a:lnTo>
                  <a:lnTo>
                    <a:pt x="2868015" y="688809"/>
                  </a:lnTo>
                  <a:close/>
                </a:path>
                <a:path w="2868295" h="1003300">
                  <a:moveTo>
                    <a:pt x="2868015" y="314426"/>
                  </a:moveTo>
                  <a:lnTo>
                    <a:pt x="2865196" y="307619"/>
                  </a:lnTo>
                  <a:lnTo>
                    <a:pt x="2858389" y="304800"/>
                  </a:lnTo>
                  <a:lnTo>
                    <a:pt x="2851581" y="307619"/>
                  </a:lnTo>
                  <a:lnTo>
                    <a:pt x="2848775" y="314426"/>
                  </a:lnTo>
                  <a:lnTo>
                    <a:pt x="2851581" y="321233"/>
                  </a:lnTo>
                  <a:lnTo>
                    <a:pt x="2858389" y="324040"/>
                  </a:lnTo>
                  <a:lnTo>
                    <a:pt x="2865196" y="321233"/>
                  </a:lnTo>
                  <a:lnTo>
                    <a:pt x="2868015" y="3144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7826" y="2639123"/>
              <a:ext cx="4864254" cy="392851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39426" y="6756474"/>
              <a:ext cx="502284" cy="495300"/>
            </a:xfrm>
            <a:custGeom>
              <a:avLst/>
              <a:gdLst/>
              <a:ahLst/>
              <a:cxnLst/>
              <a:rect l="l" t="t" r="r" b="b"/>
              <a:pathLst>
                <a:path w="502284" h="495300">
                  <a:moveTo>
                    <a:pt x="64334" y="0"/>
                  </a:moveTo>
                  <a:lnTo>
                    <a:pt x="35763" y="3444"/>
                  </a:lnTo>
                  <a:lnTo>
                    <a:pt x="14854" y="16325"/>
                  </a:lnTo>
                  <a:lnTo>
                    <a:pt x="3665" y="40764"/>
                  </a:lnTo>
                  <a:lnTo>
                    <a:pt x="4097" y="68837"/>
                  </a:lnTo>
                  <a:lnTo>
                    <a:pt x="4711" y="72541"/>
                  </a:lnTo>
                  <a:lnTo>
                    <a:pt x="4252" y="78882"/>
                  </a:lnTo>
                  <a:lnTo>
                    <a:pt x="18123" y="108905"/>
                  </a:lnTo>
                  <a:lnTo>
                    <a:pt x="35097" y="148574"/>
                  </a:lnTo>
                  <a:lnTo>
                    <a:pt x="54883" y="195197"/>
                  </a:lnTo>
                  <a:lnTo>
                    <a:pt x="77189" y="246078"/>
                  </a:lnTo>
                  <a:lnTo>
                    <a:pt x="101723" y="298523"/>
                  </a:lnTo>
                  <a:lnTo>
                    <a:pt x="128196" y="349839"/>
                  </a:lnTo>
                  <a:lnTo>
                    <a:pt x="156315" y="397331"/>
                  </a:lnTo>
                  <a:lnTo>
                    <a:pt x="185790" y="438305"/>
                  </a:lnTo>
                  <a:lnTo>
                    <a:pt x="216329" y="470066"/>
                  </a:lnTo>
                  <a:lnTo>
                    <a:pt x="279435" y="495176"/>
                  </a:lnTo>
                  <a:lnTo>
                    <a:pt x="316462" y="482893"/>
                  </a:lnTo>
                  <a:lnTo>
                    <a:pt x="351742" y="456016"/>
                  </a:lnTo>
                  <a:lnTo>
                    <a:pt x="384238" y="419117"/>
                  </a:lnTo>
                  <a:lnTo>
                    <a:pt x="412915" y="376769"/>
                  </a:lnTo>
                  <a:lnTo>
                    <a:pt x="436739" y="333544"/>
                  </a:lnTo>
                  <a:lnTo>
                    <a:pt x="454672" y="294014"/>
                  </a:lnTo>
                  <a:lnTo>
                    <a:pt x="473947" y="234517"/>
                  </a:lnTo>
                  <a:lnTo>
                    <a:pt x="485701" y="191073"/>
                  </a:lnTo>
                  <a:lnTo>
                    <a:pt x="496563" y="140271"/>
                  </a:lnTo>
                  <a:lnTo>
                    <a:pt x="502151" y="89963"/>
                  </a:lnTo>
                  <a:lnTo>
                    <a:pt x="499438" y="61966"/>
                  </a:lnTo>
                  <a:lnTo>
                    <a:pt x="306207" y="61966"/>
                  </a:lnTo>
                  <a:lnTo>
                    <a:pt x="281559" y="58738"/>
                  </a:lnTo>
                  <a:lnTo>
                    <a:pt x="250183" y="50100"/>
                  </a:lnTo>
                  <a:lnTo>
                    <a:pt x="175469" y="25079"/>
                  </a:lnTo>
                  <a:lnTo>
                    <a:pt x="136243" y="12938"/>
                  </a:lnTo>
                  <a:lnTo>
                    <a:pt x="98513" y="3871"/>
                  </a:lnTo>
                  <a:lnTo>
                    <a:pt x="64334" y="0"/>
                  </a:lnTo>
                  <a:close/>
                </a:path>
                <a:path w="502284" h="495300">
                  <a:moveTo>
                    <a:pt x="0" y="48655"/>
                  </a:moveTo>
                  <a:lnTo>
                    <a:pt x="4252" y="78882"/>
                  </a:lnTo>
                  <a:lnTo>
                    <a:pt x="4097" y="68837"/>
                  </a:lnTo>
                  <a:lnTo>
                    <a:pt x="1723" y="54503"/>
                  </a:lnTo>
                  <a:lnTo>
                    <a:pt x="0" y="48655"/>
                  </a:lnTo>
                  <a:close/>
                </a:path>
                <a:path w="502284" h="495300">
                  <a:moveTo>
                    <a:pt x="4097" y="68837"/>
                  </a:moveTo>
                  <a:lnTo>
                    <a:pt x="4252" y="78882"/>
                  </a:lnTo>
                  <a:lnTo>
                    <a:pt x="4711" y="72541"/>
                  </a:lnTo>
                  <a:lnTo>
                    <a:pt x="4097" y="68837"/>
                  </a:lnTo>
                  <a:close/>
                </a:path>
                <a:path w="502284" h="495300">
                  <a:moveTo>
                    <a:pt x="436055" y="14414"/>
                  </a:moveTo>
                  <a:lnTo>
                    <a:pt x="392275" y="29505"/>
                  </a:lnTo>
                  <a:lnTo>
                    <a:pt x="348904" y="50892"/>
                  </a:lnTo>
                  <a:lnTo>
                    <a:pt x="306207" y="61966"/>
                  </a:lnTo>
                  <a:lnTo>
                    <a:pt x="499438" y="61966"/>
                  </a:lnTo>
                  <a:lnTo>
                    <a:pt x="498084" y="47998"/>
                  </a:lnTo>
                  <a:lnTo>
                    <a:pt x="479981" y="22228"/>
                  </a:lnTo>
                  <a:lnTo>
                    <a:pt x="436055" y="14414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42868" y="6757385"/>
              <a:ext cx="284480" cy="59690"/>
            </a:xfrm>
            <a:custGeom>
              <a:avLst/>
              <a:gdLst/>
              <a:ahLst/>
              <a:cxnLst/>
              <a:rect l="l" t="t" r="r" b="b"/>
              <a:pathLst>
                <a:path w="284479" h="59690">
                  <a:moveTo>
                    <a:pt x="0" y="41148"/>
                  </a:moveTo>
                  <a:lnTo>
                    <a:pt x="13400" y="13348"/>
                  </a:lnTo>
                  <a:lnTo>
                    <a:pt x="39524" y="732"/>
                  </a:lnTo>
                  <a:lnTo>
                    <a:pt x="75176" y="0"/>
                  </a:lnTo>
                  <a:lnTo>
                    <a:pt x="117155" y="7851"/>
                  </a:lnTo>
                  <a:lnTo>
                    <a:pt x="162266" y="20988"/>
                  </a:lnTo>
                  <a:lnTo>
                    <a:pt x="207309" y="36111"/>
                  </a:lnTo>
                  <a:lnTo>
                    <a:pt x="249088" y="49921"/>
                  </a:lnTo>
                  <a:lnTo>
                    <a:pt x="284403" y="59118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828" y="6761875"/>
              <a:ext cx="179032" cy="2497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937761" y="7055671"/>
              <a:ext cx="154305" cy="192405"/>
            </a:xfrm>
            <a:custGeom>
              <a:avLst/>
              <a:gdLst/>
              <a:ahLst/>
              <a:cxnLst/>
              <a:rect l="l" t="t" r="r" b="b"/>
              <a:pathLst>
                <a:path w="154304" h="192404">
                  <a:moveTo>
                    <a:pt x="154203" y="0"/>
                  </a:moveTo>
                  <a:lnTo>
                    <a:pt x="133819" y="43340"/>
                  </a:lnTo>
                  <a:lnTo>
                    <a:pt x="106937" y="89808"/>
                  </a:lnTo>
                  <a:lnTo>
                    <a:pt x="74826" y="133793"/>
                  </a:lnTo>
                  <a:lnTo>
                    <a:pt x="38756" y="169684"/>
                  </a:lnTo>
                  <a:lnTo>
                    <a:pt x="0" y="191871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52201" y="6853353"/>
              <a:ext cx="228600" cy="390525"/>
            </a:xfrm>
            <a:custGeom>
              <a:avLst/>
              <a:gdLst/>
              <a:ahLst/>
              <a:cxnLst/>
              <a:rect l="l" t="t" r="r" b="b"/>
              <a:pathLst>
                <a:path w="228600" h="390525">
                  <a:moveTo>
                    <a:pt x="228257" y="390004"/>
                  </a:moveTo>
                  <a:lnTo>
                    <a:pt x="196571" y="366954"/>
                  </a:lnTo>
                  <a:lnTo>
                    <a:pt x="165753" y="332228"/>
                  </a:lnTo>
                  <a:lnTo>
                    <a:pt x="136107" y="288657"/>
                  </a:lnTo>
                  <a:lnTo>
                    <a:pt x="107940" y="239072"/>
                  </a:lnTo>
                  <a:lnTo>
                    <a:pt x="81558" y="186303"/>
                  </a:lnTo>
                  <a:lnTo>
                    <a:pt x="57267" y="133181"/>
                  </a:lnTo>
                  <a:lnTo>
                    <a:pt x="35373" y="82536"/>
                  </a:lnTo>
                  <a:lnTo>
                    <a:pt x="16181" y="37198"/>
                  </a:lnTo>
                  <a:lnTo>
                    <a:pt x="0" y="0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39864" y="6805151"/>
              <a:ext cx="3175" cy="16510"/>
            </a:xfrm>
            <a:custGeom>
              <a:avLst/>
              <a:gdLst/>
              <a:ahLst/>
              <a:cxnLst/>
              <a:rect l="l" t="t" r="r" b="b"/>
              <a:pathLst>
                <a:path w="3175" h="16509">
                  <a:moveTo>
                    <a:pt x="0" y="0"/>
                  </a:moveTo>
                  <a:lnTo>
                    <a:pt x="685" y="2527"/>
                  </a:lnTo>
                  <a:lnTo>
                    <a:pt x="2032" y="9385"/>
                  </a:lnTo>
                  <a:lnTo>
                    <a:pt x="3111" y="16014"/>
                  </a:lnTo>
                </a:path>
              </a:pathLst>
            </a:custGeom>
            <a:ln w="1924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634048" y="6769099"/>
              <a:ext cx="495300" cy="492759"/>
            </a:xfrm>
            <a:custGeom>
              <a:avLst/>
              <a:gdLst/>
              <a:ahLst/>
              <a:cxnLst/>
              <a:rect l="l" t="t" r="r" b="b"/>
              <a:pathLst>
                <a:path w="495300" h="492759">
                  <a:moveTo>
                    <a:pt x="19240" y="66255"/>
                  </a:moveTo>
                  <a:lnTo>
                    <a:pt x="16421" y="59461"/>
                  </a:lnTo>
                  <a:lnTo>
                    <a:pt x="9626" y="56642"/>
                  </a:lnTo>
                  <a:lnTo>
                    <a:pt x="2819" y="59461"/>
                  </a:lnTo>
                  <a:lnTo>
                    <a:pt x="0" y="66255"/>
                  </a:lnTo>
                  <a:lnTo>
                    <a:pt x="2819" y="73063"/>
                  </a:lnTo>
                  <a:lnTo>
                    <a:pt x="9626" y="75882"/>
                  </a:lnTo>
                  <a:lnTo>
                    <a:pt x="16421" y="73063"/>
                  </a:lnTo>
                  <a:lnTo>
                    <a:pt x="19240" y="66255"/>
                  </a:lnTo>
                  <a:close/>
                </a:path>
                <a:path w="495300" h="492759">
                  <a:moveTo>
                    <a:pt x="294424" y="482561"/>
                  </a:moveTo>
                  <a:lnTo>
                    <a:pt x="291604" y="475767"/>
                  </a:lnTo>
                  <a:lnTo>
                    <a:pt x="284810" y="472948"/>
                  </a:lnTo>
                  <a:lnTo>
                    <a:pt x="278003" y="475767"/>
                  </a:lnTo>
                  <a:lnTo>
                    <a:pt x="275183" y="482561"/>
                  </a:lnTo>
                  <a:lnTo>
                    <a:pt x="278003" y="489369"/>
                  </a:lnTo>
                  <a:lnTo>
                    <a:pt x="284810" y="492188"/>
                  </a:lnTo>
                  <a:lnTo>
                    <a:pt x="291604" y="489369"/>
                  </a:lnTo>
                  <a:lnTo>
                    <a:pt x="294424" y="482561"/>
                  </a:lnTo>
                  <a:close/>
                </a:path>
                <a:path w="495300" h="492759">
                  <a:moveTo>
                    <a:pt x="321195" y="49339"/>
                  </a:moveTo>
                  <a:lnTo>
                    <a:pt x="318376" y="42545"/>
                  </a:lnTo>
                  <a:lnTo>
                    <a:pt x="311581" y="39725"/>
                  </a:lnTo>
                  <a:lnTo>
                    <a:pt x="304774" y="42545"/>
                  </a:lnTo>
                  <a:lnTo>
                    <a:pt x="301955" y="49339"/>
                  </a:lnTo>
                  <a:lnTo>
                    <a:pt x="304774" y="56146"/>
                  </a:lnTo>
                  <a:lnTo>
                    <a:pt x="311581" y="58966"/>
                  </a:lnTo>
                  <a:lnTo>
                    <a:pt x="318376" y="56146"/>
                  </a:lnTo>
                  <a:lnTo>
                    <a:pt x="321195" y="49339"/>
                  </a:lnTo>
                  <a:close/>
                </a:path>
                <a:path w="495300" h="492759">
                  <a:moveTo>
                    <a:pt x="480669" y="250126"/>
                  </a:moveTo>
                  <a:lnTo>
                    <a:pt x="477850" y="243332"/>
                  </a:lnTo>
                  <a:lnTo>
                    <a:pt x="471055" y="240512"/>
                  </a:lnTo>
                  <a:lnTo>
                    <a:pt x="464248" y="243332"/>
                  </a:lnTo>
                  <a:lnTo>
                    <a:pt x="461429" y="250126"/>
                  </a:lnTo>
                  <a:lnTo>
                    <a:pt x="464248" y="256933"/>
                  </a:lnTo>
                  <a:lnTo>
                    <a:pt x="471055" y="259753"/>
                  </a:lnTo>
                  <a:lnTo>
                    <a:pt x="477850" y="256933"/>
                  </a:lnTo>
                  <a:lnTo>
                    <a:pt x="480669" y="250126"/>
                  </a:lnTo>
                  <a:close/>
                </a:path>
                <a:path w="495300" h="492759">
                  <a:moveTo>
                    <a:pt x="494969" y="9613"/>
                  </a:moveTo>
                  <a:lnTo>
                    <a:pt x="492150" y="2819"/>
                  </a:lnTo>
                  <a:lnTo>
                    <a:pt x="485355" y="0"/>
                  </a:lnTo>
                  <a:lnTo>
                    <a:pt x="478548" y="2819"/>
                  </a:lnTo>
                  <a:lnTo>
                    <a:pt x="475729" y="9613"/>
                  </a:lnTo>
                  <a:lnTo>
                    <a:pt x="478548" y="16421"/>
                  </a:lnTo>
                  <a:lnTo>
                    <a:pt x="485355" y="19240"/>
                  </a:lnTo>
                  <a:lnTo>
                    <a:pt x="492150" y="16421"/>
                  </a:lnTo>
                  <a:lnTo>
                    <a:pt x="494969" y="96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103649" y="5843287"/>
            <a:ext cx="37211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1550" b="1" spc="40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155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endParaRPr sz="1550">
              <a:latin typeface="Source Sans Pro"/>
              <a:cs typeface="Source Sans Pro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6713446" y="6852347"/>
            <a:ext cx="361315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5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1550" b="1" spc="45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endParaRPr sz="155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17802" y="5260798"/>
            <a:ext cx="458470" cy="56832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355"/>
              </a:spcBef>
            </a:pPr>
            <a:r>
              <a:rPr sz="155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N</a:t>
            </a:r>
            <a:r>
              <a:rPr sz="1550" b="1" spc="2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1550" b="1" spc="25" dirty="0">
                <a:solidFill>
                  <a:srgbClr val="1399C9"/>
                </a:solidFill>
                <a:latin typeface="Source Sans Pro"/>
                <a:cs typeface="Source Sans Pro"/>
              </a:rPr>
              <a:t>W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6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13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70358" y="4758503"/>
            <a:ext cx="266700" cy="5981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475"/>
              </a:spcBef>
            </a:pPr>
            <a:r>
              <a:rPr sz="1550" b="1" spc="25" dirty="0">
                <a:solidFill>
                  <a:srgbClr val="1399C9"/>
                </a:solidFill>
                <a:latin typeface="Source Sans Pro"/>
                <a:cs typeface="Source Sans Pro"/>
              </a:rPr>
              <a:t>SA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600" b="1" dirty="0">
                <a:solidFill>
                  <a:srgbClr val="1399C9"/>
                </a:solidFill>
                <a:latin typeface="Source Sans Pro"/>
                <a:cs typeface="Source Sans Pro"/>
              </a:rPr>
              <a:t>2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17802" y="3710469"/>
            <a:ext cx="391160" cy="6813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Q</a:t>
            </a:r>
            <a:r>
              <a:rPr sz="155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LD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600" b="1" spc="-35" dirty="0">
                <a:solidFill>
                  <a:srgbClr val="FFFFFF"/>
                </a:solidFill>
                <a:latin typeface="Source Sans Pro"/>
                <a:cs typeface="Source Sans Pro"/>
              </a:rPr>
              <a:t>10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05418" y="6167724"/>
            <a:ext cx="559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VIC</a:t>
            </a:r>
            <a:r>
              <a:rPr sz="1550" b="1" spc="2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400" b="1" baseline="-8680" dirty="0">
                <a:solidFill>
                  <a:srgbClr val="FFFFFF"/>
                </a:solidFill>
                <a:latin typeface="Source Sans Pro"/>
                <a:cs typeface="Source Sans Pro"/>
              </a:rPr>
              <a:t>5</a:t>
            </a:r>
            <a:endParaRPr sz="2400" baseline="-868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25954" y="7041433"/>
            <a:ext cx="133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6BCB7"/>
                </a:solidFill>
                <a:latin typeface="Source Sans Pro"/>
                <a:cs typeface="Source Sans Pro"/>
              </a:rPr>
              <a:t>1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20500" y="4061596"/>
            <a:ext cx="317500" cy="78740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215"/>
              </a:spcBef>
            </a:pPr>
            <a:r>
              <a:rPr sz="1550" b="1" spc="15" dirty="0">
                <a:solidFill>
                  <a:srgbClr val="FFFFFF"/>
                </a:solidFill>
                <a:latin typeface="Source Sans Pro"/>
                <a:cs typeface="Source Sans Pro"/>
              </a:rPr>
              <a:t>WA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600" b="1" dirty="0">
                <a:solidFill>
                  <a:srgbClr val="FFFFFF"/>
                </a:solidFill>
                <a:latin typeface="Source Sans Pro"/>
                <a:cs typeface="Source Sans Pro"/>
              </a:rPr>
              <a:t>1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162636" y="3342306"/>
            <a:ext cx="286385" cy="67373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770"/>
              </a:spcBef>
            </a:pPr>
            <a:r>
              <a:rPr sz="155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NT</a:t>
            </a:r>
            <a:endParaRPr sz="15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600" b="1" dirty="0">
                <a:solidFill>
                  <a:srgbClr val="FFFFFF"/>
                </a:solidFill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538131" y="7041433"/>
            <a:ext cx="4072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9554" algn="l"/>
              </a:tabLst>
            </a:pPr>
            <a:r>
              <a:rPr sz="1600" b="1" u="heavy" dirty="0">
                <a:solidFill>
                  <a:srgbClr val="26BCB7"/>
                </a:solidFill>
                <a:uFill>
                  <a:solidFill>
                    <a:srgbClr val="1399C9"/>
                  </a:solidFill>
                </a:uFill>
                <a:latin typeface="Source Sans Pro"/>
                <a:cs typeface="Source Sans Pro"/>
              </a:rPr>
              <a:t> 	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196668" y="6032748"/>
            <a:ext cx="133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C67329"/>
                </a:solidFill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293602" y="6353601"/>
            <a:ext cx="2585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2019-20 </a:t>
            </a:r>
            <a:r>
              <a:rPr sz="1600" spc="-25" dirty="0">
                <a:latin typeface="Source Sans Pro"/>
                <a:cs typeface="Source Sans Pro"/>
              </a:rPr>
              <a:t>COVID-19 hospital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separations </a:t>
            </a:r>
            <a:r>
              <a:rPr sz="1600" spc="-20" dirty="0">
                <a:latin typeface="Source Sans Pro"/>
                <a:cs typeface="Source Sans Pro"/>
              </a:rPr>
              <a:t>for Aboriginal and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Torres </a:t>
            </a:r>
            <a:r>
              <a:rPr sz="1600" spc="-30" dirty="0">
                <a:latin typeface="Source Sans Pro"/>
                <a:cs typeface="Source Sans Pro"/>
              </a:rPr>
              <a:t>Strait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people</a:t>
            </a:r>
            <a:r>
              <a:rPr sz="1350" spc="-22" baseline="33950" dirty="0">
                <a:latin typeface="Source Sans Pro"/>
                <a:cs typeface="Source Sans Pro"/>
              </a:rPr>
              <a:t>[9]</a:t>
            </a:r>
            <a:r>
              <a:rPr sz="1600" spc="-15" dirty="0">
                <a:latin typeface="Source Sans Pro"/>
                <a:cs typeface="Source Sans Pro"/>
              </a:rPr>
              <a:t>.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54607" y="2737880"/>
            <a:ext cx="7157084" cy="5646420"/>
          </a:xfrm>
          <a:custGeom>
            <a:avLst/>
            <a:gdLst/>
            <a:ahLst/>
            <a:cxnLst/>
            <a:rect l="l" t="t" r="r" b="b"/>
            <a:pathLst>
              <a:path w="7157084" h="5646420">
                <a:moveTo>
                  <a:pt x="183763" y="4566575"/>
                </a:moveTo>
                <a:lnTo>
                  <a:pt x="0" y="4566575"/>
                </a:lnTo>
                <a:lnTo>
                  <a:pt x="0" y="5506375"/>
                </a:lnTo>
                <a:lnTo>
                  <a:pt x="8761" y="5519075"/>
                </a:lnTo>
                <a:lnTo>
                  <a:pt x="29970" y="5569875"/>
                </a:lnTo>
                <a:lnTo>
                  <a:pt x="51406" y="5620675"/>
                </a:lnTo>
                <a:lnTo>
                  <a:pt x="68428" y="5646075"/>
                </a:lnTo>
                <a:lnTo>
                  <a:pt x="212323" y="5646075"/>
                </a:lnTo>
                <a:lnTo>
                  <a:pt x="231962" y="5633375"/>
                </a:lnTo>
                <a:lnTo>
                  <a:pt x="268171" y="5595275"/>
                </a:lnTo>
                <a:lnTo>
                  <a:pt x="305439" y="5557175"/>
                </a:lnTo>
                <a:lnTo>
                  <a:pt x="343837" y="5531775"/>
                </a:lnTo>
                <a:lnTo>
                  <a:pt x="383434" y="5506375"/>
                </a:lnTo>
                <a:lnTo>
                  <a:pt x="424301" y="5480975"/>
                </a:lnTo>
                <a:lnTo>
                  <a:pt x="466506" y="5468275"/>
                </a:lnTo>
                <a:lnTo>
                  <a:pt x="510121" y="5442875"/>
                </a:lnTo>
                <a:lnTo>
                  <a:pt x="555216" y="5430175"/>
                </a:lnTo>
                <a:lnTo>
                  <a:pt x="852021" y="5353975"/>
                </a:lnTo>
                <a:lnTo>
                  <a:pt x="902157" y="5353975"/>
                </a:lnTo>
                <a:lnTo>
                  <a:pt x="952515" y="5341275"/>
                </a:lnTo>
                <a:lnTo>
                  <a:pt x="1003105" y="5341275"/>
                </a:lnTo>
                <a:lnTo>
                  <a:pt x="1053941" y="5328575"/>
                </a:lnTo>
                <a:lnTo>
                  <a:pt x="7156792" y="5328575"/>
                </a:lnTo>
                <a:lnTo>
                  <a:pt x="7156792" y="5265075"/>
                </a:lnTo>
                <a:lnTo>
                  <a:pt x="4440070" y="5265075"/>
                </a:lnTo>
                <a:lnTo>
                  <a:pt x="4390345" y="5252375"/>
                </a:lnTo>
                <a:lnTo>
                  <a:pt x="4344138" y="5239675"/>
                </a:lnTo>
                <a:lnTo>
                  <a:pt x="4302241" y="5226975"/>
                </a:lnTo>
                <a:lnTo>
                  <a:pt x="4265444" y="5214275"/>
                </a:lnTo>
                <a:lnTo>
                  <a:pt x="3407700" y="5214275"/>
                </a:lnTo>
                <a:lnTo>
                  <a:pt x="3156036" y="5150775"/>
                </a:lnTo>
                <a:lnTo>
                  <a:pt x="3300852" y="5112675"/>
                </a:lnTo>
                <a:lnTo>
                  <a:pt x="3397602" y="5112675"/>
                </a:lnTo>
                <a:lnTo>
                  <a:pt x="3446173" y="5099975"/>
                </a:lnTo>
                <a:lnTo>
                  <a:pt x="5428624" y="5099975"/>
                </a:lnTo>
                <a:lnTo>
                  <a:pt x="5451525" y="5087275"/>
                </a:lnTo>
                <a:lnTo>
                  <a:pt x="309986" y="5087275"/>
                </a:lnTo>
                <a:lnTo>
                  <a:pt x="261949" y="5074575"/>
                </a:lnTo>
                <a:lnTo>
                  <a:pt x="213746" y="5074575"/>
                </a:lnTo>
                <a:lnTo>
                  <a:pt x="165351" y="5061875"/>
                </a:lnTo>
                <a:lnTo>
                  <a:pt x="209298" y="5049175"/>
                </a:lnTo>
                <a:lnTo>
                  <a:pt x="253222" y="5023775"/>
                </a:lnTo>
                <a:lnTo>
                  <a:pt x="473353" y="4960275"/>
                </a:lnTo>
                <a:lnTo>
                  <a:pt x="1218866" y="4960275"/>
                </a:lnTo>
                <a:lnTo>
                  <a:pt x="1167597" y="4947575"/>
                </a:lnTo>
                <a:lnTo>
                  <a:pt x="1413320" y="4884075"/>
                </a:lnTo>
                <a:lnTo>
                  <a:pt x="6919356" y="4884075"/>
                </a:lnTo>
                <a:lnTo>
                  <a:pt x="6948741" y="4858675"/>
                </a:lnTo>
                <a:lnTo>
                  <a:pt x="7038555" y="4807875"/>
                </a:lnTo>
                <a:lnTo>
                  <a:pt x="7084296" y="4795175"/>
                </a:lnTo>
                <a:lnTo>
                  <a:pt x="7130595" y="4769775"/>
                </a:lnTo>
                <a:lnTo>
                  <a:pt x="7156792" y="4769775"/>
                </a:lnTo>
                <a:lnTo>
                  <a:pt x="7156792" y="4757075"/>
                </a:lnTo>
                <a:lnTo>
                  <a:pt x="3806890" y="4757075"/>
                </a:lnTo>
                <a:lnTo>
                  <a:pt x="3756700" y="4744375"/>
                </a:lnTo>
                <a:lnTo>
                  <a:pt x="3556206" y="4744375"/>
                </a:lnTo>
                <a:lnTo>
                  <a:pt x="3506147" y="4731675"/>
                </a:lnTo>
                <a:lnTo>
                  <a:pt x="3406104" y="4731675"/>
                </a:lnTo>
                <a:lnTo>
                  <a:pt x="3356120" y="4718975"/>
                </a:lnTo>
                <a:lnTo>
                  <a:pt x="3306161" y="4718975"/>
                </a:lnTo>
                <a:lnTo>
                  <a:pt x="3256225" y="4706275"/>
                </a:lnTo>
                <a:lnTo>
                  <a:pt x="3206314" y="4706275"/>
                </a:lnTo>
                <a:lnTo>
                  <a:pt x="3156426" y="4693575"/>
                </a:lnTo>
                <a:lnTo>
                  <a:pt x="3106562" y="4693575"/>
                </a:lnTo>
                <a:lnTo>
                  <a:pt x="2957106" y="4655475"/>
                </a:lnTo>
                <a:lnTo>
                  <a:pt x="2907332" y="4655475"/>
                </a:lnTo>
                <a:lnTo>
                  <a:pt x="2657083" y="4591975"/>
                </a:lnTo>
                <a:lnTo>
                  <a:pt x="2606908" y="4591975"/>
                </a:lnTo>
                <a:lnTo>
                  <a:pt x="2556669" y="4579275"/>
                </a:lnTo>
                <a:lnTo>
                  <a:pt x="232892" y="4579275"/>
                </a:lnTo>
                <a:lnTo>
                  <a:pt x="183763" y="4566575"/>
                </a:lnTo>
                <a:close/>
              </a:path>
              <a:path w="7157084" h="5646420">
                <a:moveTo>
                  <a:pt x="7156792" y="5328575"/>
                </a:moveTo>
                <a:lnTo>
                  <a:pt x="1455929" y="5328575"/>
                </a:lnTo>
                <a:lnTo>
                  <a:pt x="1505285" y="5341275"/>
                </a:lnTo>
                <a:lnTo>
                  <a:pt x="1603876" y="5341275"/>
                </a:lnTo>
                <a:lnTo>
                  <a:pt x="1653137" y="5353975"/>
                </a:lnTo>
                <a:lnTo>
                  <a:pt x="1702392" y="5353975"/>
                </a:lnTo>
                <a:lnTo>
                  <a:pt x="1899755" y="5404775"/>
                </a:lnTo>
                <a:lnTo>
                  <a:pt x="1949304" y="5404775"/>
                </a:lnTo>
                <a:lnTo>
                  <a:pt x="2247409" y="5480975"/>
                </a:lnTo>
                <a:lnTo>
                  <a:pt x="2297213" y="5480975"/>
                </a:lnTo>
                <a:lnTo>
                  <a:pt x="2546654" y="5544475"/>
                </a:lnTo>
                <a:lnTo>
                  <a:pt x="2596615" y="5544475"/>
                </a:lnTo>
                <a:lnTo>
                  <a:pt x="2746618" y="5582575"/>
                </a:lnTo>
                <a:lnTo>
                  <a:pt x="2796654" y="5582575"/>
                </a:lnTo>
                <a:lnTo>
                  <a:pt x="2896767" y="5607975"/>
                </a:lnTo>
                <a:lnTo>
                  <a:pt x="2946842" y="5607975"/>
                </a:lnTo>
                <a:lnTo>
                  <a:pt x="3096241" y="5646075"/>
                </a:lnTo>
                <a:lnTo>
                  <a:pt x="7104034" y="5646075"/>
                </a:lnTo>
                <a:lnTo>
                  <a:pt x="7156792" y="5633375"/>
                </a:lnTo>
                <a:lnTo>
                  <a:pt x="7156792" y="5328575"/>
                </a:lnTo>
                <a:close/>
              </a:path>
              <a:path w="7157084" h="5646420">
                <a:moveTo>
                  <a:pt x="5428624" y="5099975"/>
                </a:moveTo>
                <a:lnTo>
                  <a:pt x="4798198" y="5099975"/>
                </a:lnTo>
                <a:lnTo>
                  <a:pt x="4845858" y="5112675"/>
                </a:lnTo>
                <a:lnTo>
                  <a:pt x="4889965" y="5112675"/>
                </a:lnTo>
                <a:lnTo>
                  <a:pt x="4929728" y="5125375"/>
                </a:lnTo>
                <a:lnTo>
                  <a:pt x="4964359" y="5150775"/>
                </a:lnTo>
                <a:lnTo>
                  <a:pt x="4993066" y="5163475"/>
                </a:lnTo>
                <a:lnTo>
                  <a:pt x="4956838" y="5188875"/>
                </a:lnTo>
                <a:lnTo>
                  <a:pt x="4915429" y="5201575"/>
                </a:lnTo>
                <a:lnTo>
                  <a:pt x="4869628" y="5214275"/>
                </a:lnTo>
                <a:lnTo>
                  <a:pt x="4820228" y="5226975"/>
                </a:lnTo>
                <a:lnTo>
                  <a:pt x="4768019" y="5239675"/>
                </a:lnTo>
                <a:lnTo>
                  <a:pt x="4658338" y="5265075"/>
                </a:lnTo>
                <a:lnTo>
                  <a:pt x="7156792" y="5265075"/>
                </a:lnTo>
                <a:lnTo>
                  <a:pt x="7156792" y="5176175"/>
                </a:lnTo>
                <a:lnTo>
                  <a:pt x="5514386" y="5176175"/>
                </a:lnTo>
                <a:lnTo>
                  <a:pt x="5470812" y="5163475"/>
                </a:lnTo>
                <a:lnTo>
                  <a:pt x="5430284" y="5163475"/>
                </a:lnTo>
                <a:lnTo>
                  <a:pt x="5393206" y="5150775"/>
                </a:lnTo>
                <a:lnTo>
                  <a:pt x="5359981" y="5125375"/>
                </a:lnTo>
                <a:lnTo>
                  <a:pt x="5405724" y="5112675"/>
                </a:lnTo>
                <a:lnTo>
                  <a:pt x="5428624" y="5099975"/>
                </a:lnTo>
                <a:close/>
              </a:path>
              <a:path w="7157084" h="5646420">
                <a:moveTo>
                  <a:pt x="4587835" y="5112675"/>
                </a:moveTo>
                <a:lnTo>
                  <a:pt x="3642803" y="5112675"/>
                </a:lnTo>
                <a:lnTo>
                  <a:pt x="3845328" y="5163475"/>
                </a:lnTo>
                <a:lnTo>
                  <a:pt x="3800040" y="5176175"/>
                </a:lnTo>
                <a:lnTo>
                  <a:pt x="3657807" y="5214275"/>
                </a:lnTo>
                <a:lnTo>
                  <a:pt x="4265444" y="5214275"/>
                </a:lnTo>
                <a:lnTo>
                  <a:pt x="4300034" y="5188875"/>
                </a:lnTo>
                <a:lnTo>
                  <a:pt x="4339762" y="5176175"/>
                </a:lnTo>
                <a:lnTo>
                  <a:pt x="4383840" y="5163475"/>
                </a:lnTo>
                <a:lnTo>
                  <a:pt x="4431476" y="5150775"/>
                </a:lnTo>
                <a:lnTo>
                  <a:pt x="4534264" y="5125375"/>
                </a:lnTo>
                <a:lnTo>
                  <a:pt x="4587835" y="5112675"/>
                </a:lnTo>
                <a:close/>
              </a:path>
              <a:path w="7157084" h="5646420">
                <a:moveTo>
                  <a:pt x="7156792" y="4871375"/>
                </a:moveTo>
                <a:lnTo>
                  <a:pt x="7112985" y="4884075"/>
                </a:lnTo>
                <a:lnTo>
                  <a:pt x="7015428" y="4909475"/>
                </a:lnTo>
                <a:lnTo>
                  <a:pt x="6965114" y="4909475"/>
                </a:lnTo>
                <a:lnTo>
                  <a:pt x="6913702" y="4922175"/>
                </a:lnTo>
                <a:lnTo>
                  <a:pt x="6120751" y="4922175"/>
                </a:lnTo>
                <a:lnTo>
                  <a:pt x="6172109" y="4934875"/>
                </a:lnTo>
                <a:lnTo>
                  <a:pt x="6224148" y="4934875"/>
                </a:lnTo>
                <a:lnTo>
                  <a:pt x="6330426" y="4960275"/>
                </a:lnTo>
                <a:lnTo>
                  <a:pt x="6296771" y="4985675"/>
                </a:lnTo>
                <a:lnTo>
                  <a:pt x="6259306" y="5011075"/>
                </a:lnTo>
                <a:lnTo>
                  <a:pt x="6218434" y="5036475"/>
                </a:lnTo>
                <a:lnTo>
                  <a:pt x="6174559" y="5049175"/>
                </a:lnTo>
                <a:lnTo>
                  <a:pt x="6128084" y="5074575"/>
                </a:lnTo>
                <a:lnTo>
                  <a:pt x="6079412" y="5087275"/>
                </a:lnTo>
                <a:lnTo>
                  <a:pt x="6028947" y="5112675"/>
                </a:lnTo>
                <a:lnTo>
                  <a:pt x="5763835" y="5176175"/>
                </a:lnTo>
                <a:lnTo>
                  <a:pt x="7156792" y="5176175"/>
                </a:lnTo>
                <a:lnTo>
                  <a:pt x="7156792" y="4871375"/>
                </a:lnTo>
                <a:close/>
              </a:path>
              <a:path w="7157084" h="5646420">
                <a:moveTo>
                  <a:pt x="4695381" y="5099975"/>
                </a:moveTo>
                <a:lnTo>
                  <a:pt x="3494934" y="5099975"/>
                </a:lnTo>
                <a:lnTo>
                  <a:pt x="3543929" y="5112675"/>
                </a:lnTo>
                <a:lnTo>
                  <a:pt x="4641804" y="5112675"/>
                </a:lnTo>
                <a:lnTo>
                  <a:pt x="4695381" y="5099975"/>
                </a:lnTo>
                <a:close/>
              </a:path>
              <a:path w="7157084" h="5646420">
                <a:moveTo>
                  <a:pt x="6019925" y="4922175"/>
                </a:moveTo>
                <a:lnTo>
                  <a:pt x="2564382" y="4922175"/>
                </a:lnTo>
                <a:lnTo>
                  <a:pt x="2610235" y="4934875"/>
                </a:lnTo>
                <a:lnTo>
                  <a:pt x="2652731" y="4947575"/>
                </a:lnTo>
                <a:lnTo>
                  <a:pt x="2691119" y="4972975"/>
                </a:lnTo>
                <a:lnTo>
                  <a:pt x="2724649" y="4985675"/>
                </a:lnTo>
                <a:lnTo>
                  <a:pt x="2752570" y="5011075"/>
                </a:lnTo>
                <a:lnTo>
                  <a:pt x="2704745" y="5023775"/>
                </a:lnTo>
                <a:lnTo>
                  <a:pt x="2656971" y="5023775"/>
                </a:lnTo>
                <a:lnTo>
                  <a:pt x="2609244" y="5036475"/>
                </a:lnTo>
                <a:lnTo>
                  <a:pt x="691734" y="5036475"/>
                </a:lnTo>
                <a:lnTo>
                  <a:pt x="644000" y="5049175"/>
                </a:lnTo>
                <a:lnTo>
                  <a:pt x="596327" y="5049175"/>
                </a:lnTo>
                <a:lnTo>
                  <a:pt x="501050" y="5074575"/>
                </a:lnTo>
                <a:lnTo>
                  <a:pt x="405678" y="5074575"/>
                </a:lnTo>
                <a:lnTo>
                  <a:pt x="357886" y="5087275"/>
                </a:lnTo>
                <a:lnTo>
                  <a:pt x="5451525" y="5087275"/>
                </a:lnTo>
                <a:lnTo>
                  <a:pt x="5497425" y="5061875"/>
                </a:lnTo>
                <a:lnTo>
                  <a:pt x="5543462" y="5049175"/>
                </a:lnTo>
                <a:lnTo>
                  <a:pt x="5589675" y="5023775"/>
                </a:lnTo>
                <a:lnTo>
                  <a:pt x="5636103" y="5011075"/>
                </a:lnTo>
                <a:lnTo>
                  <a:pt x="5682784" y="4985675"/>
                </a:lnTo>
                <a:lnTo>
                  <a:pt x="5824739" y="4947575"/>
                </a:lnTo>
                <a:lnTo>
                  <a:pt x="5872825" y="4947575"/>
                </a:lnTo>
                <a:lnTo>
                  <a:pt x="5921358" y="4934875"/>
                </a:lnTo>
                <a:lnTo>
                  <a:pt x="5970378" y="4934875"/>
                </a:lnTo>
                <a:lnTo>
                  <a:pt x="6019925" y="4922175"/>
                </a:lnTo>
                <a:close/>
              </a:path>
              <a:path w="7157084" h="5646420">
                <a:moveTo>
                  <a:pt x="1218866" y="4960275"/>
                </a:moveTo>
                <a:lnTo>
                  <a:pt x="606738" y="4960275"/>
                </a:lnTo>
                <a:lnTo>
                  <a:pt x="696619" y="4985675"/>
                </a:lnTo>
                <a:lnTo>
                  <a:pt x="787499" y="5036475"/>
                </a:lnTo>
                <a:lnTo>
                  <a:pt x="2323662" y="5036475"/>
                </a:lnTo>
                <a:lnTo>
                  <a:pt x="2276161" y="5023775"/>
                </a:lnTo>
                <a:lnTo>
                  <a:pt x="2228679" y="5023775"/>
                </a:lnTo>
                <a:lnTo>
                  <a:pt x="2133753" y="4998375"/>
                </a:lnTo>
                <a:lnTo>
                  <a:pt x="2086302" y="4972975"/>
                </a:lnTo>
                <a:lnTo>
                  <a:pt x="1269829" y="4972975"/>
                </a:lnTo>
                <a:lnTo>
                  <a:pt x="1218866" y="4960275"/>
                </a:lnTo>
                <a:close/>
              </a:path>
              <a:path w="7157084" h="5646420">
                <a:moveTo>
                  <a:pt x="6919356" y="4884075"/>
                </a:moveTo>
                <a:lnTo>
                  <a:pt x="1565102" y="4884075"/>
                </a:lnTo>
                <a:lnTo>
                  <a:pt x="1668244" y="4909475"/>
                </a:lnTo>
                <a:lnTo>
                  <a:pt x="1470908" y="4960275"/>
                </a:lnTo>
                <a:lnTo>
                  <a:pt x="1421025" y="4960275"/>
                </a:lnTo>
                <a:lnTo>
                  <a:pt x="1370894" y="4972975"/>
                </a:lnTo>
                <a:lnTo>
                  <a:pt x="2086302" y="4972975"/>
                </a:lnTo>
                <a:lnTo>
                  <a:pt x="2124453" y="4960275"/>
                </a:lnTo>
                <a:lnTo>
                  <a:pt x="2166751" y="4947575"/>
                </a:lnTo>
                <a:lnTo>
                  <a:pt x="2212445" y="4934875"/>
                </a:lnTo>
                <a:lnTo>
                  <a:pt x="2311024" y="4909475"/>
                </a:lnTo>
                <a:lnTo>
                  <a:pt x="6882898" y="4909475"/>
                </a:lnTo>
                <a:lnTo>
                  <a:pt x="6904663" y="4896775"/>
                </a:lnTo>
                <a:lnTo>
                  <a:pt x="6919356" y="4884075"/>
                </a:lnTo>
                <a:close/>
              </a:path>
              <a:path w="7157084" h="5646420">
                <a:moveTo>
                  <a:pt x="6882898" y="4909475"/>
                </a:moveTo>
                <a:lnTo>
                  <a:pt x="2465606" y="4909475"/>
                </a:lnTo>
                <a:lnTo>
                  <a:pt x="2515922" y="4922175"/>
                </a:lnTo>
                <a:lnTo>
                  <a:pt x="6861134" y="4922175"/>
                </a:lnTo>
                <a:lnTo>
                  <a:pt x="6882898" y="4909475"/>
                </a:lnTo>
                <a:close/>
              </a:path>
              <a:path w="7157084" h="5646420">
                <a:moveTo>
                  <a:pt x="7156792" y="4401475"/>
                </a:moveTo>
                <a:lnTo>
                  <a:pt x="7136072" y="4401475"/>
                </a:lnTo>
                <a:lnTo>
                  <a:pt x="7033910" y="4426875"/>
                </a:lnTo>
                <a:lnTo>
                  <a:pt x="6982902" y="4426875"/>
                </a:lnTo>
                <a:lnTo>
                  <a:pt x="6931950" y="4439575"/>
                </a:lnTo>
                <a:lnTo>
                  <a:pt x="6881059" y="4439575"/>
                </a:lnTo>
                <a:lnTo>
                  <a:pt x="6728808" y="4477675"/>
                </a:lnTo>
                <a:lnTo>
                  <a:pt x="6678216" y="4477675"/>
                </a:lnTo>
                <a:lnTo>
                  <a:pt x="6475521" y="4528475"/>
                </a:lnTo>
                <a:lnTo>
                  <a:pt x="6424794" y="4528475"/>
                </a:lnTo>
                <a:lnTo>
                  <a:pt x="6323281" y="4553875"/>
                </a:lnTo>
                <a:lnTo>
                  <a:pt x="6272494" y="4553875"/>
                </a:lnTo>
                <a:lnTo>
                  <a:pt x="6170861" y="4579275"/>
                </a:lnTo>
                <a:lnTo>
                  <a:pt x="6120015" y="4579275"/>
                </a:lnTo>
                <a:lnTo>
                  <a:pt x="6018267" y="4604675"/>
                </a:lnTo>
                <a:lnTo>
                  <a:pt x="5967366" y="4604675"/>
                </a:lnTo>
                <a:lnTo>
                  <a:pt x="5865508" y="4630075"/>
                </a:lnTo>
                <a:lnTo>
                  <a:pt x="5814552" y="4630075"/>
                </a:lnTo>
                <a:lnTo>
                  <a:pt x="5763579" y="4642775"/>
                </a:lnTo>
                <a:lnTo>
                  <a:pt x="5712588" y="4642775"/>
                </a:lnTo>
                <a:lnTo>
                  <a:pt x="5661581" y="4655475"/>
                </a:lnTo>
                <a:lnTo>
                  <a:pt x="5610557" y="4655475"/>
                </a:lnTo>
                <a:lnTo>
                  <a:pt x="5559516" y="4668175"/>
                </a:lnTo>
                <a:lnTo>
                  <a:pt x="5508459" y="4668175"/>
                </a:lnTo>
                <a:lnTo>
                  <a:pt x="5406297" y="4693575"/>
                </a:lnTo>
                <a:lnTo>
                  <a:pt x="5355193" y="4693575"/>
                </a:lnTo>
                <a:lnTo>
                  <a:pt x="5304074" y="4706275"/>
                </a:lnTo>
                <a:lnTo>
                  <a:pt x="5252939" y="4706275"/>
                </a:lnTo>
                <a:lnTo>
                  <a:pt x="5201790" y="4718975"/>
                </a:lnTo>
                <a:lnTo>
                  <a:pt x="5058212" y="4718975"/>
                </a:lnTo>
                <a:lnTo>
                  <a:pt x="5010123" y="4731675"/>
                </a:lnTo>
                <a:lnTo>
                  <a:pt x="4712719" y="4731675"/>
                </a:lnTo>
                <a:lnTo>
                  <a:pt x="4662408" y="4744375"/>
                </a:lnTo>
                <a:lnTo>
                  <a:pt x="4410826" y="4744375"/>
                </a:lnTo>
                <a:lnTo>
                  <a:pt x="4360502" y="4757075"/>
                </a:lnTo>
                <a:lnTo>
                  <a:pt x="7156792" y="4757075"/>
                </a:lnTo>
                <a:lnTo>
                  <a:pt x="7156792" y="4401475"/>
                </a:lnTo>
                <a:close/>
              </a:path>
              <a:path w="7157084" h="5646420">
                <a:moveTo>
                  <a:pt x="2506431" y="4566575"/>
                </a:moveTo>
                <a:lnTo>
                  <a:pt x="331241" y="4566575"/>
                </a:lnTo>
                <a:lnTo>
                  <a:pt x="282048" y="4579275"/>
                </a:lnTo>
                <a:lnTo>
                  <a:pt x="2556669" y="4579275"/>
                </a:lnTo>
                <a:lnTo>
                  <a:pt x="2506431" y="4566575"/>
                </a:lnTo>
                <a:close/>
              </a:path>
              <a:path w="7157084" h="5646420">
                <a:moveTo>
                  <a:pt x="1696452" y="4464975"/>
                </a:moveTo>
                <a:lnTo>
                  <a:pt x="874273" y="4464975"/>
                </a:lnTo>
                <a:lnTo>
                  <a:pt x="528576" y="4553875"/>
                </a:lnTo>
                <a:lnTo>
                  <a:pt x="479139" y="4553875"/>
                </a:lnTo>
                <a:lnTo>
                  <a:pt x="429777" y="4566575"/>
                </a:lnTo>
                <a:lnTo>
                  <a:pt x="2456129" y="4566575"/>
                </a:lnTo>
                <a:lnTo>
                  <a:pt x="2355397" y="4541175"/>
                </a:lnTo>
                <a:lnTo>
                  <a:pt x="2304967" y="4541175"/>
                </a:lnTo>
                <a:lnTo>
                  <a:pt x="2203980" y="4515775"/>
                </a:lnTo>
                <a:lnTo>
                  <a:pt x="2153422" y="4515775"/>
                </a:lnTo>
                <a:lnTo>
                  <a:pt x="2102821" y="4503075"/>
                </a:lnTo>
                <a:lnTo>
                  <a:pt x="2052176" y="4503075"/>
                </a:lnTo>
                <a:lnTo>
                  <a:pt x="2001489" y="4490375"/>
                </a:lnTo>
                <a:lnTo>
                  <a:pt x="1899984" y="4490375"/>
                </a:lnTo>
                <a:lnTo>
                  <a:pt x="1849167" y="4477675"/>
                </a:lnTo>
                <a:lnTo>
                  <a:pt x="1747400" y="4477675"/>
                </a:lnTo>
                <a:lnTo>
                  <a:pt x="1696452" y="4464975"/>
                </a:lnTo>
                <a:close/>
              </a:path>
              <a:path w="7157084" h="5646420">
                <a:moveTo>
                  <a:pt x="4000504" y="4490375"/>
                </a:moveTo>
                <a:lnTo>
                  <a:pt x="3702935" y="4490375"/>
                </a:lnTo>
                <a:lnTo>
                  <a:pt x="3752453" y="4503075"/>
                </a:lnTo>
                <a:lnTo>
                  <a:pt x="3950837" y="4503075"/>
                </a:lnTo>
                <a:lnTo>
                  <a:pt x="4000504" y="4490375"/>
                </a:lnTo>
                <a:close/>
              </a:path>
              <a:path w="7157084" h="5646420">
                <a:moveTo>
                  <a:pt x="4149650" y="4477675"/>
                </a:moveTo>
                <a:lnTo>
                  <a:pt x="3505218" y="4477675"/>
                </a:lnTo>
                <a:lnTo>
                  <a:pt x="3554591" y="4490375"/>
                </a:lnTo>
                <a:lnTo>
                  <a:pt x="4099912" y="4490375"/>
                </a:lnTo>
                <a:lnTo>
                  <a:pt x="4149650" y="4477675"/>
                </a:lnTo>
                <a:close/>
              </a:path>
              <a:path w="7157084" h="5646420">
                <a:moveTo>
                  <a:pt x="4249188" y="4464975"/>
                </a:moveTo>
                <a:lnTo>
                  <a:pt x="3406593" y="4464975"/>
                </a:lnTo>
                <a:lnTo>
                  <a:pt x="3455885" y="4477675"/>
                </a:lnTo>
                <a:lnTo>
                  <a:pt x="4199410" y="4477675"/>
                </a:lnTo>
                <a:lnTo>
                  <a:pt x="4249188" y="4464975"/>
                </a:lnTo>
                <a:close/>
              </a:path>
              <a:path w="7157084" h="5646420">
                <a:moveTo>
                  <a:pt x="1492217" y="4452275"/>
                </a:moveTo>
                <a:lnTo>
                  <a:pt x="1027554" y="4452275"/>
                </a:lnTo>
                <a:lnTo>
                  <a:pt x="975984" y="4464975"/>
                </a:lnTo>
                <a:lnTo>
                  <a:pt x="1543342" y="4464975"/>
                </a:lnTo>
                <a:lnTo>
                  <a:pt x="1492217" y="4452275"/>
                </a:lnTo>
                <a:close/>
              </a:path>
              <a:path w="7157084" h="5646420">
                <a:moveTo>
                  <a:pt x="4353334" y="4452275"/>
                </a:moveTo>
                <a:lnTo>
                  <a:pt x="3306854" y="4452275"/>
                </a:lnTo>
                <a:lnTo>
                  <a:pt x="3357344" y="4464975"/>
                </a:lnTo>
                <a:lnTo>
                  <a:pt x="4301015" y="4464975"/>
                </a:lnTo>
                <a:lnTo>
                  <a:pt x="4353334" y="4452275"/>
                </a:lnTo>
                <a:close/>
              </a:path>
              <a:path w="7157084" h="5646420">
                <a:moveTo>
                  <a:pt x="4722911" y="4439575"/>
                </a:moveTo>
                <a:lnTo>
                  <a:pt x="3206067" y="4439575"/>
                </a:lnTo>
                <a:lnTo>
                  <a:pt x="3256430" y="4452275"/>
                </a:lnTo>
                <a:lnTo>
                  <a:pt x="4670879" y="4452275"/>
                </a:lnTo>
                <a:lnTo>
                  <a:pt x="4722911" y="4439575"/>
                </a:lnTo>
                <a:close/>
              </a:path>
              <a:path w="7157084" h="5646420">
                <a:moveTo>
                  <a:pt x="5190602" y="4388775"/>
                </a:moveTo>
                <a:lnTo>
                  <a:pt x="2904826" y="4388775"/>
                </a:lnTo>
                <a:lnTo>
                  <a:pt x="3005101" y="4414175"/>
                </a:lnTo>
                <a:lnTo>
                  <a:pt x="3055282" y="4414175"/>
                </a:lnTo>
                <a:lnTo>
                  <a:pt x="3155759" y="4439575"/>
                </a:lnTo>
                <a:lnTo>
                  <a:pt x="4774921" y="4439575"/>
                </a:lnTo>
                <a:lnTo>
                  <a:pt x="4826911" y="4426875"/>
                </a:lnTo>
                <a:lnTo>
                  <a:pt x="4930848" y="4426875"/>
                </a:lnTo>
                <a:lnTo>
                  <a:pt x="4982802" y="4414175"/>
                </a:lnTo>
                <a:lnTo>
                  <a:pt x="5138647" y="4401475"/>
                </a:lnTo>
                <a:lnTo>
                  <a:pt x="5190602" y="4388775"/>
                </a:lnTo>
                <a:close/>
              </a:path>
              <a:path w="7157084" h="5646420">
                <a:moveTo>
                  <a:pt x="5684039" y="4350675"/>
                </a:moveTo>
                <a:lnTo>
                  <a:pt x="2704451" y="4350675"/>
                </a:lnTo>
                <a:lnTo>
                  <a:pt x="2854719" y="4388775"/>
                </a:lnTo>
                <a:lnTo>
                  <a:pt x="5294540" y="4388775"/>
                </a:lnTo>
                <a:lnTo>
                  <a:pt x="5346532" y="4376075"/>
                </a:lnTo>
                <a:lnTo>
                  <a:pt x="5490156" y="4376075"/>
                </a:lnTo>
                <a:lnTo>
                  <a:pt x="5538091" y="4363375"/>
                </a:lnTo>
                <a:lnTo>
                  <a:pt x="5633742" y="4363375"/>
                </a:lnTo>
                <a:lnTo>
                  <a:pt x="5684039" y="4350675"/>
                </a:lnTo>
                <a:close/>
              </a:path>
              <a:path w="7157084" h="5646420">
                <a:moveTo>
                  <a:pt x="6486099" y="4249075"/>
                </a:moveTo>
                <a:lnTo>
                  <a:pt x="2050660" y="4249075"/>
                </a:lnTo>
                <a:lnTo>
                  <a:pt x="2101283" y="4261775"/>
                </a:lnTo>
                <a:lnTo>
                  <a:pt x="2151829" y="4261775"/>
                </a:lnTo>
                <a:lnTo>
                  <a:pt x="2202303" y="4274475"/>
                </a:lnTo>
                <a:lnTo>
                  <a:pt x="2252713" y="4274475"/>
                </a:lnTo>
                <a:lnTo>
                  <a:pt x="2303063" y="4287175"/>
                </a:lnTo>
                <a:lnTo>
                  <a:pt x="2353360" y="4287175"/>
                </a:lnTo>
                <a:lnTo>
                  <a:pt x="2453818" y="4312575"/>
                </a:lnTo>
                <a:lnTo>
                  <a:pt x="2503991" y="4312575"/>
                </a:lnTo>
                <a:lnTo>
                  <a:pt x="2654359" y="4350675"/>
                </a:lnTo>
                <a:lnTo>
                  <a:pt x="5835564" y="4350675"/>
                </a:lnTo>
                <a:lnTo>
                  <a:pt x="5886161" y="4337975"/>
                </a:lnTo>
                <a:lnTo>
                  <a:pt x="5987266" y="4337975"/>
                </a:lnTo>
                <a:lnTo>
                  <a:pt x="6037699" y="4325275"/>
                </a:lnTo>
                <a:lnTo>
                  <a:pt x="6138142" y="4325275"/>
                </a:lnTo>
                <a:lnTo>
                  <a:pt x="6237774" y="4299875"/>
                </a:lnTo>
                <a:lnTo>
                  <a:pt x="6287192" y="4299875"/>
                </a:lnTo>
                <a:lnTo>
                  <a:pt x="6486099" y="4249075"/>
                </a:lnTo>
                <a:close/>
              </a:path>
              <a:path w="7157084" h="5646420">
                <a:moveTo>
                  <a:pt x="0" y="3931575"/>
                </a:moveTo>
                <a:lnTo>
                  <a:pt x="0" y="4337975"/>
                </a:lnTo>
                <a:lnTo>
                  <a:pt x="15944" y="4337975"/>
                </a:lnTo>
                <a:lnTo>
                  <a:pt x="64183" y="4325275"/>
                </a:lnTo>
                <a:lnTo>
                  <a:pt x="112574" y="4325275"/>
                </a:lnTo>
                <a:lnTo>
                  <a:pt x="161145" y="4312575"/>
                </a:lnTo>
                <a:lnTo>
                  <a:pt x="209928" y="4312575"/>
                </a:lnTo>
                <a:lnTo>
                  <a:pt x="311480" y="4287175"/>
                </a:lnTo>
                <a:lnTo>
                  <a:pt x="362252" y="4287175"/>
                </a:lnTo>
                <a:lnTo>
                  <a:pt x="463801" y="4274475"/>
                </a:lnTo>
                <a:lnTo>
                  <a:pt x="514582" y="4261775"/>
                </a:lnTo>
                <a:lnTo>
                  <a:pt x="565372" y="4261775"/>
                </a:lnTo>
                <a:lnTo>
                  <a:pt x="616171" y="4249075"/>
                </a:lnTo>
                <a:lnTo>
                  <a:pt x="666983" y="4249075"/>
                </a:lnTo>
                <a:lnTo>
                  <a:pt x="717810" y="4236375"/>
                </a:lnTo>
                <a:lnTo>
                  <a:pt x="768655" y="4236375"/>
                </a:lnTo>
                <a:lnTo>
                  <a:pt x="819518" y="4223675"/>
                </a:lnTo>
                <a:lnTo>
                  <a:pt x="921314" y="4223675"/>
                </a:lnTo>
                <a:lnTo>
                  <a:pt x="972251" y="4210975"/>
                </a:lnTo>
                <a:lnTo>
                  <a:pt x="1074214" y="4210975"/>
                </a:lnTo>
                <a:lnTo>
                  <a:pt x="1125573" y="4198275"/>
                </a:lnTo>
                <a:lnTo>
                  <a:pt x="6791002" y="4198275"/>
                </a:lnTo>
                <a:lnTo>
                  <a:pt x="6841982" y="4185575"/>
                </a:lnTo>
                <a:lnTo>
                  <a:pt x="6893020" y="4185575"/>
                </a:lnTo>
                <a:lnTo>
                  <a:pt x="6944091" y="4172875"/>
                </a:lnTo>
                <a:lnTo>
                  <a:pt x="6995186" y="4172875"/>
                </a:lnTo>
                <a:lnTo>
                  <a:pt x="7046300" y="4160175"/>
                </a:lnTo>
                <a:lnTo>
                  <a:pt x="7097426" y="4160175"/>
                </a:lnTo>
                <a:lnTo>
                  <a:pt x="7156792" y="4147475"/>
                </a:lnTo>
                <a:lnTo>
                  <a:pt x="7156792" y="3995075"/>
                </a:lnTo>
                <a:lnTo>
                  <a:pt x="1454446" y="3995075"/>
                </a:lnTo>
                <a:lnTo>
                  <a:pt x="1403676" y="3982375"/>
                </a:lnTo>
                <a:lnTo>
                  <a:pt x="1251315" y="3982375"/>
                </a:lnTo>
                <a:lnTo>
                  <a:pt x="1200511" y="3969675"/>
                </a:lnTo>
                <a:lnTo>
                  <a:pt x="1098877" y="3969675"/>
                </a:lnTo>
                <a:lnTo>
                  <a:pt x="1049680" y="3956975"/>
                </a:lnTo>
                <a:lnTo>
                  <a:pt x="852417" y="3956975"/>
                </a:lnTo>
                <a:lnTo>
                  <a:pt x="803027" y="3944275"/>
                </a:lnTo>
                <a:lnTo>
                  <a:pt x="44185" y="3944275"/>
                </a:lnTo>
                <a:lnTo>
                  <a:pt x="0" y="3931575"/>
                </a:lnTo>
                <a:close/>
              </a:path>
              <a:path w="7157084" h="5646420">
                <a:moveTo>
                  <a:pt x="6689114" y="4210975"/>
                </a:moveTo>
                <a:lnTo>
                  <a:pt x="1486591" y="4210975"/>
                </a:lnTo>
                <a:lnTo>
                  <a:pt x="1538277" y="4223675"/>
                </a:lnTo>
                <a:lnTo>
                  <a:pt x="1744964" y="4223675"/>
                </a:lnTo>
                <a:lnTo>
                  <a:pt x="1796176" y="4236375"/>
                </a:lnTo>
                <a:lnTo>
                  <a:pt x="1949158" y="4236375"/>
                </a:lnTo>
                <a:lnTo>
                  <a:pt x="1999953" y="4249075"/>
                </a:lnTo>
                <a:lnTo>
                  <a:pt x="6536748" y="4249075"/>
                </a:lnTo>
                <a:lnTo>
                  <a:pt x="6689114" y="4210975"/>
                </a:lnTo>
                <a:close/>
              </a:path>
              <a:path w="7157084" h="5646420">
                <a:moveTo>
                  <a:pt x="6791002" y="4198275"/>
                </a:moveTo>
                <a:lnTo>
                  <a:pt x="1228495" y="4198275"/>
                </a:lnTo>
                <a:lnTo>
                  <a:pt x="1280040" y="4210975"/>
                </a:lnTo>
                <a:lnTo>
                  <a:pt x="6740022" y="4210975"/>
                </a:lnTo>
                <a:lnTo>
                  <a:pt x="6791002" y="4198275"/>
                </a:lnTo>
                <a:close/>
              </a:path>
              <a:path w="7157084" h="5646420">
                <a:moveTo>
                  <a:pt x="7156792" y="3842675"/>
                </a:moveTo>
                <a:lnTo>
                  <a:pt x="7111961" y="3855375"/>
                </a:lnTo>
                <a:lnTo>
                  <a:pt x="7060770" y="3855375"/>
                </a:lnTo>
                <a:lnTo>
                  <a:pt x="7009540" y="3868075"/>
                </a:lnTo>
                <a:lnTo>
                  <a:pt x="6958269" y="3868075"/>
                </a:lnTo>
                <a:lnTo>
                  <a:pt x="6906955" y="3880775"/>
                </a:lnTo>
                <a:lnTo>
                  <a:pt x="6804184" y="3880775"/>
                </a:lnTo>
                <a:lnTo>
                  <a:pt x="6752721" y="3893475"/>
                </a:lnTo>
                <a:lnTo>
                  <a:pt x="6597993" y="3893475"/>
                </a:lnTo>
                <a:lnTo>
                  <a:pt x="6546294" y="3906175"/>
                </a:lnTo>
                <a:lnTo>
                  <a:pt x="3175797" y="3906175"/>
                </a:lnTo>
                <a:lnTo>
                  <a:pt x="3125298" y="3918875"/>
                </a:lnTo>
                <a:lnTo>
                  <a:pt x="3074791" y="3918875"/>
                </a:lnTo>
                <a:lnTo>
                  <a:pt x="3024277" y="3931575"/>
                </a:lnTo>
                <a:lnTo>
                  <a:pt x="2973755" y="3931575"/>
                </a:lnTo>
                <a:lnTo>
                  <a:pt x="2923226" y="3944275"/>
                </a:lnTo>
                <a:lnTo>
                  <a:pt x="2872688" y="3944275"/>
                </a:lnTo>
                <a:lnTo>
                  <a:pt x="2822144" y="3956975"/>
                </a:lnTo>
                <a:lnTo>
                  <a:pt x="2721031" y="3956975"/>
                </a:lnTo>
                <a:lnTo>
                  <a:pt x="2670463" y="3969675"/>
                </a:lnTo>
                <a:lnTo>
                  <a:pt x="2569305" y="3969675"/>
                </a:lnTo>
                <a:lnTo>
                  <a:pt x="2518713" y="3982375"/>
                </a:lnTo>
                <a:lnTo>
                  <a:pt x="2316270" y="3982375"/>
                </a:lnTo>
                <a:lnTo>
                  <a:pt x="2265639" y="3995075"/>
                </a:lnTo>
                <a:lnTo>
                  <a:pt x="7156792" y="3995075"/>
                </a:lnTo>
                <a:lnTo>
                  <a:pt x="7156792" y="3842675"/>
                </a:lnTo>
                <a:close/>
              </a:path>
              <a:path w="7157084" h="5646420">
                <a:moveTo>
                  <a:pt x="6038483" y="3893475"/>
                </a:moveTo>
                <a:lnTo>
                  <a:pt x="3278634" y="3893475"/>
                </a:lnTo>
                <a:lnTo>
                  <a:pt x="3227210" y="3906175"/>
                </a:lnTo>
                <a:lnTo>
                  <a:pt x="6088994" y="3906175"/>
                </a:lnTo>
                <a:lnTo>
                  <a:pt x="6038483" y="3893475"/>
                </a:lnTo>
                <a:close/>
              </a:path>
              <a:path w="7157084" h="5646420">
                <a:moveTo>
                  <a:pt x="5705490" y="3855375"/>
                </a:moveTo>
                <a:lnTo>
                  <a:pt x="5461583" y="3855375"/>
                </a:lnTo>
                <a:lnTo>
                  <a:pt x="5411915" y="3868075"/>
                </a:lnTo>
                <a:lnTo>
                  <a:pt x="5064266" y="3868075"/>
                </a:lnTo>
                <a:lnTo>
                  <a:pt x="5014601" y="3880775"/>
                </a:lnTo>
                <a:lnTo>
                  <a:pt x="3381517" y="3880775"/>
                </a:lnTo>
                <a:lnTo>
                  <a:pt x="3330070" y="3893475"/>
                </a:lnTo>
                <a:lnTo>
                  <a:pt x="5841484" y="3893475"/>
                </a:lnTo>
                <a:lnTo>
                  <a:pt x="5705490" y="3855375"/>
                </a:lnTo>
                <a:close/>
              </a:path>
              <a:path w="7157084" h="5646420">
                <a:moveTo>
                  <a:pt x="4411386" y="3868075"/>
                </a:moveTo>
                <a:lnTo>
                  <a:pt x="3535935" y="3868075"/>
                </a:lnTo>
                <a:lnTo>
                  <a:pt x="3484450" y="3880775"/>
                </a:lnTo>
                <a:lnTo>
                  <a:pt x="4462084" y="3880775"/>
                </a:lnTo>
                <a:lnTo>
                  <a:pt x="4411386" y="3868075"/>
                </a:lnTo>
                <a:close/>
              </a:path>
              <a:path w="7157084" h="5646420">
                <a:moveTo>
                  <a:pt x="4154914" y="3855375"/>
                </a:moveTo>
                <a:lnTo>
                  <a:pt x="3793572" y="3855375"/>
                </a:lnTo>
                <a:lnTo>
                  <a:pt x="3742016" y="3868075"/>
                </a:lnTo>
                <a:lnTo>
                  <a:pt x="4206602" y="3868075"/>
                </a:lnTo>
                <a:lnTo>
                  <a:pt x="4154914" y="3855375"/>
                </a:lnTo>
                <a:close/>
              </a:path>
              <a:path w="7157084" h="5646420">
                <a:moveTo>
                  <a:pt x="4001513" y="3086099"/>
                </a:moveTo>
                <a:lnTo>
                  <a:pt x="133308" y="3086099"/>
                </a:lnTo>
                <a:lnTo>
                  <a:pt x="181020" y="3098799"/>
                </a:lnTo>
                <a:lnTo>
                  <a:pt x="226471" y="3111499"/>
                </a:lnTo>
                <a:lnTo>
                  <a:pt x="268827" y="3124199"/>
                </a:lnTo>
                <a:lnTo>
                  <a:pt x="307253" y="3149599"/>
                </a:lnTo>
                <a:lnTo>
                  <a:pt x="340916" y="3174999"/>
                </a:lnTo>
                <a:lnTo>
                  <a:pt x="301708" y="3187699"/>
                </a:lnTo>
                <a:lnTo>
                  <a:pt x="258807" y="3213099"/>
                </a:lnTo>
                <a:lnTo>
                  <a:pt x="212901" y="3225799"/>
                </a:lnTo>
                <a:lnTo>
                  <a:pt x="164677" y="3238499"/>
                </a:lnTo>
                <a:lnTo>
                  <a:pt x="64026" y="3263900"/>
                </a:lnTo>
                <a:lnTo>
                  <a:pt x="0" y="3263900"/>
                </a:lnTo>
                <a:lnTo>
                  <a:pt x="0" y="3695700"/>
                </a:lnTo>
                <a:lnTo>
                  <a:pt x="176587" y="3695700"/>
                </a:lnTo>
                <a:lnTo>
                  <a:pt x="227703" y="3683000"/>
                </a:lnTo>
                <a:lnTo>
                  <a:pt x="432330" y="3683000"/>
                </a:lnTo>
                <a:lnTo>
                  <a:pt x="483518" y="3670300"/>
                </a:lnTo>
                <a:lnTo>
                  <a:pt x="2611827" y="3670300"/>
                </a:lnTo>
                <a:lnTo>
                  <a:pt x="2661747" y="3657600"/>
                </a:lnTo>
                <a:lnTo>
                  <a:pt x="2711662" y="3657600"/>
                </a:lnTo>
                <a:lnTo>
                  <a:pt x="2761571" y="3644900"/>
                </a:lnTo>
                <a:lnTo>
                  <a:pt x="2811474" y="3644900"/>
                </a:lnTo>
                <a:lnTo>
                  <a:pt x="2861371" y="3632200"/>
                </a:lnTo>
                <a:lnTo>
                  <a:pt x="2910870" y="3632200"/>
                </a:lnTo>
                <a:lnTo>
                  <a:pt x="2960397" y="3619500"/>
                </a:lnTo>
                <a:lnTo>
                  <a:pt x="3009950" y="3619500"/>
                </a:lnTo>
                <a:lnTo>
                  <a:pt x="3059530" y="3606800"/>
                </a:lnTo>
                <a:lnTo>
                  <a:pt x="3109136" y="3606800"/>
                </a:lnTo>
                <a:lnTo>
                  <a:pt x="3158767" y="3594100"/>
                </a:lnTo>
                <a:lnTo>
                  <a:pt x="3258102" y="3594100"/>
                </a:lnTo>
                <a:lnTo>
                  <a:pt x="3307804" y="3581400"/>
                </a:lnTo>
                <a:lnTo>
                  <a:pt x="3357530" y="3581400"/>
                </a:lnTo>
                <a:lnTo>
                  <a:pt x="3407278" y="3568700"/>
                </a:lnTo>
                <a:lnTo>
                  <a:pt x="3556648" y="3568700"/>
                </a:lnTo>
                <a:lnTo>
                  <a:pt x="3606478" y="3556000"/>
                </a:lnTo>
                <a:lnTo>
                  <a:pt x="3756083" y="3556000"/>
                </a:lnTo>
                <a:lnTo>
                  <a:pt x="3805987" y="3543300"/>
                </a:lnTo>
                <a:lnTo>
                  <a:pt x="7093277" y="3543300"/>
                </a:lnTo>
                <a:lnTo>
                  <a:pt x="7143379" y="3530600"/>
                </a:lnTo>
                <a:lnTo>
                  <a:pt x="7156792" y="3530600"/>
                </a:lnTo>
                <a:lnTo>
                  <a:pt x="7156792" y="3352800"/>
                </a:lnTo>
                <a:lnTo>
                  <a:pt x="4091041" y="3352800"/>
                </a:lnTo>
                <a:lnTo>
                  <a:pt x="4045034" y="3340100"/>
                </a:lnTo>
                <a:lnTo>
                  <a:pt x="3999446" y="3340100"/>
                </a:lnTo>
                <a:lnTo>
                  <a:pt x="3909450" y="3314700"/>
                </a:lnTo>
                <a:lnTo>
                  <a:pt x="3887227" y="3302000"/>
                </a:lnTo>
                <a:lnTo>
                  <a:pt x="1035538" y="3302000"/>
                </a:lnTo>
                <a:lnTo>
                  <a:pt x="989731" y="3289300"/>
                </a:lnTo>
                <a:lnTo>
                  <a:pt x="946110" y="3276600"/>
                </a:lnTo>
                <a:lnTo>
                  <a:pt x="905259" y="3251199"/>
                </a:lnTo>
                <a:lnTo>
                  <a:pt x="867763" y="3225799"/>
                </a:lnTo>
                <a:lnTo>
                  <a:pt x="902822" y="3213099"/>
                </a:lnTo>
                <a:lnTo>
                  <a:pt x="942848" y="3187699"/>
                </a:lnTo>
                <a:lnTo>
                  <a:pt x="986928" y="3174999"/>
                </a:lnTo>
                <a:lnTo>
                  <a:pt x="1034147" y="3162299"/>
                </a:lnTo>
                <a:lnTo>
                  <a:pt x="1134353" y="3136899"/>
                </a:lnTo>
                <a:lnTo>
                  <a:pt x="5953667" y="3136899"/>
                </a:lnTo>
                <a:lnTo>
                  <a:pt x="5999772" y="3111499"/>
                </a:lnTo>
                <a:lnTo>
                  <a:pt x="4147211" y="3111499"/>
                </a:lnTo>
                <a:lnTo>
                  <a:pt x="4098707" y="3098799"/>
                </a:lnTo>
                <a:lnTo>
                  <a:pt x="4050138" y="3098799"/>
                </a:lnTo>
                <a:lnTo>
                  <a:pt x="4001513" y="3086099"/>
                </a:lnTo>
                <a:close/>
              </a:path>
              <a:path w="7157084" h="5646420">
                <a:moveTo>
                  <a:pt x="2212269" y="3683000"/>
                </a:moveTo>
                <a:lnTo>
                  <a:pt x="1209958" y="3683000"/>
                </a:lnTo>
                <a:lnTo>
                  <a:pt x="1262377" y="3695700"/>
                </a:lnTo>
                <a:lnTo>
                  <a:pt x="2162304" y="3695700"/>
                </a:lnTo>
                <a:lnTo>
                  <a:pt x="2212269" y="3683000"/>
                </a:lnTo>
                <a:close/>
              </a:path>
              <a:path w="7157084" h="5646420">
                <a:moveTo>
                  <a:pt x="2462031" y="3670300"/>
                </a:moveTo>
                <a:lnTo>
                  <a:pt x="1000257" y="3670300"/>
                </a:lnTo>
                <a:lnTo>
                  <a:pt x="1052676" y="3683000"/>
                </a:lnTo>
                <a:lnTo>
                  <a:pt x="2412088" y="3683000"/>
                </a:lnTo>
                <a:lnTo>
                  <a:pt x="2462031" y="3670300"/>
                </a:lnTo>
                <a:close/>
              </a:path>
              <a:path w="7157084" h="5646420">
                <a:moveTo>
                  <a:pt x="6839696" y="3568700"/>
                </a:moveTo>
                <a:lnTo>
                  <a:pt x="5956758" y="3568700"/>
                </a:lnTo>
                <a:lnTo>
                  <a:pt x="6009731" y="3581400"/>
                </a:lnTo>
                <a:lnTo>
                  <a:pt x="6788458" y="3581400"/>
                </a:lnTo>
                <a:lnTo>
                  <a:pt x="6839696" y="3568700"/>
                </a:lnTo>
                <a:close/>
              </a:path>
              <a:path w="7157084" h="5646420">
                <a:moveTo>
                  <a:pt x="6992562" y="3556000"/>
                </a:moveTo>
                <a:lnTo>
                  <a:pt x="5068759" y="3556000"/>
                </a:lnTo>
                <a:lnTo>
                  <a:pt x="5119617" y="3568700"/>
                </a:lnTo>
                <a:lnTo>
                  <a:pt x="6941766" y="3568700"/>
                </a:lnTo>
                <a:lnTo>
                  <a:pt x="6992562" y="3556000"/>
                </a:lnTo>
                <a:close/>
              </a:path>
              <a:path w="7157084" h="5646420">
                <a:moveTo>
                  <a:pt x="7093277" y="3543300"/>
                </a:moveTo>
                <a:lnTo>
                  <a:pt x="4712761" y="3543300"/>
                </a:lnTo>
                <a:lnTo>
                  <a:pt x="4763618" y="3556000"/>
                </a:lnTo>
                <a:lnTo>
                  <a:pt x="7043176" y="3556000"/>
                </a:lnTo>
                <a:lnTo>
                  <a:pt x="7093277" y="3543300"/>
                </a:lnTo>
                <a:close/>
              </a:path>
              <a:path w="7157084" h="5646420">
                <a:moveTo>
                  <a:pt x="5174806" y="3174999"/>
                </a:moveTo>
                <a:lnTo>
                  <a:pt x="3206043" y="3174999"/>
                </a:lnTo>
                <a:lnTo>
                  <a:pt x="3299730" y="3200399"/>
                </a:lnTo>
                <a:lnTo>
                  <a:pt x="3348543" y="3225799"/>
                </a:lnTo>
                <a:lnTo>
                  <a:pt x="4123757" y="3225799"/>
                </a:lnTo>
                <a:lnTo>
                  <a:pt x="4173680" y="3238499"/>
                </a:lnTo>
                <a:lnTo>
                  <a:pt x="4273948" y="3238499"/>
                </a:lnTo>
                <a:lnTo>
                  <a:pt x="4374854" y="3263900"/>
                </a:lnTo>
                <a:lnTo>
                  <a:pt x="4425576" y="3289300"/>
                </a:lnTo>
                <a:lnTo>
                  <a:pt x="4476493" y="3302000"/>
                </a:lnTo>
                <a:lnTo>
                  <a:pt x="4328036" y="3340100"/>
                </a:lnTo>
                <a:lnTo>
                  <a:pt x="4279645" y="3340100"/>
                </a:lnTo>
                <a:lnTo>
                  <a:pt x="4231769" y="3352800"/>
                </a:lnTo>
                <a:lnTo>
                  <a:pt x="7156792" y="3352800"/>
                </a:lnTo>
                <a:lnTo>
                  <a:pt x="7156792" y="3302000"/>
                </a:lnTo>
                <a:lnTo>
                  <a:pt x="5059117" y="3302000"/>
                </a:lnTo>
                <a:lnTo>
                  <a:pt x="5009148" y="3289300"/>
                </a:lnTo>
                <a:lnTo>
                  <a:pt x="4962781" y="3276600"/>
                </a:lnTo>
                <a:lnTo>
                  <a:pt x="4920942" y="3263900"/>
                </a:lnTo>
                <a:lnTo>
                  <a:pt x="4948215" y="3238499"/>
                </a:lnTo>
                <a:lnTo>
                  <a:pt x="4983133" y="3225799"/>
                </a:lnTo>
                <a:lnTo>
                  <a:pt x="5024473" y="3213099"/>
                </a:lnTo>
                <a:lnTo>
                  <a:pt x="5071014" y="3200399"/>
                </a:lnTo>
                <a:lnTo>
                  <a:pt x="5121532" y="3187699"/>
                </a:lnTo>
                <a:lnTo>
                  <a:pt x="5174806" y="3174999"/>
                </a:lnTo>
                <a:close/>
              </a:path>
              <a:path w="7157084" h="5646420">
                <a:moveTo>
                  <a:pt x="5953667" y="3136899"/>
                </a:moveTo>
                <a:lnTo>
                  <a:pt x="1285370" y="3136899"/>
                </a:lnTo>
                <a:lnTo>
                  <a:pt x="1332243" y="3149599"/>
                </a:lnTo>
                <a:lnTo>
                  <a:pt x="1375861" y="3162299"/>
                </a:lnTo>
                <a:lnTo>
                  <a:pt x="1415310" y="3174999"/>
                </a:lnTo>
                <a:lnTo>
                  <a:pt x="1449677" y="3187699"/>
                </a:lnTo>
                <a:lnTo>
                  <a:pt x="1410511" y="3213099"/>
                </a:lnTo>
                <a:lnTo>
                  <a:pt x="1368269" y="3238499"/>
                </a:lnTo>
                <a:lnTo>
                  <a:pt x="1323535" y="3263900"/>
                </a:lnTo>
                <a:lnTo>
                  <a:pt x="1180226" y="3302000"/>
                </a:lnTo>
                <a:lnTo>
                  <a:pt x="3887227" y="3302000"/>
                </a:lnTo>
                <a:lnTo>
                  <a:pt x="3865003" y="3289300"/>
                </a:lnTo>
                <a:lnTo>
                  <a:pt x="2111249" y="3289300"/>
                </a:lnTo>
                <a:lnTo>
                  <a:pt x="2061726" y="3276600"/>
                </a:lnTo>
                <a:lnTo>
                  <a:pt x="2015283" y="3263900"/>
                </a:lnTo>
                <a:lnTo>
                  <a:pt x="1973064" y="3251199"/>
                </a:lnTo>
                <a:lnTo>
                  <a:pt x="1936214" y="3225799"/>
                </a:lnTo>
                <a:lnTo>
                  <a:pt x="1985021" y="3200399"/>
                </a:lnTo>
                <a:lnTo>
                  <a:pt x="2033874" y="3187699"/>
                </a:lnTo>
                <a:lnTo>
                  <a:pt x="2082805" y="3162299"/>
                </a:lnTo>
                <a:lnTo>
                  <a:pt x="2131847" y="3162299"/>
                </a:lnTo>
                <a:lnTo>
                  <a:pt x="2181032" y="3149599"/>
                </a:lnTo>
                <a:lnTo>
                  <a:pt x="5907691" y="3149599"/>
                </a:lnTo>
                <a:lnTo>
                  <a:pt x="5953667" y="3136899"/>
                </a:lnTo>
                <a:close/>
              </a:path>
              <a:path w="7157084" h="5646420">
                <a:moveTo>
                  <a:pt x="5907691" y="3149599"/>
                </a:moveTo>
                <a:lnTo>
                  <a:pt x="2230394" y="3149599"/>
                </a:lnTo>
                <a:lnTo>
                  <a:pt x="2279964" y="3162299"/>
                </a:lnTo>
                <a:lnTo>
                  <a:pt x="5390995" y="3162299"/>
                </a:lnTo>
                <a:lnTo>
                  <a:pt x="5439703" y="3174999"/>
                </a:lnTo>
                <a:lnTo>
                  <a:pt x="5483831" y="3174999"/>
                </a:lnTo>
                <a:lnTo>
                  <a:pt x="5522155" y="3187699"/>
                </a:lnTo>
                <a:lnTo>
                  <a:pt x="5553453" y="3200399"/>
                </a:lnTo>
                <a:lnTo>
                  <a:pt x="5518334" y="3225799"/>
                </a:lnTo>
                <a:lnTo>
                  <a:pt x="5477568" y="3251199"/>
                </a:lnTo>
                <a:lnTo>
                  <a:pt x="5432078" y="3263900"/>
                </a:lnTo>
                <a:lnTo>
                  <a:pt x="5382791" y="3276600"/>
                </a:lnTo>
                <a:lnTo>
                  <a:pt x="5276523" y="3302000"/>
                </a:lnTo>
                <a:lnTo>
                  <a:pt x="7156792" y="3302000"/>
                </a:lnTo>
                <a:lnTo>
                  <a:pt x="7156792" y="3225799"/>
                </a:lnTo>
                <a:lnTo>
                  <a:pt x="5919654" y="3225799"/>
                </a:lnTo>
                <a:lnTo>
                  <a:pt x="5868346" y="3213099"/>
                </a:lnTo>
                <a:lnTo>
                  <a:pt x="5816038" y="3213099"/>
                </a:lnTo>
                <a:lnTo>
                  <a:pt x="5861822" y="3174999"/>
                </a:lnTo>
                <a:lnTo>
                  <a:pt x="5907691" y="3149599"/>
                </a:lnTo>
                <a:close/>
              </a:path>
              <a:path w="7157084" h="5646420">
                <a:moveTo>
                  <a:pt x="5229611" y="3162299"/>
                </a:moveTo>
                <a:lnTo>
                  <a:pt x="2329777" y="3162299"/>
                </a:lnTo>
                <a:lnTo>
                  <a:pt x="2480993" y="3200399"/>
                </a:lnTo>
                <a:lnTo>
                  <a:pt x="2448025" y="3225799"/>
                </a:lnTo>
                <a:lnTo>
                  <a:pt x="2408982" y="3251199"/>
                </a:lnTo>
                <a:lnTo>
                  <a:pt x="2365010" y="3263900"/>
                </a:lnTo>
                <a:lnTo>
                  <a:pt x="2317252" y="3276600"/>
                </a:lnTo>
                <a:lnTo>
                  <a:pt x="2266853" y="3289300"/>
                </a:lnTo>
                <a:lnTo>
                  <a:pt x="3865003" y="3289300"/>
                </a:lnTo>
                <a:lnTo>
                  <a:pt x="3820899" y="3276600"/>
                </a:lnTo>
                <a:lnTo>
                  <a:pt x="3777117" y="3251199"/>
                </a:lnTo>
                <a:lnTo>
                  <a:pt x="3157109" y="3251199"/>
                </a:lnTo>
                <a:lnTo>
                  <a:pt x="3111739" y="3238499"/>
                </a:lnTo>
                <a:lnTo>
                  <a:pt x="3066522" y="3238499"/>
                </a:lnTo>
                <a:lnTo>
                  <a:pt x="3021035" y="3225799"/>
                </a:lnTo>
                <a:lnTo>
                  <a:pt x="2974858" y="3200399"/>
                </a:lnTo>
                <a:lnTo>
                  <a:pt x="3068949" y="3174999"/>
                </a:lnTo>
                <a:lnTo>
                  <a:pt x="5174806" y="3174999"/>
                </a:lnTo>
                <a:lnTo>
                  <a:pt x="5229611" y="3162299"/>
                </a:lnTo>
                <a:close/>
              </a:path>
              <a:path w="7157084" h="5646420">
                <a:moveTo>
                  <a:pt x="4024271" y="3225799"/>
                </a:moveTo>
                <a:lnTo>
                  <a:pt x="3298348" y="3225799"/>
                </a:lnTo>
                <a:lnTo>
                  <a:pt x="3203053" y="3251199"/>
                </a:lnTo>
                <a:lnTo>
                  <a:pt x="3777117" y="3251199"/>
                </a:lnTo>
                <a:lnTo>
                  <a:pt x="3826417" y="3238499"/>
                </a:lnTo>
                <a:lnTo>
                  <a:pt x="3974686" y="3238499"/>
                </a:lnTo>
                <a:lnTo>
                  <a:pt x="4024271" y="3225799"/>
                </a:lnTo>
                <a:close/>
              </a:path>
              <a:path w="7157084" h="5646420">
                <a:moveTo>
                  <a:pt x="7123080" y="3060699"/>
                </a:moveTo>
                <a:lnTo>
                  <a:pt x="6375892" y="3060699"/>
                </a:lnTo>
                <a:lnTo>
                  <a:pt x="6424144" y="3073399"/>
                </a:lnTo>
                <a:lnTo>
                  <a:pt x="6472744" y="3073399"/>
                </a:lnTo>
                <a:lnTo>
                  <a:pt x="6521714" y="3086099"/>
                </a:lnTo>
                <a:lnTo>
                  <a:pt x="6478194" y="3111499"/>
                </a:lnTo>
                <a:lnTo>
                  <a:pt x="6434419" y="3124199"/>
                </a:lnTo>
                <a:lnTo>
                  <a:pt x="6390331" y="3149599"/>
                </a:lnTo>
                <a:lnTo>
                  <a:pt x="6163197" y="3213099"/>
                </a:lnTo>
                <a:lnTo>
                  <a:pt x="6116030" y="3213099"/>
                </a:lnTo>
                <a:lnTo>
                  <a:pt x="6068150" y="3225799"/>
                </a:lnTo>
                <a:lnTo>
                  <a:pt x="7156792" y="3225799"/>
                </a:lnTo>
                <a:lnTo>
                  <a:pt x="7156792" y="3124199"/>
                </a:lnTo>
                <a:lnTo>
                  <a:pt x="7123024" y="3111499"/>
                </a:lnTo>
                <a:lnTo>
                  <a:pt x="7071840" y="3098799"/>
                </a:lnTo>
                <a:lnTo>
                  <a:pt x="7104953" y="3073399"/>
                </a:lnTo>
                <a:lnTo>
                  <a:pt x="7123080" y="3060699"/>
                </a:lnTo>
                <a:close/>
              </a:path>
              <a:path w="7157084" h="5646420">
                <a:moveTo>
                  <a:pt x="7156792" y="2590799"/>
                </a:moveTo>
                <a:lnTo>
                  <a:pt x="7090305" y="2590799"/>
                </a:lnTo>
                <a:lnTo>
                  <a:pt x="7037009" y="2603499"/>
                </a:lnTo>
                <a:lnTo>
                  <a:pt x="6983889" y="2603499"/>
                </a:lnTo>
                <a:lnTo>
                  <a:pt x="6719744" y="2666999"/>
                </a:lnTo>
                <a:lnTo>
                  <a:pt x="6666964" y="2666999"/>
                </a:lnTo>
                <a:lnTo>
                  <a:pt x="6660106" y="2679699"/>
                </a:lnTo>
                <a:lnTo>
                  <a:pt x="6652929" y="2679699"/>
                </a:lnTo>
                <a:lnTo>
                  <a:pt x="6643948" y="2705099"/>
                </a:lnTo>
                <a:lnTo>
                  <a:pt x="6631683" y="2717799"/>
                </a:lnTo>
                <a:lnTo>
                  <a:pt x="6587926" y="2730499"/>
                </a:lnTo>
                <a:lnTo>
                  <a:pt x="6445671" y="2755899"/>
                </a:lnTo>
                <a:lnTo>
                  <a:pt x="6395539" y="2755899"/>
                </a:lnTo>
                <a:lnTo>
                  <a:pt x="6240980" y="2793999"/>
                </a:lnTo>
                <a:lnTo>
                  <a:pt x="6190829" y="2793999"/>
                </a:lnTo>
                <a:lnTo>
                  <a:pt x="6040434" y="2832099"/>
                </a:lnTo>
                <a:lnTo>
                  <a:pt x="5839954" y="2870199"/>
                </a:lnTo>
                <a:lnTo>
                  <a:pt x="5789825" y="2870199"/>
                </a:lnTo>
                <a:lnTo>
                  <a:pt x="5639384" y="2908299"/>
                </a:lnTo>
                <a:lnTo>
                  <a:pt x="5589209" y="2908299"/>
                </a:lnTo>
                <a:lnTo>
                  <a:pt x="5488804" y="2933699"/>
                </a:lnTo>
                <a:lnTo>
                  <a:pt x="5438569" y="2933699"/>
                </a:lnTo>
                <a:lnTo>
                  <a:pt x="5338021" y="2959099"/>
                </a:lnTo>
                <a:lnTo>
                  <a:pt x="5287703" y="2959099"/>
                </a:lnTo>
                <a:lnTo>
                  <a:pt x="5186969" y="2984499"/>
                </a:lnTo>
                <a:lnTo>
                  <a:pt x="5136604" y="2984499"/>
                </a:lnTo>
                <a:lnTo>
                  <a:pt x="5086081" y="2997199"/>
                </a:lnTo>
                <a:lnTo>
                  <a:pt x="4984728" y="2997199"/>
                </a:lnTo>
                <a:lnTo>
                  <a:pt x="4933983" y="3009899"/>
                </a:lnTo>
                <a:lnTo>
                  <a:pt x="4832566" y="3009899"/>
                </a:lnTo>
                <a:lnTo>
                  <a:pt x="4781979" y="3022599"/>
                </a:lnTo>
                <a:lnTo>
                  <a:pt x="4731528" y="3022599"/>
                </a:lnTo>
                <a:lnTo>
                  <a:pt x="4436425" y="3098799"/>
                </a:lnTo>
                <a:lnTo>
                  <a:pt x="4388480" y="3098799"/>
                </a:lnTo>
                <a:lnTo>
                  <a:pt x="4340421" y="3111499"/>
                </a:lnTo>
                <a:lnTo>
                  <a:pt x="5999772" y="3111499"/>
                </a:lnTo>
                <a:lnTo>
                  <a:pt x="6139083" y="3073399"/>
                </a:lnTo>
                <a:lnTo>
                  <a:pt x="6185924" y="3073399"/>
                </a:lnTo>
                <a:lnTo>
                  <a:pt x="6233004" y="3060699"/>
                </a:lnTo>
                <a:lnTo>
                  <a:pt x="7123080" y="3060699"/>
                </a:lnTo>
                <a:lnTo>
                  <a:pt x="7141207" y="3047999"/>
                </a:lnTo>
                <a:lnTo>
                  <a:pt x="7156792" y="3035299"/>
                </a:lnTo>
                <a:lnTo>
                  <a:pt x="7156792" y="2590799"/>
                </a:lnTo>
                <a:close/>
              </a:path>
              <a:path w="7157084" h="5646420">
                <a:moveTo>
                  <a:pt x="40204" y="2781300"/>
                </a:moveTo>
                <a:lnTo>
                  <a:pt x="0" y="2781300"/>
                </a:lnTo>
                <a:lnTo>
                  <a:pt x="0" y="3098799"/>
                </a:lnTo>
                <a:lnTo>
                  <a:pt x="34436" y="3086099"/>
                </a:lnTo>
                <a:lnTo>
                  <a:pt x="3952675" y="3086099"/>
                </a:lnTo>
                <a:lnTo>
                  <a:pt x="3903733" y="3073399"/>
                </a:lnTo>
                <a:lnTo>
                  <a:pt x="3854723" y="3073399"/>
                </a:lnTo>
                <a:lnTo>
                  <a:pt x="3805677" y="3060699"/>
                </a:lnTo>
                <a:lnTo>
                  <a:pt x="3756632" y="3060699"/>
                </a:lnTo>
                <a:lnTo>
                  <a:pt x="3655530" y="3035299"/>
                </a:lnTo>
                <a:lnTo>
                  <a:pt x="3604938" y="3035299"/>
                </a:lnTo>
                <a:lnTo>
                  <a:pt x="3503726" y="3022599"/>
                </a:lnTo>
                <a:lnTo>
                  <a:pt x="3453129" y="3009899"/>
                </a:lnTo>
                <a:lnTo>
                  <a:pt x="3402554" y="3009899"/>
                </a:lnTo>
                <a:lnTo>
                  <a:pt x="3352010" y="2997199"/>
                </a:lnTo>
                <a:lnTo>
                  <a:pt x="3301510" y="2997199"/>
                </a:lnTo>
                <a:lnTo>
                  <a:pt x="3251064" y="2984499"/>
                </a:lnTo>
                <a:lnTo>
                  <a:pt x="3200685" y="2984499"/>
                </a:lnTo>
                <a:lnTo>
                  <a:pt x="3100169" y="2959099"/>
                </a:lnTo>
                <a:lnTo>
                  <a:pt x="3051063" y="2959099"/>
                </a:lnTo>
                <a:lnTo>
                  <a:pt x="2952955" y="2933699"/>
                </a:lnTo>
                <a:lnTo>
                  <a:pt x="2903921" y="2933699"/>
                </a:lnTo>
                <a:lnTo>
                  <a:pt x="2805811" y="2908299"/>
                </a:lnTo>
                <a:lnTo>
                  <a:pt x="1780943" y="2908299"/>
                </a:lnTo>
                <a:lnTo>
                  <a:pt x="1731017" y="2895599"/>
                </a:lnTo>
                <a:lnTo>
                  <a:pt x="1681185" y="2895599"/>
                </a:lnTo>
                <a:lnTo>
                  <a:pt x="1631408" y="2882899"/>
                </a:lnTo>
                <a:lnTo>
                  <a:pt x="1581643" y="2882899"/>
                </a:lnTo>
                <a:lnTo>
                  <a:pt x="1531852" y="2870199"/>
                </a:lnTo>
                <a:lnTo>
                  <a:pt x="1481992" y="2870199"/>
                </a:lnTo>
                <a:lnTo>
                  <a:pt x="1432024" y="2857499"/>
                </a:lnTo>
                <a:lnTo>
                  <a:pt x="1232776" y="2857499"/>
                </a:lnTo>
                <a:lnTo>
                  <a:pt x="1182946" y="2844799"/>
                </a:lnTo>
                <a:lnTo>
                  <a:pt x="1083271" y="2844799"/>
                </a:lnTo>
                <a:lnTo>
                  <a:pt x="883903" y="2832099"/>
                </a:lnTo>
                <a:lnTo>
                  <a:pt x="634769" y="2832099"/>
                </a:lnTo>
                <a:lnTo>
                  <a:pt x="584965" y="2819399"/>
                </a:lnTo>
                <a:lnTo>
                  <a:pt x="435624" y="2819399"/>
                </a:lnTo>
                <a:lnTo>
                  <a:pt x="385871" y="2806699"/>
                </a:lnTo>
                <a:lnTo>
                  <a:pt x="236714" y="2806699"/>
                </a:lnTo>
                <a:lnTo>
                  <a:pt x="187033" y="2793999"/>
                </a:lnTo>
                <a:lnTo>
                  <a:pt x="88730" y="2793999"/>
                </a:lnTo>
                <a:lnTo>
                  <a:pt x="40204" y="2781300"/>
                </a:lnTo>
                <a:close/>
              </a:path>
              <a:path w="7157084" h="5646420">
                <a:moveTo>
                  <a:pt x="2707538" y="2895599"/>
                </a:moveTo>
                <a:lnTo>
                  <a:pt x="2153973" y="2895599"/>
                </a:lnTo>
                <a:lnTo>
                  <a:pt x="2100806" y="2908299"/>
                </a:lnTo>
                <a:lnTo>
                  <a:pt x="2756703" y="2908299"/>
                </a:lnTo>
                <a:lnTo>
                  <a:pt x="2707538" y="2895599"/>
                </a:lnTo>
                <a:close/>
              </a:path>
              <a:path w="7157084" h="5646420">
                <a:moveTo>
                  <a:pt x="2559540" y="2882899"/>
                </a:moveTo>
                <a:lnTo>
                  <a:pt x="2310227" y="2882899"/>
                </a:lnTo>
                <a:lnTo>
                  <a:pt x="2259822" y="2895599"/>
                </a:lnTo>
                <a:lnTo>
                  <a:pt x="2608972" y="2895599"/>
                </a:lnTo>
                <a:lnTo>
                  <a:pt x="2559540" y="2882899"/>
                </a:lnTo>
                <a:close/>
              </a:path>
              <a:path w="7157084" h="5646420">
                <a:moveTo>
                  <a:pt x="4079542" y="2882899"/>
                </a:moveTo>
                <a:lnTo>
                  <a:pt x="3579507" y="2882899"/>
                </a:lnTo>
                <a:lnTo>
                  <a:pt x="3628331" y="2895599"/>
                </a:lnTo>
                <a:lnTo>
                  <a:pt x="4028308" y="2895599"/>
                </a:lnTo>
                <a:lnTo>
                  <a:pt x="4079542" y="2882899"/>
                </a:lnTo>
                <a:close/>
              </a:path>
              <a:path w="7157084" h="5646420">
                <a:moveTo>
                  <a:pt x="4335634" y="2857499"/>
                </a:moveTo>
                <a:lnTo>
                  <a:pt x="3384421" y="2857499"/>
                </a:lnTo>
                <a:lnTo>
                  <a:pt x="3481886" y="2882899"/>
                </a:lnTo>
                <a:lnTo>
                  <a:pt x="4181994" y="2882899"/>
                </a:lnTo>
                <a:lnTo>
                  <a:pt x="4233212" y="2870199"/>
                </a:lnTo>
                <a:lnTo>
                  <a:pt x="4284425" y="2870199"/>
                </a:lnTo>
                <a:lnTo>
                  <a:pt x="4335634" y="2857499"/>
                </a:lnTo>
                <a:close/>
              </a:path>
              <a:path w="7157084" h="5646420">
                <a:moveTo>
                  <a:pt x="4540427" y="2832099"/>
                </a:moveTo>
                <a:lnTo>
                  <a:pt x="3238822" y="2832099"/>
                </a:lnTo>
                <a:lnTo>
                  <a:pt x="3335791" y="2857499"/>
                </a:lnTo>
                <a:lnTo>
                  <a:pt x="4386839" y="2857499"/>
                </a:lnTo>
                <a:lnTo>
                  <a:pt x="4438039" y="2844799"/>
                </a:lnTo>
                <a:lnTo>
                  <a:pt x="4489235" y="2844799"/>
                </a:lnTo>
                <a:lnTo>
                  <a:pt x="4540427" y="2832099"/>
                </a:lnTo>
                <a:close/>
              </a:path>
              <a:path w="7157084" h="5646420">
                <a:moveTo>
                  <a:pt x="4995187" y="2781300"/>
                </a:moveTo>
                <a:lnTo>
                  <a:pt x="2945624" y="2781300"/>
                </a:lnTo>
                <a:lnTo>
                  <a:pt x="3043969" y="2806699"/>
                </a:lnTo>
                <a:lnTo>
                  <a:pt x="3093154" y="2806699"/>
                </a:lnTo>
                <a:lnTo>
                  <a:pt x="3190518" y="2832099"/>
                </a:lnTo>
                <a:lnTo>
                  <a:pt x="4591615" y="2832099"/>
                </a:lnTo>
                <a:lnTo>
                  <a:pt x="4642800" y="2819399"/>
                </a:lnTo>
                <a:lnTo>
                  <a:pt x="4844172" y="2793999"/>
                </a:lnTo>
                <a:lnTo>
                  <a:pt x="4944852" y="2793999"/>
                </a:lnTo>
                <a:lnTo>
                  <a:pt x="4995187" y="2781300"/>
                </a:lnTo>
                <a:close/>
              </a:path>
              <a:path w="7157084" h="5646420">
                <a:moveTo>
                  <a:pt x="5095842" y="2768599"/>
                </a:moveTo>
                <a:lnTo>
                  <a:pt x="2847254" y="2768599"/>
                </a:lnTo>
                <a:lnTo>
                  <a:pt x="2896447" y="2781300"/>
                </a:lnTo>
                <a:lnTo>
                  <a:pt x="5045517" y="2781300"/>
                </a:lnTo>
                <a:lnTo>
                  <a:pt x="5095842" y="2768599"/>
                </a:lnTo>
                <a:close/>
              </a:path>
              <a:path w="7157084" h="5646420">
                <a:moveTo>
                  <a:pt x="5196469" y="2755899"/>
                </a:moveTo>
                <a:lnTo>
                  <a:pt x="2699498" y="2755899"/>
                </a:lnTo>
                <a:lnTo>
                  <a:pt x="2748788" y="2768599"/>
                </a:lnTo>
                <a:lnTo>
                  <a:pt x="5146159" y="2768599"/>
                </a:lnTo>
                <a:lnTo>
                  <a:pt x="5196469" y="2755899"/>
                </a:lnTo>
                <a:close/>
              </a:path>
              <a:path w="7157084" h="5646420">
                <a:moveTo>
                  <a:pt x="5297060" y="2743199"/>
                </a:moveTo>
                <a:lnTo>
                  <a:pt x="1707251" y="2743199"/>
                </a:lnTo>
                <a:lnTo>
                  <a:pt x="1806558" y="2755899"/>
                </a:lnTo>
                <a:lnTo>
                  <a:pt x="5246769" y="2755899"/>
                </a:lnTo>
                <a:lnTo>
                  <a:pt x="5297060" y="2743199"/>
                </a:lnTo>
                <a:close/>
              </a:path>
              <a:path w="7157084" h="5646420">
                <a:moveTo>
                  <a:pt x="5397606" y="2730499"/>
                </a:moveTo>
                <a:lnTo>
                  <a:pt x="1446614" y="2730499"/>
                </a:lnTo>
                <a:lnTo>
                  <a:pt x="1502470" y="2743199"/>
                </a:lnTo>
                <a:lnTo>
                  <a:pt x="5347339" y="2743199"/>
                </a:lnTo>
                <a:lnTo>
                  <a:pt x="5397606" y="2730499"/>
                </a:lnTo>
                <a:close/>
              </a:path>
              <a:path w="7157084" h="5646420">
                <a:moveTo>
                  <a:pt x="5498098" y="2717799"/>
                </a:moveTo>
                <a:lnTo>
                  <a:pt x="1233715" y="2717799"/>
                </a:lnTo>
                <a:lnTo>
                  <a:pt x="1334843" y="2730499"/>
                </a:lnTo>
                <a:lnTo>
                  <a:pt x="5447859" y="2730499"/>
                </a:lnTo>
                <a:lnTo>
                  <a:pt x="5498098" y="2717799"/>
                </a:lnTo>
                <a:close/>
              </a:path>
              <a:path w="7157084" h="5646420">
                <a:moveTo>
                  <a:pt x="5747207" y="2679699"/>
                </a:moveTo>
                <a:lnTo>
                  <a:pt x="272944" y="2679699"/>
                </a:lnTo>
                <a:lnTo>
                  <a:pt x="323506" y="2692399"/>
                </a:lnTo>
                <a:lnTo>
                  <a:pt x="576332" y="2692399"/>
                </a:lnTo>
                <a:lnTo>
                  <a:pt x="1031448" y="2717799"/>
                </a:lnTo>
                <a:lnTo>
                  <a:pt x="5548322" y="2717799"/>
                </a:lnTo>
                <a:lnTo>
                  <a:pt x="5598101" y="2705099"/>
                </a:lnTo>
                <a:lnTo>
                  <a:pt x="5647849" y="2705099"/>
                </a:lnTo>
                <a:lnTo>
                  <a:pt x="5747207" y="2679699"/>
                </a:lnTo>
                <a:close/>
              </a:path>
              <a:path w="7157084" h="5646420">
                <a:moveTo>
                  <a:pt x="0" y="2324100"/>
                </a:moveTo>
                <a:lnTo>
                  <a:pt x="0" y="2666999"/>
                </a:lnTo>
                <a:lnTo>
                  <a:pt x="20160" y="2679699"/>
                </a:lnTo>
                <a:lnTo>
                  <a:pt x="5796791" y="2679699"/>
                </a:lnTo>
                <a:lnTo>
                  <a:pt x="5895711" y="2654299"/>
                </a:lnTo>
                <a:lnTo>
                  <a:pt x="5945021" y="2654299"/>
                </a:lnTo>
                <a:lnTo>
                  <a:pt x="6629410" y="2476499"/>
                </a:lnTo>
                <a:lnTo>
                  <a:pt x="6678610" y="2476499"/>
                </a:lnTo>
                <a:lnTo>
                  <a:pt x="6725545" y="2463799"/>
                </a:lnTo>
                <a:lnTo>
                  <a:pt x="6772928" y="2463799"/>
                </a:lnTo>
                <a:lnTo>
                  <a:pt x="6820654" y="2451099"/>
                </a:lnTo>
                <a:lnTo>
                  <a:pt x="660440" y="2451099"/>
                </a:lnTo>
                <a:lnTo>
                  <a:pt x="609652" y="2438399"/>
                </a:lnTo>
                <a:lnTo>
                  <a:pt x="558733" y="2438399"/>
                </a:lnTo>
                <a:lnTo>
                  <a:pt x="507680" y="2425699"/>
                </a:lnTo>
                <a:lnTo>
                  <a:pt x="459294" y="2425699"/>
                </a:lnTo>
                <a:lnTo>
                  <a:pt x="411020" y="2412999"/>
                </a:lnTo>
                <a:lnTo>
                  <a:pt x="362906" y="2412999"/>
                </a:lnTo>
                <a:lnTo>
                  <a:pt x="315004" y="2400299"/>
                </a:lnTo>
                <a:lnTo>
                  <a:pt x="267361" y="2400299"/>
                </a:lnTo>
                <a:lnTo>
                  <a:pt x="34772" y="2336799"/>
                </a:lnTo>
                <a:lnTo>
                  <a:pt x="0" y="2324100"/>
                </a:lnTo>
                <a:close/>
              </a:path>
              <a:path w="7157084" h="5646420">
                <a:moveTo>
                  <a:pt x="3375401" y="2438399"/>
                </a:moveTo>
                <a:lnTo>
                  <a:pt x="1062439" y="2438399"/>
                </a:lnTo>
                <a:lnTo>
                  <a:pt x="1012576" y="2451099"/>
                </a:lnTo>
                <a:lnTo>
                  <a:pt x="3426062" y="2451099"/>
                </a:lnTo>
                <a:lnTo>
                  <a:pt x="3375401" y="2438399"/>
                </a:lnTo>
                <a:close/>
              </a:path>
              <a:path w="7157084" h="5646420">
                <a:moveTo>
                  <a:pt x="7156792" y="1904999"/>
                </a:moveTo>
                <a:lnTo>
                  <a:pt x="7100883" y="1904999"/>
                </a:lnTo>
                <a:lnTo>
                  <a:pt x="7065112" y="1917699"/>
                </a:lnTo>
                <a:lnTo>
                  <a:pt x="7029583" y="1917699"/>
                </a:lnTo>
                <a:lnTo>
                  <a:pt x="6994509" y="1930399"/>
                </a:lnTo>
                <a:lnTo>
                  <a:pt x="6947225" y="1930399"/>
                </a:lnTo>
                <a:lnTo>
                  <a:pt x="6569567" y="2031999"/>
                </a:lnTo>
                <a:lnTo>
                  <a:pt x="6467229" y="2057399"/>
                </a:lnTo>
                <a:lnTo>
                  <a:pt x="6415832" y="2057399"/>
                </a:lnTo>
                <a:lnTo>
                  <a:pt x="6210318" y="2108199"/>
                </a:lnTo>
                <a:lnTo>
                  <a:pt x="6159297" y="2108199"/>
                </a:lnTo>
                <a:lnTo>
                  <a:pt x="6058158" y="2133599"/>
                </a:lnTo>
                <a:lnTo>
                  <a:pt x="6008177" y="2158999"/>
                </a:lnTo>
                <a:lnTo>
                  <a:pt x="5813148" y="2209799"/>
                </a:lnTo>
                <a:lnTo>
                  <a:pt x="5764102" y="2209799"/>
                </a:lnTo>
                <a:lnTo>
                  <a:pt x="5616375" y="2247899"/>
                </a:lnTo>
                <a:lnTo>
                  <a:pt x="5566959" y="2247899"/>
                </a:lnTo>
                <a:lnTo>
                  <a:pt x="5517468" y="2260599"/>
                </a:lnTo>
                <a:lnTo>
                  <a:pt x="5467909" y="2260599"/>
                </a:lnTo>
                <a:lnTo>
                  <a:pt x="5418288" y="2273299"/>
                </a:lnTo>
                <a:lnTo>
                  <a:pt x="5368611" y="2273299"/>
                </a:lnTo>
                <a:lnTo>
                  <a:pt x="5318886" y="2285999"/>
                </a:lnTo>
                <a:lnTo>
                  <a:pt x="5219319" y="2285999"/>
                </a:lnTo>
                <a:lnTo>
                  <a:pt x="5169489" y="2298699"/>
                </a:lnTo>
                <a:lnTo>
                  <a:pt x="5119638" y="2298699"/>
                </a:lnTo>
                <a:lnTo>
                  <a:pt x="5019899" y="2311399"/>
                </a:lnTo>
                <a:lnTo>
                  <a:pt x="4920155" y="2311399"/>
                </a:lnTo>
                <a:lnTo>
                  <a:pt x="4819631" y="2324100"/>
                </a:lnTo>
                <a:lnTo>
                  <a:pt x="4518045" y="2349499"/>
                </a:lnTo>
                <a:lnTo>
                  <a:pt x="4317009" y="2374899"/>
                </a:lnTo>
                <a:lnTo>
                  <a:pt x="4266756" y="2374899"/>
                </a:lnTo>
                <a:lnTo>
                  <a:pt x="4216507" y="2387599"/>
                </a:lnTo>
                <a:lnTo>
                  <a:pt x="4166262" y="2387599"/>
                </a:lnTo>
                <a:lnTo>
                  <a:pt x="4116022" y="2400299"/>
                </a:lnTo>
                <a:lnTo>
                  <a:pt x="4015556" y="2400299"/>
                </a:lnTo>
                <a:lnTo>
                  <a:pt x="3965331" y="2412999"/>
                </a:lnTo>
                <a:lnTo>
                  <a:pt x="3917066" y="2412999"/>
                </a:lnTo>
                <a:lnTo>
                  <a:pt x="3868917" y="2425699"/>
                </a:lnTo>
                <a:lnTo>
                  <a:pt x="3772773" y="2438399"/>
                </a:lnTo>
                <a:lnTo>
                  <a:pt x="3724682" y="2451099"/>
                </a:lnTo>
                <a:lnTo>
                  <a:pt x="6964851" y="2451099"/>
                </a:lnTo>
                <a:lnTo>
                  <a:pt x="7012909" y="2438399"/>
                </a:lnTo>
                <a:lnTo>
                  <a:pt x="7111340" y="2438399"/>
                </a:lnTo>
                <a:lnTo>
                  <a:pt x="7156792" y="2425699"/>
                </a:lnTo>
                <a:lnTo>
                  <a:pt x="7156792" y="1904999"/>
                </a:lnTo>
                <a:close/>
              </a:path>
              <a:path w="7157084" h="5646420">
                <a:moveTo>
                  <a:pt x="2925631" y="2412999"/>
                </a:moveTo>
                <a:lnTo>
                  <a:pt x="1260927" y="2412999"/>
                </a:lnTo>
                <a:lnTo>
                  <a:pt x="1161869" y="2438399"/>
                </a:lnTo>
                <a:lnTo>
                  <a:pt x="3074268" y="2438399"/>
                </a:lnTo>
                <a:lnTo>
                  <a:pt x="3024587" y="2425699"/>
                </a:lnTo>
                <a:lnTo>
                  <a:pt x="2975042" y="2425699"/>
                </a:lnTo>
                <a:lnTo>
                  <a:pt x="2925631" y="2412999"/>
                </a:lnTo>
                <a:close/>
              </a:path>
              <a:path w="7157084" h="5646420">
                <a:moveTo>
                  <a:pt x="2192636" y="2247899"/>
                </a:moveTo>
                <a:lnTo>
                  <a:pt x="1996793" y="2247899"/>
                </a:lnTo>
                <a:lnTo>
                  <a:pt x="1408873" y="2400299"/>
                </a:lnTo>
                <a:lnTo>
                  <a:pt x="1359638" y="2400299"/>
                </a:lnTo>
                <a:lnTo>
                  <a:pt x="1310324" y="2412999"/>
                </a:lnTo>
                <a:lnTo>
                  <a:pt x="2876353" y="2412999"/>
                </a:lnTo>
                <a:lnTo>
                  <a:pt x="2778187" y="2387599"/>
                </a:lnTo>
                <a:lnTo>
                  <a:pt x="2729295" y="2387599"/>
                </a:lnTo>
                <a:lnTo>
                  <a:pt x="2342499" y="2285999"/>
                </a:lnTo>
                <a:lnTo>
                  <a:pt x="2192636" y="2247899"/>
                </a:lnTo>
                <a:close/>
              </a:path>
              <a:path w="7157084" h="5646420">
                <a:moveTo>
                  <a:pt x="1154730" y="2311399"/>
                </a:moveTo>
                <a:lnTo>
                  <a:pt x="588050" y="2311399"/>
                </a:lnTo>
                <a:lnTo>
                  <a:pt x="639185" y="2324100"/>
                </a:lnTo>
                <a:lnTo>
                  <a:pt x="1103429" y="2324100"/>
                </a:lnTo>
                <a:lnTo>
                  <a:pt x="1154730" y="2311399"/>
                </a:lnTo>
                <a:close/>
              </a:path>
              <a:path w="7157084" h="5646420">
                <a:moveTo>
                  <a:pt x="0" y="1701799"/>
                </a:moveTo>
                <a:lnTo>
                  <a:pt x="0" y="2184399"/>
                </a:lnTo>
                <a:lnTo>
                  <a:pt x="35024" y="2197099"/>
                </a:lnTo>
                <a:lnTo>
                  <a:pt x="183891" y="2235199"/>
                </a:lnTo>
                <a:lnTo>
                  <a:pt x="233870" y="2260599"/>
                </a:lnTo>
                <a:lnTo>
                  <a:pt x="284017" y="2260599"/>
                </a:lnTo>
                <a:lnTo>
                  <a:pt x="435398" y="2298699"/>
                </a:lnTo>
                <a:lnTo>
                  <a:pt x="486150" y="2298699"/>
                </a:lnTo>
                <a:lnTo>
                  <a:pt x="537036" y="2311399"/>
                </a:lnTo>
                <a:lnTo>
                  <a:pt x="1205776" y="2311399"/>
                </a:lnTo>
                <a:lnTo>
                  <a:pt x="1307185" y="2285999"/>
                </a:lnTo>
                <a:lnTo>
                  <a:pt x="1357592" y="2285999"/>
                </a:lnTo>
                <a:lnTo>
                  <a:pt x="1855912" y="2158999"/>
                </a:lnTo>
                <a:lnTo>
                  <a:pt x="1998500" y="2120899"/>
                </a:lnTo>
                <a:lnTo>
                  <a:pt x="5152050" y="2120899"/>
                </a:lnTo>
                <a:lnTo>
                  <a:pt x="5301182" y="2082799"/>
                </a:lnTo>
                <a:lnTo>
                  <a:pt x="5350865" y="2082799"/>
                </a:lnTo>
                <a:lnTo>
                  <a:pt x="5450202" y="2057399"/>
                </a:lnTo>
                <a:lnTo>
                  <a:pt x="5499860" y="2057399"/>
                </a:lnTo>
                <a:lnTo>
                  <a:pt x="5698473" y="2019299"/>
                </a:lnTo>
                <a:lnTo>
                  <a:pt x="5797798" y="1993899"/>
                </a:lnTo>
                <a:lnTo>
                  <a:pt x="5847473" y="1993899"/>
                </a:lnTo>
                <a:lnTo>
                  <a:pt x="5996571" y="1955799"/>
                </a:lnTo>
                <a:lnTo>
                  <a:pt x="6046302" y="1955799"/>
                </a:lnTo>
                <a:lnTo>
                  <a:pt x="6435658" y="1854199"/>
                </a:lnTo>
                <a:lnTo>
                  <a:pt x="6483844" y="1828799"/>
                </a:lnTo>
                <a:lnTo>
                  <a:pt x="6532138" y="1816099"/>
                </a:lnTo>
                <a:lnTo>
                  <a:pt x="3566961" y="1816099"/>
                </a:lnTo>
                <a:lnTo>
                  <a:pt x="3517447" y="1803399"/>
                </a:lnTo>
                <a:lnTo>
                  <a:pt x="3418735" y="1803399"/>
                </a:lnTo>
                <a:lnTo>
                  <a:pt x="3369531" y="1790699"/>
                </a:lnTo>
                <a:lnTo>
                  <a:pt x="3320422" y="1790699"/>
                </a:lnTo>
                <a:lnTo>
                  <a:pt x="3271408" y="1777999"/>
                </a:lnTo>
                <a:lnTo>
                  <a:pt x="3222483" y="1777999"/>
                </a:lnTo>
                <a:lnTo>
                  <a:pt x="3124891" y="1752599"/>
                </a:lnTo>
                <a:lnTo>
                  <a:pt x="218891" y="1752599"/>
                </a:lnTo>
                <a:lnTo>
                  <a:pt x="171696" y="1739899"/>
                </a:lnTo>
                <a:lnTo>
                  <a:pt x="124960" y="1739899"/>
                </a:lnTo>
                <a:lnTo>
                  <a:pt x="32779" y="1714499"/>
                </a:lnTo>
                <a:lnTo>
                  <a:pt x="0" y="1701799"/>
                </a:lnTo>
                <a:close/>
              </a:path>
              <a:path w="7157084" h="5646420">
                <a:moveTo>
                  <a:pt x="3753901" y="2273299"/>
                </a:moveTo>
                <a:lnTo>
                  <a:pt x="3499396" y="2273299"/>
                </a:lnTo>
                <a:lnTo>
                  <a:pt x="3550360" y="2285999"/>
                </a:lnTo>
                <a:lnTo>
                  <a:pt x="3703075" y="2285999"/>
                </a:lnTo>
                <a:lnTo>
                  <a:pt x="3753901" y="2273299"/>
                </a:lnTo>
                <a:close/>
              </a:path>
              <a:path w="7157084" h="5646420">
                <a:moveTo>
                  <a:pt x="4004414" y="2260599"/>
                </a:moveTo>
                <a:lnTo>
                  <a:pt x="3244393" y="2260599"/>
                </a:lnTo>
                <a:lnTo>
                  <a:pt x="3295398" y="2273299"/>
                </a:lnTo>
                <a:lnTo>
                  <a:pt x="3954319" y="2273299"/>
                </a:lnTo>
                <a:lnTo>
                  <a:pt x="4004414" y="2260599"/>
                </a:lnTo>
                <a:close/>
              </a:path>
              <a:path w="7157084" h="5646420">
                <a:moveTo>
                  <a:pt x="4154639" y="2247899"/>
                </a:moveTo>
                <a:lnTo>
                  <a:pt x="3091458" y="2247899"/>
                </a:lnTo>
                <a:lnTo>
                  <a:pt x="3142417" y="2260599"/>
                </a:lnTo>
                <a:lnTo>
                  <a:pt x="4104576" y="2260599"/>
                </a:lnTo>
                <a:lnTo>
                  <a:pt x="4154639" y="2247899"/>
                </a:lnTo>
                <a:close/>
              </a:path>
              <a:path w="7157084" h="5646420">
                <a:moveTo>
                  <a:pt x="4304731" y="2235199"/>
                </a:moveTo>
                <a:lnTo>
                  <a:pt x="2938768" y="2235199"/>
                </a:lnTo>
                <a:lnTo>
                  <a:pt x="2989628" y="2247899"/>
                </a:lnTo>
                <a:lnTo>
                  <a:pt x="4254719" y="2247899"/>
                </a:lnTo>
                <a:lnTo>
                  <a:pt x="4304731" y="2235199"/>
                </a:lnTo>
                <a:close/>
              </a:path>
              <a:path w="7157084" h="5646420">
                <a:moveTo>
                  <a:pt x="4404688" y="2222499"/>
                </a:moveTo>
                <a:lnTo>
                  <a:pt x="2837190" y="2222499"/>
                </a:lnTo>
                <a:lnTo>
                  <a:pt x="2887954" y="2235199"/>
                </a:lnTo>
                <a:lnTo>
                  <a:pt x="4354721" y="2235199"/>
                </a:lnTo>
                <a:lnTo>
                  <a:pt x="4404688" y="2222499"/>
                </a:lnTo>
                <a:close/>
              </a:path>
              <a:path w="7157084" h="5646420">
                <a:moveTo>
                  <a:pt x="4504543" y="2209799"/>
                </a:moveTo>
                <a:lnTo>
                  <a:pt x="2737454" y="2209799"/>
                </a:lnTo>
                <a:lnTo>
                  <a:pt x="2787241" y="2222499"/>
                </a:lnTo>
                <a:lnTo>
                  <a:pt x="4454630" y="2222499"/>
                </a:lnTo>
                <a:lnTo>
                  <a:pt x="4504543" y="2209799"/>
                </a:lnTo>
                <a:close/>
              </a:path>
              <a:path w="7157084" h="5646420">
                <a:moveTo>
                  <a:pt x="4853218" y="2158999"/>
                </a:moveTo>
                <a:lnTo>
                  <a:pt x="2489820" y="2158999"/>
                </a:lnTo>
                <a:lnTo>
                  <a:pt x="2687797" y="2209799"/>
                </a:lnTo>
                <a:lnTo>
                  <a:pt x="4554426" y="2209799"/>
                </a:lnTo>
                <a:lnTo>
                  <a:pt x="4604277" y="2197099"/>
                </a:lnTo>
                <a:lnTo>
                  <a:pt x="4654094" y="2197099"/>
                </a:lnTo>
                <a:lnTo>
                  <a:pt x="4703874" y="2184399"/>
                </a:lnTo>
                <a:lnTo>
                  <a:pt x="4753615" y="2184399"/>
                </a:lnTo>
                <a:lnTo>
                  <a:pt x="4853218" y="2158999"/>
                </a:lnTo>
                <a:close/>
              </a:path>
              <a:path w="7157084" h="5646420">
                <a:moveTo>
                  <a:pt x="5102304" y="2120899"/>
                </a:moveTo>
                <a:lnTo>
                  <a:pt x="2291328" y="2120899"/>
                </a:lnTo>
                <a:lnTo>
                  <a:pt x="2440326" y="2158999"/>
                </a:lnTo>
                <a:lnTo>
                  <a:pt x="4903090" y="2158999"/>
                </a:lnTo>
                <a:lnTo>
                  <a:pt x="5002748" y="2133599"/>
                </a:lnTo>
                <a:lnTo>
                  <a:pt x="5052538" y="2133599"/>
                </a:lnTo>
                <a:lnTo>
                  <a:pt x="5102304" y="2120899"/>
                </a:lnTo>
                <a:close/>
              </a:path>
              <a:path w="7157084" h="5646420">
                <a:moveTo>
                  <a:pt x="6777469" y="1752599"/>
                </a:moveTo>
                <a:lnTo>
                  <a:pt x="4225922" y="1752599"/>
                </a:lnTo>
                <a:lnTo>
                  <a:pt x="4123357" y="1777999"/>
                </a:lnTo>
                <a:lnTo>
                  <a:pt x="4072031" y="1777999"/>
                </a:lnTo>
                <a:lnTo>
                  <a:pt x="4020678" y="1790699"/>
                </a:lnTo>
                <a:lnTo>
                  <a:pt x="3969296" y="1790699"/>
                </a:lnTo>
                <a:lnTo>
                  <a:pt x="3917886" y="1803399"/>
                </a:lnTo>
                <a:lnTo>
                  <a:pt x="3816231" y="1803399"/>
                </a:lnTo>
                <a:lnTo>
                  <a:pt x="3766139" y="1816099"/>
                </a:lnTo>
                <a:lnTo>
                  <a:pt x="6532138" y="1816099"/>
                </a:lnTo>
                <a:lnTo>
                  <a:pt x="6777469" y="1752599"/>
                </a:lnTo>
                <a:close/>
              </a:path>
              <a:path w="7157084" h="5646420">
                <a:moveTo>
                  <a:pt x="2433125" y="1600199"/>
                </a:moveTo>
                <a:lnTo>
                  <a:pt x="1162025" y="1600199"/>
                </a:lnTo>
                <a:lnTo>
                  <a:pt x="1111962" y="1612899"/>
                </a:lnTo>
                <a:lnTo>
                  <a:pt x="1061965" y="1612899"/>
                </a:lnTo>
                <a:lnTo>
                  <a:pt x="962180" y="1638299"/>
                </a:lnTo>
                <a:lnTo>
                  <a:pt x="912396" y="1638299"/>
                </a:lnTo>
                <a:lnTo>
                  <a:pt x="615337" y="1714499"/>
                </a:lnTo>
                <a:lnTo>
                  <a:pt x="563756" y="1727200"/>
                </a:lnTo>
                <a:lnTo>
                  <a:pt x="512794" y="1727200"/>
                </a:lnTo>
                <a:lnTo>
                  <a:pt x="462431" y="1739899"/>
                </a:lnTo>
                <a:lnTo>
                  <a:pt x="412646" y="1739899"/>
                </a:lnTo>
                <a:lnTo>
                  <a:pt x="363420" y="1752599"/>
                </a:lnTo>
                <a:lnTo>
                  <a:pt x="3076218" y="1752599"/>
                </a:lnTo>
                <a:lnTo>
                  <a:pt x="2833948" y="1689099"/>
                </a:lnTo>
                <a:lnTo>
                  <a:pt x="2785691" y="1689099"/>
                </a:lnTo>
                <a:lnTo>
                  <a:pt x="2689349" y="1663699"/>
                </a:lnTo>
                <a:lnTo>
                  <a:pt x="2433125" y="1600199"/>
                </a:lnTo>
                <a:close/>
              </a:path>
              <a:path w="7157084" h="5646420">
                <a:moveTo>
                  <a:pt x="6878605" y="1739899"/>
                </a:moveTo>
                <a:lnTo>
                  <a:pt x="4328372" y="1739899"/>
                </a:lnTo>
                <a:lnTo>
                  <a:pt x="4277162" y="1752599"/>
                </a:lnTo>
                <a:lnTo>
                  <a:pt x="6827758" y="1752599"/>
                </a:lnTo>
                <a:lnTo>
                  <a:pt x="6878605" y="1739899"/>
                </a:lnTo>
                <a:close/>
              </a:path>
              <a:path w="7157084" h="5646420">
                <a:moveTo>
                  <a:pt x="7156792" y="1308099"/>
                </a:moveTo>
                <a:lnTo>
                  <a:pt x="7055529" y="1308099"/>
                </a:lnTo>
                <a:lnTo>
                  <a:pt x="7004687" y="1320799"/>
                </a:lnTo>
                <a:lnTo>
                  <a:pt x="6903063" y="1320799"/>
                </a:lnTo>
                <a:lnTo>
                  <a:pt x="6801522" y="1346199"/>
                </a:lnTo>
                <a:lnTo>
                  <a:pt x="6750785" y="1346199"/>
                </a:lnTo>
                <a:lnTo>
                  <a:pt x="6649378" y="1371599"/>
                </a:lnTo>
                <a:lnTo>
                  <a:pt x="6598710" y="1371599"/>
                </a:lnTo>
                <a:lnTo>
                  <a:pt x="6449931" y="1409699"/>
                </a:lnTo>
                <a:lnTo>
                  <a:pt x="6400627" y="1409699"/>
                </a:lnTo>
                <a:lnTo>
                  <a:pt x="6301631" y="1435099"/>
                </a:lnTo>
                <a:lnTo>
                  <a:pt x="6251972" y="1435099"/>
                </a:lnTo>
                <a:lnTo>
                  <a:pt x="6202228" y="1447799"/>
                </a:lnTo>
                <a:lnTo>
                  <a:pt x="6152417" y="1447799"/>
                </a:lnTo>
                <a:lnTo>
                  <a:pt x="6102555" y="1460499"/>
                </a:lnTo>
                <a:lnTo>
                  <a:pt x="6002746" y="1460499"/>
                </a:lnTo>
                <a:lnTo>
                  <a:pt x="5952832" y="1473199"/>
                </a:lnTo>
                <a:lnTo>
                  <a:pt x="5902935" y="1473199"/>
                </a:lnTo>
                <a:lnTo>
                  <a:pt x="5853072" y="1485899"/>
                </a:lnTo>
                <a:lnTo>
                  <a:pt x="5803259" y="1485899"/>
                </a:lnTo>
                <a:lnTo>
                  <a:pt x="5753513" y="1498599"/>
                </a:lnTo>
                <a:lnTo>
                  <a:pt x="5703852" y="1498599"/>
                </a:lnTo>
                <a:lnTo>
                  <a:pt x="5603204" y="1523999"/>
                </a:lnTo>
                <a:lnTo>
                  <a:pt x="5552148" y="1523999"/>
                </a:lnTo>
                <a:lnTo>
                  <a:pt x="5450115" y="1549399"/>
                </a:lnTo>
                <a:lnTo>
                  <a:pt x="5399132" y="1549399"/>
                </a:lnTo>
                <a:lnTo>
                  <a:pt x="5246286" y="1587499"/>
                </a:lnTo>
                <a:lnTo>
                  <a:pt x="5195361" y="1587499"/>
                </a:lnTo>
                <a:lnTo>
                  <a:pt x="5144443" y="1600199"/>
                </a:lnTo>
                <a:lnTo>
                  <a:pt x="4991704" y="1625599"/>
                </a:lnTo>
                <a:lnTo>
                  <a:pt x="4889860" y="1650999"/>
                </a:lnTo>
                <a:lnTo>
                  <a:pt x="4838923" y="1650999"/>
                </a:lnTo>
                <a:lnTo>
                  <a:pt x="4686024" y="1689099"/>
                </a:lnTo>
                <a:lnTo>
                  <a:pt x="4635017" y="1689099"/>
                </a:lnTo>
                <a:lnTo>
                  <a:pt x="4532922" y="1714499"/>
                </a:lnTo>
                <a:lnTo>
                  <a:pt x="4481829" y="1714499"/>
                </a:lnTo>
                <a:lnTo>
                  <a:pt x="4379554" y="1739899"/>
                </a:lnTo>
                <a:lnTo>
                  <a:pt x="6982228" y="1739899"/>
                </a:lnTo>
                <a:lnTo>
                  <a:pt x="7033542" y="1727200"/>
                </a:lnTo>
                <a:lnTo>
                  <a:pt x="7156792" y="1727200"/>
                </a:lnTo>
                <a:lnTo>
                  <a:pt x="7156792" y="1308099"/>
                </a:lnTo>
                <a:close/>
              </a:path>
              <a:path w="7157084" h="5646420">
                <a:moveTo>
                  <a:pt x="2330309" y="1587499"/>
                </a:moveTo>
                <a:lnTo>
                  <a:pt x="1262343" y="1587499"/>
                </a:lnTo>
                <a:lnTo>
                  <a:pt x="1212153" y="1600199"/>
                </a:lnTo>
                <a:lnTo>
                  <a:pt x="2381764" y="1600199"/>
                </a:lnTo>
                <a:lnTo>
                  <a:pt x="2330309" y="1587499"/>
                </a:lnTo>
                <a:close/>
              </a:path>
              <a:path w="7157084" h="5646420">
                <a:moveTo>
                  <a:pt x="2227017" y="1574799"/>
                </a:moveTo>
                <a:lnTo>
                  <a:pt x="1362901" y="1574799"/>
                </a:lnTo>
                <a:lnTo>
                  <a:pt x="1312593" y="1587499"/>
                </a:lnTo>
                <a:lnTo>
                  <a:pt x="2278734" y="1587499"/>
                </a:lnTo>
                <a:lnTo>
                  <a:pt x="2227017" y="1574799"/>
                </a:lnTo>
                <a:close/>
              </a:path>
              <a:path w="7157084" h="5646420">
                <a:moveTo>
                  <a:pt x="2123056" y="1562099"/>
                </a:moveTo>
                <a:lnTo>
                  <a:pt x="1564672" y="1562099"/>
                </a:lnTo>
                <a:lnTo>
                  <a:pt x="1514152" y="1574799"/>
                </a:lnTo>
                <a:lnTo>
                  <a:pt x="2175132" y="1574799"/>
                </a:lnTo>
                <a:lnTo>
                  <a:pt x="2123056" y="1562099"/>
                </a:lnTo>
                <a:close/>
              </a:path>
              <a:path w="7157084" h="5646420">
                <a:moveTo>
                  <a:pt x="3846180" y="1473199"/>
                </a:moveTo>
                <a:lnTo>
                  <a:pt x="3544288" y="1473199"/>
                </a:lnTo>
                <a:lnTo>
                  <a:pt x="3594498" y="1485899"/>
                </a:lnTo>
                <a:lnTo>
                  <a:pt x="3795720" y="1485899"/>
                </a:lnTo>
                <a:lnTo>
                  <a:pt x="3846180" y="1473199"/>
                </a:lnTo>
                <a:close/>
              </a:path>
              <a:path w="7157084" h="5646420">
                <a:moveTo>
                  <a:pt x="5770687" y="457200"/>
                </a:moveTo>
                <a:lnTo>
                  <a:pt x="557844" y="457200"/>
                </a:lnTo>
                <a:lnTo>
                  <a:pt x="606882" y="469900"/>
                </a:lnTo>
                <a:lnTo>
                  <a:pt x="655859" y="469900"/>
                </a:lnTo>
                <a:lnTo>
                  <a:pt x="753598" y="495300"/>
                </a:lnTo>
                <a:lnTo>
                  <a:pt x="802345" y="520700"/>
                </a:lnTo>
                <a:lnTo>
                  <a:pt x="803526" y="546100"/>
                </a:lnTo>
                <a:lnTo>
                  <a:pt x="0" y="660400"/>
                </a:lnTo>
                <a:lnTo>
                  <a:pt x="0" y="1473200"/>
                </a:lnTo>
                <a:lnTo>
                  <a:pt x="150444" y="1473199"/>
                </a:lnTo>
                <a:lnTo>
                  <a:pt x="201202" y="1460499"/>
                </a:lnTo>
                <a:lnTo>
                  <a:pt x="251691" y="1460499"/>
                </a:lnTo>
                <a:lnTo>
                  <a:pt x="702878" y="1346199"/>
                </a:lnTo>
                <a:lnTo>
                  <a:pt x="753450" y="1346199"/>
                </a:lnTo>
                <a:lnTo>
                  <a:pt x="854791" y="1320799"/>
                </a:lnTo>
                <a:lnTo>
                  <a:pt x="905563" y="1320799"/>
                </a:lnTo>
                <a:lnTo>
                  <a:pt x="956397" y="1308099"/>
                </a:lnTo>
                <a:lnTo>
                  <a:pt x="1007286" y="1308099"/>
                </a:lnTo>
                <a:lnTo>
                  <a:pt x="1058225" y="1295399"/>
                </a:lnTo>
                <a:lnTo>
                  <a:pt x="1109208" y="1295399"/>
                </a:lnTo>
                <a:lnTo>
                  <a:pt x="1160230" y="1282699"/>
                </a:lnTo>
                <a:lnTo>
                  <a:pt x="1211286" y="1282699"/>
                </a:lnTo>
                <a:lnTo>
                  <a:pt x="1262370" y="1269999"/>
                </a:lnTo>
                <a:lnTo>
                  <a:pt x="1416201" y="1269999"/>
                </a:lnTo>
                <a:lnTo>
                  <a:pt x="1467820" y="1257299"/>
                </a:lnTo>
                <a:lnTo>
                  <a:pt x="1777822" y="1257299"/>
                </a:lnTo>
                <a:lnTo>
                  <a:pt x="1829523" y="1244599"/>
                </a:lnTo>
                <a:lnTo>
                  <a:pt x="5042660" y="1244599"/>
                </a:lnTo>
                <a:lnTo>
                  <a:pt x="5143252" y="1231899"/>
                </a:lnTo>
                <a:lnTo>
                  <a:pt x="5193541" y="1219200"/>
                </a:lnTo>
                <a:lnTo>
                  <a:pt x="5243826" y="1219200"/>
                </a:lnTo>
                <a:lnTo>
                  <a:pt x="5394642" y="1181100"/>
                </a:lnTo>
                <a:lnTo>
                  <a:pt x="5444900" y="1181100"/>
                </a:lnTo>
                <a:lnTo>
                  <a:pt x="5545391" y="1155700"/>
                </a:lnTo>
                <a:lnTo>
                  <a:pt x="5595623" y="1155700"/>
                </a:lnTo>
                <a:lnTo>
                  <a:pt x="5746256" y="1117600"/>
                </a:lnTo>
                <a:lnTo>
                  <a:pt x="5796444" y="1117600"/>
                </a:lnTo>
                <a:lnTo>
                  <a:pt x="5945533" y="1079500"/>
                </a:lnTo>
                <a:lnTo>
                  <a:pt x="6044347" y="1066800"/>
                </a:lnTo>
                <a:lnTo>
                  <a:pt x="6192597" y="1028700"/>
                </a:lnTo>
                <a:lnTo>
                  <a:pt x="6242071" y="1028700"/>
                </a:lnTo>
                <a:lnTo>
                  <a:pt x="6341178" y="1003300"/>
                </a:lnTo>
                <a:lnTo>
                  <a:pt x="6390836" y="1003300"/>
                </a:lnTo>
                <a:lnTo>
                  <a:pt x="6440580" y="990600"/>
                </a:lnTo>
                <a:lnTo>
                  <a:pt x="6490422" y="990600"/>
                </a:lnTo>
                <a:lnTo>
                  <a:pt x="6540375" y="977900"/>
                </a:lnTo>
                <a:lnTo>
                  <a:pt x="7052973" y="977900"/>
                </a:lnTo>
                <a:lnTo>
                  <a:pt x="7105418" y="965200"/>
                </a:lnTo>
                <a:lnTo>
                  <a:pt x="7156792" y="965200"/>
                </a:lnTo>
                <a:lnTo>
                  <a:pt x="7156792" y="774700"/>
                </a:lnTo>
                <a:lnTo>
                  <a:pt x="2787984" y="774700"/>
                </a:lnTo>
                <a:lnTo>
                  <a:pt x="2742371" y="762000"/>
                </a:lnTo>
                <a:lnTo>
                  <a:pt x="2696058" y="762000"/>
                </a:lnTo>
                <a:lnTo>
                  <a:pt x="2648664" y="749300"/>
                </a:lnTo>
                <a:lnTo>
                  <a:pt x="2599805" y="749300"/>
                </a:lnTo>
                <a:lnTo>
                  <a:pt x="2549101" y="736600"/>
                </a:lnTo>
                <a:lnTo>
                  <a:pt x="2496169" y="736600"/>
                </a:lnTo>
                <a:lnTo>
                  <a:pt x="2541337" y="711200"/>
                </a:lnTo>
                <a:lnTo>
                  <a:pt x="2589608" y="698500"/>
                </a:lnTo>
                <a:lnTo>
                  <a:pt x="2640263" y="673100"/>
                </a:lnTo>
                <a:lnTo>
                  <a:pt x="2692581" y="660400"/>
                </a:lnTo>
                <a:lnTo>
                  <a:pt x="2745842" y="660400"/>
                </a:lnTo>
                <a:lnTo>
                  <a:pt x="2799325" y="647700"/>
                </a:lnTo>
                <a:lnTo>
                  <a:pt x="1627923" y="647700"/>
                </a:lnTo>
                <a:lnTo>
                  <a:pt x="1577372" y="635000"/>
                </a:lnTo>
                <a:lnTo>
                  <a:pt x="1425588" y="635000"/>
                </a:lnTo>
                <a:lnTo>
                  <a:pt x="1374965" y="622300"/>
                </a:lnTo>
                <a:lnTo>
                  <a:pt x="1273705" y="622300"/>
                </a:lnTo>
                <a:lnTo>
                  <a:pt x="1320628" y="596900"/>
                </a:lnTo>
                <a:lnTo>
                  <a:pt x="1555934" y="533400"/>
                </a:lnTo>
                <a:lnTo>
                  <a:pt x="3761189" y="533400"/>
                </a:lnTo>
                <a:lnTo>
                  <a:pt x="3813820" y="520700"/>
                </a:lnTo>
                <a:lnTo>
                  <a:pt x="4911135" y="520700"/>
                </a:lnTo>
                <a:lnTo>
                  <a:pt x="5006815" y="495300"/>
                </a:lnTo>
                <a:lnTo>
                  <a:pt x="5921191" y="495300"/>
                </a:lnTo>
                <a:lnTo>
                  <a:pt x="5770687" y="457200"/>
                </a:lnTo>
                <a:close/>
              </a:path>
              <a:path w="7157084" h="5646420">
                <a:moveTo>
                  <a:pt x="5042660" y="1244599"/>
                </a:moveTo>
                <a:lnTo>
                  <a:pt x="2397037" y="1244599"/>
                </a:lnTo>
                <a:lnTo>
                  <a:pt x="2497938" y="1269999"/>
                </a:lnTo>
                <a:lnTo>
                  <a:pt x="2547999" y="1269999"/>
                </a:lnTo>
                <a:lnTo>
                  <a:pt x="3192547" y="1435099"/>
                </a:lnTo>
                <a:lnTo>
                  <a:pt x="3242908" y="1435099"/>
                </a:lnTo>
                <a:lnTo>
                  <a:pt x="3343471" y="1460499"/>
                </a:lnTo>
                <a:lnTo>
                  <a:pt x="3393695" y="1460499"/>
                </a:lnTo>
                <a:lnTo>
                  <a:pt x="3443899" y="1473199"/>
                </a:lnTo>
                <a:lnTo>
                  <a:pt x="3896725" y="1473199"/>
                </a:lnTo>
                <a:lnTo>
                  <a:pt x="3998122" y="1447799"/>
                </a:lnTo>
                <a:lnTo>
                  <a:pt x="4139951" y="1409699"/>
                </a:lnTo>
                <a:lnTo>
                  <a:pt x="4187581" y="1409699"/>
                </a:lnTo>
                <a:lnTo>
                  <a:pt x="4338416" y="1371599"/>
                </a:lnTo>
                <a:lnTo>
                  <a:pt x="4539598" y="1346199"/>
                </a:lnTo>
                <a:lnTo>
                  <a:pt x="4942055" y="1269999"/>
                </a:lnTo>
                <a:lnTo>
                  <a:pt x="5042660" y="1244599"/>
                </a:lnTo>
                <a:close/>
              </a:path>
              <a:path w="7157084" h="5646420">
                <a:moveTo>
                  <a:pt x="4911135" y="520700"/>
                </a:moveTo>
                <a:lnTo>
                  <a:pt x="3963170" y="520700"/>
                </a:lnTo>
                <a:lnTo>
                  <a:pt x="4009706" y="546100"/>
                </a:lnTo>
                <a:lnTo>
                  <a:pt x="4100913" y="571500"/>
                </a:lnTo>
                <a:lnTo>
                  <a:pt x="4192974" y="622300"/>
                </a:lnTo>
                <a:lnTo>
                  <a:pt x="4240578" y="635000"/>
                </a:lnTo>
                <a:lnTo>
                  <a:pt x="4193361" y="660400"/>
                </a:lnTo>
                <a:lnTo>
                  <a:pt x="4145971" y="673100"/>
                </a:lnTo>
                <a:lnTo>
                  <a:pt x="4050342" y="723900"/>
                </a:lnTo>
                <a:lnTo>
                  <a:pt x="3903545" y="762000"/>
                </a:lnTo>
                <a:lnTo>
                  <a:pt x="3042446" y="762000"/>
                </a:lnTo>
                <a:lnTo>
                  <a:pt x="2990096" y="774700"/>
                </a:lnTo>
                <a:lnTo>
                  <a:pt x="7156792" y="774700"/>
                </a:lnTo>
                <a:lnTo>
                  <a:pt x="7156792" y="698500"/>
                </a:lnTo>
                <a:lnTo>
                  <a:pt x="5011433" y="698500"/>
                </a:lnTo>
                <a:lnTo>
                  <a:pt x="4961180" y="685800"/>
                </a:lnTo>
                <a:lnTo>
                  <a:pt x="4863605" y="685800"/>
                </a:lnTo>
                <a:lnTo>
                  <a:pt x="4817150" y="673100"/>
                </a:lnTo>
                <a:lnTo>
                  <a:pt x="4772830" y="660400"/>
                </a:lnTo>
                <a:lnTo>
                  <a:pt x="4731078" y="635000"/>
                </a:lnTo>
                <a:lnTo>
                  <a:pt x="4692330" y="622300"/>
                </a:lnTo>
                <a:lnTo>
                  <a:pt x="4732766" y="596900"/>
                </a:lnTo>
                <a:lnTo>
                  <a:pt x="4775113" y="571500"/>
                </a:lnTo>
                <a:lnTo>
                  <a:pt x="4819122" y="546100"/>
                </a:lnTo>
                <a:lnTo>
                  <a:pt x="4911135" y="520700"/>
                </a:lnTo>
                <a:close/>
              </a:path>
              <a:path w="7157084" h="5646420">
                <a:moveTo>
                  <a:pt x="3761189" y="533400"/>
                </a:moveTo>
                <a:lnTo>
                  <a:pt x="1792595" y="533400"/>
                </a:lnTo>
                <a:lnTo>
                  <a:pt x="1983080" y="584200"/>
                </a:lnTo>
                <a:lnTo>
                  <a:pt x="2030879" y="609600"/>
                </a:lnTo>
                <a:lnTo>
                  <a:pt x="1980695" y="622300"/>
                </a:lnTo>
                <a:lnTo>
                  <a:pt x="1930448" y="622300"/>
                </a:lnTo>
                <a:lnTo>
                  <a:pt x="1880143" y="635000"/>
                </a:lnTo>
                <a:lnTo>
                  <a:pt x="1779381" y="635000"/>
                </a:lnTo>
                <a:lnTo>
                  <a:pt x="1728932" y="647700"/>
                </a:lnTo>
                <a:lnTo>
                  <a:pt x="2953904" y="647700"/>
                </a:lnTo>
                <a:lnTo>
                  <a:pt x="3001072" y="660400"/>
                </a:lnTo>
                <a:lnTo>
                  <a:pt x="3044860" y="673100"/>
                </a:lnTo>
                <a:lnTo>
                  <a:pt x="3073691" y="685800"/>
                </a:lnTo>
                <a:lnTo>
                  <a:pt x="3101115" y="698500"/>
                </a:lnTo>
                <a:lnTo>
                  <a:pt x="3127938" y="723900"/>
                </a:lnTo>
                <a:lnTo>
                  <a:pt x="3154969" y="736600"/>
                </a:lnTo>
                <a:lnTo>
                  <a:pt x="3147133" y="762000"/>
                </a:lnTo>
                <a:lnTo>
                  <a:pt x="3750079" y="762000"/>
                </a:lnTo>
                <a:lnTo>
                  <a:pt x="3697734" y="749300"/>
                </a:lnTo>
                <a:lnTo>
                  <a:pt x="3644841" y="749300"/>
                </a:lnTo>
                <a:lnTo>
                  <a:pt x="3591431" y="736600"/>
                </a:lnTo>
                <a:lnTo>
                  <a:pt x="3537531" y="736600"/>
                </a:lnTo>
                <a:lnTo>
                  <a:pt x="3566625" y="685800"/>
                </a:lnTo>
                <a:lnTo>
                  <a:pt x="3598249" y="647700"/>
                </a:lnTo>
                <a:lnTo>
                  <a:pt x="3632961" y="609600"/>
                </a:lnTo>
                <a:lnTo>
                  <a:pt x="3671317" y="571500"/>
                </a:lnTo>
                <a:lnTo>
                  <a:pt x="3713874" y="558800"/>
                </a:lnTo>
                <a:lnTo>
                  <a:pt x="3761189" y="533400"/>
                </a:lnTo>
                <a:close/>
              </a:path>
              <a:path w="7157084" h="5646420">
                <a:moveTo>
                  <a:pt x="7156792" y="266700"/>
                </a:moveTo>
                <a:lnTo>
                  <a:pt x="6416965" y="266700"/>
                </a:lnTo>
                <a:lnTo>
                  <a:pt x="6467079" y="279400"/>
                </a:lnTo>
                <a:lnTo>
                  <a:pt x="6515926" y="279400"/>
                </a:lnTo>
                <a:lnTo>
                  <a:pt x="6563172" y="292100"/>
                </a:lnTo>
                <a:lnTo>
                  <a:pt x="6608479" y="304800"/>
                </a:lnTo>
                <a:lnTo>
                  <a:pt x="6651512" y="317500"/>
                </a:lnTo>
                <a:lnTo>
                  <a:pt x="6691934" y="330200"/>
                </a:lnTo>
                <a:lnTo>
                  <a:pt x="6729410" y="355600"/>
                </a:lnTo>
                <a:lnTo>
                  <a:pt x="6683753" y="368300"/>
                </a:lnTo>
                <a:lnTo>
                  <a:pt x="6591793" y="419100"/>
                </a:lnTo>
                <a:lnTo>
                  <a:pt x="6310423" y="495300"/>
                </a:lnTo>
                <a:lnTo>
                  <a:pt x="6214690" y="495300"/>
                </a:lnTo>
                <a:lnTo>
                  <a:pt x="6166441" y="508000"/>
                </a:lnTo>
                <a:lnTo>
                  <a:pt x="5295984" y="508000"/>
                </a:lnTo>
                <a:lnTo>
                  <a:pt x="5341879" y="533400"/>
                </a:lnTo>
                <a:lnTo>
                  <a:pt x="5386455" y="546100"/>
                </a:lnTo>
                <a:lnTo>
                  <a:pt x="5429463" y="558800"/>
                </a:lnTo>
                <a:lnTo>
                  <a:pt x="5391270" y="584200"/>
                </a:lnTo>
                <a:lnTo>
                  <a:pt x="5350000" y="609600"/>
                </a:lnTo>
                <a:lnTo>
                  <a:pt x="5306088" y="635000"/>
                </a:lnTo>
                <a:lnTo>
                  <a:pt x="5259967" y="647700"/>
                </a:lnTo>
                <a:lnTo>
                  <a:pt x="5112695" y="685800"/>
                </a:lnTo>
                <a:lnTo>
                  <a:pt x="5062082" y="685800"/>
                </a:lnTo>
                <a:lnTo>
                  <a:pt x="5011433" y="698500"/>
                </a:lnTo>
                <a:lnTo>
                  <a:pt x="7156792" y="698500"/>
                </a:lnTo>
                <a:lnTo>
                  <a:pt x="7156792" y="266700"/>
                </a:lnTo>
                <a:close/>
              </a:path>
              <a:path w="7157084" h="5646420">
                <a:moveTo>
                  <a:pt x="2321077" y="127000"/>
                </a:moveTo>
                <a:lnTo>
                  <a:pt x="0" y="127000"/>
                </a:lnTo>
                <a:lnTo>
                  <a:pt x="0" y="647700"/>
                </a:lnTo>
                <a:lnTo>
                  <a:pt x="13010" y="635000"/>
                </a:lnTo>
                <a:lnTo>
                  <a:pt x="47444" y="596900"/>
                </a:lnTo>
                <a:lnTo>
                  <a:pt x="85054" y="571500"/>
                </a:lnTo>
                <a:lnTo>
                  <a:pt x="125503" y="546100"/>
                </a:lnTo>
                <a:lnTo>
                  <a:pt x="168455" y="520700"/>
                </a:lnTo>
                <a:lnTo>
                  <a:pt x="213573" y="508000"/>
                </a:lnTo>
                <a:lnTo>
                  <a:pt x="410450" y="457200"/>
                </a:lnTo>
                <a:lnTo>
                  <a:pt x="5770687" y="457200"/>
                </a:lnTo>
                <a:lnTo>
                  <a:pt x="5803229" y="431800"/>
                </a:lnTo>
                <a:lnTo>
                  <a:pt x="5839211" y="406400"/>
                </a:lnTo>
                <a:lnTo>
                  <a:pt x="5878298" y="381000"/>
                </a:lnTo>
                <a:lnTo>
                  <a:pt x="5920152" y="368300"/>
                </a:lnTo>
                <a:lnTo>
                  <a:pt x="5964437" y="342900"/>
                </a:lnTo>
                <a:lnTo>
                  <a:pt x="6010818" y="330200"/>
                </a:lnTo>
                <a:lnTo>
                  <a:pt x="6058959" y="304800"/>
                </a:lnTo>
                <a:lnTo>
                  <a:pt x="6108522" y="292100"/>
                </a:lnTo>
                <a:lnTo>
                  <a:pt x="6159173" y="292100"/>
                </a:lnTo>
                <a:lnTo>
                  <a:pt x="6210574" y="279400"/>
                </a:lnTo>
                <a:lnTo>
                  <a:pt x="6262390" y="279400"/>
                </a:lnTo>
                <a:lnTo>
                  <a:pt x="6314285" y="266700"/>
                </a:lnTo>
                <a:lnTo>
                  <a:pt x="7156792" y="266700"/>
                </a:lnTo>
                <a:lnTo>
                  <a:pt x="7156792" y="190500"/>
                </a:lnTo>
                <a:lnTo>
                  <a:pt x="2920663" y="190500"/>
                </a:lnTo>
                <a:lnTo>
                  <a:pt x="2870876" y="177800"/>
                </a:lnTo>
                <a:lnTo>
                  <a:pt x="2671686" y="177800"/>
                </a:lnTo>
                <a:lnTo>
                  <a:pt x="2621870" y="165100"/>
                </a:lnTo>
                <a:lnTo>
                  <a:pt x="2572044" y="165100"/>
                </a:lnTo>
                <a:lnTo>
                  <a:pt x="2522205" y="152400"/>
                </a:lnTo>
                <a:lnTo>
                  <a:pt x="2472352" y="152400"/>
                </a:lnTo>
                <a:lnTo>
                  <a:pt x="2422484" y="139700"/>
                </a:lnTo>
                <a:lnTo>
                  <a:pt x="2371799" y="139700"/>
                </a:lnTo>
                <a:lnTo>
                  <a:pt x="2321077" y="127000"/>
                </a:lnTo>
                <a:close/>
              </a:path>
              <a:path w="7157084" h="5646420">
                <a:moveTo>
                  <a:pt x="6020108" y="495300"/>
                </a:moveTo>
                <a:lnTo>
                  <a:pt x="5201228" y="495300"/>
                </a:lnTo>
                <a:lnTo>
                  <a:pt x="5249017" y="508000"/>
                </a:lnTo>
                <a:lnTo>
                  <a:pt x="6069154" y="508000"/>
                </a:lnTo>
                <a:lnTo>
                  <a:pt x="6020108" y="495300"/>
                </a:lnTo>
                <a:close/>
              </a:path>
              <a:path w="7157084" h="5646420">
                <a:moveTo>
                  <a:pt x="7156792" y="0"/>
                </a:moveTo>
                <a:lnTo>
                  <a:pt x="6449187" y="0"/>
                </a:lnTo>
                <a:lnTo>
                  <a:pt x="6401170" y="12700"/>
                </a:lnTo>
                <a:lnTo>
                  <a:pt x="6254375" y="12700"/>
                </a:lnTo>
                <a:lnTo>
                  <a:pt x="6203505" y="25400"/>
                </a:lnTo>
                <a:lnTo>
                  <a:pt x="6101760" y="25400"/>
                </a:lnTo>
                <a:lnTo>
                  <a:pt x="6000009" y="38100"/>
                </a:lnTo>
                <a:lnTo>
                  <a:pt x="5694747" y="50800"/>
                </a:lnTo>
                <a:lnTo>
                  <a:pt x="5592997" y="63500"/>
                </a:lnTo>
                <a:lnTo>
                  <a:pt x="5440384" y="63500"/>
                </a:lnTo>
                <a:lnTo>
                  <a:pt x="5389517" y="76200"/>
                </a:lnTo>
                <a:lnTo>
                  <a:pt x="5236933" y="76200"/>
                </a:lnTo>
                <a:lnTo>
                  <a:pt x="5186078" y="88900"/>
                </a:lnTo>
                <a:lnTo>
                  <a:pt x="5033536" y="88900"/>
                </a:lnTo>
                <a:lnTo>
                  <a:pt x="4982698" y="101600"/>
                </a:lnTo>
                <a:lnTo>
                  <a:pt x="4881779" y="101600"/>
                </a:lnTo>
                <a:lnTo>
                  <a:pt x="4831708" y="114300"/>
                </a:lnTo>
                <a:lnTo>
                  <a:pt x="4731607" y="114300"/>
                </a:lnTo>
                <a:lnTo>
                  <a:pt x="4681573" y="127000"/>
                </a:lnTo>
                <a:lnTo>
                  <a:pt x="4581528" y="127000"/>
                </a:lnTo>
                <a:lnTo>
                  <a:pt x="4531514" y="139700"/>
                </a:lnTo>
                <a:lnTo>
                  <a:pt x="4381484" y="152400"/>
                </a:lnTo>
                <a:lnTo>
                  <a:pt x="4331473" y="152400"/>
                </a:lnTo>
                <a:lnTo>
                  <a:pt x="4281458" y="165100"/>
                </a:lnTo>
                <a:lnTo>
                  <a:pt x="4181410" y="165100"/>
                </a:lnTo>
                <a:lnTo>
                  <a:pt x="4131373" y="177800"/>
                </a:lnTo>
                <a:lnTo>
                  <a:pt x="4031267" y="177800"/>
                </a:lnTo>
                <a:lnTo>
                  <a:pt x="3981193" y="190500"/>
                </a:lnTo>
                <a:lnTo>
                  <a:pt x="7156792" y="190500"/>
                </a:lnTo>
                <a:lnTo>
                  <a:pt x="7156792" y="0"/>
                </a:lnTo>
                <a:close/>
              </a:path>
              <a:path w="7157084" h="5646420">
                <a:moveTo>
                  <a:pt x="2219527" y="114300"/>
                </a:moveTo>
                <a:lnTo>
                  <a:pt x="386855" y="114300"/>
                </a:lnTo>
                <a:lnTo>
                  <a:pt x="233659" y="127000"/>
                </a:lnTo>
                <a:lnTo>
                  <a:pt x="2270319" y="127000"/>
                </a:lnTo>
                <a:lnTo>
                  <a:pt x="2219527" y="114300"/>
                </a:lnTo>
                <a:close/>
              </a:path>
              <a:path w="7157084" h="5646420">
                <a:moveTo>
                  <a:pt x="321191" y="0"/>
                </a:moveTo>
                <a:lnTo>
                  <a:pt x="0" y="0"/>
                </a:lnTo>
                <a:lnTo>
                  <a:pt x="0" y="114300"/>
                </a:lnTo>
                <a:lnTo>
                  <a:pt x="16696" y="114300"/>
                </a:lnTo>
                <a:lnTo>
                  <a:pt x="55766" y="88900"/>
                </a:lnTo>
                <a:lnTo>
                  <a:pt x="131836" y="63500"/>
                </a:lnTo>
                <a:lnTo>
                  <a:pt x="178863" y="38100"/>
                </a:lnTo>
                <a:lnTo>
                  <a:pt x="321191" y="0"/>
                </a:lnTo>
                <a:close/>
              </a:path>
              <a:path w="7157084" h="5646420">
                <a:moveTo>
                  <a:pt x="2066953" y="101600"/>
                </a:moveTo>
                <a:lnTo>
                  <a:pt x="690898" y="101600"/>
                </a:lnTo>
                <a:lnTo>
                  <a:pt x="640398" y="114300"/>
                </a:lnTo>
                <a:lnTo>
                  <a:pt x="2117843" y="114300"/>
                </a:lnTo>
                <a:lnTo>
                  <a:pt x="2066953" y="101600"/>
                </a:lnTo>
                <a:close/>
              </a:path>
              <a:path w="7157084" h="5646420">
                <a:moveTo>
                  <a:pt x="1914106" y="88900"/>
                </a:moveTo>
                <a:lnTo>
                  <a:pt x="992985" y="88900"/>
                </a:lnTo>
                <a:lnTo>
                  <a:pt x="942713" y="101600"/>
                </a:lnTo>
                <a:lnTo>
                  <a:pt x="1965084" y="101600"/>
                </a:lnTo>
                <a:lnTo>
                  <a:pt x="1914106" y="88900"/>
                </a:lnTo>
                <a:close/>
              </a:path>
              <a:path w="7157084" h="5646420">
                <a:moveTo>
                  <a:pt x="1709939" y="76200"/>
                </a:moveTo>
                <a:lnTo>
                  <a:pt x="1249355" y="76200"/>
                </a:lnTo>
                <a:lnTo>
                  <a:pt x="1198102" y="88900"/>
                </a:lnTo>
                <a:lnTo>
                  <a:pt x="1761018" y="88900"/>
                </a:lnTo>
                <a:lnTo>
                  <a:pt x="1709939" y="76200"/>
                </a:lnTo>
                <a:close/>
              </a:path>
            </a:pathLst>
          </a:custGeom>
          <a:solidFill>
            <a:srgbClr val="F3F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8228" y="2136237"/>
            <a:ext cx="334010" cy="697865"/>
          </a:xfrm>
          <a:custGeom>
            <a:avLst/>
            <a:gdLst/>
            <a:ahLst/>
            <a:cxnLst/>
            <a:rect l="l" t="t" r="r" b="b"/>
            <a:pathLst>
              <a:path w="334010" h="697864">
                <a:moveTo>
                  <a:pt x="175158" y="0"/>
                </a:moveTo>
                <a:lnTo>
                  <a:pt x="110785" y="688"/>
                </a:lnTo>
                <a:lnTo>
                  <a:pt x="77863" y="2257"/>
                </a:lnTo>
                <a:lnTo>
                  <a:pt x="77863" y="73529"/>
                </a:lnTo>
                <a:lnTo>
                  <a:pt x="105587" y="74990"/>
                </a:lnTo>
                <a:lnTo>
                  <a:pt x="105660" y="88253"/>
                </a:lnTo>
                <a:lnTo>
                  <a:pt x="76307" y="116214"/>
                </a:lnTo>
                <a:lnTo>
                  <a:pt x="60447" y="122816"/>
                </a:lnTo>
                <a:lnTo>
                  <a:pt x="52704" y="126488"/>
                </a:lnTo>
                <a:lnTo>
                  <a:pt x="19964" y="146148"/>
                </a:lnTo>
                <a:lnTo>
                  <a:pt x="2467" y="182997"/>
                </a:lnTo>
                <a:lnTo>
                  <a:pt x="1858" y="225180"/>
                </a:lnTo>
                <a:lnTo>
                  <a:pt x="1664" y="272331"/>
                </a:lnTo>
                <a:lnTo>
                  <a:pt x="1240" y="351126"/>
                </a:lnTo>
                <a:lnTo>
                  <a:pt x="422" y="558492"/>
                </a:lnTo>
                <a:lnTo>
                  <a:pt x="0" y="670848"/>
                </a:lnTo>
                <a:lnTo>
                  <a:pt x="1243" y="683586"/>
                </a:lnTo>
                <a:lnTo>
                  <a:pt x="5530" y="691822"/>
                </a:lnTo>
                <a:lnTo>
                  <a:pt x="13523" y="696259"/>
                </a:lnTo>
                <a:lnTo>
                  <a:pt x="25882" y="697595"/>
                </a:lnTo>
                <a:lnTo>
                  <a:pt x="323926" y="697836"/>
                </a:lnTo>
                <a:lnTo>
                  <a:pt x="327393" y="697125"/>
                </a:lnTo>
                <a:lnTo>
                  <a:pt x="332219" y="696591"/>
                </a:lnTo>
                <a:lnTo>
                  <a:pt x="332244" y="670848"/>
                </a:lnTo>
                <a:lnTo>
                  <a:pt x="332564" y="558492"/>
                </a:lnTo>
                <a:lnTo>
                  <a:pt x="188810" y="558492"/>
                </a:lnTo>
                <a:lnTo>
                  <a:pt x="169722" y="557818"/>
                </a:lnTo>
                <a:lnTo>
                  <a:pt x="164845" y="552205"/>
                </a:lnTo>
                <a:lnTo>
                  <a:pt x="164642" y="540381"/>
                </a:lnTo>
                <a:lnTo>
                  <a:pt x="164518" y="529387"/>
                </a:lnTo>
                <a:lnTo>
                  <a:pt x="164553" y="481796"/>
                </a:lnTo>
                <a:lnTo>
                  <a:pt x="160388" y="481225"/>
                </a:lnTo>
                <a:lnTo>
                  <a:pt x="156959" y="480374"/>
                </a:lnTo>
                <a:lnTo>
                  <a:pt x="115382" y="480289"/>
                </a:lnTo>
                <a:lnTo>
                  <a:pt x="102666" y="480234"/>
                </a:lnTo>
                <a:lnTo>
                  <a:pt x="93360" y="479152"/>
                </a:lnTo>
                <a:lnTo>
                  <a:pt x="86479" y="476161"/>
                </a:lnTo>
                <a:lnTo>
                  <a:pt x="82148" y="471383"/>
                </a:lnTo>
                <a:lnTo>
                  <a:pt x="80492" y="464943"/>
                </a:lnTo>
                <a:lnTo>
                  <a:pt x="81788" y="458186"/>
                </a:lnTo>
                <a:lnTo>
                  <a:pt x="86110" y="453131"/>
                </a:lnTo>
                <a:lnTo>
                  <a:pt x="93278" y="449940"/>
                </a:lnTo>
                <a:lnTo>
                  <a:pt x="103111" y="448776"/>
                </a:lnTo>
                <a:lnTo>
                  <a:pt x="143164" y="448725"/>
                </a:lnTo>
                <a:lnTo>
                  <a:pt x="154279" y="448687"/>
                </a:lnTo>
                <a:lnTo>
                  <a:pt x="158711" y="448243"/>
                </a:lnTo>
                <a:lnTo>
                  <a:pt x="164553" y="447913"/>
                </a:lnTo>
                <a:lnTo>
                  <a:pt x="164566" y="371141"/>
                </a:lnTo>
                <a:lnTo>
                  <a:pt x="164388" y="367890"/>
                </a:lnTo>
                <a:lnTo>
                  <a:pt x="165976" y="356574"/>
                </a:lnTo>
                <a:lnTo>
                  <a:pt x="171805" y="351380"/>
                </a:lnTo>
                <a:lnTo>
                  <a:pt x="187096" y="351126"/>
                </a:lnTo>
                <a:lnTo>
                  <a:pt x="333156" y="351126"/>
                </a:lnTo>
                <a:lnTo>
                  <a:pt x="333288" y="304960"/>
                </a:lnTo>
                <a:lnTo>
                  <a:pt x="270917" y="304960"/>
                </a:lnTo>
                <a:lnTo>
                  <a:pt x="255865" y="304729"/>
                </a:lnTo>
                <a:lnTo>
                  <a:pt x="240830" y="303755"/>
                </a:lnTo>
                <a:lnTo>
                  <a:pt x="194597" y="300476"/>
                </a:lnTo>
                <a:lnTo>
                  <a:pt x="179171" y="299704"/>
                </a:lnTo>
                <a:lnTo>
                  <a:pt x="70738" y="296249"/>
                </a:lnTo>
                <a:lnTo>
                  <a:pt x="68440" y="296211"/>
                </a:lnTo>
                <a:lnTo>
                  <a:pt x="42811" y="296211"/>
                </a:lnTo>
                <a:lnTo>
                  <a:pt x="41808" y="291309"/>
                </a:lnTo>
                <a:lnTo>
                  <a:pt x="40373" y="287372"/>
                </a:lnTo>
                <a:lnTo>
                  <a:pt x="40317" y="262089"/>
                </a:lnTo>
                <a:lnTo>
                  <a:pt x="41672" y="240870"/>
                </a:lnTo>
                <a:lnTo>
                  <a:pt x="49745" y="199145"/>
                </a:lnTo>
                <a:lnTo>
                  <a:pt x="76352" y="165270"/>
                </a:lnTo>
                <a:lnTo>
                  <a:pt x="113309" y="139315"/>
                </a:lnTo>
                <a:lnTo>
                  <a:pt x="126232" y="130910"/>
                </a:lnTo>
                <a:lnTo>
                  <a:pt x="135205" y="120037"/>
                </a:lnTo>
                <a:lnTo>
                  <a:pt x="140714" y="106983"/>
                </a:lnTo>
                <a:lnTo>
                  <a:pt x="143243" y="92033"/>
                </a:lnTo>
                <a:lnTo>
                  <a:pt x="143382" y="90217"/>
                </a:lnTo>
                <a:lnTo>
                  <a:pt x="144068" y="86217"/>
                </a:lnTo>
                <a:lnTo>
                  <a:pt x="144513" y="85886"/>
                </a:lnTo>
                <a:lnTo>
                  <a:pt x="145580" y="84489"/>
                </a:lnTo>
                <a:lnTo>
                  <a:pt x="160793" y="83959"/>
                </a:lnTo>
                <a:lnTo>
                  <a:pt x="256357" y="83959"/>
                </a:lnTo>
                <a:lnTo>
                  <a:pt x="256692" y="75218"/>
                </a:lnTo>
                <a:lnTo>
                  <a:pt x="277748" y="73199"/>
                </a:lnTo>
                <a:lnTo>
                  <a:pt x="277748" y="1724"/>
                </a:lnTo>
                <a:lnTo>
                  <a:pt x="240855" y="307"/>
                </a:lnTo>
                <a:lnTo>
                  <a:pt x="175158" y="0"/>
                </a:lnTo>
                <a:close/>
              </a:path>
              <a:path w="334010" h="697864">
                <a:moveTo>
                  <a:pt x="195351" y="480272"/>
                </a:moveTo>
                <a:lnTo>
                  <a:pt x="195397" y="530424"/>
                </a:lnTo>
                <a:lnTo>
                  <a:pt x="195254" y="540381"/>
                </a:lnTo>
                <a:lnTo>
                  <a:pt x="194995" y="551811"/>
                </a:lnTo>
                <a:lnTo>
                  <a:pt x="188810" y="558492"/>
                </a:lnTo>
                <a:lnTo>
                  <a:pt x="332564" y="558492"/>
                </a:lnTo>
                <a:lnTo>
                  <a:pt x="332788" y="480363"/>
                </a:lnTo>
                <a:lnTo>
                  <a:pt x="213344" y="480363"/>
                </a:lnTo>
                <a:lnTo>
                  <a:pt x="195351" y="480272"/>
                </a:lnTo>
                <a:close/>
              </a:path>
              <a:path w="334010" h="697864">
                <a:moveTo>
                  <a:pt x="332878" y="448637"/>
                </a:moveTo>
                <a:lnTo>
                  <a:pt x="258432" y="448637"/>
                </a:lnTo>
                <a:lnTo>
                  <a:pt x="271437" y="451037"/>
                </a:lnTo>
                <a:lnTo>
                  <a:pt x="275907" y="456701"/>
                </a:lnTo>
                <a:lnTo>
                  <a:pt x="238180" y="479904"/>
                </a:lnTo>
                <a:lnTo>
                  <a:pt x="213344" y="480363"/>
                </a:lnTo>
                <a:lnTo>
                  <a:pt x="332788" y="480363"/>
                </a:lnTo>
                <a:lnTo>
                  <a:pt x="332878" y="448637"/>
                </a:lnTo>
                <a:close/>
              </a:path>
              <a:path w="334010" h="697864">
                <a:moveTo>
                  <a:pt x="140814" y="480286"/>
                </a:moveTo>
                <a:lnTo>
                  <a:pt x="115382" y="480289"/>
                </a:lnTo>
                <a:lnTo>
                  <a:pt x="141470" y="480289"/>
                </a:lnTo>
                <a:lnTo>
                  <a:pt x="140814" y="480286"/>
                </a:lnTo>
                <a:close/>
              </a:path>
              <a:path w="334010" h="697864">
                <a:moveTo>
                  <a:pt x="255264" y="448740"/>
                </a:moveTo>
                <a:lnTo>
                  <a:pt x="236169" y="448740"/>
                </a:lnTo>
                <a:lnTo>
                  <a:pt x="253771" y="448789"/>
                </a:lnTo>
                <a:lnTo>
                  <a:pt x="255264" y="448740"/>
                </a:lnTo>
                <a:close/>
              </a:path>
              <a:path w="334010" h="697864">
                <a:moveTo>
                  <a:pt x="333156" y="351126"/>
                </a:moveTo>
                <a:lnTo>
                  <a:pt x="187096" y="351126"/>
                </a:lnTo>
                <a:lnTo>
                  <a:pt x="193547" y="356282"/>
                </a:lnTo>
                <a:lnTo>
                  <a:pt x="195605" y="368207"/>
                </a:lnTo>
                <a:lnTo>
                  <a:pt x="195409" y="371141"/>
                </a:lnTo>
                <a:lnTo>
                  <a:pt x="195351" y="448751"/>
                </a:lnTo>
                <a:lnTo>
                  <a:pt x="255264" y="448740"/>
                </a:lnTo>
                <a:lnTo>
                  <a:pt x="258432" y="448637"/>
                </a:lnTo>
                <a:lnTo>
                  <a:pt x="332878" y="448637"/>
                </a:lnTo>
                <a:lnTo>
                  <a:pt x="333156" y="351126"/>
                </a:lnTo>
                <a:close/>
              </a:path>
              <a:path w="334010" h="697864">
                <a:moveTo>
                  <a:pt x="143164" y="448725"/>
                </a:moveTo>
                <a:lnTo>
                  <a:pt x="114791" y="448725"/>
                </a:lnTo>
                <a:lnTo>
                  <a:pt x="138160" y="448742"/>
                </a:lnTo>
                <a:lnTo>
                  <a:pt x="143164" y="448725"/>
                </a:lnTo>
                <a:close/>
              </a:path>
              <a:path w="334010" h="697864">
                <a:moveTo>
                  <a:pt x="256357" y="83959"/>
                </a:moveTo>
                <a:lnTo>
                  <a:pt x="160793" y="83959"/>
                </a:lnTo>
                <a:lnTo>
                  <a:pt x="176258" y="84399"/>
                </a:lnTo>
                <a:lnTo>
                  <a:pt x="191973" y="85656"/>
                </a:lnTo>
                <a:lnTo>
                  <a:pt x="207937" y="87576"/>
                </a:lnTo>
                <a:lnTo>
                  <a:pt x="211162" y="101642"/>
                </a:lnTo>
                <a:lnTo>
                  <a:pt x="212737" y="108373"/>
                </a:lnTo>
                <a:lnTo>
                  <a:pt x="237516" y="150383"/>
                </a:lnTo>
                <a:lnTo>
                  <a:pt x="249910" y="158086"/>
                </a:lnTo>
                <a:lnTo>
                  <a:pt x="268393" y="170234"/>
                </a:lnTo>
                <a:lnTo>
                  <a:pt x="291019" y="204002"/>
                </a:lnTo>
                <a:lnTo>
                  <a:pt x="299215" y="256592"/>
                </a:lnTo>
                <a:lnTo>
                  <a:pt x="302272" y="292058"/>
                </a:lnTo>
                <a:lnTo>
                  <a:pt x="301513" y="296135"/>
                </a:lnTo>
                <a:lnTo>
                  <a:pt x="301243" y="300516"/>
                </a:lnTo>
                <a:lnTo>
                  <a:pt x="286030" y="303778"/>
                </a:lnTo>
                <a:lnTo>
                  <a:pt x="270917" y="304960"/>
                </a:lnTo>
                <a:lnTo>
                  <a:pt x="333288" y="304960"/>
                </a:lnTo>
                <a:lnTo>
                  <a:pt x="333531" y="219909"/>
                </a:lnTo>
                <a:lnTo>
                  <a:pt x="333641" y="166404"/>
                </a:lnTo>
                <a:lnTo>
                  <a:pt x="330250" y="158264"/>
                </a:lnTo>
                <a:lnTo>
                  <a:pt x="291439" y="136077"/>
                </a:lnTo>
                <a:lnTo>
                  <a:pt x="272019" y="125155"/>
                </a:lnTo>
                <a:lnTo>
                  <a:pt x="260607" y="111729"/>
                </a:lnTo>
                <a:lnTo>
                  <a:pt x="255924" y="95263"/>
                </a:lnTo>
                <a:lnTo>
                  <a:pt x="256357" y="83959"/>
                </a:lnTo>
                <a:close/>
              </a:path>
              <a:path w="334010" h="697864">
                <a:moveTo>
                  <a:pt x="57027" y="296135"/>
                </a:moveTo>
                <a:lnTo>
                  <a:pt x="42811" y="296211"/>
                </a:lnTo>
                <a:lnTo>
                  <a:pt x="68440" y="296211"/>
                </a:lnTo>
                <a:lnTo>
                  <a:pt x="63916" y="296136"/>
                </a:lnTo>
                <a:lnTo>
                  <a:pt x="57027" y="296135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4388" y="1676405"/>
            <a:ext cx="305435" cy="1149350"/>
          </a:xfrm>
          <a:custGeom>
            <a:avLst/>
            <a:gdLst/>
            <a:ahLst/>
            <a:cxnLst/>
            <a:rect l="l" t="t" r="r" b="b"/>
            <a:pathLst>
              <a:path w="305435" h="1149350">
                <a:moveTo>
                  <a:pt x="41582" y="1111923"/>
                </a:moveTo>
                <a:lnTo>
                  <a:pt x="40281" y="1121654"/>
                </a:lnTo>
                <a:lnTo>
                  <a:pt x="39717" y="1131011"/>
                </a:lnTo>
                <a:lnTo>
                  <a:pt x="40013" y="1140101"/>
                </a:lnTo>
                <a:lnTo>
                  <a:pt x="41290" y="1149032"/>
                </a:lnTo>
                <a:lnTo>
                  <a:pt x="257914" y="1149032"/>
                </a:lnTo>
                <a:lnTo>
                  <a:pt x="257914" y="1112023"/>
                </a:lnTo>
                <a:lnTo>
                  <a:pt x="58558" y="1112023"/>
                </a:lnTo>
                <a:lnTo>
                  <a:pt x="41582" y="1111923"/>
                </a:lnTo>
                <a:close/>
              </a:path>
              <a:path w="305435" h="1149350">
                <a:moveTo>
                  <a:pt x="120945" y="271132"/>
                </a:moveTo>
                <a:lnTo>
                  <a:pt x="105122" y="272415"/>
                </a:lnTo>
                <a:lnTo>
                  <a:pt x="102835" y="275107"/>
                </a:lnTo>
                <a:lnTo>
                  <a:pt x="102136" y="286156"/>
                </a:lnTo>
                <a:lnTo>
                  <a:pt x="101555" y="294660"/>
                </a:lnTo>
                <a:lnTo>
                  <a:pt x="100896" y="303288"/>
                </a:lnTo>
                <a:lnTo>
                  <a:pt x="99456" y="321449"/>
                </a:lnTo>
                <a:lnTo>
                  <a:pt x="36668" y="321449"/>
                </a:lnTo>
                <a:lnTo>
                  <a:pt x="36159" y="369945"/>
                </a:lnTo>
                <a:lnTo>
                  <a:pt x="36156" y="436409"/>
                </a:lnTo>
                <a:lnTo>
                  <a:pt x="36280" y="466855"/>
                </a:lnTo>
                <a:lnTo>
                  <a:pt x="36573" y="515200"/>
                </a:lnTo>
                <a:lnTo>
                  <a:pt x="36688" y="626808"/>
                </a:lnTo>
                <a:lnTo>
                  <a:pt x="36441" y="669997"/>
                </a:lnTo>
                <a:lnTo>
                  <a:pt x="36135" y="711613"/>
                </a:lnTo>
                <a:lnTo>
                  <a:pt x="35750" y="756596"/>
                </a:lnTo>
                <a:lnTo>
                  <a:pt x="34407" y="902982"/>
                </a:lnTo>
                <a:lnTo>
                  <a:pt x="803" y="902982"/>
                </a:lnTo>
                <a:lnTo>
                  <a:pt x="252" y="916096"/>
                </a:lnTo>
                <a:lnTo>
                  <a:pt x="0" y="928890"/>
                </a:lnTo>
                <a:lnTo>
                  <a:pt x="342" y="941666"/>
                </a:lnTo>
                <a:lnTo>
                  <a:pt x="1577" y="954722"/>
                </a:lnTo>
                <a:lnTo>
                  <a:pt x="121440" y="954722"/>
                </a:lnTo>
                <a:lnTo>
                  <a:pt x="121542" y="1040790"/>
                </a:lnTo>
                <a:lnTo>
                  <a:pt x="121224" y="1064856"/>
                </a:lnTo>
                <a:lnTo>
                  <a:pt x="121538" y="1076072"/>
                </a:lnTo>
                <a:lnTo>
                  <a:pt x="122061" y="1087323"/>
                </a:lnTo>
                <a:lnTo>
                  <a:pt x="121476" y="1098507"/>
                </a:lnTo>
                <a:lnTo>
                  <a:pt x="75009" y="1111846"/>
                </a:lnTo>
                <a:lnTo>
                  <a:pt x="58558" y="1112023"/>
                </a:lnTo>
                <a:lnTo>
                  <a:pt x="257914" y="1112023"/>
                </a:lnTo>
                <a:lnTo>
                  <a:pt x="257914" y="1111478"/>
                </a:lnTo>
                <a:lnTo>
                  <a:pt x="193246" y="1111478"/>
                </a:lnTo>
                <a:lnTo>
                  <a:pt x="191337" y="1081817"/>
                </a:lnTo>
                <a:lnTo>
                  <a:pt x="190965" y="1031082"/>
                </a:lnTo>
                <a:lnTo>
                  <a:pt x="192019" y="981131"/>
                </a:lnTo>
                <a:lnTo>
                  <a:pt x="194389" y="953820"/>
                </a:lnTo>
                <a:lnTo>
                  <a:pt x="305336" y="953820"/>
                </a:lnTo>
                <a:lnTo>
                  <a:pt x="305336" y="903084"/>
                </a:lnTo>
                <a:lnTo>
                  <a:pt x="270449" y="903084"/>
                </a:lnTo>
                <a:lnTo>
                  <a:pt x="270449" y="901712"/>
                </a:lnTo>
                <a:lnTo>
                  <a:pt x="72126" y="901712"/>
                </a:lnTo>
                <a:lnTo>
                  <a:pt x="69815" y="847166"/>
                </a:lnTo>
                <a:lnTo>
                  <a:pt x="167630" y="847166"/>
                </a:lnTo>
                <a:lnTo>
                  <a:pt x="169344" y="816902"/>
                </a:lnTo>
                <a:lnTo>
                  <a:pt x="72304" y="810869"/>
                </a:lnTo>
                <a:lnTo>
                  <a:pt x="72304" y="733386"/>
                </a:lnTo>
                <a:lnTo>
                  <a:pt x="170386" y="732091"/>
                </a:lnTo>
                <a:lnTo>
                  <a:pt x="172062" y="704748"/>
                </a:lnTo>
                <a:lnTo>
                  <a:pt x="147665" y="701108"/>
                </a:lnTo>
                <a:lnTo>
                  <a:pt x="123085" y="699254"/>
                </a:lnTo>
                <a:lnTo>
                  <a:pt x="98228" y="697777"/>
                </a:lnTo>
                <a:lnTo>
                  <a:pt x="73002" y="695274"/>
                </a:lnTo>
                <a:lnTo>
                  <a:pt x="72700" y="669997"/>
                </a:lnTo>
                <a:lnTo>
                  <a:pt x="72621" y="626808"/>
                </a:lnTo>
                <a:lnTo>
                  <a:pt x="170487" y="626808"/>
                </a:lnTo>
                <a:lnTo>
                  <a:pt x="170487" y="592620"/>
                </a:lnTo>
                <a:lnTo>
                  <a:pt x="146626" y="589200"/>
                </a:lnTo>
                <a:lnTo>
                  <a:pt x="122335" y="587940"/>
                </a:lnTo>
                <a:lnTo>
                  <a:pt x="97636" y="587222"/>
                </a:lnTo>
                <a:lnTo>
                  <a:pt x="72545" y="585431"/>
                </a:lnTo>
                <a:lnTo>
                  <a:pt x="71884" y="535954"/>
                </a:lnTo>
                <a:lnTo>
                  <a:pt x="70089" y="486356"/>
                </a:lnTo>
                <a:lnTo>
                  <a:pt x="68982" y="436409"/>
                </a:lnTo>
                <a:lnTo>
                  <a:pt x="70386" y="385889"/>
                </a:lnTo>
                <a:lnTo>
                  <a:pt x="111601" y="385101"/>
                </a:lnTo>
                <a:lnTo>
                  <a:pt x="270174" y="385101"/>
                </a:lnTo>
                <a:lnTo>
                  <a:pt x="270109" y="369945"/>
                </a:lnTo>
                <a:lnTo>
                  <a:pt x="269764" y="321371"/>
                </a:lnTo>
                <a:lnTo>
                  <a:pt x="243325" y="321371"/>
                </a:lnTo>
                <a:lnTo>
                  <a:pt x="207368" y="321170"/>
                </a:lnTo>
                <a:lnTo>
                  <a:pt x="205425" y="319532"/>
                </a:lnTo>
                <a:lnTo>
                  <a:pt x="205019" y="308698"/>
                </a:lnTo>
                <a:lnTo>
                  <a:pt x="204892" y="303288"/>
                </a:lnTo>
                <a:lnTo>
                  <a:pt x="204839" y="272402"/>
                </a:lnTo>
                <a:lnTo>
                  <a:pt x="198766" y="271411"/>
                </a:lnTo>
                <a:lnTo>
                  <a:pt x="126025" y="271411"/>
                </a:lnTo>
                <a:lnTo>
                  <a:pt x="120945" y="271132"/>
                </a:lnTo>
                <a:close/>
              </a:path>
              <a:path w="305435" h="1149350">
                <a:moveTo>
                  <a:pt x="270179" y="386232"/>
                </a:moveTo>
                <a:lnTo>
                  <a:pt x="234584" y="386232"/>
                </a:lnTo>
                <a:lnTo>
                  <a:pt x="235648" y="402951"/>
                </a:lnTo>
                <a:lnTo>
                  <a:pt x="236471" y="441939"/>
                </a:lnTo>
                <a:lnTo>
                  <a:pt x="237054" y="497748"/>
                </a:lnTo>
                <a:lnTo>
                  <a:pt x="237392" y="563338"/>
                </a:lnTo>
                <a:lnTo>
                  <a:pt x="237410" y="699254"/>
                </a:lnTo>
                <a:lnTo>
                  <a:pt x="237284" y="732091"/>
                </a:lnTo>
                <a:lnTo>
                  <a:pt x="237037" y="780219"/>
                </a:lnTo>
                <a:lnTo>
                  <a:pt x="236454" y="838404"/>
                </a:lnTo>
                <a:lnTo>
                  <a:pt x="235645" y="880717"/>
                </a:lnTo>
                <a:lnTo>
                  <a:pt x="234610" y="901712"/>
                </a:lnTo>
                <a:lnTo>
                  <a:pt x="270449" y="901712"/>
                </a:lnTo>
                <a:lnTo>
                  <a:pt x="270355" y="436409"/>
                </a:lnTo>
                <a:lnTo>
                  <a:pt x="270250" y="402951"/>
                </a:lnTo>
                <a:lnTo>
                  <a:pt x="270179" y="386232"/>
                </a:lnTo>
                <a:close/>
              </a:path>
              <a:path w="305435" h="1149350">
                <a:moveTo>
                  <a:pt x="270174" y="385101"/>
                </a:moveTo>
                <a:lnTo>
                  <a:pt x="111601" y="385101"/>
                </a:lnTo>
                <a:lnTo>
                  <a:pt x="193698" y="386241"/>
                </a:lnTo>
                <a:lnTo>
                  <a:pt x="270179" y="386232"/>
                </a:lnTo>
                <a:lnTo>
                  <a:pt x="270174" y="385101"/>
                </a:lnTo>
                <a:close/>
              </a:path>
              <a:path w="305435" h="1149350">
                <a:moveTo>
                  <a:pt x="269763" y="321335"/>
                </a:moveTo>
                <a:lnTo>
                  <a:pt x="243325" y="321371"/>
                </a:lnTo>
                <a:lnTo>
                  <a:pt x="269764" y="321371"/>
                </a:lnTo>
                <a:close/>
              </a:path>
              <a:path w="305435" h="1149350">
                <a:moveTo>
                  <a:pt x="159743" y="0"/>
                </a:moveTo>
                <a:lnTo>
                  <a:pt x="148720" y="1397"/>
                </a:lnTo>
                <a:lnTo>
                  <a:pt x="145583" y="3746"/>
                </a:lnTo>
                <a:lnTo>
                  <a:pt x="144097" y="14986"/>
                </a:lnTo>
                <a:lnTo>
                  <a:pt x="144389" y="18707"/>
                </a:lnTo>
                <a:lnTo>
                  <a:pt x="144263" y="231198"/>
                </a:lnTo>
                <a:lnTo>
                  <a:pt x="142713" y="269875"/>
                </a:lnTo>
                <a:lnTo>
                  <a:pt x="126025" y="271411"/>
                </a:lnTo>
                <a:lnTo>
                  <a:pt x="198766" y="271411"/>
                </a:lnTo>
                <a:lnTo>
                  <a:pt x="196819" y="271094"/>
                </a:lnTo>
                <a:lnTo>
                  <a:pt x="184902" y="271094"/>
                </a:lnTo>
                <a:lnTo>
                  <a:pt x="174343" y="270831"/>
                </a:lnTo>
                <a:lnTo>
                  <a:pt x="163896" y="267677"/>
                </a:lnTo>
                <a:lnTo>
                  <a:pt x="163000" y="245998"/>
                </a:lnTo>
                <a:lnTo>
                  <a:pt x="162058" y="224366"/>
                </a:lnTo>
                <a:lnTo>
                  <a:pt x="161264" y="202764"/>
                </a:lnTo>
                <a:lnTo>
                  <a:pt x="160810" y="181178"/>
                </a:lnTo>
                <a:lnTo>
                  <a:pt x="160527" y="139203"/>
                </a:lnTo>
                <a:lnTo>
                  <a:pt x="160378" y="8877"/>
                </a:lnTo>
                <a:lnTo>
                  <a:pt x="159972" y="4483"/>
                </a:lnTo>
                <a:lnTo>
                  <a:pt x="159743" y="0"/>
                </a:lnTo>
                <a:close/>
              </a:path>
              <a:path w="305435" h="1149350">
                <a:moveTo>
                  <a:pt x="195211" y="270831"/>
                </a:moveTo>
                <a:lnTo>
                  <a:pt x="184902" y="271094"/>
                </a:lnTo>
                <a:lnTo>
                  <a:pt x="196819" y="271094"/>
                </a:lnTo>
                <a:lnTo>
                  <a:pt x="195211" y="270831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0" y="2174110"/>
            <a:ext cx="5986145" cy="2442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886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Vaccination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950" dirty="0">
              <a:latin typeface="Source Sans Pro"/>
              <a:cs typeface="Source Sans Pro"/>
            </a:endParaRPr>
          </a:p>
          <a:p>
            <a:pPr marL="50800" marR="396875">
              <a:lnSpc>
                <a:spcPct val="116700"/>
              </a:lnSpc>
              <a:spcBef>
                <a:spcPts val="175"/>
              </a:spcBef>
            </a:pPr>
            <a:r>
              <a:rPr sz="2000" spc="-30" dirty="0">
                <a:latin typeface="Source Sans Pro"/>
                <a:cs typeface="Source Sans Pro"/>
              </a:rPr>
              <a:t>Vaccination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large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 remain lower </a:t>
            </a:r>
            <a:r>
              <a:rPr sz="2000" spc="-15" dirty="0">
                <a:latin typeface="Source Sans Pro"/>
                <a:cs typeface="Source Sans Pro"/>
              </a:rPr>
              <a:t>than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g</a:t>
            </a:r>
            <a:r>
              <a:rPr sz="2000" spc="-20" dirty="0">
                <a:latin typeface="Source Sans Pro"/>
                <a:cs typeface="Source Sans Pro"/>
              </a:rPr>
              <a:t>ene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u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alia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popul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>
              <a:lnSpc>
                <a:spcPct val="100000"/>
              </a:lnSpc>
              <a:spcBef>
                <a:spcPts val="1400"/>
              </a:spcBef>
            </a:pPr>
            <a:r>
              <a:rPr sz="2000" spc="-8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spc="-20" dirty="0">
                <a:latin typeface="Source Sans Pro"/>
                <a:cs typeface="Source Sans Pro"/>
              </a:rPr>
              <a:t>VID-1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v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cin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r</a:t>
            </a:r>
            <a:r>
              <a:rPr sz="2000" spc="-20" dirty="0">
                <a:latin typeface="Source Sans Pro"/>
                <a:cs typeface="Source Sans Pro"/>
              </a:rPr>
              <a:t>ollou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50" dirty="0">
                <a:latin typeface="Source Sans Pro"/>
                <a:cs typeface="Source Sans Pro"/>
              </a:rPr>
              <a:t>at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v</a:t>
            </a:r>
            <a:r>
              <a:rPr sz="2000" spc="-20" dirty="0">
                <a:latin typeface="Source Sans Pro"/>
                <a:cs typeface="Source Sans Pro"/>
              </a:rPr>
              <a:t>arie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ac</a:t>
            </a: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os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u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ali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[12]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854599" y="2846765"/>
          <a:ext cx="7106284" cy="5533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b="1" spc="-65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State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47955">
                        <a:lnSpc>
                          <a:spcPts val="2200"/>
                        </a:lnSpc>
                        <a:spcBef>
                          <a:spcPts val="1085"/>
                        </a:spcBef>
                      </a:pP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</a:t>
                      </a:r>
                      <a:r>
                        <a:rPr sz="2000" b="1" spc="-6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g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enou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s</a:t>
                      </a:r>
                      <a:r>
                        <a:rPr sz="2000" b="1" spc="-4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individuals  </a:t>
                      </a:r>
                      <a:r>
                        <a:rPr sz="2000" b="1" spc="-3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received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dose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1</a:t>
                      </a:r>
                      <a:r>
                        <a:rPr sz="2000" b="1" spc="-45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(%)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 marR="147955">
                        <a:lnSpc>
                          <a:spcPts val="2200"/>
                        </a:lnSpc>
                        <a:spcBef>
                          <a:spcPts val="1085"/>
                        </a:spcBef>
                      </a:pP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</a:t>
                      </a:r>
                      <a:r>
                        <a:rPr sz="2000" b="1" spc="-6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g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enou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s</a:t>
                      </a:r>
                      <a:r>
                        <a:rPr sz="2000" b="1" spc="-4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individuals  </a:t>
                      </a:r>
                      <a:r>
                        <a:rPr sz="2000" b="1" spc="-3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received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dose</a:t>
                      </a:r>
                      <a:r>
                        <a:rPr sz="2000" b="1" spc="-5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2</a:t>
                      </a:r>
                      <a:r>
                        <a:rPr sz="2000" b="1" spc="-45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1399C9"/>
                          </a:solidFill>
                          <a:latin typeface="Source Sans Pro"/>
                          <a:cs typeface="Source Sans Pro"/>
                        </a:rPr>
                        <a:t>(%)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1399C9"/>
                      </a:solidFill>
                      <a:prstDash val="solid"/>
                    </a:lnL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spc="-35" dirty="0">
                          <a:latin typeface="Source Sans Pro"/>
                          <a:cs typeface="Source Sans Pro"/>
                        </a:rPr>
                        <a:t>ACT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91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87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NSW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68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63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93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NT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66*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48*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85*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Qld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58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93*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39*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90*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SA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62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97*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50*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spc="-50" dirty="0">
                          <a:latin typeface="Source Sans Pro"/>
                          <a:cs typeface="Source Sans Pro"/>
                        </a:rPr>
                        <a:t>Tas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80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94*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70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–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92*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Vic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84</a:t>
                      </a:r>
                      <a:r>
                        <a:rPr sz="2000" spc="35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96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79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92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WA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48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&gt;</a:t>
                      </a:r>
                      <a:r>
                        <a:rPr sz="2000" spc="-2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99*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31*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-</a:t>
                      </a:r>
                      <a:r>
                        <a:rPr sz="2000" spc="-2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&gt;99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6290">
                <a:tc>
                  <a:txBody>
                    <a:bodyPr/>
                    <a:lstStyle/>
                    <a:p>
                      <a:pPr marL="100965" marR="39624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Other </a:t>
                      </a:r>
                      <a:r>
                        <a:rPr sz="2000" spc="5" dirty="0"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35" dirty="0">
                          <a:latin typeface="Source Sans Pro"/>
                          <a:cs typeface="Source Sans Pro"/>
                        </a:rPr>
                        <a:t>T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erri</a:t>
                      </a:r>
                      <a:r>
                        <a:rPr sz="2000" spc="-30" dirty="0">
                          <a:latin typeface="Source Sans Pro"/>
                          <a:cs typeface="Source Sans Pro"/>
                        </a:rPr>
                        <a:t>t</a:t>
                      </a:r>
                      <a:r>
                        <a:rPr sz="2000" dirty="0">
                          <a:latin typeface="Source Sans Pro"/>
                          <a:cs typeface="Source Sans Pro"/>
                        </a:rPr>
                        <a:t>ories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89*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2000" dirty="0">
                          <a:latin typeface="Source Sans Pro"/>
                          <a:cs typeface="Source Sans Pro"/>
                        </a:rPr>
                        <a:t>93*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1073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561199" y="6904860"/>
            <a:ext cx="5707380" cy="145669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65"/>
              </a:spcBef>
            </a:pP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Notes:</a:t>
            </a:r>
            <a:endParaRPr sz="1500">
              <a:latin typeface="Source Sans Pro Light"/>
              <a:cs typeface="Source Sans Pro Light"/>
            </a:endParaRPr>
          </a:p>
          <a:p>
            <a:pPr marL="38100" marR="624205">
              <a:lnSpc>
                <a:spcPct val="100000"/>
              </a:lnSpc>
              <a:spcBef>
                <a:spcPts val="565"/>
              </a:spcBef>
              <a:buAutoNum type="arabicPeriod"/>
              <a:tabLst>
                <a:tab pos="191770" algn="l"/>
              </a:tabLst>
            </a:pP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*Denotes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LGAs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with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very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large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‘very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remote’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‘remote’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areas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where </a:t>
            </a:r>
            <a:r>
              <a:rPr sz="1500" b="0" i="1" spc="-28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geocoding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addresses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is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difficult,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often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0" dirty="0">
                <a:solidFill>
                  <a:srgbClr val="262626"/>
                </a:solidFill>
                <a:latin typeface="Source Sans Pro Light"/>
                <a:cs typeface="Source Sans Pro Light"/>
              </a:rPr>
              <a:t>leading</a:t>
            </a:r>
            <a:r>
              <a:rPr sz="1500" b="0" i="1" spc="204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to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artificially</a:t>
            </a:r>
            <a:r>
              <a:rPr sz="1500" b="0" i="1" spc="-6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low</a:t>
            </a:r>
            <a:r>
              <a:rPr sz="1500" b="0" i="1" spc="-7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40" dirty="0">
                <a:solidFill>
                  <a:srgbClr val="262626"/>
                </a:solidFill>
                <a:latin typeface="Source Sans Pro Light"/>
                <a:cs typeface="Source Sans Pro Light"/>
              </a:rPr>
              <a:t>counts.</a:t>
            </a:r>
            <a:endParaRPr sz="1500">
              <a:latin typeface="Source Sans Pro Light"/>
              <a:cs typeface="Source Sans Pro Light"/>
            </a:endParaRPr>
          </a:p>
          <a:p>
            <a:pPr marL="203835" indent="-166370">
              <a:lnSpc>
                <a:spcPct val="100000"/>
              </a:lnSpc>
              <a:spcBef>
                <a:spcPts val="570"/>
              </a:spcBef>
              <a:buAutoNum type="arabicPeriod"/>
              <a:tabLst>
                <a:tab pos="204470" algn="l"/>
              </a:tabLst>
            </a:pP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Ranges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indicate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the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highest</a:t>
            </a:r>
            <a:r>
              <a:rPr sz="1500" b="0" i="1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 to 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lowest</a:t>
            </a:r>
            <a:r>
              <a:rPr sz="1500" b="0" i="1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LGA.</a:t>
            </a:r>
            <a:endParaRPr sz="1500">
              <a:latin typeface="Source Sans Pro Light"/>
              <a:cs typeface="Source Sans Pro Light"/>
            </a:endParaRPr>
          </a:p>
          <a:p>
            <a:pPr marL="38100">
              <a:lnSpc>
                <a:spcPct val="100000"/>
              </a:lnSpc>
              <a:spcBef>
                <a:spcPts val="565"/>
              </a:spcBef>
            </a:pP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Sou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rc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e: Derived 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fr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om </a:t>
            </a:r>
            <a:r>
              <a:rPr sz="1500" b="0" i="1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A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ust</a:t>
            </a:r>
            <a:r>
              <a:rPr sz="1500" b="0" i="1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r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alian Government Department of Health, 2022</a:t>
            </a:r>
            <a:r>
              <a:rPr sz="1500" b="0" i="1" spc="-13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275" b="0" i="1" spc="7" baseline="32679" dirty="0">
                <a:solidFill>
                  <a:srgbClr val="262626"/>
                </a:solidFill>
                <a:latin typeface="Source Sans Pro Light"/>
                <a:cs typeface="Source Sans Pro Light"/>
              </a:rPr>
              <a:t>[12]</a:t>
            </a:r>
            <a:r>
              <a:rPr sz="1500" b="0" i="1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>
              <a:latin typeface="Source Sans Pro Light"/>
              <a:cs typeface="Source Sans Pro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79360-2995-457C-9FB5-74948AD46DE4}"/>
              </a:ext>
            </a:extLst>
          </p:cNvPr>
          <p:cNvSpPr txBox="1"/>
          <p:nvPr/>
        </p:nvSpPr>
        <p:spPr>
          <a:xfrm>
            <a:off x="7747000" y="1919840"/>
            <a:ext cx="7391400" cy="656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 algn="just">
              <a:lnSpc>
                <a:spcPts val="2200"/>
              </a:lnSpc>
            </a:pPr>
            <a:r>
              <a:rPr lang="en-US" sz="18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COVID-19 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vaccine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rollout </a:t>
            </a:r>
            <a:r>
              <a:rPr lang="en-US" sz="18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rates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for </a:t>
            </a:r>
            <a:r>
              <a:rPr lang="en-US" sz="18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Indigenous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people, </a:t>
            </a:r>
            <a:r>
              <a:rPr lang="en-US" sz="1800" b="1" spc="-38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by</a:t>
            </a:r>
            <a:r>
              <a:rPr lang="en-US" sz="18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state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territory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Local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Government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Areas</a:t>
            </a:r>
            <a:r>
              <a:rPr lang="en-US" sz="18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 (LGSs), </a:t>
            </a:r>
            <a:r>
              <a:rPr lang="en-US" sz="1800" b="1" spc="-38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lang="en-US" sz="18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2021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5900" y="2101591"/>
            <a:ext cx="13336905" cy="5638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500"/>
              </a:spcBef>
            </a:pPr>
            <a:r>
              <a:rPr sz="20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Low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vaccine </a:t>
            </a:r>
            <a:r>
              <a:rPr sz="20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rates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communities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may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due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to:</a:t>
            </a:r>
            <a:endParaRPr sz="20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cc</a:t>
            </a:r>
            <a:r>
              <a:rPr sz="2000" spc="-20" dirty="0">
                <a:latin typeface="Source Sans Pro"/>
                <a:cs typeface="Source Sans Pro"/>
              </a:rPr>
              <a:t>es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v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cin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</a:t>
            </a:r>
            <a:r>
              <a:rPr sz="1725" baseline="31400" dirty="0">
                <a:latin typeface="Source Sans Pro"/>
                <a:cs typeface="Source Sans Pro"/>
              </a:rPr>
              <a:t>,</a:t>
            </a:r>
            <a:r>
              <a:rPr sz="1725" spc="-37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13]</a:t>
            </a:r>
            <a:endParaRPr sz="1725" baseline="314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30" dirty="0">
                <a:latin typeface="Source Sans Pro"/>
                <a:cs typeface="Source Sans Pro"/>
              </a:rPr>
              <a:t>perceived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racism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mainstream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services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leading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high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levels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mistrust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[5,</a:t>
            </a:r>
            <a:r>
              <a:rPr sz="1725" spc="-30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9]</a:t>
            </a:r>
            <a:endParaRPr lang="en-AU" sz="1725" baseline="314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25" dirty="0">
                <a:latin typeface="Source Sans Pro"/>
                <a:cs typeface="Source Sans Pro"/>
              </a:rPr>
              <a:t>campaigns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misinformation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conspiracy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theories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[14]</a:t>
            </a:r>
            <a:endParaRPr sz="1725" baseline="31400" dirty="0">
              <a:latin typeface="Source Sans Pro"/>
              <a:cs typeface="Source Sans Pro"/>
            </a:endParaRPr>
          </a:p>
          <a:p>
            <a:pPr marL="88900" marR="524510" algn="just">
              <a:lnSpc>
                <a:spcPct val="116700"/>
              </a:lnSpc>
              <a:spcBef>
                <a:spcPts val="1000"/>
              </a:spcBef>
            </a:pPr>
            <a:r>
              <a:rPr sz="2000" spc="-30" dirty="0">
                <a:latin typeface="Source Sans Pro"/>
                <a:cs typeface="Source Sans Pro"/>
              </a:rPr>
              <a:t>Vaccine </a:t>
            </a:r>
            <a:r>
              <a:rPr sz="2000" spc="-25" dirty="0">
                <a:latin typeface="Source Sans Pro"/>
                <a:cs typeface="Source Sans Pro"/>
              </a:rPr>
              <a:t>hesitancy </a:t>
            </a:r>
            <a:r>
              <a:rPr sz="2000" spc="-15" dirty="0">
                <a:latin typeface="Source Sans Pro"/>
                <a:cs typeface="Source Sans Pro"/>
              </a:rPr>
              <a:t>has also </a:t>
            </a:r>
            <a:r>
              <a:rPr sz="2000" spc="-25" dirty="0">
                <a:latin typeface="Source Sans Pro"/>
                <a:cs typeface="Source Sans Pro"/>
              </a:rPr>
              <a:t>become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more </a:t>
            </a:r>
            <a:r>
              <a:rPr sz="2000" spc="-25" dirty="0">
                <a:latin typeface="Source Sans Pro"/>
                <a:cs typeface="Source Sans Pro"/>
              </a:rPr>
              <a:t>important health challenge </a:t>
            </a:r>
            <a:r>
              <a:rPr sz="2000" spc="-15" dirty="0">
                <a:latin typeface="Source Sans Pro"/>
                <a:cs typeface="Source Sans Pro"/>
              </a:rPr>
              <a:t>with the </a:t>
            </a:r>
            <a:r>
              <a:rPr sz="2000" spc="-35" dirty="0">
                <a:latin typeface="Source Sans Pro"/>
                <a:cs typeface="Source Sans Pro"/>
              </a:rPr>
              <a:t>appearance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Delta </a:t>
            </a:r>
            <a:r>
              <a:rPr sz="2000" spc="-35" dirty="0">
                <a:latin typeface="Source Sans Pro"/>
                <a:cs typeface="Source Sans Pro"/>
              </a:rPr>
              <a:t>strain </a:t>
            </a:r>
            <a:r>
              <a:rPr sz="2000" spc="-15" dirty="0">
                <a:latin typeface="Source Sans Pro"/>
                <a:cs typeface="Source Sans Pro"/>
              </a:rPr>
              <a:t>and then </a:t>
            </a:r>
            <a:r>
              <a:rPr sz="2000" spc="-20" dirty="0">
                <a:latin typeface="Source Sans Pro"/>
                <a:cs typeface="Source Sans Pro"/>
              </a:rPr>
              <a:t>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Omicron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variant,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together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nationwide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plans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‘open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borders’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Australian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states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territories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early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2022.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knock-on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effect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requirement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booster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shots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further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control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COVID-19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outbreaks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rolled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out.</a:t>
            </a:r>
            <a:endParaRPr sz="2000" dirty="0">
              <a:latin typeface="Source Sans Pro"/>
              <a:cs typeface="Source Sans Pro"/>
            </a:endParaRPr>
          </a:p>
          <a:p>
            <a:pPr marL="88900" marR="43180">
              <a:lnSpc>
                <a:spcPct val="116700"/>
              </a:lnSpc>
              <a:spcBef>
                <a:spcPts val="994"/>
              </a:spcBef>
            </a:pPr>
            <a:r>
              <a:rPr sz="2000" b="1" spc="-90" dirty="0">
                <a:solidFill>
                  <a:srgbClr val="F9A364"/>
                </a:solidFill>
                <a:latin typeface="Source Sans Pro"/>
                <a:cs typeface="Source Sans Pro"/>
              </a:rPr>
              <a:t>To</a:t>
            </a:r>
            <a:r>
              <a:rPr sz="20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combat</a:t>
            </a:r>
            <a:r>
              <a:rPr sz="20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low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vaccination 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rates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programs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been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implemented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enhance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quality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impact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COVID-19 </a:t>
            </a:r>
            <a:r>
              <a:rPr sz="2000" spc="-20" dirty="0">
                <a:latin typeface="Source Sans Pro"/>
                <a:cs typeface="Source Sans Pro"/>
              </a:rPr>
              <a:t>messaging.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For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example:</a:t>
            </a:r>
            <a:endParaRPr sz="2000" dirty="0">
              <a:latin typeface="Source Sans Pro"/>
              <a:cs typeface="Source Sans Pro"/>
            </a:endParaRPr>
          </a:p>
          <a:p>
            <a:pPr marL="4318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20" dirty="0">
                <a:latin typeface="Source Sans Pro"/>
                <a:cs typeface="Source Sans Pro"/>
              </a:rPr>
              <a:t>media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personality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Ernie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Dingo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returning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his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Country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part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Vax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Outback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program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[15]</a:t>
            </a:r>
            <a:endParaRPr sz="1725" baseline="31400" dirty="0">
              <a:latin typeface="Source Sans Pro"/>
              <a:cs typeface="Source Sans Pro"/>
            </a:endParaRPr>
          </a:p>
          <a:p>
            <a:pPr marL="431165" marR="930275" indent="-342900">
              <a:lnSpc>
                <a:spcPct val="116700"/>
              </a:lnSpc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Victorian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Community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Controlled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Organisation </a:t>
            </a:r>
            <a:r>
              <a:rPr sz="2000" spc="-35" dirty="0">
                <a:latin typeface="Source Sans Pro"/>
                <a:cs typeface="Source Sans Pro"/>
              </a:rPr>
              <a:t>(VACCHO)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sent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Vaccine Vans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out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their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communities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[16]</a:t>
            </a:r>
            <a:endParaRPr sz="1725" baseline="31400" dirty="0">
              <a:latin typeface="Source Sans Pro"/>
              <a:cs typeface="Source Sans Pro"/>
            </a:endParaRPr>
          </a:p>
          <a:p>
            <a:pPr marL="431165" marR="1434465" indent="-342900">
              <a:lnSpc>
                <a:spcPct val="158300"/>
              </a:lnSpc>
              <a:buFont typeface="Arial" panose="020B0604020202020204" pitchFamily="34" charset="0"/>
              <a:buChar char="•"/>
              <a:tabLst>
                <a:tab pos="545465" algn="l"/>
                <a:tab pos="546100" algn="l"/>
              </a:tabLst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Northern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Council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have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released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series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short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videos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using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local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personalities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called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i="1" spc="-25" dirty="0">
                <a:latin typeface="Source Sans Pro"/>
                <a:cs typeface="Source Sans Pro"/>
              </a:rPr>
              <a:t>Get</a:t>
            </a:r>
            <a:r>
              <a:rPr sz="2000" i="1" spc="-35" dirty="0">
                <a:latin typeface="Source Sans Pro"/>
                <a:cs typeface="Source Sans Pro"/>
              </a:rPr>
              <a:t> </a:t>
            </a:r>
            <a:r>
              <a:rPr sz="2000" i="1" spc="-15" dirty="0">
                <a:latin typeface="Source Sans Pro"/>
                <a:cs typeface="Source Sans Pro"/>
              </a:rPr>
              <a:t>the</a:t>
            </a:r>
            <a:r>
              <a:rPr sz="2000" i="1" spc="-35" dirty="0">
                <a:latin typeface="Source Sans Pro"/>
                <a:cs typeface="Source Sans Pro"/>
              </a:rPr>
              <a:t> </a:t>
            </a:r>
            <a:r>
              <a:rPr sz="2000" i="1" spc="-15" dirty="0">
                <a:latin typeface="Source Sans Pro"/>
                <a:cs typeface="Source Sans Pro"/>
              </a:rPr>
              <a:t>Jab</a:t>
            </a:r>
            <a:r>
              <a:rPr sz="2000" i="1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[17]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endParaRPr lang="en-AU" sz="2000" spc="-385" dirty="0">
              <a:latin typeface="Source Sans Pro"/>
              <a:cs typeface="Source Sans Pro"/>
            </a:endParaRPr>
          </a:p>
          <a:p>
            <a:pPr marL="88265" marR="1434465">
              <a:lnSpc>
                <a:spcPct val="158300"/>
              </a:lnSpc>
              <a:tabLst>
                <a:tab pos="545465" algn="l"/>
                <a:tab pos="546100" algn="l"/>
              </a:tabLst>
            </a:pPr>
            <a:r>
              <a:rPr sz="2000" spc="-30" dirty="0">
                <a:latin typeface="Source Sans Pro"/>
                <a:cs typeface="Source Sans Pro"/>
              </a:rPr>
              <a:t>NACCHO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continues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provide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strong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leadership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support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throughout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Australia.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500" y="517915"/>
            <a:ext cx="418592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Impact</a:t>
            </a:r>
            <a:r>
              <a:rPr spc="-90" dirty="0"/>
              <a:t> </a:t>
            </a:r>
            <a:r>
              <a:rPr spc="-30" dirty="0"/>
              <a:t>of</a:t>
            </a:r>
            <a:r>
              <a:rPr spc="-85" dirty="0"/>
              <a:t> </a:t>
            </a:r>
            <a:r>
              <a:rPr spc="-65" dirty="0"/>
              <a:t>COVID-19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in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communities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42100" y="4206020"/>
            <a:ext cx="13375640" cy="2060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term </a:t>
            </a:r>
            <a:r>
              <a:rPr sz="2000" dirty="0">
                <a:latin typeface="Source Sans Pro"/>
                <a:cs typeface="Source Sans Pro"/>
              </a:rPr>
              <a:t>also includes high blood </a:t>
            </a:r>
            <a:r>
              <a:rPr sz="2000" spc="-10" dirty="0">
                <a:latin typeface="Source Sans Pro"/>
                <a:cs typeface="Source Sans Pro"/>
              </a:rPr>
              <a:t>pressure </a:t>
            </a:r>
            <a:r>
              <a:rPr sz="2000" dirty="0">
                <a:latin typeface="Source Sans Pro"/>
                <a:cs typeface="Source Sans Pro"/>
              </a:rPr>
              <a:t>which is </a:t>
            </a:r>
            <a:r>
              <a:rPr sz="2000" spc="-10" dirty="0">
                <a:latin typeface="Source Sans Pro"/>
                <a:cs typeface="Source Sans Pro"/>
              </a:rPr>
              <a:t>associated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spc="-5" dirty="0">
                <a:latin typeface="Source Sans Pro"/>
                <a:cs typeface="Source Sans Pro"/>
              </a:rPr>
              <a:t>CVD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5" dirty="0">
                <a:latin typeface="Source Sans Pro"/>
                <a:cs typeface="Source Sans Pro"/>
              </a:rPr>
              <a:t>CVD </a:t>
            </a:r>
            <a:r>
              <a:rPr sz="2000" dirty="0">
                <a:latin typeface="Source Sans Pro"/>
                <a:cs typeface="Source Sans Pro"/>
              </a:rPr>
              <a:t>is a serious </a:t>
            </a:r>
            <a:r>
              <a:rPr sz="2000" spc="-5" dirty="0">
                <a:latin typeface="Source Sans Pro"/>
                <a:cs typeface="Source Sans Pro"/>
              </a:rPr>
              <a:t>problem </a:t>
            </a: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the Aboriginal and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. Many people </a:t>
            </a:r>
            <a:r>
              <a:rPr sz="2000" spc="-5" dirty="0">
                <a:latin typeface="Source Sans Pro"/>
                <a:cs typeface="Source Sans Pro"/>
              </a:rPr>
              <a:t>report</a:t>
            </a:r>
            <a:r>
              <a:rPr sz="2000" dirty="0">
                <a:latin typeface="Source Sans Pro"/>
                <a:cs typeface="Source Sans Pro"/>
              </a:rPr>
              <a:t> having </a:t>
            </a:r>
            <a:r>
              <a:rPr sz="2000" spc="-5" dirty="0">
                <a:latin typeface="Source Sans Pro"/>
                <a:cs typeface="Source Sans Pro"/>
              </a:rPr>
              <a:t>CVD,</a:t>
            </a:r>
            <a:r>
              <a:rPr sz="2000" dirty="0">
                <a:latin typeface="Source Sans Pro"/>
                <a:cs typeface="Source Sans Pro"/>
              </a:rPr>
              <a:t> and it is 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leading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both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death.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Source Sans Pro"/>
              <a:cs typeface="Source Sans Pro"/>
            </a:endParaRPr>
          </a:p>
          <a:p>
            <a:pPr marL="901700">
              <a:lnSpc>
                <a:spcPct val="100000"/>
              </a:lnSpc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br>
              <a:rPr lang="en-AU"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</a:br>
            <a:r>
              <a:rPr sz="2000" dirty="0">
                <a:latin typeface="Source Sans Pro"/>
                <a:cs typeface="Source Sans Pro"/>
              </a:rPr>
              <a:t>In the </a:t>
            </a:r>
            <a:r>
              <a:rPr sz="2000" spc="-5" dirty="0">
                <a:latin typeface="Source Sans Pro"/>
                <a:cs typeface="Source Sans Pro"/>
              </a:rPr>
              <a:t>National</a:t>
            </a:r>
            <a:r>
              <a:rPr sz="2000" dirty="0">
                <a:latin typeface="Source Sans Pro"/>
                <a:cs typeface="Source Sans Pro"/>
              </a:rPr>
              <a:t>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Survey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(NATSIHS)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2018-19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696" y="5344923"/>
            <a:ext cx="651624" cy="5986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2700" y="6702187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15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8100" y="7352427"/>
            <a:ext cx="1728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 </a:t>
            </a:r>
            <a:r>
              <a:rPr sz="1600" spc="-25" dirty="0">
                <a:latin typeface="Source Sans Pro"/>
                <a:cs typeface="Source Sans Pro"/>
              </a:rPr>
              <a:t>participants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having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CVD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29790" y="6920801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25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81" y="316572"/>
                </a:moveTo>
                <a:lnTo>
                  <a:pt x="72313" y="312178"/>
                </a:lnTo>
                <a:lnTo>
                  <a:pt x="62280" y="312000"/>
                </a:lnTo>
                <a:lnTo>
                  <a:pt x="57962" y="316217"/>
                </a:lnTo>
                <a:lnTo>
                  <a:pt x="57797" y="326402"/>
                </a:lnTo>
                <a:lnTo>
                  <a:pt x="61899" y="330581"/>
                </a:lnTo>
                <a:lnTo>
                  <a:pt x="72136" y="330746"/>
                </a:lnTo>
                <a:lnTo>
                  <a:pt x="76403" y="326631"/>
                </a:lnTo>
                <a:lnTo>
                  <a:pt x="76492" y="321538"/>
                </a:lnTo>
                <a:lnTo>
                  <a:pt x="76581" y="316572"/>
                </a:lnTo>
                <a:close/>
              </a:path>
              <a:path w="864235" h="862329">
                <a:moveTo>
                  <a:pt x="82448" y="561657"/>
                </a:moveTo>
                <a:lnTo>
                  <a:pt x="81902" y="551218"/>
                </a:lnTo>
                <a:lnTo>
                  <a:pt x="77673" y="547319"/>
                </a:lnTo>
                <a:lnTo>
                  <a:pt x="72529" y="547433"/>
                </a:lnTo>
                <a:lnTo>
                  <a:pt x="67373" y="547547"/>
                </a:lnTo>
                <a:lnTo>
                  <a:pt x="63322" y="551599"/>
                </a:lnTo>
                <a:lnTo>
                  <a:pt x="63182" y="561987"/>
                </a:lnTo>
                <a:lnTo>
                  <a:pt x="67678" y="566458"/>
                </a:lnTo>
                <a:lnTo>
                  <a:pt x="78244" y="566204"/>
                </a:lnTo>
                <a:lnTo>
                  <a:pt x="82448" y="561657"/>
                </a:lnTo>
                <a:close/>
              </a:path>
              <a:path w="864235" h="862329">
                <a:moveTo>
                  <a:pt x="102323" y="270027"/>
                </a:moveTo>
                <a:lnTo>
                  <a:pt x="102247" y="264909"/>
                </a:lnTo>
                <a:lnTo>
                  <a:pt x="102171" y="259740"/>
                </a:lnTo>
                <a:lnTo>
                  <a:pt x="98018" y="255739"/>
                </a:lnTo>
                <a:lnTo>
                  <a:pt x="87795" y="255905"/>
                </a:lnTo>
                <a:lnTo>
                  <a:pt x="83451" y="260350"/>
                </a:lnTo>
                <a:lnTo>
                  <a:pt x="83629" y="270116"/>
                </a:lnTo>
                <a:lnTo>
                  <a:pt x="88265" y="274548"/>
                </a:lnTo>
                <a:lnTo>
                  <a:pt x="98158" y="274396"/>
                </a:lnTo>
                <a:lnTo>
                  <a:pt x="102323" y="270027"/>
                </a:lnTo>
                <a:close/>
              </a:path>
              <a:path w="864235" h="862329">
                <a:moveTo>
                  <a:pt x="116649" y="631380"/>
                </a:moveTo>
                <a:lnTo>
                  <a:pt x="112229" y="626770"/>
                </a:lnTo>
                <a:lnTo>
                  <a:pt x="102057" y="626783"/>
                </a:lnTo>
                <a:lnTo>
                  <a:pt x="97739" y="631037"/>
                </a:lnTo>
                <a:lnTo>
                  <a:pt x="97421" y="641350"/>
                </a:lnTo>
                <a:lnTo>
                  <a:pt x="101815" y="645934"/>
                </a:lnTo>
                <a:lnTo>
                  <a:pt x="112039" y="645896"/>
                </a:lnTo>
                <a:lnTo>
                  <a:pt x="116344" y="641680"/>
                </a:lnTo>
                <a:lnTo>
                  <a:pt x="116497" y="636663"/>
                </a:lnTo>
                <a:lnTo>
                  <a:pt x="116649" y="631380"/>
                </a:lnTo>
                <a:close/>
              </a:path>
              <a:path w="864235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623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98" y="99568"/>
                </a:moveTo>
                <a:lnTo>
                  <a:pt x="238366" y="95123"/>
                </a:lnTo>
                <a:lnTo>
                  <a:pt x="228434" y="95046"/>
                </a:lnTo>
                <a:lnTo>
                  <a:pt x="224142" y="99352"/>
                </a:lnTo>
                <a:lnTo>
                  <a:pt x="224078" y="109575"/>
                </a:lnTo>
                <a:lnTo>
                  <a:pt x="228142" y="113639"/>
                </a:lnTo>
                <a:lnTo>
                  <a:pt x="233362" y="113665"/>
                </a:lnTo>
                <a:lnTo>
                  <a:pt x="238391" y="113690"/>
                </a:lnTo>
                <a:lnTo>
                  <a:pt x="242747" y="109435"/>
                </a:lnTo>
                <a:lnTo>
                  <a:pt x="242798" y="99568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48" y="77495"/>
                </a:moveTo>
                <a:lnTo>
                  <a:pt x="313893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76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62329">
                <a:moveTo>
                  <a:pt x="531075" y="55143"/>
                </a:moveTo>
                <a:lnTo>
                  <a:pt x="527418" y="51219"/>
                </a:lnTo>
                <a:lnTo>
                  <a:pt x="517194" y="50749"/>
                </a:lnTo>
                <a:lnTo>
                  <a:pt x="513105" y="54724"/>
                </a:lnTo>
                <a:lnTo>
                  <a:pt x="513156" y="64947"/>
                </a:lnTo>
                <a:lnTo>
                  <a:pt x="517042" y="68859"/>
                </a:lnTo>
                <a:lnTo>
                  <a:pt x="521982" y="68922"/>
                </a:lnTo>
                <a:lnTo>
                  <a:pt x="526846" y="68986"/>
                </a:lnTo>
                <a:lnTo>
                  <a:pt x="530821" y="65087"/>
                </a:lnTo>
                <a:lnTo>
                  <a:pt x="531075" y="55143"/>
                </a:lnTo>
                <a:close/>
              </a:path>
              <a:path w="864235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62329">
                <a:moveTo>
                  <a:pt x="631596" y="796988"/>
                </a:moveTo>
                <a:lnTo>
                  <a:pt x="630123" y="793178"/>
                </a:lnTo>
                <a:lnTo>
                  <a:pt x="625221" y="791908"/>
                </a:lnTo>
                <a:lnTo>
                  <a:pt x="621957" y="795718"/>
                </a:lnTo>
                <a:lnTo>
                  <a:pt x="611289" y="800798"/>
                </a:lnTo>
                <a:lnTo>
                  <a:pt x="603961" y="804608"/>
                </a:lnTo>
                <a:lnTo>
                  <a:pt x="590283" y="807148"/>
                </a:lnTo>
                <a:lnTo>
                  <a:pt x="586206" y="807148"/>
                </a:lnTo>
                <a:lnTo>
                  <a:pt x="576389" y="800798"/>
                </a:lnTo>
                <a:lnTo>
                  <a:pt x="571588" y="795718"/>
                </a:lnTo>
                <a:lnTo>
                  <a:pt x="571322" y="786828"/>
                </a:lnTo>
                <a:lnTo>
                  <a:pt x="570445" y="785558"/>
                </a:lnTo>
                <a:lnTo>
                  <a:pt x="569823" y="783018"/>
                </a:lnTo>
                <a:lnTo>
                  <a:pt x="566686" y="772858"/>
                </a:lnTo>
                <a:lnTo>
                  <a:pt x="564375" y="763968"/>
                </a:lnTo>
                <a:lnTo>
                  <a:pt x="562610" y="753808"/>
                </a:lnTo>
                <a:lnTo>
                  <a:pt x="560552" y="739838"/>
                </a:lnTo>
                <a:lnTo>
                  <a:pt x="560946" y="736028"/>
                </a:lnTo>
                <a:lnTo>
                  <a:pt x="559219" y="725868"/>
                </a:lnTo>
                <a:lnTo>
                  <a:pt x="557733" y="719518"/>
                </a:lnTo>
                <a:lnTo>
                  <a:pt x="553834" y="700392"/>
                </a:lnTo>
                <a:lnTo>
                  <a:pt x="553834" y="793178"/>
                </a:lnTo>
                <a:lnTo>
                  <a:pt x="539877" y="830008"/>
                </a:lnTo>
                <a:lnTo>
                  <a:pt x="505498" y="837628"/>
                </a:lnTo>
                <a:lnTo>
                  <a:pt x="497852" y="838898"/>
                </a:lnTo>
                <a:lnTo>
                  <a:pt x="490258" y="838898"/>
                </a:lnTo>
                <a:lnTo>
                  <a:pt x="479069" y="828738"/>
                </a:lnTo>
                <a:lnTo>
                  <a:pt x="477901" y="823658"/>
                </a:lnTo>
                <a:lnTo>
                  <a:pt x="477735" y="809688"/>
                </a:lnTo>
                <a:lnTo>
                  <a:pt x="478663" y="802068"/>
                </a:lnTo>
                <a:lnTo>
                  <a:pt x="479361" y="788098"/>
                </a:lnTo>
                <a:lnTo>
                  <a:pt x="480745" y="780478"/>
                </a:lnTo>
                <a:lnTo>
                  <a:pt x="478751" y="771588"/>
                </a:lnTo>
                <a:lnTo>
                  <a:pt x="480707" y="767778"/>
                </a:lnTo>
                <a:lnTo>
                  <a:pt x="482498" y="746188"/>
                </a:lnTo>
                <a:lnTo>
                  <a:pt x="483755" y="727138"/>
                </a:lnTo>
                <a:lnTo>
                  <a:pt x="484085" y="720788"/>
                </a:lnTo>
                <a:lnTo>
                  <a:pt x="483412" y="714438"/>
                </a:lnTo>
                <a:lnTo>
                  <a:pt x="483692" y="708088"/>
                </a:lnTo>
                <a:lnTo>
                  <a:pt x="484568" y="694118"/>
                </a:lnTo>
                <a:lnTo>
                  <a:pt x="486130" y="675068"/>
                </a:lnTo>
                <a:lnTo>
                  <a:pt x="486829" y="668718"/>
                </a:lnTo>
                <a:lnTo>
                  <a:pt x="488454" y="647128"/>
                </a:lnTo>
                <a:lnTo>
                  <a:pt x="489927" y="626808"/>
                </a:lnTo>
                <a:lnTo>
                  <a:pt x="490575" y="624268"/>
                </a:lnTo>
                <a:lnTo>
                  <a:pt x="491693" y="617918"/>
                </a:lnTo>
                <a:lnTo>
                  <a:pt x="496747" y="570928"/>
                </a:lnTo>
                <a:lnTo>
                  <a:pt x="497078" y="564578"/>
                </a:lnTo>
                <a:lnTo>
                  <a:pt x="497916" y="556958"/>
                </a:lnTo>
                <a:lnTo>
                  <a:pt x="498627" y="554418"/>
                </a:lnTo>
                <a:lnTo>
                  <a:pt x="499110" y="551878"/>
                </a:lnTo>
                <a:lnTo>
                  <a:pt x="500176" y="551878"/>
                </a:lnTo>
                <a:lnTo>
                  <a:pt x="501675" y="555688"/>
                </a:lnTo>
                <a:lnTo>
                  <a:pt x="503542" y="559498"/>
                </a:lnTo>
                <a:lnTo>
                  <a:pt x="508546" y="577278"/>
                </a:lnTo>
                <a:lnTo>
                  <a:pt x="512457" y="592518"/>
                </a:lnTo>
                <a:lnTo>
                  <a:pt x="516305" y="606488"/>
                </a:lnTo>
                <a:lnTo>
                  <a:pt x="520090" y="621728"/>
                </a:lnTo>
                <a:lnTo>
                  <a:pt x="523811" y="635698"/>
                </a:lnTo>
                <a:lnTo>
                  <a:pt x="527469" y="650938"/>
                </a:lnTo>
                <a:lnTo>
                  <a:pt x="531050" y="666178"/>
                </a:lnTo>
                <a:lnTo>
                  <a:pt x="534530" y="680148"/>
                </a:lnTo>
                <a:lnTo>
                  <a:pt x="536562" y="689038"/>
                </a:lnTo>
                <a:lnTo>
                  <a:pt x="538441" y="699198"/>
                </a:lnTo>
                <a:lnTo>
                  <a:pt x="540270" y="708088"/>
                </a:lnTo>
                <a:lnTo>
                  <a:pt x="545211" y="733488"/>
                </a:lnTo>
                <a:lnTo>
                  <a:pt x="546912" y="741108"/>
                </a:lnTo>
                <a:lnTo>
                  <a:pt x="548944" y="747458"/>
                </a:lnTo>
                <a:lnTo>
                  <a:pt x="550494" y="755078"/>
                </a:lnTo>
                <a:lnTo>
                  <a:pt x="551345" y="761428"/>
                </a:lnTo>
                <a:lnTo>
                  <a:pt x="552361" y="775398"/>
                </a:lnTo>
                <a:lnTo>
                  <a:pt x="552919" y="780478"/>
                </a:lnTo>
                <a:lnTo>
                  <a:pt x="553732" y="785558"/>
                </a:lnTo>
                <a:lnTo>
                  <a:pt x="553834" y="793178"/>
                </a:lnTo>
                <a:lnTo>
                  <a:pt x="553834" y="700392"/>
                </a:lnTo>
                <a:lnTo>
                  <a:pt x="551002" y="686498"/>
                </a:lnTo>
                <a:lnTo>
                  <a:pt x="549135" y="678878"/>
                </a:lnTo>
                <a:lnTo>
                  <a:pt x="547395" y="671258"/>
                </a:lnTo>
                <a:lnTo>
                  <a:pt x="545579" y="663638"/>
                </a:lnTo>
                <a:lnTo>
                  <a:pt x="543775" y="656018"/>
                </a:lnTo>
                <a:lnTo>
                  <a:pt x="542124" y="649668"/>
                </a:lnTo>
                <a:lnTo>
                  <a:pt x="540512" y="642048"/>
                </a:lnTo>
                <a:lnTo>
                  <a:pt x="539661" y="633158"/>
                </a:lnTo>
                <a:lnTo>
                  <a:pt x="538340" y="625538"/>
                </a:lnTo>
                <a:lnTo>
                  <a:pt x="536943" y="619188"/>
                </a:lnTo>
                <a:lnTo>
                  <a:pt x="534162" y="605218"/>
                </a:lnTo>
                <a:lnTo>
                  <a:pt x="533514" y="597598"/>
                </a:lnTo>
                <a:lnTo>
                  <a:pt x="532752" y="587438"/>
                </a:lnTo>
                <a:lnTo>
                  <a:pt x="531418" y="577278"/>
                </a:lnTo>
                <a:lnTo>
                  <a:pt x="529932" y="568388"/>
                </a:lnTo>
                <a:lnTo>
                  <a:pt x="528726" y="558228"/>
                </a:lnTo>
                <a:lnTo>
                  <a:pt x="527913" y="551878"/>
                </a:lnTo>
                <a:lnTo>
                  <a:pt x="526834" y="545528"/>
                </a:lnTo>
                <a:lnTo>
                  <a:pt x="525716" y="539178"/>
                </a:lnTo>
                <a:lnTo>
                  <a:pt x="524802" y="532828"/>
                </a:lnTo>
                <a:lnTo>
                  <a:pt x="521500" y="488378"/>
                </a:lnTo>
                <a:lnTo>
                  <a:pt x="521258" y="482028"/>
                </a:lnTo>
                <a:lnTo>
                  <a:pt x="520001" y="465518"/>
                </a:lnTo>
                <a:lnTo>
                  <a:pt x="518464" y="457898"/>
                </a:lnTo>
                <a:lnTo>
                  <a:pt x="518350" y="449008"/>
                </a:lnTo>
                <a:lnTo>
                  <a:pt x="518426" y="426148"/>
                </a:lnTo>
                <a:lnTo>
                  <a:pt x="518668" y="414718"/>
                </a:lnTo>
                <a:lnTo>
                  <a:pt x="519163" y="395668"/>
                </a:lnTo>
                <a:lnTo>
                  <a:pt x="518871" y="388048"/>
                </a:lnTo>
                <a:lnTo>
                  <a:pt x="520763" y="381698"/>
                </a:lnTo>
                <a:lnTo>
                  <a:pt x="523265" y="372808"/>
                </a:lnTo>
                <a:lnTo>
                  <a:pt x="526453" y="365188"/>
                </a:lnTo>
                <a:lnTo>
                  <a:pt x="548220" y="335978"/>
                </a:lnTo>
                <a:lnTo>
                  <a:pt x="549389" y="334708"/>
                </a:lnTo>
                <a:lnTo>
                  <a:pt x="556806" y="325818"/>
                </a:lnTo>
                <a:lnTo>
                  <a:pt x="559600" y="323278"/>
                </a:lnTo>
                <a:lnTo>
                  <a:pt x="561149" y="322008"/>
                </a:lnTo>
                <a:lnTo>
                  <a:pt x="581342" y="305498"/>
                </a:lnTo>
                <a:lnTo>
                  <a:pt x="589559" y="297878"/>
                </a:lnTo>
                <a:lnTo>
                  <a:pt x="591261" y="296608"/>
                </a:lnTo>
                <a:lnTo>
                  <a:pt x="593102" y="294068"/>
                </a:lnTo>
                <a:lnTo>
                  <a:pt x="590156" y="291528"/>
                </a:lnTo>
                <a:lnTo>
                  <a:pt x="587806" y="291528"/>
                </a:lnTo>
                <a:lnTo>
                  <a:pt x="585076" y="292798"/>
                </a:lnTo>
                <a:lnTo>
                  <a:pt x="562521" y="308038"/>
                </a:lnTo>
                <a:lnTo>
                  <a:pt x="555244" y="313118"/>
                </a:lnTo>
                <a:lnTo>
                  <a:pt x="547712" y="316928"/>
                </a:lnTo>
                <a:lnTo>
                  <a:pt x="539838" y="319468"/>
                </a:lnTo>
                <a:lnTo>
                  <a:pt x="531520" y="320738"/>
                </a:lnTo>
                <a:lnTo>
                  <a:pt x="516153" y="320738"/>
                </a:lnTo>
                <a:lnTo>
                  <a:pt x="508584" y="322008"/>
                </a:lnTo>
                <a:lnTo>
                  <a:pt x="495642" y="322008"/>
                </a:lnTo>
                <a:lnTo>
                  <a:pt x="482790" y="319468"/>
                </a:lnTo>
                <a:lnTo>
                  <a:pt x="482295" y="311848"/>
                </a:lnTo>
                <a:lnTo>
                  <a:pt x="482219" y="302958"/>
                </a:lnTo>
                <a:lnTo>
                  <a:pt x="486397" y="295338"/>
                </a:lnTo>
                <a:lnTo>
                  <a:pt x="489737" y="288988"/>
                </a:lnTo>
                <a:lnTo>
                  <a:pt x="491807" y="281368"/>
                </a:lnTo>
                <a:lnTo>
                  <a:pt x="493026" y="273748"/>
                </a:lnTo>
                <a:lnTo>
                  <a:pt x="493814" y="266128"/>
                </a:lnTo>
                <a:lnTo>
                  <a:pt x="493610" y="257238"/>
                </a:lnTo>
                <a:lnTo>
                  <a:pt x="491248" y="248348"/>
                </a:lnTo>
                <a:lnTo>
                  <a:pt x="486765" y="240728"/>
                </a:lnTo>
                <a:lnTo>
                  <a:pt x="473633" y="228028"/>
                </a:lnTo>
                <a:lnTo>
                  <a:pt x="472871" y="227901"/>
                </a:lnTo>
                <a:lnTo>
                  <a:pt x="472871" y="642048"/>
                </a:lnTo>
                <a:lnTo>
                  <a:pt x="472757" y="650938"/>
                </a:lnTo>
                <a:lnTo>
                  <a:pt x="472655" y="656018"/>
                </a:lnTo>
                <a:lnTo>
                  <a:pt x="472033" y="673798"/>
                </a:lnTo>
                <a:lnTo>
                  <a:pt x="470903" y="681418"/>
                </a:lnTo>
                <a:lnTo>
                  <a:pt x="467664" y="741108"/>
                </a:lnTo>
                <a:lnTo>
                  <a:pt x="467271" y="747458"/>
                </a:lnTo>
                <a:lnTo>
                  <a:pt x="466432" y="755078"/>
                </a:lnTo>
                <a:lnTo>
                  <a:pt x="465683" y="763968"/>
                </a:lnTo>
                <a:lnTo>
                  <a:pt x="463765" y="789368"/>
                </a:lnTo>
                <a:lnTo>
                  <a:pt x="461581" y="812228"/>
                </a:lnTo>
                <a:lnTo>
                  <a:pt x="460768" y="819848"/>
                </a:lnTo>
                <a:lnTo>
                  <a:pt x="459892" y="826198"/>
                </a:lnTo>
                <a:lnTo>
                  <a:pt x="459574" y="828738"/>
                </a:lnTo>
                <a:lnTo>
                  <a:pt x="430885" y="847788"/>
                </a:lnTo>
                <a:lnTo>
                  <a:pt x="423227" y="845248"/>
                </a:lnTo>
                <a:lnTo>
                  <a:pt x="412483" y="837628"/>
                </a:lnTo>
                <a:lnTo>
                  <a:pt x="410743" y="835088"/>
                </a:lnTo>
                <a:lnTo>
                  <a:pt x="409003" y="832548"/>
                </a:lnTo>
                <a:lnTo>
                  <a:pt x="403872" y="794448"/>
                </a:lnTo>
                <a:lnTo>
                  <a:pt x="403428" y="785558"/>
                </a:lnTo>
                <a:lnTo>
                  <a:pt x="402564" y="777938"/>
                </a:lnTo>
                <a:lnTo>
                  <a:pt x="400951" y="769048"/>
                </a:lnTo>
                <a:lnTo>
                  <a:pt x="401015" y="761428"/>
                </a:lnTo>
                <a:lnTo>
                  <a:pt x="401091" y="757618"/>
                </a:lnTo>
                <a:lnTo>
                  <a:pt x="401307" y="749998"/>
                </a:lnTo>
                <a:lnTo>
                  <a:pt x="401370" y="746188"/>
                </a:lnTo>
                <a:lnTo>
                  <a:pt x="399669" y="699198"/>
                </a:lnTo>
                <a:lnTo>
                  <a:pt x="398957" y="695388"/>
                </a:lnTo>
                <a:lnTo>
                  <a:pt x="401129" y="687768"/>
                </a:lnTo>
                <a:lnTo>
                  <a:pt x="399491" y="682688"/>
                </a:lnTo>
                <a:lnTo>
                  <a:pt x="399719" y="668718"/>
                </a:lnTo>
                <a:lnTo>
                  <a:pt x="400126" y="650938"/>
                </a:lnTo>
                <a:lnTo>
                  <a:pt x="414578" y="652208"/>
                </a:lnTo>
                <a:lnTo>
                  <a:pt x="414655" y="650938"/>
                </a:lnTo>
                <a:lnTo>
                  <a:pt x="414731" y="649668"/>
                </a:lnTo>
                <a:lnTo>
                  <a:pt x="415086" y="648398"/>
                </a:lnTo>
                <a:lnTo>
                  <a:pt x="413499" y="635698"/>
                </a:lnTo>
                <a:lnTo>
                  <a:pt x="405409" y="567118"/>
                </a:lnTo>
                <a:lnTo>
                  <a:pt x="403517" y="551878"/>
                </a:lnTo>
                <a:lnTo>
                  <a:pt x="401548" y="536638"/>
                </a:lnTo>
                <a:lnTo>
                  <a:pt x="400253" y="526478"/>
                </a:lnTo>
                <a:lnTo>
                  <a:pt x="398868" y="517588"/>
                </a:lnTo>
                <a:lnTo>
                  <a:pt x="397446" y="507428"/>
                </a:lnTo>
                <a:lnTo>
                  <a:pt x="396087" y="498538"/>
                </a:lnTo>
                <a:lnTo>
                  <a:pt x="395211" y="492188"/>
                </a:lnTo>
                <a:lnTo>
                  <a:pt x="394703" y="485838"/>
                </a:lnTo>
                <a:lnTo>
                  <a:pt x="393903" y="479488"/>
                </a:lnTo>
                <a:lnTo>
                  <a:pt x="392645" y="470598"/>
                </a:lnTo>
                <a:lnTo>
                  <a:pt x="391337" y="461708"/>
                </a:lnTo>
                <a:lnTo>
                  <a:pt x="390690" y="456946"/>
                </a:lnTo>
                <a:lnTo>
                  <a:pt x="390690" y="794448"/>
                </a:lnTo>
                <a:lnTo>
                  <a:pt x="390055" y="808418"/>
                </a:lnTo>
                <a:lnTo>
                  <a:pt x="359600" y="835088"/>
                </a:lnTo>
                <a:lnTo>
                  <a:pt x="345630" y="831278"/>
                </a:lnTo>
                <a:lnTo>
                  <a:pt x="339864" y="826198"/>
                </a:lnTo>
                <a:lnTo>
                  <a:pt x="338734" y="823658"/>
                </a:lnTo>
                <a:lnTo>
                  <a:pt x="333692" y="812228"/>
                </a:lnTo>
                <a:lnTo>
                  <a:pt x="333819" y="803338"/>
                </a:lnTo>
                <a:lnTo>
                  <a:pt x="334111" y="794448"/>
                </a:lnTo>
                <a:lnTo>
                  <a:pt x="334010" y="789368"/>
                </a:lnTo>
                <a:lnTo>
                  <a:pt x="334111" y="771588"/>
                </a:lnTo>
                <a:lnTo>
                  <a:pt x="334302" y="761428"/>
                </a:lnTo>
                <a:lnTo>
                  <a:pt x="334403" y="753808"/>
                </a:lnTo>
                <a:lnTo>
                  <a:pt x="334479" y="716978"/>
                </a:lnTo>
                <a:lnTo>
                  <a:pt x="334937" y="714438"/>
                </a:lnTo>
                <a:lnTo>
                  <a:pt x="336143" y="704278"/>
                </a:lnTo>
                <a:lnTo>
                  <a:pt x="337096" y="696658"/>
                </a:lnTo>
                <a:lnTo>
                  <a:pt x="338975" y="680148"/>
                </a:lnTo>
                <a:lnTo>
                  <a:pt x="340271" y="672528"/>
                </a:lnTo>
                <a:lnTo>
                  <a:pt x="342036" y="664908"/>
                </a:lnTo>
                <a:lnTo>
                  <a:pt x="344411" y="656018"/>
                </a:lnTo>
                <a:lnTo>
                  <a:pt x="344665" y="656018"/>
                </a:lnTo>
                <a:lnTo>
                  <a:pt x="344576" y="650938"/>
                </a:lnTo>
                <a:lnTo>
                  <a:pt x="346138" y="649668"/>
                </a:lnTo>
                <a:lnTo>
                  <a:pt x="374218" y="649668"/>
                </a:lnTo>
                <a:lnTo>
                  <a:pt x="383730" y="720788"/>
                </a:lnTo>
                <a:lnTo>
                  <a:pt x="385406" y="733488"/>
                </a:lnTo>
                <a:lnTo>
                  <a:pt x="387210" y="746188"/>
                </a:lnTo>
                <a:lnTo>
                  <a:pt x="389255" y="761428"/>
                </a:lnTo>
                <a:lnTo>
                  <a:pt x="390499" y="776668"/>
                </a:lnTo>
                <a:lnTo>
                  <a:pt x="390575" y="780478"/>
                </a:lnTo>
                <a:lnTo>
                  <a:pt x="390690" y="794448"/>
                </a:lnTo>
                <a:lnTo>
                  <a:pt x="390690" y="456946"/>
                </a:lnTo>
                <a:lnTo>
                  <a:pt x="390131" y="452818"/>
                </a:lnTo>
                <a:lnTo>
                  <a:pt x="389153" y="442658"/>
                </a:lnTo>
                <a:lnTo>
                  <a:pt x="388454" y="435038"/>
                </a:lnTo>
                <a:lnTo>
                  <a:pt x="389051" y="427418"/>
                </a:lnTo>
                <a:lnTo>
                  <a:pt x="389496" y="414718"/>
                </a:lnTo>
                <a:lnTo>
                  <a:pt x="389953" y="410908"/>
                </a:lnTo>
                <a:lnTo>
                  <a:pt x="391985" y="402018"/>
                </a:lnTo>
                <a:lnTo>
                  <a:pt x="393103" y="396938"/>
                </a:lnTo>
                <a:lnTo>
                  <a:pt x="412305" y="362648"/>
                </a:lnTo>
                <a:lnTo>
                  <a:pt x="427697" y="352488"/>
                </a:lnTo>
                <a:lnTo>
                  <a:pt x="431736" y="353758"/>
                </a:lnTo>
                <a:lnTo>
                  <a:pt x="456742" y="382968"/>
                </a:lnTo>
                <a:lnTo>
                  <a:pt x="458241" y="390588"/>
                </a:lnTo>
                <a:lnTo>
                  <a:pt x="461733" y="404558"/>
                </a:lnTo>
                <a:lnTo>
                  <a:pt x="467626" y="450278"/>
                </a:lnTo>
                <a:lnTo>
                  <a:pt x="467741" y="461708"/>
                </a:lnTo>
                <a:lnTo>
                  <a:pt x="467969" y="469328"/>
                </a:lnTo>
                <a:lnTo>
                  <a:pt x="468045" y="473138"/>
                </a:lnTo>
                <a:lnTo>
                  <a:pt x="468122" y="479488"/>
                </a:lnTo>
                <a:lnTo>
                  <a:pt x="468236" y="507428"/>
                </a:lnTo>
                <a:lnTo>
                  <a:pt x="468503" y="518858"/>
                </a:lnTo>
                <a:lnTo>
                  <a:pt x="468744" y="527748"/>
                </a:lnTo>
                <a:lnTo>
                  <a:pt x="469671" y="555688"/>
                </a:lnTo>
                <a:lnTo>
                  <a:pt x="470306" y="562038"/>
                </a:lnTo>
                <a:lnTo>
                  <a:pt x="470598" y="568388"/>
                </a:lnTo>
                <a:lnTo>
                  <a:pt x="471766" y="600138"/>
                </a:lnTo>
                <a:lnTo>
                  <a:pt x="472681" y="621728"/>
                </a:lnTo>
                <a:lnTo>
                  <a:pt x="472744" y="624268"/>
                </a:lnTo>
                <a:lnTo>
                  <a:pt x="472871" y="642048"/>
                </a:lnTo>
                <a:lnTo>
                  <a:pt x="472871" y="227901"/>
                </a:lnTo>
                <a:lnTo>
                  <a:pt x="466496" y="226758"/>
                </a:lnTo>
                <a:lnTo>
                  <a:pt x="452780" y="230568"/>
                </a:lnTo>
                <a:lnTo>
                  <a:pt x="448513" y="233108"/>
                </a:lnTo>
                <a:lnTo>
                  <a:pt x="443039" y="241998"/>
                </a:lnTo>
                <a:lnTo>
                  <a:pt x="441490" y="245808"/>
                </a:lnTo>
                <a:lnTo>
                  <a:pt x="439064" y="248348"/>
                </a:lnTo>
                <a:lnTo>
                  <a:pt x="435724" y="254698"/>
                </a:lnTo>
                <a:lnTo>
                  <a:pt x="433946" y="261048"/>
                </a:lnTo>
                <a:lnTo>
                  <a:pt x="433171" y="267398"/>
                </a:lnTo>
                <a:lnTo>
                  <a:pt x="432892" y="275018"/>
                </a:lnTo>
                <a:lnTo>
                  <a:pt x="433705" y="282638"/>
                </a:lnTo>
                <a:lnTo>
                  <a:pt x="452374" y="314388"/>
                </a:lnTo>
                <a:lnTo>
                  <a:pt x="456704" y="319468"/>
                </a:lnTo>
                <a:lnTo>
                  <a:pt x="454977" y="320738"/>
                </a:lnTo>
                <a:lnTo>
                  <a:pt x="453758" y="323278"/>
                </a:lnTo>
                <a:lnTo>
                  <a:pt x="446100" y="325818"/>
                </a:lnTo>
                <a:lnTo>
                  <a:pt x="440131" y="329628"/>
                </a:lnTo>
                <a:lnTo>
                  <a:pt x="426339" y="333438"/>
                </a:lnTo>
                <a:lnTo>
                  <a:pt x="418706" y="335978"/>
                </a:lnTo>
                <a:lnTo>
                  <a:pt x="397725" y="335978"/>
                </a:lnTo>
                <a:lnTo>
                  <a:pt x="385178" y="334708"/>
                </a:lnTo>
                <a:lnTo>
                  <a:pt x="354215" y="316928"/>
                </a:lnTo>
                <a:lnTo>
                  <a:pt x="356895" y="314388"/>
                </a:lnTo>
                <a:lnTo>
                  <a:pt x="359892" y="315658"/>
                </a:lnTo>
                <a:lnTo>
                  <a:pt x="365709" y="316928"/>
                </a:lnTo>
                <a:lnTo>
                  <a:pt x="368566" y="316928"/>
                </a:lnTo>
                <a:lnTo>
                  <a:pt x="375577" y="319468"/>
                </a:lnTo>
                <a:lnTo>
                  <a:pt x="376224" y="319468"/>
                </a:lnTo>
                <a:lnTo>
                  <a:pt x="376859" y="314388"/>
                </a:lnTo>
                <a:lnTo>
                  <a:pt x="377494" y="309308"/>
                </a:lnTo>
                <a:lnTo>
                  <a:pt x="377723" y="304228"/>
                </a:lnTo>
                <a:lnTo>
                  <a:pt x="378510" y="299148"/>
                </a:lnTo>
                <a:lnTo>
                  <a:pt x="379590" y="288988"/>
                </a:lnTo>
                <a:lnTo>
                  <a:pt x="379653" y="277558"/>
                </a:lnTo>
                <a:lnTo>
                  <a:pt x="378980" y="266128"/>
                </a:lnTo>
                <a:lnTo>
                  <a:pt x="377647" y="253428"/>
                </a:lnTo>
                <a:lnTo>
                  <a:pt x="377024" y="247078"/>
                </a:lnTo>
                <a:lnTo>
                  <a:pt x="373011" y="241998"/>
                </a:lnTo>
                <a:lnTo>
                  <a:pt x="365950" y="238188"/>
                </a:lnTo>
                <a:lnTo>
                  <a:pt x="357809" y="234378"/>
                </a:lnTo>
                <a:lnTo>
                  <a:pt x="349592" y="231838"/>
                </a:lnTo>
                <a:lnTo>
                  <a:pt x="341261" y="233108"/>
                </a:lnTo>
                <a:lnTo>
                  <a:pt x="332778" y="235648"/>
                </a:lnTo>
                <a:lnTo>
                  <a:pt x="326999" y="239458"/>
                </a:lnTo>
                <a:lnTo>
                  <a:pt x="323837" y="244538"/>
                </a:lnTo>
                <a:lnTo>
                  <a:pt x="315861" y="253428"/>
                </a:lnTo>
                <a:lnTo>
                  <a:pt x="315556" y="258508"/>
                </a:lnTo>
                <a:lnTo>
                  <a:pt x="313537" y="263588"/>
                </a:lnTo>
                <a:lnTo>
                  <a:pt x="310299" y="273748"/>
                </a:lnTo>
                <a:lnTo>
                  <a:pt x="308292" y="282638"/>
                </a:lnTo>
                <a:lnTo>
                  <a:pt x="307251" y="292798"/>
                </a:lnTo>
                <a:lnTo>
                  <a:pt x="306933" y="302958"/>
                </a:lnTo>
                <a:lnTo>
                  <a:pt x="306920" y="308038"/>
                </a:lnTo>
                <a:lnTo>
                  <a:pt x="309372" y="311848"/>
                </a:lnTo>
                <a:lnTo>
                  <a:pt x="318643" y="315658"/>
                </a:lnTo>
                <a:lnTo>
                  <a:pt x="327850" y="315658"/>
                </a:lnTo>
                <a:lnTo>
                  <a:pt x="328714" y="318198"/>
                </a:lnTo>
                <a:lnTo>
                  <a:pt x="326555" y="319468"/>
                </a:lnTo>
                <a:lnTo>
                  <a:pt x="324866" y="319468"/>
                </a:lnTo>
                <a:lnTo>
                  <a:pt x="317614" y="323278"/>
                </a:lnTo>
                <a:lnTo>
                  <a:pt x="310235" y="325818"/>
                </a:lnTo>
                <a:lnTo>
                  <a:pt x="294932" y="328358"/>
                </a:lnTo>
                <a:lnTo>
                  <a:pt x="279361" y="329628"/>
                </a:lnTo>
                <a:lnTo>
                  <a:pt x="268833" y="330898"/>
                </a:lnTo>
                <a:lnTo>
                  <a:pt x="265950" y="330898"/>
                </a:lnTo>
                <a:lnTo>
                  <a:pt x="256489" y="328358"/>
                </a:lnTo>
                <a:lnTo>
                  <a:pt x="249669" y="327088"/>
                </a:lnTo>
                <a:lnTo>
                  <a:pt x="242862" y="324548"/>
                </a:lnTo>
                <a:lnTo>
                  <a:pt x="233387" y="322008"/>
                </a:lnTo>
                <a:lnTo>
                  <a:pt x="224586" y="322008"/>
                </a:lnTo>
                <a:lnTo>
                  <a:pt x="223824" y="324548"/>
                </a:lnTo>
                <a:lnTo>
                  <a:pt x="224726" y="325818"/>
                </a:lnTo>
                <a:lnTo>
                  <a:pt x="252933" y="339788"/>
                </a:lnTo>
                <a:lnTo>
                  <a:pt x="261848" y="342328"/>
                </a:lnTo>
                <a:lnTo>
                  <a:pt x="266306" y="342328"/>
                </a:lnTo>
                <a:lnTo>
                  <a:pt x="273037" y="344868"/>
                </a:lnTo>
                <a:lnTo>
                  <a:pt x="306679" y="367728"/>
                </a:lnTo>
                <a:lnTo>
                  <a:pt x="312318" y="390588"/>
                </a:lnTo>
                <a:lnTo>
                  <a:pt x="313080" y="399478"/>
                </a:lnTo>
                <a:lnTo>
                  <a:pt x="313931" y="405828"/>
                </a:lnTo>
                <a:lnTo>
                  <a:pt x="316014" y="419798"/>
                </a:lnTo>
                <a:lnTo>
                  <a:pt x="316801" y="427418"/>
                </a:lnTo>
                <a:lnTo>
                  <a:pt x="317449" y="435038"/>
                </a:lnTo>
                <a:lnTo>
                  <a:pt x="317931" y="443928"/>
                </a:lnTo>
                <a:lnTo>
                  <a:pt x="318109" y="449008"/>
                </a:lnTo>
                <a:lnTo>
                  <a:pt x="318160" y="456628"/>
                </a:lnTo>
                <a:lnTo>
                  <a:pt x="318046" y="461708"/>
                </a:lnTo>
                <a:lnTo>
                  <a:pt x="317627" y="473138"/>
                </a:lnTo>
                <a:lnTo>
                  <a:pt x="316903" y="485838"/>
                </a:lnTo>
                <a:lnTo>
                  <a:pt x="316014" y="499808"/>
                </a:lnTo>
                <a:lnTo>
                  <a:pt x="314972" y="518858"/>
                </a:lnTo>
                <a:lnTo>
                  <a:pt x="315201" y="525208"/>
                </a:lnTo>
                <a:lnTo>
                  <a:pt x="315175" y="527748"/>
                </a:lnTo>
                <a:lnTo>
                  <a:pt x="314782" y="534098"/>
                </a:lnTo>
                <a:lnTo>
                  <a:pt x="313791" y="548068"/>
                </a:lnTo>
                <a:lnTo>
                  <a:pt x="312737" y="562038"/>
                </a:lnTo>
                <a:lnTo>
                  <a:pt x="310540" y="589978"/>
                </a:lnTo>
                <a:lnTo>
                  <a:pt x="306501" y="636968"/>
                </a:lnTo>
                <a:lnTo>
                  <a:pt x="305689" y="648398"/>
                </a:lnTo>
                <a:lnTo>
                  <a:pt x="320408" y="652208"/>
                </a:lnTo>
                <a:lnTo>
                  <a:pt x="320522" y="653478"/>
                </a:lnTo>
                <a:lnTo>
                  <a:pt x="320814" y="653478"/>
                </a:lnTo>
                <a:lnTo>
                  <a:pt x="320827" y="671258"/>
                </a:lnTo>
                <a:lnTo>
                  <a:pt x="321373" y="682688"/>
                </a:lnTo>
                <a:lnTo>
                  <a:pt x="321805" y="694118"/>
                </a:lnTo>
                <a:lnTo>
                  <a:pt x="321805" y="697928"/>
                </a:lnTo>
                <a:lnTo>
                  <a:pt x="321589" y="709358"/>
                </a:lnTo>
                <a:lnTo>
                  <a:pt x="321157" y="715708"/>
                </a:lnTo>
                <a:lnTo>
                  <a:pt x="321068" y="722058"/>
                </a:lnTo>
                <a:lnTo>
                  <a:pt x="320421" y="734758"/>
                </a:lnTo>
                <a:lnTo>
                  <a:pt x="319265" y="741108"/>
                </a:lnTo>
                <a:lnTo>
                  <a:pt x="319087" y="746188"/>
                </a:lnTo>
                <a:lnTo>
                  <a:pt x="318998" y="749998"/>
                </a:lnTo>
                <a:lnTo>
                  <a:pt x="318871" y="771588"/>
                </a:lnTo>
                <a:lnTo>
                  <a:pt x="318782" y="776668"/>
                </a:lnTo>
                <a:lnTo>
                  <a:pt x="313334" y="822388"/>
                </a:lnTo>
                <a:lnTo>
                  <a:pt x="311556" y="823658"/>
                </a:lnTo>
                <a:lnTo>
                  <a:pt x="305092" y="822388"/>
                </a:lnTo>
                <a:lnTo>
                  <a:pt x="293204" y="821118"/>
                </a:lnTo>
                <a:lnTo>
                  <a:pt x="270662" y="813498"/>
                </a:lnTo>
                <a:lnTo>
                  <a:pt x="257822" y="807148"/>
                </a:lnTo>
                <a:lnTo>
                  <a:pt x="255930" y="807148"/>
                </a:lnTo>
                <a:lnTo>
                  <a:pt x="254203" y="805878"/>
                </a:lnTo>
                <a:lnTo>
                  <a:pt x="250799" y="809688"/>
                </a:lnTo>
                <a:lnTo>
                  <a:pt x="250393" y="810958"/>
                </a:lnTo>
                <a:lnTo>
                  <a:pt x="257987" y="817308"/>
                </a:lnTo>
                <a:lnTo>
                  <a:pt x="262674" y="822388"/>
                </a:lnTo>
                <a:lnTo>
                  <a:pt x="268185" y="824928"/>
                </a:lnTo>
                <a:lnTo>
                  <a:pt x="294513" y="836358"/>
                </a:lnTo>
                <a:lnTo>
                  <a:pt x="303555" y="838898"/>
                </a:lnTo>
                <a:lnTo>
                  <a:pt x="338429" y="850328"/>
                </a:lnTo>
                <a:lnTo>
                  <a:pt x="350304" y="852868"/>
                </a:lnTo>
                <a:lnTo>
                  <a:pt x="364134" y="856678"/>
                </a:lnTo>
                <a:lnTo>
                  <a:pt x="370700" y="856678"/>
                </a:lnTo>
                <a:lnTo>
                  <a:pt x="383857" y="859218"/>
                </a:lnTo>
                <a:lnTo>
                  <a:pt x="399465" y="860488"/>
                </a:lnTo>
                <a:lnTo>
                  <a:pt x="408508" y="861758"/>
                </a:lnTo>
                <a:lnTo>
                  <a:pt x="445554" y="861758"/>
                </a:lnTo>
                <a:lnTo>
                  <a:pt x="460197" y="860488"/>
                </a:lnTo>
                <a:lnTo>
                  <a:pt x="466483" y="859218"/>
                </a:lnTo>
                <a:lnTo>
                  <a:pt x="476351" y="860488"/>
                </a:lnTo>
                <a:lnTo>
                  <a:pt x="480123" y="860488"/>
                </a:lnTo>
                <a:lnTo>
                  <a:pt x="482727" y="859218"/>
                </a:lnTo>
                <a:lnTo>
                  <a:pt x="485343" y="857948"/>
                </a:lnTo>
                <a:lnTo>
                  <a:pt x="489953" y="857948"/>
                </a:lnTo>
                <a:lnTo>
                  <a:pt x="491324" y="859218"/>
                </a:lnTo>
                <a:lnTo>
                  <a:pt x="495630" y="857948"/>
                </a:lnTo>
                <a:lnTo>
                  <a:pt x="508571" y="854138"/>
                </a:lnTo>
                <a:lnTo>
                  <a:pt x="520293" y="850328"/>
                </a:lnTo>
                <a:lnTo>
                  <a:pt x="523773" y="847788"/>
                </a:lnTo>
                <a:lnTo>
                  <a:pt x="535178" y="845248"/>
                </a:lnTo>
                <a:lnTo>
                  <a:pt x="542975" y="842708"/>
                </a:lnTo>
                <a:lnTo>
                  <a:pt x="556856" y="838898"/>
                </a:lnTo>
                <a:lnTo>
                  <a:pt x="563003" y="836358"/>
                </a:lnTo>
                <a:lnTo>
                  <a:pt x="571627" y="833818"/>
                </a:lnTo>
                <a:lnTo>
                  <a:pt x="573862" y="831278"/>
                </a:lnTo>
                <a:lnTo>
                  <a:pt x="576389" y="830008"/>
                </a:lnTo>
                <a:lnTo>
                  <a:pt x="586397" y="826198"/>
                </a:lnTo>
                <a:lnTo>
                  <a:pt x="605891" y="816038"/>
                </a:lnTo>
                <a:lnTo>
                  <a:pt x="622490" y="807148"/>
                </a:lnTo>
                <a:lnTo>
                  <a:pt x="624890" y="805878"/>
                </a:lnTo>
                <a:lnTo>
                  <a:pt x="629958" y="799528"/>
                </a:lnTo>
                <a:lnTo>
                  <a:pt x="631596" y="796988"/>
                </a:lnTo>
                <a:close/>
              </a:path>
              <a:path w="864235" h="862329">
                <a:moveTo>
                  <a:pt x="642645" y="774865"/>
                </a:moveTo>
                <a:lnTo>
                  <a:pt x="642594" y="764451"/>
                </a:lnTo>
                <a:lnTo>
                  <a:pt x="638619" y="760450"/>
                </a:lnTo>
                <a:lnTo>
                  <a:pt x="633412" y="760298"/>
                </a:lnTo>
                <a:lnTo>
                  <a:pt x="628243" y="760145"/>
                </a:lnTo>
                <a:lnTo>
                  <a:pt x="624090" y="763968"/>
                </a:lnTo>
                <a:lnTo>
                  <a:pt x="623531" y="774433"/>
                </a:lnTo>
                <a:lnTo>
                  <a:pt x="627672" y="778992"/>
                </a:lnTo>
                <a:lnTo>
                  <a:pt x="638136" y="779348"/>
                </a:lnTo>
                <a:lnTo>
                  <a:pt x="642645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71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904" y="226199"/>
                </a:moveTo>
                <a:lnTo>
                  <a:pt x="759853" y="221132"/>
                </a:lnTo>
                <a:lnTo>
                  <a:pt x="759802" y="216077"/>
                </a:lnTo>
                <a:lnTo>
                  <a:pt x="755510" y="212013"/>
                </a:lnTo>
                <a:lnTo>
                  <a:pt x="745731" y="212483"/>
                </a:lnTo>
                <a:lnTo>
                  <a:pt x="741768" y="216687"/>
                </a:lnTo>
                <a:lnTo>
                  <a:pt x="741870" y="226047"/>
                </a:lnTo>
                <a:lnTo>
                  <a:pt x="745972" y="230187"/>
                </a:lnTo>
                <a:lnTo>
                  <a:pt x="755624" y="230505"/>
                </a:lnTo>
                <a:lnTo>
                  <a:pt x="759904" y="226199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14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76" y="301879"/>
                </a:moveTo>
                <a:lnTo>
                  <a:pt x="805154" y="292100"/>
                </a:lnTo>
                <a:lnTo>
                  <a:pt x="800798" y="288086"/>
                </a:lnTo>
                <a:lnTo>
                  <a:pt x="791298" y="288442"/>
                </a:lnTo>
                <a:lnTo>
                  <a:pt x="787298" y="293001"/>
                </a:lnTo>
                <a:lnTo>
                  <a:pt x="787908" y="302818"/>
                </a:lnTo>
                <a:lnTo>
                  <a:pt x="792124" y="306679"/>
                </a:lnTo>
                <a:lnTo>
                  <a:pt x="796848" y="306514"/>
                </a:lnTo>
                <a:lnTo>
                  <a:pt x="801839" y="306336"/>
                </a:lnTo>
                <a:lnTo>
                  <a:pt x="805776" y="301879"/>
                </a:lnTo>
                <a:close/>
              </a:path>
              <a:path w="864235" h="862329">
                <a:moveTo>
                  <a:pt x="807974" y="565772"/>
                </a:moveTo>
                <a:lnTo>
                  <a:pt x="803605" y="561263"/>
                </a:lnTo>
                <a:lnTo>
                  <a:pt x="793305" y="561251"/>
                </a:lnTo>
                <a:lnTo>
                  <a:pt x="789127" y="565353"/>
                </a:lnTo>
                <a:lnTo>
                  <a:pt x="788797" y="575779"/>
                </a:lnTo>
                <a:lnTo>
                  <a:pt x="792391" y="579716"/>
                </a:lnTo>
                <a:lnTo>
                  <a:pt x="803363" y="580339"/>
                </a:lnTo>
                <a:lnTo>
                  <a:pt x="807631" y="576541"/>
                </a:lnTo>
                <a:lnTo>
                  <a:pt x="807808" y="571042"/>
                </a:lnTo>
                <a:lnTo>
                  <a:pt x="807974" y="565772"/>
                </a:lnTo>
                <a:close/>
              </a:path>
              <a:path w="864235" h="862329">
                <a:moveTo>
                  <a:pt x="826223" y="510273"/>
                </a:moveTo>
                <a:lnTo>
                  <a:pt x="826173" y="505193"/>
                </a:lnTo>
                <a:lnTo>
                  <a:pt x="826122" y="499897"/>
                </a:lnTo>
                <a:lnTo>
                  <a:pt x="821601" y="495668"/>
                </a:lnTo>
                <a:lnTo>
                  <a:pt x="811161" y="496074"/>
                </a:lnTo>
                <a:lnTo>
                  <a:pt x="807097" y="500329"/>
                </a:lnTo>
                <a:lnTo>
                  <a:pt x="807186" y="510755"/>
                </a:lnTo>
                <a:lnTo>
                  <a:pt x="811542" y="514794"/>
                </a:lnTo>
                <a:lnTo>
                  <a:pt x="822210" y="514426"/>
                </a:lnTo>
                <a:lnTo>
                  <a:pt x="826223" y="510273"/>
                </a:lnTo>
                <a:close/>
              </a:path>
              <a:path w="864235" h="862329">
                <a:moveTo>
                  <a:pt x="827671" y="430085"/>
                </a:moveTo>
                <a:lnTo>
                  <a:pt x="822972" y="425564"/>
                </a:lnTo>
                <a:lnTo>
                  <a:pt x="817778" y="425754"/>
                </a:lnTo>
                <a:lnTo>
                  <a:pt x="812520" y="425945"/>
                </a:lnTo>
                <a:lnTo>
                  <a:pt x="808418" y="430618"/>
                </a:lnTo>
                <a:lnTo>
                  <a:pt x="809104" y="441071"/>
                </a:lnTo>
                <a:lnTo>
                  <a:pt x="813511" y="445084"/>
                </a:lnTo>
                <a:lnTo>
                  <a:pt x="823455" y="444627"/>
                </a:lnTo>
                <a:lnTo>
                  <a:pt x="827671" y="440220"/>
                </a:lnTo>
                <a:lnTo>
                  <a:pt x="827671" y="430085"/>
                </a:lnTo>
                <a:close/>
              </a:path>
              <a:path w="864235" h="862329">
                <a:moveTo>
                  <a:pt x="828167" y="366826"/>
                </a:moveTo>
                <a:lnTo>
                  <a:pt x="823988" y="362216"/>
                </a:lnTo>
                <a:lnTo>
                  <a:pt x="813435" y="361835"/>
                </a:lnTo>
                <a:lnTo>
                  <a:pt x="809231" y="365671"/>
                </a:lnTo>
                <a:lnTo>
                  <a:pt x="808634" y="376237"/>
                </a:lnTo>
                <a:lnTo>
                  <a:pt x="812723" y="380847"/>
                </a:lnTo>
                <a:lnTo>
                  <a:pt x="817994" y="381063"/>
                </a:lnTo>
                <a:lnTo>
                  <a:pt x="822833" y="381254"/>
                </a:lnTo>
                <a:lnTo>
                  <a:pt x="827392" y="377088"/>
                </a:lnTo>
                <a:lnTo>
                  <a:pt x="828167" y="366826"/>
                </a:lnTo>
                <a:close/>
              </a:path>
              <a:path w="864235" h="862329">
                <a:moveTo>
                  <a:pt x="863917" y="450265"/>
                </a:moveTo>
                <a:lnTo>
                  <a:pt x="862380" y="398259"/>
                </a:lnTo>
                <a:lnTo>
                  <a:pt x="852932" y="335343"/>
                </a:lnTo>
                <a:lnTo>
                  <a:pt x="837272" y="283806"/>
                </a:lnTo>
                <a:lnTo>
                  <a:pt x="821004" y="243446"/>
                </a:lnTo>
                <a:lnTo>
                  <a:pt x="784656" y="182092"/>
                </a:lnTo>
                <a:lnTo>
                  <a:pt x="754138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77" y="51231"/>
                </a:lnTo>
                <a:lnTo>
                  <a:pt x="589495" y="29654"/>
                </a:lnTo>
                <a:lnTo>
                  <a:pt x="541096" y="13931"/>
                </a:lnTo>
                <a:lnTo>
                  <a:pt x="490816" y="4051"/>
                </a:lnTo>
                <a:lnTo>
                  <a:pt x="438658" y="0"/>
                </a:lnTo>
                <a:lnTo>
                  <a:pt x="414185" y="63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58" y="34099"/>
                </a:lnTo>
                <a:lnTo>
                  <a:pt x="201307" y="67678"/>
                </a:lnTo>
                <a:lnTo>
                  <a:pt x="164579" y="92849"/>
                </a:lnTo>
                <a:lnTo>
                  <a:pt x="130657" y="121653"/>
                </a:lnTo>
                <a:lnTo>
                  <a:pt x="99949" y="154597"/>
                </a:lnTo>
                <a:lnTo>
                  <a:pt x="73850" y="188264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511"/>
                </a:lnTo>
                <a:lnTo>
                  <a:pt x="876" y="460082"/>
                </a:lnTo>
                <a:lnTo>
                  <a:pt x="6337" y="507047"/>
                </a:lnTo>
                <a:lnTo>
                  <a:pt x="25006" y="580136"/>
                </a:lnTo>
                <a:lnTo>
                  <a:pt x="57124" y="648360"/>
                </a:lnTo>
                <a:lnTo>
                  <a:pt x="84429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84" y="706412"/>
                </a:lnTo>
                <a:lnTo>
                  <a:pt x="76009" y="647230"/>
                </a:lnTo>
                <a:lnTo>
                  <a:pt x="43802" y="581253"/>
                </a:lnTo>
                <a:lnTo>
                  <a:pt x="25361" y="523367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65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83"/>
                </a:lnTo>
                <a:lnTo>
                  <a:pt x="137375" y="134899"/>
                </a:lnTo>
                <a:lnTo>
                  <a:pt x="172224" y="103174"/>
                </a:lnTo>
                <a:lnTo>
                  <a:pt x="210794" y="75222"/>
                </a:lnTo>
                <a:lnTo>
                  <a:pt x="259245" y="48806"/>
                </a:lnTo>
                <a:lnTo>
                  <a:pt x="310108" y="29946"/>
                </a:lnTo>
                <a:lnTo>
                  <a:pt x="363093" y="18034"/>
                </a:lnTo>
                <a:lnTo>
                  <a:pt x="417880" y="12484"/>
                </a:lnTo>
                <a:lnTo>
                  <a:pt x="455079" y="12407"/>
                </a:lnTo>
                <a:lnTo>
                  <a:pt x="491909" y="15697"/>
                </a:lnTo>
                <a:lnTo>
                  <a:pt x="564083" y="32778"/>
                </a:lnTo>
                <a:lnTo>
                  <a:pt x="611416" y="51917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29"/>
                </a:lnTo>
                <a:lnTo>
                  <a:pt x="839343" y="331724"/>
                </a:lnTo>
                <a:lnTo>
                  <a:pt x="847610" y="375907"/>
                </a:lnTo>
                <a:lnTo>
                  <a:pt x="850760" y="420662"/>
                </a:lnTo>
                <a:lnTo>
                  <a:pt x="850303" y="435952"/>
                </a:lnTo>
                <a:lnTo>
                  <a:pt x="846061" y="491515"/>
                </a:lnTo>
                <a:lnTo>
                  <a:pt x="837526" y="539483"/>
                </a:lnTo>
                <a:lnTo>
                  <a:pt x="825398" y="575970"/>
                </a:lnTo>
                <a:lnTo>
                  <a:pt x="800366" y="629526"/>
                </a:lnTo>
                <a:lnTo>
                  <a:pt x="779843" y="663181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15" y="731837"/>
                </a:lnTo>
                <a:lnTo>
                  <a:pt x="769874" y="701344"/>
                </a:lnTo>
                <a:lnTo>
                  <a:pt x="793584" y="668401"/>
                </a:lnTo>
                <a:lnTo>
                  <a:pt x="814539" y="633234"/>
                </a:lnTo>
                <a:lnTo>
                  <a:pt x="834351" y="588619"/>
                </a:lnTo>
                <a:lnTo>
                  <a:pt x="852703" y="525513"/>
                </a:lnTo>
                <a:lnTo>
                  <a:pt x="862952" y="470192"/>
                </a:lnTo>
                <a:lnTo>
                  <a:pt x="863917" y="450265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6918" y="6448653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82"/>
                </a:moveTo>
                <a:lnTo>
                  <a:pt x="120269" y="425475"/>
                </a:lnTo>
                <a:lnTo>
                  <a:pt x="117436" y="427126"/>
                </a:lnTo>
                <a:lnTo>
                  <a:pt x="116649" y="428840"/>
                </a:lnTo>
                <a:lnTo>
                  <a:pt x="117132" y="432206"/>
                </a:lnTo>
                <a:lnTo>
                  <a:pt x="117830" y="433565"/>
                </a:lnTo>
                <a:lnTo>
                  <a:pt x="120319" y="435800"/>
                </a:lnTo>
                <a:lnTo>
                  <a:pt x="121856" y="436143"/>
                </a:lnTo>
                <a:lnTo>
                  <a:pt x="125107" y="434682"/>
                </a:lnTo>
                <a:lnTo>
                  <a:pt x="126034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790" y="394830"/>
                </a:moveTo>
                <a:lnTo>
                  <a:pt x="128549" y="393763"/>
                </a:lnTo>
                <a:lnTo>
                  <a:pt x="128422" y="392645"/>
                </a:lnTo>
                <a:lnTo>
                  <a:pt x="127152" y="389140"/>
                </a:lnTo>
                <a:lnTo>
                  <a:pt x="125450" y="388061"/>
                </a:lnTo>
                <a:lnTo>
                  <a:pt x="120510" y="388505"/>
                </a:lnTo>
                <a:lnTo>
                  <a:pt x="118427" y="390283"/>
                </a:lnTo>
                <a:lnTo>
                  <a:pt x="117703" y="394652"/>
                </a:lnTo>
                <a:lnTo>
                  <a:pt x="118110" y="396582"/>
                </a:lnTo>
                <a:lnTo>
                  <a:pt x="120180" y="399872"/>
                </a:lnTo>
                <a:lnTo>
                  <a:pt x="121602" y="400456"/>
                </a:lnTo>
                <a:lnTo>
                  <a:pt x="123736" y="400100"/>
                </a:lnTo>
                <a:lnTo>
                  <a:pt x="124091" y="399859"/>
                </a:lnTo>
                <a:lnTo>
                  <a:pt x="127215" y="399872"/>
                </a:lnTo>
                <a:lnTo>
                  <a:pt x="128765" y="397129"/>
                </a:lnTo>
                <a:lnTo>
                  <a:pt x="128790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90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90"/>
                </a:lnTo>
                <a:close/>
              </a:path>
              <a:path w="575945" h="579120">
                <a:moveTo>
                  <a:pt x="200050" y="142532"/>
                </a:moveTo>
                <a:lnTo>
                  <a:pt x="199567" y="141084"/>
                </a:lnTo>
                <a:lnTo>
                  <a:pt x="199199" y="139585"/>
                </a:lnTo>
                <a:lnTo>
                  <a:pt x="197993" y="136906"/>
                </a:lnTo>
                <a:lnTo>
                  <a:pt x="196799" y="136194"/>
                </a:lnTo>
                <a:lnTo>
                  <a:pt x="193776" y="136398"/>
                </a:lnTo>
                <a:lnTo>
                  <a:pt x="192493" y="137134"/>
                </a:lnTo>
                <a:lnTo>
                  <a:pt x="190855" y="141414"/>
                </a:lnTo>
                <a:lnTo>
                  <a:pt x="191389" y="144043"/>
                </a:lnTo>
                <a:lnTo>
                  <a:pt x="193509" y="147637"/>
                </a:lnTo>
                <a:lnTo>
                  <a:pt x="194868" y="148018"/>
                </a:lnTo>
                <a:lnTo>
                  <a:pt x="197853" y="147193"/>
                </a:lnTo>
                <a:lnTo>
                  <a:pt x="199859" y="144449"/>
                </a:lnTo>
                <a:lnTo>
                  <a:pt x="200050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07" y="369455"/>
                </a:moveTo>
                <a:lnTo>
                  <a:pt x="224485" y="370725"/>
                </a:lnTo>
                <a:lnTo>
                  <a:pt x="225437" y="370281"/>
                </a:lnTo>
                <a:lnTo>
                  <a:pt x="226707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43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811"/>
                </a:moveTo>
                <a:lnTo>
                  <a:pt x="377075" y="218554"/>
                </a:lnTo>
                <a:lnTo>
                  <a:pt x="376847" y="217233"/>
                </a:lnTo>
                <a:lnTo>
                  <a:pt x="375221" y="213829"/>
                </a:lnTo>
                <a:lnTo>
                  <a:pt x="372808" y="213436"/>
                </a:lnTo>
                <a:lnTo>
                  <a:pt x="368617" y="217106"/>
                </a:lnTo>
                <a:lnTo>
                  <a:pt x="368325" y="222046"/>
                </a:lnTo>
                <a:lnTo>
                  <a:pt x="371424" y="225577"/>
                </a:lnTo>
                <a:lnTo>
                  <a:pt x="372846" y="225920"/>
                </a:lnTo>
                <a:lnTo>
                  <a:pt x="376034" y="223888"/>
                </a:lnTo>
                <a:lnTo>
                  <a:pt x="377418" y="222313"/>
                </a:lnTo>
                <a:lnTo>
                  <a:pt x="377456" y="219811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85"/>
                </a:moveTo>
                <a:lnTo>
                  <a:pt x="376186" y="172974"/>
                </a:lnTo>
                <a:lnTo>
                  <a:pt x="374243" y="172935"/>
                </a:lnTo>
                <a:lnTo>
                  <a:pt x="371894" y="175539"/>
                </a:lnTo>
                <a:lnTo>
                  <a:pt x="371462" y="176796"/>
                </a:lnTo>
                <a:lnTo>
                  <a:pt x="371208" y="178384"/>
                </a:lnTo>
                <a:lnTo>
                  <a:pt x="371652" y="179527"/>
                </a:lnTo>
                <a:lnTo>
                  <a:pt x="371932" y="180759"/>
                </a:lnTo>
                <a:lnTo>
                  <a:pt x="372579" y="181775"/>
                </a:lnTo>
                <a:lnTo>
                  <a:pt x="373545" y="183235"/>
                </a:lnTo>
                <a:lnTo>
                  <a:pt x="375297" y="183451"/>
                </a:lnTo>
                <a:lnTo>
                  <a:pt x="379387" y="180073"/>
                </a:lnTo>
                <a:lnTo>
                  <a:pt x="379933" y="177685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32" y="390410"/>
                </a:moveTo>
                <a:lnTo>
                  <a:pt x="450303" y="389255"/>
                </a:lnTo>
                <a:lnTo>
                  <a:pt x="450189" y="388061"/>
                </a:lnTo>
                <a:lnTo>
                  <a:pt x="449313" y="385597"/>
                </a:lnTo>
                <a:lnTo>
                  <a:pt x="448017" y="384962"/>
                </a:lnTo>
                <a:lnTo>
                  <a:pt x="442849" y="387273"/>
                </a:lnTo>
                <a:lnTo>
                  <a:pt x="441642" y="390245"/>
                </a:lnTo>
                <a:lnTo>
                  <a:pt x="445414" y="394779"/>
                </a:lnTo>
                <a:lnTo>
                  <a:pt x="446557" y="395262"/>
                </a:lnTo>
                <a:lnTo>
                  <a:pt x="449376" y="394347"/>
                </a:lnTo>
                <a:lnTo>
                  <a:pt x="450253" y="393319"/>
                </a:lnTo>
                <a:lnTo>
                  <a:pt x="450469" y="391325"/>
                </a:lnTo>
                <a:lnTo>
                  <a:pt x="450430" y="390880"/>
                </a:lnTo>
                <a:lnTo>
                  <a:pt x="450430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98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57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19" y="502399"/>
                </a:moveTo>
                <a:lnTo>
                  <a:pt x="457250" y="499478"/>
                </a:lnTo>
                <a:lnTo>
                  <a:pt x="456768" y="498068"/>
                </a:lnTo>
                <a:lnTo>
                  <a:pt x="454888" y="495046"/>
                </a:lnTo>
                <a:lnTo>
                  <a:pt x="452158" y="494944"/>
                </a:lnTo>
                <a:lnTo>
                  <a:pt x="450011" y="497636"/>
                </a:lnTo>
                <a:lnTo>
                  <a:pt x="449719" y="498906"/>
                </a:lnTo>
                <a:lnTo>
                  <a:pt x="449224" y="500024"/>
                </a:lnTo>
                <a:lnTo>
                  <a:pt x="449681" y="501459"/>
                </a:lnTo>
                <a:lnTo>
                  <a:pt x="449897" y="502793"/>
                </a:lnTo>
                <a:lnTo>
                  <a:pt x="451548" y="505917"/>
                </a:lnTo>
                <a:lnTo>
                  <a:pt x="453821" y="506272"/>
                </a:lnTo>
                <a:lnTo>
                  <a:pt x="456895" y="503847"/>
                </a:lnTo>
                <a:lnTo>
                  <a:pt x="457619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02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64"/>
                </a:lnTo>
                <a:lnTo>
                  <a:pt x="524522" y="438023"/>
                </a:lnTo>
                <a:lnTo>
                  <a:pt x="500075" y="470827"/>
                </a:lnTo>
                <a:lnTo>
                  <a:pt x="468147" y="502297"/>
                </a:lnTo>
                <a:lnTo>
                  <a:pt x="440397" y="523125"/>
                </a:lnTo>
                <a:lnTo>
                  <a:pt x="437159" y="523125"/>
                </a:lnTo>
                <a:lnTo>
                  <a:pt x="435965" y="530745"/>
                </a:lnTo>
                <a:lnTo>
                  <a:pt x="435254" y="520585"/>
                </a:lnTo>
                <a:lnTo>
                  <a:pt x="434848" y="518045"/>
                </a:lnTo>
                <a:lnTo>
                  <a:pt x="434759" y="511695"/>
                </a:lnTo>
                <a:lnTo>
                  <a:pt x="434809" y="487565"/>
                </a:lnTo>
                <a:lnTo>
                  <a:pt x="434924" y="483755"/>
                </a:lnTo>
                <a:lnTo>
                  <a:pt x="435025" y="476135"/>
                </a:lnTo>
                <a:lnTo>
                  <a:pt x="434797" y="474865"/>
                </a:lnTo>
                <a:lnTo>
                  <a:pt x="433476" y="452005"/>
                </a:lnTo>
                <a:lnTo>
                  <a:pt x="432955" y="441845"/>
                </a:lnTo>
                <a:lnTo>
                  <a:pt x="433031" y="432955"/>
                </a:lnTo>
                <a:lnTo>
                  <a:pt x="431482" y="418985"/>
                </a:lnTo>
                <a:lnTo>
                  <a:pt x="429869" y="411365"/>
                </a:lnTo>
                <a:lnTo>
                  <a:pt x="428282" y="402475"/>
                </a:lnTo>
                <a:lnTo>
                  <a:pt x="427837" y="401205"/>
                </a:lnTo>
                <a:lnTo>
                  <a:pt x="427761" y="400659"/>
                </a:lnTo>
                <a:lnTo>
                  <a:pt x="427761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42" y="545985"/>
                </a:lnTo>
                <a:lnTo>
                  <a:pt x="391490" y="548525"/>
                </a:lnTo>
                <a:lnTo>
                  <a:pt x="388912" y="544715"/>
                </a:lnTo>
                <a:lnTo>
                  <a:pt x="387743" y="552335"/>
                </a:lnTo>
                <a:lnTo>
                  <a:pt x="387007" y="545985"/>
                </a:lnTo>
                <a:lnTo>
                  <a:pt x="380809" y="551065"/>
                </a:lnTo>
                <a:lnTo>
                  <a:pt x="379298" y="552335"/>
                </a:lnTo>
                <a:lnTo>
                  <a:pt x="372440" y="552335"/>
                </a:lnTo>
                <a:lnTo>
                  <a:pt x="368922" y="553605"/>
                </a:lnTo>
                <a:lnTo>
                  <a:pt x="363550" y="553605"/>
                </a:lnTo>
                <a:lnTo>
                  <a:pt x="361683" y="551065"/>
                </a:lnTo>
                <a:lnTo>
                  <a:pt x="360387" y="549795"/>
                </a:lnTo>
                <a:lnTo>
                  <a:pt x="358241" y="547255"/>
                </a:lnTo>
                <a:lnTo>
                  <a:pt x="357860" y="545985"/>
                </a:lnTo>
                <a:lnTo>
                  <a:pt x="357784" y="539635"/>
                </a:lnTo>
                <a:lnTo>
                  <a:pt x="356793" y="533285"/>
                </a:lnTo>
                <a:lnTo>
                  <a:pt x="351485" y="492645"/>
                </a:lnTo>
                <a:lnTo>
                  <a:pt x="351358" y="485025"/>
                </a:lnTo>
                <a:lnTo>
                  <a:pt x="350126" y="468515"/>
                </a:lnTo>
                <a:lnTo>
                  <a:pt x="347675" y="438035"/>
                </a:lnTo>
                <a:lnTo>
                  <a:pt x="347522" y="436765"/>
                </a:lnTo>
                <a:lnTo>
                  <a:pt x="346900" y="436765"/>
                </a:lnTo>
                <a:lnTo>
                  <a:pt x="346595" y="441845"/>
                </a:lnTo>
                <a:lnTo>
                  <a:pt x="346062" y="446925"/>
                </a:lnTo>
                <a:lnTo>
                  <a:pt x="346049" y="483755"/>
                </a:lnTo>
                <a:lnTo>
                  <a:pt x="345922" y="506615"/>
                </a:lnTo>
                <a:lnTo>
                  <a:pt x="346265" y="512965"/>
                </a:lnTo>
                <a:lnTo>
                  <a:pt x="351078" y="547255"/>
                </a:lnTo>
                <a:lnTo>
                  <a:pt x="350748" y="548525"/>
                </a:lnTo>
                <a:lnTo>
                  <a:pt x="349453" y="551065"/>
                </a:lnTo>
                <a:lnTo>
                  <a:pt x="348932" y="552335"/>
                </a:lnTo>
                <a:lnTo>
                  <a:pt x="346633" y="557415"/>
                </a:lnTo>
                <a:lnTo>
                  <a:pt x="343674" y="558685"/>
                </a:lnTo>
                <a:lnTo>
                  <a:pt x="336169" y="558685"/>
                </a:lnTo>
                <a:lnTo>
                  <a:pt x="333082" y="559955"/>
                </a:lnTo>
                <a:lnTo>
                  <a:pt x="327406" y="559955"/>
                </a:lnTo>
                <a:lnTo>
                  <a:pt x="324840" y="561225"/>
                </a:lnTo>
                <a:lnTo>
                  <a:pt x="315074" y="563765"/>
                </a:lnTo>
                <a:lnTo>
                  <a:pt x="271665" y="563765"/>
                </a:lnTo>
                <a:lnTo>
                  <a:pt x="268795" y="562495"/>
                </a:lnTo>
                <a:lnTo>
                  <a:pt x="253504" y="562495"/>
                </a:lnTo>
                <a:lnTo>
                  <a:pt x="244754" y="561225"/>
                </a:lnTo>
                <a:lnTo>
                  <a:pt x="235673" y="561225"/>
                </a:lnTo>
                <a:lnTo>
                  <a:pt x="231952" y="559955"/>
                </a:lnTo>
                <a:lnTo>
                  <a:pt x="228130" y="557415"/>
                </a:lnTo>
                <a:lnTo>
                  <a:pt x="224231" y="557415"/>
                </a:lnTo>
                <a:lnTo>
                  <a:pt x="221881" y="556145"/>
                </a:lnTo>
                <a:lnTo>
                  <a:pt x="221259" y="556145"/>
                </a:lnTo>
                <a:lnTo>
                  <a:pt x="218109" y="551065"/>
                </a:lnTo>
                <a:lnTo>
                  <a:pt x="216890" y="547255"/>
                </a:lnTo>
                <a:lnTo>
                  <a:pt x="219583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00" y="516775"/>
                </a:lnTo>
                <a:lnTo>
                  <a:pt x="219506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82" y="468515"/>
                </a:lnTo>
                <a:lnTo>
                  <a:pt x="218605" y="460895"/>
                </a:lnTo>
                <a:lnTo>
                  <a:pt x="218059" y="452005"/>
                </a:lnTo>
                <a:lnTo>
                  <a:pt x="217449" y="440575"/>
                </a:lnTo>
                <a:lnTo>
                  <a:pt x="216966" y="432955"/>
                </a:lnTo>
                <a:lnTo>
                  <a:pt x="216458" y="432955"/>
                </a:lnTo>
                <a:lnTo>
                  <a:pt x="216281" y="434225"/>
                </a:lnTo>
                <a:lnTo>
                  <a:pt x="215849" y="436765"/>
                </a:lnTo>
                <a:lnTo>
                  <a:pt x="214655" y="472325"/>
                </a:lnTo>
                <a:lnTo>
                  <a:pt x="214223" y="479945"/>
                </a:lnTo>
                <a:lnTo>
                  <a:pt x="213702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15" y="543445"/>
                </a:lnTo>
                <a:lnTo>
                  <a:pt x="212458" y="544715"/>
                </a:lnTo>
                <a:lnTo>
                  <a:pt x="211035" y="548525"/>
                </a:lnTo>
                <a:lnTo>
                  <a:pt x="209270" y="551065"/>
                </a:lnTo>
                <a:lnTo>
                  <a:pt x="207873" y="552335"/>
                </a:lnTo>
                <a:lnTo>
                  <a:pt x="207098" y="553605"/>
                </a:lnTo>
                <a:lnTo>
                  <a:pt x="206438" y="553605"/>
                </a:lnTo>
                <a:lnTo>
                  <a:pt x="200393" y="552335"/>
                </a:lnTo>
                <a:lnTo>
                  <a:pt x="195376" y="551065"/>
                </a:lnTo>
                <a:lnTo>
                  <a:pt x="189750" y="549795"/>
                </a:lnTo>
                <a:lnTo>
                  <a:pt x="189128" y="548525"/>
                </a:lnTo>
                <a:lnTo>
                  <a:pt x="188645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793" y="542175"/>
                </a:lnTo>
                <a:lnTo>
                  <a:pt x="149936" y="539635"/>
                </a:lnTo>
                <a:lnTo>
                  <a:pt x="148221" y="535825"/>
                </a:lnTo>
                <a:lnTo>
                  <a:pt x="146189" y="533285"/>
                </a:lnTo>
                <a:lnTo>
                  <a:pt x="146113" y="532015"/>
                </a:lnTo>
                <a:lnTo>
                  <a:pt x="145897" y="529475"/>
                </a:lnTo>
                <a:lnTo>
                  <a:pt x="145681" y="526935"/>
                </a:lnTo>
                <a:lnTo>
                  <a:pt x="145440" y="519315"/>
                </a:lnTo>
                <a:lnTo>
                  <a:pt x="145338" y="511695"/>
                </a:lnTo>
                <a:lnTo>
                  <a:pt x="144424" y="490105"/>
                </a:lnTo>
                <a:lnTo>
                  <a:pt x="143954" y="480250"/>
                </a:lnTo>
                <a:lnTo>
                  <a:pt x="143954" y="529475"/>
                </a:lnTo>
                <a:lnTo>
                  <a:pt x="139420" y="529475"/>
                </a:lnTo>
                <a:lnTo>
                  <a:pt x="138798" y="528701"/>
                </a:lnTo>
                <a:lnTo>
                  <a:pt x="143954" y="529475"/>
                </a:lnTo>
                <a:lnTo>
                  <a:pt x="143954" y="480250"/>
                </a:lnTo>
                <a:lnTo>
                  <a:pt x="143395" y="468515"/>
                </a:lnTo>
                <a:lnTo>
                  <a:pt x="142989" y="458355"/>
                </a:lnTo>
                <a:lnTo>
                  <a:pt x="142798" y="452005"/>
                </a:lnTo>
                <a:lnTo>
                  <a:pt x="142811" y="446925"/>
                </a:lnTo>
                <a:lnTo>
                  <a:pt x="142963" y="441845"/>
                </a:lnTo>
                <a:lnTo>
                  <a:pt x="143167" y="429145"/>
                </a:lnTo>
                <a:lnTo>
                  <a:pt x="143548" y="425335"/>
                </a:lnTo>
                <a:lnTo>
                  <a:pt x="143941" y="420255"/>
                </a:lnTo>
                <a:lnTo>
                  <a:pt x="144310" y="418985"/>
                </a:lnTo>
                <a:lnTo>
                  <a:pt x="144678" y="412635"/>
                </a:lnTo>
                <a:lnTo>
                  <a:pt x="146469" y="407555"/>
                </a:lnTo>
                <a:lnTo>
                  <a:pt x="148844" y="399935"/>
                </a:lnTo>
                <a:lnTo>
                  <a:pt x="150279" y="397395"/>
                </a:lnTo>
                <a:lnTo>
                  <a:pt x="153060" y="393585"/>
                </a:lnTo>
                <a:lnTo>
                  <a:pt x="154686" y="391045"/>
                </a:lnTo>
                <a:lnTo>
                  <a:pt x="158229" y="389775"/>
                </a:lnTo>
                <a:lnTo>
                  <a:pt x="159550" y="388505"/>
                </a:lnTo>
                <a:lnTo>
                  <a:pt x="162572" y="387235"/>
                </a:lnTo>
                <a:lnTo>
                  <a:pt x="164211" y="387235"/>
                </a:lnTo>
                <a:lnTo>
                  <a:pt x="166839" y="385965"/>
                </a:lnTo>
                <a:lnTo>
                  <a:pt x="167894" y="385965"/>
                </a:lnTo>
                <a:lnTo>
                  <a:pt x="173164" y="384695"/>
                </a:lnTo>
                <a:lnTo>
                  <a:pt x="174244" y="383425"/>
                </a:lnTo>
                <a:lnTo>
                  <a:pt x="181698" y="383425"/>
                </a:lnTo>
                <a:lnTo>
                  <a:pt x="188468" y="382155"/>
                </a:lnTo>
                <a:lnTo>
                  <a:pt x="212458" y="382155"/>
                </a:lnTo>
                <a:lnTo>
                  <a:pt x="219214" y="380885"/>
                </a:lnTo>
                <a:lnTo>
                  <a:pt x="223608" y="380885"/>
                </a:lnTo>
                <a:lnTo>
                  <a:pt x="227584" y="378345"/>
                </a:lnTo>
                <a:lnTo>
                  <a:pt x="230581" y="374535"/>
                </a:lnTo>
                <a:lnTo>
                  <a:pt x="231203" y="374535"/>
                </a:lnTo>
                <a:lnTo>
                  <a:pt x="244132" y="341515"/>
                </a:lnTo>
                <a:lnTo>
                  <a:pt x="244005" y="333895"/>
                </a:lnTo>
                <a:lnTo>
                  <a:pt x="243852" y="331355"/>
                </a:lnTo>
                <a:lnTo>
                  <a:pt x="243014" y="328815"/>
                </a:lnTo>
                <a:lnTo>
                  <a:pt x="238582" y="323735"/>
                </a:lnTo>
                <a:lnTo>
                  <a:pt x="242887" y="323735"/>
                </a:lnTo>
                <a:lnTo>
                  <a:pt x="239890" y="317385"/>
                </a:lnTo>
                <a:lnTo>
                  <a:pt x="239547" y="317385"/>
                </a:lnTo>
                <a:lnTo>
                  <a:pt x="238785" y="313575"/>
                </a:lnTo>
                <a:lnTo>
                  <a:pt x="234607" y="311035"/>
                </a:lnTo>
                <a:lnTo>
                  <a:pt x="236816" y="312305"/>
                </a:lnTo>
                <a:lnTo>
                  <a:pt x="235686" y="311035"/>
                </a:lnTo>
                <a:lnTo>
                  <a:pt x="233400" y="308495"/>
                </a:lnTo>
                <a:lnTo>
                  <a:pt x="232841" y="307225"/>
                </a:lnTo>
                <a:lnTo>
                  <a:pt x="230047" y="305955"/>
                </a:lnTo>
                <a:lnTo>
                  <a:pt x="227558" y="303415"/>
                </a:lnTo>
                <a:lnTo>
                  <a:pt x="223329" y="299605"/>
                </a:lnTo>
                <a:lnTo>
                  <a:pt x="221246" y="297065"/>
                </a:lnTo>
                <a:lnTo>
                  <a:pt x="217385" y="289445"/>
                </a:lnTo>
                <a:lnTo>
                  <a:pt x="214896" y="285635"/>
                </a:lnTo>
                <a:lnTo>
                  <a:pt x="213652" y="280555"/>
                </a:lnTo>
                <a:lnTo>
                  <a:pt x="203530" y="242455"/>
                </a:lnTo>
                <a:lnTo>
                  <a:pt x="202717" y="238645"/>
                </a:lnTo>
                <a:lnTo>
                  <a:pt x="201777" y="231025"/>
                </a:lnTo>
                <a:lnTo>
                  <a:pt x="201701" y="228485"/>
                </a:lnTo>
                <a:lnTo>
                  <a:pt x="200037" y="217055"/>
                </a:lnTo>
                <a:lnTo>
                  <a:pt x="198716" y="209435"/>
                </a:lnTo>
                <a:lnTo>
                  <a:pt x="199732" y="192925"/>
                </a:lnTo>
                <a:lnTo>
                  <a:pt x="201091" y="186575"/>
                </a:lnTo>
                <a:lnTo>
                  <a:pt x="204533" y="171335"/>
                </a:lnTo>
                <a:lnTo>
                  <a:pt x="207187" y="162445"/>
                </a:lnTo>
                <a:lnTo>
                  <a:pt x="213080" y="151015"/>
                </a:lnTo>
                <a:lnTo>
                  <a:pt x="215531" y="145935"/>
                </a:lnTo>
                <a:lnTo>
                  <a:pt x="221208" y="137045"/>
                </a:lnTo>
                <a:lnTo>
                  <a:pt x="228104" y="129425"/>
                </a:lnTo>
                <a:lnTo>
                  <a:pt x="228815" y="128155"/>
                </a:lnTo>
                <a:lnTo>
                  <a:pt x="231330" y="126885"/>
                </a:lnTo>
                <a:lnTo>
                  <a:pt x="233692" y="124345"/>
                </a:lnTo>
                <a:lnTo>
                  <a:pt x="237998" y="121805"/>
                </a:lnTo>
                <a:lnTo>
                  <a:pt x="239344" y="120535"/>
                </a:lnTo>
                <a:lnTo>
                  <a:pt x="242125" y="117995"/>
                </a:lnTo>
                <a:lnTo>
                  <a:pt x="244055" y="116725"/>
                </a:lnTo>
                <a:lnTo>
                  <a:pt x="248272" y="116725"/>
                </a:lnTo>
                <a:lnTo>
                  <a:pt x="250342" y="115455"/>
                </a:lnTo>
                <a:lnTo>
                  <a:pt x="256209" y="112915"/>
                </a:lnTo>
                <a:lnTo>
                  <a:pt x="259956" y="111645"/>
                </a:lnTo>
                <a:lnTo>
                  <a:pt x="289306" y="111645"/>
                </a:lnTo>
                <a:lnTo>
                  <a:pt x="291160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66" y="120535"/>
                </a:lnTo>
                <a:lnTo>
                  <a:pt x="319481" y="124345"/>
                </a:lnTo>
                <a:lnTo>
                  <a:pt x="320217" y="125615"/>
                </a:lnTo>
                <a:lnTo>
                  <a:pt x="321043" y="125615"/>
                </a:lnTo>
                <a:lnTo>
                  <a:pt x="344576" y="153555"/>
                </a:lnTo>
                <a:lnTo>
                  <a:pt x="346303" y="157365"/>
                </a:lnTo>
                <a:lnTo>
                  <a:pt x="349554" y="167525"/>
                </a:lnTo>
                <a:lnTo>
                  <a:pt x="352120" y="173875"/>
                </a:lnTo>
                <a:lnTo>
                  <a:pt x="353034" y="187845"/>
                </a:lnTo>
                <a:lnTo>
                  <a:pt x="353872" y="194195"/>
                </a:lnTo>
                <a:lnTo>
                  <a:pt x="354926" y="204355"/>
                </a:lnTo>
                <a:lnTo>
                  <a:pt x="354901" y="208165"/>
                </a:lnTo>
                <a:lnTo>
                  <a:pt x="353898" y="214515"/>
                </a:lnTo>
                <a:lnTo>
                  <a:pt x="353466" y="215785"/>
                </a:lnTo>
                <a:lnTo>
                  <a:pt x="352894" y="225945"/>
                </a:lnTo>
                <a:lnTo>
                  <a:pt x="349592" y="241185"/>
                </a:lnTo>
                <a:lnTo>
                  <a:pt x="347980" y="244995"/>
                </a:lnTo>
                <a:lnTo>
                  <a:pt x="347726" y="247535"/>
                </a:lnTo>
                <a:lnTo>
                  <a:pt x="346824" y="251345"/>
                </a:lnTo>
                <a:lnTo>
                  <a:pt x="346417" y="252615"/>
                </a:lnTo>
                <a:lnTo>
                  <a:pt x="345821" y="255155"/>
                </a:lnTo>
                <a:lnTo>
                  <a:pt x="345503" y="255155"/>
                </a:lnTo>
                <a:lnTo>
                  <a:pt x="344373" y="261505"/>
                </a:lnTo>
                <a:lnTo>
                  <a:pt x="341680" y="267855"/>
                </a:lnTo>
                <a:lnTo>
                  <a:pt x="339369" y="275475"/>
                </a:lnTo>
                <a:lnTo>
                  <a:pt x="336105" y="283095"/>
                </a:lnTo>
                <a:lnTo>
                  <a:pt x="335127" y="288175"/>
                </a:lnTo>
                <a:lnTo>
                  <a:pt x="329412" y="297065"/>
                </a:lnTo>
                <a:lnTo>
                  <a:pt x="324777" y="305955"/>
                </a:lnTo>
                <a:lnTo>
                  <a:pt x="319836" y="309765"/>
                </a:lnTo>
                <a:lnTo>
                  <a:pt x="319824" y="318655"/>
                </a:lnTo>
                <a:lnTo>
                  <a:pt x="321602" y="327545"/>
                </a:lnTo>
                <a:lnTo>
                  <a:pt x="318808" y="323735"/>
                </a:lnTo>
                <a:lnTo>
                  <a:pt x="316725" y="336435"/>
                </a:lnTo>
                <a:lnTo>
                  <a:pt x="316699" y="344055"/>
                </a:lnTo>
                <a:lnTo>
                  <a:pt x="317106" y="352945"/>
                </a:lnTo>
                <a:lnTo>
                  <a:pt x="317461" y="355485"/>
                </a:lnTo>
                <a:lnTo>
                  <a:pt x="320522" y="363105"/>
                </a:lnTo>
                <a:lnTo>
                  <a:pt x="323037" y="366915"/>
                </a:lnTo>
                <a:lnTo>
                  <a:pt x="327444" y="374535"/>
                </a:lnTo>
                <a:lnTo>
                  <a:pt x="329488" y="375805"/>
                </a:lnTo>
                <a:lnTo>
                  <a:pt x="332092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78" y="378345"/>
                </a:lnTo>
                <a:lnTo>
                  <a:pt x="385660" y="378345"/>
                </a:lnTo>
                <a:lnTo>
                  <a:pt x="390283" y="380885"/>
                </a:lnTo>
                <a:lnTo>
                  <a:pt x="398068" y="382155"/>
                </a:lnTo>
                <a:lnTo>
                  <a:pt x="401307" y="383425"/>
                </a:lnTo>
                <a:lnTo>
                  <a:pt x="405345" y="384695"/>
                </a:lnTo>
                <a:lnTo>
                  <a:pt x="406133" y="384695"/>
                </a:lnTo>
                <a:lnTo>
                  <a:pt x="409194" y="388505"/>
                </a:lnTo>
                <a:lnTo>
                  <a:pt x="421474" y="418985"/>
                </a:lnTo>
                <a:lnTo>
                  <a:pt x="422808" y="426605"/>
                </a:lnTo>
                <a:lnTo>
                  <a:pt x="423672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26" y="449465"/>
                </a:lnTo>
                <a:lnTo>
                  <a:pt x="424954" y="454545"/>
                </a:lnTo>
                <a:lnTo>
                  <a:pt x="425399" y="468515"/>
                </a:lnTo>
                <a:lnTo>
                  <a:pt x="425792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32" y="523125"/>
                </a:lnTo>
                <a:lnTo>
                  <a:pt x="427761" y="525665"/>
                </a:lnTo>
                <a:lnTo>
                  <a:pt x="427761" y="400659"/>
                </a:lnTo>
                <a:lnTo>
                  <a:pt x="426961" y="394855"/>
                </a:lnTo>
                <a:lnTo>
                  <a:pt x="425361" y="391045"/>
                </a:lnTo>
                <a:lnTo>
                  <a:pt x="422998" y="385965"/>
                </a:lnTo>
                <a:lnTo>
                  <a:pt x="422427" y="385965"/>
                </a:lnTo>
                <a:lnTo>
                  <a:pt x="415378" y="380885"/>
                </a:lnTo>
                <a:lnTo>
                  <a:pt x="408114" y="377075"/>
                </a:lnTo>
                <a:lnTo>
                  <a:pt x="396557" y="375805"/>
                </a:lnTo>
                <a:lnTo>
                  <a:pt x="387223" y="370725"/>
                </a:lnTo>
                <a:lnTo>
                  <a:pt x="356844" y="370725"/>
                </a:lnTo>
                <a:lnTo>
                  <a:pt x="340309" y="369455"/>
                </a:lnTo>
                <a:lnTo>
                  <a:pt x="330873" y="364375"/>
                </a:lnTo>
                <a:lnTo>
                  <a:pt x="326377" y="356755"/>
                </a:lnTo>
                <a:lnTo>
                  <a:pt x="324383" y="349135"/>
                </a:lnTo>
                <a:lnTo>
                  <a:pt x="325145" y="335165"/>
                </a:lnTo>
                <a:lnTo>
                  <a:pt x="326237" y="331355"/>
                </a:lnTo>
                <a:lnTo>
                  <a:pt x="326974" y="327545"/>
                </a:lnTo>
                <a:lnTo>
                  <a:pt x="328206" y="321195"/>
                </a:lnTo>
                <a:lnTo>
                  <a:pt x="324954" y="316115"/>
                </a:lnTo>
                <a:lnTo>
                  <a:pt x="329920" y="309765"/>
                </a:lnTo>
                <a:lnTo>
                  <a:pt x="333133" y="304685"/>
                </a:lnTo>
                <a:lnTo>
                  <a:pt x="335699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26" y="267855"/>
                </a:lnTo>
                <a:lnTo>
                  <a:pt x="358140" y="223405"/>
                </a:lnTo>
                <a:lnTo>
                  <a:pt x="359079" y="219595"/>
                </a:lnTo>
                <a:lnTo>
                  <a:pt x="360540" y="210705"/>
                </a:lnTo>
                <a:lnTo>
                  <a:pt x="361467" y="204355"/>
                </a:lnTo>
                <a:lnTo>
                  <a:pt x="362839" y="191655"/>
                </a:lnTo>
                <a:lnTo>
                  <a:pt x="361937" y="184035"/>
                </a:lnTo>
                <a:lnTo>
                  <a:pt x="348411" y="142125"/>
                </a:lnTo>
                <a:lnTo>
                  <a:pt x="320230" y="116725"/>
                </a:lnTo>
                <a:lnTo>
                  <a:pt x="318312" y="115455"/>
                </a:lnTo>
                <a:lnTo>
                  <a:pt x="314121" y="111645"/>
                </a:lnTo>
                <a:lnTo>
                  <a:pt x="311569" y="110375"/>
                </a:lnTo>
                <a:lnTo>
                  <a:pt x="305142" y="109105"/>
                </a:lnTo>
                <a:lnTo>
                  <a:pt x="301510" y="109105"/>
                </a:lnTo>
                <a:lnTo>
                  <a:pt x="294030" y="106565"/>
                </a:lnTo>
                <a:lnTo>
                  <a:pt x="290131" y="105295"/>
                </a:lnTo>
                <a:lnTo>
                  <a:pt x="280187" y="102755"/>
                </a:lnTo>
                <a:lnTo>
                  <a:pt x="274053" y="101485"/>
                </a:lnTo>
                <a:lnTo>
                  <a:pt x="262750" y="104025"/>
                </a:lnTo>
                <a:lnTo>
                  <a:pt x="257911" y="105295"/>
                </a:lnTo>
                <a:lnTo>
                  <a:pt x="252704" y="107835"/>
                </a:lnTo>
                <a:lnTo>
                  <a:pt x="251764" y="107835"/>
                </a:lnTo>
                <a:lnTo>
                  <a:pt x="250050" y="109105"/>
                </a:lnTo>
                <a:lnTo>
                  <a:pt x="249110" y="109105"/>
                </a:lnTo>
                <a:lnTo>
                  <a:pt x="239128" y="112915"/>
                </a:lnTo>
                <a:lnTo>
                  <a:pt x="233565" y="116725"/>
                </a:lnTo>
                <a:lnTo>
                  <a:pt x="232105" y="116725"/>
                </a:lnTo>
                <a:lnTo>
                  <a:pt x="227482" y="120535"/>
                </a:lnTo>
                <a:lnTo>
                  <a:pt x="224243" y="123075"/>
                </a:lnTo>
                <a:lnTo>
                  <a:pt x="219786" y="126885"/>
                </a:lnTo>
                <a:lnTo>
                  <a:pt x="218668" y="128155"/>
                </a:lnTo>
                <a:lnTo>
                  <a:pt x="213779" y="131965"/>
                </a:lnTo>
                <a:lnTo>
                  <a:pt x="195630" y="167525"/>
                </a:lnTo>
                <a:lnTo>
                  <a:pt x="191274" y="204355"/>
                </a:lnTo>
                <a:lnTo>
                  <a:pt x="191287" y="210705"/>
                </a:lnTo>
                <a:lnTo>
                  <a:pt x="191871" y="217055"/>
                </a:lnTo>
                <a:lnTo>
                  <a:pt x="195326" y="233565"/>
                </a:lnTo>
                <a:lnTo>
                  <a:pt x="196634" y="241185"/>
                </a:lnTo>
                <a:lnTo>
                  <a:pt x="196621" y="243725"/>
                </a:lnTo>
                <a:lnTo>
                  <a:pt x="198158" y="255155"/>
                </a:lnTo>
                <a:lnTo>
                  <a:pt x="199364" y="261505"/>
                </a:lnTo>
                <a:lnTo>
                  <a:pt x="204165" y="272935"/>
                </a:lnTo>
                <a:lnTo>
                  <a:pt x="205524" y="278015"/>
                </a:lnTo>
                <a:lnTo>
                  <a:pt x="225793" y="311035"/>
                </a:lnTo>
                <a:lnTo>
                  <a:pt x="230225" y="314845"/>
                </a:lnTo>
                <a:lnTo>
                  <a:pt x="238315" y="323735"/>
                </a:lnTo>
                <a:lnTo>
                  <a:pt x="233641" y="326275"/>
                </a:lnTo>
                <a:lnTo>
                  <a:pt x="238493" y="331355"/>
                </a:lnTo>
                <a:lnTo>
                  <a:pt x="238493" y="335165"/>
                </a:lnTo>
                <a:lnTo>
                  <a:pt x="239280" y="336435"/>
                </a:lnTo>
                <a:lnTo>
                  <a:pt x="239064" y="340245"/>
                </a:lnTo>
                <a:lnTo>
                  <a:pt x="238506" y="344055"/>
                </a:lnTo>
                <a:lnTo>
                  <a:pt x="234200" y="352945"/>
                </a:lnTo>
                <a:lnTo>
                  <a:pt x="232422" y="358025"/>
                </a:lnTo>
                <a:lnTo>
                  <a:pt x="228955" y="364375"/>
                </a:lnTo>
                <a:lnTo>
                  <a:pt x="228828" y="364375"/>
                </a:lnTo>
                <a:lnTo>
                  <a:pt x="228384" y="366915"/>
                </a:lnTo>
                <a:lnTo>
                  <a:pt x="227990" y="368185"/>
                </a:lnTo>
                <a:lnTo>
                  <a:pt x="227596" y="368185"/>
                </a:lnTo>
                <a:lnTo>
                  <a:pt x="227266" y="369455"/>
                </a:lnTo>
                <a:lnTo>
                  <a:pt x="225437" y="370281"/>
                </a:lnTo>
                <a:lnTo>
                  <a:pt x="224777" y="370725"/>
                </a:lnTo>
                <a:lnTo>
                  <a:pt x="224485" y="370725"/>
                </a:lnTo>
                <a:lnTo>
                  <a:pt x="224193" y="370725"/>
                </a:lnTo>
                <a:lnTo>
                  <a:pt x="223723" y="371995"/>
                </a:lnTo>
                <a:lnTo>
                  <a:pt x="223202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190" y="375805"/>
                </a:lnTo>
                <a:lnTo>
                  <a:pt x="174942" y="377075"/>
                </a:lnTo>
                <a:lnTo>
                  <a:pt x="172694" y="377075"/>
                </a:lnTo>
                <a:lnTo>
                  <a:pt x="166446" y="378345"/>
                </a:lnTo>
                <a:lnTo>
                  <a:pt x="156603" y="382155"/>
                </a:lnTo>
                <a:lnTo>
                  <a:pt x="155054" y="383425"/>
                </a:lnTo>
                <a:lnTo>
                  <a:pt x="150266" y="388505"/>
                </a:lnTo>
                <a:lnTo>
                  <a:pt x="146608" y="392315"/>
                </a:lnTo>
                <a:lnTo>
                  <a:pt x="141681" y="398665"/>
                </a:lnTo>
                <a:lnTo>
                  <a:pt x="140690" y="401205"/>
                </a:lnTo>
                <a:lnTo>
                  <a:pt x="138861" y="405015"/>
                </a:lnTo>
                <a:lnTo>
                  <a:pt x="138531" y="406285"/>
                </a:lnTo>
                <a:lnTo>
                  <a:pt x="136474" y="411365"/>
                </a:lnTo>
                <a:lnTo>
                  <a:pt x="135699" y="413905"/>
                </a:lnTo>
                <a:lnTo>
                  <a:pt x="135305" y="422795"/>
                </a:lnTo>
                <a:lnTo>
                  <a:pt x="135026" y="425335"/>
                </a:lnTo>
                <a:lnTo>
                  <a:pt x="134912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51" y="521855"/>
                </a:lnTo>
                <a:lnTo>
                  <a:pt x="135331" y="524446"/>
                </a:lnTo>
                <a:lnTo>
                  <a:pt x="135369" y="525500"/>
                </a:lnTo>
                <a:lnTo>
                  <a:pt x="135293" y="524395"/>
                </a:lnTo>
                <a:lnTo>
                  <a:pt x="131165" y="519315"/>
                </a:lnTo>
                <a:lnTo>
                  <a:pt x="127838" y="519315"/>
                </a:lnTo>
                <a:lnTo>
                  <a:pt x="119126" y="512864"/>
                </a:lnTo>
                <a:lnTo>
                  <a:pt x="87388" y="484784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687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83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71"/>
                </a:lnTo>
                <a:lnTo>
                  <a:pt x="110045" y="70929"/>
                </a:lnTo>
                <a:lnTo>
                  <a:pt x="144297" y="46901"/>
                </a:lnTo>
                <a:lnTo>
                  <a:pt x="181914" y="28600"/>
                </a:lnTo>
                <a:lnTo>
                  <a:pt x="224459" y="15176"/>
                </a:lnTo>
                <a:lnTo>
                  <a:pt x="268122" y="8775"/>
                </a:lnTo>
                <a:lnTo>
                  <a:pt x="282714" y="8191"/>
                </a:lnTo>
                <a:lnTo>
                  <a:pt x="297383" y="8420"/>
                </a:lnTo>
                <a:lnTo>
                  <a:pt x="338543" y="13017"/>
                </a:lnTo>
                <a:lnTo>
                  <a:pt x="377101" y="22999"/>
                </a:lnTo>
                <a:lnTo>
                  <a:pt x="420992" y="41859"/>
                </a:lnTo>
                <a:lnTo>
                  <a:pt x="455980" y="64198"/>
                </a:lnTo>
                <a:lnTo>
                  <a:pt x="497662" y="102781"/>
                </a:lnTo>
                <a:lnTo>
                  <a:pt x="523481" y="137083"/>
                </a:lnTo>
                <a:lnTo>
                  <a:pt x="544487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02"/>
                </a:lnTo>
                <a:lnTo>
                  <a:pt x="568134" y="223075"/>
                </a:lnTo>
                <a:lnTo>
                  <a:pt x="549617" y="168313"/>
                </a:lnTo>
                <a:lnTo>
                  <a:pt x="530428" y="132448"/>
                </a:lnTo>
                <a:lnTo>
                  <a:pt x="494017" y="86728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92"/>
                </a:lnTo>
                <a:lnTo>
                  <a:pt x="221602" y="7810"/>
                </a:lnTo>
                <a:lnTo>
                  <a:pt x="172796" y="24015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76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25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72" y="520547"/>
                </a:lnTo>
                <a:lnTo>
                  <a:pt x="119392" y="520585"/>
                </a:lnTo>
                <a:lnTo>
                  <a:pt x="118643" y="520585"/>
                </a:lnTo>
                <a:lnTo>
                  <a:pt x="121361" y="523125"/>
                </a:lnTo>
                <a:lnTo>
                  <a:pt x="136537" y="533285"/>
                </a:lnTo>
                <a:lnTo>
                  <a:pt x="142913" y="537095"/>
                </a:lnTo>
                <a:lnTo>
                  <a:pt x="146037" y="539635"/>
                </a:lnTo>
                <a:lnTo>
                  <a:pt x="154216" y="547255"/>
                </a:lnTo>
                <a:lnTo>
                  <a:pt x="159270" y="551065"/>
                </a:lnTo>
                <a:lnTo>
                  <a:pt x="166192" y="553605"/>
                </a:lnTo>
                <a:lnTo>
                  <a:pt x="167132" y="553605"/>
                </a:lnTo>
                <a:lnTo>
                  <a:pt x="174536" y="557415"/>
                </a:lnTo>
                <a:lnTo>
                  <a:pt x="181635" y="559955"/>
                </a:lnTo>
                <a:lnTo>
                  <a:pt x="188988" y="561225"/>
                </a:lnTo>
                <a:lnTo>
                  <a:pt x="204114" y="566305"/>
                </a:lnTo>
                <a:lnTo>
                  <a:pt x="214718" y="570115"/>
                </a:lnTo>
                <a:lnTo>
                  <a:pt x="224891" y="572655"/>
                </a:lnTo>
                <a:lnTo>
                  <a:pt x="228879" y="573925"/>
                </a:lnTo>
                <a:lnTo>
                  <a:pt x="238531" y="575195"/>
                </a:lnTo>
                <a:lnTo>
                  <a:pt x="244170" y="576465"/>
                </a:lnTo>
                <a:lnTo>
                  <a:pt x="256070" y="577735"/>
                </a:lnTo>
                <a:lnTo>
                  <a:pt x="262432" y="577735"/>
                </a:lnTo>
                <a:lnTo>
                  <a:pt x="270852" y="579005"/>
                </a:lnTo>
                <a:lnTo>
                  <a:pt x="309981" y="579005"/>
                </a:lnTo>
                <a:lnTo>
                  <a:pt x="315429" y="577735"/>
                </a:lnTo>
                <a:lnTo>
                  <a:pt x="328536" y="575195"/>
                </a:lnTo>
                <a:lnTo>
                  <a:pt x="359003" y="570115"/>
                </a:lnTo>
                <a:lnTo>
                  <a:pt x="377367" y="563765"/>
                </a:lnTo>
                <a:lnTo>
                  <a:pt x="380961" y="562495"/>
                </a:lnTo>
                <a:lnTo>
                  <a:pt x="381965" y="561225"/>
                </a:lnTo>
                <a:lnTo>
                  <a:pt x="383019" y="561225"/>
                </a:lnTo>
                <a:lnTo>
                  <a:pt x="391731" y="558685"/>
                </a:lnTo>
                <a:lnTo>
                  <a:pt x="399415" y="556145"/>
                </a:lnTo>
                <a:lnTo>
                  <a:pt x="408813" y="553605"/>
                </a:lnTo>
                <a:lnTo>
                  <a:pt x="413499" y="552335"/>
                </a:lnTo>
                <a:lnTo>
                  <a:pt x="419074" y="548525"/>
                </a:lnTo>
                <a:lnTo>
                  <a:pt x="426288" y="542175"/>
                </a:lnTo>
                <a:lnTo>
                  <a:pt x="429044" y="539635"/>
                </a:lnTo>
                <a:lnTo>
                  <a:pt x="431596" y="538365"/>
                </a:lnTo>
                <a:lnTo>
                  <a:pt x="435457" y="535825"/>
                </a:lnTo>
                <a:lnTo>
                  <a:pt x="442734" y="530745"/>
                </a:lnTo>
                <a:lnTo>
                  <a:pt x="450024" y="525665"/>
                </a:lnTo>
                <a:lnTo>
                  <a:pt x="454075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504228" y="478180"/>
                </a:lnTo>
                <a:lnTo>
                  <a:pt x="530212" y="443484"/>
                </a:lnTo>
                <a:lnTo>
                  <a:pt x="551764" y="403034"/>
                </a:lnTo>
                <a:lnTo>
                  <a:pt x="565454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89100" y="6298322"/>
            <a:ext cx="1065530" cy="151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  <a:p>
            <a:pPr marL="59690">
              <a:lnSpc>
                <a:spcPct val="100000"/>
              </a:lnSpc>
              <a:spcBef>
                <a:spcPts val="204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0700" y="7808802"/>
            <a:ext cx="3114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more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frequently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by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females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by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81920" y="7099368"/>
            <a:ext cx="575945" cy="579120"/>
            <a:chOff x="5381920" y="7099368"/>
            <a:chExt cx="575945" cy="579120"/>
          </a:xfrm>
        </p:grpSpPr>
        <p:sp>
          <p:nvSpPr>
            <p:cNvPr id="11" name="object 11"/>
            <p:cNvSpPr/>
            <p:nvPr/>
          </p:nvSpPr>
          <p:spPr>
            <a:xfrm>
              <a:off x="5381917" y="7099376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08"/>
                  </a:moveTo>
                  <a:lnTo>
                    <a:pt x="144640" y="238480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5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54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5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81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52"/>
                  </a:lnTo>
                  <a:lnTo>
                    <a:pt x="150914" y="485038"/>
                  </a:lnTo>
                  <a:lnTo>
                    <a:pt x="150710" y="482930"/>
                  </a:lnTo>
                  <a:lnTo>
                    <a:pt x="149834" y="481228"/>
                  </a:lnTo>
                  <a:lnTo>
                    <a:pt x="146151" y="479475"/>
                  </a:lnTo>
                  <a:lnTo>
                    <a:pt x="144513" y="479844"/>
                  </a:lnTo>
                  <a:lnTo>
                    <a:pt x="141490" y="482282"/>
                  </a:lnTo>
                  <a:lnTo>
                    <a:pt x="140817" y="484098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88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44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40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27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5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5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76" y="79692"/>
                  </a:lnTo>
                  <a:close/>
                </a:path>
                <a:path w="575945" h="579120">
                  <a:moveTo>
                    <a:pt x="234035" y="349567"/>
                  </a:moveTo>
                  <a:lnTo>
                    <a:pt x="231927" y="347497"/>
                  </a:lnTo>
                  <a:lnTo>
                    <a:pt x="228511" y="347497"/>
                  </a:lnTo>
                  <a:lnTo>
                    <a:pt x="227139" y="347599"/>
                  </a:lnTo>
                  <a:lnTo>
                    <a:pt x="225552" y="348018"/>
                  </a:lnTo>
                  <a:lnTo>
                    <a:pt x="224155" y="351332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67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93"/>
                  </a:lnTo>
                  <a:lnTo>
                    <a:pt x="324802" y="342011"/>
                  </a:lnTo>
                  <a:lnTo>
                    <a:pt x="324815" y="341172"/>
                  </a:lnTo>
                  <a:lnTo>
                    <a:pt x="324815" y="340410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36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22"/>
                  </a:moveTo>
                  <a:lnTo>
                    <a:pt x="399338" y="342442"/>
                  </a:lnTo>
                  <a:lnTo>
                    <a:pt x="399110" y="340817"/>
                  </a:lnTo>
                  <a:lnTo>
                    <a:pt x="398703" y="339178"/>
                  </a:lnTo>
                  <a:lnTo>
                    <a:pt x="396036" y="336892"/>
                  </a:lnTo>
                  <a:lnTo>
                    <a:pt x="394284" y="336956"/>
                  </a:lnTo>
                  <a:lnTo>
                    <a:pt x="391706" y="339572"/>
                  </a:lnTo>
                  <a:lnTo>
                    <a:pt x="391426" y="343001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47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41" y="257606"/>
                  </a:moveTo>
                  <a:lnTo>
                    <a:pt x="404355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31"/>
                  </a:lnTo>
                  <a:lnTo>
                    <a:pt x="396824" y="255727"/>
                  </a:lnTo>
                  <a:lnTo>
                    <a:pt x="396836" y="256057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7344" y="259892"/>
                  </a:lnTo>
                  <a:lnTo>
                    <a:pt x="398399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26" y="258267"/>
                  </a:lnTo>
                  <a:lnTo>
                    <a:pt x="405041" y="257606"/>
                  </a:lnTo>
                  <a:close/>
                </a:path>
                <a:path w="575945" h="579120">
                  <a:moveTo>
                    <a:pt x="405574" y="224955"/>
                  </a:move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74" y="225602"/>
                  </a:lnTo>
                  <a:lnTo>
                    <a:pt x="405549" y="224980"/>
                  </a:lnTo>
                  <a:close/>
                </a:path>
                <a:path w="575945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400812" y="171856"/>
                  </a:lnTo>
                  <a:lnTo>
                    <a:pt x="398221" y="175031"/>
                  </a:lnTo>
                  <a:lnTo>
                    <a:pt x="397548" y="176136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5" h="579120">
                  <a:moveTo>
                    <a:pt x="409625" y="408381"/>
                  </a:moveTo>
                  <a:lnTo>
                    <a:pt x="409600" y="407936"/>
                  </a:lnTo>
                  <a:lnTo>
                    <a:pt x="409600" y="407212"/>
                  </a:lnTo>
                  <a:lnTo>
                    <a:pt x="409600" y="406996"/>
                  </a:lnTo>
                  <a:lnTo>
                    <a:pt x="409448" y="406323"/>
                  </a:lnTo>
                  <a:lnTo>
                    <a:pt x="409321" y="405130"/>
                  </a:lnTo>
                  <a:lnTo>
                    <a:pt x="408432" y="402780"/>
                  </a:lnTo>
                  <a:lnTo>
                    <a:pt x="407200" y="402170"/>
                  </a:lnTo>
                  <a:lnTo>
                    <a:pt x="402361" y="404253"/>
                  </a:lnTo>
                  <a:lnTo>
                    <a:pt x="400621" y="407123"/>
                  </a:lnTo>
                  <a:lnTo>
                    <a:pt x="404558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232"/>
                  </a:lnTo>
                  <a:lnTo>
                    <a:pt x="409625" y="408381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42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52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79"/>
                  </a:moveTo>
                  <a:lnTo>
                    <a:pt x="416407" y="516496"/>
                  </a:lnTo>
                  <a:lnTo>
                    <a:pt x="416039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27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46"/>
                  </a:lnTo>
                  <a:lnTo>
                    <a:pt x="84074" y="84328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25" y="255574"/>
                  </a:lnTo>
                  <a:lnTo>
                    <a:pt x="965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70"/>
                  </a:lnTo>
                  <a:lnTo>
                    <a:pt x="0" y="284949"/>
                  </a:lnTo>
                  <a:lnTo>
                    <a:pt x="76" y="300037"/>
                  </a:lnTo>
                  <a:lnTo>
                    <a:pt x="76" y="300532"/>
                  </a:lnTo>
                  <a:lnTo>
                    <a:pt x="76" y="300723"/>
                  </a:lnTo>
                  <a:lnTo>
                    <a:pt x="88" y="302082"/>
                  </a:lnTo>
                  <a:lnTo>
                    <a:pt x="139" y="302780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817"/>
                  </a:lnTo>
                  <a:lnTo>
                    <a:pt x="6311" y="27956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93014" y="85902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35076" y="419836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52575" y="7209559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90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8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7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5"/>
                  </a:lnTo>
                  <a:lnTo>
                    <a:pt x="32880" y="132079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33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85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2"/>
                  </a:lnTo>
                  <a:lnTo>
                    <a:pt x="469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8"/>
                  </a:lnTo>
                  <a:lnTo>
                    <a:pt x="12915" y="433425"/>
                  </a:lnTo>
                  <a:lnTo>
                    <a:pt x="18453" y="438276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8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4"/>
                  </a:lnTo>
                  <a:lnTo>
                    <a:pt x="46253" y="435978"/>
                  </a:lnTo>
                  <a:lnTo>
                    <a:pt x="47434" y="440308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19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297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4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09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1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37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6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2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1"/>
                  </a:lnTo>
                  <a:lnTo>
                    <a:pt x="127688" y="3486"/>
                  </a:lnTo>
                  <a:lnTo>
                    <a:pt x="118414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2913" y="7186471"/>
              <a:ext cx="206468" cy="23922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4937199" y="6345125"/>
            <a:ext cx="231775" cy="2068830"/>
            <a:chOff x="4937199" y="6345125"/>
            <a:chExt cx="231775" cy="2068830"/>
          </a:xfrm>
        </p:grpSpPr>
        <p:sp>
          <p:nvSpPr>
            <p:cNvPr id="15" name="object 15"/>
            <p:cNvSpPr/>
            <p:nvPr/>
          </p:nvSpPr>
          <p:spPr>
            <a:xfrm>
              <a:off x="5039853" y="6348300"/>
              <a:ext cx="126364" cy="2062480"/>
            </a:xfrm>
            <a:custGeom>
              <a:avLst/>
              <a:gdLst/>
              <a:ahLst/>
              <a:cxnLst/>
              <a:rect l="l" t="t" r="r" b="b"/>
              <a:pathLst>
                <a:path w="126364" h="2062479">
                  <a:moveTo>
                    <a:pt x="125945" y="0"/>
                  </a:moveTo>
                  <a:lnTo>
                    <a:pt x="0" y="0"/>
                  </a:lnTo>
                  <a:lnTo>
                    <a:pt x="0" y="984148"/>
                  </a:lnTo>
                  <a:lnTo>
                    <a:pt x="0" y="2061857"/>
                  </a:lnTo>
                  <a:lnTo>
                    <a:pt x="125945" y="2061857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65777" y="7394128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>
                  <a:moveTo>
                    <a:pt x="70904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40374" y="738142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9870975" y="6422787"/>
            <a:ext cx="341502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prevalence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065859" y="7520849"/>
            <a:ext cx="1114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amon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059698" y="7774849"/>
            <a:ext cx="1549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aged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55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years </a:t>
            </a:r>
            <a:r>
              <a:rPr sz="2000" b="1" spc="-38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and</a:t>
            </a:r>
            <a:r>
              <a:rPr sz="2000" b="1" spc="-10" dirty="0">
                <a:solidFill>
                  <a:srgbClr val="F9A364"/>
                </a:solidFill>
                <a:latin typeface="Source Sans Pro"/>
                <a:cs typeface="Source Sans Pro"/>
              </a:rPr>
              <a:t> over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1417073" y="7471375"/>
            <a:ext cx="403225" cy="389890"/>
            <a:chOff x="11417073" y="7471375"/>
            <a:chExt cx="403225" cy="389890"/>
          </a:xfrm>
        </p:grpSpPr>
        <p:sp>
          <p:nvSpPr>
            <p:cNvPr id="22" name="object 22"/>
            <p:cNvSpPr/>
            <p:nvPr/>
          </p:nvSpPr>
          <p:spPr>
            <a:xfrm>
              <a:off x="11417072" y="7471384"/>
              <a:ext cx="403225" cy="389890"/>
            </a:xfrm>
            <a:custGeom>
              <a:avLst/>
              <a:gdLst/>
              <a:ahLst/>
              <a:cxnLst/>
              <a:rect l="l" t="t" r="r" b="b"/>
              <a:pathLst>
                <a:path w="403225" h="389890">
                  <a:moveTo>
                    <a:pt x="375018" y="355384"/>
                  </a:moveTo>
                  <a:lnTo>
                    <a:pt x="371017" y="346494"/>
                  </a:lnTo>
                  <a:lnTo>
                    <a:pt x="370459" y="345224"/>
                  </a:lnTo>
                  <a:lnTo>
                    <a:pt x="368477" y="340144"/>
                  </a:lnTo>
                  <a:lnTo>
                    <a:pt x="367982" y="338874"/>
                  </a:lnTo>
                  <a:lnTo>
                    <a:pt x="358902" y="326110"/>
                  </a:lnTo>
                  <a:lnTo>
                    <a:pt x="358902" y="343954"/>
                  </a:lnTo>
                  <a:lnTo>
                    <a:pt x="355549" y="343954"/>
                  </a:lnTo>
                  <a:lnTo>
                    <a:pt x="346659" y="345224"/>
                  </a:lnTo>
                  <a:lnTo>
                    <a:pt x="339356" y="345224"/>
                  </a:lnTo>
                  <a:lnTo>
                    <a:pt x="328422" y="346494"/>
                  </a:lnTo>
                  <a:lnTo>
                    <a:pt x="325869" y="345224"/>
                  </a:lnTo>
                  <a:lnTo>
                    <a:pt x="322262" y="342684"/>
                  </a:lnTo>
                  <a:lnTo>
                    <a:pt x="338277" y="341414"/>
                  </a:lnTo>
                  <a:lnTo>
                    <a:pt x="345922" y="340144"/>
                  </a:lnTo>
                  <a:lnTo>
                    <a:pt x="358114" y="340144"/>
                  </a:lnTo>
                  <a:lnTo>
                    <a:pt x="358902" y="343954"/>
                  </a:lnTo>
                  <a:lnTo>
                    <a:pt x="358902" y="326110"/>
                  </a:lnTo>
                  <a:lnTo>
                    <a:pt x="342709" y="304076"/>
                  </a:lnTo>
                  <a:lnTo>
                    <a:pt x="342709" y="318554"/>
                  </a:lnTo>
                  <a:lnTo>
                    <a:pt x="308343" y="322364"/>
                  </a:lnTo>
                  <a:lnTo>
                    <a:pt x="295770" y="323634"/>
                  </a:lnTo>
                  <a:lnTo>
                    <a:pt x="294093" y="322364"/>
                  </a:lnTo>
                  <a:lnTo>
                    <a:pt x="292481" y="322364"/>
                  </a:lnTo>
                  <a:lnTo>
                    <a:pt x="292798" y="321094"/>
                  </a:lnTo>
                  <a:lnTo>
                    <a:pt x="307403" y="318554"/>
                  </a:lnTo>
                  <a:lnTo>
                    <a:pt x="314706" y="318554"/>
                  </a:lnTo>
                  <a:lnTo>
                    <a:pt x="322021" y="317284"/>
                  </a:lnTo>
                  <a:lnTo>
                    <a:pt x="327050" y="317284"/>
                  </a:lnTo>
                  <a:lnTo>
                    <a:pt x="332143" y="316014"/>
                  </a:lnTo>
                  <a:lnTo>
                    <a:pt x="338836" y="316014"/>
                  </a:lnTo>
                  <a:lnTo>
                    <a:pt x="340448" y="317284"/>
                  </a:lnTo>
                  <a:lnTo>
                    <a:pt x="342709" y="318554"/>
                  </a:lnTo>
                  <a:lnTo>
                    <a:pt x="342709" y="304076"/>
                  </a:lnTo>
                  <a:lnTo>
                    <a:pt x="339305" y="299504"/>
                  </a:lnTo>
                  <a:lnTo>
                    <a:pt x="334505" y="293154"/>
                  </a:lnTo>
                  <a:lnTo>
                    <a:pt x="330669" y="288074"/>
                  </a:lnTo>
                  <a:lnTo>
                    <a:pt x="327723" y="284543"/>
                  </a:lnTo>
                  <a:lnTo>
                    <a:pt x="327723" y="299504"/>
                  </a:lnTo>
                  <a:lnTo>
                    <a:pt x="324916" y="299504"/>
                  </a:lnTo>
                  <a:lnTo>
                    <a:pt x="312864" y="302044"/>
                  </a:lnTo>
                  <a:lnTo>
                    <a:pt x="291566" y="304584"/>
                  </a:lnTo>
                  <a:lnTo>
                    <a:pt x="275717" y="308394"/>
                  </a:lnTo>
                  <a:lnTo>
                    <a:pt x="272237" y="307124"/>
                  </a:lnTo>
                  <a:lnTo>
                    <a:pt x="269100" y="302044"/>
                  </a:lnTo>
                  <a:lnTo>
                    <a:pt x="271208" y="302044"/>
                  </a:lnTo>
                  <a:lnTo>
                    <a:pt x="306692" y="295694"/>
                  </a:lnTo>
                  <a:lnTo>
                    <a:pt x="324142" y="293154"/>
                  </a:lnTo>
                  <a:lnTo>
                    <a:pt x="327723" y="299504"/>
                  </a:lnTo>
                  <a:lnTo>
                    <a:pt x="327723" y="284543"/>
                  </a:lnTo>
                  <a:lnTo>
                    <a:pt x="326440" y="282994"/>
                  </a:lnTo>
                  <a:lnTo>
                    <a:pt x="321970" y="277914"/>
                  </a:lnTo>
                  <a:lnTo>
                    <a:pt x="317119" y="272834"/>
                  </a:lnTo>
                  <a:lnTo>
                    <a:pt x="313486" y="269024"/>
                  </a:lnTo>
                  <a:lnTo>
                    <a:pt x="312089" y="267563"/>
                  </a:lnTo>
                  <a:lnTo>
                    <a:pt x="312089" y="279184"/>
                  </a:lnTo>
                  <a:lnTo>
                    <a:pt x="308076" y="280454"/>
                  </a:lnTo>
                  <a:lnTo>
                    <a:pt x="301383" y="280454"/>
                  </a:lnTo>
                  <a:lnTo>
                    <a:pt x="278206" y="282994"/>
                  </a:lnTo>
                  <a:lnTo>
                    <a:pt x="266636" y="285534"/>
                  </a:lnTo>
                  <a:lnTo>
                    <a:pt x="255092" y="286804"/>
                  </a:lnTo>
                  <a:lnTo>
                    <a:pt x="249199" y="288074"/>
                  </a:lnTo>
                  <a:lnTo>
                    <a:pt x="245605" y="285534"/>
                  </a:lnTo>
                  <a:lnTo>
                    <a:pt x="242062" y="281724"/>
                  </a:lnTo>
                  <a:lnTo>
                    <a:pt x="242874" y="281724"/>
                  </a:lnTo>
                  <a:lnTo>
                    <a:pt x="271399" y="277914"/>
                  </a:lnTo>
                  <a:lnTo>
                    <a:pt x="285470" y="275374"/>
                  </a:lnTo>
                  <a:lnTo>
                    <a:pt x="299529" y="274104"/>
                  </a:lnTo>
                  <a:lnTo>
                    <a:pt x="305358" y="272834"/>
                  </a:lnTo>
                  <a:lnTo>
                    <a:pt x="308419" y="275374"/>
                  </a:lnTo>
                  <a:lnTo>
                    <a:pt x="312089" y="279184"/>
                  </a:lnTo>
                  <a:lnTo>
                    <a:pt x="312089" y="267563"/>
                  </a:lnTo>
                  <a:lnTo>
                    <a:pt x="309854" y="265214"/>
                  </a:lnTo>
                  <a:lnTo>
                    <a:pt x="303745" y="258864"/>
                  </a:lnTo>
                  <a:lnTo>
                    <a:pt x="298843" y="253784"/>
                  </a:lnTo>
                  <a:lnTo>
                    <a:pt x="290957" y="245618"/>
                  </a:lnTo>
                  <a:lnTo>
                    <a:pt x="290957" y="260134"/>
                  </a:lnTo>
                  <a:lnTo>
                    <a:pt x="215392" y="265214"/>
                  </a:lnTo>
                  <a:lnTo>
                    <a:pt x="215290" y="263944"/>
                  </a:lnTo>
                  <a:lnTo>
                    <a:pt x="290868" y="258864"/>
                  </a:lnTo>
                  <a:lnTo>
                    <a:pt x="290957" y="260134"/>
                  </a:lnTo>
                  <a:lnTo>
                    <a:pt x="290957" y="245618"/>
                  </a:lnTo>
                  <a:lnTo>
                    <a:pt x="282905" y="237274"/>
                  </a:lnTo>
                  <a:lnTo>
                    <a:pt x="275539" y="229654"/>
                  </a:lnTo>
                  <a:lnTo>
                    <a:pt x="275018" y="229069"/>
                  </a:lnTo>
                  <a:lnTo>
                    <a:pt x="275018" y="242354"/>
                  </a:lnTo>
                  <a:lnTo>
                    <a:pt x="173672" y="249161"/>
                  </a:lnTo>
                  <a:lnTo>
                    <a:pt x="173672" y="270294"/>
                  </a:lnTo>
                  <a:lnTo>
                    <a:pt x="162725" y="272834"/>
                  </a:lnTo>
                  <a:lnTo>
                    <a:pt x="151638" y="272834"/>
                  </a:lnTo>
                  <a:lnTo>
                    <a:pt x="143052" y="273824"/>
                  </a:lnTo>
                  <a:lnTo>
                    <a:pt x="143052" y="294424"/>
                  </a:lnTo>
                  <a:lnTo>
                    <a:pt x="142138" y="295694"/>
                  </a:lnTo>
                  <a:lnTo>
                    <a:pt x="141008" y="295694"/>
                  </a:lnTo>
                  <a:lnTo>
                    <a:pt x="137007" y="302044"/>
                  </a:lnTo>
                  <a:lnTo>
                    <a:pt x="132194" y="302044"/>
                  </a:lnTo>
                  <a:lnTo>
                    <a:pt x="121881" y="303314"/>
                  </a:lnTo>
                  <a:lnTo>
                    <a:pt x="116967" y="303314"/>
                  </a:lnTo>
                  <a:lnTo>
                    <a:pt x="115455" y="303707"/>
                  </a:lnTo>
                  <a:lnTo>
                    <a:pt x="115455" y="318554"/>
                  </a:lnTo>
                  <a:lnTo>
                    <a:pt x="114388" y="319824"/>
                  </a:lnTo>
                  <a:lnTo>
                    <a:pt x="112674" y="321094"/>
                  </a:lnTo>
                  <a:lnTo>
                    <a:pt x="108216" y="324904"/>
                  </a:lnTo>
                  <a:lnTo>
                    <a:pt x="105562" y="327444"/>
                  </a:lnTo>
                  <a:lnTo>
                    <a:pt x="90347" y="327444"/>
                  </a:lnTo>
                  <a:lnTo>
                    <a:pt x="90347" y="340144"/>
                  </a:lnTo>
                  <a:lnTo>
                    <a:pt x="88963" y="342684"/>
                  </a:lnTo>
                  <a:lnTo>
                    <a:pt x="86982" y="343954"/>
                  </a:lnTo>
                  <a:lnTo>
                    <a:pt x="68351" y="343954"/>
                  </a:lnTo>
                  <a:lnTo>
                    <a:pt x="68351" y="361734"/>
                  </a:lnTo>
                  <a:lnTo>
                    <a:pt x="47040" y="365544"/>
                  </a:lnTo>
                  <a:lnTo>
                    <a:pt x="39878" y="365544"/>
                  </a:lnTo>
                  <a:lnTo>
                    <a:pt x="39598" y="364274"/>
                  </a:lnTo>
                  <a:lnTo>
                    <a:pt x="53873" y="361734"/>
                  </a:lnTo>
                  <a:lnTo>
                    <a:pt x="68351" y="361734"/>
                  </a:lnTo>
                  <a:lnTo>
                    <a:pt x="68351" y="343954"/>
                  </a:lnTo>
                  <a:lnTo>
                    <a:pt x="58559" y="343954"/>
                  </a:lnTo>
                  <a:lnTo>
                    <a:pt x="54076" y="345224"/>
                  </a:lnTo>
                  <a:lnTo>
                    <a:pt x="49657" y="345224"/>
                  </a:lnTo>
                  <a:lnTo>
                    <a:pt x="44589" y="346494"/>
                  </a:lnTo>
                  <a:lnTo>
                    <a:pt x="50622" y="342684"/>
                  </a:lnTo>
                  <a:lnTo>
                    <a:pt x="61925" y="341414"/>
                  </a:lnTo>
                  <a:lnTo>
                    <a:pt x="76009" y="340144"/>
                  </a:lnTo>
                  <a:lnTo>
                    <a:pt x="90347" y="340144"/>
                  </a:lnTo>
                  <a:lnTo>
                    <a:pt x="90347" y="327444"/>
                  </a:lnTo>
                  <a:lnTo>
                    <a:pt x="52438" y="327444"/>
                  </a:lnTo>
                  <a:lnTo>
                    <a:pt x="53644" y="322364"/>
                  </a:lnTo>
                  <a:lnTo>
                    <a:pt x="115455" y="318554"/>
                  </a:lnTo>
                  <a:lnTo>
                    <a:pt x="115455" y="303707"/>
                  </a:lnTo>
                  <a:lnTo>
                    <a:pt x="112052" y="304584"/>
                  </a:lnTo>
                  <a:lnTo>
                    <a:pt x="88569" y="307124"/>
                  </a:lnTo>
                  <a:lnTo>
                    <a:pt x="62191" y="307124"/>
                  </a:lnTo>
                  <a:lnTo>
                    <a:pt x="63715" y="302044"/>
                  </a:lnTo>
                  <a:lnTo>
                    <a:pt x="66738" y="300774"/>
                  </a:lnTo>
                  <a:lnTo>
                    <a:pt x="71615" y="300774"/>
                  </a:lnTo>
                  <a:lnTo>
                    <a:pt x="79476" y="299504"/>
                  </a:lnTo>
                  <a:lnTo>
                    <a:pt x="87337" y="299504"/>
                  </a:lnTo>
                  <a:lnTo>
                    <a:pt x="95211" y="298234"/>
                  </a:lnTo>
                  <a:lnTo>
                    <a:pt x="112941" y="296964"/>
                  </a:lnTo>
                  <a:lnTo>
                    <a:pt x="142570" y="293154"/>
                  </a:lnTo>
                  <a:lnTo>
                    <a:pt x="143052" y="294424"/>
                  </a:lnTo>
                  <a:lnTo>
                    <a:pt x="143052" y="273824"/>
                  </a:lnTo>
                  <a:lnTo>
                    <a:pt x="129374" y="275374"/>
                  </a:lnTo>
                  <a:lnTo>
                    <a:pt x="118173" y="275374"/>
                  </a:lnTo>
                  <a:lnTo>
                    <a:pt x="84594" y="279184"/>
                  </a:lnTo>
                  <a:lnTo>
                    <a:pt x="84455" y="277914"/>
                  </a:lnTo>
                  <a:lnTo>
                    <a:pt x="173520" y="269024"/>
                  </a:lnTo>
                  <a:lnTo>
                    <a:pt x="173672" y="270294"/>
                  </a:lnTo>
                  <a:lnTo>
                    <a:pt x="173672" y="249161"/>
                  </a:lnTo>
                  <a:lnTo>
                    <a:pt x="104813" y="253784"/>
                  </a:lnTo>
                  <a:lnTo>
                    <a:pt x="106146" y="252514"/>
                  </a:lnTo>
                  <a:lnTo>
                    <a:pt x="107784" y="251244"/>
                  </a:lnTo>
                  <a:lnTo>
                    <a:pt x="119799" y="249974"/>
                  </a:lnTo>
                  <a:lnTo>
                    <a:pt x="140335" y="247434"/>
                  </a:lnTo>
                  <a:lnTo>
                    <a:pt x="150622" y="247434"/>
                  </a:lnTo>
                  <a:lnTo>
                    <a:pt x="157035" y="246164"/>
                  </a:lnTo>
                  <a:lnTo>
                    <a:pt x="176352" y="246164"/>
                  </a:lnTo>
                  <a:lnTo>
                    <a:pt x="198983" y="243624"/>
                  </a:lnTo>
                  <a:lnTo>
                    <a:pt x="221602" y="242354"/>
                  </a:lnTo>
                  <a:lnTo>
                    <a:pt x="244233" y="239814"/>
                  </a:lnTo>
                  <a:lnTo>
                    <a:pt x="270687" y="237274"/>
                  </a:lnTo>
                  <a:lnTo>
                    <a:pt x="273037" y="238544"/>
                  </a:lnTo>
                  <a:lnTo>
                    <a:pt x="275018" y="242354"/>
                  </a:lnTo>
                  <a:lnTo>
                    <a:pt x="275018" y="229069"/>
                  </a:lnTo>
                  <a:lnTo>
                    <a:pt x="273304" y="227114"/>
                  </a:lnTo>
                  <a:lnTo>
                    <a:pt x="269951" y="223304"/>
                  </a:lnTo>
                  <a:lnTo>
                    <a:pt x="267716" y="220764"/>
                  </a:lnTo>
                  <a:lnTo>
                    <a:pt x="259943" y="213144"/>
                  </a:lnTo>
                  <a:lnTo>
                    <a:pt x="258013" y="210985"/>
                  </a:lnTo>
                  <a:lnTo>
                    <a:pt x="258013" y="223304"/>
                  </a:lnTo>
                  <a:lnTo>
                    <a:pt x="257467" y="224574"/>
                  </a:lnTo>
                  <a:lnTo>
                    <a:pt x="256908" y="224574"/>
                  </a:lnTo>
                  <a:lnTo>
                    <a:pt x="241007" y="225844"/>
                  </a:lnTo>
                  <a:lnTo>
                    <a:pt x="217284" y="225844"/>
                  </a:lnTo>
                  <a:lnTo>
                    <a:pt x="232638" y="224574"/>
                  </a:lnTo>
                  <a:lnTo>
                    <a:pt x="248005" y="223304"/>
                  </a:lnTo>
                  <a:lnTo>
                    <a:pt x="258013" y="223304"/>
                  </a:lnTo>
                  <a:lnTo>
                    <a:pt x="258013" y="210985"/>
                  </a:lnTo>
                  <a:lnTo>
                    <a:pt x="257683" y="210604"/>
                  </a:lnTo>
                  <a:lnTo>
                    <a:pt x="254304" y="206794"/>
                  </a:lnTo>
                  <a:lnTo>
                    <a:pt x="249872" y="201714"/>
                  </a:lnTo>
                  <a:lnTo>
                    <a:pt x="245173" y="196354"/>
                  </a:lnTo>
                  <a:lnTo>
                    <a:pt x="245173" y="209334"/>
                  </a:lnTo>
                  <a:lnTo>
                    <a:pt x="242354" y="209334"/>
                  </a:lnTo>
                  <a:lnTo>
                    <a:pt x="239763" y="210604"/>
                  </a:lnTo>
                  <a:lnTo>
                    <a:pt x="229158" y="209334"/>
                  </a:lnTo>
                  <a:lnTo>
                    <a:pt x="201917" y="209334"/>
                  </a:lnTo>
                  <a:lnTo>
                    <a:pt x="201917" y="225844"/>
                  </a:lnTo>
                  <a:lnTo>
                    <a:pt x="157975" y="225844"/>
                  </a:lnTo>
                  <a:lnTo>
                    <a:pt x="152209" y="227114"/>
                  </a:lnTo>
                  <a:lnTo>
                    <a:pt x="146443" y="227114"/>
                  </a:lnTo>
                  <a:lnTo>
                    <a:pt x="166395" y="224574"/>
                  </a:lnTo>
                  <a:lnTo>
                    <a:pt x="186524" y="224574"/>
                  </a:lnTo>
                  <a:lnTo>
                    <a:pt x="201917" y="225844"/>
                  </a:lnTo>
                  <a:lnTo>
                    <a:pt x="201917" y="209334"/>
                  </a:lnTo>
                  <a:lnTo>
                    <a:pt x="182714" y="209334"/>
                  </a:lnTo>
                  <a:lnTo>
                    <a:pt x="148043" y="210604"/>
                  </a:lnTo>
                  <a:lnTo>
                    <a:pt x="139446" y="210604"/>
                  </a:lnTo>
                  <a:lnTo>
                    <a:pt x="138912" y="209334"/>
                  </a:lnTo>
                  <a:lnTo>
                    <a:pt x="140741" y="208064"/>
                  </a:lnTo>
                  <a:lnTo>
                    <a:pt x="142481" y="205524"/>
                  </a:lnTo>
                  <a:lnTo>
                    <a:pt x="174498" y="202984"/>
                  </a:lnTo>
                  <a:lnTo>
                    <a:pt x="189560" y="202984"/>
                  </a:lnTo>
                  <a:lnTo>
                    <a:pt x="204635" y="201714"/>
                  </a:lnTo>
                  <a:lnTo>
                    <a:pt x="219583" y="201714"/>
                  </a:lnTo>
                  <a:lnTo>
                    <a:pt x="227076" y="202984"/>
                  </a:lnTo>
                  <a:lnTo>
                    <a:pt x="239864" y="202984"/>
                  </a:lnTo>
                  <a:lnTo>
                    <a:pt x="243230" y="204254"/>
                  </a:lnTo>
                  <a:lnTo>
                    <a:pt x="245173" y="209334"/>
                  </a:lnTo>
                  <a:lnTo>
                    <a:pt x="245173" y="196354"/>
                  </a:lnTo>
                  <a:lnTo>
                    <a:pt x="238760" y="189014"/>
                  </a:lnTo>
                  <a:lnTo>
                    <a:pt x="237642" y="187744"/>
                  </a:lnTo>
                  <a:lnTo>
                    <a:pt x="234848" y="185204"/>
                  </a:lnTo>
                  <a:lnTo>
                    <a:pt x="231609" y="182664"/>
                  </a:lnTo>
                  <a:lnTo>
                    <a:pt x="223786" y="175044"/>
                  </a:lnTo>
                  <a:lnTo>
                    <a:pt x="218681" y="171399"/>
                  </a:lnTo>
                  <a:lnTo>
                    <a:pt x="218681" y="183934"/>
                  </a:lnTo>
                  <a:lnTo>
                    <a:pt x="161455" y="189014"/>
                  </a:lnTo>
                  <a:lnTo>
                    <a:pt x="161455" y="187744"/>
                  </a:lnTo>
                  <a:lnTo>
                    <a:pt x="218567" y="182664"/>
                  </a:lnTo>
                  <a:lnTo>
                    <a:pt x="218681" y="183934"/>
                  </a:lnTo>
                  <a:lnTo>
                    <a:pt x="218681" y="171399"/>
                  </a:lnTo>
                  <a:lnTo>
                    <a:pt x="218465" y="171234"/>
                  </a:lnTo>
                  <a:lnTo>
                    <a:pt x="208788" y="168694"/>
                  </a:lnTo>
                  <a:lnTo>
                    <a:pt x="202882" y="168694"/>
                  </a:lnTo>
                  <a:lnTo>
                    <a:pt x="193929" y="169964"/>
                  </a:lnTo>
                  <a:lnTo>
                    <a:pt x="184988" y="172504"/>
                  </a:lnTo>
                  <a:lnTo>
                    <a:pt x="165925" y="176314"/>
                  </a:lnTo>
                  <a:lnTo>
                    <a:pt x="164731" y="177584"/>
                  </a:lnTo>
                  <a:lnTo>
                    <a:pt x="156552" y="182664"/>
                  </a:lnTo>
                  <a:lnTo>
                    <a:pt x="149656" y="187744"/>
                  </a:lnTo>
                  <a:lnTo>
                    <a:pt x="110274" y="229654"/>
                  </a:lnTo>
                  <a:lnTo>
                    <a:pt x="83972" y="260134"/>
                  </a:lnTo>
                  <a:lnTo>
                    <a:pt x="65532" y="288074"/>
                  </a:lnTo>
                  <a:lnTo>
                    <a:pt x="59880" y="296964"/>
                  </a:lnTo>
                  <a:lnTo>
                    <a:pt x="55410" y="305854"/>
                  </a:lnTo>
                  <a:lnTo>
                    <a:pt x="51117" y="313474"/>
                  </a:lnTo>
                  <a:lnTo>
                    <a:pt x="46964" y="321094"/>
                  </a:lnTo>
                  <a:lnTo>
                    <a:pt x="34493" y="357924"/>
                  </a:lnTo>
                  <a:lnTo>
                    <a:pt x="34099" y="368084"/>
                  </a:lnTo>
                  <a:lnTo>
                    <a:pt x="32270" y="387134"/>
                  </a:lnTo>
                  <a:lnTo>
                    <a:pt x="34899" y="389674"/>
                  </a:lnTo>
                  <a:lnTo>
                    <a:pt x="50063" y="387134"/>
                  </a:lnTo>
                  <a:lnTo>
                    <a:pt x="54216" y="382054"/>
                  </a:lnTo>
                  <a:lnTo>
                    <a:pt x="64947" y="373164"/>
                  </a:lnTo>
                  <a:lnTo>
                    <a:pt x="73355" y="365544"/>
                  </a:lnTo>
                  <a:lnTo>
                    <a:pt x="77558" y="361734"/>
                  </a:lnTo>
                  <a:lnTo>
                    <a:pt x="84582" y="355384"/>
                  </a:lnTo>
                  <a:lnTo>
                    <a:pt x="85445" y="355384"/>
                  </a:lnTo>
                  <a:lnTo>
                    <a:pt x="86144" y="354114"/>
                  </a:lnTo>
                  <a:lnTo>
                    <a:pt x="93916" y="346494"/>
                  </a:lnTo>
                  <a:lnTo>
                    <a:pt x="96507" y="343954"/>
                  </a:lnTo>
                  <a:lnTo>
                    <a:pt x="100622" y="340144"/>
                  </a:lnTo>
                  <a:lnTo>
                    <a:pt x="107480" y="333794"/>
                  </a:lnTo>
                  <a:lnTo>
                    <a:pt x="114554" y="327444"/>
                  </a:lnTo>
                  <a:lnTo>
                    <a:pt x="118795" y="323634"/>
                  </a:lnTo>
                  <a:lnTo>
                    <a:pt x="125298" y="318554"/>
                  </a:lnTo>
                  <a:lnTo>
                    <a:pt x="130187" y="314744"/>
                  </a:lnTo>
                  <a:lnTo>
                    <a:pt x="139369" y="307124"/>
                  </a:lnTo>
                  <a:lnTo>
                    <a:pt x="148526" y="298234"/>
                  </a:lnTo>
                  <a:lnTo>
                    <a:pt x="154698" y="293154"/>
                  </a:lnTo>
                  <a:lnTo>
                    <a:pt x="157784" y="290614"/>
                  </a:lnTo>
                  <a:lnTo>
                    <a:pt x="167297" y="282994"/>
                  </a:lnTo>
                  <a:lnTo>
                    <a:pt x="173570" y="279184"/>
                  </a:lnTo>
                  <a:lnTo>
                    <a:pt x="179362" y="272834"/>
                  </a:lnTo>
                  <a:lnTo>
                    <a:pt x="187312" y="270294"/>
                  </a:lnTo>
                  <a:lnTo>
                    <a:pt x="195224" y="269024"/>
                  </a:lnTo>
                  <a:lnTo>
                    <a:pt x="202666" y="269024"/>
                  </a:lnTo>
                  <a:lnTo>
                    <a:pt x="209753" y="271564"/>
                  </a:lnTo>
                  <a:lnTo>
                    <a:pt x="216598" y="275374"/>
                  </a:lnTo>
                  <a:lnTo>
                    <a:pt x="221513" y="279184"/>
                  </a:lnTo>
                  <a:lnTo>
                    <a:pt x="227076" y="281724"/>
                  </a:lnTo>
                  <a:lnTo>
                    <a:pt x="231965" y="285534"/>
                  </a:lnTo>
                  <a:lnTo>
                    <a:pt x="265772" y="310934"/>
                  </a:lnTo>
                  <a:lnTo>
                    <a:pt x="272757" y="317284"/>
                  </a:lnTo>
                  <a:lnTo>
                    <a:pt x="286677" y="327444"/>
                  </a:lnTo>
                  <a:lnTo>
                    <a:pt x="293674" y="333794"/>
                  </a:lnTo>
                  <a:lnTo>
                    <a:pt x="303936" y="341414"/>
                  </a:lnTo>
                  <a:lnTo>
                    <a:pt x="336499" y="359194"/>
                  </a:lnTo>
                  <a:lnTo>
                    <a:pt x="344055" y="363004"/>
                  </a:lnTo>
                  <a:lnTo>
                    <a:pt x="350215" y="364274"/>
                  </a:lnTo>
                  <a:lnTo>
                    <a:pt x="356450" y="364274"/>
                  </a:lnTo>
                  <a:lnTo>
                    <a:pt x="362673" y="363004"/>
                  </a:lnTo>
                  <a:lnTo>
                    <a:pt x="368769" y="360464"/>
                  </a:lnTo>
                  <a:lnTo>
                    <a:pt x="373367" y="359194"/>
                  </a:lnTo>
                  <a:lnTo>
                    <a:pt x="375018" y="355384"/>
                  </a:lnTo>
                  <a:close/>
                </a:path>
                <a:path w="403225" h="389890">
                  <a:moveTo>
                    <a:pt x="402602" y="215900"/>
                  </a:moveTo>
                  <a:lnTo>
                    <a:pt x="399135" y="204470"/>
                  </a:lnTo>
                  <a:lnTo>
                    <a:pt x="398132" y="199390"/>
                  </a:lnTo>
                  <a:lnTo>
                    <a:pt x="395998" y="191770"/>
                  </a:lnTo>
                  <a:lnTo>
                    <a:pt x="394855" y="190500"/>
                  </a:lnTo>
                  <a:lnTo>
                    <a:pt x="393776" y="186690"/>
                  </a:lnTo>
                  <a:lnTo>
                    <a:pt x="393560" y="186690"/>
                  </a:lnTo>
                  <a:lnTo>
                    <a:pt x="390474" y="180340"/>
                  </a:lnTo>
                  <a:lnTo>
                    <a:pt x="389864" y="179070"/>
                  </a:lnTo>
                  <a:lnTo>
                    <a:pt x="388099" y="175260"/>
                  </a:lnTo>
                  <a:lnTo>
                    <a:pt x="386334" y="171450"/>
                  </a:lnTo>
                  <a:lnTo>
                    <a:pt x="381355" y="161290"/>
                  </a:lnTo>
                  <a:lnTo>
                    <a:pt x="379717" y="158750"/>
                  </a:lnTo>
                  <a:lnTo>
                    <a:pt x="378536" y="156794"/>
                  </a:lnTo>
                  <a:lnTo>
                    <a:pt x="378536" y="176530"/>
                  </a:lnTo>
                  <a:lnTo>
                    <a:pt x="378040" y="179070"/>
                  </a:lnTo>
                  <a:lnTo>
                    <a:pt x="340575" y="179070"/>
                  </a:lnTo>
                  <a:lnTo>
                    <a:pt x="327037" y="180340"/>
                  </a:lnTo>
                  <a:lnTo>
                    <a:pt x="308711" y="180340"/>
                  </a:lnTo>
                  <a:lnTo>
                    <a:pt x="305079" y="179070"/>
                  </a:lnTo>
                  <a:lnTo>
                    <a:pt x="301612" y="176530"/>
                  </a:lnTo>
                  <a:lnTo>
                    <a:pt x="301764" y="175260"/>
                  </a:lnTo>
                  <a:lnTo>
                    <a:pt x="375424" y="175260"/>
                  </a:lnTo>
                  <a:lnTo>
                    <a:pt x="376974" y="176530"/>
                  </a:lnTo>
                  <a:lnTo>
                    <a:pt x="378536" y="176530"/>
                  </a:lnTo>
                  <a:lnTo>
                    <a:pt x="378536" y="156794"/>
                  </a:lnTo>
                  <a:lnTo>
                    <a:pt x="375132" y="151130"/>
                  </a:lnTo>
                  <a:lnTo>
                    <a:pt x="374370" y="149860"/>
                  </a:lnTo>
                  <a:lnTo>
                    <a:pt x="370954" y="143510"/>
                  </a:lnTo>
                  <a:lnTo>
                    <a:pt x="364007" y="133350"/>
                  </a:lnTo>
                  <a:lnTo>
                    <a:pt x="363207" y="132181"/>
                  </a:lnTo>
                  <a:lnTo>
                    <a:pt x="363207" y="152400"/>
                  </a:lnTo>
                  <a:lnTo>
                    <a:pt x="361797" y="152400"/>
                  </a:lnTo>
                  <a:lnTo>
                    <a:pt x="360387" y="153670"/>
                  </a:lnTo>
                  <a:lnTo>
                    <a:pt x="345694" y="153670"/>
                  </a:lnTo>
                  <a:lnTo>
                    <a:pt x="339140" y="154940"/>
                  </a:lnTo>
                  <a:lnTo>
                    <a:pt x="291401" y="158750"/>
                  </a:lnTo>
                  <a:lnTo>
                    <a:pt x="273011" y="158750"/>
                  </a:lnTo>
                  <a:lnTo>
                    <a:pt x="268211" y="156210"/>
                  </a:lnTo>
                  <a:lnTo>
                    <a:pt x="268693" y="154940"/>
                  </a:lnTo>
                  <a:lnTo>
                    <a:pt x="363067" y="151130"/>
                  </a:lnTo>
                  <a:lnTo>
                    <a:pt x="363207" y="152400"/>
                  </a:lnTo>
                  <a:lnTo>
                    <a:pt x="363207" y="132181"/>
                  </a:lnTo>
                  <a:lnTo>
                    <a:pt x="362280" y="130810"/>
                  </a:lnTo>
                  <a:lnTo>
                    <a:pt x="357327" y="125730"/>
                  </a:lnTo>
                  <a:lnTo>
                    <a:pt x="352107" y="120650"/>
                  </a:lnTo>
                  <a:lnTo>
                    <a:pt x="345998" y="114300"/>
                  </a:lnTo>
                  <a:lnTo>
                    <a:pt x="342900" y="111760"/>
                  </a:lnTo>
                  <a:lnTo>
                    <a:pt x="339788" y="109220"/>
                  </a:lnTo>
                  <a:lnTo>
                    <a:pt x="339471" y="108902"/>
                  </a:lnTo>
                  <a:lnTo>
                    <a:pt x="339471" y="121920"/>
                  </a:lnTo>
                  <a:lnTo>
                    <a:pt x="339369" y="123190"/>
                  </a:lnTo>
                  <a:lnTo>
                    <a:pt x="334530" y="124460"/>
                  </a:lnTo>
                  <a:lnTo>
                    <a:pt x="329653" y="124460"/>
                  </a:lnTo>
                  <a:lnTo>
                    <a:pt x="324853" y="125730"/>
                  </a:lnTo>
                  <a:lnTo>
                    <a:pt x="306222" y="129540"/>
                  </a:lnTo>
                  <a:lnTo>
                    <a:pt x="249796" y="133350"/>
                  </a:lnTo>
                  <a:lnTo>
                    <a:pt x="236397" y="133350"/>
                  </a:lnTo>
                  <a:lnTo>
                    <a:pt x="232041" y="128270"/>
                  </a:lnTo>
                  <a:lnTo>
                    <a:pt x="230949" y="127000"/>
                  </a:lnTo>
                  <a:lnTo>
                    <a:pt x="254190" y="127000"/>
                  </a:lnTo>
                  <a:lnTo>
                    <a:pt x="268808" y="125730"/>
                  </a:lnTo>
                  <a:lnTo>
                    <a:pt x="298030" y="125730"/>
                  </a:lnTo>
                  <a:lnTo>
                    <a:pt x="307517" y="124460"/>
                  </a:lnTo>
                  <a:lnTo>
                    <a:pt x="326504" y="121920"/>
                  </a:lnTo>
                  <a:lnTo>
                    <a:pt x="337121" y="120650"/>
                  </a:lnTo>
                  <a:lnTo>
                    <a:pt x="338315" y="121920"/>
                  </a:lnTo>
                  <a:lnTo>
                    <a:pt x="339471" y="121920"/>
                  </a:lnTo>
                  <a:lnTo>
                    <a:pt x="339471" y="108902"/>
                  </a:lnTo>
                  <a:lnTo>
                    <a:pt x="338543" y="107950"/>
                  </a:lnTo>
                  <a:lnTo>
                    <a:pt x="336042" y="105410"/>
                  </a:lnTo>
                  <a:lnTo>
                    <a:pt x="333552" y="102870"/>
                  </a:lnTo>
                  <a:lnTo>
                    <a:pt x="330466" y="100330"/>
                  </a:lnTo>
                  <a:lnTo>
                    <a:pt x="327393" y="97790"/>
                  </a:lnTo>
                  <a:lnTo>
                    <a:pt x="324624" y="95250"/>
                  </a:lnTo>
                  <a:lnTo>
                    <a:pt x="322884" y="91440"/>
                  </a:lnTo>
                  <a:lnTo>
                    <a:pt x="320014" y="88900"/>
                  </a:lnTo>
                  <a:lnTo>
                    <a:pt x="313080" y="82550"/>
                  </a:lnTo>
                  <a:lnTo>
                    <a:pt x="311683" y="81280"/>
                  </a:lnTo>
                  <a:lnTo>
                    <a:pt x="310159" y="80010"/>
                  </a:lnTo>
                  <a:lnTo>
                    <a:pt x="297700" y="69659"/>
                  </a:lnTo>
                  <a:lnTo>
                    <a:pt x="297700" y="82550"/>
                  </a:lnTo>
                  <a:lnTo>
                    <a:pt x="296430" y="83820"/>
                  </a:lnTo>
                  <a:lnTo>
                    <a:pt x="295071" y="85090"/>
                  </a:lnTo>
                  <a:lnTo>
                    <a:pt x="293687" y="85090"/>
                  </a:lnTo>
                  <a:lnTo>
                    <a:pt x="270179" y="87630"/>
                  </a:lnTo>
                  <a:lnTo>
                    <a:pt x="262737" y="89242"/>
                  </a:lnTo>
                  <a:lnTo>
                    <a:pt x="262737" y="105410"/>
                  </a:lnTo>
                  <a:lnTo>
                    <a:pt x="219938" y="107746"/>
                  </a:lnTo>
                  <a:lnTo>
                    <a:pt x="238112" y="105410"/>
                  </a:lnTo>
                  <a:lnTo>
                    <a:pt x="262737" y="105410"/>
                  </a:lnTo>
                  <a:lnTo>
                    <a:pt x="262737" y="89242"/>
                  </a:lnTo>
                  <a:lnTo>
                    <a:pt x="258406" y="90170"/>
                  </a:lnTo>
                  <a:lnTo>
                    <a:pt x="246621" y="90170"/>
                  </a:lnTo>
                  <a:lnTo>
                    <a:pt x="224243" y="92710"/>
                  </a:lnTo>
                  <a:lnTo>
                    <a:pt x="216217" y="93129"/>
                  </a:lnTo>
                  <a:lnTo>
                    <a:pt x="216217" y="107950"/>
                  </a:lnTo>
                  <a:lnTo>
                    <a:pt x="169760" y="110490"/>
                  </a:lnTo>
                  <a:lnTo>
                    <a:pt x="165633" y="110490"/>
                  </a:lnTo>
                  <a:lnTo>
                    <a:pt x="165633" y="128270"/>
                  </a:lnTo>
                  <a:lnTo>
                    <a:pt x="158076" y="130810"/>
                  </a:lnTo>
                  <a:lnTo>
                    <a:pt x="150977" y="134620"/>
                  </a:lnTo>
                  <a:lnTo>
                    <a:pt x="142367" y="134620"/>
                  </a:lnTo>
                  <a:lnTo>
                    <a:pt x="121297" y="133350"/>
                  </a:lnTo>
                  <a:lnTo>
                    <a:pt x="115366" y="133350"/>
                  </a:lnTo>
                  <a:lnTo>
                    <a:pt x="115366" y="154940"/>
                  </a:lnTo>
                  <a:lnTo>
                    <a:pt x="115074" y="157480"/>
                  </a:lnTo>
                  <a:lnTo>
                    <a:pt x="112687" y="157480"/>
                  </a:lnTo>
                  <a:lnTo>
                    <a:pt x="110299" y="158750"/>
                  </a:lnTo>
                  <a:lnTo>
                    <a:pt x="86690" y="158750"/>
                  </a:lnTo>
                  <a:lnTo>
                    <a:pt x="86690" y="175260"/>
                  </a:lnTo>
                  <a:lnTo>
                    <a:pt x="83832" y="176530"/>
                  </a:lnTo>
                  <a:lnTo>
                    <a:pt x="81038" y="179070"/>
                  </a:lnTo>
                  <a:lnTo>
                    <a:pt x="78117" y="179070"/>
                  </a:lnTo>
                  <a:lnTo>
                    <a:pt x="64592" y="180340"/>
                  </a:lnTo>
                  <a:lnTo>
                    <a:pt x="51155" y="180340"/>
                  </a:lnTo>
                  <a:lnTo>
                    <a:pt x="51155" y="201930"/>
                  </a:lnTo>
                  <a:lnTo>
                    <a:pt x="50406" y="203200"/>
                  </a:lnTo>
                  <a:lnTo>
                    <a:pt x="49377" y="204470"/>
                  </a:lnTo>
                  <a:lnTo>
                    <a:pt x="11023" y="204470"/>
                  </a:lnTo>
                  <a:lnTo>
                    <a:pt x="10528" y="203200"/>
                  </a:lnTo>
                  <a:lnTo>
                    <a:pt x="11264" y="203200"/>
                  </a:lnTo>
                  <a:lnTo>
                    <a:pt x="12014" y="201930"/>
                  </a:lnTo>
                  <a:lnTo>
                    <a:pt x="51155" y="201930"/>
                  </a:lnTo>
                  <a:lnTo>
                    <a:pt x="51155" y="180340"/>
                  </a:lnTo>
                  <a:lnTo>
                    <a:pt x="23876" y="180340"/>
                  </a:lnTo>
                  <a:lnTo>
                    <a:pt x="26517" y="173990"/>
                  </a:lnTo>
                  <a:lnTo>
                    <a:pt x="39319" y="173990"/>
                  </a:lnTo>
                  <a:lnTo>
                    <a:pt x="45161" y="172720"/>
                  </a:lnTo>
                  <a:lnTo>
                    <a:pt x="86271" y="172720"/>
                  </a:lnTo>
                  <a:lnTo>
                    <a:pt x="86690" y="175260"/>
                  </a:lnTo>
                  <a:lnTo>
                    <a:pt x="86690" y="158750"/>
                  </a:lnTo>
                  <a:lnTo>
                    <a:pt x="36753" y="158750"/>
                  </a:lnTo>
                  <a:lnTo>
                    <a:pt x="38798" y="153670"/>
                  </a:lnTo>
                  <a:lnTo>
                    <a:pt x="40982" y="151130"/>
                  </a:lnTo>
                  <a:lnTo>
                    <a:pt x="46266" y="151130"/>
                  </a:lnTo>
                  <a:lnTo>
                    <a:pt x="52768" y="152400"/>
                  </a:lnTo>
                  <a:lnTo>
                    <a:pt x="72364" y="152400"/>
                  </a:lnTo>
                  <a:lnTo>
                    <a:pt x="101028" y="153670"/>
                  </a:lnTo>
                  <a:lnTo>
                    <a:pt x="112191" y="153670"/>
                  </a:lnTo>
                  <a:lnTo>
                    <a:pt x="113766" y="154940"/>
                  </a:lnTo>
                  <a:lnTo>
                    <a:pt x="115366" y="154940"/>
                  </a:lnTo>
                  <a:lnTo>
                    <a:pt x="115366" y="133350"/>
                  </a:lnTo>
                  <a:lnTo>
                    <a:pt x="57531" y="133350"/>
                  </a:lnTo>
                  <a:lnTo>
                    <a:pt x="60248" y="125730"/>
                  </a:lnTo>
                  <a:lnTo>
                    <a:pt x="65201" y="124460"/>
                  </a:lnTo>
                  <a:lnTo>
                    <a:pt x="71932" y="125730"/>
                  </a:lnTo>
                  <a:lnTo>
                    <a:pt x="105829" y="125730"/>
                  </a:lnTo>
                  <a:lnTo>
                    <a:pt x="117144" y="127000"/>
                  </a:lnTo>
                  <a:lnTo>
                    <a:pt x="165519" y="127000"/>
                  </a:lnTo>
                  <a:lnTo>
                    <a:pt x="165633" y="128270"/>
                  </a:lnTo>
                  <a:lnTo>
                    <a:pt x="165633" y="110490"/>
                  </a:lnTo>
                  <a:lnTo>
                    <a:pt x="99720" y="110490"/>
                  </a:lnTo>
                  <a:lnTo>
                    <a:pt x="76365" y="111760"/>
                  </a:lnTo>
                  <a:lnTo>
                    <a:pt x="76276" y="110490"/>
                  </a:lnTo>
                  <a:lnTo>
                    <a:pt x="98513" y="110490"/>
                  </a:lnTo>
                  <a:lnTo>
                    <a:pt x="118694" y="109220"/>
                  </a:lnTo>
                  <a:lnTo>
                    <a:pt x="178866" y="109220"/>
                  </a:lnTo>
                  <a:lnTo>
                    <a:pt x="198628" y="107950"/>
                  </a:lnTo>
                  <a:lnTo>
                    <a:pt x="216217" y="107950"/>
                  </a:lnTo>
                  <a:lnTo>
                    <a:pt x="216217" y="93129"/>
                  </a:lnTo>
                  <a:lnTo>
                    <a:pt x="126136" y="97790"/>
                  </a:lnTo>
                  <a:lnTo>
                    <a:pt x="109131" y="97790"/>
                  </a:lnTo>
                  <a:lnTo>
                    <a:pt x="89065" y="100330"/>
                  </a:lnTo>
                  <a:lnTo>
                    <a:pt x="88887" y="99060"/>
                  </a:lnTo>
                  <a:lnTo>
                    <a:pt x="89535" y="99060"/>
                  </a:lnTo>
                  <a:lnTo>
                    <a:pt x="90170" y="97790"/>
                  </a:lnTo>
                  <a:lnTo>
                    <a:pt x="110642" y="96520"/>
                  </a:lnTo>
                  <a:lnTo>
                    <a:pt x="120561" y="95250"/>
                  </a:lnTo>
                  <a:lnTo>
                    <a:pt x="130479" y="95250"/>
                  </a:lnTo>
                  <a:lnTo>
                    <a:pt x="234086" y="90170"/>
                  </a:lnTo>
                  <a:lnTo>
                    <a:pt x="263512" y="87630"/>
                  </a:lnTo>
                  <a:lnTo>
                    <a:pt x="278193" y="85090"/>
                  </a:lnTo>
                  <a:lnTo>
                    <a:pt x="294500" y="83820"/>
                  </a:lnTo>
                  <a:lnTo>
                    <a:pt x="296100" y="83820"/>
                  </a:lnTo>
                  <a:lnTo>
                    <a:pt x="297700" y="82550"/>
                  </a:lnTo>
                  <a:lnTo>
                    <a:pt x="297700" y="69659"/>
                  </a:lnTo>
                  <a:lnTo>
                    <a:pt x="294881" y="67310"/>
                  </a:lnTo>
                  <a:lnTo>
                    <a:pt x="286537" y="59690"/>
                  </a:lnTo>
                  <a:lnTo>
                    <a:pt x="279501" y="53340"/>
                  </a:lnTo>
                  <a:lnTo>
                    <a:pt x="276402" y="50800"/>
                  </a:lnTo>
                  <a:lnTo>
                    <a:pt x="270192" y="45720"/>
                  </a:lnTo>
                  <a:lnTo>
                    <a:pt x="270192" y="63500"/>
                  </a:lnTo>
                  <a:lnTo>
                    <a:pt x="229489" y="69850"/>
                  </a:lnTo>
                  <a:lnTo>
                    <a:pt x="188633" y="74930"/>
                  </a:lnTo>
                  <a:lnTo>
                    <a:pt x="106070" y="80010"/>
                  </a:lnTo>
                  <a:lnTo>
                    <a:pt x="109562" y="77470"/>
                  </a:lnTo>
                  <a:lnTo>
                    <a:pt x="112306" y="73660"/>
                  </a:lnTo>
                  <a:lnTo>
                    <a:pt x="118516" y="71120"/>
                  </a:lnTo>
                  <a:lnTo>
                    <a:pt x="148844" y="71120"/>
                  </a:lnTo>
                  <a:lnTo>
                    <a:pt x="172288" y="69850"/>
                  </a:lnTo>
                  <a:lnTo>
                    <a:pt x="219075" y="64770"/>
                  </a:lnTo>
                  <a:lnTo>
                    <a:pt x="250952" y="60960"/>
                  </a:lnTo>
                  <a:lnTo>
                    <a:pt x="264947" y="59690"/>
                  </a:lnTo>
                  <a:lnTo>
                    <a:pt x="267690" y="59690"/>
                  </a:lnTo>
                  <a:lnTo>
                    <a:pt x="270192" y="63500"/>
                  </a:lnTo>
                  <a:lnTo>
                    <a:pt x="270192" y="45720"/>
                  </a:lnTo>
                  <a:lnTo>
                    <a:pt x="268655" y="44450"/>
                  </a:lnTo>
                  <a:lnTo>
                    <a:pt x="265557" y="41910"/>
                  </a:lnTo>
                  <a:lnTo>
                    <a:pt x="262763" y="39370"/>
                  </a:lnTo>
                  <a:lnTo>
                    <a:pt x="258559" y="35560"/>
                  </a:lnTo>
                  <a:lnTo>
                    <a:pt x="251701" y="29210"/>
                  </a:lnTo>
                  <a:lnTo>
                    <a:pt x="247777" y="25577"/>
                  </a:lnTo>
                  <a:lnTo>
                    <a:pt x="247777" y="44450"/>
                  </a:lnTo>
                  <a:lnTo>
                    <a:pt x="134937" y="50800"/>
                  </a:lnTo>
                  <a:lnTo>
                    <a:pt x="163055" y="48260"/>
                  </a:lnTo>
                  <a:lnTo>
                    <a:pt x="247777" y="44450"/>
                  </a:lnTo>
                  <a:lnTo>
                    <a:pt x="247777" y="25577"/>
                  </a:lnTo>
                  <a:lnTo>
                    <a:pt x="242100" y="20320"/>
                  </a:lnTo>
                  <a:lnTo>
                    <a:pt x="235483" y="15265"/>
                  </a:lnTo>
                  <a:lnTo>
                    <a:pt x="235483" y="30480"/>
                  </a:lnTo>
                  <a:lnTo>
                    <a:pt x="235191" y="31750"/>
                  </a:lnTo>
                  <a:lnTo>
                    <a:pt x="192189" y="36830"/>
                  </a:lnTo>
                  <a:lnTo>
                    <a:pt x="148932" y="39370"/>
                  </a:lnTo>
                  <a:lnTo>
                    <a:pt x="151523" y="36830"/>
                  </a:lnTo>
                  <a:lnTo>
                    <a:pt x="154190" y="34290"/>
                  </a:lnTo>
                  <a:lnTo>
                    <a:pt x="157086" y="34290"/>
                  </a:lnTo>
                  <a:lnTo>
                    <a:pt x="165506" y="33020"/>
                  </a:lnTo>
                  <a:lnTo>
                    <a:pt x="173951" y="33020"/>
                  </a:lnTo>
                  <a:lnTo>
                    <a:pt x="182397" y="31750"/>
                  </a:lnTo>
                  <a:lnTo>
                    <a:pt x="190855" y="31750"/>
                  </a:lnTo>
                  <a:lnTo>
                    <a:pt x="222008" y="29210"/>
                  </a:lnTo>
                  <a:lnTo>
                    <a:pt x="234454" y="29210"/>
                  </a:lnTo>
                  <a:lnTo>
                    <a:pt x="235483" y="30480"/>
                  </a:lnTo>
                  <a:lnTo>
                    <a:pt x="235483" y="15265"/>
                  </a:lnTo>
                  <a:lnTo>
                    <a:pt x="233807" y="13970"/>
                  </a:lnTo>
                  <a:lnTo>
                    <a:pt x="228231" y="8890"/>
                  </a:lnTo>
                  <a:lnTo>
                    <a:pt x="225437" y="6350"/>
                  </a:lnTo>
                  <a:lnTo>
                    <a:pt x="219519" y="1270"/>
                  </a:lnTo>
                  <a:lnTo>
                    <a:pt x="214071" y="0"/>
                  </a:lnTo>
                  <a:lnTo>
                    <a:pt x="205790" y="0"/>
                  </a:lnTo>
                  <a:lnTo>
                    <a:pt x="205790" y="12700"/>
                  </a:lnTo>
                  <a:lnTo>
                    <a:pt x="190004" y="13970"/>
                  </a:lnTo>
                  <a:lnTo>
                    <a:pt x="194513" y="10160"/>
                  </a:lnTo>
                  <a:lnTo>
                    <a:pt x="199351" y="8890"/>
                  </a:lnTo>
                  <a:lnTo>
                    <a:pt x="205790" y="12700"/>
                  </a:lnTo>
                  <a:lnTo>
                    <a:pt x="205790" y="0"/>
                  </a:lnTo>
                  <a:lnTo>
                    <a:pt x="196380" y="0"/>
                  </a:lnTo>
                  <a:lnTo>
                    <a:pt x="187426" y="2540"/>
                  </a:lnTo>
                  <a:lnTo>
                    <a:pt x="183642" y="5080"/>
                  </a:lnTo>
                  <a:lnTo>
                    <a:pt x="179044" y="7620"/>
                  </a:lnTo>
                  <a:lnTo>
                    <a:pt x="178562" y="7620"/>
                  </a:lnTo>
                  <a:lnTo>
                    <a:pt x="177876" y="8890"/>
                  </a:lnTo>
                  <a:lnTo>
                    <a:pt x="167881" y="13970"/>
                  </a:lnTo>
                  <a:lnTo>
                    <a:pt x="134607" y="40640"/>
                  </a:lnTo>
                  <a:lnTo>
                    <a:pt x="115671" y="60960"/>
                  </a:lnTo>
                  <a:lnTo>
                    <a:pt x="85102" y="91440"/>
                  </a:lnTo>
                  <a:lnTo>
                    <a:pt x="75069" y="102870"/>
                  </a:lnTo>
                  <a:lnTo>
                    <a:pt x="66636" y="111760"/>
                  </a:lnTo>
                  <a:lnTo>
                    <a:pt x="58343" y="120650"/>
                  </a:lnTo>
                  <a:lnTo>
                    <a:pt x="28930" y="154940"/>
                  </a:lnTo>
                  <a:lnTo>
                    <a:pt x="3086" y="194310"/>
                  </a:lnTo>
                  <a:lnTo>
                    <a:pt x="0" y="209550"/>
                  </a:lnTo>
                  <a:lnTo>
                    <a:pt x="685" y="217170"/>
                  </a:lnTo>
                  <a:lnTo>
                    <a:pt x="3403" y="223520"/>
                  </a:lnTo>
                  <a:lnTo>
                    <a:pt x="8661" y="228600"/>
                  </a:lnTo>
                  <a:lnTo>
                    <a:pt x="11430" y="231140"/>
                  </a:lnTo>
                  <a:lnTo>
                    <a:pt x="26504" y="231140"/>
                  </a:lnTo>
                  <a:lnTo>
                    <a:pt x="33820" y="227330"/>
                  </a:lnTo>
                  <a:lnTo>
                    <a:pt x="40246" y="222250"/>
                  </a:lnTo>
                  <a:lnTo>
                    <a:pt x="57467" y="205740"/>
                  </a:lnTo>
                  <a:lnTo>
                    <a:pt x="58978" y="204470"/>
                  </a:lnTo>
                  <a:lnTo>
                    <a:pt x="89255" y="180340"/>
                  </a:lnTo>
                  <a:lnTo>
                    <a:pt x="123482" y="158750"/>
                  </a:lnTo>
                  <a:lnTo>
                    <a:pt x="167271" y="138430"/>
                  </a:lnTo>
                  <a:lnTo>
                    <a:pt x="175107" y="134620"/>
                  </a:lnTo>
                  <a:lnTo>
                    <a:pt x="179082" y="133350"/>
                  </a:lnTo>
                  <a:lnTo>
                    <a:pt x="183451" y="132080"/>
                  </a:lnTo>
                  <a:lnTo>
                    <a:pt x="195491" y="129540"/>
                  </a:lnTo>
                  <a:lnTo>
                    <a:pt x="203200" y="128270"/>
                  </a:lnTo>
                  <a:lnTo>
                    <a:pt x="211239" y="129540"/>
                  </a:lnTo>
                  <a:lnTo>
                    <a:pt x="218871" y="132080"/>
                  </a:lnTo>
                  <a:lnTo>
                    <a:pt x="225920" y="134620"/>
                  </a:lnTo>
                  <a:lnTo>
                    <a:pt x="232549" y="139700"/>
                  </a:lnTo>
                  <a:lnTo>
                    <a:pt x="238925" y="143510"/>
                  </a:lnTo>
                  <a:lnTo>
                    <a:pt x="257644" y="158750"/>
                  </a:lnTo>
                  <a:lnTo>
                    <a:pt x="267017" y="165100"/>
                  </a:lnTo>
                  <a:lnTo>
                    <a:pt x="276555" y="172720"/>
                  </a:lnTo>
                  <a:lnTo>
                    <a:pt x="285407" y="179070"/>
                  </a:lnTo>
                  <a:lnTo>
                    <a:pt x="294411" y="185420"/>
                  </a:lnTo>
                  <a:lnTo>
                    <a:pt x="312801" y="195580"/>
                  </a:lnTo>
                  <a:lnTo>
                    <a:pt x="319366" y="199390"/>
                  </a:lnTo>
                  <a:lnTo>
                    <a:pt x="326136" y="203200"/>
                  </a:lnTo>
                  <a:lnTo>
                    <a:pt x="339852" y="208280"/>
                  </a:lnTo>
                  <a:lnTo>
                    <a:pt x="346303" y="212090"/>
                  </a:lnTo>
                  <a:lnTo>
                    <a:pt x="365798" y="219710"/>
                  </a:lnTo>
                  <a:lnTo>
                    <a:pt x="370459" y="222250"/>
                  </a:lnTo>
                  <a:lnTo>
                    <a:pt x="375348" y="223520"/>
                  </a:lnTo>
                  <a:lnTo>
                    <a:pt x="384733" y="224790"/>
                  </a:lnTo>
                  <a:lnTo>
                    <a:pt x="389661" y="224790"/>
                  </a:lnTo>
                  <a:lnTo>
                    <a:pt x="400723" y="220980"/>
                  </a:lnTo>
                  <a:lnTo>
                    <a:pt x="402602" y="2159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427587" y="7479715"/>
              <a:ext cx="377825" cy="357505"/>
            </a:xfrm>
            <a:custGeom>
              <a:avLst/>
              <a:gdLst/>
              <a:ahLst/>
              <a:cxnLst/>
              <a:rect l="l" t="t" r="r" b="b"/>
              <a:pathLst>
                <a:path w="377825" h="357504">
                  <a:moveTo>
                    <a:pt x="40640" y="192836"/>
                  </a:moveTo>
                  <a:lnTo>
                    <a:pt x="1485" y="192900"/>
                  </a:lnTo>
                  <a:lnTo>
                    <a:pt x="749" y="193713"/>
                  </a:lnTo>
                  <a:lnTo>
                    <a:pt x="0" y="194157"/>
                  </a:lnTo>
                  <a:lnTo>
                    <a:pt x="508" y="195008"/>
                  </a:lnTo>
                  <a:lnTo>
                    <a:pt x="38862" y="194945"/>
                  </a:lnTo>
                  <a:lnTo>
                    <a:pt x="39878" y="194157"/>
                  </a:lnTo>
                  <a:lnTo>
                    <a:pt x="40640" y="192836"/>
                  </a:lnTo>
                  <a:close/>
                </a:path>
                <a:path w="377825" h="357504">
                  <a:moveTo>
                    <a:pt x="57835" y="352348"/>
                  </a:moveTo>
                  <a:lnTo>
                    <a:pt x="50584" y="352564"/>
                  </a:lnTo>
                  <a:lnTo>
                    <a:pt x="43357" y="352996"/>
                  </a:lnTo>
                  <a:lnTo>
                    <a:pt x="36182" y="353783"/>
                  </a:lnTo>
                  <a:lnTo>
                    <a:pt x="29083" y="355015"/>
                  </a:lnTo>
                  <a:lnTo>
                    <a:pt x="29362" y="356933"/>
                  </a:lnTo>
                  <a:lnTo>
                    <a:pt x="36525" y="356158"/>
                  </a:lnTo>
                  <a:lnTo>
                    <a:pt x="43713" y="355511"/>
                  </a:lnTo>
                  <a:lnTo>
                    <a:pt x="50838" y="354418"/>
                  </a:lnTo>
                  <a:lnTo>
                    <a:pt x="57835" y="352348"/>
                  </a:lnTo>
                  <a:close/>
                </a:path>
                <a:path w="377825" h="357504">
                  <a:moveTo>
                    <a:pt x="76174" y="165709"/>
                  </a:moveTo>
                  <a:lnTo>
                    <a:pt x="75755" y="164147"/>
                  </a:lnTo>
                  <a:lnTo>
                    <a:pt x="34645" y="164211"/>
                  </a:lnTo>
                  <a:lnTo>
                    <a:pt x="28803" y="164566"/>
                  </a:lnTo>
                  <a:lnTo>
                    <a:pt x="16002" y="164820"/>
                  </a:lnTo>
                  <a:lnTo>
                    <a:pt x="13360" y="171716"/>
                  </a:lnTo>
                  <a:lnTo>
                    <a:pt x="54076" y="171145"/>
                  </a:lnTo>
                  <a:lnTo>
                    <a:pt x="70523" y="170611"/>
                  </a:lnTo>
                  <a:lnTo>
                    <a:pt x="73317" y="167449"/>
                  </a:lnTo>
                  <a:lnTo>
                    <a:pt x="76174" y="165709"/>
                  </a:lnTo>
                  <a:close/>
                </a:path>
                <a:path w="377825" h="357504">
                  <a:moveTo>
                    <a:pt x="79819" y="331685"/>
                  </a:moveTo>
                  <a:lnTo>
                    <a:pt x="65493" y="331000"/>
                  </a:lnTo>
                  <a:lnTo>
                    <a:pt x="51422" y="331952"/>
                  </a:lnTo>
                  <a:lnTo>
                    <a:pt x="40106" y="334276"/>
                  </a:lnTo>
                  <a:lnTo>
                    <a:pt x="34074" y="337718"/>
                  </a:lnTo>
                  <a:lnTo>
                    <a:pt x="39141" y="336842"/>
                  </a:lnTo>
                  <a:lnTo>
                    <a:pt x="43561" y="335635"/>
                  </a:lnTo>
                  <a:lnTo>
                    <a:pt x="54457" y="335127"/>
                  </a:lnTo>
                  <a:lnTo>
                    <a:pt x="67310" y="334924"/>
                  </a:lnTo>
                  <a:lnTo>
                    <a:pt x="76466" y="334911"/>
                  </a:lnTo>
                  <a:lnTo>
                    <a:pt x="78447" y="334200"/>
                  </a:lnTo>
                  <a:lnTo>
                    <a:pt x="79819" y="331685"/>
                  </a:lnTo>
                  <a:close/>
                </a:path>
                <a:path w="377825" h="357504">
                  <a:moveTo>
                    <a:pt x="104838" y="146088"/>
                  </a:moveTo>
                  <a:lnTo>
                    <a:pt x="103251" y="145542"/>
                  </a:lnTo>
                  <a:lnTo>
                    <a:pt x="101663" y="144589"/>
                  </a:lnTo>
                  <a:lnTo>
                    <a:pt x="48768" y="143357"/>
                  </a:lnTo>
                  <a:lnTo>
                    <a:pt x="42252" y="143116"/>
                  </a:lnTo>
                  <a:lnTo>
                    <a:pt x="30454" y="142100"/>
                  </a:lnTo>
                  <a:lnTo>
                    <a:pt x="28270" y="144564"/>
                  </a:lnTo>
                  <a:lnTo>
                    <a:pt x="26238" y="149288"/>
                  </a:lnTo>
                  <a:lnTo>
                    <a:pt x="42062" y="149834"/>
                  </a:lnTo>
                  <a:lnTo>
                    <a:pt x="85483" y="150266"/>
                  </a:lnTo>
                  <a:lnTo>
                    <a:pt x="99771" y="150241"/>
                  </a:lnTo>
                  <a:lnTo>
                    <a:pt x="102171" y="148856"/>
                  </a:lnTo>
                  <a:lnTo>
                    <a:pt x="104559" y="148120"/>
                  </a:lnTo>
                  <a:lnTo>
                    <a:pt x="104838" y="146088"/>
                  </a:lnTo>
                  <a:close/>
                </a:path>
                <a:path w="377825" h="357504">
                  <a:moveTo>
                    <a:pt x="104940" y="310197"/>
                  </a:moveTo>
                  <a:lnTo>
                    <a:pt x="43129" y="312864"/>
                  </a:lnTo>
                  <a:lnTo>
                    <a:pt x="41922" y="318528"/>
                  </a:lnTo>
                  <a:lnTo>
                    <a:pt x="42532" y="318909"/>
                  </a:lnTo>
                  <a:lnTo>
                    <a:pt x="78765" y="318389"/>
                  </a:lnTo>
                  <a:lnTo>
                    <a:pt x="95046" y="318376"/>
                  </a:lnTo>
                  <a:lnTo>
                    <a:pt x="102158" y="312356"/>
                  </a:lnTo>
                  <a:lnTo>
                    <a:pt x="104940" y="310197"/>
                  </a:lnTo>
                  <a:close/>
                </a:path>
                <a:path w="377825" h="357504">
                  <a:moveTo>
                    <a:pt x="155105" y="118757"/>
                  </a:moveTo>
                  <a:lnTo>
                    <a:pt x="154990" y="117589"/>
                  </a:lnTo>
                  <a:lnTo>
                    <a:pt x="106616" y="117538"/>
                  </a:lnTo>
                  <a:lnTo>
                    <a:pt x="72707" y="116713"/>
                  </a:lnTo>
                  <a:lnTo>
                    <a:pt x="54673" y="115798"/>
                  </a:lnTo>
                  <a:lnTo>
                    <a:pt x="49733" y="117386"/>
                  </a:lnTo>
                  <a:lnTo>
                    <a:pt x="47015" y="123990"/>
                  </a:lnTo>
                  <a:lnTo>
                    <a:pt x="47307" y="124383"/>
                  </a:lnTo>
                  <a:lnTo>
                    <a:pt x="110794" y="124841"/>
                  </a:lnTo>
                  <a:lnTo>
                    <a:pt x="140462" y="125272"/>
                  </a:lnTo>
                  <a:lnTo>
                    <a:pt x="147548" y="121513"/>
                  </a:lnTo>
                  <a:lnTo>
                    <a:pt x="155105" y="118757"/>
                  </a:lnTo>
                  <a:close/>
                </a:path>
                <a:path w="377825" h="357504">
                  <a:moveTo>
                    <a:pt x="163156" y="261175"/>
                  </a:moveTo>
                  <a:lnTo>
                    <a:pt x="163004" y="260096"/>
                  </a:lnTo>
                  <a:lnTo>
                    <a:pt x="73939" y="268363"/>
                  </a:lnTo>
                  <a:lnTo>
                    <a:pt x="74079" y="269862"/>
                  </a:lnTo>
                  <a:lnTo>
                    <a:pt x="118846" y="265988"/>
                  </a:lnTo>
                  <a:lnTo>
                    <a:pt x="141122" y="264490"/>
                  </a:lnTo>
                  <a:lnTo>
                    <a:pt x="152209" y="263347"/>
                  </a:lnTo>
                  <a:lnTo>
                    <a:pt x="163156" y="261175"/>
                  </a:lnTo>
                  <a:close/>
                </a:path>
                <a:path w="377825" h="357504">
                  <a:moveTo>
                    <a:pt x="195275" y="3187"/>
                  </a:moveTo>
                  <a:lnTo>
                    <a:pt x="188823" y="0"/>
                  </a:lnTo>
                  <a:lnTo>
                    <a:pt x="183997" y="1511"/>
                  </a:lnTo>
                  <a:lnTo>
                    <a:pt x="179476" y="5270"/>
                  </a:lnTo>
                  <a:lnTo>
                    <a:pt x="195275" y="3187"/>
                  </a:lnTo>
                  <a:close/>
                </a:path>
                <a:path w="377825" h="357504">
                  <a:moveTo>
                    <a:pt x="208153" y="175221"/>
                  </a:moveTo>
                  <a:lnTo>
                    <a:pt x="208038" y="173926"/>
                  </a:lnTo>
                  <a:lnTo>
                    <a:pt x="150939" y="179298"/>
                  </a:lnTo>
                  <a:lnTo>
                    <a:pt x="150926" y="180340"/>
                  </a:lnTo>
                  <a:lnTo>
                    <a:pt x="208153" y="175221"/>
                  </a:lnTo>
                  <a:close/>
                </a:path>
                <a:path w="377825" h="357504">
                  <a:moveTo>
                    <a:pt x="224967" y="21018"/>
                  </a:moveTo>
                  <a:lnTo>
                    <a:pt x="223939" y="20637"/>
                  </a:lnTo>
                  <a:lnTo>
                    <a:pt x="222872" y="19862"/>
                  </a:lnTo>
                  <a:lnTo>
                    <a:pt x="154990" y="24180"/>
                  </a:lnTo>
                  <a:lnTo>
                    <a:pt x="143662" y="25196"/>
                  </a:lnTo>
                  <a:lnTo>
                    <a:pt x="140995" y="27787"/>
                  </a:lnTo>
                  <a:lnTo>
                    <a:pt x="138417" y="29972"/>
                  </a:lnTo>
                  <a:lnTo>
                    <a:pt x="160096" y="29019"/>
                  </a:lnTo>
                  <a:lnTo>
                    <a:pt x="181673" y="27355"/>
                  </a:lnTo>
                  <a:lnTo>
                    <a:pt x="203187" y="25234"/>
                  </a:lnTo>
                  <a:lnTo>
                    <a:pt x="224663" y="22860"/>
                  </a:lnTo>
                  <a:lnTo>
                    <a:pt x="224967" y="21018"/>
                  </a:lnTo>
                  <a:close/>
                </a:path>
                <a:path w="377825" h="357504">
                  <a:moveTo>
                    <a:pt x="234657" y="200710"/>
                  </a:moveTo>
                  <a:lnTo>
                    <a:pt x="232702" y="195300"/>
                  </a:lnTo>
                  <a:lnTo>
                    <a:pt x="229336" y="193878"/>
                  </a:lnTo>
                  <a:lnTo>
                    <a:pt x="224053" y="193954"/>
                  </a:lnTo>
                  <a:lnTo>
                    <a:pt x="216573" y="193789"/>
                  </a:lnTo>
                  <a:lnTo>
                    <a:pt x="201587" y="192925"/>
                  </a:lnTo>
                  <a:lnTo>
                    <a:pt x="194106" y="192913"/>
                  </a:lnTo>
                  <a:lnTo>
                    <a:pt x="163982" y="194551"/>
                  </a:lnTo>
                  <a:lnTo>
                    <a:pt x="131965" y="196926"/>
                  </a:lnTo>
                  <a:lnTo>
                    <a:pt x="130225" y="199415"/>
                  </a:lnTo>
                  <a:lnTo>
                    <a:pt x="128397" y="200812"/>
                  </a:lnTo>
                  <a:lnTo>
                    <a:pt x="128930" y="202031"/>
                  </a:lnTo>
                  <a:lnTo>
                    <a:pt x="137528" y="201231"/>
                  </a:lnTo>
                  <a:lnTo>
                    <a:pt x="187388" y="200025"/>
                  </a:lnTo>
                  <a:lnTo>
                    <a:pt x="210604" y="199745"/>
                  </a:lnTo>
                  <a:lnTo>
                    <a:pt x="218630" y="200736"/>
                  </a:lnTo>
                  <a:lnTo>
                    <a:pt x="229235" y="201218"/>
                  </a:lnTo>
                  <a:lnTo>
                    <a:pt x="231825" y="200863"/>
                  </a:lnTo>
                  <a:lnTo>
                    <a:pt x="234657" y="200710"/>
                  </a:lnTo>
                  <a:close/>
                </a:path>
                <a:path w="377825" h="357504">
                  <a:moveTo>
                    <a:pt x="237248" y="34988"/>
                  </a:moveTo>
                  <a:lnTo>
                    <a:pt x="180746" y="37515"/>
                  </a:lnTo>
                  <a:lnTo>
                    <a:pt x="152539" y="39344"/>
                  </a:lnTo>
                  <a:lnTo>
                    <a:pt x="124421" y="42430"/>
                  </a:lnTo>
                  <a:lnTo>
                    <a:pt x="237248" y="34988"/>
                  </a:lnTo>
                  <a:close/>
                </a:path>
                <a:path w="377825" h="357504">
                  <a:moveTo>
                    <a:pt x="247497" y="214909"/>
                  </a:moveTo>
                  <a:lnTo>
                    <a:pt x="247434" y="213944"/>
                  </a:lnTo>
                  <a:lnTo>
                    <a:pt x="222135" y="215734"/>
                  </a:lnTo>
                  <a:lnTo>
                    <a:pt x="206768" y="216395"/>
                  </a:lnTo>
                  <a:lnTo>
                    <a:pt x="191401" y="216420"/>
                  </a:lnTo>
                  <a:lnTo>
                    <a:pt x="165925" y="215061"/>
                  </a:lnTo>
                  <a:lnTo>
                    <a:pt x="155879" y="215341"/>
                  </a:lnTo>
                  <a:lnTo>
                    <a:pt x="145872" y="216433"/>
                  </a:lnTo>
                  <a:lnTo>
                    <a:pt x="135928" y="218313"/>
                  </a:lnTo>
                  <a:lnTo>
                    <a:pt x="141693" y="217766"/>
                  </a:lnTo>
                  <a:lnTo>
                    <a:pt x="147459" y="216852"/>
                  </a:lnTo>
                  <a:lnTo>
                    <a:pt x="167830" y="216750"/>
                  </a:lnTo>
                  <a:lnTo>
                    <a:pt x="206959" y="217411"/>
                  </a:lnTo>
                  <a:lnTo>
                    <a:pt x="215138" y="217322"/>
                  </a:lnTo>
                  <a:lnTo>
                    <a:pt x="230492" y="216446"/>
                  </a:lnTo>
                  <a:lnTo>
                    <a:pt x="246392" y="215188"/>
                  </a:lnTo>
                  <a:lnTo>
                    <a:pt x="247497" y="214909"/>
                  </a:lnTo>
                  <a:close/>
                </a:path>
                <a:path w="377825" h="357504">
                  <a:moveTo>
                    <a:pt x="252209" y="96888"/>
                  </a:moveTo>
                  <a:lnTo>
                    <a:pt x="252171" y="95910"/>
                  </a:lnTo>
                  <a:lnTo>
                    <a:pt x="235762" y="96431"/>
                  </a:lnTo>
                  <a:lnTo>
                    <a:pt x="207860" y="98399"/>
                  </a:lnTo>
                  <a:lnTo>
                    <a:pt x="188112" y="99479"/>
                  </a:lnTo>
                  <a:lnTo>
                    <a:pt x="168351" y="100177"/>
                  </a:lnTo>
                  <a:lnTo>
                    <a:pt x="108178" y="100736"/>
                  </a:lnTo>
                  <a:lnTo>
                    <a:pt x="67132" y="101536"/>
                  </a:lnTo>
                  <a:lnTo>
                    <a:pt x="65760" y="101854"/>
                  </a:lnTo>
                  <a:lnTo>
                    <a:pt x="65849" y="102196"/>
                  </a:lnTo>
                  <a:lnTo>
                    <a:pt x="135902" y="101790"/>
                  </a:lnTo>
                  <a:lnTo>
                    <a:pt x="159245" y="101320"/>
                  </a:lnTo>
                  <a:lnTo>
                    <a:pt x="182486" y="100469"/>
                  </a:lnTo>
                  <a:lnTo>
                    <a:pt x="252209" y="96888"/>
                  </a:lnTo>
                  <a:close/>
                </a:path>
                <a:path w="377825" h="357504">
                  <a:moveTo>
                    <a:pt x="259664" y="54190"/>
                  </a:moveTo>
                  <a:lnTo>
                    <a:pt x="257175" y="51079"/>
                  </a:lnTo>
                  <a:lnTo>
                    <a:pt x="254431" y="50457"/>
                  </a:lnTo>
                  <a:lnTo>
                    <a:pt x="208546" y="56235"/>
                  </a:lnTo>
                  <a:lnTo>
                    <a:pt x="185178" y="58559"/>
                  </a:lnTo>
                  <a:lnTo>
                    <a:pt x="161772" y="60363"/>
                  </a:lnTo>
                  <a:lnTo>
                    <a:pt x="138328" y="61671"/>
                  </a:lnTo>
                  <a:lnTo>
                    <a:pt x="111607" y="62585"/>
                  </a:lnTo>
                  <a:lnTo>
                    <a:pt x="107988" y="62230"/>
                  </a:lnTo>
                  <a:lnTo>
                    <a:pt x="101777" y="65138"/>
                  </a:lnTo>
                  <a:lnTo>
                    <a:pt x="99034" y="68262"/>
                  </a:lnTo>
                  <a:lnTo>
                    <a:pt x="95554" y="71081"/>
                  </a:lnTo>
                  <a:lnTo>
                    <a:pt x="137007" y="69049"/>
                  </a:lnTo>
                  <a:lnTo>
                    <a:pt x="178117" y="65684"/>
                  </a:lnTo>
                  <a:lnTo>
                    <a:pt x="218960" y="60807"/>
                  </a:lnTo>
                  <a:lnTo>
                    <a:pt x="259664" y="54190"/>
                  </a:lnTo>
                  <a:close/>
                </a:path>
                <a:path w="377825" h="357504">
                  <a:moveTo>
                    <a:pt x="280441" y="251269"/>
                  </a:moveTo>
                  <a:lnTo>
                    <a:pt x="280352" y="249834"/>
                  </a:lnTo>
                  <a:lnTo>
                    <a:pt x="204774" y="254838"/>
                  </a:lnTo>
                  <a:lnTo>
                    <a:pt x="204876" y="256692"/>
                  </a:lnTo>
                  <a:lnTo>
                    <a:pt x="280441" y="251269"/>
                  </a:lnTo>
                  <a:close/>
                </a:path>
                <a:path w="377825" h="357504">
                  <a:moveTo>
                    <a:pt x="294601" y="94767"/>
                  </a:moveTo>
                  <a:lnTo>
                    <a:pt x="268605" y="94767"/>
                  </a:lnTo>
                  <a:lnTo>
                    <a:pt x="268605" y="95072"/>
                  </a:lnTo>
                  <a:lnTo>
                    <a:pt x="294601" y="95072"/>
                  </a:lnTo>
                  <a:lnTo>
                    <a:pt x="294601" y="94767"/>
                  </a:lnTo>
                  <a:close/>
                </a:path>
                <a:path w="377825" h="357504">
                  <a:moveTo>
                    <a:pt x="301574" y="270598"/>
                  </a:moveTo>
                  <a:lnTo>
                    <a:pt x="297903" y="266446"/>
                  </a:lnTo>
                  <a:lnTo>
                    <a:pt x="294843" y="263994"/>
                  </a:lnTo>
                  <a:lnTo>
                    <a:pt x="274955" y="266890"/>
                  </a:lnTo>
                  <a:lnTo>
                    <a:pt x="232359" y="272148"/>
                  </a:lnTo>
                  <a:lnTo>
                    <a:pt x="231546" y="272453"/>
                  </a:lnTo>
                  <a:lnTo>
                    <a:pt x="235089" y="276466"/>
                  </a:lnTo>
                  <a:lnTo>
                    <a:pt x="238683" y="278676"/>
                  </a:lnTo>
                  <a:lnTo>
                    <a:pt x="256120" y="276072"/>
                  </a:lnTo>
                  <a:lnTo>
                    <a:pt x="301574" y="270598"/>
                  </a:lnTo>
                  <a:close/>
                </a:path>
                <a:path w="377825" h="357504">
                  <a:moveTo>
                    <a:pt x="317207" y="290042"/>
                  </a:moveTo>
                  <a:lnTo>
                    <a:pt x="313626" y="283730"/>
                  </a:lnTo>
                  <a:lnTo>
                    <a:pt x="260692" y="292735"/>
                  </a:lnTo>
                  <a:lnTo>
                    <a:pt x="258572" y="293395"/>
                  </a:lnTo>
                  <a:lnTo>
                    <a:pt x="261721" y="297891"/>
                  </a:lnTo>
                  <a:lnTo>
                    <a:pt x="265201" y="299034"/>
                  </a:lnTo>
                  <a:lnTo>
                    <a:pt x="281063" y="296024"/>
                  </a:lnTo>
                  <a:lnTo>
                    <a:pt x="314388" y="290652"/>
                  </a:lnTo>
                  <a:lnTo>
                    <a:pt x="317207" y="290042"/>
                  </a:lnTo>
                  <a:close/>
                </a:path>
                <a:path w="377825" h="357504">
                  <a:moveTo>
                    <a:pt x="328955" y="113004"/>
                  </a:moveTo>
                  <a:lnTo>
                    <a:pt x="327787" y="112788"/>
                  </a:lnTo>
                  <a:lnTo>
                    <a:pt x="326593" y="112306"/>
                  </a:lnTo>
                  <a:lnTo>
                    <a:pt x="297014" y="115506"/>
                  </a:lnTo>
                  <a:lnTo>
                    <a:pt x="287502" y="116192"/>
                  </a:lnTo>
                  <a:lnTo>
                    <a:pt x="258292" y="117233"/>
                  </a:lnTo>
                  <a:lnTo>
                    <a:pt x="226225" y="118021"/>
                  </a:lnTo>
                  <a:lnTo>
                    <a:pt x="220421" y="118389"/>
                  </a:lnTo>
                  <a:lnTo>
                    <a:pt x="225869" y="124180"/>
                  </a:lnTo>
                  <a:lnTo>
                    <a:pt x="239268" y="124244"/>
                  </a:lnTo>
                  <a:lnTo>
                    <a:pt x="258178" y="123736"/>
                  </a:lnTo>
                  <a:lnTo>
                    <a:pt x="276987" y="122301"/>
                  </a:lnTo>
                  <a:lnTo>
                    <a:pt x="295706" y="119964"/>
                  </a:lnTo>
                  <a:lnTo>
                    <a:pt x="319125" y="115747"/>
                  </a:lnTo>
                  <a:lnTo>
                    <a:pt x="328853" y="114452"/>
                  </a:lnTo>
                  <a:lnTo>
                    <a:pt x="328955" y="113004"/>
                  </a:lnTo>
                  <a:close/>
                </a:path>
                <a:path w="377825" h="357504">
                  <a:moveTo>
                    <a:pt x="332193" y="309930"/>
                  </a:moveTo>
                  <a:lnTo>
                    <a:pt x="329933" y="308940"/>
                  </a:lnTo>
                  <a:lnTo>
                    <a:pt x="328320" y="307644"/>
                  </a:lnTo>
                  <a:lnTo>
                    <a:pt x="321627" y="307555"/>
                  </a:lnTo>
                  <a:lnTo>
                    <a:pt x="316534" y="307721"/>
                  </a:lnTo>
                  <a:lnTo>
                    <a:pt x="304190" y="309118"/>
                  </a:lnTo>
                  <a:lnTo>
                    <a:pt x="282282" y="311975"/>
                  </a:lnTo>
                  <a:lnTo>
                    <a:pt x="281965" y="313194"/>
                  </a:lnTo>
                  <a:lnTo>
                    <a:pt x="283578" y="313778"/>
                  </a:lnTo>
                  <a:lnTo>
                    <a:pt x="285254" y="314998"/>
                  </a:lnTo>
                  <a:lnTo>
                    <a:pt x="332193" y="309930"/>
                  </a:lnTo>
                  <a:close/>
                </a:path>
                <a:path w="377825" h="357504">
                  <a:moveTo>
                    <a:pt x="348373" y="334606"/>
                  </a:moveTo>
                  <a:lnTo>
                    <a:pt x="347586" y="331368"/>
                  </a:lnTo>
                  <a:lnTo>
                    <a:pt x="346011" y="330581"/>
                  </a:lnTo>
                  <a:lnTo>
                    <a:pt x="335394" y="331749"/>
                  </a:lnTo>
                  <a:lnTo>
                    <a:pt x="311734" y="333857"/>
                  </a:lnTo>
                  <a:lnTo>
                    <a:pt x="315341" y="336613"/>
                  </a:lnTo>
                  <a:lnTo>
                    <a:pt x="317893" y="337832"/>
                  </a:lnTo>
                  <a:lnTo>
                    <a:pt x="328828" y="336257"/>
                  </a:lnTo>
                  <a:lnTo>
                    <a:pt x="336130" y="335953"/>
                  </a:lnTo>
                  <a:lnTo>
                    <a:pt x="345020" y="335153"/>
                  </a:lnTo>
                  <a:lnTo>
                    <a:pt x="346659" y="334848"/>
                  </a:lnTo>
                  <a:lnTo>
                    <a:pt x="348373" y="334606"/>
                  </a:lnTo>
                  <a:close/>
                </a:path>
                <a:path w="377825" h="357504">
                  <a:moveTo>
                    <a:pt x="352679" y="143611"/>
                  </a:moveTo>
                  <a:lnTo>
                    <a:pt x="352539" y="142125"/>
                  </a:lnTo>
                  <a:lnTo>
                    <a:pt x="258165" y="146265"/>
                  </a:lnTo>
                  <a:lnTo>
                    <a:pt x="257683" y="147256"/>
                  </a:lnTo>
                  <a:lnTo>
                    <a:pt x="260096" y="147955"/>
                  </a:lnTo>
                  <a:lnTo>
                    <a:pt x="262483" y="149212"/>
                  </a:lnTo>
                  <a:lnTo>
                    <a:pt x="280885" y="149161"/>
                  </a:lnTo>
                  <a:lnTo>
                    <a:pt x="296824" y="148424"/>
                  </a:lnTo>
                  <a:lnTo>
                    <a:pt x="312724" y="147154"/>
                  </a:lnTo>
                  <a:lnTo>
                    <a:pt x="335165" y="144665"/>
                  </a:lnTo>
                  <a:lnTo>
                    <a:pt x="341833" y="144729"/>
                  </a:lnTo>
                  <a:lnTo>
                    <a:pt x="349859" y="144259"/>
                  </a:lnTo>
                  <a:lnTo>
                    <a:pt x="352679" y="143611"/>
                  </a:lnTo>
                  <a:close/>
                </a:path>
                <a:path w="377825" h="357504">
                  <a:moveTo>
                    <a:pt x="368020" y="168122"/>
                  </a:moveTo>
                  <a:lnTo>
                    <a:pt x="366458" y="167347"/>
                  </a:lnTo>
                  <a:lnTo>
                    <a:pt x="364909" y="165900"/>
                  </a:lnTo>
                  <a:lnTo>
                    <a:pt x="291249" y="166306"/>
                  </a:lnTo>
                  <a:lnTo>
                    <a:pt x="291096" y="167652"/>
                  </a:lnTo>
                  <a:lnTo>
                    <a:pt x="294563" y="170421"/>
                  </a:lnTo>
                  <a:lnTo>
                    <a:pt x="298196" y="171780"/>
                  </a:lnTo>
                  <a:lnTo>
                    <a:pt x="316522" y="171056"/>
                  </a:lnTo>
                  <a:lnTo>
                    <a:pt x="360616" y="169964"/>
                  </a:lnTo>
                  <a:lnTo>
                    <a:pt x="367525" y="169506"/>
                  </a:lnTo>
                  <a:lnTo>
                    <a:pt x="368020" y="168122"/>
                  </a:lnTo>
                  <a:close/>
                </a:path>
                <a:path w="377825" h="357504">
                  <a:moveTo>
                    <a:pt x="377469" y="191173"/>
                  </a:moveTo>
                  <a:lnTo>
                    <a:pt x="337400" y="191173"/>
                  </a:lnTo>
                  <a:lnTo>
                    <a:pt x="337400" y="192201"/>
                  </a:lnTo>
                  <a:lnTo>
                    <a:pt x="377469" y="192201"/>
                  </a:lnTo>
                  <a:lnTo>
                    <a:pt x="377469" y="191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368699" y="7114449"/>
            <a:ext cx="33750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3195" algn="l"/>
              </a:tabLst>
            </a:pPr>
            <a:r>
              <a:rPr sz="1600" spc="-2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m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1.9	56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59205" y="7165656"/>
            <a:ext cx="23939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46455" algn="l"/>
                <a:tab pos="1055370" algn="l"/>
                <a:tab pos="2071370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2800" b="1" u="dbl" spc="-5" dirty="0">
                <a:solidFill>
                  <a:srgbClr val="1399C9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	</a:t>
            </a: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	%</a:t>
            </a:r>
            <a:endParaRPr sz="2800">
              <a:latin typeface="Source Sans Pro Black"/>
              <a:cs typeface="Source Sans Pro Blac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239200" y="6703752"/>
            <a:ext cx="4698365" cy="231775"/>
            <a:chOff x="9239200" y="6703752"/>
            <a:chExt cx="4698365" cy="231775"/>
          </a:xfrm>
        </p:grpSpPr>
        <p:sp>
          <p:nvSpPr>
            <p:cNvPr id="27" name="object 27"/>
            <p:cNvSpPr/>
            <p:nvPr/>
          </p:nvSpPr>
          <p:spPr>
            <a:xfrm>
              <a:off x="9242375" y="6706927"/>
              <a:ext cx="4692015" cy="126364"/>
            </a:xfrm>
            <a:custGeom>
              <a:avLst/>
              <a:gdLst/>
              <a:ahLst/>
              <a:cxnLst/>
              <a:rect l="l" t="t" r="r" b="b"/>
              <a:pathLst>
                <a:path w="4692015" h="126365">
                  <a:moveTo>
                    <a:pt x="0" y="0"/>
                  </a:moveTo>
                  <a:lnTo>
                    <a:pt x="0" y="125945"/>
                  </a:lnTo>
                  <a:lnTo>
                    <a:pt x="2239378" y="125945"/>
                  </a:lnTo>
                  <a:lnTo>
                    <a:pt x="4691646" y="125945"/>
                  </a:lnTo>
                  <a:lnTo>
                    <a:pt x="4691646" y="0"/>
                  </a:lnTo>
                </a:path>
              </a:pathLst>
            </a:custGeom>
            <a:ln w="6349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22335" y="6836045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h="71120">
                  <a:moveTo>
                    <a:pt x="0" y="0"/>
                  </a:moveTo>
                  <a:lnTo>
                    <a:pt x="0" y="7090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09635" y="690695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699"/>
                  </a:moveTo>
                  <a:lnTo>
                    <a:pt x="25400" y="19710"/>
                  </a:lnTo>
                  <a:lnTo>
                    <a:pt x="19710" y="25399"/>
                  </a:lnTo>
                  <a:lnTo>
                    <a:pt x="12700" y="25399"/>
                  </a:lnTo>
                  <a:lnTo>
                    <a:pt x="5676" y="25399"/>
                  </a:lnTo>
                  <a:lnTo>
                    <a:pt x="0" y="19710"/>
                  </a:lnTo>
                  <a:lnTo>
                    <a:pt x="0" y="12699"/>
                  </a:lnTo>
                  <a:lnTo>
                    <a:pt x="0" y="5689"/>
                  </a:lnTo>
                  <a:lnTo>
                    <a:pt x="5676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6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368699" y="7724049"/>
            <a:ext cx="16973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among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aged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368581" y="7967889"/>
            <a:ext cx="1384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0-14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to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437769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22400" y="2135919"/>
            <a:ext cx="13672533" cy="6796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Source Sans Pro"/>
                <a:cs typeface="Source Sans Pro"/>
              </a:rPr>
              <a:t>Cardiovascular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(CVD)</a:t>
            </a:r>
            <a:r>
              <a:rPr sz="2000" dirty="0">
                <a:latin typeface="Source Sans Pro"/>
                <a:cs typeface="Source Sans Pro"/>
              </a:rPr>
              <a:t> 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common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term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all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affect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heart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blood </a:t>
            </a:r>
            <a:r>
              <a:rPr sz="2000" spc="-5" dirty="0">
                <a:latin typeface="Source Sans Pro"/>
                <a:cs typeface="Source Sans Pro"/>
              </a:rPr>
              <a:t>vessels</a:t>
            </a:r>
            <a:r>
              <a:rPr lang="en-AU"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[1,</a:t>
            </a:r>
            <a:r>
              <a:rPr sz="1725" spc="-44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2]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14333" y="2885220"/>
            <a:ext cx="3552190" cy="114133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20" dirty="0">
                <a:latin typeface="Source Sans Pro"/>
                <a:cs typeface="Source Sans Pro"/>
              </a:rPr>
              <a:t>ischaemic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IHD</a:t>
            </a:r>
            <a:r>
              <a:rPr sz="2000" spc="-20" dirty="0">
                <a:latin typeface="Source Sans Pro"/>
                <a:cs typeface="Source Sans Pro"/>
              </a:rPr>
              <a:t>)</a:t>
            </a:r>
            <a:endParaRPr sz="2000" dirty="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failure</a:t>
            </a:r>
            <a:endParaRPr sz="2000" dirty="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25" dirty="0">
                <a:latin typeface="Source Sans Pro"/>
                <a:cs typeface="Source Sans Pro"/>
              </a:rPr>
              <a:t>peripheral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vascular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22219" y="2885220"/>
            <a:ext cx="623062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000" spc="-30" dirty="0">
                <a:latin typeface="Source Sans Pro"/>
                <a:cs typeface="Source Sans Pro"/>
              </a:rPr>
              <a:t>cerebrovascular </a:t>
            </a:r>
            <a:r>
              <a:rPr sz="2000" spc="-25" dirty="0">
                <a:latin typeface="Source Sans Pro"/>
                <a:cs typeface="Source Sans Pro"/>
              </a:rPr>
              <a:t>disease </a:t>
            </a:r>
            <a:r>
              <a:rPr sz="2000" spc="-20" dirty="0">
                <a:latin typeface="Source Sans Pro"/>
                <a:cs typeface="Source Sans Pro"/>
              </a:rPr>
              <a:t>(including </a:t>
            </a:r>
            <a:r>
              <a:rPr sz="2000" spc="-35" dirty="0">
                <a:latin typeface="Source Sans Pro"/>
                <a:cs typeface="Source Sans Pro"/>
              </a:rPr>
              <a:t>stroke) </a:t>
            </a:r>
            <a:r>
              <a:rPr sz="2000" spc="-20" dirty="0">
                <a:latin typeface="Source Sans Pro"/>
                <a:cs typeface="Source Sans Pro"/>
              </a:rPr>
              <a:t>which </a:t>
            </a:r>
            <a:r>
              <a:rPr sz="2000" spc="-30" dirty="0">
                <a:latin typeface="Source Sans Pro"/>
                <a:cs typeface="Source Sans Pro"/>
              </a:rPr>
              <a:t>affects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blood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vessels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brain</a:t>
            </a:r>
            <a:endParaRPr sz="2000" dirty="0">
              <a:latin typeface="Source Sans Pro"/>
              <a:cs typeface="Source Sans Pro"/>
            </a:endParaRPr>
          </a:p>
          <a:p>
            <a:pPr marL="3556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sz="2000" spc="-25" dirty="0">
                <a:latin typeface="Source Sans Pro"/>
                <a:cs typeface="Source Sans Pro"/>
              </a:rPr>
              <a:t>rheumatic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RHD</a:t>
            </a:r>
            <a:r>
              <a:rPr sz="2000" spc="-20" dirty="0">
                <a:latin typeface="Source Sans Pro"/>
                <a:cs typeface="Source Sans Pro"/>
              </a:rPr>
              <a:t>).</a:t>
            </a:r>
            <a:endParaRPr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6943" y="1799405"/>
            <a:ext cx="229235" cy="724535"/>
            <a:chOff x="1866943" y="1799405"/>
            <a:chExt cx="229235" cy="724535"/>
          </a:xfrm>
        </p:grpSpPr>
        <p:sp>
          <p:nvSpPr>
            <p:cNvPr id="3" name="object 3"/>
            <p:cNvSpPr/>
            <p:nvPr/>
          </p:nvSpPr>
          <p:spPr>
            <a:xfrm>
              <a:off x="1866938" y="1799411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69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16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01739" y="673811"/>
                  </a:lnTo>
                  <a:lnTo>
                    <a:pt x="103174" y="672846"/>
                  </a:lnTo>
                  <a:lnTo>
                    <a:pt x="103784" y="672426"/>
                  </a:lnTo>
                  <a:lnTo>
                    <a:pt x="111506" y="671423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02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79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29" y="603313"/>
                  </a:lnTo>
                  <a:lnTo>
                    <a:pt x="173177" y="600100"/>
                  </a:lnTo>
                  <a:lnTo>
                    <a:pt x="170878" y="598424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17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24"/>
                  </a:lnTo>
                  <a:lnTo>
                    <a:pt x="164858" y="594004"/>
                  </a:lnTo>
                  <a:lnTo>
                    <a:pt x="155371" y="589978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75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50" y="12700"/>
                  </a:moveTo>
                  <a:lnTo>
                    <a:pt x="227888" y="7620"/>
                  </a:lnTo>
                  <a:lnTo>
                    <a:pt x="227622" y="1270"/>
                  </a:lnTo>
                  <a:lnTo>
                    <a:pt x="217487" y="1270"/>
                  </a:lnTo>
                  <a:lnTo>
                    <a:pt x="217487" y="24130"/>
                  </a:lnTo>
                  <a:lnTo>
                    <a:pt x="215696" y="24130"/>
                  </a:lnTo>
                  <a:lnTo>
                    <a:pt x="214947" y="24218"/>
                  </a:lnTo>
                  <a:lnTo>
                    <a:pt x="214947" y="49530"/>
                  </a:lnTo>
                  <a:lnTo>
                    <a:pt x="214249" y="50800"/>
                  </a:lnTo>
                  <a:lnTo>
                    <a:pt x="212966" y="50800"/>
                  </a:lnTo>
                  <a:lnTo>
                    <a:pt x="212966" y="64770"/>
                  </a:lnTo>
                  <a:lnTo>
                    <a:pt x="210743" y="64770"/>
                  </a:lnTo>
                  <a:lnTo>
                    <a:pt x="210743" y="78740"/>
                  </a:lnTo>
                  <a:lnTo>
                    <a:pt x="209854" y="78841"/>
                  </a:lnTo>
                  <a:lnTo>
                    <a:pt x="209854" y="83820"/>
                  </a:lnTo>
                  <a:lnTo>
                    <a:pt x="209600" y="85090"/>
                  </a:lnTo>
                  <a:lnTo>
                    <a:pt x="209613" y="86360"/>
                  </a:lnTo>
                  <a:lnTo>
                    <a:pt x="208622" y="88900"/>
                  </a:lnTo>
                  <a:lnTo>
                    <a:pt x="207518" y="90170"/>
                  </a:lnTo>
                  <a:lnTo>
                    <a:pt x="206933" y="91084"/>
                  </a:lnTo>
                  <a:lnTo>
                    <a:pt x="206933" y="101600"/>
                  </a:lnTo>
                  <a:lnTo>
                    <a:pt x="206197" y="107950"/>
                  </a:lnTo>
                  <a:lnTo>
                    <a:pt x="204597" y="107950"/>
                  </a:lnTo>
                  <a:lnTo>
                    <a:pt x="204597" y="124460"/>
                  </a:lnTo>
                  <a:lnTo>
                    <a:pt x="203212" y="124460"/>
                  </a:lnTo>
                  <a:lnTo>
                    <a:pt x="203034" y="124612"/>
                  </a:lnTo>
                  <a:lnTo>
                    <a:pt x="203034" y="140970"/>
                  </a:lnTo>
                  <a:lnTo>
                    <a:pt x="202831" y="143510"/>
                  </a:lnTo>
                  <a:lnTo>
                    <a:pt x="202552" y="143510"/>
                  </a:lnTo>
                  <a:lnTo>
                    <a:pt x="202272" y="146050"/>
                  </a:lnTo>
                  <a:lnTo>
                    <a:pt x="201231" y="146050"/>
                  </a:lnTo>
                  <a:lnTo>
                    <a:pt x="201231" y="161290"/>
                  </a:lnTo>
                  <a:lnTo>
                    <a:pt x="200418" y="161290"/>
                  </a:lnTo>
                  <a:lnTo>
                    <a:pt x="199631" y="162560"/>
                  </a:lnTo>
                  <a:lnTo>
                    <a:pt x="198996" y="162560"/>
                  </a:lnTo>
                  <a:lnTo>
                    <a:pt x="198996" y="182880"/>
                  </a:lnTo>
                  <a:lnTo>
                    <a:pt x="198374" y="189230"/>
                  </a:lnTo>
                  <a:lnTo>
                    <a:pt x="196786" y="189280"/>
                  </a:lnTo>
                  <a:lnTo>
                    <a:pt x="196786" y="207010"/>
                  </a:lnTo>
                  <a:lnTo>
                    <a:pt x="196151" y="213360"/>
                  </a:lnTo>
                  <a:lnTo>
                    <a:pt x="194729" y="213448"/>
                  </a:lnTo>
                  <a:lnTo>
                    <a:pt x="194729" y="226060"/>
                  </a:lnTo>
                  <a:lnTo>
                    <a:pt x="194729" y="232410"/>
                  </a:lnTo>
                  <a:lnTo>
                    <a:pt x="192735" y="232575"/>
                  </a:lnTo>
                  <a:lnTo>
                    <a:pt x="192735" y="250240"/>
                  </a:lnTo>
                  <a:lnTo>
                    <a:pt x="191503" y="251460"/>
                  </a:lnTo>
                  <a:lnTo>
                    <a:pt x="191211" y="251460"/>
                  </a:lnTo>
                  <a:lnTo>
                    <a:pt x="191211" y="295910"/>
                  </a:lnTo>
                  <a:lnTo>
                    <a:pt x="190220" y="297180"/>
                  </a:lnTo>
                  <a:lnTo>
                    <a:pt x="189738" y="297180"/>
                  </a:lnTo>
                  <a:lnTo>
                    <a:pt x="189738" y="308610"/>
                  </a:lnTo>
                  <a:lnTo>
                    <a:pt x="189331" y="314960"/>
                  </a:lnTo>
                  <a:lnTo>
                    <a:pt x="187782" y="315150"/>
                  </a:lnTo>
                  <a:lnTo>
                    <a:pt x="187782" y="349250"/>
                  </a:lnTo>
                  <a:lnTo>
                    <a:pt x="187655" y="351790"/>
                  </a:lnTo>
                  <a:lnTo>
                    <a:pt x="187198" y="351828"/>
                  </a:lnTo>
                  <a:lnTo>
                    <a:pt x="187198" y="375920"/>
                  </a:lnTo>
                  <a:lnTo>
                    <a:pt x="186969" y="378460"/>
                  </a:lnTo>
                  <a:lnTo>
                    <a:pt x="183870" y="378574"/>
                  </a:lnTo>
                  <a:lnTo>
                    <a:pt x="183870" y="406400"/>
                  </a:lnTo>
                  <a:lnTo>
                    <a:pt x="183261" y="412750"/>
                  </a:lnTo>
                  <a:lnTo>
                    <a:pt x="182714" y="412788"/>
                  </a:lnTo>
                  <a:lnTo>
                    <a:pt x="182714" y="420370"/>
                  </a:lnTo>
                  <a:lnTo>
                    <a:pt x="181787" y="427202"/>
                  </a:lnTo>
                  <a:lnTo>
                    <a:pt x="181787" y="441960"/>
                  </a:lnTo>
                  <a:lnTo>
                    <a:pt x="179616" y="442137"/>
                  </a:lnTo>
                  <a:lnTo>
                    <a:pt x="179616" y="457200"/>
                  </a:lnTo>
                  <a:lnTo>
                    <a:pt x="178727" y="464820"/>
                  </a:lnTo>
                  <a:lnTo>
                    <a:pt x="177304" y="464883"/>
                  </a:lnTo>
                  <a:lnTo>
                    <a:pt x="177304" y="474980"/>
                  </a:lnTo>
                  <a:lnTo>
                    <a:pt x="176530" y="482600"/>
                  </a:lnTo>
                  <a:lnTo>
                    <a:pt x="174574" y="482688"/>
                  </a:lnTo>
                  <a:lnTo>
                    <a:pt x="174574" y="529590"/>
                  </a:lnTo>
                  <a:lnTo>
                    <a:pt x="61569" y="532130"/>
                  </a:lnTo>
                  <a:lnTo>
                    <a:pt x="62687" y="530860"/>
                  </a:lnTo>
                  <a:lnTo>
                    <a:pt x="64046" y="530860"/>
                  </a:lnTo>
                  <a:lnTo>
                    <a:pt x="73139" y="529590"/>
                  </a:lnTo>
                  <a:lnTo>
                    <a:pt x="80873" y="529590"/>
                  </a:lnTo>
                  <a:lnTo>
                    <a:pt x="109435" y="528320"/>
                  </a:lnTo>
                  <a:lnTo>
                    <a:pt x="173697" y="528320"/>
                  </a:lnTo>
                  <a:lnTo>
                    <a:pt x="174574" y="529590"/>
                  </a:lnTo>
                  <a:lnTo>
                    <a:pt x="174574" y="482688"/>
                  </a:lnTo>
                  <a:lnTo>
                    <a:pt x="174294" y="482701"/>
                  </a:lnTo>
                  <a:lnTo>
                    <a:pt x="174294" y="505460"/>
                  </a:lnTo>
                  <a:lnTo>
                    <a:pt x="173228" y="505460"/>
                  </a:lnTo>
                  <a:lnTo>
                    <a:pt x="172161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87" y="506730"/>
                  </a:lnTo>
                  <a:lnTo>
                    <a:pt x="89369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15" y="504190"/>
                  </a:lnTo>
                  <a:lnTo>
                    <a:pt x="174294" y="505460"/>
                  </a:lnTo>
                  <a:lnTo>
                    <a:pt x="174294" y="482701"/>
                  </a:lnTo>
                  <a:lnTo>
                    <a:pt x="58813" y="487680"/>
                  </a:lnTo>
                  <a:lnTo>
                    <a:pt x="58064" y="481330"/>
                  </a:lnTo>
                  <a:lnTo>
                    <a:pt x="177304" y="474980"/>
                  </a:lnTo>
                  <a:lnTo>
                    <a:pt x="177304" y="464883"/>
                  </a:lnTo>
                  <a:lnTo>
                    <a:pt x="57569" y="469900"/>
                  </a:lnTo>
                  <a:lnTo>
                    <a:pt x="57048" y="463550"/>
                  </a:lnTo>
                  <a:lnTo>
                    <a:pt x="179616" y="457200"/>
                  </a:lnTo>
                  <a:lnTo>
                    <a:pt x="179616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41" y="448310"/>
                  </a:lnTo>
                  <a:lnTo>
                    <a:pt x="55321" y="449580"/>
                  </a:lnTo>
                  <a:lnTo>
                    <a:pt x="77584" y="447040"/>
                  </a:lnTo>
                  <a:lnTo>
                    <a:pt x="120078" y="443230"/>
                  </a:lnTo>
                  <a:lnTo>
                    <a:pt x="161823" y="441960"/>
                  </a:lnTo>
                  <a:lnTo>
                    <a:pt x="181787" y="441960"/>
                  </a:lnTo>
                  <a:lnTo>
                    <a:pt x="181787" y="427202"/>
                  </a:lnTo>
                  <a:lnTo>
                    <a:pt x="181508" y="429260"/>
                  </a:lnTo>
                  <a:lnTo>
                    <a:pt x="176161" y="429260"/>
                  </a:lnTo>
                  <a:lnTo>
                    <a:pt x="172339" y="427990"/>
                  </a:lnTo>
                  <a:lnTo>
                    <a:pt x="170332" y="426720"/>
                  </a:lnTo>
                  <a:lnTo>
                    <a:pt x="169367" y="422910"/>
                  </a:lnTo>
                  <a:lnTo>
                    <a:pt x="171424" y="421640"/>
                  </a:lnTo>
                  <a:lnTo>
                    <a:pt x="176669" y="420370"/>
                  </a:lnTo>
                  <a:lnTo>
                    <a:pt x="182714" y="420370"/>
                  </a:lnTo>
                  <a:lnTo>
                    <a:pt x="182714" y="412788"/>
                  </a:lnTo>
                  <a:lnTo>
                    <a:pt x="166738" y="413867"/>
                  </a:lnTo>
                  <a:lnTo>
                    <a:pt x="166738" y="427990"/>
                  </a:lnTo>
                  <a:lnTo>
                    <a:pt x="164287" y="427990"/>
                  </a:lnTo>
                  <a:lnTo>
                    <a:pt x="159715" y="429260"/>
                  </a:lnTo>
                  <a:lnTo>
                    <a:pt x="144272" y="429260"/>
                  </a:lnTo>
                  <a:lnTo>
                    <a:pt x="135432" y="430530"/>
                  </a:lnTo>
                  <a:lnTo>
                    <a:pt x="132778" y="430530"/>
                  </a:lnTo>
                  <a:lnTo>
                    <a:pt x="132092" y="425450"/>
                  </a:lnTo>
                  <a:lnTo>
                    <a:pt x="131737" y="422910"/>
                  </a:lnTo>
                  <a:lnTo>
                    <a:pt x="134531" y="422910"/>
                  </a:lnTo>
                  <a:lnTo>
                    <a:pt x="142735" y="421640"/>
                  </a:lnTo>
                  <a:lnTo>
                    <a:pt x="148158" y="421640"/>
                  </a:lnTo>
                  <a:lnTo>
                    <a:pt x="153581" y="420370"/>
                  </a:lnTo>
                  <a:lnTo>
                    <a:pt x="153606" y="421640"/>
                  </a:lnTo>
                  <a:lnTo>
                    <a:pt x="156006" y="420370"/>
                  </a:lnTo>
                  <a:lnTo>
                    <a:pt x="163728" y="420370"/>
                  </a:lnTo>
                  <a:lnTo>
                    <a:pt x="166116" y="421640"/>
                  </a:lnTo>
                  <a:lnTo>
                    <a:pt x="166738" y="427990"/>
                  </a:lnTo>
                  <a:lnTo>
                    <a:pt x="166738" y="413867"/>
                  </a:lnTo>
                  <a:lnTo>
                    <a:pt x="121932" y="416902"/>
                  </a:lnTo>
                  <a:lnTo>
                    <a:pt x="121932" y="431800"/>
                  </a:lnTo>
                  <a:lnTo>
                    <a:pt x="120180" y="433070"/>
                  </a:lnTo>
                  <a:lnTo>
                    <a:pt x="109080" y="433070"/>
                  </a:lnTo>
                  <a:lnTo>
                    <a:pt x="104013" y="434340"/>
                  </a:lnTo>
                  <a:lnTo>
                    <a:pt x="98552" y="434340"/>
                  </a:lnTo>
                  <a:lnTo>
                    <a:pt x="96215" y="433070"/>
                  </a:lnTo>
                  <a:lnTo>
                    <a:pt x="96024" y="429260"/>
                  </a:lnTo>
                  <a:lnTo>
                    <a:pt x="95885" y="426720"/>
                  </a:lnTo>
                  <a:lnTo>
                    <a:pt x="98234" y="426720"/>
                  </a:lnTo>
                  <a:lnTo>
                    <a:pt x="106451" y="425450"/>
                  </a:lnTo>
                  <a:lnTo>
                    <a:pt x="120180" y="425450"/>
                  </a:lnTo>
                  <a:lnTo>
                    <a:pt x="121843" y="426720"/>
                  </a:lnTo>
                  <a:lnTo>
                    <a:pt x="121932" y="431800"/>
                  </a:lnTo>
                  <a:lnTo>
                    <a:pt x="121932" y="416902"/>
                  </a:lnTo>
                  <a:lnTo>
                    <a:pt x="81953" y="419608"/>
                  </a:lnTo>
                  <a:lnTo>
                    <a:pt x="81953" y="436880"/>
                  </a:lnTo>
                  <a:lnTo>
                    <a:pt x="79870" y="436880"/>
                  </a:lnTo>
                  <a:lnTo>
                    <a:pt x="69951" y="438150"/>
                  </a:lnTo>
                  <a:lnTo>
                    <a:pt x="62826" y="439420"/>
                  </a:lnTo>
                  <a:lnTo>
                    <a:pt x="55232" y="440690"/>
                  </a:lnTo>
                  <a:lnTo>
                    <a:pt x="54114" y="440690"/>
                  </a:lnTo>
                  <a:lnTo>
                    <a:pt x="52895" y="431800"/>
                  </a:lnTo>
                  <a:lnTo>
                    <a:pt x="61125" y="431800"/>
                  </a:lnTo>
                  <a:lnTo>
                    <a:pt x="68999" y="430530"/>
                  </a:lnTo>
                  <a:lnTo>
                    <a:pt x="79565" y="429260"/>
                  </a:lnTo>
                  <a:lnTo>
                    <a:pt x="81534" y="430530"/>
                  </a:lnTo>
                  <a:lnTo>
                    <a:pt x="81953" y="436880"/>
                  </a:lnTo>
                  <a:lnTo>
                    <a:pt x="81953" y="419608"/>
                  </a:lnTo>
                  <a:lnTo>
                    <a:pt x="51739" y="421640"/>
                  </a:lnTo>
                  <a:lnTo>
                    <a:pt x="51206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70" y="406400"/>
                  </a:lnTo>
                  <a:lnTo>
                    <a:pt x="183870" y="378574"/>
                  </a:lnTo>
                  <a:lnTo>
                    <a:pt x="81419" y="382270"/>
                  </a:lnTo>
                  <a:lnTo>
                    <a:pt x="46291" y="382270"/>
                  </a:lnTo>
                  <a:lnTo>
                    <a:pt x="45326" y="375920"/>
                  </a:lnTo>
                  <a:lnTo>
                    <a:pt x="186994" y="372110"/>
                  </a:lnTo>
                  <a:lnTo>
                    <a:pt x="187121" y="373380"/>
                  </a:lnTo>
                  <a:lnTo>
                    <a:pt x="187198" y="375920"/>
                  </a:lnTo>
                  <a:lnTo>
                    <a:pt x="187198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02" y="360680"/>
                  </a:lnTo>
                  <a:lnTo>
                    <a:pt x="43205" y="360680"/>
                  </a:lnTo>
                  <a:lnTo>
                    <a:pt x="43205" y="358140"/>
                  </a:lnTo>
                  <a:lnTo>
                    <a:pt x="49199" y="358140"/>
                  </a:lnTo>
                  <a:lnTo>
                    <a:pt x="70167" y="359410"/>
                  </a:lnTo>
                  <a:lnTo>
                    <a:pt x="91071" y="358140"/>
                  </a:lnTo>
                  <a:lnTo>
                    <a:pt x="111975" y="356870"/>
                  </a:lnTo>
                  <a:lnTo>
                    <a:pt x="132829" y="354330"/>
                  </a:lnTo>
                  <a:lnTo>
                    <a:pt x="185991" y="349250"/>
                  </a:lnTo>
                  <a:lnTo>
                    <a:pt x="187782" y="349250"/>
                  </a:lnTo>
                  <a:lnTo>
                    <a:pt x="187782" y="315150"/>
                  </a:lnTo>
                  <a:lnTo>
                    <a:pt x="187756" y="331470"/>
                  </a:lnTo>
                  <a:lnTo>
                    <a:pt x="187718" y="334010"/>
                  </a:lnTo>
                  <a:lnTo>
                    <a:pt x="185864" y="335280"/>
                  </a:lnTo>
                  <a:lnTo>
                    <a:pt x="180467" y="336550"/>
                  </a:lnTo>
                  <a:lnTo>
                    <a:pt x="176288" y="337820"/>
                  </a:lnTo>
                  <a:lnTo>
                    <a:pt x="169760" y="339090"/>
                  </a:lnTo>
                  <a:lnTo>
                    <a:pt x="167792" y="337820"/>
                  </a:lnTo>
                  <a:lnTo>
                    <a:pt x="166306" y="332740"/>
                  </a:lnTo>
                  <a:lnTo>
                    <a:pt x="167754" y="331470"/>
                  </a:lnTo>
                  <a:lnTo>
                    <a:pt x="173850" y="330200"/>
                  </a:lnTo>
                  <a:lnTo>
                    <a:pt x="181457" y="327660"/>
                  </a:lnTo>
                  <a:lnTo>
                    <a:pt x="183896" y="327660"/>
                  </a:lnTo>
                  <a:lnTo>
                    <a:pt x="185889" y="328930"/>
                  </a:lnTo>
                  <a:lnTo>
                    <a:pt x="187756" y="331470"/>
                  </a:lnTo>
                  <a:lnTo>
                    <a:pt x="187756" y="315150"/>
                  </a:lnTo>
                  <a:lnTo>
                    <a:pt x="161988" y="318198"/>
                  </a:lnTo>
                  <a:lnTo>
                    <a:pt x="161988" y="334010"/>
                  </a:lnTo>
                  <a:lnTo>
                    <a:pt x="161874" y="336550"/>
                  </a:lnTo>
                  <a:lnTo>
                    <a:pt x="159867" y="339090"/>
                  </a:lnTo>
                  <a:lnTo>
                    <a:pt x="151892" y="340360"/>
                  </a:lnTo>
                  <a:lnTo>
                    <a:pt x="145211" y="340360"/>
                  </a:lnTo>
                  <a:lnTo>
                    <a:pt x="136004" y="341630"/>
                  </a:lnTo>
                  <a:lnTo>
                    <a:pt x="133769" y="341630"/>
                  </a:lnTo>
                  <a:lnTo>
                    <a:pt x="132867" y="336550"/>
                  </a:lnTo>
                  <a:lnTo>
                    <a:pt x="132638" y="335280"/>
                  </a:lnTo>
                  <a:lnTo>
                    <a:pt x="134416" y="334010"/>
                  </a:lnTo>
                  <a:lnTo>
                    <a:pt x="143103" y="332740"/>
                  </a:lnTo>
                  <a:lnTo>
                    <a:pt x="154482" y="330200"/>
                  </a:lnTo>
                  <a:lnTo>
                    <a:pt x="156413" y="331470"/>
                  </a:lnTo>
                  <a:lnTo>
                    <a:pt x="158254" y="330200"/>
                  </a:lnTo>
                  <a:lnTo>
                    <a:pt x="160616" y="332740"/>
                  </a:lnTo>
                  <a:lnTo>
                    <a:pt x="161988" y="334010"/>
                  </a:lnTo>
                  <a:lnTo>
                    <a:pt x="161988" y="318198"/>
                  </a:lnTo>
                  <a:lnTo>
                    <a:pt x="121094" y="323049"/>
                  </a:lnTo>
                  <a:lnTo>
                    <a:pt x="121094" y="342900"/>
                  </a:lnTo>
                  <a:lnTo>
                    <a:pt x="119037" y="344170"/>
                  </a:lnTo>
                  <a:lnTo>
                    <a:pt x="108292" y="344170"/>
                  </a:lnTo>
                  <a:lnTo>
                    <a:pt x="105765" y="345440"/>
                  </a:lnTo>
                  <a:lnTo>
                    <a:pt x="97980" y="345440"/>
                  </a:lnTo>
                  <a:lnTo>
                    <a:pt x="95707" y="344170"/>
                  </a:lnTo>
                  <a:lnTo>
                    <a:pt x="95123" y="339090"/>
                  </a:lnTo>
                  <a:lnTo>
                    <a:pt x="97104" y="337820"/>
                  </a:lnTo>
                  <a:lnTo>
                    <a:pt x="105219" y="336550"/>
                  </a:lnTo>
                  <a:lnTo>
                    <a:pt x="120726" y="336550"/>
                  </a:lnTo>
                  <a:lnTo>
                    <a:pt x="121094" y="342900"/>
                  </a:lnTo>
                  <a:lnTo>
                    <a:pt x="121094" y="323049"/>
                  </a:lnTo>
                  <a:lnTo>
                    <a:pt x="79679" y="327952"/>
                  </a:lnTo>
                  <a:lnTo>
                    <a:pt x="79679" y="344170"/>
                  </a:lnTo>
                  <a:lnTo>
                    <a:pt x="77393" y="345440"/>
                  </a:lnTo>
                  <a:lnTo>
                    <a:pt x="66878" y="345440"/>
                  </a:lnTo>
                  <a:lnTo>
                    <a:pt x="57480" y="346710"/>
                  </a:lnTo>
                  <a:lnTo>
                    <a:pt x="51371" y="347980"/>
                  </a:lnTo>
                  <a:lnTo>
                    <a:pt x="42951" y="349250"/>
                  </a:lnTo>
                  <a:lnTo>
                    <a:pt x="41262" y="349250"/>
                  </a:lnTo>
                  <a:lnTo>
                    <a:pt x="40297" y="344170"/>
                  </a:lnTo>
                  <a:lnTo>
                    <a:pt x="41198" y="341630"/>
                  </a:lnTo>
                  <a:lnTo>
                    <a:pt x="50800" y="340360"/>
                  </a:lnTo>
                  <a:lnTo>
                    <a:pt x="71907" y="337820"/>
                  </a:lnTo>
                  <a:lnTo>
                    <a:pt x="78930" y="337820"/>
                  </a:lnTo>
                  <a:lnTo>
                    <a:pt x="79679" y="344170"/>
                  </a:lnTo>
                  <a:lnTo>
                    <a:pt x="79679" y="327952"/>
                  </a:lnTo>
                  <a:lnTo>
                    <a:pt x="39192" y="332740"/>
                  </a:lnTo>
                  <a:lnTo>
                    <a:pt x="38392" y="326390"/>
                  </a:lnTo>
                  <a:lnTo>
                    <a:pt x="189738" y="308610"/>
                  </a:lnTo>
                  <a:lnTo>
                    <a:pt x="189738" y="297180"/>
                  </a:lnTo>
                  <a:lnTo>
                    <a:pt x="189280" y="297180"/>
                  </a:lnTo>
                  <a:lnTo>
                    <a:pt x="184340" y="298450"/>
                  </a:lnTo>
                  <a:lnTo>
                    <a:pt x="176517" y="298450"/>
                  </a:lnTo>
                  <a:lnTo>
                    <a:pt x="121945" y="303530"/>
                  </a:lnTo>
                  <a:lnTo>
                    <a:pt x="80314" y="306070"/>
                  </a:lnTo>
                  <a:lnTo>
                    <a:pt x="37871" y="307340"/>
                  </a:lnTo>
                  <a:lnTo>
                    <a:pt x="37071" y="307340"/>
                  </a:lnTo>
                  <a:lnTo>
                    <a:pt x="36296" y="306070"/>
                  </a:lnTo>
                  <a:lnTo>
                    <a:pt x="36995" y="306070"/>
                  </a:lnTo>
                  <a:lnTo>
                    <a:pt x="37617" y="304800"/>
                  </a:lnTo>
                  <a:lnTo>
                    <a:pt x="38290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41" y="294640"/>
                  </a:lnTo>
                  <a:lnTo>
                    <a:pt x="191211" y="295910"/>
                  </a:lnTo>
                  <a:lnTo>
                    <a:pt x="191211" y="251460"/>
                  </a:lnTo>
                  <a:lnTo>
                    <a:pt x="181330" y="251460"/>
                  </a:lnTo>
                  <a:lnTo>
                    <a:pt x="174879" y="252069"/>
                  </a:lnTo>
                  <a:lnTo>
                    <a:pt x="174879" y="275590"/>
                  </a:lnTo>
                  <a:lnTo>
                    <a:pt x="173024" y="278130"/>
                  </a:lnTo>
                  <a:lnTo>
                    <a:pt x="165569" y="278130"/>
                  </a:lnTo>
                  <a:lnTo>
                    <a:pt x="160515" y="279400"/>
                  </a:lnTo>
                  <a:lnTo>
                    <a:pt x="152704" y="280670"/>
                  </a:lnTo>
                  <a:lnTo>
                    <a:pt x="150596" y="279400"/>
                  </a:lnTo>
                  <a:lnTo>
                    <a:pt x="149110" y="274320"/>
                  </a:lnTo>
                  <a:lnTo>
                    <a:pt x="151028" y="273050"/>
                  </a:lnTo>
                  <a:lnTo>
                    <a:pt x="159169" y="271780"/>
                  </a:lnTo>
                  <a:lnTo>
                    <a:pt x="164693" y="270510"/>
                  </a:lnTo>
                  <a:lnTo>
                    <a:pt x="171196" y="269240"/>
                  </a:lnTo>
                  <a:lnTo>
                    <a:pt x="172135" y="270510"/>
                  </a:lnTo>
                  <a:lnTo>
                    <a:pt x="173901" y="271780"/>
                  </a:lnTo>
                  <a:lnTo>
                    <a:pt x="174879" y="275590"/>
                  </a:lnTo>
                  <a:lnTo>
                    <a:pt x="174879" y="252069"/>
                  </a:lnTo>
                  <a:lnTo>
                    <a:pt x="141008" y="255270"/>
                  </a:lnTo>
                  <a:lnTo>
                    <a:pt x="135826" y="255638"/>
                  </a:lnTo>
                  <a:lnTo>
                    <a:pt x="135826" y="281940"/>
                  </a:lnTo>
                  <a:lnTo>
                    <a:pt x="133096" y="281940"/>
                  </a:lnTo>
                  <a:lnTo>
                    <a:pt x="125222" y="283210"/>
                  </a:lnTo>
                  <a:lnTo>
                    <a:pt x="112623" y="283210"/>
                  </a:lnTo>
                  <a:lnTo>
                    <a:pt x="110693" y="281940"/>
                  </a:lnTo>
                  <a:lnTo>
                    <a:pt x="110210" y="276860"/>
                  </a:lnTo>
                  <a:lnTo>
                    <a:pt x="112026" y="275590"/>
                  </a:lnTo>
                  <a:lnTo>
                    <a:pt x="119392" y="275590"/>
                  </a:lnTo>
                  <a:lnTo>
                    <a:pt x="128358" y="274320"/>
                  </a:lnTo>
                  <a:lnTo>
                    <a:pt x="135572" y="274320"/>
                  </a:lnTo>
                  <a:lnTo>
                    <a:pt x="135826" y="281940"/>
                  </a:lnTo>
                  <a:lnTo>
                    <a:pt x="135826" y="255638"/>
                  </a:lnTo>
                  <a:lnTo>
                    <a:pt x="105105" y="257810"/>
                  </a:lnTo>
                  <a:lnTo>
                    <a:pt x="98259" y="257810"/>
                  </a:lnTo>
                  <a:lnTo>
                    <a:pt x="98259" y="283210"/>
                  </a:lnTo>
                  <a:lnTo>
                    <a:pt x="96596" y="284480"/>
                  </a:lnTo>
                  <a:lnTo>
                    <a:pt x="82372" y="284480"/>
                  </a:lnTo>
                  <a:lnTo>
                    <a:pt x="73774" y="283210"/>
                  </a:lnTo>
                  <a:lnTo>
                    <a:pt x="71551" y="281940"/>
                  </a:lnTo>
                  <a:lnTo>
                    <a:pt x="72923" y="275590"/>
                  </a:lnTo>
                  <a:lnTo>
                    <a:pt x="75590" y="275590"/>
                  </a:lnTo>
                  <a:lnTo>
                    <a:pt x="82054" y="276860"/>
                  </a:lnTo>
                  <a:lnTo>
                    <a:pt x="89535" y="278130"/>
                  </a:lnTo>
                  <a:lnTo>
                    <a:pt x="89598" y="276860"/>
                  </a:lnTo>
                  <a:lnTo>
                    <a:pt x="95631" y="276860"/>
                  </a:lnTo>
                  <a:lnTo>
                    <a:pt x="97688" y="278130"/>
                  </a:lnTo>
                  <a:lnTo>
                    <a:pt x="98259" y="283210"/>
                  </a:lnTo>
                  <a:lnTo>
                    <a:pt x="98259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57" y="260007"/>
                  </a:lnTo>
                  <a:lnTo>
                    <a:pt x="62357" y="281940"/>
                  </a:lnTo>
                  <a:lnTo>
                    <a:pt x="60159" y="283210"/>
                  </a:lnTo>
                  <a:lnTo>
                    <a:pt x="51777" y="284480"/>
                  </a:lnTo>
                  <a:lnTo>
                    <a:pt x="41287" y="285750"/>
                  </a:lnTo>
                  <a:lnTo>
                    <a:pt x="37134" y="285750"/>
                  </a:lnTo>
                  <a:lnTo>
                    <a:pt x="35306" y="284480"/>
                  </a:lnTo>
                  <a:lnTo>
                    <a:pt x="35166" y="279400"/>
                  </a:lnTo>
                  <a:lnTo>
                    <a:pt x="36830" y="278130"/>
                  </a:lnTo>
                  <a:lnTo>
                    <a:pt x="50647" y="276860"/>
                  </a:lnTo>
                  <a:lnTo>
                    <a:pt x="59169" y="275590"/>
                  </a:lnTo>
                  <a:lnTo>
                    <a:pt x="61455" y="276860"/>
                  </a:lnTo>
                  <a:lnTo>
                    <a:pt x="62357" y="281940"/>
                  </a:lnTo>
                  <a:lnTo>
                    <a:pt x="62357" y="260007"/>
                  </a:lnTo>
                  <a:lnTo>
                    <a:pt x="54495" y="260350"/>
                  </a:lnTo>
                  <a:lnTo>
                    <a:pt x="30568" y="260350"/>
                  </a:lnTo>
                  <a:lnTo>
                    <a:pt x="30886" y="259080"/>
                  </a:lnTo>
                  <a:lnTo>
                    <a:pt x="192735" y="250240"/>
                  </a:lnTo>
                  <a:lnTo>
                    <a:pt x="192735" y="232575"/>
                  </a:lnTo>
                  <a:lnTo>
                    <a:pt x="29489" y="245110"/>
                  </a:lnTo>
                  <a:lnTo>
                    <a:pt x="29311" y="243840"/>
                  </a:lnTo>
                  <a:lnTo>
                    <a:pt x="29260" y="238760"/>
                  </a:lnTo>
                  <a:lnTo>
                    <a:pt x="194729" y="226060"/>
                  </a:lnTo>
                  <a:lnTo>
                    <a:pt x="194729" y="213448"/>
                  </a:lnTo>
                  <a:lnTo>
                    <a:pt x="153835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41" y="223520"/>
                  </a:lnTo>
                  <a:lnTo>
                    <a:pt x="26543" y="217170"/>
                  </a:lnTo>
                  <a:lnTo>
                    <a:pt x="69011" y="212090"/>
                  </a:lnTo>
                  <a:lnTo>
                    <a:pt x="154190" y="209550"/>
                  </a:lnTo>
                  <a:lnTo>
                    <a:pt x="196786" y="207010"/>
                  </a:lnTo>
                  <a:lnTo>
                    <a:pt x="196786" y="189280"/>
                  </a:lnTo>
                  <a:lnTo>
                    <a:pt x="154838" y="190500"/>
                  </a:lnTo>
                  <a:lnTo>
                    <a:pt x="68313" y="198120"/>
                  </a:lnTo>
                  <a:lnTo>
                    <a:pt x="25006" y="203200"/>
                  </a:lnTo>
                  <a:lnTo>
                    <a:pt x="24320" y="195580"/>
                  </a:lnTo>
                  <a:lnTo>
                    <a:pt x="155181" y="184150"/>
                  </a:lnTo>
                  <a:lnTo>
                    <a:pt x="198996" y="182880"/>
                  </a:lnTo>
                  <a:lnTo>
                    <a:pt x="198996" y="162560"/>
                  </a:lnTo>
                  <a:lnTo>
                    <a:pt x="194005" y="162560"/>
                  </a:lnTo>
                  <a:lnTo>
                    <a:pt x="189204" y="163830"/>
                  </a:lnTo>
                  <a:lnTo>
                    <a:pt x="165201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694" y="176530"/>
                  </a:lnTo>
                  <a:lnTo>
                    <a:pt x="22707" y="175260"/>
                  </a:lnTo>
                  <a:lnTo>
                    <a:pt x="38658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76" y="163830"/>
                  </a:lnTo>
                  <a:lnTo>
                    <a:pt x="193751" y="160020"/>
                  </a:lnTo>
                  <a:lnTo>
                    <a:pt x="200939" y="160020"/>
                  </a:lnTo>
                  <a:lnTo>
                    <a:pt x="201231" y="161290"/>
                  </a:lnTo>
                  <a:lnTo>
                    <a:pt x="201231" y="146050"/>
                  </a:lnTo>
                  <a:lnTo>
                    <a:pt x="157010" y="146050"/>
                  </a:lnTo>
                  <a:lnTo>
                    <a:pt x="66916" y="153670"/>
                  </a:lnTo>
                  <a:lnTo>
                    <a:pt x="21844" y="158750"/>
                  </a:lnTo>
                  <a:lnTo>
                    <a:pt x="21120" y="152400"/>
                  </a:lnTo>
                  <a:lnTo>
                    <a:pt x="66522" y="147320"/>
                  </a:lnTo>
                  <a:lnTo>
                    <a:pt x="157327" y="139700"/>
                  </a:lnTo>
                  <a:lnTo>
                    <a:pt x="202958" y="138430"/>
                  </a:lnTo>
                  <a:lnTo>
                    <a:pt x="203034" y="140970"/>
                  </a:lnTo>
                  <a:lnTo>
                    <a:pt x="203034" y="124612"/>
                  </a:lnTo>
                  <a:lnTo>
                    <a:pt x="201714" y="125730"/>
                  </a:lnTo>
                  <a:lnTo>
                    <a:pt x="79209" y="125730"/>
                  </a:lnTo>
                  <a:lnTo>
                    <a:pt x="37934" y="128270"/>
                  </a:lnTo>
                  <a:lnTo>
                    <a:pt x="25133" y="128270"/>
                  </a:lnTo>
                  <a:lnTo>
                    <a:pt x="18745" y="129540"/>
                  </a:lnTo>
                  <a:lnTo>
                    <a:pt x="18592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597" y="124460"/>
                  </a:lnTo>
                  <a:lnTo>
                    <a:pt x="204597" y="107950"/>
                  </a:lnTo>
                  <a:lnTo>
                    <a:pt x="202412" y="107950"/>
                  </a:lnTo>
                  <a:lnTo>
                    <a:pt x="179768" y="109220"/>
                  </a:lnTo>
                  <a:lnTo>
                    <a:pt x="169329" y="110490"/>
                  </a:lnTo>
                  <a:lnTo>
                    <a:pt x="140030" y="113030"/>
                  </a:lnTo>
                  <a:lnTo>
                    <a:pt x="102235" y="115570"/>
                  </a:lnTo>
                  <a:lnTo>
                    <a:pt x="59639" y="115570"/>
                  </a:lnTo>
                  <a:lnTo>
                    <a:pt x="47828" y="116840"/>
                  </a:lnTo>
                  <a:lnTo>
                    <a:pt x="29959" y="116840"/>
                  </a:lnTo>
                  <a:lnTo>
                    <a:pt x="23914" y="118110"/>
                  </a:lnTo>
                  <a:lnTo>
                    <a:pt x="17513" y="118110"/>
                  </a:lnTo>
                  <a:lnTo>
                    <a:pt x="17056" y="111760"/>
                  </a:lnTo>
                  <a:lnTo>
                    <a:pt x="19024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30" y="109220"/>
                  </a:lnTo>
                  <a:lnTo>
                    <a:pt x="105257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54" y="102870"/>
                  </a:lnTo>
                  <a:lnTo>
                    <a:pt x="192392" y="101600"/>
                  </a:lnTo>
                  <a:lnTo>
                    <a:pt x="206933" y="101600"/>
                  </a:lnTo>
                  <a:lnTo>
                    <a:pt x="206933" y="91084"/>
                  </a:lnTo>
                  <a:lnTo>
                    <a:pt x="206705" y="91440"/>
                  </a:lnTo>
                  <a:lnTo>
                    <a:pt x="205486" y="90170"/>
                  </a:lnTo>
                  <a:lnTo>
                    <a:pt x="203517" y="88900"/>
                  </a:lnTo>
                  <a:lnTo>
                    <a:pt x="202717" y="83820"/>
                  </a:lnTo>
                  <a:lnTo>
                    <a:pt x="205295" y="82550"/>
                  </a:lnTo>
                  <a:lnTo>
                    <a:pt x="209854" y="83820"/>
                  </a:lnTo>
                  <a:lnTo>
                    <a:pt x="209854" y="78841"/>
                  </a:lnTo>
                  <a:lnTo>
                    <a:pt x="198158" y="80010"/>
                  </a:lnTo>
                  <a:lnTo>
                    <a:pt x="191033" y="80441"/>
                  </a:lnTo>
                  <a:lnTo>
                    <a:pt x="191033" y="88900"/>
                  </a:lnTo>
                  <a:lnTo>
                    <a:pt x="189687" y="92710"/>
                  </a:lnTo>
                  <a:lnTo>
                    <a:pt x="187820" y="93980"/>
                  </a:lnTo>
                  <a:lnTo>
                    <a:pt x="185305" y="95250"/>
                  </a:lnTo>
                  <a:lnTo>
                    <a:pt x="183845" y="93980"/>
                  </a:lnTo>
                  <a:lnTo>
                    <a:pt x="176580" y="92710"/>
                  </a:lnTo>
                  <a:lnTo>
                    <a:pt x="170573" y="92710"/>
                  </a:lnTo>
                  <a:lnTo>
                    <a:pt x="162128" y="95250"/>
                  </a:lnTo>
                  <a:lnTo>
                    <a:pt x="160083" y="95250"/>
                  </a:lnTo>
                  <a:lnTo>
                    <a:pt x="158127" y="90170"/>
                  </a:lnTo>
                  <a:lnTo>
                    <a:pt x="159461" y="87630"/>
                  </a:lnTo>
                  <a:lnTo>
                    <a:pt x="165328" y="86360"/>
                  </a:lnTo>
                  <a:lnTo>
                    <a:pt x="168783" y="85090"/>
                  </a:lnTo>
                  <a:lnTo>
                    <a:pt x="177342" y="85090"/>
                  </a:lnTo>
                  <a:lnTo>
                    <a:pt x="182346" y="86360"/>
                  </a:lnTo>
                  <a:lnTo>
                    <a:pt x="189712" y="87630"/>
                  </a:lnTo>
                  <a:lnTo>
                    <a:pt x="191033" y="88900"/>
                  </a:lnTo>
                  <a:lnTo>
                    <a:pt x="191033" y="80441"/>
                  </a:lnTo>
                  <a:lnTo>
                    <a:pt x="139255" y="83477"/>
                  </a:lnTo>
                  <a:lnTo>
                    <a:pt x="139255" y="90170"/>
                  </a:lnTo>
                  <a:lnTo>
                    <a:pt x="138722" y="96520"/>
                  </a:lnTo>
                  <a:lnTo>
                    <a:pt x="136118" y="97790"/>
                  </a:lnTo>
                  <a:lnTo>
                    <a:pt x="126695" y="96520"/>
                  </a:lnTo>
                  <a:lnTo>
                    <a:pt x="120383" y="96520"/>
                  </a:lnTo>
                  <a:lnTo>
                    <a:pt x="111696" y="100330"/>
                  </a:lnTo>
                  <a:lnTo>
                    <a:pt x="109486" y="99060"/>
                  </a:lnTo>
                  <a:lnTo>
                    <a:pt x="107467" y="93980"/>
                  </a:lnTo>
                  <a:lnTo>
                    <a:pt x="109093" y="92710"/>
                  </a:lnTo>
                  <a:lnTo>
                    <a:pt x="116751" y="90170"/>
                  </a:lnTo>
                  <a:lnTo>
                    <a:pt x="127355" y="87630"/>
                  </a:lnTo>
                  <a:lnTo>
                    <a:pt x="127533" y="88900"/>
                  </a:lnTo>
                  <a:lnTo>
                    <a:pt x="136613" y="88900"/>
                  </a:lnTo>
                  <a:lnTo>
                    <a:pt x="139255" y="90170"/>
                  </a:lnTo>
                  <a:lnTo>
                    <a:pt x="139255" y="83477"/>
                  </a:lnTo>
                  <a:lnTo>
                    <a:pt x="111848" y="85090"/>
                  </a:lnTo>
                  <a:lnTo>
                    <a:pt x="100914" y="85090"/>
                  </a:lnTo>
                  <a:lnTo>
                    <a:pt x="88709" y="85801"/>
                  </a:lnTo>
                  <a:lnTo>
                    <a:pt x="88709" y="99060"/>
                  </a:lnTo>
                  <a:lnTo>
                    <a:pt x="87020" y="100330"/>
                  </a:lnTo>
                  <a:lnTo>
                    <a:pt x="82448" y="101600"/>
                  </a:lnTo>
                  <a:lnTo>
                    <a:pt x="74155" y="101600"/>
                  </a:lnTo>
                  <a:lnTo>
                    <a:pt x="70942" y="100330"/>
                  </a:lnTo>
                  <a:lnTo>
                    <a:pt x="69062" y="99060"/>
                  </a:lnTo>
                  <a:lnTo>
                    <a:pt x="68618" y="96520"/>
                  </a:lnTo>
                  <a:lnTo>
                    <a:pt x="70662" y="93980"/>
                  </a:lnTo>
                  <a:lnTo>
                    <a:pt x="75958" y="92710"/>
                  </a:lnTo>
                  <a:lnTo>
                    <a:pt x="86664" y="92710"/>
                  </a:lnTo>
                  <a:lnTo>
                    <a:pt x="88277" y="93980"/>
                  </a:lnTo>
                  <a:lnTo>
                    <a:pt x="88709" y="99060"/>
                  </a:lnTo>
                  <a:lnTo>
                    <a:pt x="88709" y="85801"/>
                  </a:lnTo>
                  <a:lnTo>
                    <a:pt x="79044" y="86360"/>
                  </a:lnTo>
                  <a:lnTo>
                    <a:pt x="68097" y="86360"/>
                  </a:lnTo>
                  <a:lnTo>
                    <a:pt x="55651" y="87630"/>
                  </a:lnTo>
                  <a:lnTo>
                    <a:pt x="48145" y="88112"/>
                  </a:lnTo>
                  <a:lnTo>
                    <a:pt x="48145" y="100330"/>
                  </a:lnTo>
                  <a:lnTo>
                    <a:pt x="45847" y="101600"/>
                  </a:lnTo>
                  <a:lnTo>
                    <a:pt x="39065" y="101600"/>
                  </a:lnTo>
                  <a:lnTo>
                    <a:pt x="35153" y="102870"/>
                  </a:lnTo>
                  <a:lnTo>
                    <a:pt x="26365" y="102870"/>
                  </a:lnTo>
                  <a:lnTo>
                    <a:pt x="16370" y="104140"/>
                  </a:lnTo>
                  <a:lnTo>
                    <a:pt x="15468" y="96520"/>
                  </a:lnTo>
                  <a:lnTo>
                    <a:pt x="21805" y="96520"/>
                  </a:lnTo>
                  <a:lnTo>
                    <a:pt x="30505" y="95250"/>
                  </a:lnTo>
                  <a:lnTo>
                    <a:pt x="36296" y="93980"/>
                  </a:lnTo>
                  <a:lnTo>
                    <a:pt x="47459" y="93980"/>
                  </a:lnTo>
                  <a:lnTo>
                    <a:pt x="48145" y="100330"/>
                  </a:lnTo>
                  <a:lnTo>
                    <a:pt x="48145" y="88112"/>
                  </a:lnTo>
                  <a:lnTo>
                    <a:pt x="15824" y="90170"/>
                  </a:lnTo>
                  <a:lnTo>
                    <a:pt x="14300" y="88900"/>
                  </a:lnTo>
                  <a:lnTo>
                    <a:pt x="15252" y="86360"/>
                  </a:lnTo>
                  <a:lnTo>
                    <a:pt x="210527" y="76200"/>
                  </a:lnTo>
                  <a:lnTo>
                    <a:pt x="210743" y="78740"/>
                  </a:lnTo>
                  <a:lnTo>
                    <a:pt x="210743" y="64770"/>
                  </a:lnTo>
                  <a:lnTo>
                    <a:pt x="210337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198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31" y="69850"/>
                  </a:lnTo>
                  <a:lnTo>
                    <a:pt x="67487" y="71120"/>
                  </a:lnTo>
                  <a:lnTo>
                    <a:pt x="14439" y="71120"/>
                  </a:lnTo>
                  <a:lnTo>
                    <a:pt x="14465" y="68580"/>
                  </a:lnTo>
                  <a:lnTo>
                    <a:pt x="74307" y="68580"/>
                  </a:lnTo>
                  <a:lnTo>
                    <a:pt x="90652" y="67310"/>
                  </a:lnTo>
                  <a:lnTo>
                    <a:pt x="174853" y="63500"/>
                  </a:lnTo>
                  <a:lnTo>
                    <a:pt x="212725" y="63500"/>
                  </a:lnTo>
                  <a:lnTo>
                    <a:pt x="212966" y="64770"/>
                  </a:lnTo>
                  <a:lnTo>
                    <a:pt x="212966" y="50800"/>
                  </a:lnTo>
                  <a:lnTo>
                    <a:pt x="176453" y="50800"/>
                  </a:lnTo>
                  <a:lnTo>
                    <a:pt x="126644" y="52070"/>
                  </a:lnTo>
                  <a:lnTo>
                    <a:pt x="107607" y="52070"/>
                  </a:lnTo>
                  <a:lnTo>
                    <a:pt x="70485" y="54610"/>
                  </a:lnTo>
                  <a:lnTo>
                    <a:pt x="52425" y="54610"/>
                  </a:lnTo>
                  <a:lnTo>
                    <a:pt x="15836" y="57150"/>
                  </a:lnTo>
                  <a:lnTo>
                    <a:pt x="14846" y="57150"/>
                  </a:lnTo>
                  <a:lnTo>
                    <a:pt x="14846" y="53340"/>
                  </a:lnTo>
                  <a:lnTo>
                    <a:pt x="114693" y="48260"/>
                  </a:lnTo>
                  <a:lnTo>
                    <a:pt x="214210" y="45720"/>
                  </a:lnTo>
                  <a:lnTo>
                    <a:pt x="214947" y="49530"/>
                  </a:lnTo>
                  <a:lnTo>
                    <a:pt x="214947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24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07" y="33020"/>
                  </a:lnTo>
                  <a:lnTo>
                    <a:pt x="29222" y="34290"/>
                  </a:lnTo>
                  <a:lnTo>
                    <a:pt x="13754" y="36830"/>
                  </a:lnTo>
                  <a:lnTo>
                    <a:pt x="13589" y="35560"/>
                  </a:lnTo>
                  <a:lnTo>
                    <a:pt x="13385" y="35560"/>
                  </a:lnTo>
                  <a:lnTo>
                    <a:pt x="13385" y="34290"/>
                  </a:lnTo>
                  <a:lnTo>
                    <a:pt x="13436" y="33020"/>
                  </a:lnTo>
                  <a:lnTo>
                    <a:pt x="64211" y="27940"/>
                  </a:lnTo>
                  <a:lnTo>
                    <a:pt x="216484" y="20320"/>
                  </a:lnTo>
                  <a:lnTo>
                    <a:pt x="217487" y="24130"/>
                  </a:lnTo>
                  <a:lnTo>
                    <a:pt x="217487" y="1270"/>
                  </a:lnTo>
                  <a:lnTo>
                    <a:pt x="194157" y="1270"/>
                  </a:lnTo>
                  <a:lnTo>
                    <a:pt x="183883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296" y="1270"/>
                  </a:lnTo>
                  <a:lnTo>
                    <a:pt x="130467" y="0"/>
                  </a:lnTo>
                  <a:lnTo>
                    <a:pt x="124625" y="1270"/>
                  </a:lnTo>
                  <a:lnTo>
                    <a:pt x="93472" y="1270"/>
                  </a:lnTo>
                  <a:lnTo>
                    <a:pt x="80810" y="2540"/>
                  </a:lnTo>
                  <a:lnTo>
                    <a:pt x="68160" y="2540"/>
                  </a:lnTo>
                  <a:lnTo>
                    <a:pt x="23850" y="6350"/>
                  </a:lnTo>
                  <a:lnTo>
                    <a:pt x="3594" y="8890"/>
                  </a:lnTo>
                  <a:lnTo>
                    <a:pt x="3251" y="10160"/>
                  </a:lnTo>
                  <a:lnTo>
                    <a:pt x="2273" y="17780"/>
                  </a:lnTo>
                  <a:lnTo>
                    <a:pt x="1663" y="20320"/>
                  </a:lnTo>
                  <a:lnTo>
                    <a:pt x="1092" y="22860"/>
                  </a:lnTo>
                  <a:lnTo>
                    <a:pt x="0" y="31750"/>
                  </a:lnTo>
                  <a:lnTo>
                    <a:pt x="228" y="40640"/>
                  </a:lnTo>
                  <a:lnTo>
                    <a:pt x="1993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77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68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68" y="306070"/>
                  </a:lnTo>
                  <a:lnTo>
                    <a:pt x="27063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73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58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36" y="431800"/>
                  </a:lnTo>
                  <a:lnTo>
                    <a:pt x="41541" y="441960"/>
                  </a:lnTo>
                  <a:lnTo>
                    <a:pt x="42722" y="452120"/>
                  </a:lnTo>
                  <a:lnTo>
                    <a:pt x="44018" y="461010"/>
                  </a:lnTo>
                  <a:lnTo>
                    <a:pt x="45389" y="471170"/>
                  </a:lnTo>
                  <a:lnTo>
                    <a:pt x="52184" y="511810"/>
                  </a:lnTo>
                  <a:lnTo>
                    <a:pt x="62090" y="544830"/>
                  </a:lnTo>
                  <a:lnTo>
                    <a:pt x="182003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32" y="450850"/>
                  </a:lnTo>
                  <a:lnTo>
                    <a:pt x="192570" y="449580"/>
                  </a:lnTo>
                  <a:lnTo>
                    <a:pt x="192595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05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86" y="406400"/>
                  </a:lnTo>
                  <a:lnTo>
                    <a:pt x="197142" y="402590"/>
                  </a:lnTo>
                  <a:lnTo>
                    <a:pt x="199529" y="360680"/>
                  </a:lnTo>
                  <a:lnTo>
                    <a:pt x="199745" y="354330"/>
                  </a:lnTo>
                  <a:lnTo>
                    <a:pt x="200190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32" y="273050"/>
                  </a:lnTo>
                  <a:lnTo>
                    <a:pt x="205422" y="269240"/>
                  </a:lnTo>
                  <a:lnTo>
                    <a:pt x="205740" y="262890"/>
                  </a:lnTo>
                  <a:lnTo>
                    <a:pt x="205841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29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289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589" y="135890"/>
                  </a:lnTo>
                  <a:lnTo>
                    <a:pt x="217614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592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19875" y="97790"/>
                  </a:lnTo>
                  <a:lnTo>
                    <a:pt x="220078" y="95250"/>
                  </a:lnTo>
                  <a:lnTo>
                    <a:pt x="220395" y="91440"/>
                  </a:lnTo>
                  <a:lnTo>
                    <a:pt x="220916" y="85090"/>
                  </a:lnTo>
                  <a:lnTo>
                    <a:pt x="221259" y="82550"/>
                  </a:lnTo>
                  <a:lnTo>
                    <a:pt x="222097" y="76200"/>
                  </a:lnTo>
                  <a:lnTo>
                    <a:pt x="222808" y="71120"/>
                  </a:lnTo>
                  <a:lnTo>
                    <a:pt x="223901" y="6350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68" y="45720"/>
                  </a:lnTo>
                  <a:lnTo>
                    <a:pt x="227063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04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5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80336" y="1818868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47" y="80467"/>
                  </a:moveTo>
                  <a:lnTo>
                    <a:pt x="34061" y="73761"/>
                  </a:lnTo>
                  <a:lnTo>
                    <a:pt x="31457" y="73431"/>
                  </a:lnTo>
                  <a:lnTo>
                    <a:pt x="8420" y="75806"/>
                  </a:lnTo>
                  <a:lnTo>
                    <a:pt x="2070" y="76339"/>
                  </a:lnTo>
                  <a:lnTo>
                    <a:pt x="2971" y="84201"/>
                  </a:lnTo>
                  <a:lnTo>
                    <a:pt x="21755" y="82423"/>
                  </a:lnTo>
                  <a:lnTo>
                    <a:pt x="25666" y="81953"/>
                  </a:lnTo>
                  <a:lnTo>
                    <a:pt x="32448" y="81394"/>
                  </a:lnTo>
                  <a:lnTo>
                    <a:pt x="34747" y="80467"/>
                  </a:lnTo>
                  <a:close/>
                </a:path>
                <a:path w="204469" h="690244">
                  <a:moveTo>
                    <a:pt x="48958" y="262470"/>
                  </a:moveTo>
                  <a:lnTo>
                    <a:pt x="48056" y="256374"/>
                  </a:lnTo>
                  <a:lnTo>
                    <a:pt x="45770" y="255663"/>
                  </a:lnTo>
                  <a:lnTo>
                    <a:pt x="37249" y="256781"/>
                  </a:lnTo>
                  <a:lnTo>
                    <a:pt x="23431" y="258013"/>
                  </a:lnTo>
                  <a:lnTo>
                    <a:pt x="21767" y="259156"/>
                  </a:lnTo>
                  <a:lnTo>
                    <a:pt x="21907" y="264515"/>
                  </a:lnTo>
                  <a:lnTo>
                    <a:pt x="23736" y="265734"/>
                  </a:lnTo>
                  <a:lnTo>
                    <a:pt x="27889" y="265569"/>
                  </a:lnTo>
                  <a:lnTo>
                    <a:pt x="46761" y="263664"/>
                  </a:lnTo>
                  <a:lnTo>
                    <a:pt x="48958" y="262470"/>
                  </a:lnTo>
                  <a:close/>
                </a:path>
                <a:path w="204469" h="690244">
                  <a:moveTo>
                    <a:pt x="66294" y="324002"/>
                  </a:moveTo>
                  <a:lnTo>
                    <a:pt x="65532" y="317944"/>
                  </a:lnTo>
                  <a:lnTo>
                    <a:pt x="62979" y="317347"/>
                  </a:lnTo>
                  <a:lnTo>
                    <a:pt x="58547" y="317449"/>
                  </a:lnTo>
                  <a:lnTo>
                    <a:pt x="58508" y="317157"/>
                  </a:lnTo>
                  <a:lnTo>
                    <a:pt x="27800" y="321754"/>
                  </a:lnTo>
                  <a:lnTo>
                    <a:pt x="26898" y="323557"/>
                  </a:lnTo>
                  <a:lnTo>
                    <a:pt x="27876" y="328676"/>
                  </a:lnTo>
                  <a:lnTo>
                    <a:pt x="29552" y="329412"/>
                  </a:lnTo>
                  <a:lnTo>
                    <a:pt x="37973" y="328231"/>
                  </a:lnTo>
                  <a:lnTo>
                    <a:pt x="44081" y="327215"/>
                  </a:lnTo>
                  <a:lnTo>
                    <a:pt x="53479" y="325983"/>
                  </a:lnTo>
                  <a:lnTo>
                    <a:pt x="56769" y="325729"/>
                  </a:lnTo>
                  <a:lnTo>
                    <a:pt x="63995" y="325424"/>
                  </a:lnTo>
                  <a:lnTo>
                    <a:pt x="66294" y="324002"/>
                  </a:lnTo>
                  <a:close/>
                </a:path>
                <a:path w="204469" h="690244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4">
                  <a:moveTo>
                    <a:pt x="75311" y="79286"/>
                  </a:moveTo>
                  <a:lnTo>
                    <a:pt x="74891" y="74320"/>
                  </a:lnTo>
                  <a:lnTo>
                    <a:pt x="73279" y="72872"/>
                  </a:lnTo>
                  <a:lnTo>
                    <a:pt x="66662" y="73202"/>
                  </a:lnTo>
                  <a:lnTo>
                    <a:pt x="62560" y="73177"/>
                  </a:lnTo>
                  <a:lnTo>
                    <a:pt x="57277" y="74142"/>
                  </a:lnTo>
                  <a:lnTo>
                    <a:pt x="55232" y="76530"/>
                  </a:lnTo>
                  <a:lnTo>
                    <a:pt x="55664" y="79070"/>
                  </a:lnTo>
                  <a:lnTo>
                    <a:pt x="57556" y="80746"/>
                  </a:lnTo>
                  <a:lnTo>
                    <a:pt x="60769" y="81991"/>
                  </a:lnTo>
                  <a:lnTo>
                    <a:pt x="62852" y="81495"/>
                  </a:lnTo>
                  <a:lnTo>
                    <a:pt x="64757" y="81495"/>
                  </a:lnTo>
                  <a:lnTo>
                    <a:pt x="64757" y="81368"/>
                  </a:lnTo>
                  <a:lnTo>
                    <a:pt x="66903" y="81241"/>
                  </a:lnTo>
                  <a:lnTo>
                    <a:pt x="69062" y="81229"/>
                  </a:lnTo>
                  <a:lnTo>
                    <a:pt x="73634" y="80695"/>
                  </a:lnTo>
                  <a:lnTo>
                    <a:pt x="75311" y="79286"/>
                  </a:lnTo>
                  <a:close/>
                </a:path>
                <a:path w="204469" h="690244">
                  <a:moveTo>
                    <a:pt x="77698" y="655624"/>
                  </a:moveTo>
                  <a:lnTo>
                    <a:pt x="75653" y="653389"/>
                  </a:lnTo>
                  <a:lnTo>
                    <a:pt x="67779" y="653453"/>
                  </a:lnTo>
                  <a:lnTo>
                    <a:pt x="61010" y="653999"/>
                  </a:lnTo>
                  <a:lnTo>
                    <a:pt x="53873" y="654405"/>
                  </a:lnTo>
                  <a:lnTo>
                    <a:pt x="55867" y="662419"/>
                  </a:lnTo>
                  <a:lnTo>
                    <a:pt x="62268" y="661911"/>
                  </a:lnTo>
                  <a:lnTo>
                    <a:pt x="68580" y="661619"/>
                  </a:lnTo>
                  <a:lnTo>
                    <a:pt x="75996" y="660590"/>
                  </a:lnTo>
                  <a:lnTo>
                    <a:pt x="77622" y="658177"/>
                  </a:lnTo>
                  <a:lnTo>
                    <a:pt x="77698" y="655624"/>
                  </a:lnTo>
                  <a:close/>
                </a:path>
                <a:path w="204469" h="690244">
                  <a:moveTo>
                    <a:pt x="84861" y="263194"/>
                  </a:moveTo>
                  <a:lnTo>
                    <a:pt x="84289" y="257517"/>
                  </a:lnTo>
                  <a:lnTo>
                    <a:pt x="82232" y="256781"/>
                  </a:lnTo>
                  <a:lnTo>
                    <a:pt x="78486" y="257187"/>
                  </a:lnTo>
                  <a:lnTo>
                    <a:pt x="76200" y="257302"/>
                  </a:lnTo>
                  <a:lnTo>
                    <a:pt x="76136" y="257657"/>
                  </a:lnTo>
                  <a:lnTo>
                    <a:pt x="62191" y="255371"/>
                  </a:lnTo>
                  <a:lnTo>
                    <a:pt x="59537" y="255485"/>
                  </a:lnTo>
                  <a:lnTo>
                    <a:pt x="83197" y="264896"/>
                  </a:lnTo>
                  <a:lnTo>
                    <a:pt x="84861" y="263194"/>
                  </a:lnTo>
                  <a:close/>
                </a:path>
                <a:path w="204469" h="690244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4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4">
                  <a:moveTo>
                    <a:pt x="114985" y="652259"/>
                  </a:moveTo>
                  <a:lnTo>
                    <a:pt x="112598" y="650951"/>
                  </a:lnTo>
                  <a:lnTo>
                    <a:pt x="106197" y="651116"/>
                  </a:lnTo>
                  <a:lnTo>
                    <a:pt x="98107" y="651967"/>
                  </a:lnTo>
                  <a:lnTo>
                    <a:pt x="90385" y="652970"/>
                  </a:lnTo>
                  <a:lnTo>
                    <a:pt x="88353" y="654354"/>
                  </a:lnTo>
                  <a:lnTo>
                    <a:pt x="89382" y="660285"/>
                  </a:lnTo>
                  <a:lnTo>
                    <a:pt x="91528" y="660971"/>
                  </a:lnTo>
                  <a:lnTo>
                    <a:pt x="98996" y="660006"/>
                  </a:lnTo>
                  <a:lnTo>
                    <a:pt x="103670" y="659587"/>
                  </a:lnTo>
                  <a:lnTo>
                    <a:pt x="111404" y="659053"/>
                  </a:lnTo>
                  <a:lnTo>
                    <a:pt x="114490" y="658964"/>
                  </a:lnTo>
                  <a:lnTo>
                    <a:pt x="114985" y="652259"/>
                  </a:lnTo>
                  <a:close/>
                </a:path>
                <a:path w="204469" h="690244">
                  <a:moveTo>
                    <a:pt x="122428" y="261645"/>
                  </a:moveTo>
                  <a:lnTo>
                    <a:pt x="122186" y="254762"/>
                  </a:lnTo>
                  <a:lnTo>
                    <a:pt x="119481" y="254063"/>
                  </a:lnTo>
                  <a:lnTo>
                    <a:pt x="116128" y="254317"/>
                  </a:lnTo>
                  <a:lnTo>
                    <a:pt x="114960" y="254292"/>
                  </a:lnTo>
                  <a:lnTo>
                    <a:pt x="106006" y="255104"/>
                  </a:lnTo>
                  <a:lnTo>
                    <a:pt x="98628" y="255689"/>
                  </a:lnTo>
                  <a:lnTo>
                    <a:pt x="96812" y="257035"/>
                  </a:lnTo>
                  <a:lnTo>
                    <a:pt x="97294" y="262394"/>
                  </a:lnTo>
                  <a:lnTo>
                    <a:pt x="99225" y="263550"/>
                  </a:lnTo>
                  <a:lnTo>
                    <a:pt x="111823" y="262699"/>
                  </a:lnTo>
                  <a:lnTo>
                    <a:pt x="119697" y="262331"/>
                  </a:lnTo>
                  <a:lnTo>
                    <a:pt x="122428" y="261645"/>
                  </a:lnTo>
                  <a:close/>
                </a:path>
                <a:path w="204469" h="690244">
                  <a:moveTo>
                    <a:pt x="125869" y="70116"/>
                  </a:moveTo>
                  <a:lnTo>
                    <a:pt x="123228" y="69189"/>
                  </a:lnTo>
                  <a:lnTo>
                    <a:pt x="114147" y="69151"/>
                  </a:lnTo>
                  <a:lnTo>
                    <a:pt x="113969" y="68097"/>
                  </a:lnTo>
                  <a:lnTo>
                    <a:pt x="108686" y="69240"/>
                  </a:lnTo>
                  <a:lnTo>
                    <a:pt x="103365" y="70243"/>
                  </a:lnTo>
                  <a:lnTo>
                    <a:pt x="95694" y="72212"/>
                  </a:lnTo>
                  <a:lnTo>
                    <a:pt x="94081" y="73990"/>
                  </a:lnTo>
                  <a:lnTo>
                    <a:pt x="96100" y="79590"/>
                  </a:lnTo>
                  <a:lnTo>
                    <a:pt x="98298" y="80111"/>
                  </a:lnTo>
                  <a:lnTo>
                    <a:pt x="106997" y="76466"/>
                  </a:lnTo>
                  <a:lnTo>
                    <a:pt x="113309" y="76403"/>
                  </a:lnTo>
                  <a:lnTo>
                    <a:pt x="122732" y="77533"/>
                  </a:lnTo>
                  <a:lnTo>
                    <a:pt x="125336" y="76962"/>
                  </a:lnTo>
                  <a:lnTo>
                    <a:pt x="125869" y="70116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17"/>
                  </a:moveTo>
                  <a:lnTo>
                    <a:pt x="149250" y="681761"/>
                  </a:lnTo>
                  <a:lnTo>
                    <a:pt x="74269" y="687730"/>
                  </a:lnTo>
                  <a:lnTo>
                    <a:pt x="74053" y="688619"/>
                  </a:lnTo>
                  <a:lnTo>
                    <a:pt x="75806" y="688949"/>
                  </a:lnTo>
                  <a:lnTo>
                    <a:pt x="77584" y="689698"/>
                  </a:lnTo>
                  <a:lnTo>
                    <a:pt x="146494" y="684237"/>
                  </a:lnTo>
                  <a:lnTo>
                    <a:pt x="148043" y="683412"/>
                  </a:lnTo>
                  <a:lnTo>
                    <a:pt x="149618" y="682917"/>
                  </a:lnTo>
                  <a:close/>
                </a:path>
                <a:path w="204469" h="690244">
                  <a:moveTo>
                    <a:pt x="153339" y="407365"/>
                  </a:moveTo>
                  <a:lnTo>
                    <a:pt x="152730" y="401078"/>
                  </a:lnTo>
                  <a:lnTo>
                    <a:pt x="150342" y="400215"/>
                  </a:lnTo>
                  <a:lnTo>
                    <a:pt x="145034" y="400773"/>
                  </a:lnTo>
                  <a:lnTo>
                    <a:pt x="142621" y="400824"/>
                  </a:lnTo>
                  <a:lnTo>
                    <a:pt x="140208" y="400964"/>
                  </a:lnTo>
                  <a:lnTo>
                    <a:pt x="140195" y="400761"/>
                  </a:lnTo>
                  <a:lnTo>
                    <a:pt x="129349" y="401624"/>
                  </a:lnTo>
                  <a:lnTo>
                    <a:pt x="121145" y="402463"/>
                  </a:lnTo>
                  <a:lnTo>
                    <a:pt x="118351" y="403186"/>
                  </a:lnTo>
                  <a:lnTo>
                    <a:pt x="119392" y="410476"/>
                  </a:lnTo>
                  <a:lnTo>
                    <a:pt x="122047" y="410324"/>
                  </a:lnTo>
                  <a:lnTo>
                    <a:pt x="130886" y="409435"/>
                  </a:lnTo>
                  <a:lnTo>
                    <a:pt x="136842" y="409181"/>
                  </a:lnTo>
                  <a:lnTo>
                    <a:pt x="144551" y="408698"/>
                  </a:lnTo>
                  <a:lnTo>
                    <a:pt x="146329" y="408774"/>
                  </a:lnTo>
                  <a:lnTo>
                    <a:pt x="150901" y="408457"/>
                  </a:lnTo>
                  <a:lnTo>
                    <a:pt x="153339" y="407365"/>
                  </a:lnTo>
                  <a:close/>
                </a:path>
                <a:path w="204469" h="690244">
                  <a:moveTo>
                    <a:pt x="156260" y="654786"/>
                  </a:moveTo>
                  <a:lnTo>
                    <a:pt x="155981" y="648550"/>
                  </a:lnTo>
                  <a:lnTo>
                    <a:pt x="153670" y="647687"/>
                  </a:lnTo>
                  <a:lnTo>
                    <a:pt x="149402" y="647915"/>
                  </a:lnTo>
                  <a:lnTo>
                    <a:pt x="147866" y="647852"/>
                  </a:lnTo>
                  <a:lnTo>
                    <a:pt x="146342" y="647852"/>
                  </a:lnTo>
                  <a:lnTo>
                    <a:pt x="146291" y="647509"/>
                  </a:lnTo>
                  <a:lnTo>
                    <a:pt x="141516" y="648157"/>
                  </a:lnTo>
                  <a:lnTo>
                    <a:pt x="136740" y="648741"/>
                  </a:lnTo>
                  <a:lnTo>
                    <a:pt x="129184" y="649897"/>
                  </a:lnTo>
                  <a:lnTo>
                    <a:pt x="127469" y="651586"/>
                  </a:lnTo>
                  <a:lnTo>
                    <a:pt x="128828" y="657148"/>
                  </a:lnTo>
                  <a:lnTo>
                    <a:pt x="130873" y="657631"/>
                  </a:lnTo>
                  <a:lnTo>
                    <a:pt x="139331" y="656551"/>
                  </a:lnTo>
                  <a:lnTo>
                    <a:pt x="145148" y="656056"/>
                  </a:lnTo>
                  <a:lnTo>
                    <a:pt x="153873" y="655510"/>
                  </a:lnTo>
                  <a:lnTo>
                    <a:pt x="156260" y="654786"/>
                  </a:lnTo>
                  <a:close/>
                </a:path>
                <a:path w="204469" h="690244">
                  <a:moveTo>
                    <a:pt x="157492" y="589978"/>
                  </a:moveTo>
                  <a:lnTo>
                    <a:pt x="154165" y="584047"/>
                  </a:lnTo>
                  <a:lnTo>
                    <a:pt x="153847" y="583857"/>
                  </a:lnTo>
                  <a:lnTo>
                    <a:pt x="97599" y="590461"/>
                  </a:lnTo>
                  <a:lnTo>
                    <a:pt x="77876" y="593064"/>
                  </a:lnTo>
                  <a:lnTo>
                    <a:pt x="75272" y="596696"/>
                  </a:lnTo>
                  <a:lnTo>
                    <a:pt x="72466" y="598843"/>
                  </a:lnTo>
                  <a:lnTo>
                    <a:pt x="73088" y="599986"/>
                  </a:lnTo>
                  <a:lnTo>
                    <a:pt x="157492" y="589978"/>
                  </a:lnTo>
                  <a:close/>
                </a:path>
                <a:path w="204469" h="690244">
                  <a:moveTo>
                    <a:pt x="160909" y="485571"/>
                  </a:moveTo>
                  <a:lnTo>
                    <a:pt x="160629" y="484200"/>
                  </a:lnTo>
                  <a:lnTo>
                    <a:pt x="132448" y="485533"/>
                  </a:lnTo>
                  <a:lnTo>
                    <a:pt x="75984" y="484517"/>
                  </a:lnTo>
                  <a:lnTo>
                    <a:pt x="47701" y="486511"/>
                  </a:lnTo>
                  <a:lnTo>
                    <a:pt x="49987" y="487197"/>
                  </a:lnTo>
                  <a:lnTo>
                    <a:pt x="58369" y="487019"/>
                  </a:lnTo>
                  <a:lnTo>
                    <a:pt x="65595" y="486537"/>
                  </a:lnTo>
                  <a:lnTo>
                    <a:pt x="120802" y="487502"/>
                  </a:lnTo>
                  <a:lnTo>
                    <a:pt x="158775" y="486537"/>
                  </a:lnTo>
                  <a:lnTo>
                    <a:pt x="159842" y="485914"/>
                  </a:lnTo>
                  <a:lnTo>
                    <a:pt x="160909" y="485571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86"/>
                  </a:lnTo>
                  <a:lnTo>
                    <a:pt x="108927" y="666026"/>
                  </a:lnTo>
                  <a:lnTo>
                    <a:pt x="82918" y="666826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41"/>
                  </a:moveTo>
                  <a:lnTo>
                    <a:pt x="160312" y="508660"/>
                  </a:lnTo>
                  <a:lnTo>
                    <a:pt x="159423" y="507923"/>
                  </a:lnTo>
                  <a:lnTo>
                    <a:pt x="67475" y="509244"/>
                  </a:lnTo>
                  <a:lnTo>
                    <a:pt x="50647" y="510146"/>
                  </a:lnTo>
                  <a:lnTo>
                    <a:pt x="49288" y="510603"/>
                  </a:lnTo>
                  <a:lnTo>
                    <a:pt x="48171" y="511721"/>
                  </a:lnTo>
                  <a:lnTo>
                    <a:pt x="160858" y="509752"/>
                  </a:lnTo>
                  <a:lnTo>
                    <a:pt x="161188" y="509041"/>
                  </a:lnTo>
                  <a:close/>
                </a:path>
                <a:path w="204469" h="690244">
                  <a:moveTo>
                    <a:pt x="161480" y="256032"/>
                  </a:moveTo>
                  <a:lnTo>
                    <a:pt x="160502" y="251942"/>
                  </a:lnTo>
                  <a:lnTo>
                    <a:pt x="158737" y="250672"/>
                  </a:lnTo>
                  <a:lnTo>
                    <a:pt x="157797" y="249516"/>
                  </a:lnTo>
                  <a:lnTo>
                    <a:pt x="151295" y="250431"/>
                  </a:lnTo>
                  <a:lnTo>
                    <a:pt x="145770" y="251104"/>
                  </a:lnTo>
                  <a:lnTo>
                    <a:pt x="137629" y="252463"/>
                  </a:lnTo>
                  <a:lnTo>
                    <a:pt x="135712" y="254101"/>
                  </a:lnTo>
                  <a:lnTo>
                    <a:pt x="137198" y="259918"/>
                  </a:lnTo>
                  <a:lnTo>
                    <a:pt x="139306" y="260362"/>
                  </a:lnTo>
                  <a:lnTo>
                    <a:pt x="147116" y="258953"/>
                  </a:lnTo>
                  <a:lnTo>
                    <a:pt x="152171" y="258546"/>
                  </a:lnTo>
                  <a:lnTo>
                    <a:pt x="159626" y="257492"/>
                  </a:lnTo>
                  <a:lnTo>
                    <a:pt x="161480" y="256032"/>
                  </a:lnTo>
                  <a:close/>
                </a:path>
                <a:path w="204469" h="690244">
                  <a:moveTo>
                    <a:pt x="163906" y="455358"/>
                  </a:moveTo>
                  <a:lnTo>
                    <a:pt x="44665" y="461187"/>
                  </a:lnTo>
                  <a:lnTo>
                    <a:pt x="45415" y="467791"/>
                  </a:lnTo>
                  <a:lnTo>
                    <a:pt x="163131" y="462064"/>
                  </a:lnTo>
                  <a:lnTo>
                    <a:pt x="163906" y="455358"/>
                  </a:lnTo>
                  <a:close/>
                </a:path>
                <a:path w="204469" h="690244">
                  <a:moveTo>
                    <a:pt x="164553" y="601700"/>
                  </a:moveTo>
                  <a:lnTo>
                    <a:pt x="163410" y="601395"/>
                  </a:lnTo>
                  <a:lnTo>
                    <a:pt x="162242" y="600748"/>
                  </a:lnTo>
                  <a:lnTo>
                    <a:pt x="67640" y="608380"/>
                  </a:lnTo>
                  <a:lnTo>
                    <a:pt x="65074" y="609180"/>
                  </a:lnTo>
                  <a:lnTo>
                    <a:pt x="65366" y="610831"/>
                  </a:lnTo>
                  <a:lnTo>
                    <a:pt x="164299" y="602983"/>
                  </a:lnTo>
                  <a:lnTo>
                    <a:pt x="164553" y="601700"/>
                  </a:lnTo>
                  <a:close/>
                </a:path>
                <a:path w="204469" h="690244">
                  <a:moveTo>
                    <a:pt x="166217" y="437476"/>
                  </a:moveTo>
                  <a:lnTo>
                    <a:pt x="43649" y="443661"/>
                  </a:lnTo>
                  <a:lnTo>
                    <a:pt x="44183" y="450291"/>
                  </a:lnTo>
                  <a:lnTo>
                    <a:pt x="165328" y="444182"/>
                  </a:lnTo>
                  <a:lnTo>
                    <a:pt x="166217" y="437476"/>
                  </a:lnTo>
                  <a:close/>
                </a:path>
                <a:path w="204469" h="690244">
                  <a:moveTo>
                    <a:pt x="168402" y="421754"/>
                  </a:moveTo>
                  <a:lnTo>
                    <a:pt x="148424" y="421538"/>
                  </a:lnTo>
                  <a:lnTo>
                    <a:pt x="106692" y="423710"/>
                  </a:lnTo>
                  <a:lnTo>
                    <a:pt x="64185" y="426897"/>
                  </a:lnTo>
                  <a:lnTo>
                    <a:pt x="41935" y="429717"/>
                  </a:lnTo>
                  <a:lnTo>
                    <a:pt x="73342" y="428155"/>
                  </a:lnTo>
                  <a:lnTo>
                    <a:pt x="168402" y="421754"/>
                  </a:lnTo>
                  <a:close/>
                </a:path>
                <a:path w="204469" h="690244">
                  <a:moveTo>
                    <a:pt x="168490" y="620649"/>
                  </a:moveTo>
                  <a:lnTo>
                    <a:pt x="162344" y="620534"/>
                  </a:lnTo>
                  <a:lnTo>
                    <a:pt x="54876" y="625157"/>
                  </a:lnTo>
                  <a:lnTo>
                    <a:pt x="55524" y="628421"/>
                  </a:lnTo>
                  <a:lnTo>
                    <a:pt x="54292" y="631596"/>
                  </a:lnTo>
                  <a:lnTo>
                    <a:pt x="82943" y="631291"/>
                  </a:lnTo>
                  <a:lnTo>
                    <a:pt x="111480" y="630148"/>
                  </a:lnTo>
                  <a:lnTo>
                    <a:pt x="168490" y="626783"/>
                  </a:lnTo>
                  <a:lnTo>
                    <a:pt x="168490" y="620649"/>
                  </a:lnTo>
                  <a:close/>
                </a:path>
                <a:path w="204469" h="690244">
                  <a:moveTo>
                    <a:pt x="169138" y="639343"/>
                  </a:moveTo>
                  <a:lnTo>
                    <a:pt x="147904" y="639267"/>
                  </a:lnTo>
                  <a:lnTo>
                    <a:pt x="108978" y="641223"/>
                  </a:lnTo>
                  <a:lnTo>
                    <a:pt x="70891" y="644118"/>
                  </a:lnTo>
                  <a:lnTo>
                    <a:pt x="52209" y="646823"/>
                  </a:lnTo>
                  <a:lnTo>
                    <a:pt x="168516" y="640803"/>
                  </a:lnTo>
                  <a:lnTo>
                    <a:pt x="169138" y="639343"/>
                  </a:lnTo>
                  <a:close/>
                </a:path>
                <a:path w="204469" h="690244">
                  <a:moveTo>
                    <a:pt x="169329" y="400735"/>
                  </a:moveTo>
                  <a:lnTo>
                    <a:pt x="166141" y="400735"/>
                  </a:lnTo>
                  <a:lnTo>
                    <a:pt x="163283" y="400570"/>
                  </a:lnTo>
                  <a:lnTo>
                    <a:pt x="158038" y="400964"/>
                  </a:lnTo>
                  <a:lnTo>
                    <a:pt x="155981" y="402488"/>
                  </a:lnTo>
                  <a:lnTo>
                    <a:pt x="156946" y="406425"/>
                  </a:lnTo>
                  <a:lnTo>
                    <a:pt x="158953" y="408139"/>
                  </a:lnTo>
                  <a:lnTo>
                    <a:pt x="162775" y="409219"/>
                  </a:lnTo>
                  <a:lnTo>
                    <a:pt x="165303" y="408749"/>
                  </a:lnTo>
                  <a:lnTo>
                    <a:pt x="168122" y="408749"/>
                  </a:lnTo>
                  <a:lnTo>
                    <a:pt x="169329" y="400735"/>
                  </a:lnTo>
                  <a:close/>
                </a:path>
                <a:path w="204469" h="690244">
                  <a:moveTo>
                    <a:pt x="170472" y="386435"/>
                  </a:moveTo>
                  <a:lnTo>
                    <a:pt x="137325" y="388213"/>
                  </a:lnTo>
                  <a:lnTo>
                    <a:pt x="37807" y="395719"/>
                  </a:lnTo>
                  <a:lnTo>
                    <a:pt x="38354" y="402107"/>
                  </a:lnTo>
                  <a:lnTo>
                    <a:pt x="169862" y="392582"/>
                  </a:lnTo>
                  <a:lnTo>
                    <a:pt x="170472" y="386435"/>
                  </a:lnTo>
                  <a:close/>
                </a:path>
                <a:path w="204469" h="690244">
                  <a:moveTo>
                    <a:pt x="173863" y="353555"/>
                  </a:moveTo>
                  <a:lnTo>
                    <a:pt x="173609" y="351612"/>
                  </a:lnTo>
                  <a:lnTo>
                    <a:pt x="31940" y="356044"/>
                  </a:lnTo>
                  <a:lnTo>
                    <a:pt x="32893" y="361696"/>
                  </a:lnTo>
                  <a:lnTo>
                    <a:pt x="68008" y="361823"/>
                  </a:lnTo>
                  <a:lnTo>
                    <a:pt x="138290" y="359105"/>
                  </a:lnTo>
                  <a:lnTo>
                    <a:pt x="173570" y="358597"/>
                  </a:lnTo>
                  <a:lnTo>
                    <a:pt x="173863" y="353555"/>
                  </a:lnTo>
                  <a:close/>
                </a:path>
                <a:path w="204469" h="690244">
                  <a:moveTo>
                    <a:pt x="174371" y="310857"/>
                  </a:moveTo>
                  <a:lnTo>
                    <a:pt x="170510" y="307797"/>
                  </a:lnTo>
                  <a:lnTo>
                    <a:pt x="169189" y="308127"/>
                  </a:lnTo>
                  <a:lnTo>
                    <a:pt x="168186" y="308076"/>
                  </a:lnTo>
                  <a:lnTo>
                    <a:pt x="168059" y="307657"/>
                  </a:lnTo>
                  <a:lnTo>
                    <a:pt x="164274" y="308622"/>
                  </a:lnTo>
                  <a:lnTo>
                    <a:pt x="160451" y="309499"/>
                  </a:lnTo>
                  <a:lnTo>
                    <a:pt x="154368" y="311264"/>
                  </a:lnTo>
                  <a:lnTo>
                    <a:pt x="152920" y="312889"/>
                  </a:lnTo>
                  <a:lnTo>
                    <a:pt x="154393" y="317944"/>
                  </a:lnTo>
                  <a:lnTo>
                    <a:pt x="156362" y="318592"/>
                  </a:lnTo>
                  <a:lnTo>
                    <a:pt x="162902" y="317385"/>
                  </a:lnTo>
                  <a:lnTo>
                    <a:pt x="167068" y="316941"/>
                  </a:lnTo>
                  <a:lnTo>
                    <a:pt x="172466" y="315417"/>
                  </a:lnTo>
                  <a:lnTo>
                    <a:pt x="174320" y="313436"/>
                  </a:lnTo>
                  <a:lnTo>
                    <a:pt x="174371" y="310857"/>
                  </a:lnTo>
                  <a:close/>
                </a:path>
                <a:path w="204469" h="690244">
                  <a:moveTo>
                    <a:pt x="174383" y="329768"/>
                  </a:moveTo>
                  <a:lnTo>
                    <a:pt x="172593" y="329120"/>
                  </a:lnTo>
                  <a:lnTo>
                    <a:pt x="132486" y="332930"/>
                  </a:lnTo>
                  <a:lnTo>
                    <a:pt x="98577" y="336613"/>
                  </a:lnTo>
                  <a:lnTo>
                    <a:pt x="77698" y="338074"/>
                  </a:lnTo>
                  <a:lnTo>
                    <a:pt x="56769" y="338759"/>
                  </a:lnTo>
                  <a:lnTo>
                    <a:pt x="29806" y="338607"/>
                  </a:lnTo>
                  <a:lnTo>
                    <a:pt x="29806" y="340283"/>
                  </a:lnTo>
                  <a:lnTo>
                    <a:pt x="66116" y="340969"/>
                  </a:lnTo>
                  <a:lnTo>
                    <a:pt x="102209" y="338493"/>
                  </a:lnTo>
                  <a:lnTo>
                    <a:pt x="138226" y="334632"/>
                  </a:lnTo>
                  <a:lnTo>
                    <a:pt x="174256" y="331177"/>
                  </a:lnTo>
                  <a:lnTo>
                    <a:pt x="174383" y="329768"/>
                  </a:lnTo>
                  <a:close/>
                </a:path>
                <a:path w="204469" h="690244">
                  <a:moveTo>
                    <a:pt x="176339" y="288772"/>
                  </a:moveTo>
                  <a:lnTo>
                    <a:pt x="24993" y="305981"/>
                  </a:lnTo>
                  <a:lnTo>
                    <a:pt x="25806" y="312559"/>
                  </a:lnTo>
                  <a:lnTo>
                    <a:pt x="175933" y="295465"/>
                  </a:lnTo>
                  <a:lnTo>
                    <a:pt x="176339" y="288772"/>
                  </a:lnTo>
                  <a:close/>
                </a:path>
                <a:path w="204469" h="690244">
                  <a:moveTo>
                    <a:pt x="177647" y="69062"/>
                  </a:moveTo>
                  <a:lnTo>
                    <a:pt x="176314" y="67170"/>
                  </a:lnTo>
                  <a:lnTo>
                    <a:pt x="168960" y="65951"/>
                  </a:lnTo>
                  <a:lnTo>
                    <a:pt x="163944" y="65328"/>
                  </a:lnTo>
                  <a:lnTo>
                    <a:pt x="158813" y="64604"/>
                  </a:lnTo>
                  <a:lnTo>
                    <a:pt x="155384" y="65468"/>
                  </a:lnTo>
                  <a:lnTo>
                    <a:pt x="151942" y="66192"/>
                  </a:lnTo>
                  <a:lnTo>
                    <a:pt x="146062" y="67995"/>
                  </a:lnTo>
                  <a:lnTo>
                    <a:pt x="144741" y="69913"/>
                  </a:lnTo>
                  <a:lnTo>
                    <a:pt x="146697" y="74993"/>
                  </a:lnTo>
                  <a:lnTo>
                    <a:pt x="148729" y="75793"/>
                  </a:lnTo>
                  <a:lnTo>
                    <a:pt x="157175" y="72034"/>
                  </a:lnTo>
                  <a:lnTo>
                    <a:pt x="170446" y="74193"/>
                  </a:lnTo>
                  <a:lnTo>
                    <a:pt x="171907" y="74803"/>
                  </a:lnTo>
                  <a:lnTo>
                    <a:pt x="174434" y="73710"/>
                  </a:lnTo>
                  <a:lnTo>
                    <a:pt x="176288" y="72580"/>
                  </a:lnTo>
                  <a:lnTo>
                    <a:pt x="177647" y="69062"/>
                  </a:lnTo>
                  <a:close/>
                </a:path>
                <a:path w="204469" h="690244">
                  <a:moveTo>
                    <a:pt x="177825" y="276072"/>
                  </a:moveTo>
                  <a:lnTo>
                    <a:pt x="177342" y="274332"/>
                  </a:lnTo>
                  <a:lnTo>
                    <a:pt x="139395" y="279476"/>
                  </a:lnTo>
                  <a:lnTo>
                    <a:pt x="101244" y="281609"/>
                  </a:lnTo>
                  <a:lnTo>
                    <a:pt x="63042" y="282752"/>
                  </a:lnTo>
                  <a:lnTo>
                    <a:pt x="24231" y="284962"/>
                  </a:lnTo>
                  <a:lnTo>
                    <a:pt x="23596" y="285419"/>
                  </a:lnTo>
                  <a:lnTo>
                    <a:pt x="22898" y="286600"/>
                  </a:lnTo>
                  <a:lnTo>
                    <a:pt x="24472" y="287121"/>
                  </a:lnTo>
                  <a:lnTo>
                    <a:pt x="87744" y="284721"/>
                  </a:lnTo>
                  <a:lnTo>
                    <a:pt x="170954" y="278003"/>
                  </a:lnTo>
                  <a:lnTo>
                    <a:pt x="176834" y="276542"/>
                  </a:lnTo>
                  <a:lnTo>
                    <a:pt x="177825" y="276072"/>
                  </a:lnTo>
                  <a:close/>
                </a:path>
                <a:path w="204469" h="690244">
                  <a:moveTo>
                    <a:pt x="180695" y="230149"/>
                  </a:moveTo>
                  <a:lnTo>
                    <a:pt x="180352" y="229501"/>
                  </a:lnTo>
                  <a:lnTo>
                    <a:pt x="17487" y="239102"/>
                  </a:lnTo>
                  <a:lnTo>
                    <a:pt x="17170" y="239649"/>
                  </a:lnTo>
                  <a:lnTo>
                    <a:pt x="18288" y="239928"/>
                  </a:lnTo>
                  <a:lnTo>
                    <a:pt x="19418" y="240487"/>
                  </a:lnTo>
                  <a:lnTo>
                    <a:pt x="80772" y="238074"/>
                  </a:lnTo>
                  <a:lnTo>
                    <a:pt x="172364" y="231660"/>
                  </a:lnTo>
                  <a:lnTo>
                    <a:pt x="178104" y="231089"/>
                  </a:lnTo>
                  <a:lnTo>
                    <a:pt x="180695" y="230149"/>
                  </a:lnTo>
                  <a:close/>
                </a:path>
                <a:path w="204469" h="690244">
                  <a:moveTo>
                    <a:pt x="181343" y="205613"/>
                  </a:moveTo>
                  <a:lnTo>
                    <a:pt x="15875" y="218363"/>
                  </a:lnTo>
                  <a:lnTo>
                    <a:pt x="16090" y="224942"/>
                  </a:lnTo>
                  <a:lnTo>
                    <a:pt x="181343" y="212280"/>
                  </a:lnTo>
                  <a:lnTo>
                    <a:pt x="181343" y="205613"/>
                  </a:lnTo>
                  <a:close/>
                </a:path>
                <a:path w="204469" h="690244">
                  <a:moveTo>
                    <a:pt x="183388" y="186931"/>
                  </a:moveTo>
                  <a:lnTo>
                    <a:pt x="140792" y="188912"/>
                  </a:lnTo>
                  <a:lnTo>
                    <a:pt x="98183" y="190207"/>
                  </a:lnTo>
                  <a:lnTo>
                    <a:pt x="55626" y="192468"/>
                  </a:lnTo>
                  <a:lnTo>
                    <a:pt x="13157" y="197294"/>
                  </a:lnTo>
                  <a:lnTo>
                    <a:pt x="13843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67"/>
                  </a:lnTo>
                  <a:lnTo>
                    <a:pt x="182753" y="193560"/>
                  </a:lnTo>
                  <a:lnTo>
                    <a:pt x="183388" y="186931"/>
                  </a:lnTo>
                  <a:close/>
                </a:path>
                <a:path w="204469" h="690244">
                  <a:moveTo>
                    <a:pt x="185597" y="162890"/>
                  </a:moveTo>
                  <a:lnTo>
                    <a:pt x="141782" y="163906"/>
                  </a:lnTo>
                  <a:lnTo>
                    <a:pt x="98158" y="167335"/>
                  </a:lnTo>
                  <a:lnTo>
                    <a:pt x="54597" y="171843"/>
                  </a:lnTo>
                  <a:lnTo>
                    <a:pt x="10922" y="176110"/>
                  </a:lnTo>
                  <a:lnTo>
                    <a:pt x="11607" y="182613"/>
                  </a:lnTo>
                  <a:lnTo>
                    <a:pt x="98132" y="173901"/>
                  </a:lnTo>
                  <a:lnTo>
                    <a:pt x="141439" y="170497"/>
                  </a:lnTo>
                  <a:lnTo>
                    <a:pt x="184975" y="169392"/>
                  </a:lnTo>
                  <a:lnTo>
                    <a:pt x="185597" y="162890"/>
                  </a:lnTo>
                  <a:close/>
                </a:path>
                <a:path w="204469" h="690244">
                  <a:moveTo>
                    <a:pt x="187833" y="141287"/>
                  </a:moveTo>
                  <a:lnTo>
                    <a:pt x="187553" y="140182"/>
                  </a:lnTo>
                  <a:lnTo>
                    <a:pt x="180352" y="140525"/>
                  </a:lnTo>
                  <a:lnTo>
                    <a:pt x="99377" y="149872"/>
                  </a:lnTo>
                  <a:lnTo>
                    <a:pt x="73545" y="152590"/>
                  </a:lnTo>
                  <a:lnTo>
                    <a:pt x="61518" y="153504"/>
                  </a:lnTo>
                  <a:lnTo>
                    <a:pt x="20701" y="154838"/>
                  </a:lnTo>
                  <a:lnTo>
                    <a:pt x="10807" y="154749"/>
                  </a:lnTo>
                  <a:lnTo>
                    <a:pt x="9309" y="155448"/>
                  </a:lnTo>
                  <a:lnTo>
                    <a:pt x="9296" y="156362"/>
                  </a:lnTo>
                  <a:lnTo>
                    <a:pt x="10998" y="156972"/>
                  </a:lnTo>
                  <a:lnTo>
                    <a:pt x="32499" y="156908"/>
                  </a:lnTo>
                  <a:lnTo>
                    <a:pt x="53124" y="156222"/>
                  </a:lnTo>
                  <a:lnTo>
                    <a:pt x="73710" y="154800"/>
                  </a:lnTo>
                  <a:lnTo>
                    <a:pt x="94259" y="152476"/>
                  </a:lnTo>
                  <a:lnTo>
                    <a:pt x="113411" y="150050"/>
                  </a:lnTo>
                  <a:lnTo>
                    <a:pt x="186232" y="142201"/>
                  </a:lnTo>
                  <a:lnTo>
                    <a:pt x="187833" y="141287"/>
                  </a:lnTo>
                  <a:close/>
                </a:path>
                <a:path w="204469" h="690244">
                  <a:moveTo>
                    <a:pt x="189636" y="121031"/>
                  </a:moveTo>
                  <a:lnTo>
                    <a:pt x="189560" y="118694"/>
                  </a:lnTo>
                  <a:lnTo>
                    <a:pt x="143929" y="119519"/>
                  </a:lnTo>
                  <a:lnTo>
                    <a:pt x="98488" y="122859"/>
                  </a:lnTo>
                  <a:lnTo>
                    <a:pt x="7721" y="132524"/>
                  </a:lnTo>
                  <a:lnTo>
                    <a:pt x="8445" y="139052"/>
                  </a:lnTo>
                  <a:lnTo>
                    <a:pt x="98539" y="129540"/>
                  </a:lnTo>
                  <a:lnTo>
                    <a:pt x="143624" y="126212"/>
                  </a:lnTo>
                  <a:lnTo>
                    <a:pt x="188874" y="125349"/>
                  </a:lnTo>
                  <a:lnTo>
                    <a:pt x="189636" y="121031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64" y="102844"/>
                  </a:lnTo>
                  <a:lnTo>
                    <a:pt x="51549" y="103708"/>
                  </a:lnTo>
                  <a:lnTo>
                    <a:pt x="28359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400"/>
                  </a:lnTo>
                  <a:lnTo>
                    <a:pt x="65811" y="105498"/>
                  </a:lnTo>
                  <a:lnTo>
                    <a:pt x="86474" y="105067"/>
                  </a:lnTo>
                  <a:lnTo>
                    <a:pt x="146989" y="105498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89"/>
                  </a:moveTo>
                  <a:lnTo>
                    <a:pt x="178993" y="81826"/>
                  </a:lnTo>
                  <a:lnTo>
                    <a:pt x="118567" y="87058"/>
                  </a:lnTo>
                  <a:lnTo>
                    <a:pt x="91871" y="88684"/>
                  </a:lnTo>
                  <a:lnTo>
                    <a:pt x="50444" y="89281"/>
                  </a:lnTo>
                  <a:lnTo>
                    <a:pt x="5626" y="91338"/>
                  </a:lnTo>
                  <a:lnTo>
                    <a:pt x="3657" y="91833"/>
                  </a:lnTo>
                  <a:lnTo>
                    <a:pt x="4114" y="98132"/>
                  </a:lnTo>
                  <a:lnTo>
                    <a:pt x="10528" y="97586"/>
                  </a:lnTo>
                  <a:lnTo>
                    <a:pt x="16573" y="96799"/>
                  </a:lnTo>
                  <a:lnTo>
                    <a:pt x="58064" y="95821"/>
                  </a:lnTo>
                  <a:lnTo>
                    <a:pt x="88823" y="95542"/>
                  </a:lnTo>
                  <a:lnTo>
                    <a:pt x="107746" y="94602"/>
                  </a:lnTo>
                  <a:lnTo>
                    <a:pt x="126631" y="93179"/>
                  </a:lnTo>
                  <a:lnTo>
                    <a:pt x="192811" y="87464"/>
                  </a:lnTo>
                  <a:lnTo>
                    <a:pt x="193535" y="81089"/>
                  </a:lnTo>
                  <a:close/>
                </a:path>
                <a:path w="204469" h="690244">
                  <a:moveTo>
                    <a:pt x="196456" y="63436"/>
                  </a:moveTo>
                  <a:lnTo>
                    <a:pt x="191897" y="62966"/>
                  </a:lnTo>
                  <a:lnTo>
                    <a:pt x="189318" y="64262"/>
                  </a:lnTo>
                  <a:lnTo>
                    <a:pt x="190119" y="68554"/>
                  </a:lnTo>
                  <a:lnTo>
                    <a:pt x="192087" y="69773"/>
                  </a:lnTo>
                  <a:lnTo>
                    <a:pt x="193306" y="71132"/>
                  </a:lnTo>
                  <a:lnTo>
                    <a:pt x="194119" y="70129"/>
                  </a:lnTo>
                  <a:lnTo>
                    <a:pt x="195224" y="69227"/>
                  </a:lnTo>
                  <a:lnTo>
                    <a:pt x="196215" y="66725"/>
                  </a:lnTo>
                  <a:lnTo>
                    <a:pt x="196202" y="65151"/>
                  </a:lnTo>
                  <a:lnTo>
                    <a:pt x="196456" y="63436"/>
                  </a:lnTo>
                  <a:close/>
                </a:path>
                <a:path w="204469" h="690244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4">
                  <a:moveTo>
                    <a:pt x="199580" y="44538"/>
                  </a:moveTo>
                  <a:lnTo>
                    <a:pt x="199339" y="43180"/>
                  </a:lnTo>
                  <a:lnTo>
                    <a:pt x="161455" y="43599"/>
                  </a:lnTo>
                  <a:lnTo>
                    <a:pt x="133375" y="44475"/>
                  </a:lnTo>
                  <a:lnTo>
                    <a:pt x="105308" y="45770"/>
                  </a:lnTo>
                  <a:lnTo>
                    <a:pt x="77254" y="47409"/>
                  </a:lnTo>
                  <a:lnTo>
                    <a:pt x="60896" y="48145"/>
                  </a:lnTo>
                  <a:lnTo>
                    <a:pt x="8178" y="48679"/>
                  </a:lnTo>
                  <a:lnTo>
                    <a:pt x="1066" y="49047"/>
                  </a:lnTo>
                  <a:lnTo>
                    <a:pt x="1041" y="50660"/>
                  </a:lnTo>
                  <a:lnTo>
                    <a:pt x="2311" y="51219"/>
                  </a:lnTo>
                  <a:lnTo>
                    <a:pt x="54102" y="50507"/>
                  </a:lnTo>
                  <a:lnTo>
                    <a:pt x="71132" y="50050"/>
                  </a:lnTo>
                  <a:lnTo>
                    <a:pt x="127800" y="46964"/>
                  </a:lnTo>
                  <a:lnTo>
                    <a:pt x="196938" y="45275"/>
                  </a:lnTo>
                  <a:lnTo>
                    <a:pt x="199580" y="44538"/>
                  </a:lnTo>
                  <a:close/>
                </a:path>
                <a:path w="204469" h="690244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73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86" y="33985"/>
                  </a:lnTo>
                  <a:lnTo>
                    <a:pt x="94195" y="32524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40"/>
                  </a:lnTo>
                  <a:lnTo>
                    <a:pt x="50812" y="8458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36603" y="1872040"/>
            <a:ext cx="10478135" cy="10438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7415">
              <a:lnSpc>
                <a:spcPct val="100000"/>
              </a:lnSpc>
              <a:spcBef>
                <a:spcPts val="100"/>
              </a:spcBef>
              <a:tabLst>
                <a:tab pos="10439400" algn="l"/>
              </a:tabLst>
            </a:pPr>
            <a:r>
              <a:rPr sz="2400" b="1" spc="-180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uFill>
                  <a:solidFill>
                    <a:srgbClr val="262626"/>
                  </a:solidFill>
                </a:uFill>
                <a:latin typeface="Source Sans Pro"/>
                <a:cs typeface="Source Sans Pro"/>
              </a:rPr>
              <a:t>factors	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1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VD include </a:t>
            </a:r>
            <a:r>
              <a:rPr sz="1350" baseline="33950" dirty="0">
                <a:latin typeface="Source Sans Pro"/>
                <a:cs typeface="Source Sans Pro"/>
              </a:rPr>
              <a:t>[5-7]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2100" y="6714994"/>
            <a:ext cx="13314680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86409" indent="-635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2018-19, about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one quar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er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f Aboriginal and </a:t>
            </a:r>
            <a:r>
              <a:rPr sz="2000" b="1" spc="-15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or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es 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ait Islander adul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s had high blood p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essu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000" b="1" spc="-17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</a:t>
            </a:r>
            <a:br>
              <a:rPr lang="en-AU" sz="2000" dirty="0">
                <a:latin typeface="Source Sans Pro"/>
                <a:cs typeface="Source Sans Pro"/>
              </a:rPr>
            </a:br>
            <a:r>
              <a:rPr sz="2000" dirty="0">
                <a:latin typeface="Source Sans Pro"/>
                <a:cs typeface="Source Sans Pro"/>
              </a:rPr>
              <a:t>Other h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alth 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like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diabetes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dirty="0">
                <a:latin typeface="Source Sans Pro"/>
                <a:cs typeface="Source Sans Pro"/>
              </a:rPr>
              <a:t> kidney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also </a:t>
            </a:r>
            <a:r>
              <a:rPr sz="2000" spc="-10" dirty="0">
                <a:latin typeface="Source Sans Pro"/>
                <a:cs typeface="Source Sans Pro"/>
              </a:rPr>
              <a:t>increase</a:t>
            </a:r>
            <a:r>
              <a:rPr sz="2000" dirty="0">
                <a:latin typeface="Source Sans Pro"/>
                <a:cs typeface="Source Sans Pro"/>
              </a:rPr>
              <a:t> the 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developing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CVD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38100" marR="30480">
              <a:lnSpc>
                <a:spcPct val="116700"/>
              </a:lnSpc>
              <a:spcBef>
                <a:spcPts val="994"/>
              </a:spcBef>
            </a:pPr>
            <a:r>
              <a:rPr sz="2000" dirty="0">
                <a:latin typeface="Source Sans Pro"/>
                <a:cs typeface="Source Sans Pro"/>
              </a:rPr>
              <a:t>Due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the high </a:t>
            </a:r>
            <a:r>
              <a:rPr sz="2000" spc="-10" dirty="0">
                <a:latin typeface="Source Sans Pro"/>
                <a:cs typeface="Source Sans Pro"/>
              </a:rPr>
              <a:t>prevalence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CVD</a:t>
            </a:r>
            <a:r>
              <a:rPr sz="2000" dirty="0">
                <a:latin typeface="Source Sans Pro"/>
                <a:cs typeface="Source Sans Pro"/>
              </a:rPr>
              <a:t> among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people, it is </a:t>
            </a:r>
            <a:r>
              <a:rPr sz="2000" spc="-5" dirty="0">
                <a:latin typeface="Source Sans Pro"/>
                <a:cs typeface="Source Sans Pro"/>
              </a:rPr>
              <a:t>now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recommended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all </a:t>
            </a:r>
            <a:r>
              <a:rPr sz="2000" spc="-5" dirty="0">
                <a:latin typeface="Source Sans Pro"/>
                <a:cs typeface="Source Sans Pro"/>
              </a:rPr>
              <a:t>adults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participate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spc="-10" dirty="0">
                <a:latin typeface="Source Sans Pro"/>
                <a:cs typeface="Source Sans Pro"/>
              </a:rPr>
              <a:t>regular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screening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CVD</a:t>
            </a:r>
            <a:r>
              <a:rPr sz="2000" dirty="0">
                <a:latin typeface="Source Sans Pro"/>
                <a:cs typeface="Source Sans Pro"/>
              </a:rPr>
              <a:t> risk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age</a:t>
            </a:r>
            <a:r>
              <a:rPr sz="2000" dirty="0">
                <a:latin typeface="Source Sans Pro"/>
                <a:cs typeface="Source Sans Pro"/>
              </a:rPr>
              <a:t> of 18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7021" y="3110630"/>
            <a:ext cx="1007814" cy="10112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1104" y="3110610"/>
            <a:ext cx="1007766" cy="101099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65293" y="3110618"/>
            <a:ext cx="1007784" cy="10110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69516" y="3110570"/>
            <a:ext cx="1007822" cy="10109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1093" y="4889126"/>
            <a:ext cx="1007844" cy="10120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618159" y="4132007"/>
            <a:ext cx="739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8481" y="4132007"/>
            <a:ext cx="1573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3375" marR="5080" indent="-32131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drinkin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al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oho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t  </a:t>
            </a:r>
            <a:r>
              <a:rPr sz="1600" spc="-20" dirty="0">
                <a:latin typeface="Source Sans Pro"/>
                <a:cs typeface="Source Sans Pro"/>
              </a:rPr>
              <a:t>risky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levels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23434" y="4132007"/>
            <a:ext cx="12903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5080" indent="-3302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lac</a:t>
            </a:r>
            <a:r>
              <a:rPr sz="1600" dirty="0">
                <a:latin typeface="Source Sans Pro"/>
                <a:cs typeface="Source Sans Pro"/>
              </a:rPr>
              <a:t>k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physi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al  </a:t>
            </a:r>
            <a:r>
              <a:rPr sz="1600" spc="-25" dirty="0">
                <a:latin typeface="Source Sans Pro"/>
                <a:cs typeface="Source Sans Pro"/>
              </a:rPr>
              <a:t>activity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39508" y="4132007"/>
            <a:ext cx="866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79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althy  </a:t>
            </a:r>
            <a:r>
              <a:rPr sz="1600" spc="-25" dirty="0">
                <a:latin typeface="Source Sans Pro"/>
                <a:cs typeface="Source Sans Pro"/>
              </a:rPr>
              <a:t>weight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0591" y="5961213"/>
            <a:ext cx="1229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alth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80415" y="5961213"/>
            <a:ext cx="1301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5080" indent="-1968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dep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essio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and  socia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isol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spc="-20" dirty="0">
                <a:latin typeface="Source Sans Pro"/>
                <a:cs typeface="Source Sans Pro"/>
              </a:rPr>
              <a:t>tion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09972" y="5961213"/>
            <a:ext cx="9175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695" marR="5080" indent="-8763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hig</a:t>
            </a:r>
            <a:r>
              <a:rPr sz="1600" dirty="0">
                <a:latin typeface="Source Sans Pro"/>
                <a:cs typeface="Source Sans Pro"/>
              </a:rPr>
              <a:t>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  </a:t>
            </a:r>
            <a:r>
              <a:rPr sz="1600" spc="-25" dirty="0">
                <a:latin typeface="Source Sans Pro"/>
                <a:cs typeface="Source Sans Pro"/>
              </a:rPr>
              <a:t>pressure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98868" y="5961213"/>
            <a:ext cx="948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13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high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chole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ol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65405" y="4889088"/>
            <a:ext cx="1007821" cy="10109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69606" y="4889089"/>
            <a:ext cx="1007821" cy="1010958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4556896" y="4889128"/>
            <a:ext cx="1008380" cy="1012190"/>
            <a:chOff x="4556896" y="4889128"/>
            <a:chExt cx="1008380" cy="1012190"/>
          </a:xfrm>
        </p:grpSpPr>
        <p:sp>
          <p:nvSpPr>
            <p:cNvPr id="23" name="object 23"/>
            <p:cNvSpPr/>
            <p:nvPr/>
          </p:nvSpPr>
          <p:spPr>
            <a:xfrm>
              <a:off x="4556887" y="4889131"/>
              <a:ext cx="1008380" cy="1012190"/>
            </a:xfrm>
            <a:custGeom>
              <a:avLst/>
              <a:gdLst/>
              <a:ahLst/>
              <a:cxnLst/>
              <a:rect l="l" t="t" r="r" b="b"/>
              <a:pathLst>
                <a:path w="1008379" h="1012189">
                  <a:moveTo>
                    <a:pt x="57035" y="439750"/>
                  </a:moveTo>
                  <a:lnTo>
                    <a:pt x="52120" y="434594"/>
                  </a:lnTo>
                  <a:lnTo>
                    <a:pt x="46024" y="434467"/>
                  </a:lnTo>
                  <a:lnTo>
                    <a:pt x="39928" y="434340"/>
                  </a:lnTo>
                  <a:lnTo>
                    <a:pt x="34810" y="439305"/>
                  </a:lnTo>
                  <a:lnTo>
                    <a:pt x="34658" y="451408"/>
                  </a:lnTo>
                  <a:lnTo>
                    <a:pt x="39751" y="456526"/>
                  </a:lnTo>
                  <a:lnTo>
                    <a:pt x="51663" y="456526"/>
                  </a:lnTo>
                  <a:lnTo>
                    <a:pt x="56616" y="451726"/>
                  </a:lnTo>
                  <a:lnTo>
                    <a:pt x="57035" y="439750"/>
                  </a:lnTo>
                  <a:close/>
                </a:path>
                <a:path w="1008379" h="1012189">
                  <a:moveTo>
                    <a:pt x="68707" y="549338"/>
                  </a:moveTo>
                  <a:lnTo>
                    <a:pt x="63373" y="544004"/>
                  </a:lnTo>
                  <a:lnTo>
                    <a:pt x="51714" y="544080"/>
                  </a:lnTo>
                  <a:lnTo>
                    <a:pt x="46736" y="549021"/>
                  </a:lnTo>
                  <a:lnTo>
                    <a:pt x="46393" y="561035"/>
                  </a:lnTo>
                  <a:lnTo>
                    <a:pt x="51231" y="566089"/>
                  </a:lnTo>
                  <a:lnTo>
                    <a:pt x="57404" y="566178"/>
                  </a:lnTo>
                  <a:lnTo>
                    <a:pt x="63449" y="566267"/>
                  </a:lnTo>
                  <a:lnTo>
                    <a:pt x="68656" y="561200"/>
                  </a:lnTo>
                  <a:lnTo>
                    <a:pt x="68707" y="549338"/>
                  </a:lnTo>
                  <a:close/>
                </a:path>
                <a:path w="1008379" h="1012189">
                  <a:moveTo>
                    <a:pt x="81292" y="376351"/>
                  </a:moveTo>
                  <a:lnTo>
                    <a:pt x="81216" y="370497"/>
                  </a:lnTo>
                  <a:lnTo>
                    <a:pt x="81140" y="364680"/>
                  </a:lnTo>
                  <a:lnTo>
                    <a:pt x="76073" y="359752"/>
                  </a:lnTo>
                  <a:lnTo>
                    <a:pt x="64376" y="359918"/>
                  </a:lnTo>
                  <a:lnTo>
                    <a:pt x="59512" y="364972"/>
                  </a:lnTo>
                  <a:lnTo>
                    <a:pt x="59664" y="376682"/>
                  </a:lnTo>
                  <a:lnTo>
                    <a:pt x="64719" y="381647"/>
                  </a:lnTo>
                  <a:lnTo>
                    <a:pt x="76365" y="381444"/>
                  </a:lnTo>
                  <a:lnTo>
                    <a:pt x="81292" y="376351"/>
                  </a:lnTo>
                  <a:close/>
                </a:path>
                <a:path w="1008379" h="1012189">
                  <a:moveTo>
                    <a:pt x="88163" y="642607"/>
                  </a:moveTo>
                  <a:lnTo>
                    <a:pt x="83185" y="637451"/>
                  </a:lnTo>
                  <a:lnTo>
                    <a:pt x="77127" y="637387"/>
                  </a:lnTo>
                  <a:lnTo>
                    <a:pt x="71031" y="637273"/>
                  </a:lnTo>
                  <a:lnTo>
                    <a:pt x="65976" y="642289"/>
                  </a:lnTo>
                  <a:lnTo>
                    <a:pt x="65976" y="648423"/>
                  </a:lnTo>
                  <a:lnTo>
                    <a:pt x="65976" y="654558"/>
                  </a:lnTo>
                  <a:lnTo>
                    <a:pt x="70967" y="659536"/>
                  </a:lnTo>
                  <a:lnTo>
                    <a:pt x="82969" y="659396"/>
                  </a:lnTo>
                  <a:lnTo>
                    <a:pt x="87896" y="654519"/>
                  </a:lnTo>
                  <a:lnTo>
                    <a:pt x="88163" y="642607"/>
                  </a:lnTo>
                  <a:close/>
                </a:path>
                <a:path w="1008379" h="1012189">
                  <a:moveTo>
                    <a:pt x="111772" y="309892"/>
                  </a:moveTo>
                  <a:lnTo>
                    <a:pt x="111696" y="303987"/>
                  </a:lnTo>
                  <a:lnTo>
                    <a:pt x="111620" y="298221"/>
                  </a:lnTo>
                  <a:lnTo>
                    <a:pt x="106413" y="293128"/>
                  </a:lnTo>
                  <a:lnTo>
                    <a:pt x="94907" y="293331"/>
                  </a:lnTo>
                  <a:lnTo>
                    <a:pt x="90004" y="298513"/>
                  </a:lnTo>
                  <a:lnTo>
                    <a:pt x="90195" y="310248"/>
                  </a:lnTo>
                  <a:lnTo>
                    <a:pt x="95250" y="315150"/>
                  </a:lnTo>
                  <a:lnTo>
                    <a:pt x="106908" y="314960"/>
                  </a:lnTo>
                  <a:lnTo>
                    <a:pt x="111772" y="309892"/>
                  </a:lnTo>
                  <a:close/>
                </a:path>
                <a:path w="1008379" h="1012189">
                  <a:moveTo>
                    <a:pt x="128574" y="748157"/>
                  </a:moveTo>
                  <a:lnTo>
                    <a:pt x="128333" y="736219"/>
                  </a:lnTo>
                  <a:lnTo>
                    <a:pt x="123355" y="731215"/>
                  </a:lnTo>
                  <a:lnTo>
                    <a:pt x="111645" y="730999"/>
                  </a:lnTo>
                  <a:lnTo>
                    <a:pt x="106387" y="736219"/>
                  </a:lnTo>
                  <a:lnTo>
                    <a:pt x="106311" y="748284"/>
                  </a:lnTo>
                  <a:lnTo>
                    <a:pt x="111366" y="753262"/>
                  </a:lnTo>
                  <a:lnTo>
                    <a:pt x="117500" y="753211"/>
                  </a:lnTo>
                  <a:lnTo>
                    <a:pt x="123685" y="753160"/>
                  </a:lnTo>
                  <a:lnTo>
                    <a:pt x="128574" y="748157"/>
                  </a:lnTo>
                  <a:close/>
                </a:path>
                <a:path w="1008379" h="1012189">
                  <a:moveTo>
                    <a:pt x="146583" y="226123"/>
                  </a:moveTo>
                  <a:lnTo>
                    <a:pt x="141706" y="221145"/>
                  </a:lnTo>
                  <a:lnTo>
                    <a:pt x="135788" y="221056"/>
                  </a:lnTo>
                  <a:lnTo>
                    <a:pt x="129882" y="220967"/>
                  </a:lnTo>
                  <a:lnTo>
                    <a:pt x="124993" y="225767"/>
                  </a:lnTo>
                  <a:lnTo>
                    <a:pt x="124841" y="237693"/>
                  </a:lnTo>
                  <a:lnTo>
                    <a:pt x="129654" y="242620"/>
                  </a:lnTo>
                  <a:lnTo>
                    <a:pt x="141351" y="242824"/>
                  </a:lnTo>
                  <a:lnTo>
                    <a:pt x="146380" y="237858"/>
                  </a:lnTo>
                  <a:lnTo>
                    <a:pt x="146583" y="226123"/>
                  </a:lnTo>
                  <a:close/>
                </a:path>
                <a:path w="1008379" h="1012189">
                  <a:moveTo>
                    <a:pt x="177571" y="799896"/>
                  </a:moveTo>
                  <a:lnTo>
                    <a:pt x="172593" y="794829"/>
                  </a:lnTo>
                  <a:lnTo>
                    <a:pt x="160553" y="794740"/>
                  </a:lnTo>
                  <a:lnTo>
                    <a:pt x="155651" y="799426"/>
                  </a:lnTo>
                  <a:lnTo>
                    <a:pt x="155168" y="811403"/>
                  </a:lnTo>
                  <a:lnTo>
                    <a:pt x="160108" y="816711"/>
                  </a:lnTo>
                  <a:lnTo>
                    <a:pt x="172072" y="817092"/>
                  </a:lnTo>
                  <a:lnTo>
                    <a:pt x="177393" y="811987"/>
                  </a:lnTo>
                  <a:lnTo>
                    <a:pt x="177482" y="805992"/>
                  </a:lnTo>
                  <a:lnTo>
                    <a:pt x="177571" y="799896"/>
                  </a:lnTo>
                  <a:close/>
                </a:path>
                <a:path w="1008379" h="1012189">
                  <a:moveTo>
                    <a:pt x="196748" y="178054"/>
                  </a:moveTo>
                  <a:lnTo>
                    <a:pt x="196532" y="166179"/>
                  </a:lnTo>
                  <a:lnTo>
                    <a:pt x="191490" y="161378"/>
                  </a:lnTo>
                  <a:lnTo>
                    <a:pt x="179679" y="161607"/>
                  </a:lnTo>
                  <a:lnTo>
                    <a:pt x="174967" y="166535"/>
                  </a:lnTo>
                  <a:lnTo>
                    <a:pt x="175145" y="178536"/>
                  </a:lnTo>
                  <a:lnTo>
                    <a:pt x="179984" y="183108"/>
                  </a:lnTo>
                  <a:lnTo>
                    <a:pt x="186080" y="183019"/>
                  </a:lnTo>
                  <a:lnTo>
                    <a:pt x="192074" y="182930"/>
                  </a:lnTo>
                  <a:lnTo>
                    <a:pt x="196748" y="178054"/>
                  </a:lnTo>
                  <a:close/>
                </a:path>
                <a:path w="1008379" h="1012189">
                  <a:moveTo>
                    <a:pt x="242735" y="850658"/>
                  </a:moveTo>
                  <a:lnTo>
                    <a:pt x="237528" y="845464"/>
                  </a:lnTo>
                  <a:lnTo>
                    <a:pt x="225577" y="845553"/>
                  </a:lnTo>
                  <a:lnTo>
                    <a:pt x="220522" y="850798"/>
                  </a:lnTo>
                  <a:lnTo>
                    <a:pt x="220764" y="862749"/>
                  </a:lnTo>
                  <a:lnTo>
                    <a:pt x="225615" y="867600"/>
                  </a:lnTo>
                  <a:lnTo>
                    <a:pt x="237566" y="867765"/>
                  </a:lnTo>
                  <a:lnTo>
                    <a:pt x="242735" y="862685"/>
                  </a:lnTo>
                  <a:lnTo>
                    <a:pt x="242735" y="856653"/>
                  </a:lnTo>
                  <a:lnTo>
                    <a:pt x="242735" y="850658"/>
                  </a:lnTo>
                  <a:close/>
                </a:path>
                <a:path w="1008379" h="1012189">
                  <a:moveTo>
                    <a:pt x="277558" y="109194"/>
                  </a:moveTo>
                  <a:lnTo>
                    <a:pt x="272440" y="103898"/>
                  </a:lnTo>
                  <a:lnTo>
                    <a:pt x="266674" y="103733"/>
                  </a:lnTo>
                  <a:lnTo>
                    <a:pt x="260934" y="103568"/>
                  </a:lnTo>
                  <a:lnTo>
                    <a:pt x="255790" y="108585"/>
                  </a:lnTo>
                  <a:lnTo>
                    <a:pt x="255511" y="120307"/>
                  </a:lnTo>
                  <a:lnTo>
                    <a:pt x="260413" y="125374"/>
                  </a:lnTo>
                  <a:lnTo>
                    <a:pt x="272084" y="125641"/>
                  </a:lnTo>
                  <a:lnTo>
                    <a:pt x="277266" y="120637"/>
                  </a:lnTo>
                  <a:lnTo>
                    <a:pt x="277558" y="109194"/>
                  </a:lnTo>
                  <a:close/>
                </a:path>
                <a:path w="1008379" h="1012189">
                  <a:moveTo>
                    <a:pt x="303022" y="895781"/>
                  </a:moveTo>
                  <a:lnTo>
                    <a:pt x="298081" y="890841"/>
                  </a:lnTo>
                  <a:lnTo>
                    <a:pt x="285851" y="890879"/>
                  </a:lnTo>
                  <a:lnTo>
                    <a:pt x="280797" y="895997"/>
                  </a:lnTo>
                  <a:lnTo>
                    <a:pt x="281000" y="907872"/>
                  </a:lnTo>
                  <a:lnTo>
                    <a:pt x="285915" y="912812"/>
                  </a:lnTo>
                  <a:lnTo>
                    <a:pt x="297903" y="912990"/>
                  </a:lnTo>
                  <a:lnTo>
                    <a:pt x="302920" y="908088"/>
                  </a:lnTo>
                  <a:lnTo>
                    <a:pt x="302971" y="901954"/>
                  </a:lnTo>
                  <a:lnTo>
                    <a:pt x="303022" y="895781"/>
                  </a:lnTo>
                  <a:close/>
                </a:path>
                <a:path w="1008379" h="1012189">
                  <a:moveTo>
                    <a:pt x="361848" y="71335"/>
                  </a:moveTo>
                  <a:lnTo>
                    <a:pt x="356679" y="66230"/>
                  </a:lnTo>
                  <a:lnTo>
                    <a:pt x="350901" y="66217"/>
                  </a:lnTo>
                  <a:lnTo>
                    <a:pt x="345122" y="66205"/>
                  </a:lnTo>
                  <a:lnTo>
                    <a:pt x="340093" y="71208"/>
                  </a:lnTo>
                  <a:lnTo>
                    <a:pt x="340042" y="82854"/>
                  </a:lnTo>
                  <a:lnTo>
                    <a:pt x="345122" y="87909"/>
                  </a:lnTo>
                  <a:lnTo>
                    <a:pt x="356666" y="87909"/>
                  </a:lnTo>
                  <a:lnTo>
                    <a:pt x="361848" y="82740"/>
                  </a:lnTo>
                  <a:lnTo>
                    <a:pt x="361848" y="71335"/>
                  </a:lnTo>
                  <a:close/>
                </a:path>
                <a:path w="1008379" h="1012189">
                  <a:moveTo>
                    <a:pt x="463448" y="49085"/>
                  </a:moveTo>
                  <a:lnTo>
                    <a:pt x="463397" y="43167"/>
                  </a:lnTo>
                  <a:lnTo>
                    <a:pt x="463346" y="37401"/>
                  </a:lnTo>
                  <a:lnTo>
                    <a:pt x="458152" y="32334"/>
                  </a:lnTo>
                  <a:lnTo>
                    <a:pt x="446684" y="32448"/>
                  </a:lnTo>
                  <a:lnTo>
                    <a:pt x="441629" y="37693"/>
                  </a:lnTo>
                  <a:lnTo>
                    <a:pt x="441718" y="49288"/>
                  </a:lnTo>
                  <a:lnTo>
                    <a:pt x="446849" y="54241"/>
                  </a:lnTo>
                  <a:lnTo>
                    <a:pt x="458584" y="54102"/>
                  </a:lnTo>
                  <a:lnTo>
                    <a:pt x="463448" y="49085"/>
                  </a:lnTo>
                  <a:close/>
                </a:path>
                <a:path w="1008379" h="1012189">
                  <a:moveTo>
                    <a:pt x="479653" y="711415"/>
                  </a:moveTo>
                  <a:lnTo>
                    <a:pt x="476491" y="664768"/>
                  </a:lnTo>
                  <a:lnTo>
                    <a:pt x="445528" y="627354"/>
                  </a:lnTo>
                  <a:lnTo>
                    <a:pt x="428472" y="624243"/>
                  </a:lnTo>
                  <a:lnTo>
                    <a:pt x="407136" y="628764"/>
                  </a:lnTo>
                  <a:lnTo>
                    <a:pt x="390613" y="641337"/>
                  </a:lnTo>
                  <a:lnTo>
                    <a:pt x="380860" y="659701"/>
                  </a:lnTo>
                  <a:lnTo>
                    <a:pt x="379806" y="681570"/>
                  </a:lnTo>
                  <a:lnTo>
                    <a:pt x="395744" y="773684"/>
                  </a:lnTo>
                  <a:lnTo>
                    <a:pt x="404431" y="809180"/>
                  </a:lnTo>
                  <a:lnTo>
                    <a:pt x="419265" y="854379"/>
                  </a:lnTo>
                  <a:lnTo>
                    <a:pt x="436841" y="893876"/>
                  </a:lnTo>
                  <a:lnTo>
                    <a:pt x="453771" y="912279"/>
                  </a:lnTo>
                  <a:lnTo>
                    <a:pt x="464502" y="892987"/>
                  </a:lnTo>
                  <a:lnTo>
                    <a:pt x="472897" y="842073"/>
                  </a:lnTo>
                  <a:lnTo>
                    <a:pt x="478205" y="776033"/>
                  </a:lnTo>
                  <a:lnTo>
                    <a:pt x="479653" y="711415"/>
                  </a:lnTo>
                  <a:close/>
                </a:path>
                <a:path w="1008379" h="1012189">
                  <a:moveTo>
                    <a:pt x="547738" y="41363"/>
                  </a:moveTo>
                  <a:lnTo>
                    <a:pt x="543115" y="36804"/>
                  </a:lnTo>
                  <a:lnTo>
                    <a:pt x="531304" y="36753"/>
                  </a:lnTo>
                  <a:lnTo>
                    <a:pt x="526707" y="41287"/>
                  </a:lnTo>
                  <a:lnTo>
                    <a:pt x="526669" y="52895"/>
                  </a:lnTo>
                  <a:lnTo>
                    <a:pt x="531304" y="57492"/>
                  </a:lnTo>
                  <a:lnTo>
                    <a:pt x="537210" y="57505"/>
                  </a:lnTo>
                  <a:lnTo>
                    <a:pt x="542988" y="57518"/>
                  </a:lnTo>
                  <a:lnTo>
                    <a:pt x="547662" y="52882"/>
                  </a:lnTo>
                  <a:lnTo>
                    <a:pt x="547738" y="41363"/>
                  </a:lnTo>
                  <a:close/>
                </a:path>
                <a:path w="1008379" h="1012189">
                  <a:moveTo>
                    <a:pt x="617766" y="56553"/>
                  </a:moveTo>
                  <a:lnTo>
                    <a:pt x="612825" y="51638"/>
                  </a:lnTo>
                  <a:lnTo>
                    <a:pt x="607187" y="51562"/>
                  </a:lnTo>
                  <a:lnTo>
                    <a:pt x="601548" y="51485"/>
                  </a:lnTo>
                  <a:lnTo>
                    <a:pt x="596785" y="56311"/>
                  </a:lnTo>
                  <a:lnTo>
                    <a:pt x="596684" y="67906"/>
                  </a:lnTo>
                  <a:lnTo>
                    <a:pt x="601268" y="72491"/>
                  </a:lnTo>
                  <a:lnTo>
                    <a:pt x="612889" y="72555"/>
                  </a:lnTo>
                  <a:lnTo>
                    <a:pt x="617664" y="67868"/>
                  </a:lnTo>
                  <a:lnTo>
                    <a:pt x="617766" y="56553"/>
                  </a:lnTo>
                  <a:close/>
                </a:path>
                <a:path w="1008379" h="1012189">
                  <a:moveTo>
                    <a:pt x="640969" y="683768"/>
                  </a:moveTo>
                  <a:lnTo>
                    <a:pt x="640791" y="663117"/>
                  </a:lnTo>
                  <a:lnTo>
                    <a:pt x="633437" y="645274"/>
                  </a:lnTo>
                  <a:lnTo>
                    <a:pt x="620026" y="631913"/>
                  </a:lnTo>
                  <a:lnTo>
                    <a:pt x="601662" y="624738"/>
                  </a:lnTo>
                  <a:lnTo>
                    <a:pt x="581736" y="625309"/>
                  </a:lnTo>
                  <a:lnTo>
                    <a:pt x="544245" y="666648"/>
                  </a:lnTo>
                  <a:lnTo>
                    <a:pt x="539826" y="710120"/>
                  </a:lnTo>
                  <a:lnTo>
                    <a:pt x="537298" y="773049"/>
                  </a:lnTo>
                  <a:lnTo>
                    <a:pt x="538073" y="838873"/>
                  </a:lnTo>
                  <a:lnTo>
                    <a:pt x="543534" y="891019"/>
                  </a:lnTo>
                  <a:lnTo>
                    <a:pt x="555104" y="912888"/>
                  </a:lnTo>
                  <a:lnTo>
                    <a:pt x="572935" y="895870"/>
                  </a:lnTo>
                  <a:lnTo>
                    <a:pt x="593369" y="851141"/>
                  </a:lnTo>
                  <a:lnTo>
                    <a:pt x="613473" y="792022"/>
                  </a:lnTo>
                  <a:lnTo>
                    <a:pt x="630313" y="731799"/>
                  </a:lnTo>
                  <a:lnTo>
                    <a:pt x="640969" y="683768"/>
                  </a:lnTo>
                  <a:close/>
                </a:path>
                <a:path w="1008379" h="1012189">
                  <a:moveTo>
                    <a:pt x="669239" y="555548"/>
                  </a:moveTo>
                  <a:lnTo>
                    <a:pt x="664197" y="510755"/>
                  </a:lnTo>
                  <a:lnTo>
                    <a:pt x="658101" y="466128"/>
                  </a:lnTo>
                  <a:lnTo>
                    <a:pt x="643483" y="417995"/>
                  </a:lnTo>
                  <a:lnTo>
                    <a:pt x="617118" y="382905"/>
                  </a:lnTo>
                  <a:lnTo>
                    <a:pt x="608838" y="377710"/>
                  </a:lnTo>
                  <a:lnTo>
                    <a:pt x="607415" y="397256"/>
                  </a:lnTo>
                  <a:lnTo>
                    <a:pt x="602856" y="415378"/>
                  </a:lnTo>
                  <a:lnTo>
                    <a:pt x="569531" y="460387"/>
                  </a:lnTo>
                  <a:lnTo>
                    <a:pt x="517131" y="479666"/>
                  </a:lnTo>
                  <a:lnTo>
                    <a:pt x="499529" y="479374"/>
                  </a:lnTo>
                  <a:lnTo>
                    <a:pt x="452081" y="460667"/>
                  </a:lnTo>
                  <a:lnTo>
                    <a:pt x="422033" y="424472"/>
                  </a:lnTo>
                  <a:lnTo>
                    <a:pt x="412076" y="377710"/>
                  </a:lnTo>
                  <a:lnTo>
                    <a:pt x="399554" y="386664"/>
                  </a:lnTo>
                  <a:lnTo>
                    <a:pt x="375970" y="422325"/>
                  </a:lnTo>
                  <a:lnTo>
                    <a:pt x="360400" y="476973"/>
                  </a:lnTo>
                  <a:lnTo>
                    <a:pt x="353352" y="533361"/>
                  </a:lnTo>
                  <a:lnTo>
                    <a:pt x="351891" y="561162"/>
                  </a:lnTo>
                  <a:lnTo>
                    <a:pt x="352640" y="570280"/>
                  </a:lnTo>
                  <a:lnTo>
                    <a:pt x="377164" y="610285"/>
                  </a:lnTo>
                  <a:lnTo>
                    <a:pt x="396151" y="623912"/>
                  </a:lnTo>
                  <a:lnTo>
                    <a:pt x="400723" y="621512"/>
                  </a:lnTo>
                  <a:lnTo>
                    <a:pt x="422770" y="614908"/>
                  </a:lnTo>
                  <a:lnTo>
                    <a:pt x="444779" y="616953"/>
                  </a:lnTo>
                  <a:lnTo>
                    <a:pt x="464337" y="626935"/>
                  </a:lnTo>
                  <a:lnTo>
                    <a:pt x="483984" y="650163"/>
                  </a:lnTo>
                  <a:lnTo>
                    <a:pt x="499719" y="665924"/>
                  </a:lnTo>
                  <a:lnTo>
                    <a:pt x="504253" y="672058"/>
                  </a:lnTo>
                  <a:lnTo>
                    <a:pt x="507161" y="660628"/>
                  </a:lnTo>
                  <a:lnTo>
                    <a:pt x="507809" y="646137"/>
                  </a:lnTo>
                  <a:lnTo>
                    <a:pt x="506869" y="633564"/>
                  </a:lnTo>
                  <a:lnTo>
                    <a:pt x="505066" y="627875"/>
                  </a:lnTo>
                  <a:lnTo>
                    <a:pt x="496125" y="620141"/>
                  </a:lnTo>
                  <a:lnTo>
                    <a:pt x="446849" y="583336"/>
                  </a:lnTo>
                  <a:lnTo>
                    <a:pt x="431838" y="572808"/>
                  </a:lnTo>
                  <a:lnTo>
                    <a:pt x="423545" y="566280"/>
                  </a:lnTo>
                  <a:lnTo>
                    <a:pt x="417766" y="558952"/>
                  </a:lnTo>
                  <a:lnTo>
                    <a:pt x="415264" y="550265"/>
                  </a:lnTo>
                  <a:lnTo>
                    <a:pt x="416814" y="539635"/>
                  </a:lnTo>
                  <a:lnTo>
                    <a:pt x="417487" y="537565"/>
                  </a:lnTo>
                  <a:lnTo>
                    <a:pt x="417029" y="535152"/>
                  </a:lnTo>
                  <a:lnTo>
                    <a:pt x="423545" y="484263"/>
                  </a:lnTo>
                  <a:lnTo>
                    <a:pt x="431622" y="486270"/>
                  </a:lnTo>
                  <a:lnTo>
                    <a:pt x="427253" y="527786"/>
                  </a:lnTo>
                  <a:lnTo>
                    <a:pt x="425183" y="541286"/>
                  </a:lnTo>
                  <a:lnTo>
                    <a:pt x="424751" y="548881"/>
                  </a:lnTo>
                  <a:lnTo>
                    <a:pt x="426440" y="555002"/>
                  </a:lnTo>
                  <a:lnTo>
                    <a:pt x="430187" y="560146"/>
                  </a:lnTo>
                  <a:lnTo>
                    <a:pt x="435902" y="564769"/>
                  </a:lnTo>
                  <a:lnTo>
                    <a:pt x="455333" y="577837"/>
                  </a:lnTo>
                  <a:lnTo>
                    <a:pt x="474510" y="591261"/>
                  </a:lnTo>
                  <a:lnTo>
                    <a:pt x="492823" y="605815"/>
                  </a:lnTo>
                  <a:lnTo>
                    <a:pt x="509930" y="622503"/>
                  </a:lnTo>
                  <a:lnTo>
                    <a:pt x="510692" y="622350"/>
                  </a:lnTo>
                  <a:lnTo>
                    <a:pt x="541451" y="595464"/>
                  </a:lnTo>
                  <a:lnTo>
                    <a:pt x="595033" y="557949"/>
                  </a:lnTo>
                  <a:lnTo>
                    <a:pt x="597522" y="552894"/>
                  </a:lnTo>
                  <a:lnTo>
                    <a:pt x="594385" y="530910"/>
                  </a:lnTo>
                  <a:lnTo>
                    <a:pt x="589191" y="488886"/>
                  </a:lnTo>
                  <a:lnTo>
                    <a:pt x="589165" y="486219"/>
                  </a:lnTo>
                  <a:lnTo>
                    <a:pt x="596811" y="484670"/>
                  </a:lnTo>
                  <a:lnTo>
                    <a:pt x="598170" y="489673"/>
                  </a:lnTo>
                  <a:lnTo>
                    <a:pt x="602983" y="529513"/>
                  </a:lnTo>
                  <a:lnTo>
                    <a:pt x="604901" y="541997"/>
                  </a:lnTo>
                  <a:lnTo>
                    <a:pt x="585901" y="574103"/>
                  </a:lnTo>
                  <a:lnTo>
                    <a:pt x="547801" y="603135"/>
                  </a:lnTo>
                  <a:lnTo>
                    <a:pt x="534644" y="613651"/>
                  </a:lnTo>
                  <a:lnTo>
                    <a:pt x="521995" y="624725"/>
                  </a:lnTo>
                  <a:lnTo>
                    <a:pt x="512762" y="647509"/>
                  </a:lnTo>
                  <a:lnTo>
                    <a:pt x="511276" y="680770"/>
                  </a:lnTo>
                  <a:lnTo>
                    <a:pt x="515874" y="710133"/>
                  </a:lnTo>
                  <a:lnTo>
                    <a:pt x="524891" y="721182"/>
                  </a:lnTo>
                  <a:lnTo>
                    <a:pt x="535584" y="661758"/>
                  </a:lnTo>
                  <a:lnTo>
                    <a:pt x="545934" y="638035"/>
                  </a:lnTo>
                  <a:lnTo>
                    <a:pt x="564375" y="621588"/>
                  </a:lnTo>
                  <a:lnTo>
                    <a:pt x="587756" y="614464"/>
                  </a:lnTo>
                  <a:lnTo>
                    <a:pt x="612940" y="618731"/>
                  </a:lnTo>
                  <a:lnTo>
                    <a:pt x="621728" y="621271"/>
                  </a:lnTo>
                  <a:lnTo>
                    <a:pt x="628853" y="620788"/>
                  </a:lnTo>
                  <a:lnTo>
                    <a:pt x="659396" y="593013"/>
                  </a:lnTo>
                  <a:lnTo>
                    <a:pt x="669061" y="569163"/>
                  </a:lnTo>
                  <a:lnTo>
                    <a:pt x="669239" y="555548"/>
                  </a:lnTo>
                  <a:close/>
                </a:path>
                <a:path w="1008379" h="1012189">
                  <a:moveTo>
                    <a:pt x="694220" y="85471"/>
                  </a:moveTo>
                  <a:lnTo>
                    <a:pt x="694169" y="79781"/>
                  </a:lnTo>
                  <a:lnTo>
                    <a:pt x="694118" y="74104"/>
                  </a:lnTo>
                  <a:lnTo>
                    <a:pt x="689279" y="69456"/>
                  </a:lnTo>
                  <a:lnTo>
                    <a:pt x="677760" y="69519"/>
                  </a:lnTo>
                  <a:lnTo>
                    <a:pt x="673112" y="74256"/>
                  </a:lnTo>
                  <a:lnTo>
                    <a:pt x="673188" y="85775"/>
                  </a:lnTo>
                  <a:lnTo>
                    <a:pt x="677951" y="90398"/>
                  </a:lnTo>
                  <a:lnTo>
                    <a:pt x="689457" y="90309"/>
                  </a:lnTo>
                  <a:lnTo>
                    <a:pt x="694220" y="85471"/>
                  </a:lnTo>
                  <a:close/>
                </a:path>
                <a:path w="1008379" h="1012189">
                  <a:moveTo>
                    <a:pt x="749452" y="905497"/>
                  </a:moveTo>
                  <a:lnTo>
                    <a:pt x="749236" y="893406"/>
                  </a:lnTo>
                  <a:lnTo>
                    <a:pt x="744385" y="888568"/>
                  </a:lnTo>
                  <a:lnTo>
                    <a:pt x="732396" y="888352"/>
                  </a:lnTo>
                  <a:lnTo>
                    <a:pt x="727392" y="893330"/>
                  </a:lnTo>
                  <a:lnTo>
                    <a:pt x="727316" y="905764"/>
                  </a:lnTo>
                  <a:lnTo>
                    <a:pt x="732116" y="910488"/>
                  </a:lnTo>
                  <a:lnTo>
                    <a:pt x="738428" y="910475"/>
                  </a:lnTo>
                  <a:lnTo>
                    <a:pt x="744613" y="910463"/>
                  </a:lnTo>
                  <a:lnTo>
                    <a:pt x="749452" y="905497"/>
                  </a:lnTo>
                  <a:close/>
                </a:path>
                <a:path w="1008379" h="1012189">
                  <a:moveTo>
                    <a:pt x="755421" y="940498"/>
                  </a:moveTo>
                  <a:lnTo>
                    <a:pt x="753719" y="939495"/>
                  </a:lnTo>
                  <a:lnTo>
                    <a:pt x="751979" y="937539"/>
                  </a:lnTo>
                  <a:lnTo>
                    <a:pt x="745058" y="937920"/>
                  </a:lnTo>
                  <a:lnTo>
                    <a:pt x="739800" y="939012"/>
                  </a:lnTo>
                  <a:lnTo>
                    <a:pt x="671449" y="947991"/>
                  </a:lnTo>
                  <a:lnTo>
                    <a:pt x="648017" y="951318"/>
                  </a:lnTo>
                  <a:lnTo>
                    <a:pt x="624649" y="955217"/>
                  </a:lnTo>
                  <a:lnTo>
                    <a:pt x="601218" y="958596"/>
                  </a:lnTo>
                  <a:lnTo>
                    <a:pt x="577557" y="960437"/>
                  </a:lnTo>
                  <a:lnTo>
                    <a:pt x="561809" y="961313"/>
                  </a:lnTo>
                  <a:lnTo>
                    <a:pt x="530339" y="963980"/>
                  </a:lnTo>
                  <a:lnTo>
                    <a:pt x="514578" y="964755"/>
                  </a:lnTo>
                  <a:lnTo>
                    <a:pt x="497166" y="964831"/>
                  </a:lnTo>
                  <a:lnTo>
                    <a:pt x="479742" y="964501"/>
                  </a:lnTo>
                  <a:lnTo>
                    <a:pt x="383362" y="959535"/>
                  </a:lnTo>
                  <a:lnTo>
                    <a:pt x="321843" y="955497"/>
                  </a:lnTo>
                  <a:lnTo>
                    <a:pt x="268058" y="949744"/>
                  </a:lnTo>
                  <a:lnTo>
                    <a:pt x="267004" y="950366"/>
                  </a:lnTo>
                  <a:lnTo>
                    <a:pt x="265988" y="950620"/>
                  </a:lnTo>
                  <a:lnTo>
                    <a:pt x="266585" y="951649"/>
                  </a:lnTo>
                  <a:lnTo>
                    <a:pt x="266903" y="953160"/>
                  </a:lnTo>
                  <a:lnTo>
                    <a:pt x="273888" y="956665"/>
                  </a:lnTo>
                  <a:lnTo>
                    <a:pt x="279946" y="959993"/>
                  </a:lnTo>
                  <a:lnTo>
                    <a:pt x="298589" y="966787"/>
                  </a:lnTo>
                  <a:lnTo>
                    <a:pt x="372503" y="992238"/>
                  </a:lnTo>
                  <a:lnTo>
                    <a:pt x="415074" y="1002792"/>
                  </a:lnTo>
                  <a:lnTo>
                    <a:pt x="476199" y="1010640"/>
                  </a:lnTo>
                  <a:lnTo>
                    <a:pt x="507161" y="1012050"/>
                  </a:lnTo>
                  <a:lnTo>
                    <a:pt x="545185" y="1009180"/>
                  </a:lnTo>
                  <a:lnTo>
                    <a:pt x="609854" y="1000112"/>
                  </a:lnTo>
                  <a:lnTo>
                    <a:pt x="662571" y="985939"/>
                  </a:lnTo>
                  <a:lnTo>
                    <a:pt x="701090" y="971600"/>
                  </a:lnTo>
                  <a:lnTo>
                    <a:pt x="753186" y="943686"/>
                  </a:lnTo>
                  <a:lnTo>
                    <a:pt x="754176" y="941857"/>
                  </a:lnTo>
                  <a:lnTo>
                    <a:pt x="755421" y="940498"/>
                  </a:lnTo>
                  <a:close/>
                </a:path>
                <a:path w="1008379" h="1012189">
                  <a:moveTo>
                    <a:pt x="761695" y="109423"/>
                  </a:moveTo>
                  <a:lnTo>
                    <a:pt x="757008" y="104736"/>
                  </a:lnTo>
                  <a:lnTo>
                    <a:pt x="745540" y="104609"/>
                  </a:lnTo>
                  <a:lnTo>
                    <a:pt x="740714" y="109397"/>
                  </a:lnTo>
                  <a:lnTo>
                    <a:pt x="740613" y="120777"/>
                  </a:lnTo>
                  <a:lnTo>
                    <a:pt x="745375" y="125539"/>
                  </a:lnTo>
                  <a:lnTo>
                    <a:pt x="751154" y="125590"/>
                  </a:lnTo>
                  <a:lnTo>
                    <a:pt x="756920" y="125641"/>
                  </a:lnTo>
                  <a:lnTo>
                    <a:pt x="761606" y="120967"/>
                  </a:lnTo>
                  <a:lnTo>
                    <a:pt x="761695" y="109423"/>
                  </a:lnTo>
                  <a:close/>
                </a:path>
                <a:path w="1008379" h="1012189">
                  <a:moveTo>
                    <a:pt x="830211" y="818388"/>
                  </a:moveTo>
                  <a:lnTo>
                    <a:pt x="825296" y="813498"/>
                  </a:lnTo>
                  <a:lnTo>
                    <a:pt x="813015" y="813625"/>
                  </a:lnTo>
                  <a:lnTo>
                    <a:pt x="808228" y="818438"/>
                  </a:lnTo>
                  <a:lnTo>
                    <a:pt x="808088" y="830618"/>
                  </a:lnTo>
                  <a:lnTo>
                    <a:pt x="813193" y="835685"/>
                  </a:lnTo>
                  <a:lnTo>
                    <a:pt x="825322" y="835533"/>
                  </a:lnTo>
                  <a:lnTo>
                    <a:pt x="830059" y="830707"/>
                  </a:lnTo>
                  <a:lnTo>
                    <a:pt x="830135" y="824649"/>
                  </a:lnTo>
                  <a:lnTo>
                    <a:pt x="830211" y="818388"/>
                  </a:lnTo>
                  <a:close/>
                </a:path>
                <a:path w="1008379" h="1012189">
                  <a:moveTo>
                    <a:pt x="833869" y="174053"/>
                  </a:moveTo>
                  <a:lnTo>
                    <a:pt x="829335" y="169519"/>
                  </a:lnTo>
                  <a:lnTo>
                    <a:pt x="817600" y="169430"/>
                  </a:lnTo>
                  <a:lnTo>
                    <a:pt x="812965" y="174053"/>
                  </a:lnTo>
                  <a:lnTo>
                    <a:pt x="812914" y="185610"/>
                  </a:lnTo>
                  <a:lnTo>
                    <a:pt x="817600" y="190347"/>
                  </a:lnTo>
                  <a:lnTo>
                    <a:pt x="829119" y="190436"/>
                  </a:lnTo>
                  <a:lnTo>
                    <a:pt x="833767" y="185762"/>
                  </a:lnTo>
                  <a:lnTo>
                    <a:pt x="833818" y="179908"/>
                  </a:lnTo>
                  <a:lnTo>
                    <a:pt x="833869" y="174053"/>
                  </a:lnTo>
                  <a:close/>
                </a:path>
                <a:path w="1008379" h="1012189">
                  <a:moveTo>
                    <a:pt x="887844" y="257975"/>
                  </a:moveTo>
                  <a:lnTo>
                    <a:pt x="887704" y="252196"/>
                  </a:lnTo>
                  <a:lnTo>
                    <a:pt x="887564" y="246519"/>
                  </a:lnTo>
                  <a:lnTo>
                    <a:pt x="882599" y="241808"/>
                  </a:lnTo>
                  <a:lnTo>
                    <a:pt x="871296" y="242100"/>
                  </a:lnTo>
                  <a:lnTo>
                    <a:pt x="866648" y="247053"/>
                  </a:lnTo>
                  <a:lnTo>
                    <a:pt x="866889" y="258521"/>
                  </a:lnTo>
                  <a:lnTo>
                    <a:pt x="871715" y="263080"/>
                  </a:lnTo>
                  <a:lnTo>
                    <a:pt x="883246" y="262851"/>
                  </a:lnTo>
                  <a:lnTo>
                    <a:pt x="887844" y="257975"/>
                  </a:lnTo>
                  <a:close/>
                </a:path>
                <a:path w="1008379" h="1012189">
                  <a:moveTo>
                    <a:pt x="893279" y="747280"/>
                  </a:moveTo>
                  <a:lnTo>
                    <a:pt x="888517" y="742378"/>
                  </a:lnTo>
                  <a:lnTo>
                    <a:pt x="876249" y="742238"/>
                  </a:lnTo>
                  <a:lnTo>
                    <a:pt x="871156" y="747280"/>
                  </a:lnTo>
                  <a:lnTo>
                    <a:pt x="871194" y="759231"/>
                  </a:lnTo>
                  <a:lnTo>
                    <a:pt x="875982" y="764108"/>
                  </a:lnTo>
                  <a:lnTo>
                    <a:pt x="888072" y="764527"/>
                  </a:lnTo>
                  <a:lnTo>
                    <a:pt x="893102" y="759701"/>
                  </a:lnTo>
                  <a:lnTo>
                    <a:pt x="893191" y="753491"/>
                  </a:lnTo>
                  <a:lnTo>
                    <a:pt x="893279" y="747280"/>
                  </a:lnTo>
                  <a:close/>
                </a:path>
                <a:path w="1008379" h="1012189">
                  <a:moveTo>
                    <a:pt x="941476" y="336423"/>
                  </a:moveTo>
                  <a:lnTo>
                    <a:pt x="937031" y="331952"/>
                  </a:lnTo>
                  <a:lnTo>
                    <a:pt x="925245" y="331952"/>
                  </a:lnTo>
                  <a:lnTo>
                    <a:pt x="920496" y="336651"/>
                  </a:lnTo>
                  <a:lnTo>
                    <a:pt x="920483" y="347954"/>
                  </a:lnTo>
                  <a:lnTo>
                    <a:pt x="925449" y="352844"/>
                  </a:lnTo>
                  <a:lnTo>
                    <a:pt x="936840" y="352920"/>
                  </a:lnTo>
                  <a:lnTo>
                    <a:pt x="941451" y="348246"/>
                  </a:lnTo>
                  <a:lnTo>
                    <a:pt x="941463" y="342341"/>
                  </a:lnTo>
                  <a:lnTo>
                    <a:pt x="941476" y="336423"/>
                  </a:lnTo>
                  <a:close/>
                </a:path>
                <a:path w="1008379" h="1012189">
                  <a:moveTo>
                    <a:pt x="944321" y="658888"/>
                  </a:moveTo>
                  <a:lnTo>
                    <a:pt x="939444" y="653910"/>
                  </a:lnTo>
                  <a:lnTo>
                    <a:pt x="927303" y="653808"/>
                  </a:lnTo>
                  <a:lnTo>
                    <a:pt x="922451" y="658482"/>
                  </a:lnTo>
                  <a:lnTo>
                    <a:pt x="921994" y="670636"/>
                  </a:lnTo>
                  <a:lnTo>
                    <a:pt x="926731" y="675678"/>
                  </a:lnTo>
                  <a:lnTo>
                    <a:pt x="939165" y="675970"/>
                  </a:lnTo>
                  <a:lnTo>
                    <a:pt x="944143" y="671233"/>
                  </a:lnTo>
                  <a:lnTo>
                    <a:pt x="944232" y="665022"/>
                  </a:lnTo>
                  <a:lnTo>
                    <a:pt x="944321" y="658888"/>
                  </a:lnTo>
                  <a:close/>
                </a:path>
                <a:path w="1008379" h="1012189">
                  <a:moveTo>
                    <a:pt x="966025" y="581812"/>
                  </a:moveTo>
                  <a:lnTo>
                    <a:pt x="960882" y="576541"/>
                  </a:lnTo>
                  <a:lnTo>
                    <a:pt x="948702" y="576516"/>
                  </a:lnTo>
                  <a:lnTo>
                    <a:pt x="943813" y="581583"/>
                  </a:lnTo>
                  <a:lnTo>
                    <a:pt x="944003" y="594004"/>
                  </a:lnTo>
                  <a:lnTo>
                    <a:pt x="948664" y="598576"/>
                  </a:lnTo>
                  <a:lnTo>
                    <a:pt x="954836" y="598576"/>
                  </a:lnTo>
                  <a:lnTo>
                    <a:pt x="960869" y="598576"/>
                  </a:lnTo>
                  <a:lnTo>
                    <a:pt x="965720" y="593877"/>
                  </a:lnTo>
                  <a:lnTo>
                    <a:pt x="966025" y="581812"/>
                  </a:lnTo>
                  <a:close/>
                </a:path>
                <a:path w="1008379" h="1012189">
                  <a:moveTo>
                    <a:pt x="967536" y="511213"/>
                  </a:moveTo>
                  <a:lnTo>
                    <a:pt x="967486" y="498919"/>
                  </a:lnTo>
                  <a:lnTo>
                    <a:pt x="962723" y="494118"/>
                  </a:lnTo>
                  <a:lnTo>
                    <a:pt x="950607" y="493877"/>
                  </a:lnTo>
                  <a:lnTo>
                    <a:pt x="945426" y="498995"/>
                  </a:lnTo>
                  <a:lnTo>
                    <a:pt x="945515" y="511048"/>
                  </a:lnTo>
                  <a:lnTo>
                    <a:pt x="950379" y="515886"/>
                  </a:lnTo>
                  <a:lnTo>
                    <a:pt x="956373" y="515975"/>
                  </a:lnTo>
                  <a:lnTo>
                    <a:pt x="962634" y="516064"/>
                  </a:lnTo>
                  <a:lnTo>
                    <a:pt x="967536" y="511213"/>
                  </a:lnTo>
                  <a:close/>
                </a:path>
                <a:path w="1008379" h="1012189">
                  <a:moveTo>
                    <a:pt x="967803" y="423672"/>
                  </a:moveTo>
                  <a:lnTo>
                    <a:pt x="962672" y="418553"/>
                  </a:lnTo>
                  <a:lnTo>
                    <a:pt x="950785" y="418680"/>
                  </a:lnTo>
                  <a:lnTo>
                    <a:pt x="945896" y="423570"/>
                  </a:lnTo>
                  <a:lnTo>
                    <a:pt x="945565" y="435660"/>
                  </a:lnTo>
                  <a:lnTo>
                    <a:pt x="950379" y="440575"/>
                  </a:lnTo>
                  <a:lnTo>
                    <a:pt x="956640" y="440651"/>
                  </a:lnTo>
                  <a:lnTo>
                    <a:pt x="962850" y="440728"/>
                  </a:lnTo>
                  <a:lnTo>
                    <a:pt x="967752" y="435889"/>
                  </a:lnTo>
                  <a:lnTo>
                    <a:pt x="967803" y="423672"/>
                  </a:lnTo>
                  <a:close/>
                </a:path>
                <a:path w="1008379" h="1012189">
                  <a:moveTo>
                    <a:pt x="1007846" y="504825"/>
                  </a:moveTo>
                  <a:lnTo>
                    <a:pt x="1002449" y="433362"/>
                  </a:lnTo>
                  <a:lnTo>
                    <a:pt x="987374" y="363372"/>
                  </a:lnTo>
                  <a:lnTo>
                    <a:pt x="965911" y="303199"/>
                  </a:lnTo>
                  <a:lnTo>
                    <a:pt x="937260" y="246113"/>
                  </a:lnTo>
                  <a:lnTo>
                    <a:pt x="910590" y="206260"/>
                  </a:lnTo>
                  <a:lnTo>
                    <a:pt x="880808" y="169456"/>
                  </a:lnTo>
                  <a:lnTo>
                    <a:pt x="847890" y="135737"/>
                  </a:lnTo>
                  <a:lnTo>
                    <a:pt x="811771" y="105181"/>
                  </a:lnTo>
                  <a:lnTo>
                    <a:pt x="772439" y="77825"/>
                  </a:lnTo>
                  <a:lnTo>
                    <a:pt x="730796" y="54279"/>
                  </a:lnTo>
                  <a:lnTo>
                    <a:pt x="687679" y="35001"/>
                  </a:lnTo>
                  <a:lnTo>
                    <a:pt x="643102" y="19939"/>
                  </a:lnTo>
                  <a:lnTo>
                    <a:pt x="597128" y="9067"/>
                  </a:lnTo>
                  <a:lnTo>
                    <a:pt x="549795" y="2362"/>
                  </a:lnTo>
                  <a:lnTo>
                    <a:pt x="510298" y="0"/>
                  </a:lnTo>
                  <a:lnTo>
                    <a:pt x="470916" y="711"/>
                  </a:lnTo>
                  <a:lnTo>
                    <a:pt x="431711" y="4711"/>
                  </a:lnTo>
                  <a:lnTo>
                    <a:pt x="392747" y="12179"/>
                  </a:lnTo>
                  <a:lnTo>
                    <a:pt x="353085" y="23418"/>
                  </a:lnTo>
                  <a:lnTo>
                    <a:pt x="314718" y="37782"/>
                  </a:lnTo>
                  <a:lnTo>
                    <a:pt x="277583" y="55079"/>
                  </a:lnTo>
                  <a:lnTo>
                    <a:pt x="241566" y="75158"/>
                  </a:lnTo>
                  <a:lnTo>
                    <a:pt x="202349" y="101104"/>
                  </a:lnTo>
                  <a:lnTo>
                    <a:pt x="166204" y="129895"/>
                  </a:lnTo>
                  <a:lnTo>
                    <a:pt x="133235" y="161645"/>
                  </a:lnTo>
                  <a:lnTo>
                    <a:pt x="103530" y="196443"/>
                  </a:lnTo>
                  <a:lnTo>
                    <a:pt x="77190" y="234403"/>
                  </a:lnTo>
                  <a:lnTo>
                    <a:pt x="54305" y="275628"/>
                  </a:lnTo>
                  <a:lnTo>
                    <a:pt x="32918" y="325729"/>
                  </a:lnTo>
                  <a:lnTo>
                    <a:pt x="17119" y="377215"/>
                  </a:lnTo>
                  <a:lnTo>
                    <a:pt x="6489" y="430009"/>
                  </a:lnTo>
                  <a:lnTo>
                    <a:pt x="660" y="484060"/>
                  </a:lnTo>
                  <a:lnTo>
                    <a:pt x="0" y="506399"/>
                  </a:lnTo>
                  <a:lnTo>
                    <a:pt x="685" y="528675"/>
                  </a:lnTo>
                  <a:lnTo>
                    <a:pt x="4699" y="573138"/>
                  </a:lnTo>
                  <a:lnTo>
                    <a:pt x="11239" y="614083"/>
                  </a:lnTo>
                  <a:lnTo>
                    <a:pt x="21399" y="653910"/>
                  </a:lnTo>
                  <a:lnTo>
                    <a:pt x="35115" y="692632"/>
                  </a:lnTo>
                  <a:lnTo>
                    <a:pt x="52298" y="730199"/>
                  </a:lnTo>
                  <a:lnTo>
                    <a:pt x="77736" y="774725"/>
                  </a:lnTo>
                  <a:lnTo>
                    <a:pt x="106946" y="816013"/>
                  </a:lnTo>
                  <a:lnTo>
                    <a:pt x="140004" y="853973"/>
                  </a:lnTo>
                  <a:lnTo>
                    <a:pt x="177025" y="888466"/>
                  </a:lnTo>
                  <a:lnTo>
                    <a:pt x="218097" y="919403"/>
                  </a:lnTo>
                  <a:lnTo>
                    <a:pt x="256070" y="933983"/>
                  </a:lnTo>
                  <a:lnTo>
                    <a:pt x="256921" y="934262"/>
                  </a:lnTo>
                  <a:lnTo>
                    <a:pt x="278295" y="935951"/>
                  </a:lnTo>
                  <a:lnTo>
                    <a:pt x="276809" y="933678"/>
                  </a:lnTo>
                  <a:lnTo>
                    <a:pt x="243941" y="914844"/>
                  </a:lnTo>
                  <a:lnTo>
                    <a:pt x="216166" y="895654"/>
                  </a:lnTo>
                  <a:lnTo>
                    <a:pt x="164998" y="851458"/>
                  </a:lnTo>
                  <a:lnTo>
                    <a:pt x="132156" y="816165"/>
                  </a:lnTo>
                  <a:lnTo>
                    <a:pt x="103517" y="778510"/>
                  </a:lnTo>
                  <a:lnTo>
                    <a:pt x="78930" y="738593"/>
                  </a:lnTo>
                  <a:lnTo>
                    <a:pt x="58280" y="696493"/>
                  </a:lnTo>
                  <a:lnTo>
                    <a:pt x="41402" y="652272"/>
                  </a:lnTo>
                  <a:lnTo>
                    <a:pt x="28181" y="606031"/>
                  </a:lnTo>
                  <a:lnTo>
                    <a:pt x="20916" y="567918"/>
                  </a:lnTo>
                  <a:lnTo>
                    <a:pt x="17170" y="529577"/>
                  </a:lnTo>
                  <a:lnTo>
                    <a:pt x="16471" y="491058"/>
                  </a:lnTo>
                  <a:lnTo>
                    <a:pt x="18376" y="452424"/>
                  </a:lnTo>
                  <a:lnTo>
                    <a:pt x="29832" y="384441"/>
                  </a:lnTo>
                  <a:lnTo>
                    <a:pt x="52095" y="319239"/>
                  </a:lnTo>
                  <a:lnTo>
                    <a:pt x="71843" y="277837"/>
                  </a:lnTo>
                  <a:lnTo>
                    <a:pt x="95008" y="238582"/>
                  </a:lnTo>
                  <a:lnTo>
                    <a:pt x="121577" y="201536"/>
                  </a:lnTo>
                  <a:lnTo>
                    <a:pt x="151561" y="166725"/>
                  </a:lnTo>
                  <a:lnTo>
                    <a:pt x="187972" y="131381"/>
                  </a:lnTo>
                  <a:lnTo>
                    <a:pt x="227266" y="100126"/>
                  </a:lnTo>
                  <a:lnTo>
                    <a:pt x="269722" y="73367"/>
                  </a:lnTo>
                  <a:lnTo>
                    <a:pt x="315633" y="51511"/>
                  </a:lnTo>
                  <a:lnTo>
                    <a:pt x="385572" y="29171"/>
                  </a:lnTo>
                  <a:lnTo>
                    <a:pt x="457885" y="16700"/>
                  </a:lnTo>
                  <a:lnTo>
                    <a:pt x="500138" y="14071"/>
                  </a:lnTo>
                  <a:lnTo>
                    <a:pt x="542112" y="15354"/>
                  </a:lnTo>
                  <a:lnTo>
                    <a:pt x="583793" y="20307"/>
                  </a:lnTo>
                  <a:lnTo>
                    <a:pt x="625182" y="28702"/>
                  </a:lnTo>
                  <a:lnTo>
                    <a:pt x="671169" y="42481"/>
                  </a:lnTo>
                  <a:lnTo>
                    <a:pt x="715035" y="60820"/>
                  </a:lnTo>
                  <a:lnTo>
                    <a:pt x="756754" y="83616"/>
                  </a:lnTo>
                  <a:lnTo>
                    <a:pt x="796302" y="110744"/>
                  </a:lnTo>
                  <a:lnTo>
                    <a:pt x="833424" y="141630"/>
                  </a:lnTo>
                  <a:lnTo>
                    <a:pt x="866825" y="175069"/>
                  </a:lnTo>
                  <a:lnTo>
                    <a:pt x="896518" y="211035"/>
                  </a:lnTo>
                  <a:lnTo>
                    <a:pt x="922451" y="249529"/>
                  </a:lnTo>
                  <a:lnTo>
                    <a:pt x="944651" y="290537"/>
                  </a:lnTo>
                  <a:lnTo>
                    <a:pt x="963066" y="334073"/>
                  </a:lnTo>
                  <a:lnTo>
                    <a:pt x="977709" y="380111"/>
                  </a:lnTo>
                  <a:lnTo>
                    <a:pt x="987704" y="427913"/>
                  </a:lnTo>
                  <a:lnTo>
                    <a:pt x="992733" y="476631"/>
                  </a:lnTo>
                  <a:lnTo>
                    <a:pt x="993190" y="496366"/>
                  </a:lnTo>
                  <a:lnTo>
                    <a:pt x="992530" y="516026"/>
                  </a:lnTo>
                  <a:lnTo>
                    <a:pt x="989317" y="555244"/>
                  </a:lnTo>
                  <a:lnTo>
                    <a:pt x="978827" y="622935"/>
                  </a:lnTo>
                  <a:lnTo>
                    <a:pt x="956741" y="687971"/>
                  </a:lnTo>
                  <a:lnTo>
                    <a:pt x="927735" y="745451"/>
                  </a:lnTo>
                  <a:lnTo>
                    <a:pt x="892200" y="799122"/>
                  </a:lnTo>
                  <a:lnTo>
                    <a:pt x="847674" y="849718"/>
                  </a:lnTo>
                  <a:lnTo>
                    <a:pt x="796328" y="893318"/>
                  </a:lnTo>
                  <a:lnTo>
                    <a:pt x="746709" y="925372"/>
                  </a:lnTo>
                  <a:lnTo>
                    <a:pt x="748931" y="925715"/>
                  </a:lnTo>
                  <a:lnTo>
                    <a:pt x="791870" y="918476"/>
                  </a:lnTo>
                  <a:lnTo>
                    <a:pt x="831964" y="886167"/>
                  </a:lnTo>
                  <a:lnTo>
                    <a:pt x="870927" y="849541"/>
                  </a:lnTo>
                  <a:lnTo>
                    <a:pt x="905090" y="809231"/>
                  </a:lnTo>
                  <a:lnTo>
                    <a:pt x="934783" y="765505"/>
                  </a:lnTo>
                  <a:lnTo>
                    <a:pt x="960335" y="718604"/>
                  </a:lnTo>
                  <a:lnTo>
                    <a:pt x="983678" y="653567"/>
                  </a:lnTo>
                  <a:lnTo>
                    <a:pt x="1002042" y="580288"/>
                  </a:lnTo>
                  <a:lnTo>
                    <a:pt x="1006868" y="542912"/>
                  </a:lnTo>
                  <a:lnTo>
                    <a:pt x="1007846" y="504825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7958" y="5155262"/>
              <a:ext cx="178866" cy="205143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437769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2543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146" y="1809491"/>
            <a:ext cx="13167994" cy="50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i="1" spc="-40" dirty="0">
                <a:solidFill>
                  <a:srgbClr val="262626"/>
                </a:solidFill>
                <a:latin typeface="Source Sans Pro"/>
                <a:cs typeface="Source Sans Pro"/>
              </a:rPr>
              <a:t>InfoNet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has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prepared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this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Summary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as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part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 our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contribution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support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those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who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work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Torres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sector.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Key health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topics are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summarised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plain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language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an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infographic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style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enable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readers to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absorb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easily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quickly.</a:t>
            </a:r>
            <a:endParaRPr sz="2000" dirty="0">
              <a:latin typeface="Source Sans Pro"/>
              <a:cs typeface="Source Sans Pro"/>
            </a:endParaRPr>
          </a:p>
          <a:p>
            <a:pPr marL="25400">
              <a:lnSpc>
                <a:spcPct val="100000"/>
              </a:lnSpc>
              <a:spcBef>
                <a:spcPts val="2000"/>
              </a:spcBef>
            </a:pP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accuracy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identification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Aboriginal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Torres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Strait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people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collections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varies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across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country.</a:t>
            </a:r>
            <a:endParaRPr sz="2000" dirty="0">
              <a:latin typeface="Source Sans Pro"/>
              <a:cs typeface="Source Sans Pro"/>
            </a:endParaRPr>
          </a:p>
          <a:p>
            <a:pPr marL="25400" marR="104139">
              <a:lnSpc>
                <a:spcPct val="116700"/>
              </a:lnSpc>
            </a:pP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hospitalisations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generally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considered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be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accurate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all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jurisdictions: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New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South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Wales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(NSW),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Victoria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(Vic), Queensland 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(Qld),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Western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Australia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(WA),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South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Australia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(SA), 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Tasmania </a:t>
            </a:r>
            <a:r>
              <a:rPr sz="2000" spc="-95" dirty="0">
                <a:solidFill>
                  <a:srgbClr val="262626"/>
                </a:solidFill>
                <a:latin typeface="Source Sans Pro"/>
                <a:cs typeface="Source Sans Pro"/>
              </a:rPr>
              <a:t>(Tas),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Australian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Capital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Territory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(ACT) and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Northern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Territory </a:t>
            </a:r>
            <a:r>
              <a:rPr sz="2000" spc="-65" dirty="0">
                <a:solidFill>
                  <a:srgbClr val="262626"/>
                </a:solidFill>
                <a:latin typeface="Source Sans Pro"/>
                <a:cs typeface="Source Sans Pro"/>
              </a:rPr>
              <a:t>(NT),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however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in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some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jurisdictions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private hospital data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are not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included.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Other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statistical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information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is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only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considered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be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sufficient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complete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certain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jurisdictions,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example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deaths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are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usually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only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provided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7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NSW,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Qld,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WA,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SA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90" dirty="0">
                <a:solidFill>
                  <a:srgbClr val="262626"/>
                </a:solidFill>
                <a:latin typeface="Source Sans Pro"/>
                <a:cs typeface="Source Sans Pro"/>
              </a:rPr>
              <a:t>NT.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Please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refer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sources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full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details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statistical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spc="-7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-8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here.</a:t>
            </a:r>
            <a:endParaRPr sz="2000" dirty="0">
              <a:latin typeface="Source Sans Pro"/>
              <a:cs typeface="Source Sans Pro"/>
            </a:endParaRPr>
          </a:p>
          <a:p>
            <a:pPr marL="25400">
              <a:lnSpc>
                <a:spcPct val="100000"/>
              </a:lnSpc>
              <a:spcBef>
                <a:spcPts val="1995"/>
              </a:spcBef>
            </a:pP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If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you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want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more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information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about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wellbeing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Aboriginal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262626"/>
                </a:solidFill>
                <a:latin typeface="Source Sans Pro"/>
                <a:cs typeface="Source Sans Pro"/>
              </a:rPr>
              <a:t>Torres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Strait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Islander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people,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you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can:</a:t>
            </a:r>
            <a:endParaRPr sz="2000" dirty="0">
              <a:latin typeface="Source Sans Pro"/>
              <a:cs typeface="Source Sans Pro"/>
            </a:endParaRPr>
          </a:p>
          <a:p>
            <a:pPr marL="254000" indent="-228600">
              <a:lnSpc>
                <a:spcPct val="100000"/>
              </a:lnSpc>
              <a:spcBef>
                <a:spcPts val="400"/>
              </a:spcBef>
              <a:buChar char="•"/>
              <a:tabLst>
                <a:tab pos="253365" algn="l"/>
                <a:tab pos="254000" algn="l"/>
              </a:tabLst>
            </a:pP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read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our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latest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30" dirty="0">
                <a:solidFill>
                  <a:srgbClr val="262626"/>
                </a:solidFill>
                <a:latin typeface="Source Sans Pro"/>
                <a:cs typeface="Source Sans Pro"/>
              </a:rPr>
              <a:t>Overview</a:t>
            </a:r>
            <a:r>
              <a:rPr sz="2000" i="1" spc="-19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1725" spc="-44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[8]</a:t>
            </a:r>
            <a:r>
              <a:rPr sz="1725" spc="202" baseline="314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more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comprehensive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status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update</a:t>
            </a:r>
            <a:endParaRPr sz="2000" dirty="0">
              <a:latin typeface="Source Sans Pro"/>
              <a:cs typeface="Source Sans Pro"/>
            </a:endParaRPr>
          </a:p>
          <a:p>
            <a:pPr marL="254000" indent="-229235">
              <a:lnSpc>
                <a:spcPct val="100000"/>
              </a:lnSpc>
              <a:spcBef>
                <a:spcPts val="400"/>
              </a:spcBef>
              <a:buChar char="•"/>
              <a:tabLst>
                <a:tab pos="254000" algn="l"/>
                <a:tab pos="254635" algn="l"/>
              </a:tabLst>
            </a:pP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read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one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our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topic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reviews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(</a:t>
            </a:r>
            <a:r>
              <a:rPr sz="2000" spc="-25" dirty="0">
                <a:solidFill>
                  <a:srgbClr val="26BCB7"/>
                </a:solidFill>
                <a:latin typeface="Source Sans Pro"/>
                <a:cs typeface="Source Sans Pro"/>
                <a:hlinkClick r:id="rId2"/>
              </a:rPr>
              <a:t>healthinfonet.ecu.edu.au/reviews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)</a:t>
            </a:r>
            <a:endParaRPr sz="2000" dirty="0">
              <a:latin typeface="Source Sans Pro"/>
              <a:cs typeface="Source Sans Pro"/>
            </a:endParaRPr>
          </a:p>
          <a:p>
            <a:pPr marL="254000" indent="-229235">
              <a:lnSpc>
                <a:spcPct val="100000"/>
              </a:lnSpc>
              <a:spcBef>
                <a:spcPts val="400"/>
              </a:spcBef>
              <a:buChar char="•"/>
              <a:tabLst>
                <a:tab pos="254000" algn="l"/>
                <a:tab pos="254635" algn="l"/>
              </a:tabLst>
            </a:pP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visit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our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262626"/>
                </a:solidFill>
                <a:latin typeface="Source Sans Pro"/>
                <a:cs typeface="Source Sans Pro"/>
              </a:rPr>
              <a:t>website</a:t>
            </a:r>
            <a:r>
              <a:rPr sz="2000" spc="-5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(</a:t>
            </a:r>
            <a:r>
              <a:rPr sz="2000" spc="-30" dirty="0">
                <a:solidFill>
                  <a:srgbClr val="5AC4C1"/>
                </a:solidFill>
                <a:latin typeface="Source Sans Pro"/>
                <a:cs typeface="Source Sans Pro"/>
                <a:hlinkClick r:id="rId3"/>
              </a:rPr>
              <a:t>healthinfonet.ecu.edu.au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).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60005" y="7100354"/>
            <a:ext cx="13736319" cy="1320165"/>
            <a:chOff x="1260005" y="7100354"/>
            <a:chExt cx="13736319" cy="1320165"/>
          </a:xfrm>
        </p:grpSpPr>
        <p:sp>
          <p:nvSpPr>
            <p:cNvPr id="5" name="object 5"/>
            <p:cNvSpPr/>
            <p:nvPr/>
          </p:nvSpPr>
          <p:spPr>
            <a:xfrm>
              <a:off x="1260005" y="7100354"/>
              <a:ext cx="13736319" cy="1320165"/>
            </a:xfrm>
            <a:custGeom>
              <a:avLst/>
              <a:gdLst/>
              <a:ahLst/>
              <a:cxnLst/>
              <a:rect l="l" t="t" r="r" b="b"/>
              <a:pathLst>
                <a:path w="13736319" h="1320165">
                  <a:moveTo>
                    <a:pt x="13736002" y="0"/>
                  </a:moveTo>
                  <a:lnTo>
                    <a:pt x="0" y="0"/>
                  </a:lnTo>
                  <a:lnTo>
                    <a:pt x="0" y="1319542"/>
                  </a:lnTo>
                  <a:lnTo>
                    <a:pt x="13736002" y="1319542"/>
                  </a:lnTo>
                  <a:lnTo>
                    <a:pt x="13736002" y="0"/>
                  </a:lnTo>
                  <a:close/>
                </a:path>
              </a:pathLst>
            </a:custGeom>
            <a:solidFill>
              <a:srgbClr val="EAF6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0050" y="7309396"/>
              <a:ext cx="1057275" cy="1059180"/>
            </a:xfrm>
            <a:custGeom>
              <a:avLst/>
              <a:gdLst/>
              <a:ahLst/>
              <a:cxnLst/>
              <a:rect l="l" t="t" r="r" b="b"/>
              <a:pathLst>
                <a:path w="1057275" h="1059179">
                  <a:moveTo>
                    <a:pt x="67868" y="476605"/>
                  </a:moveTo>
                  <a:lnTo>
                    <a:pt x="67741" y="470115"/>
                  </a:lnTo>
                  <a:lnTo>
                    <a:pt x="67614" y="463397"/>
                  </a:lnTo>
                  <a:lnTo>
                    <a:pt x="62674" y="458825"/>
                  </a:lnTo>
                  <a:lnTo>
                    <a:pt x="49822" y="459397"/>
                  </a:lnTo>
                  <a:lnTo>
                    <a:pt x="45059" y="464223"/>
                  </a:lnTo>
                  <a:lnTo>
                    <a:pt x="44869" y="476351"/>
                  </a:lnTo>
                  <a:lnTo>
                    <a:pt x="50317" y="481888"/>
                  </a:lnTo>
                  <a:lnTo>
                    <a:pt x="62788" y="481926"/>
                  </a:lnTo>
                  <a:lnTo>
                    <a:pt x="67868" y="476605"/>
                  </a:lnTo>
                  <a:close/>
                </a:path>
                <a:path w="1057275" h="1059179">
                  <a:moveTo>
                    <a:pt x="80200" y="590080"/>
                  </a:moveTo>
                  <a:lnTo>
                    <a:pt x="79971" y="583590"/>
                  </a:lnTo>
                  <a:lnTo>
                    <a:pt x="79743" y="576986"/>
                  </a:lnTo>
                  <a:lnTo>
                    <a:pt x="74650" y="572452"/>
                  </a:lnTo>
                  <a:lnTo>
                    <a:pt x="61760" y="573201"/>
                  </a:lnTo>
                  <a:lnTo>
                    <a:pt x="57213" y="577964"/>
                  </a:lnTo>
                  <a:lnTo>
                    <a:pt x="57200" y="590270"/>
                  </a:lnTo>
                  <a:lnTo>
                    <a:pt x="62699" y="595706"/>
                  </a:lnTo>
                  <a:lnTo>
                    <a:pt x="75209" y="595464"/>
                  </a:lnTo>
                  <a:lnTo>
                    <a:pt x="80200" y="590080"/>
                  </a:lnTo>
                  <a:close/>
                </a:path>
                <a:path w="1057275" h="1059179">
                  <a:moveTo>
                    <a:pt x="93726" y="387362"/>
                  </a:moveTo>
                  <a:lnTo>
                    <a:pt x="88049" y="381774"/>
                  </a:lnTo>
                  <a:lnTo>
                    <a:pt x="81864" y="381825"/>
                  </a:lnTo>
                  <a:lnTo>
                    <a:pt x="75819" y="381876"/>
                  </a:lnTo>
                  <a:lnTo>
                    <a:pt x="71094" y="386549"/>
                  </a:lnTo>
                  <a:lnTo>
                    <a:pt x="70739" y="398919"/>
                  </a:lnTo>
                  <a:lnTo>
                    <a:pt x="76123" y="404456"/>
                  </a:lnTo>
                  <a:lnTo>
                    <a:pt x="87642" y="404164"/>
                  </a:lnTo>
                  <a:lnTo>
                    <a:pt x="93243" y="398640"/>
                  </a:lnTo>
                  <a:lnTo>
                    <a:pt x="93726" y="387362"/>
                  </a:lnTo>
                  <a:close/>
                </a:path>
                <a:path w="1057275" h="1059179">
                  <a:moveTo>
                    <a:pt x="100533" y="674712"/>
                  </a:moveTo>
                  <a:lnTo>
                    <a:pt x="95542" y="669404"/>
                  </a:lnTo>
                  <a:lnTo>
                    <a:pt x="89103" y="669277"/>
                  </a:lnTo>
                  <a:lnTo>
                    <a:pt x="82626" y="669150"/>
                  </a:lnTo>
                  <a:lnTo>
                    <a:pt x="77457" y="674154"/>
                  </a:lnTo>
                  <a:lnTo>
                    <a:pt x="77457" y="686739"/>
                  </a:lnTo>
                  <a:lnTo>
                    <a:pt x="81876" y="691388"/>
                  </a:lnTo>
                  <a:lnTo>
                    <a:pt x="94767" y="692086"/>
                  </a:lnTo>
                  <a:lnTo>
                    <a:pt x="99949" y="687565"/>
                  </a:lnTo>
                  <a:lnTo>
                    <a:pt x="100533" y="674712"/>
                  </a:lnTo>
                  <a:close/>
                </a:path>
                <a:path w="1057275" h="1059179">
                  <a:moveTo>
                    <a:pt x="125006" y="329514"/>
                  </a:moveTo>
                  <a:lnTo>
                    <a:pt x="124777" y="323583"/>
                  </a:lnTo>
                  <a:lnTo>
                    <a:pt x="124548" y="317652"/>
                  </a:lnTo>
                  <a:lnTo>
                    <a:pt x="119557" y="312839"/>
                  </a:lnTo>
                  <a:lnTo>
                    <a:pt x="107454" y="312826"/>
                  </a:lnTo>
                  <a:lnTo>
                    <a:pt x="101968" y="318465"/>
                  </a:lnTo>
                  <a:lnTo>
                    <a:pt x="102501" y="330619"/>
                  </a:lnTo>
                  <a:lnTo>
                    <a:pt x="108470" y="335838"/>
                  </a:lnTo>
                  <a:lnTo>
                    <a:pt x="120408" y="334784"/>
                  </a:lnTo>
                  <a:lnTo>
                    <a:pt x="125006" y="329514"/>
                  </a:lnTo>
                  <a:close/>
                </a:path>
                <a:path w="1057275" h="1059179">
                  <a:moveTo>
                    <a:pt x="142862" y="772414"/>
                  </a:moveTo>
                  <a:lnTo>
                    <a:pt x="137553" y="766699"/>
                  </a:lnTo>
                  <a:lnTo>
                    <a:pt x="131229" y="766457"/>
                  </a:lnTo>
                  <a:lnTo>
                    <a:pt x="124929" y="766216"/>
                  </a:lnTo>
                  <a:lnTo>
                    <a:pt x="119189" y="771499"/>
                  </a:lnTo>
                  <a:lnTo>
                    <a:pt x="119011" y="783196"/>
                  </a:lnTo>
                  <a:lnTo>
                    <a:pt x="124167" y="788733"/>
                  </a:lnTo>
                  <a:lnTo>
                    <a:pt x="136067" y="789635"/>
                  </a:lnTo>
                  <a:lnTo>
                    <a:pt x="141960" y="784644"/>
                  </a:lnTo>
                  <a:lnTo>
                    <a:pt x="142862" y="772414"/>
                  </a:lnTo>
                  <a:close/>
                </a:path>
                <a:path w="1057275" h="1059179">
                  <a:moveTo>
                    <a:pt x="161112" y="243052"/>
                  </a:moveTo>
                  <a:lnTo>
                    <a:pt x="155676" y="237794"/>
                  </a:lnTo>
                  <a:lnTo>
                    <a:pt x="143027" y="238188"/>
                  </a:lnTo>
                  <a:lnTo>
                    <a:pt x="138188" y="243624"/>
                  </a:lnTo>
                  <a:lnTo>
                    <a:pt x="139065" y="256044"/>
                  </a:lnTo>
                  <a:lnTo>
                    <a:pt x="143954" y="260400"/>
                  </a:lnTo>
                  <a:lnTo>
                    <a:pt x="150101" y="260223"/>
                  </a:lnTo>
                  <a:lnTo>
                    <a:pt x="155956" y="260057"/>
                  </a:lnTo>
                  <a:lnTo>
                    <a:pt x="160909" y="255079"/>
                  </a:lnTo>
                  <a:lnTo>
                    <a:pt x="161112" y="243052"/>
                  </a:lnTo>
                  <a:close/>
                </a:path>
                <a:path w="1057275" h="1059179">
                  <a:moveTo>
                    <a:pt x="193789" y="848690"/>
                  </a:moveTo>
                  <a:lnTo>
                    <a:pt x="192506" y="836663"/>
                  </a:lnTo>
                  <a:lnTo>
                    <a:pt x="187312" y="832116"/>
                  </a:lnTo>
                  <a:lnTo>
                    <a:pt x="174879" y="832396"/>
                  </a:lnTo>
                  <a:lnTo>
                    <a:pt x="169913" y="837666"/>
                  </a:lnTo>
                  <a:lnTo>
                    <a:pt x="170484" y="850544"/>
                  </a:lnTo>
                  <a:lnTo>
                    <a:pt x="175742" y="855154"/>
                  </a:lnTo>
                  <a:lnTo>
                    <a:pt x="182384" y="854760"/>
                  </a:lnTo>
                  <a:lnTo>
                    <a:pt x="188772" y="854379"/>
                  </a:lnTo>
                  <a:lnTo>
                    <a:pt x="193789" y="848690"/>
                  </a:lnTo>
                  <a:close/>
                </a:path>
                <a:path w="1057275" h="1059179">
                  <a:moveTo>
                    <a:pt x="212674" y="181152"/>
                  </a:moveTo>
                  <a:lnTo>
                    <a:pt x="208267" y="176555"/>
                  </a:lnTo>
                  <a:lnTo>
                    <a:pt x="201955" y="176428"/>
                  </a:lnTo>
                  <a:lnTo>
                    <a:pt x="195859" y="176301"/>
                  </a:lnTo>
                  <a:lnTo>
                    <a:pt x="190804" y="180987"/>
                  </a:lnTo>
                  <a:lnTo>
                    <a:pt x="190207" y="193255"/>
                  </a:lnTo>
                  <a:lnTo>
                    <a:pt x="195694" y="198920"/>
                  </a:lnTo>
                  <a:lnTo>
                    <a:pt x="207860" y="198755"/>
                  </a:lnTo>
                  <a:lnTo>
                    <a:pt x="212585" y="193763"/>
                  </a:lnTo>
                  <a:lnTo>
                    <a:pt x="212674" y="181152"/>
                  </a:lnTo>
                  <a:close/>
                </a:path>
                <a:path w="1057275" h="1059179">
                  <a:moveTo>
                    <a:pt x="261099" y="902042"/>
                  </a:moveTo>
                  <a:lnTo>
                    <a:pt x="260515" y="889419"/>
                  </a:lnTo>
                  <a:lnTo>
                    <a:pt x="255028" y="884656"/>
                  </a:lnTo>
                  <a:lnTo>
                    <a:pt x="242417" y="885393"/>
                  </a:lnTo>
                  <a:lnTo>
                    <a:pt x="237769" y="890295"/>
                  </a:lnTo>
                  <a:lnTo>
                    <a:pt x="237845" y="902728"/>
                  </a:lnTo>
                  <a:lnTo>
                    <a:pt x="243052" y="907656"/>
                  </a:lnTo>
                  <a:lnTo>
                    <a:pt x="249618" y="907491"/>
                  </a:lnTo>
                  <a:lnTo>
                    <a:pt x="256082" y="907326"/>
                  </a:lnTo>
                  <a:lnTo>
                    <a:pt x="261099" y="902042"/>
                  </a:lnTo>
                  <a:close/>
                </a:path>
                <a:path w="1057275" h="1059179">
                  <a:moveTo>
                    <a:pt x="296849" y="133807"/>
                  </a:moveTo>
                  <a:lnTo>
                    <a:pt x="296735" y="121945"/>
                  </a:lnTo>
                  <a:lnTo>
                    <a:pt x="291668" y="116890"/>
                  </a:lnTo>
                  <a:lnTo>
                    <a:pt x="279615" y="116497"/>
                  </a:lnTo>
                  <a:lnTo>
                    <a:pt x="273939" y="121843"/>
                  </a:lnTo>
                  <a:lnTo>
                    <a:pt x="273989" y="133451"/>
                  </a:lnTo>
                  <a:lnTo>
                    <a:pt x="279158" y="138557"/>
                  </a:lnTo>
                  <a:lnTo>
                    <a:pt x="285013" y="138772"/>
                  </a:lnTo>
                  <a:lnTo>
                    <a:pt x="291363" y="139001"/>
                  </a:lnTo>
                  <a:lnTo>
                    <a:pt x="296849" y="133807"/>
                  </a:lnTo>
                  <a:close/>
                </a:path>
                <a:path w="1057275" h="1059179">
                  <a:moveTo>
                    <a:pt x="323278" y="936752"/>
                  </a:moveTo>
                  <a:lnTo>
                    <a:pt x="318160" y="931621"/>
                  </a:lnTo>
                  <a:lnTo>
                    <a:pt x="311721" y="931684"/>
                  </a:lnTo>
                  <a:lnTo>
                    <a:pt x="305396" y="931748"/>
                  </a:lnTo>
                  <a:lnTo>
                    <a:pt x="300177" y="937120"/>
                  </a:lnTo>
                  <a:lnTo>
                    <a:pt x="300583" y="949744"/>
                  </a:lnTo>
                  <a:lnTo>
                    <a:pt x="305968" y="954671"/>
                  </a:lnTo>
                  <a:lnTo>
                    <a:pt x="318452" y="954074"/>
                  </a:lnTo>
                  <a:lnTo>
                    <a:pt x="323100" y="949261"/>
                  </a:lnTo>
                  <a:lnTo>
                    <a:pt x="323278" y="936752"/>
                  </a:lnTo>
                  <a:close/>
                </a:path>
                <a:path w="1057275" h="1059179">
                  <a:moveTo>
                    <a:pt x="383959" y="94767"/>
                  </a:moveTo>
                  <a:lnTo>
                    <a:pt x="383844" y="88582"/>
                  </a:lnTo>
                  <a:lnTo>
                    <a:pt x="383743" y="82740"/>
                  </a:lnTo>
                  <a:lnTo>
                    <a:pt x="378752" y="77520"/>
                  </a:lnTo>
                  <a:lnTo>
                    <a:pt x="367296" y="77165"/>
                  </a:lnTo>
                  <a:lnTo>
                    <a:pt x="361607" y="82969"/>
                  </a:lnTo>
                  <a:lnTo>
                    <a:pt x="361759" y="95313"/>
                  </a:lnTo>
                  <a:lnTo>
                    <a:pt x="367220" y="100368"/>
                  </a:lnTo>
                  <a:lnTo>
                    <a:pt x="379552" y="99669"/>
                  </a:lnTo>
                  <a:lnTo>
                    <a:pt x="383959" y="94767"/>
                  </a:lnTo>
                  <a:close/>
                </a:path>
                <a:path w="1057275" h="1059179">
                  <a:moveTo>
                    <a:pt x="489331" y="47447"/>
                  </a:moveTo>
                  <a:lnTo>
                    <a:pt x="484225" y="42443"/>
                  </a:lnTo>
                  <a:lnTo>
                    <a:pt x="471982" y="42938"/>
                  </a:lnTo>
                  <a:lnTo>
                    <a:pt x="467118" y="47993"/>
                  </a:lnTo>
                  <a:lnTo>
                    <a:pt x="467055" y="60185"/>
                  </a:lnTo>
                  <a:lnTo>
                    <a:pt x="472300" y="65163"/>
                  </a:lnTo>
                  <a:lnTo>
                    <a:pt x="485013" y="64744"/>
                  </a:lnTo>
                  <a:lnTo>
                    <a:pt x="489280" y="60274"/>
                  </a:lnTo>
                  <a:lnTo>
                    <a:pt x="489305" y="53936"/>
                  </a:lnTo>
                  <a:lnTo>
                    <a:pt x="489331" y="47447"/>
                  </a:lnTo>
                  <a:close/>
                </a:path>
                <a:path w="1057275" h="1059179">
                  <a:moveTo>
                    <a:pt x="577024" y="63665"/>
                  </a:moveTo>
                  <a:lnTo>
                    <a:pt x="576999" y="51917"/>
                  </a:lnTo>
                  <a:lnTo>
                    <a:pt x="571906" y="46926"/>
                  </a:lnTo>
                  <a:lnTo>
                    <a:pt x="565988" y="46964"/>
                  </a:lnTo>
                  <a:lnTo>
                    <a:pt x="560273" y="47002"/>
                  </a:lnTo>
                  <a:lnTo>
                    <a:pt x="555028" y="52298"/>
                  </a:lnTo>
                  <a:lnTo>
                    <a:pt x="555117" y="63665"/>
                  </a:lnTo>
                  <a:lnTo>
                    <a:pt x="560362" y="68745"/>
                  </a:lnTo>
                  <a:lnTo>
                    <a:pt x="572008" y="68745"/>
                  </a:lnTo>
                  <a:lnTo>
                    <a:pt x="577024" y="63665"/>
                  </a:lnTo>
                  <a:close/>
                </a:path>
                <a:path w="1057275" h="1059179">
                  <a:moveTo>
                    <a:pt x="650151" y="78066"/>
                  </a:moveTo>
                  <a:lnTo>
                    <a:pt x="648944" y="66179"/>
                  </a:lnTo>
                  <a:lnTo>
                    <a:pt x="643686" y="62103"/>
                  </a:lnTo>
                  <a:lnTo>
                    <a:pt x="637336" y="62788"/>
                  </a:lnTo>
                  <a:lnTo>
                    <a:pt x="631228" y="63449"/>
                  </a:lnTo>
                  <a:lnTo>
                    <a:pt x="627024" y="68910"/>
                  </a:lnTo>
                  <a:lnTo>
                    <a:pt x="628751" y="80429"/>
                  </a:lnTo>
                  <a:lnTo>
                    <a:pt x="634085" y="84696"/>
                  </a:lnTo>
                  <a:lnTo>
                    <a:pt x="645350" y="83794"/>
                  </a:lnTo>
                  <a:lnTo>
                    <a:pt x="650151" y="78066"/>
                  </a:lnTo>
                  <a:close/>
                </a:path>
                <a:path w="1057275" h="1059179">
                  <a:moveTo>
                    <a:pt x="729310" y="97053"/>
                  </a:moveTo>
                  <a:lnTo>
                    <a:pt x="728789" y="85521"/>
                  </a:lnTo>
                  <a:lnTo>
                    <a:pt x="723303" y="80708"/>
                  </a:lnTo>
                  <a:lnTo>
                    <a:pt x="717334" y="81026"/>
                  </a:lnTo>
                  <a:lnTo>
                    <a:pt x="711250" y="81356"/>
                  </a:lnTo>
                  <a:lnTo>
                    <a:pt x="706818" y="86512"/>
                  </a:lnTo>
                  <a:lnTo>
                    <a:pt x="707732" y="98437"/>
                  </a:lnTo>
                  <a:lnTo>
                    <a:pt x="712457" y="102717"/>
                  </a:lnTo>
                  <a:lnTo>
                    <a:pt x="724103" y="102489"/>
                  </a:lnTo>
                  <a:lnTo>
                    <a:pt x="729310" y="97053"/>
                  </a:lnTo>
                  <a:close/>
                </a:path>
                <a:path w="1057275" h="1059179">
                  <a:moveTo>
                    <a:pt x="786523" y="934694"/>
                  </a:moveTo>
                  <a:lnTo>
                    <a:pt x="781278" y="929576"/>
                  </a:lnTo>
                  <a:lnTo>
                    <a:pt x="774700" y="929576"/>
                  </a:lnTo>
                  <a:lnTo>
                    <a:pt x="768261" y="929576"/>
                  </a:lnTo>
                  <a:lnTo>
                    <a:pt x="762850" y="934885"/>
                  </a:lnTo>
                  <a:lnTo>
                    <a:pt x="763270" y="946632"/>
                  </a:lnTo>
                  <a:lnTo>
                    <a:pt x="768489" y="951750"/>
                  </a:lnTo>
                  <a:lnTo>
                    <a:pt x="780605" y="952233"/>
                  </a:lnTo>
                  <a:lnTo>
                    <a:pt x="786142" y="947153"/>
                  </a:lnTo>
                  <a:lnTo>
                    <a:pt x="786523" y="934694"/>
                  </a:lnTo>
                  <a:close/>
                </a:path>
                <a:path w="1057275" h="1059179">
                  <a:moveTo>
                    <a:pt x="792784" y="986574"/>
                  </a:moveTo>
                  <a:lnTo>
                    <a:pt x="789927" y="980821"/>
                  </a:lnTo>
                  <a:lnTo>
                    <a:pt x="785888" y="981951"/>
                  </a:lnTo>
                  <a:lnTo>
                    <a:pt x="751255" y="987107"/>
                  </a:lnTo>
                  <a:lnTo>
                    <a:pt x="678649" y="996518"/>
                  </a:lnTo>
                  <a:lnTo>
                    <a:pt x="639914" y="1003198"/>
                  </a:lnTo>
                  <a:lnTo>
                    <a:pt x="593496" y="1007529"/>
                  </a:lnTo>
                  <a:lnTo>
                    <a:pt x="571969" y="1009307"/>
                  </a:lnTo>
                  <a:lnTo>
                    <a:pt x="550430" y="1010526"/>
                  </a:lnTo>
                  <a:lnTo>
                    <a:pt x="531888" y="1010881"/>
                  </a:lnTo>
                  <a:lnTo>
                    <a:pt x="513321" y="1010640"/>
                  </a:lnTo>
                  <a:lnTo>
                    <a:pt x="476224" y="1009078"/>
                  </a:lnTo>
                  <a:lnTo>
                    <a:pt x="412254" y="1005332"/>
                  </a:lnTo>
                  <a:lnTo>
                    <a:pt x="348335" y="1001026"/>
                  </a:lnTo>
                  <a:lnTo>
                    <a:pt x="284378" y="995222"/>
                  </a:lnTo>
                  <a:lnTo>
                    <a:pt x="277698" y="995400"/>
                  </a:lnTo>
                  <a:lnTo>
                    <a:pt x="280720" y="998054"/>
                  </a:lnTo>
                  <a:lnTo>
                    <a:pt x="281889" y="999718"/>
                  </a:lnTo>
                  <a:lnTo>
                    <a:pt x="320306" y="1014679"/>
                  </a:lnTo>
                  <a:lnTo>
                    <a:pt x="362483" y="1030097"/>
                  </a:lnTo>
                  <a:lnTo>
                    <a:pt x="416115" y="1046556"/>
                  </a:lnTo>
                  <a:lnTo>
                    <a:pt x="456628" y="1053693"/>
                  </a:lnTo>
                  <a:lnTo>
                    <a:pt x="507187" y="1058316"/>
                  </a:lnTo>
                  <a:lnTo>
                    <a:pt x="529805" y="1058887"/>
                  </a:lnTo>
                  <a:lnTo>
                    <a:pt x="552399" y="1058456"/>
                  </a:lnTo>
                  <a:lnTo>
                    <a:pt x="597535" y="1054773"/>
                  </a:lnTo>
                  <a:lnTo>
                    <a:pt x="645541" y="1046213"/>
                  </a:lnTo>
                  <a:lnTo>
                    <a:pt x="692531" y="1033411"/>
                  </a:lnTo>
                  <a:lnTo>
                    <a:pt x="737260" y="1016596"/>
                  </a:lnTo>
                  <a:lnTo>
                    <a:pt x="759574" y="1003808"/>
                  </a:lnTo>
                  <a:lnTo>
                    <a:pt x="787869" y="989685"/>
                  </a:lnTo>
                  <a:lnTo>
                    <a:pt x="792784" y="986574"/>
                  </a:lnTo>
                  <a:close/>
                </a:path>
                <a:path w="1057275" h="1059179">
                  <a:moveTo>
                    <a:pt x="799020" y="122440"/>
                  </a:moveTo>
                  <a:lnTo>
                    <a:pt x="794232" y="117487"/>
                  </a:lnTo>
                  <a:lnTo>
                    <a:pt x="782078" y="117386"/>
                  </a:lnTo>
                  <a:lnTo>
                    <a:pt x="777151" y="122389"/>
                  </a:lnTo>
                  <a:lnTo>
                    <a:pt x="777328" y="134239"/>
                  </a:lnTo>
                  <a:lnTo>
                    <a:pt x="781748" y="138772"/>
                  </a:lnTo>
                  <a:lnTo>
                    <a:pt x="793737" y="139382"/>
                  </a:lnTo>
                  <a:lnTo>
                    <a:pt x="798715" y="134747"/>
                  </a:lnTo>
                  <a:lnTo>
                    <a:pt x="798868" y="128549"/>
                  </a:lnTo>
                  <a:lnTo>
                    <a:pt x="799020" y="122440"/>
                  </a:lnTo>
                  <a:close/>
                </a:path>
                <a:path w="1057275" h="1059179">
                  <a:moveTo>
                    <a:pt x="870483" y="857440"/>
                  </a:moveTo>
                  <a:lnTo>
                    <a:pt x="865339" y="851890"/>
                  </a:lnTo>
                  <a:lnTo>
                    <a:pt x="858951" y="851687"/>
                  </a:lnTo>
                  <a:lnTo>
                    <a:pt x="852411" y="851471"/>
                  </a:lnTo>
                  <a:lnTo>
                    <a:pt x="847394" y="856373"/>
                  </a:lnTo>
                  <a:lnTo>
                    <a:pt x="847356" y="869137"/>
                  </a:lnTo>
                  <a:lnTo>
                    <a:pt x="851827" y="874090"/>
                  </a:lnTo>
                  <a:lnTo>
                    <a:pt x="863993" y="875004"/>
                  </a:lnTo>
                  <a:lnTo>
                    <a:pt x="869657" y="869988"/>
                  </a:lnTo>
                  <a:lnTo>
                    <a:pt x="870483" y="857440"/>
                  </a:lnTo>
                  <a:close/>
                </a:path>
                <a:path w="1057275" h="1059179">
                  <a:moveTo>
                    <a:pt x="873937" y="200837"/>
                  </a:moveTo>
                  <a:lnTo>
                    <a:pt x="873925" y="189369"/>
                  </a:lnTo>
                  <a:lnTo>
                    <a:pt x="868908" y="184594"/>
                  </a:lnTo>
                  <a:lnTo>
                    <a:pt x="862799" y="184658"/>
                  </a:lnTo>
                  <a:lnTo>
                    <a:pt x="856754" y="184721"/>
                  </a:lnTo>
                  <a:lnTo>
                    <a:pt x="851941" y="189598"/>
                  </a:lnTo>
                  <a:lnTo>
                    <a:pt x="852131" y="201269"/>
                  </a:lnTo>
                  <a:lnTo>
                    <a:pt x="857427" y="206489"/>
                  </a:lnTo>
                  <a:lnTo>
                    <a:pt x="868540" y="206400"/>
                  </a:lnTo>
                  <a:lnTo>
                    <a:pt x="873937" y="200837"/>
                  </a:lnTo>
                  <a:close/>
                </a:path>
                <a:path w="1057275" h="1059179">
                  <a:moveTo>
                    <a:pt x="900658" y="501281"/>
                  </a:moveTo>
                  <a:lnTo>
                    <a:pt x="899922" y="492391"/>
                  </a:lnTo>
                  <a:lnTo>
                    <a:pt x="899820" y="491121"/>
                  </a:lnTo>
                  <a:lnTo>
                    <a:pt x="899414" y="489851"/>
                  </a:lnTo>
                  <a:lnTo>
                    <a:pt x="881824" y="459371"/>
                  </a:lnTo>
                  <a:lnTo>
                    <a:pt x="877150" y="455561"/>
                  </a:lnTo>
                  <a:lnTo>
                    <a:pt x="872566" y="454291"/>
                  </a:lnTo>
                  <a:lnTo>
                    <a:pt x="861720" y="451751"/>
                  </a:lnTo>
                  <a:lnTo>
                    <a:pt x="850671" y="450481"/>
                  </a:lnTo>
                  <a:lnTo>
                    <a:pt x="828103" y="450481"/>
                  </a:lnTo>
                  <a:lnTo>
                    <a:pt x="829398" y="478421"/>
                  </a:lnTo>
                  <a:lnTo>
                    <a:pt x="823341" y="478421"/>
                  </a:lnTo>
                  <a:lnTo>
                    <a:pt x="821042" y="474611"/>
                  </a:lnTo>
                  <a:lnTo>
                    <a:pt x="816762" y="463181"/>
                  </a:lnTo>
                  <a:lnTo>
                    <a:pt x="815784" y="459371"/>
                  </a:lnTo>
                  <a:lnTo>
                    <a:pt x="814489" y="454291"/>
                  </a:lnTo>
                  <a:lnTo>
                    <a:pt x="807961" y="436511"/>
                  </a:lnTo>
                  <a:lnTo>
                    <a:pt x="804202" y="426351"/>
                  </a:lnTo>
                  <a:lnTo>
                    <a:pt x="800404" y="414921"/>
                  </a:lnTo>
                  <a:lnTo>
                    <a:pt x="796556" y="404761"/>
                  </a:lnTo>
                  <a:lnTo>
                    <a:pt x="793610" y="397141"/>
                  </a:lnTo>
                  <a:lnTo>
                    <a:pt x="790016" y="389521"/>
                  </a:lnTo>
                  <a:lnTo>
                    <a:pt x="787311" y="381901"/>
                  </a:lnTo>
                  <a:lnTo>
                    <a:pt x="783666" y="373011"/>
                  </a:lnTo>
                  <a:lnTo>
                    <a:pt x="781583" y="367931"/>
                  </a:lnTo>
                  <a:lnTo>
                    <a:pt x="780669" y="366115"/>
                  </a:lnTo>
                  <a:lnTo>
                    <a:pt x="780669" y="511441"/>
                  </a:lnTo>
                  <a:lnTo>
                    <a:pt x="778713" y="513118"/>
                  </a:lnTo>
                  <a:lnTo>
                    <a:pt x="778713" y="571131"/>
                  </a:lnTo>
                  <a:lnTo>
                    <a:pt x="777252" y="576211"/>
                  </a:lnTo>
                  <a:lnTo>
                    <a:pt x="775614" y="581291"/>
                  </a:lnTo>
                  <a:lnTo>
                    <a:pt x="772058" y="592721"/>
                  </a:lnTo>
                  <a:lnTo>
                    <a:pt x="768337" y="602881"/>
                  </a:lnTo>
                  <a:lnTo>
                    <a:pt x="764755" y="613041"/>
                  </a:lnTo>
                  <a:lnTo>
                    <a:pt x="761669" y="623201"/>
                  </a:lnTo>
                  <a:lnTo>
                    <a:pt x="754507" y="635901"/>
                  </a:lnTo>
                  <a:lnTo>
                    <a:pt x="742937" y="643521"/>
                  </a:lnTo>
                  <a:lnTo>
                    <a:pt x="729742" y="646061"/>
                  </a:lnTo>
                  <a:lnTo>
                    <a:pt x="717664" y="643521"/>
                  </a:lnTo>
                  <a:lnTo>
                    <a:pt x="711517" y="640168"/>
                  </a:lnTo>
                  <a:lnTo>
                    <a:pt x="711517" y="671461"/>
                  </a:lnTo>
                  <a:lnTo>
                    <a:pt x="711327" y="684161"/>
                  </a:lnTo>
                  <a:lnTo>
                    <a:pt x="705954" y="689241"/>
                  </a:lnTo>
                  <a:lnTo>
                    <a:pt x="693547" y="690511"/>
                  </a:lnTo>
                  <a:lnTo>
                    <a:pt x="687336" y="684161"/>
                  </a:lnTo>
                  <a:lnTo>
                    <a:pt x="686981" y="671461"/>
                  </a:lnTo>
                  <a:lnTo>
                    <a:pt x="692619" y="666381"/>
                  </a:lnTo>
                  <a:lnTo>
                    <a:pt x="699262" y="665111"/>
                  </a:lnTo>
                  <a:lnTo>
                    <a:pt x="705878" y="665111"/>
                  </a:lnTo>
                  <a:lnTo>
                    <a:pt x="711517" y="671461"/>
                  </a:lnTo>
                  <a:lnTo>
                    <a:pt x="711517" y="640168"/>
                  </a:lnTo>
                  <a:lnTo>
                    <a:pt x="708380" y="638441"/>
                  </a:lnTo>
                  <a:lnTo>
                    <a:pt x="699757" y="633361"/>
                  </a:lnTo>
                  <a:lnTo>
                    <a:pt x="691870" y="625741"/>
                  </a:lnTo>
                  <a:lnTo>
                    <a:pt x="684822" y="618121"/>
                  </a:lnTo>
                  <a:lnTo>
                    <a:pt x="681253" y="614311"/>
                  </a:lnTo>
                  <a:lnTo>
                    <a:pt x="677697" y="609231"/>
                  </a:lnTo>
                  <a:lnTo>
                    <a:pt x="674814" y="606259"/>
                  </a:lnTo>
                  <a:lnTo>
                    <a:pt x="674814" y="638441"/>
                  </a:lnTo>
                  <a:lnTo>
                    <a:pt x="674789" y="651141"/>
                  </a:lnTo>
                  <a:lnTo>
                    <a:pt x="668997" y="657491"/>
                  </a:lnTo>
                  <a:lnTo>
                    <a:pt x="656513" y="657491"/>
                  </a:lnTo>
                  <a:lnTo>
                    <a:pt x="650900" y="651141"/>
                  </a:lnTo>
                  <a:lnTo>
                    <a:pt x="650341" y="639711"/>
                  </a:lnTo>
                  <a:lnTo>
                    <a:pt x="656005" y="633361"/>
                  </a:lnTo>
                  <a:lnTo>
                    <a:pt x="669150" y="633361"/>
                  </a:lnTo>
                  <a:lnTo>
                    <a:pt x="674814" y="638441"/>
                  </a:lnTo>
                  <a:lnTo>
                    <a:pt x="674814" y="606259"/>
                  </a:lnTo>
                  <a:lnTo>
                    <a:pt x="674014" y="605421"/>
                  </a:lnTo>
                  <a:lnTo>
                    <a:pt x="663879" y="593991"/>
                  </a:lnTo>
                  <a:lnTo>
                    <a:pt x="652538" y="585101"/>
                  </a:lnTo>
                  <a:lnTo>
                    <a:pt x="639927" y="578751"/>
                  </a:lnTo>
                  <a:lnTo>
                    <a:pt x="625995" y="573671"/>
                  </a:lnTo>
                  <a:lnTo>
                    <a:pt x="596430" y="566051"/>
                  </a:lnTo>
                  <a:lnTo>
                    <a:pt x="584466" y="563511"/>
                  </a:lnTo>
                  <a:lnTo>
                    <a:pt x="582269" y="563511"/>
                  </a:lnTo>
                  <a:lnTo>
                    <a:pt x="579450" y="562241"/>
                  </a:lnTo>
                  <a:lnTo>
                    <a:pt x="593750" y="607961"/>
                  </a:lnTo>
                  <a:lnTo>
                    <a:pt x="624078" y="656221"/>
                  </a:lnTo>
                  <a:lnTo>
                    <a:pt x="654558" y="684161"/>
                  </a:lnTo>
                  <a:lnTo>
                    <a:pt x="660146" y="689241"/>
                  </a:lnTo>
                  <a:lnTo>
                    <a:pt x="665556" y="694321"/>
                  </a:lnTo>
                  <a:lnTo>
                    <a:pt x="670801" y="699401"/>
                  </a:lnTo>
                  <a:lnTo>
                    <a:pt x="675894" y="704481"/>
                  </a:lnTo>
                  <a:lnTo>
                    <a:pt x="681177" y="709561"/>
                  </a:lnTo>
                  <a:lnTo>
                    <a:pt x="681634" y="717181"/>
                  </a:lnTo>
                  <a:lnTo>
                    <a:pt x="676643" y="731151"/>
                  </a:lnTo>
                  <a:lnTo>
                    <a:pt x="671664" y="736231"/>
                  </a:lnTo>
                  <a:lnTo>
                    <a:pt x="665759" y="740041"/>
                  </a:lnTo>
                  <a:lnTo>
                    <a:pt x="654634" y="747661"/>
                  </a:lnTo>
                  <a:lnTo>
                    <a:pt x="643064" y="754011"/>
                  </a:lnTo>
                  <a:lnTo>
                    <a:pt x="630961" y="759091"/>
                  </a:lnTo>
                  <a:lnTo>
                    <a:pt x="618223" y="762901"/>
                  </a:lnTo>
                  <a:lnTo>
                    <a:pt x="602792" y="765441"/>
                  </a:lnTo>
                  <a:lnTo>
                    <a:pt x="595071" y="765441"/>
                  </a:lnTo>
                  <a:lnTo>
                    <a:pt x="585647" y="764171"/>
                  </a:lnTo>
                  <a:lnTo>
                    <a:pt x="578942" y="757821"/>
                  </a:lnTo>
                  <a:lnTo>
                    <a:pt x="576046" y="751471"/>
                  </a:lnTo>
                  <a:lnTo>
                    <a:pt x="575462" y="750201"/>
                  </a:lnTo>
                  <a:lnTo>
                    <a:pt x="575741" y="741311"/>
                  </a:lnTo>
                  <a:lnTo>
                    <a:pt x="576783" y="736231"/>
                  </a:lnTo>
                  <a:lnTo>
                    <a:pt x="578916" y="732421"/>
                  </a:lnTo>
                  <a:lnTo>
                    <a:pt x="580263" y="727341"/>
                  </a:lnTo>
                  <a:lnTo>
                    <a:pt x="584250" y="714641"/>
                  </a:lnTo>
                  <a:lnTo>
                    <a:pt x="586016" y="708291"/>
                  </a:lnTo>
                  <a:lnTo>
                    <a:pt x="587235" y="701941"/>
                  </a:lnTo>
                  <a:lnTo>
                    <a:pt x="588835" y="682891"/>
                  </a:lnTo>
                  <a:lnTo>
                    <a:pt x="588835" y="677811"/>
                  </a:lnTo>
                  <a:lnTo>
                    <a:pt x="588429" y="661301"/>
                  </a:lnTo>
                  <a:lnTo>
                    <a:pt x="587032" y="652411"/>
                  </a:lnTo>
                  <a:lnTo>
                    <a:pt x="585431" y="642251"/>
                  </a:lnTo>
                  <a:lnTo>
                    <a:pt x="581482" y="628281"/>
                  </a:lnTo>
                  <a:lnTo>
                    <a:pt x="579691" y="621931"/>
                  </a:lnTo>
                  <a:lnTo>
                    <a:pt x="571030" y="599071"/>
                  </a:lnTo>
                  <a:lnTo>
                    <a:pt x="561809" y="576211"/>
                  </a:lnTo>
                  <a:lnTo>
                    <a:pt x="552069" y="554621"/>
                  </a:lnTo>
                  <a:lnTo>
                    <a:pt x="549859" y="549668"/>
                  </a:lnTo>
                  <a:lnTo>
                    <a:pt x="549859" y="646061"/>
                  </a:lnTo>
                  <a:lnTo>
                    <a:pt x="547674" y="648423"/>
                  </a:lnTo>
                  <a:lnTo>
                    <a:pt x="547674" y="695591"/>
                  </a:lnTo>
                  <a:lnTo>
                    <a:pt x="543788" y="699630"/>
                  </a:lnTo>
                  <a:lnTo>
                    <a:pt x="543788" y="732421"/>
                  </a:lnTo>
                  <a:lnTo>
                    <a:pt x="543572" y="745121"/>
                  </a:lnTo>
                  <a:lnTo>
                    <a:pt x="538124" y="751471"/>
                  </a:lnTo>
                  <a:lnTo>
                    <a:pt x="525653" y="751471"/>
                  </a:lnTo>
                  <a:lnTo>
                    <a:pt x="519823" y="746391"/>
                  </a:lnTo>
                  <a:lnTo>
                    <a:pt x="519506" y="732421"/>
                  </a:lnTo>
                  <a:lnTo>
                    <a:pt x="524967" y="727341"/>
                  </a:lnTo>
                  <a:lnTo>
                    <a:pt x="537870" y="727341"/>
                  </a:lnTo>
                  <a:lnTo>
                    <a:pt x="543788" y="732421"/>
                  </a:lnTo>
                  <a:lnTo>
                    <a:pt x="543788" y="699630"/>
                  </a:lnTo>
                  <a:lnTo>
                    <a:pt x="541553" y="701941"/>
                  </a:lnTo>
                  <a:lnTo>
                    <a:pt x="528408" y="701941"/>
                  </a:lnTo>
                  <a:lnTo>
                    <a:pt x="523176" y="695591"/>
                  </a:lnTo>
                  <a:lnTo>
                    <a:pt x="524002" y="682891"/>
                  </a:lnTo>
                  <a:lnTo>
                    <a:pt x="529247" y="677811"/>
                  </a:lnTo>
                  <a:lnTo>
                    <a:pt x="542188" y="677811"/>
                  </a:lnTo>
                  <a:lnTo>
                    <a:pt x="547497" y="682891"/>
                  </a:lnTo>
                  <a:lnTo>
                    <a:pt x="547674" y="695591"/>
                  </a:lnTo>
                  <a:lnTo>
                    <a:pt x="547674" y="648423"/>
                  </a:lnTo>
                  <a:lnTo>
                    <a:pt x="545147" y="651141"/>
                  </a:lnTo>
                  <a:lnTo>
                    <a:pt x="538772" y="652411"/>
                  </a:lnTo>
                  <a:lnTo>
                    <a:pt x="532244" y="652411"/>
                  </a:lnTo>
                  <a:lnTo>
                    <a:pt x="526554" y="648601"/>
                  </a:lnTo>
                  <a:lnTo>
                    <a:pt x="524573" y="634631"/>
                  </a:lnTo>
                  <a:lnTo>
                    <a:pt x="529107" y="629551"/>
                  </a:lnTo>
                  <a:lnTo>
                    <a:pt x="542721" y="628281"/>
                  </a:lnTo>
                  <a:lnTo>
                    <a:pt x="548805" y="632091"/>
                  </a:lnTo>
                  <a:lnTo>
                    <a:pt x="549859" y="646061"/>
                  </a:lnTo>
                  <a:lnTo>
                    <a:pt x="549859" y="549668"/>
                  </a:lnTo>
                  <a:lnTo>
                    <a:pt x="541870" y="531761"/>
                  </a:lnTo>
                  <a:lnTo>
                    <a:pt x="540969" y="530491"/>
                  </a:lnTo>
                  <a:lnTo>
                    <a:pt x="539369" y="529221"/>
                  </a:lnTo>
                  <a:lnTo>
                    <a:pt x="536968" y="525411"/>
                  </a:lnTo>
                  <a:lnTo>
                    <a:pt x="513016" y="581291"/>
                  </a:lnTo>
                  <a:lnTo>
                    <a:pt x="505206" y="599071"/>
                  </a:lnTo>
                  <a:lnTo>
                    <a:pt x="497192" y="621931"/>
                  </a:lnTo>
                  <a:lnTo>
                    <a:pt x="492379" y="644791"/>
                  </a:lnTo>
                  <a:lnTo>
                    <a:pt x="490105" y="668921"/>
                  </a:lnTo>
                  <a:lnTo>
                    <a:pt x="489915" y="679081"/>
                  </a:lnTo>
                  <a:lnTo>
                    <a:pt x="489813" y="694321"/>
                  </a:lnTo>
                  <a:lnTo>
                    <a:pt x="490232" y="703211"/>
                  </a:lnTo>
                  <a:lnTo>
                    <a:pt x="491401" y="714641"/>
                  </a:lnTo>
                  <a:lnTo>
                    <a:pt x="492988" y="726071"/>
                  </a:lnTo>
                  <a:lnTo>
                    <a:pt x="496392" y="747661"/>
                  </a:lnTo>
                  <a:lnTo>
                    <a:pt x="493128" y="755281"/>
                  </a:lnTo>
                  <a:lnTo>
                    <a:pt x="479666" y="762901"/>
                  </a:lnTo>
                  <a:lnTo>
                    <a:pt x="472770" y="764171"/>
                  </a:lnTo>
                  <a:lnTo>
                    <a:pt x="458939" y="765441"/>
                  </a:lnTo>
                  <a:lnTo>
                    <a:pt x="444055" y="762901"/>
                  </a:lnTo>
                  <a:lnTo>
                    <a:pt x="407936" y="747661"/>
                  </a:lnTo>
                  <a:lnTo>
                    <a:pt x="391693" y="717181"/>
                  </a:lnTo>
                  <a:lnTo>
                    <a:pt x="394208" y="708291"/>
                  </a:lnTo>
                  <a:lnTo>
                    <a:pt x="400812" y="698131"/>
                  </a:lnTo>
                  <a:lnTo>
                    <a:pt x="405980" y="693051"/>
                  </a:lnTo>
                  <a:lnTo>
                    <a:pt x="413753" y="685431"/>
                  </a:lnTo>
                  <a:lnTo>
                    <a:pt x="420154" y="679081"/>
                  </a:lnTo>
                  <a:lnTo>
                    <a:pt x="426415" y="672731"/>
                  </a:lnTo>
                  <a:lnTo>
                    <a:pt x="429666" y="668921"/>
                  </a:lnTo>
                  <a:lnTo>
                    <a:pt x="431838" y="666381"/>
                  </a:lnTo>
                  <a:lnTo>
                    <a:pt x="457314" y="630821"/>
                  </a:lnTo>
                  <a:lnTo>
                    <a:pt x="486092" y="578751"/>
                  </a:lnTo>
                  <a:lnTo>
                    <a:pt x="500253" y="541921"/>
                  </a:lnTo>
                  <a:lnTo>
                    <a:pt x="507695" y="503821"/>
                  </a:lnTo>
                  <a:lnTo>
                    <a:pt x="498665" y="506361"/>
                  </a:lnTo>
                  <a:lnTo>
                    <a:pt x="490042" y="510171"/>
                  </a:lnTo>
                  <a:lnTo>
                    <a:pt x="481876" y="512711"/>
                  </a:lnTo>
                  <a:lnTo>
                    <a:pt x="474218" y="516521"/>
                  </a:lnTo>
                  <a:lnTo>
                    <a:pt x="447548" y="531761"/>
                  </a:lnTo>
                  <a:lnTo>
                    <a:pt x="434441" y="540651"/>
                  </a:lnTo>
                  <a:lnTo>
                    <a:pt x="421373" y="548271"/>
                  </a:lnTo>
                  <a:lnTo>
                    <a:pt x="414807" y="553351"/>
                  </a:lnTo>
                  <a:lnTo>
                    <a:pt x="409155" y="556856"/>
                  </a:lnTo>
                  <a:lnTo>
                    <a:pt x="409155" y="649871"/>
                  </a:lnTo>
                  <a:lnTo>
                    <a:pt x="403339" y="656221"/>
                  </a:lnTo>
                  <a:lnTo>
                    <a:pt x="390448" y="656221"/>
                  </a:lnTo>
                  <a:lnTo>
                    <a:pt x="388239" y="653681"/>
                  </a:lnTo>
                  <a:lnTo>
                    <a:pt x="384924" y="649871"/>
                  </a:lnTo>
                  <a:lnTo>
                    <a:pt x="385127" y="637171"/>
                  </a:lnTo>
                  <a:lnTo>
                    <a:pt x="390867" y="630821"/>
                  </a:lnTo>
                  <a:lnTo>
                    <a:pt x="403390" y="632091"/>
                  </a:lnTo>
                  <a:lnTo>
                    <a:pt x="408813" y="637171"/>
                  </a:lnTo>
                  <a:lnTo>
                    <a:pt x="409155" y="649871"/>
                  </a:lnTo>
                  <a:lnTo>
                    <a:pt x="409155" y="556856"/>
                  </a:lnTo>
                  <a:lnTo>
                    <a:pt x="379056" y="585609"/>
                  </a:lnTo>
                  <a:lnTo>
                    <a:pt x="379056" y="686701"/>
                  </a:lnTo>
                  <a:lnTo>
                    <a:pt x="373875" y="691781"/>
                  </a:lnTo>
                  <a:lnTo>
                    <a:pt x="360667" y="693051"/>
                  </a:lnTo>
                  <a:lnTo>
                    <a:pt x="354863" y="687971"/>
                  </a:lnTo>
                  <a:lnTo>
                    <a:pt x="354622" y="679081"/>
                  </a:lnTo>
                  <a:lnTo>
                    <a:pt x="354520" y="674001"/>
                  </a:lnTo>
                  <a:lnTo>
                    <a:pt x="360286" y="668921"/>
                  </a:lnTo>
                  <a:lnTo>
                    <a:pt x="373037" y="668921"/>
                  </a:lnTo>
                  <a:lnTo>
                    <a:pt x="378675" y="674001"/>
                  </a:lnTo>
                  <a:lnTo>
                    <a:pt x="379056" y="686701"/>
                  </a:lnTo>
                  <a:lnTo>
                    <a:pt x="379056" y="585609"/>
                  </a:lnTo>
                  <a:lnTo>
                    <a:pt x="373900" y="591451"/>
                  </a:lnTo>
                  <a:lnTo>
                    <a:pt x="364769" y="600341"/>
                  </a:lnTo>
                  <a:lnTo>
                    <a:pt x="357035" y="609231"/>
                  </a:lnTo>
                  <a:lnTo>
                    <a:pt x="350126" y="618121"/>
                  </a:lnTo>
                  <a:lnTo>
                    <a:pt x="344106" y="628281"/>
                  </a:lnTo>
                  <a:lnTo>
                    <a:pt x="339001" y="638441"/>
                  </a:lnTo>
                  <a:lnTo>
                    <a:pt x="338048" y="640981"/>
                  </a:lnTo>
                  <a:lnTo>
                    <a:pt x="337172" y="642251"/>
                  </a:lnTo>
                  <a:lnTo>
                    <a:pt x="332066" y="647331"/>
                  </a:lnTo>
                  <a:lnTo>
                    <a:pt x="328498" y="651141"/>
                  </a:lnTo>
                  <a:lnTo>
                    <a:pt x="324332" y="652411"/>
                  </a:lnTo>
                  <a:lnTo>
                    <a:pt x="316280" y="653681"/>
                  </a:lnTo>
                  <a:lnTo>
                    <a:pt x="309054" y="652411"/>
                  </a:lnTo>
                  <a:lnTo>
                    <a:pt x="302729" y="648601"/>
                  </a:lnTo>
                  <a:lnTo>
                    <a:pt x="297395" y="642251"/>
                  </a:lnTo>
                  <a:lnTo>
                    <a:pt x="289001" y="625741"/>
                  </a:lnTo>
                  <a:lnTo>
                    <a:pt x="283616" y="607961"/>
                  </a:lnTo>
                  <a:lnTo>
                    <a:pt x="281520" y="590181"/>
                  </a:lnTo>
                  <a:lnTo>
                    <a:pt x="282994" y="571131"/>
                  </a:lnTo>
                  <a:lnTo>
                    <a:pt x="284137" y="564781"/>
                  </a:lnTo>
                  <a:lnTo>
                    <a:pt x="287870" y="559701"/>
                  </a:lnTo>
                  <a:lnTo>
                    <a:pt x="300939" y="559701"/>
                  </a:lnTo>
                  <a:lnTo>
                    <a:pt x="307670" y="560971"/>
                  </a:lnTo>
                  <a:lnTo>
                    <a:pt x="320027" y="560971"/>
                  </a:lnTo>
                  <a:lnTo>
                    <a:pt x="326123" y="562241"/>
                  </a:lnTo>
                  <a:lnTo>
                    <a:pt x="331279" y="560971"/>
                  </a:lnTo>
                  <a:lnTo>
                    <a:pt x="335762" y="559701"/>
                  </a:lnTo>
                  <a:lnTo>
                    <a:pt x="340258" y="558431"/>
                  </a:lnTo>
                  <a:lnTo>
                    <a:pt x="357898" y="550811"/>
                  </a:lnTo>
                  <a:lnTo>
                    <a:pt x="366293" y="547001"/>
                  </a:lnTo>
                  <a:lnTo>
                    <a:pt x="389877" y="534301"/>
                  </a:lnTo>
                  <a:lnTo>
                    <a:pt x="396913" y="530491"/>
                  </a:lnTo>
                  <a:lnTo>
                    <a:pt x="413334" y="521601"/>
                  </a:lnTo>
                  <a:lnTo>
                    <a:pt x="415505" y="520331"/>
                  </a:lnTo>
                  <a:lnTo>
                    <a:pt x="456730" y="496201"/>
                  </a:lnTo>
                  <a:lnTo>
                    <a:pt x="461073" y="493661"/>
                  </a:lnTo>
                  <a:lnTo>
                    <a:pt x="461708" y="492391"/>
                  </a:lnTo>
                  <a:lnTo>
                    <a:pt x="463080" y="491121"/>
                  </a:lnTo>
                  <a:lnTo>
                    <a:pt x="453275" y="487311"/>
                  </a:lnTo>
                  <a:lnTo>
                    <a:pt x="429107" y="480961"/>
                  </a:lnTo>
                  <a:lnTo>
                    <a:pt x="424307" y="479691"/>
                  </a:lnTo>
                  <a:lnTo>
                    <a:pt x="401243" y="474611"/>
                  </a:lnTo>
                  <a:lnTo>
                    <a:pt x="390017" y="474002"/>
                  </a:lnTo>
                  <a:lnTo>
                    <a:pt x="390017" y="515251"/>
                  </a:lnTo>
                  <a:lnTo>
                    <a:pt x="384454" y="520331"/>
                  </a:lnTo>
                  <a:lnTo>
                    <a:pt x="371678" y="520331"/>
                  </a:lnTo>
                  <a:lnTo>
                    <a:pt x="366102" y="515251"/>
                  </a:lnTo>
                  <a:lnTo>
                    <a:pt x="365848" y="506361"/>
                  </a:lnTo>
                  <a:lnTo>
                    <a:pt x="365747" y="502551"/>
                  </a:lnTo>
                  <a:lnTo>
                    <a:pt x="371436" y="496201"/>
                  </a:lnTo>
                  <a:lnTo>
                    <a:pt x="378193" y="496201"/>
                  </a:lnTo>
                  <a:lnTo>
                    <a:pt x="384683" y="497471"/>
                  </a:lnTo>
                  <a:lnTo>
                    <a:pt x="389724" y="501281"/>
                  </a:lnTo>
                  <a:lnTo>
                    <a:pt x="390017" y="515251"/>
                  </a:lnTo>
                  <a:lnTo>
                    <a:pt x="390017" y="474002"/>
                  </a:lnTo>
                  <a:lnTo>
                    <a:pt x="378155" y="473341"/>
                  </a:lnTo>
                  <a:lnTo>
                    <a:pt x="354965" y="473341"/>
                  </a:lnTo>
                  <a:lnTo>
                    <a:pt x="349008" y="474319"/>
                  </a:lnTo>
                  <a:lnTo>
                    <a:pt x="349008" y="524141"/>
                  </a:lnTo>
                  <a:lnTo>
                    <a:pt x="343585" y="529221"/>
                  </a:lnTo>
                  <a:lnTo>
                    <a:pt x="336880" y="529221"/>
                  </a:lnTo>
                  <a:lnTo>
                    <a:pt x="330200" y="530491"/>
                  </a:lnTo>
                  <a:lnTo>
                    <a:pt x="324421" y="524141"/>
                  </a:lnTo>
                  <a:lnTo>
                    <a:pt x="324345" y="511441"/>
                  </a:lnTo>
                  <a:lnTo>
                    <a:pt x="330390" y="506361"/>
                  </a:lnTo>
                  <a:lnTo>
                    <a:pt x="342849" y="506361"/>
                  </a:lnTo>
                  <a:lnTo>
                    <a:pt x="348335" y="511441"/>
                  </a:lnTo>
                  <a:lnTo>
                    <a:pt x="349008" y="524141"/>
                  </a:lnTo>
                  <a:lnTo>
                    <a:pt x="349008" y="474319"/>
                  </a:lnTo>
                  <a:lnTo>
                    <a:pt x="331609" y="477151"/>
                  </a:lnTo>
                  <a:lnTo>
                    <a:pt x="322872" y="478421"/>
                  </a:lnTo>
                  <a:lnTo>
                    <a:pt x="314020" y="478421"/>
                  </a:lnTo>
                  <a:lnTo>
                    <a:pt x="305117" y="479691"/>
                  </a:lnTo>
                  <a:lnTo>
                    <a:pt x="300532" y="480034"/>
                  </a:lnTo>
                  <a:lnTo>
                    <a:pt x="300532" y="511441"/>
                  </a:lnTo>
                  <a:lnTo>
                    <a:pt x="300393" y="525411"/>
                  </a:lnTo>
                  <a:lnTo>
                    <a:pt x="295198" y="530491"/>
                  </a:lnTo>
                  <a:lnTo>
                    <a:pt x="282333" y="530491"/>
                  </a:lnTo>
                  <a:lnTo>
                    <a:pt x="276504" y="525411"/>
                  </a:lnTo>
                  <a:lnTo>
                    <a:pt x="276606" y="512711"/>
                  </a:lnTo>
                  <a:lnTo>
                    <a:pt x="281711" y="507631"/>
                  </a:lnTo>
                  <a:lnTo>
                    <a:pt x="288137" y="506361"/>
                  </a:lnTo>
                  <a:lnTo>
                    <a:pt x="295046" y="506361"/>
                  </a:lnTo>
                  <a:lnTo>
                    <a:pt x="300532" y="511441"/>
                  </a:lnTo>
                  <a:lnTo>
                    <a:pt x="300532" y="480034"/>
                  </a:lnTo>
                  <a:lnTo>
                    <a:pt x="271678" y="450481"/>
                  </a:lnTo>
                  <a:lnTo>
                    <a:pt x="273037" y="444131"/>
                  </a:lnTo>
                  <a:lnTo>
                    <a:pt x="278574" y="427621"/>
                  </a:lnTo>
                  <a:lnTo>
                    <a:pt x="284708" y="411111"/>
                  </a:lnTo>
                  <a:lnTo>
                    <a:pt x="291490" y="395871"/>
                  </a:lnTo>
                  <a:lnTo>
                    <a:pt x="298970" y="380631"/>
                  </a:lnTo>
                  <a:lnTo>
                    <a:pt x="300062" y="378091"/>
                  </a:lnTo>
                  <a:lnTo>
                    <a:pt x="301104" y="376821"/>
                  </a:lnTo>
                  <a:lnTo>
                    <a:pt x="302564" y="374281"/>
                  </a:lnTo>
                  <a:lnTo>
                    <a:pt x="308737" y="369201"/>
                  </a:lnTo>
                  <a:lnTo>
                    <a:pt x="338404" y="392061"/>
                  </a:lnTo>
                  <a:lnTo>
                    <a:pt x="346240" y="402221"/>
                  </a:lnTo>
                  <a:lnTo>
                    <a:pt x="355688" y="411111"/>
                  </a:lnTo>
                  <a:lnTo>
                    <a:pt x="366661" y="418731"/>
                  </a:lnTo>
                  <a:lnTo>
                    <a:pt x="379082" y="423811"/>
                  </a:lnTo>
                  <a:lnTo>
                    <a:pt x="397281" y="428891"/>
                  </a:lnTo>
                  <a:lnTo>
                    <a:pt x="415505" y="435241"/>
                  </a:lnTo>
                  <a:lnTo>
                    <a:pt x="451993" y="445401"/>
                  </a:lnTo>
                  <a:lnTo>
                    <a:pt x="495579" y="459371"/>
                  </a:lnTo>
                  <a:lnTo>
                    <a:pt x="495490" y="456831"/>
                  </a:lnTo>
                  <a:lnTo>
                    <a:pt x="480275" y="420001"/>
                  </a:lnTo>
                  <a:lnTo>
                    <a:pt x="479183" y="417461"/>
                  </a:lnTo>
                  <a:lnTo>
                    <a:pt x="475361" y="408571"/>
                  </a:lnTo>
                  <a:lnTo>
                    <a:pt x="468960" y="393331"/>
                  </a:lnTo>
                  <a:lnTo>
                    <a:pt x="467360" y="389521"/>
                  </a:lnTo>
                  <a:lnTo>
                    <a:pt x="462915" y="380631"/>
                  </a:lnTo>
                  <a:lnTo>
                    <a:pt x="458470" y="371741"/>
                  </a:lnTo>
                  <a:lnTo>
                    <a:pt x="449668" y="356501"/>
                  </a:lnTo>
                  <a:lnTo>
                    <a:pt x="448208" y="353961"/>
                  </a:lnTo>
                  <a:lnTo>
                    <a:pt x="446417" y="351523"/>
                  </a:lnTo>
                  <a:lnTo>
                    <a:pt x="446417" y="412381"/>
                  </a:lnTo>
                  <a:lnTo>
                    <a:pt x="440664" y="417461"/>
                  </a:lnTo>
                  <a:lnTo>
                    <a:pt x="427469" y="417461"/>
                  </a:lnTo>
                  <a:lnTo>
                    <a:pt x="421855" y="412381"/>
                  </a:lnTo>
                  <a:lnTo>
                    <a:pt x="422313" y="399681"/>
                  </a:lnTo>
                  <a:lnTo>
                    <a:pt x="427888" y="393331"/>
                  </a:lnTo>
                  <a:lnTo>
                    <a:pt x="440245" y="393331"/>
                  </a:lnTo>
                  <a:lnTo>
                    <a:pt x="446341" y="399681"/>
                  </a:lnTo>
                  <a:lnTo>
                    <a:pt x="446417" y="412381"/>
                  </a:lnTo>
                  <a:lnTo>
                    <a:pt x="446417" y="351523"/>
                  </a:lnTo>
                  <a:lnTo>
                    <a:pt x="438899" y="341261"/>
                  </a:lnTo>
                  <a:lnTo>
                    <a:pt x="436118" y="337451"/>
                  </a:lnTo>
                  <a:lnTo>
                    <a:pt x="429234" y="329831"/>
                  </a:lnTo>
                  <a:lnTo>
                    <a:pt x="421716" y="322211"/>
                  </a:lnTo>
                  <a:lnTo>
                    <a:pt x="412991" y="317131"/>
                  </a:lnTo>
                  <a:lnTo>
                    <a:pt x="405295" y="315264"/>
                  </a:lnTo>
                  <a:lnTo>
                    <a:pt x="405295" y="374281"/>
                  </a:lnTo>
                  <a:lnTo>
                    <a:pt x="399224" y="380631"/>
                  </a:lnTo>
                  <a:lnTo>
                    <a:pt x="386092" y="380631"/>
                  </a:lnTo>
                  <a:lnTo>
                    <a:pt x="380720" y="374281"/>
                  </a:lnTo>
                  <a:lnTo>
                    <a:pt x="381088" y="367931"/>
                  </a:lnTo>
                  <a:lnTo>
                    <a:pt x="381457" y="361581"/>
                  </a:lnTo>
                  <a:lnTo>
                    <a:pt x="386715" y="356501"/>
                  </a:lnTo>
                  <a:lnTo>
                    <a:pt x="399643" y="356501"/>
                  </a:lnTo>
                  <a:lnTo>
                    <a:pt x="404964" y="361581"/>
                  </a:lnTo>
                  <a:lnTo>
                    <a:pt x="405295" y="374281"/>
                  </a:lnTo>
                  <a:lnTo>
                    <a:pt x="405295" y="315264"/>
                  </a:lnTo>
                  <a:lnTo>
                    <a:pt x="402526" y="314591"/>
                  </a:lnTo>
                  <a:lnTo>
                    <a:pt x="399630" y="314591"/>
                  </a:lnTo>
                  <a:lnTo>
                    <a:pt x="393954" y="309511"/>
                  </a:lnTo>
                  <a:lnTo>
                    <a:pt x="391071" y="304431"/>
                  </a:lnTo>
                  <a:lnTo>
                    <a:pt x="391248" y="298081"/>
                  </a:lnTo>
                  <a:lnTo>
                    <a:pt x="394703" y="293001"/>
                  </a:lnTo>
                  <a:lnTo>
                    <a:pt x="397383" y="289191"/>
                  </a:lnTo>
                  <a:lnTo>
                    <a:pt x="400977" y="286651"/>
                  </a:lnTo>
                  <a:lnTo>
                    <a:pt x="413562" y="281571"/>
                  </a:lnTo>
                  <a:lnTo>
                    <a:pt x="422541" y="279031"/>
                  </a:lnTo>
                  <a:lnTo>
                    <a:pt x="428574" y="276491"/>
                  </a:lnTo>
                  <a:lnTo>
                    <a:pt x="440728" y="271411"/>
                  </a:lnTo>
                  <a:lnTo>
                    <a:pt x="448729" y="268871"/>
                  </a:lnTo>
                  <a:lnTo>
                    <a:pt x="457225" y="267601"/>
                  </a:lnTo>
                  <a:lnTo>
                    <a:pt x="475449" y="267601"/>
                  </a:lnTo>
                  <a:lnTo>
                    <a:pt x="481025" y="271411"/>
                  </a:lnTo>
                  <a:lnTo>
                    <a:pt x="482663" y="277761"/>
                  </a:lnTo>
                  <a:lnTo>
                    <a:pt x="480644" y="286651"/>
                  </a:lnTo>
                  <a:lnTo>
                    <a:pt x="475678" y="305701"/>
                  </a:lnTo>
                  <a:lnTo>
                    <a:pt x="473786" y="323481"/>
                  </a:lnTo>
                  <a:lnTo>
                    <a:pt x="473748" y="326021"/>
                  </a:lnTo>
                  <a:lnTo>
                    <a:pt x="475094" y="343801"/>
                  </a:lnTo>
                  <a:lnTo>
                    <a:pt x="480568" y="362851"/>
                  </a:lnTo>
                  <a:lnTo>
                    <a:pt x="485178" y="374281"/>
                  </a:lnTo>
                  <a:lnTo>
                    <a:pt x="489750" y="385711"/>
                  </a:lnTo>
                  <a:lnTo>
                    <a:pt x="498792" y="408571"/>
                  </a:lnTo>
                  <a:lnTo>
                    <a:pt x="501827" y="417461"/>
                  </a:lnTo>
                  <a:lnTo>
                    <a:pt x="504812" y="425081"/>
                  </a:lnTo>
                  <a:lnTo>
                    <a:pt x="507898" y="432701"/>
                  </a:lnTo>
                  <a:lnTo>
                    <a:pt x="511289" y="441591"/>
                  </a:lnTo>
                  <a:lnTo>
                    <a:pt x="515454" y="449211"/>
                  </a:lnTo>
                  <a:lnTo>
                    <a:pt x="519988" y="458101"/>
                  </a:lnTo>
                  <a:lnTo>
                    <a:pt x="524802" y="466991"/>
                  </a:lnTo>
                  <a:lnTo>
                    <a:pt x="529844" y="477151"/>
                  </a:lnTo>
                  <a:lnTo>
                    <a:pt x="535927" y="459371"/>
                  </a:lnTo>
                  <a:lnTo>
                    <a:pt x="541705" y="442861"/>
                  </a:lnTo>
                  <a:lnTo>
                    <a:pt x="559752" y="394601"/>
                  </a:lnTo>
                  <a:lnTo>
                    <a:pt x="565619" y="378091"/>
                  </a:lnTo>
                  <a:lnTo>
                    <a:pt x="570420" y="360311"/>
                  </a:lnTo>
                  <a:lnTo>
                    <a:pt x="573760" y="341261"/>
                  </a:lnTo>
                  <a:lnTo>
                    <a:pt x="574878" y="333641"/>
                  </a:lnTo>
                  <a:lnTo>
                    <a:pt x="575830" y="327291"/>
                  </a:lnTo>
                  <a:lnTo>
                    <a:pt x="577278" y="313321"/>
                  </a:lnTo>
                  <a:lnTo>
                    <a:pt x="577164" y="309511"/>
                  </a:lnTo>
                  <a:lnTo>
                    <a:pt x="576846" y="298081"/>
                  </a:lnTo>
                  <a:lnTo>
                    <a:pt x="573252" y="284111"/>
                  </a:lnTo>
                  <a:lnTo>
                    <a:pt x="571830" y="280301"/>
                  </a:lnTo>
                  <a:lnTo>
                    <a:pt x="571766" y="279031"/>
                  </a:lnTo>
                  <a:lnTo>
                    <a:pt x="571652" y="276491"/>
                  </a:lnTo>
                  <a:lnTo>
                    <a:pt x="571550" y="271411"/>
                  </a:lnTo>
                  <a:lnTo>
                    <a:pt x="571449" y="262521"/>
                  </a:lnTo>
                  <a:lnTo>
                    <a:pt x="576186" y="258711"/>
                  </a:lnTo>
                  <a:lnTo>
                    <a:pt x="589622" y="259981"/>
                  </a:lnTo>
                  <a:lnTo>
                    <a:pt x="594588" y="259981"/>
                  </a:lnTo>
                  <a:lnTo>
                    <a:pt x="598779" y="262521"/>
                  </a:lnTo>
                  <a:lnTo>
                    <a:pt x="608698" y="266331"/>
                  </a:lnTo>
                  <a:lnTo>
                    <a:pt x="645210" y="285381"/>
                  </a:lnTo>
                  <a:lnTo>
                    <a:pt x="651865" y="290461"/>
                  </a:lnTo>
                  <a:lnTo>
                    <a:pt x="657948" y="296811"/>
                  </a:lnTo>
                  <a:lnTo>
                    <a:pt x="662762" y="303161"/>
                  </a:lnTo>
                  <a:lnTo>
                    <a:pt x="664464" y="309511"/>
                  </a:lnTo>
                  <a:lnTo>
                    <a:pt x="663295" y="317131"/>
                  </a:lnTo>
                  <a:lnTo>
                    <a:pt x="659523" y="324751"/>
                  </a:lnTo>
                  <a:lnTo>
                    <a:pt x="653592" y="331101"/>
                  </a:lnTo>
                  <a:lnTo>
                    <a:pt x="646912" y="338721"/>
                  </a:lnTo>
                  <a:lnTo>
                    <a:pt x="639673" y="343801"/>
                  </a:lnTo>
                  <a:lnTo>
                    <a:pt x="638200" y="345059"/>
                  </a:lnTo>
                  <a:lnTo>
                    <a:pt x="638200" y="421271"/>
                  </a:lnTo>
                  <a:lnTo>
                    <a:pt x="633082" y="426351"/>
                  </a:lnTo>
                  <a:lnTo>
                    <a:pt x="620115" y="426351"/>
                  </a:lnTo>
                  <a:lnTo>
                    <a:pt x="614006" y="421271"/>
                  </a:lnTo>
                  <a:lnTo>
                    <a:pt x="613905" y="408571"/>
                  </a:lnTo>
                  <a:lnTo>
                    <a:pt x="619290" y="403491"/>
                  </a:lnTo>
                  <a:lnTo>
                    <a:pt x="632320" y="402221"/>
                  </a:lnTo>
                  <a:lnTo>
                    <a:pt x="638086" y="407301"/>
                  </a:lnTo>
                  <a:lnTo>
                    <a:pt x="638200" y="421271"/>
                  </a:lnTo>
                  <a:lnTo>
                    <a:pt x="638200" y="345059"/>
                  </a:lnTo>
                  <a:lnTo>
                    <a:pt x="608088" y="375551"/>
                  </a:lnTo>
                  <a:lnTo>
                    <a:pt x="587286" y="422541"/>
                  </a:lnTo>
                  <a:lnTo>
                    <a:pt x="580986" y="437781"/>
                  </a:lnTo>
                  <a:lnTo>
                    <a:pt x="574548" y="454291"/>
                  </a:lnTo>
                  <a:lnTo>
                    <a:pt x="567626" y="470801"/>
                  </a:lnTo>
                  <a:lnTo>
                    <a:pt x="567410" y="472071"/>
                  </a:lnTo>
                  <a:lnTo>
                    <a:pt x="566762" y="474611"/>
                  </a:lnTo>
                  <a:lnTo>
                    <a:pt x="569620" y="473341"/>
                  </a:lnTo>
                  <a:lnTo>
                    <a:pt x="571182" y="473341"/>
                  </a:lnTo>
                  <a:lnTo>
                    <a:pt x="619594" y="451751"/>
                  </a:lnTo>
                  <a:lnTo>
                    <a:pt x="666610" y="431431"/>
                  </a:lnTo>
                  <a:lnTo>
                    <a:pt x="674827" y="426351"/>
                  </a:lnTo>
                  <a:lnTo>
                    <a:pt x="676884" y="425081"/>
                  </a:lnTo>
                  <a:lnTo>
                    <a:pt x="685596" y="418731"/>
                  </a:lnTo>
                  <a:lnTo>
                    <a:pt x="692899" y="409841"/>
                  </a:lnTo>
                  <a:lnTo>
                    <a:pt x="697420" y="402221"/>
                  </a:lnTo>
                  <a:lnTo>
                    <a:pt x="698931" y="399681"/>
                  </a:lnTo>
                  <a:lnTo>
                    <a:pt x="700493" y="397141"/>
                  </a:lnTo>
                  <a:lnTo>
                    <a:pt x="701789" y="393331"/>
                  </a:lnTo>
                  <a:lnTo>
                    <a:pt x="703529" y="390791"/>
                  </a:lnTo>
                  <a:lnTo>
                    <a:pt x="707415" y="385711"/>
                  </a:lnTo>
                  <a:lnTo>
                    <a:pt x="712050" y="380631"/>
                  </a:lnTo>
                  <a:lnTo>
                    <a:pt x="717486" y="376821"/>
                  </a:lnTo>
                  <a:lnTo>
                    <a:pt x="723760" y="375551"/>
                  </a:lnTo>
                  <a:lnTo>
                    <a:pt x="730059" y="373011"/>
                  </a:lnTo>
                  <a:lnTo>
                    <a:pt x="757770" y="406031"/>
                  </a:lnTo>
                  <a:lnTo>
                    <a:pt x="771525" y="441591"/>
                  </a:lnTo>
                  <a:lnTo>
                    <a:pt x="771626" y="449211"/>
                  </a:lnTo>
                  <a:lnTo>
                    <a:pt x="759167" y="459371"/>
                  </a:lnTo>
                  <a:lnTo>
                    <a:pt x="751789" y="459371"/>
                  </a:lnTo>
                  <a:lnTo>
                    <a:pt x="735330" y="453021"/>
                  </a:lnTo>
                  <a:lnTo>
                    <a:pt x="732396" y="452285"/>
                  </a:lnTo>
                  <a:lnTo>
                    <a:pt x="732396" y="512711"/>
                  </a:lnTo>
                  <a:lnTo>
                    <a:pt x="726770" y="517791"/>
                  </a:lnTo>
                  <a:lnTo>
                    <a:pt x="713727" y="516521"/>
                  </a:lnTo>
                  <a:lnTo>
                    <a:pt x="711111" y="513981"/>
                  </a:lnTo>
                  <a:lnTo>
                    <a:pt x="708507" y="511441"/>
                  </a:lnTo>
                  <a:lnTo>
                    <a:pt x="708456" y="498741"/>
                  </a:lnTo>
                  <a:lnTo>
                    <a:pt x="714463" y="493661"/>
                  </a:lnTo>
                  <a:lnTo>
                    <a:pt x="727189" y="493661"/>
                  </a:lnTo>
                  <a:lnTo>
                    <a:pt x="732383" y="498741"/>
                  </a:lnTo>
                  <a:lnTo>
                    <a:pt x="732396" y="512711"/>
                  </a:lnTo>
                  <a:lnTo>
                    <a:pt x="732396" y="452285"/>
                  </a:lnTo>
                  <a:lnTo>
                    <a:pt x="725322" y="450481"/>
                  </a:lnTo>
                  <a:lnTo>
                    <a:pt x="705256" y="450481"/>
                  </a:lnTo>
                  <a:lnTo>
                    <a:pt x="688657" y="453021"/>
                  </a:lnTo>
                  <a:lnTo>
                    <a:pt x="688657" y="496201"/>
                  </a:lnTo>
                  <a:lnTo>
                    <a:pt x="688124" y="508901"/>
                  </a:lnTo>
                  <a:lnTo>
                    <a:pt x="682244" y="513981"/>
                  </a:lnTo>
                  <a:lnTo>
                    <a:pt x="668883" y="512711"/>
                  </a:lnTo>
                  <a:lnTo>
                    <a:pt x="664146" y="507631"/>
                  </a:lnTo>
                  <a:lnTo>
                    <a:pt x="664578" y="494931"/>
                  </a:lnTo>
                  <a:lnTo>
                    <a:pt x="669937" y="489851"/>
                  </a:lnTo>
                  <a:lnTo>
                    <a:pt x="682726" y="489851"/>
                  </a:lnTo>
                  <a:lnTo>
                    <a:pt x="688657" y="496201"/>
                  </a:lnTo>
                  <a:lnTo>
                    <a:pt x="688657" y="453021"/>
                  </a:lnTo>
                  <a:lnTo>
                    <a:pt x="672376" y="456831"/>
                  </a:lnTo>
                  <a:lnTo>
                    <a:pt x="656336" y="461911"/>
                  </a:lnTo>
                  <a:lnTo>
                    <a:pt x="640499" y="468261"/>
                  </a:lnTo>
                  <a:lnTo>
                    <a:pt x="627456" y="473341"/>
                  </a:lnTo>
                  <a:lnTo>
                    <a:pt x="614997" y="480961"/>
                  </a:lnTo>
                  <a:lnTo>
                    <a:pt x="602818" y="487311"/>
                  </a:lnTo>
                  <a:lnTo>
                    <a:pt x="590575" y="494931"/>
                  </a:lnTo>
                  <a:lnTo>
                    <a:pt x="584923" y="498741"/>
                  </a:lnTo>
                  <a:lnTo>
                    <a:pt x="567512" y="508901"/>
                  </a:lnTo>
                  <a:lnTo>
                    <a:pt x="576884" y="512711"/>
                  </a:lnTo>
                  <a:lnTo>
                    <a:pt x="594969" y="520331"/>
                  </a:lnTo>
                  <a:lnTo>
                    <a:pt x="603986" y="522871"/>
                  </a:lnTo>
                  <a:lnTo>
                    <a:pt x="624141" y="530491"/>
                  </a:lnTo>
                  <a:lnTo>
                    <a:pt x="644258" y="536841"/>
                  </a:lnTo>
                  <a:lnTo>
                    <a:pt x="664248" y="544461"/>
                  </a:lnTo>
                  <a:lnTo>
                    <a:pt x="684022" y="553351"/>
                  </a:lnTo>
                  <a:lnTo>
                    <a:pt x="698563" y="558431"/>
                  </a:lnTo>
                  <a:lnTo>
                    <a:pt x="713651" y="560971"/>
                  </a:lnTo>
                  <a:lnTo>
                    <a:pt x="729056" y="559701"/>
                  </a:lnTo>
                  <a:lnTo>
                    <a:pt x="749960" y="554621"/>
                  </a:lnTo>
                  <a:lnTo>
                    <a:pt x="755700" y="553351"/>
                  </a:lnTo>
                  <a:lnTo>
                    <a:pt x="771448" y="550811"/>
                  </a:lnTo>
                  <a:lnTo>
                    <a:pt x="778141" y="555891"/>
                  </a:lnTo>
                  <a:lnTo>
                    <a:pt x="778713" y="571131"/>
                  </a:lnTo>
                  <a:lnTo>
                    <a:pt x="778713" y="513118"/>
                  </a:lnTo>
                  <a:lnTo>
                    <a:pt x="774700" y="516521"/>
                  </a:lnTo>
                  <a:lnTo>
                    <a:pt x="762304" y="516521"/>
                  </a:lnTo>
                  <a:lnTo>
                    <a:pt x="756640" y="511441"/>
                  </a:lnTo>
                  <a:lnTo>
                    <a:pt x="755916" y="498741"/>
                  </a:lnTo>
                  <a:lnTo>
                    <a:pt x="760323" y="493661"/>
                  </a:lnTo>
                  <a:lnTo>
                    <a:pt x="761428" y="492391"/>
                  </a:lnTo>
                  <a:lnTo>
                    <a:pt x="774661" y="492391"/>
                  </a:lnTo>
                  <a:lnTo>
                    <a:pt x="780491" y="497471"/>
                  </a:lnTo>
                  <a:lnTo>
                    <a:pt x="780669" y="511441"/>
                  </a:lnTo>
                  <a:lnTo>
                    <a:pt x="780669" y="366115"/>
                  </a:lnTo>
                  <a:lnTo>
                    <a:pt x="778395" y="361581"/>
                  </a:lnTo>
                  <a:lnTo>
                    <a:pt x="774547" y="353961"/>
                  </a:lnTo>
                  <a:lnTo>
                    <a:pt x="770661" y="347611"/>
                  </a:lnTo>
                  <a:lnTo>
                    <a:pt x="766775" y="341261"/>
                  </a:lnTo>
                  <a:lnTo>
                    <a:pt x="758875" y="328561"/>
                  </a:lnTo>
                  <a:lnTo>
                    <a:pt x="757504" y="326021"/>
                  </a:lnTo>
                  <a:lnTo>
                    <a:pt x="756272" y="323481"/>
                  </a:lnTo>
                  <a:lnTo>
                    <a:pt x="754303" y="320941"/>
                  </a:lnTo>
                  <a:lnTo>
                    <a:pt x="759904" y="318401"/>
                  </a:lnTo>
                  <a:lnTo>
                    <a:pt x="764641" y="315861"/>
                  </a:lnTo>
                  <a:lnTo>
                    <a:pt x="769708" y="314591"/>
                  </a:lnTo>
                  <a:lnTo>
                    <a:pt x="791959" y="279031"/>
                  </a:lnTo>
                  <a:lnTo>
                    <a:pt x="791832" y="271411"/>
                  </a:lnTo>
                  <a:lnTo>
                    <a:pt x="791756" y="266331"/>
                  </a:lnTo>
                  <a:lnTo>
                    <a:pt x="788847" y="254901"/>
                  </a:lnTo>
                  <a:lnTo>
                    <a:pt x="782789" y="242201"/>
                  </a:lnTo>
                  <a:lnTo>
                    <a:pt x="773798" y="233311"/>
                  </a:lnTo>
                  <a:lnTo>
                    <a:pt x="763028" y="228231"/>
                  </a:lnTo>
                  <a:lnTo>
                    <a:pt x="751306" y="228231"/>
                  </a:lnTo>
                  <a:lnTo>
                    <a:pt x="721144" y="253631"/>
                  </a:lnTo>
                  <a:lnTo>
                    <a:pt x="717283" y="265061"/>
                  </a:lnTo>
                  <a:lnTo>
                    <a:pt x="715911" y="267601"/>
                  </a:lnTo>
                  <a:lnTo>
                    <a:pt x="714502" y="271411"/>
                  </a:lnTo>
                  <a:lnTo>
                    <a:pt x="709041" y="271411"/>
                  </a:lnTo>
                  <a:lnTo>
                    <a:pt x="709041" y="341261"/>
                  </a:lnTo>
                  <a:lnTo>
                    <a:pt x="703072" y="347611"/>
                  </a:lnTo>
                  <a:lnTo>
                    <a:pt x="689914" y="347611"/>
                  </a:lnTo>
                  <a:lnTo>
                    <a:pt x="684428" y="341261"/>
                  </a:lnTo>
                  <a:lnTo>
                    <a:pt x="684999" y="328561"/>
                  </a:lnTo>
                  <a:lnTo>
                    <a:pt x="690206" y="323481"/>
                  </a:lnTo>
                  <a:lnTo>
                    <a:pt x="703135" y="323481"/>
                  </a:lnTo>
                  <a:lnTo>
                    <a:pt x="708507" y="328561"/>
                  </a:lnTo>
                  <a:lnTo>
                    <a:pt x="709041" y="341261"/>
                  </a:lnTo>
                  <a:lnTo>
                    <a:pt x="709041" y="271411"/>
                  </a:lnTo>
                  <a:lnTo>
                    <a:pt x="708279" y="271411"/>
                  </a:lnTo>
                  <a:lnTo>
                    <a:pt x="692277" y="263791"/>
                  </a:lnTo>
                  <a:lnTo>
                    <a:pt x="678954" y="258711"/>
                  </a:lnTo>
                  <a:lnTo>
                    <a:pt x="672134" y="256120"/>
                  </a:lnTo>
                  <a:lnTo>
                    <a:pt x="672134" y="367931"/>
                  </a:lnTo>
                  <a:lnTo>
                    <a:pt x="671677" y="380631"/>
                  </a:lnTo>
                  <a:lnTo>
                    <a:pt x="666267" y="385711"/>
                  </a:lnTo>
                  <a:lnTo>
                    <a:pt x="653516" y="385711"/>
                  </a:lnTo>
                  <a:lnTo>
                    <a:pt x="648246" y="380631"/>
                  </a:lnTo>
                  <a:lnTo>
                    <a:pt x="647598" y="367931"/>
                  </a:lnTo>
                  <a:lnTo>
                    <a:pt x="652856" y="361581"/>
                  </a:lnTo>
                  <a:lnTo>
                    <a:pt x="666407" y="361581"/>
                  </a:lnTo>
                  <a:lnTo>
                    <a:pt x="672134" y="367931"/>
                  </a:lnTo>
                  <a:lnTo>
                    <a:pt x="672134" y="256120"/>
                  </a:lnTo>
                  <a:lnTo>
                    <a:pt x="668947" y="254901"/>
                  </a:lnTo>
                  <a:lnTo>
                    <a:pt x="665619" y="253631"/>
                  </a:lnTo>
                  <a:lnTo>
                    <a:pt x="652233" y="247281"/>
                  </a:lnTo>
                  <a:lnTo>
                    <a:pt x="643242" y="243471"/>
                  </a:lnTo>
                  <a:lnTo>
                    <a:pt x="634187" y="240931"/>
                  </a:lnTo>
                  <a:lnTo>
                    <a:pt x="625094" y="237121"/>
                  </a:lnTo>
                  <a:lnTo>
                    <a:pt x="616000" y="234581"/>
                  </a:lnTo>
                  <a:lnTo>
                    <a:pt x="604253" y="229501"/>
                  </a:lnTo>
                  <a:lnTo>
                    <a:pt x="569010" y="218071"/>
                  </a:lnTo>
                  <a:lnTo>
                    <a:pt x="565886" y="216801"/>
                  </a:lnTo>
                  <a:lnTo>
                    <a:pt x="563092" y="214261"/>
                  </a:lnTo>
                  <a:lnTo>
                    <a:pt x="559371" y="212991"/>
                  </a:lnTo>
                  <a:lnTo>
                    <a:pt x="562127" y="206641"/>
                  </a:lnTo>
                  <a:lnTo>
                    <a:pt x="563791" y="202831"/>
                  </a:lnTo>
                  <a:lnTo>
                    <a:pt x="576046" y="207911"/>
                  </a:lnTo>
                  <a:lnTo>
                    <a:pt x="576846" y="202831"/>
                  </a:lnTo>
                  <a:lnTo>
                    <a:pt x="578154" y="199021"/>
                  </a:lnTo>
                  <a:lnTo>
                    <a:pt x="578205" y="196481"/>
                  </a:lnTo>
                  <a:lnTo>
                    <a:pt x="573303" y="168541"/>
                  </a:lnTo>
                  <a:lnTo>
                    <a:pt x="559752" y="149491"/>
                  </a:lnTo>
                  <a:lnTo>
                    <a:pt x="540296" y="139331"/>
                  </a:lnTo>
                  <a:lnTo>
                    <a:pt x="540156" y="139319"/>
                  </a:lnTo>
                  <a:lnTo>
                    <a:pt x="540156" y="261251"/>
                  </a:lnTo>
                  <a:lnTo>
                    <a:pt x="540105" y="273951"/>
                  </a:lnTo>
                  <a:lnTo>
                    <a:pt x="536829" y="276796"/>
                  </a:lnTo>
                  <a:lnTo>
                    <a:pt x="536829" y="328561"/>
                  </a:lnTo>
                  <a:lnTo>
                    <a:pt x="531406" y="333641"/>
                  </a:lnTo>
                  <a:lnTo>
                    <a:pt x="518502" y="333641"/>
                  </a:lnTo>
                  <a:lnTo>
                    <a:pt x="512673" y="328561"/>
                  </a:lnTo>
                  <a:lnTo>
                    <a:pt x="512762" y="315861"/>
                  </a:lnTo>
                  <a:lnTo>
                    <a:pt x="518045" y="310781"/>
                  </a:lnTo>
                  <a:lnTo>
                    <a:pt x="530517" y="309511"/>
                  </a:lnTo>
                  <a:lnTo>
                    <a:pt x="536435" y="314591"/>
                  </a:lnTo>
                  <a:lnTo>
                    <a:pt x="536829" y="328561"/>
                  </a:lnTo>
                  <a:lnTo>
                    <a:pt x="536829" y="276796"/>
                  </a:lnTo>
                  <a:lnTo>
                    <a:pt x="534250" y="279031"/>
                  </a:lnTo>
                  <a:lnTo>
                    <a:pt x="521119" y="279031"/>
                  </a:lnTo>
                  <a:lnTo>
                    <a:pt x="515531" y="272681"/>
                  </a:lnTo>
                  <a:lnTo>
                    <a:pt x="515785" y="267601"/>
                  </a:lnTo>
                  <a:lnTo>
                    <a:pt x="516115" y="261251"/>
                  </a:lnTo>
                  <a:lnTo>
                    <a:pt x="521766" y="254901"/>
                  </a:lnTo>
                  <a:lnTo>
                    <a:pt x="534111" y="254901"/>
                  </a:lnTo>
                  <a:lnTo>
                    <a:pt x="540156" y="261251"/>
                  </a:lnTo>
                  <a:lnTo>
                    <a:pt x="540156" y="139319"/>
                  </a:lnTo>
                  <a:lnTo>
                    <a:pt x="517702" y="135521"/>
                  </a:lnTo>
                  <a:lnTo>
                    <a:pt x="504393" y="136791"/>
                  </a:lnTo>
                  <a:lnTo>
                    <a:pt x="492925" y="141871"/>
                  </a:lnTo>
                  <a:lnTo>
                    <a:pt x="469734" y="182511"/>
                  </a:lnTo>
                  <a:lnTo>
                    <a:pt x="467360" y="192671"/>
                  </a:lnTo>
                  <a:lnTo>
                    <a:pt x="464947" y="202831"/>
                  </a:lnTo>
                  <a:lnTo>
                    <a:pt x="464324" y="205371"/>
                  </a:lnTo>
                  <a:lnTo>
                    <a:pt x="465251" y="207911"/>
                  </a:lnTo>
                  <a:lnTo>
                    <a:pt x="465594" y="212991"/>
                  </a:lnTo>
                  <a:lnTo>
                    <a:pt x="482346" y="206641"/>
                  </a:lnTo>
                  <a:lnTo>
                    <a:pt x="488657" y="214261"/>
                  </a:lnTo>
                  <a:lnTo>
                    <a:pt x="488492" y="218071"/>
                  </a:lnTo>
                  <a:lnTo>
                    <a:pt x="480644" y="221881"/>
                  </a:lnTo>
                  <a:lnTo>
                    <a:pt x="463804" y="233311"/>
                  </a:lnTo>
                  <a:lnTo>
                    <a:pt x="455041" y="237121"/>
                  </a:lnTo>
                  <a:lnTo>
                    <a:pt x="445630" y="240931"/>
                  </a:lnTo>
                  <a:lnTo>
                    <a:pt x="419849" y="246011"/>
                  </a:lnTo>
                  <a:lnTo>
                    <a:pt x="402920" y="249821"/>
                  </a:lnTo>
                  <a:lnTo>
                    <a:pt x="386422" y="254901"/>
                  </a:lnTo>
                  <a:lnTo>
                    <a:pt x="370382" y="261251"/>
                  </a:lnTo>
                  <a:lnTo>
                    <a:pt x="363258" y="264744"/>
                  </a:lnTo>
                  <a:lnTo>
                    <a:pt x="363258" y="323481"/>
                  </a:lnTo>
                  <a:lnTo>
                    <a:pt x="362839" y="336181"/>
                  </a:lnTo>
                  <a:lnTo>
                    <a:pt x="357378" y="341261"/>
                  </a:lnTo>
                  <a:lnTo>
                    <a:pt x="344639" y="341261"/>
                  </a:lnTo>
                  <a:lnTo>
                    <a:pt x="338645" y="334911"/>
                  </a:lnTo>
                  <a:lnTo>
                    <a:pt x="339090" y="322211"/>
                  </a:lnTo>
                  <a:lnTo>
                    <a:pt x="344474" y="317131"/>
                  </a:lnTo>
                  <a:lnTo>
                    <a:pt x="357797" y="317131"/>
                  </a:lnTo>
                  <a:lnTo>
                    <a:pt x="363258" y="323481"/>
                  </a:lnTo>
                  <a:lnTo>
                    <a:pt x="363258" y="264744"/>
                  </a:lnTo>
                  <a:lnTo>
                    <a:pt x="354799" y="268871"/>
                  </a:lnTo>
                  <a:lnTo>
                    <a:pt x="348246" y="272681"/>
                  </a:lnTo>
                  <a:lnTo>
                    <a:pt x="341503" y="276491"/>
                  </a:lnTo>
                  <a:lnTo>
                    <a:pt x="333730" y="275221"/>
                  </a:lnTo>
                  <a:lnTo>
                    <a:pt x="327431" y="247281"/>
                  </a:lnTo>
                  <a:lnTo>
                    <a:pt x="333222" y="249821"/>
                  </a:lnTo>
                  <a:lnTo>
                    <a:pt x="338175" y="253631"/>
                  </a:lnTo>
                  <a:lnTo>
                    <a:pt x="342607" y="258711"/>
                  </a:lnTo>
                  <a:lnTo>
                    <a:pt x="346837" y="263791"/>
                  </a:lnTo>
                  <a:lnTo>
                    <a:pt x="363334" y="247281"/>
                  </a:lnTo>
                  <a:lnTo>
                    <a:pt x="333108" y="226961"/>
                  </a:lnTo>
                  <a:lnTo>
                    <a:pt x="326072" y="228231"/>
                  </a:lnTo>
                  <a:lnTo>
                    <a:pt x="319265" y="232041"/>
                  </a:lnTo>
                  <a:lnTo>
                    <a:pt x="313778" y="237121"/>
                  </a:lnTo>
                  <a:lnTo>
                    <a:pt x="308571" y="238391"/>
                  </a:lnTo>
                  <a:lnTo>
                    <a:pt x="294500" y="235851"/>
                  </a:lnTo>
                  <a:lnTo>
                    <a:pt x="287477" y="235851"/>
                  </a:lnTo>
                  <a:lnTo>
                    <a:pt x="256082" y="267601"/>
                  </a:lnTo>
                  <a:lnTo>
                    <a:pt x="254647" y="277761"/>
                  </a:lnTo>
                  <a:lnTo>
                    <a:pt x="255320" y="285381"/>
                  </a:lnTo>
                  <a:lnTo>
                    <a:pt x="256171" y="289191"/>
                  </a:lnTo>
                  <a:lnTo>
                    <a:pt x="253796" y="290461"/>
                  </a:lnTo>
                  <a:lnTo>
                    <a:pt x="252285" y="293001"/>
                  </a:lnTo>
                  <a:lnTo>
                    <a:pt x="244919" y="308241"/>
                  </a:lnTo>
                  <a:lnTo>
                    <a:pt x="241287" y="324751"/>
                  </a:lnTo>
                  <a:lnTo>
                    <a:pt x="241947" y="341261"/>
                  </a:lnTo>
                  <a:lnTo>
                    <a:pt x="247446" y="357771"/>
                  </a:lnTo>
                  <a:lnTo>
                    <a:pt x="248043" y="357771"/>
                  </a:lnTo>
                  <a:lnTo>
                    <a:pt x="248831" y="359041"/>
                  </a:lnTo>
                  <a:lnTo>
                    <a:pt x="250342" y="361581"/>
                  </a:lnTo>
                  <a:lnTo>
                    <a:pt x="251269" y="361581"/>
                  </a:lnTo>
                  <a:lnTo>
                    <a:pt x="253047" y="362851"/>
                  </a:lnTo>
                  <a:lnTo>
                    <a:pt x="276428" y="336181"/>
                  </a:lnTo>
                  <a:lnTo>
                    <a:pt x="272211" y="331101"/>
                  </a:lnTo>
                  <a:lnTo>
                    <a:pt x="267639" y="327291"/>
                  </a:lnTo>
                  <a:lnTo>
                    <a:pt x="260261" y="317131"/>
                  </a:lnTo>
                  <a:lnTo>
                    <a:pt x="259689" y="310781"/>
                  </a:lnTo>
                  <a:lnTo>
                    <a:pt x="261048" y="304431"/>
                  </a:lnTo>
                  <a:lnTo>
                    <a:pt x="266026" y="308241"/>
                  </a:lnTo>
                  <a:lnTo>
                    <a:pt x="270205" y="312051"/>
                  </a:lnTo>
                  <a:lnTo>
                    <a:pt x="279857" y="315861"/>
                  </a:lnTo>
                  <a:lnTo>
                    <a:pt x="285381" y="317131"/>
                  </a:lnTo>
                  <a:lnTo>
                    <a:pt x="290334" y="318401"/>
                  </a:lnTo>
                  <a:lnTo>
                    <a:pt x="292773" y="324751"/>
                  </a:lnTo>
                  <a:lnTo>
                    <a:pt x="291566" y="329831"/>
                  </a:lnTo>
                  <a:lnTo>
                    <a:pt x="288658" y="336181"/>
                  </a:lnTo>
                  <a:lnTo>
                    <a:pt x="280263" y="351421"/>
                  </a:lnTo>
                  <a:lnTo>
                    <a:pt x="272846" y="367931"/>
                  </a:lnTo>
                  <a:lnTo>
                    <a:pt x="266255" y="385711"/>
                  </a:lnTo>
                  <a:lnTo>
                    <a:pt x="260350" y="403491"/>
                  </a:lnTo>
                  <a:lnTo>
                    <a:pt x="258292" y="409841"/>
                  </a:lnTo>
                  <a:lnTo>
                    <a:pt x="255485" y="416191"/>
                  </a:lnTo>
                  <a:lnTo>
                    <a:pt x="240677" y="451751"/>
                  </a:lnTo>
                  <a:lnTo>
                    <a:pt x="237210" y="468261"/>
                  </a:lnTo>
                  <a:lnTo>
                    <a:pt x="237909" y="474611"/>
                  </a:lnTo>
                  <a:lnTo>
                    <a:pt x="231279" y="479691"/>
                  </a:lnTo>
                  <a:lnTo>
                    <a:pt x="221348" y="473341"/>
                  </a:lnTo>
                  <a:lnTo>
                    <a:pt x="222351" y="469531"/>
                  </a:lnTo>
                  <a:lnTo>
                    <a:pt x="223469" y="466991"/>
                  </a:lnTo>
                  <a:lnTo>
                    <a:pt x="224675" y="456831"/>
                  </a:lnTo>
                  <a:lnTo>
                    <a:pt x="221576" y="451751"/>
                  </a:lnTo>
                  <a:lnTo>
                    <a:pt x="220027" y="449211"/>
                  </a:lnTo>
                  <a:lnTo>
                    <a:pt x="208508" y="451751"/>
                  </a:lnTo>
                  <a:lnTo>
                    <a:pt x="206768" y="450481"/>
                  </a:lnTo>
                  <a:lnTo>
                    <a:pt x="197218" y="441591"/>
                  </a:lnTo>
                  <a:lnTo>
                    <a:pt x="194792" y="442861"/>
                  </a:lnTo>
                  <a:lnTo>
                    <a:pt x="184061" y="450481"/>
                  </a:lnTo>
                  <a:lnTo>
                    <a:pt x="173228" y="453021"/>
                  </a:lnTo>
                  <a:lnTo>
                    <a:pt x="167093" y="458101"/>
                  </a:lnTo>
                  <a:lnTo>
                    <a:pt x="162509" y="470801"/>
                  </a:lnTo>
                  <a:lnTo>
                    <a:pt x="160667" y="473341"/>
                  </a:lnTo>
                  <a:lnTo>
                    <a:pt x="148691" y="479691"/>
                  </a:lnTo>
                  <a:lnTo>
                    <a:pt x="145554" y="488581"/>
                  </a:lnTo>
                  <a:lnTo>
                    <a:pt x="148107" y="501281"/>
                  </a:lnTo>
                  <a:lnTo>
                    <a:pt x="148348" y="503821"/>
                  </a:lnTo>
                  <a:lnTo>
                    <a:pt x="143637" y="512711"/>
                  </a:lnTo>
                  <a:lnTo>
                    <a:pt x="143941" y="519061"/>
                  </a:lnTo>
                  <a:lnTo>
                    <a:pt x="148539" y="529221"/>
                  </a:lnTo>
                  <a:lnTo>
                    <a:pt x="149225" y="531761"/>
                  </a:lnTo>
                  <a:lnTo>
                    <a:pt x="146837" y="535571"/>
                  </a:lnTo>
                  <a:lnTo>
                    <a:pt x="146926" y="538111"/>
                  </a:lnTo>
                  <a:lnTo>
                    <a:pt x="146177" y="549541"/>
                  </a:lnTo>
                  <a:lnTo>
                    <a:pt x="147840" y="552081"/>
                  </a:lnTo>
                  <a:lnTo>
                    <a:pt x="159054" y="554621"/>
                  </a:lnTo>
                  <a:lnTo>
                    <a:pt x="162712" y="562241"/>
                  </a:lnTo>
                  <a:lnTo>
                    <a:pt x="167792" y="567321"/>
                  </a:lnTo>
                  <a:lnTo>
                    <a:pt x="178828" y="564781"/>
                  </a:lnTo>
                  <a:lnTo>
                    <a:pt x="180682" y="564781"/>
                  </a:lnTo>
                  <a:lnTo>
                    <a:pt x="182270" y="566051"/>
                  </a:lnTo>
                  <a:lnTo>
                    <a:pt x="189306" y="566051"/>
                  </a:lnTo>
                  <a:lnTo>
                    <a:pt x="216179" y="541921"/>
                  </a:lnTo>
                  <a:lnTo>
                    <a:pt x="226783" y="534301"/>
                  </a:lnTo>
                  <a:lnTo>
                    <a:pt x="235419" y="535571"/>
                  </a:lnTo>
                  <a:lnTo>
                    <a:pt x="237769" y="538111"/>
                  </a:lnTo>
                  <a:lnTo>
                    <a:pt x="239014" y="540651"/>
                  </a:lnTo>
                  <a:lnTo>
                    <a:pt x="242189" y="547001"/>
                  </a:lnTo>
                  <a:lnTo>
                    <a:pt x="244297" y="554621"/>
                  </a:lnTo>
                  <a:lnTo>
                    <a:pt x="245732" y="560971"/>
                  </a:lnTo>
                  <a:lnTo>
                    <a:pt x="249301" y="585101"/>
                  </a:lnTo>
                  <a:lnTo>
                    <a:pt x="251777" y="600341"/>
                  </a:lnTo>
                  <a:lnTo>
                    <a:pt x="261594" y="648601"/>
                  </a:lnTo>
                  <a:lnTo>
                    <a:pt x="285927" y="693051"/>
                  </a:lnTo>
                  <a:lnTo>
                    <a:pt x="287870" y="695591"/>
                  </a:lnTo>
                  <a:lnTo>
                    <a:pt x="292417" y="701941"/>
                  </a:lnTo>
                  <a:lnTo>
                    <a:pt x="287794" y="703211"/>
                  </a:lnTo>
                  <a:lnTo>
                    <a:pt x="284543" y="704481"/>
                  </a:lnTo>
                  <a:lnTo>
                    <a:pt x="273812" y="704481"/>
                  </a:lnTo>
                  <a:lnTo>
                    <a:pt x="253542" y="748931"/>
                  </a:lnTo>
                  <a:lnTo>
                    <a:pt x="253593" y="760361"/>
                  </a:lnTo>
                  <a:lnTo>
                    <a:pt x="281533" y="789571"/>
                  </a:lnTo>
                  <a:lnTo>
                    <a:pt x="286639" y="790841"/>
                  </a:lnTo>
                  <a:lnTo>
                    <a:pt x="291655" y="790841"/>
                  </a:lnTo>
                  <a:lnTo>
                    <a:pt x="298919" y="792111"/>
                  </a:lnTo>
                  <a:lnTo>
                    <a:pt x="330568" y="759091"/>
                  </a:lnTo>
                  <a:lnTo>
                    <a:pt x="336207" y="745121"/>
                  </a:lnTo>
                  <a:lnTo>
                    <a:pt x="337743" y="743851"/>
                  </a:lnTo>
                  <a:lnTo>
                    <a:pt x="349465" y="746391"/>
                  </a:lnTo>
                  <a:lnTo>
                    <a:pt x="354774" y="748931"/>
                  </a:lnTo>
                  <a:lnTo>
                    <a:pt x="358775" y="752741"/>
                  </a:lnTo>
                  <a:lnTo>
                    <a:pt x="365379" y="757821"/>
                  </a:lnTo>
                  <a:lnTo>
                    <a:pt x="371817" y="762901"/>
                  </a:lnTo>
                  <a:lnTo>
                    <a:pt x="378091" y="769251"/>
                  </a:lnTo>
                  <a:lnTo>
                    <a:pt x="384187" y="775601"/>
                  </a:lnTo>
                  <a:lnTo>
                    <a:pt x="393814" y="784491"/>
                  </a:lnTo>
                  <a:lnTo>
                    <a:pt x="404406" y="789571"/>
                  </a:lnTo>
                  <a:lnTo>
                    <a:pt x="415937" y="793381"/>
                  </a:lnTo>
                  <a:lnTo>
                    <a:pt x="428396" y="795921"/>
                  </a:lnTo>
                  <a:lnTo>
                    <a:pt x="440309" y="797191"/>
                  </a:lnTo>
                  <a:lnTo>
                    <a:pt x="452247" y="797191"/>
                  </a:lnTo>
                  <a:lnTo>
                    <a:pt x="477139" y="799731"/>
                  </a:lnTo>
                  <a:lnTo>
                    <a:pt x="478155" y="799731"/>
                  </a:lnTo>
                  <a:lnTo>
                    <a:pt x="490677" y="801001"/>
                  </a:lnTo>
                  <a:lnTo>
                    <a:pt x="491998" y="803541"/>
                  </a:lnTo>
                  <a:lnTo>
                    <a:pt x="485444" y="814971"/>
                  </a:lnTo>
                  <a:lnTo>
                    <a:pt x="477227" y="813701"/>
                  </a:lnTo>
                  <a:lnTo>
                    <a:pt x="469519" y="813701"/>
                  </a:lnTo>
                  <a:lnTo>
                    <a:pt x="462711" y="817511"/>
                  </a:lnTo>
                  <a:lnTo>
                    <a:pt x="457250" y="823861"/>
                  </a:lnTo>
                  <a:lnTo>
                    <a:pt x="452755" y="834021"/>
                  </a:lnTo>
                  <a:lnTo>
                    <a:pt x="453110" y="839101"/>
                  </a:lnTo>
                  <a:lnTo>
                    <a:pt x="459219" y="846721"/>
                  </a:lnTo>
                  <a:lnTo>
                    <a:pt x="456501" y="861961"/>
                  </a:lnTo>
                  <a:lnTo>
                    <a:pt x="459244" y="870851"/>
                  </a:lnTo>
                  <a:lnTo>
                    <a:pt x="468249" y="877201"/>
                  </a:lnTo>
                  <a:lnTo>
                    <a:pt x="484301" y="879741"/>
                  </a:lnTo>
                  <a:lnTo>
                    <a:pt x="489546" y="891171"/>
                  </a:lnTo>
                  <a:lnTo>
                    <a:pt x="497992" y="897521"/>
                  </a:lnTo>
                  <a:lnTo>
                    <a:pt x="509270" y="897521"/>
                  </a:lnTo>
                  <a:lnTo>
                    <a:pt x="522960" y="889901"/>
                  </a:lnTo>
                  <a:lnTo>
                    <a:pt x="528408" y="894981"/>
                  </a:lnTo>
                  <a:lnTo>
                    <a:pt x="534466" y="898791"/>
                  </a:lnTo>
                  <a:lnTo>
                    <a:pt x="541223" y="900061"/>
                  </a:lnTo>
                  <a:lnTo>
                    <a:pt x="548779" y="898791"/>
                  </a:lnTo>
                  <a:lnTo>
                    <a:pt x="564375" y="878471"/>
                  </a:lnTo>
                  <a:lnTo>
                    <a:pt x="571284" y="874661"/>
                  </a:lnTo>
                  <a:lnTo>
                    <a:pt x="576795" y="869581"/>
                  </a:lnTo>
                  <a:lnTo>
                    <a:pt x="580910" y="863231"/>
                  </a:lnTo>
                  <a:lnTo>
                    <a:pt x="583615" y="856881"/>
                  </a:lnTo>
                  <a:lnTo>
                    <a:pt x="584415" y="853071"/>
                  </a:lnTo>
                  <a:lnTo>
                    <a:pt x="584009" y="849261"/>
                  </a:lnTo>
                  <a:lnTo>
                    <a:pt x="584187" y="844181"/>
                  </a:lnTo>
                  <a:lnTo>
                    <a:pt x="583717" y="841641"/>
                  </a:lnTo>
                  <a:lnTo>
                    <a:pt x="586651" y="832751"/>
                  </a:lnTo>
                  <a:lnTo>
                    <a:pt x="586193" y="828941"/>
                  </a:lnTo>
                  <a:lnTo>
                    <a:pt x="575195" y="821321"/>
                  </a:lnTo>
                  <a:lnTo>
                    <a:pt x="569556" y="820051"/>
                  </a:lnTo>
                  <a:lnTo>
                    <a:pt x="563232" y="816241"/>
                  </a:lnTo>
                  <a:lnTo>
                    <a:pt x="563041" y="814971"/>
                  </a:lnTo>
                  <a:lnTo>
                    <a:pt x="560768" y="799731"/>
                  </a:lnTo>
                  <a:lnTo>
                    <a:pt x="566026" y="799731"/>
                  </a:lnTo>
                  <a:lnTo>
                    <a:pt x="570572" y="798461"/>
                  </a:lnTo>
                  <a:lnTo>
                    <a:pt x="587336" y="797191"/>
                  </a:lnTo>
                  <a:lnTo>
                    <a:pt x="611720" y="797191"/>
                  </a:lnTo>
                  <a:lnTo>
                    <a:pt x="623900" y="795921"/>
                  </a:lnTo>
                  <a:lnTo>
                    <a:pt x="631799" y="795921"/>
                  </a:lnTo>
                  <a:lnTo>
                    <a:pt x="639216" y="793381"/>
                  </a:lnTo>
                  <a:lnTo>
                    <a:pt x="645731" y="788301"/>
                  </a:lnTo>
                  <a:lnTo>
                    <a:pt x="660882" y="776871"/>
                  </a:lnTo>
                  <a:lnTo>
                    <a:pt x="675957" y="766711"/>
                  </a:lnTo>
                  <a:lnTo>
                    <a:pt x="677583" y="765441"/>
                  </a:lnTo>
                  <a:lnTo>
                    <a:pt x="690626" y="755281"/>
                  </a:lnTo>
                  <a:lnTo>
                    <a:pt x="704583" y="742581"/>
                  </a:lnTo>
                  <a:lnTo>
                    <a:pt x="711314" y="737501"/>
                  </a:lnTo>
                  <a:lnTo>
                    <a:pt x="714057" y="737501"/>
                  </a:lnTo>
                  <a:lnTo>
                    <a:pt x="718337" y="762901"/>
                  </a:lnTo>
                  <a:lnTo>
                    <a:pt x="713574" y="762901"/>
                  </a:lnTo>
                  <a:lnTo>
                    <a:pt x="708952" y="760361"/>
                  </a:lnTo>
                  <a:lnTo>
                    <a:pt x="702945" y="757821"/>
                  </a:lnTo>
                  <a:lnTo>
                    <a:pt x="679602" y="784491"/>
                  </a:lnTo>
                  <a:lnTo>
                    <a:pt x="695109" y="792111"/>
                  </a:lnTo>
                  <a:lnTo>
                    <a:pt x="703135" y="794651"/>
                  </a:lnTo>
                  <a:lnTo>
                    <a:pt x="711403" y="794651"/>
                  </a:lnTo>
                  <a:lnTo>
                    <a:pt x="720026" y="793381"/>
                  </a:lnTo>
                  <a:lnTo>
                    <a:pt x="727341" y="790841"/>
                  </a:lnTo>
                  <a:lnTo>
                    <a:pt x="733755" y="784491"/>
                  </a:lnTo>
                  <a:lnTo>
                    <a:pt x="739635" y="778141"/>
                  </a:lnTo>
                  <a:lnTo>
                    <a:pt x="743673" y="779411"/>
                  </a:lnTo>
                  <a:lnTo>
                    <a:pt x="745617" y="779411"/>
                  </a:lnTo>
                  <a:lnTo>
                    <a:pt x="752944" y="780681"/>
                  </a:lnTo>
                  <a:lnTo>
                    <a:pt x="759815" y="779411"/>
                  </a:lnTo>
                  <a:lnTo>
                    <a:pt x="762977" y="778141"/>
                  </a:lnTo>
                  <a:lnTo>
                    <a:pt x="766152" y="776871"/>
                  </a:lnTo>
                  <a:lnTo>
                    <a:pt x="771893" y="771791"/>
                  </a:lnTo>
                  <a:lnTo>
                    <a:pt x="778535" y="765441"/>
                  </a:lnTo>
                  <a:lnTo>
                    <a:pt x="781151" y="762901"/>
                  </a:lnTo>
                  <a:lnTo>
                    <a:pt x="785088" y="759091"/>
                  </a:lnTo>
                  <a:lnTo>
                    <a:pt x="791502" y="751471"/>
                  </a:lnTo>
                  <a:lnTo>
                    <a:pt x="797750" y="745121"/>
                  </a:lnTo>
                  <a:lnTo>
                    <a:pt x="801433" y="740041"/>
                  </a:lnTo>
                  <a:lnTo>
                    <a:pt x="802386" y="737501"/>
                  </a:lnTo>
                  <a:lnTo>
                    <a:pt x="803808" y="733691"/>
                  </a:lnTo>
                  <a:lnTo>
                    <a:pt x="804684" y="727341"/>
                  </a:lnTo>
                  <a:lnTo>
                    <a:pt x="803935" y="720991"/>
                  </a:lnTo>
                  <a:lnTo>
                    <a:pt x="802690" y="715911"/>
                  </a:lnTo>
                  <a:lnTo>
                    <a:pt x="803617" y="712101"/>
                  </a:lnTo>
                  <a:lnTo>
                    <a:pt x="805675" y="708291"/>
                  </a:lnTo>
                  <a:lnTo>
                    <a:pt x="809421" y="696861"/>
                  </a:lnTo>
                  <a:lnTo>
                    <a:pt x="809840" y="695591"/>
                  </a:lnTo>
                  <a:lnTo>
                    <a:pt x="799579" y="658761"/>
                  </a:lnTo>
                  <a:lnTo>
                    <a:pt x="797636" y="657491"/>
                  </a:lnTo>
                  <a:lnTo>
                    <a:pt x="795375" y="654951"/>
                  </a:lnTo>
                  <a:lnTo>
                    <a:pt x="778192" y="679081"/>
                  </a:lnTo>
                  <a:lnTo>
                    <a:pt x="791044" y="696861"/>
                  </a:lnTo>
                  <a:lnTo>
                    <a:pt x="786625" y="695591"/>
                  </a:lnTo>
                  <a:lnTo>
                    <a:pt x="782218" y="694321"/>
                  </a:lnTo>
                  <a:lnTo>
                    <a:pt x="764260" y="694321"/>
                  </a:lnTo>
                  <a:lnTo>
                    <a:pt x="754621" y="695591"/>
                  </a:lnTo>
                  <a:lnTo>
                    <a:pt x="756704" y="690511"/>
                  </a:lnTo>
                  <a:lnTo>
                    <a:pt x="757758" y="687971"/>
                  </a:lnTo>
                  <a:lnTo>
                    <a:pt x="759637" y="684161"/>
                  </a:lnTo>
                  <a:lnTo>
                    <a:pt x="765975" y="675271"/>
                  </a:lnTo>
                  <a:lnTo>
                    <a:pt x="772439" y="666381"/>
                  </a:lnTo>
                  <a:lnTo>
                    <a:pt x="773226" y="665111"/>
                  </a:lnTo>
                  <a:lnTo>
                    <a:pt x="777938" y="657491"/>
                  </a:lnTo>
                  <a:lnTo>
                    <a:pt x="778725" y="656221"/>
                  </a:lnTo>
                  <a:lnTo>
                    <a:pt x="784593" y="646061"/>
                  </a:lnTo>
                  <a:lnTo>
                    <a:pt x="809155" y="595261"/>
                  </a:lnTo>
                  <a:lnTo>
                    <a:pt x="817816" y="563511"/>
                  </a:lnTo>
                  <a:lnTo>
                    <a:pt x="821182" y="550811"/>
                  </a:lnTo>
                  <a:lnTo>
                    <a:pt x="821524" y="549541"/>
                  </a:lnTo>
                  <a:lnTo>
                    <a:pt x="822147" y="548271"/>
                  </a:lnTo>
                  <a:lnTo>
                    <a:pt x="822921" y="545731"/>
                  </a:lnTo>
                  <a:lnTo>
                    <a:pt x="827163" y="550811"/>
                  </a:lnTo>
                  <a:lnTo>
                    <a:pt x="828433" y="555891"/>
                  </a:lnTo>
                  <a:lnTo>
                    <a:pt x="823328" y="567321"/>
                  </a:lnTo>
                  <a:lnTo>
                    <a:pt x="821728" y="573671"/>
                  </a:lnTo>
                  <a:lnTo>
                    <a:pt x="819734" y="578751"/>
                  </a:lnTo>
                  <a:lnTo>
                    <a:pt x="835621" y="585101"/>
                  </a:lnTo>
                  <a:lnTo>
                    <a:pt x="851014" y="583831"/>
                  </a:lnTo>
                  <a:lnTo>
                    <a:pt x="864870" y="578751"/>
                  </a:lnTo>
                  <a:lnTo>
                    <a:pt x="876160" y="569861"/>
                  </a:lnTo>
                  <a:lnTo>
                    <a:pt x="887133" y="554621"/>
                  </a:lnTo>
                  <a:lnTo>
                    <a:pt x="891184" y="545731"/>
                  </a:lnTo>
                  <a:lnTo>
                    <a:pt x="894664" y="538111"/>
                  </a:lnTo>
                  <a:lnTo>
                    <a:pt x="899096" y="520331"/>
                  </a:lnTo>
                  <a:lnTo>
                    <a:pt x="899325" y="517791"/>
                  </a:lnTo>
                  <a:lnTo>
                    <a:pt x="899452" y="516521"/>
                  </a:lnTo>
                  <a:lnTo>
                    <a:pt x="900645" y="503821"/>
                  </a:lnTo>
                  <a:lnTo>
                    <a:pt x="900658" y="501281"/>
                  </a:lnTo>
                  <a:close/>
                </a:path>
                <a:path w="1057275" h="1059179">
                  <a:moveTo>
                    <a:pt x="929576" y="276745"/>
                  </a:moveTo>
                  <a:lnTo>
                    <a:pt x="929284" y="263817"/>
                  </a:lnTo>
                  <a:lnTo>
                    <a:pt x="924687" y="259562"/>
                  </a:lnTo>
                  <a:lnTo>
                    <a:pt x="912507" y="260083"/>
                  </a:lnTo>
                  <a:lnTo>
                    <a:pt x="908202" y="264502"/>
                  </a:lnTo>
                  <a:lnTo>
                    <a:pt x="907961" y="276580"/>
                  </a:lnTo>
                  <a:lnTo>
                    <a:pt x="912533" y="281114"/>
                  </a:lnTo>
                  <a:lnTo>
                    <a:pt x="918933" y="281089"/>
                  </a:lnTo>
                  <a:lnTo>
                    <a:pt x="925436" y="281063"/>
                  </a:lnTo>
                  <a:lnTo>
                    <a:pt x="929576" y="276745"/>
                  </a:lnTo>
                  <a:close/>
                </a:path>
                <a:path w="1057275" h="1059179">
                  <a:moveTo>
                    <a:pt x="935532" y="783107"/>
                  </a:moveTo>
                  <a:lnTo>
                    <a:pt x="930148" y="777532"/>
                  </a:lnTo>
                  <a:lnTo>
                    <a:pt x="918324" y="777544"/>
                  </a:lnTo>
                  <a:lnTo>
                    <a:pt x="913041" y="782701"/>
                  </a:lnTo>
                  <a:lnTo>
                    <a:pt x="912368" y="794880"/>
                  </a:lnTo>
                  <a:lnTo>
                    <a:pt x="917333" y="800493"/>
                  </a:lnTo>
                  <a:lnTo>
                    <a:pt x="929754" y="801077"/>
                  </a:lnTo>
                  <a:lnTo>
                    <a:pt x="935278" y="795769"/>
                  </a:lnTo>
                  <a:lnTo>
                    <a:pt x="935405" y="789406"/>
                  </a:lnTo>
                  <a:lnTo>
                    <a:pt x="935532" y="783107"/>
                  </a:lnTo>
                  <a:close/>
                </a:path>
                <a:path w="1057275" h="1059179">
                  <a:moveTo>
                    <a:pt x="985989" y="358419"/>
                  </a:moveTo>
                  <a:lnTo>
                    <a:pt x="980681" y="352882"/>
                  </a:lnTo>
                  <a:lnTo>
                    <a:pt x="969124" y="352450"/>
                  </a:lnTo>
                  <a:lnTo>
                    <a:pt x="964120" y="357225"/>
                  </a:lnTo>
                  <a:lnTo>
                    <a:pt x="963726" y="369443"/>
                  </a:lnTo>
                  <a:lnTo>
                    <a:pt x="968184" y="374091"/>
                  </a:lnTo>
                  <a:lnTo>
                    <a:pt x="980287" y="374396"/>
                  </a:lnTo>
                  <a:lnTo>
                    <a:pt x="985545" y="369595"/>
                  </a:lnTo>
                  <a:lnTo>
                    <a:pt x="985774" y="363880"/>
                  </a:lnTo>
                  <a:lnTo>
                    <a:pt x="985989" y="358419"/>
                  </a:lnTo>
                  <a:close/>
                </a:path>
                <a:path w="1057275" h="1059179">
                  <a:moveTo>
                    <a:pt x="988377" y="703643"/>
                  </a:moveTo>
                  <a:lnTo>
                    <a:pt x="988352" y="691324"/>
                  </a:lnTo>
                  <a:lnTo>
                    <a:pt x="982954" y="686054"/>
                  </a:lnTo>
                  <a:lnTo>
                    <a:pt x="970330" y="686269"/>
                  </a:lnTo>
                  <a:lnTo>
                    <a:pt x="965428" y="691553"/>
                  </a:lnTo>
                  <a:lnTo>
                    <a:pt x="965631" y="698068"/>
                  </a:lnTo>
                  <a:lnTo>
                    <a:pt x="965847" y="704646"/>
                  </a:lnTo>
                  <a:lnTo>
                    <a:pt x="970902" y="709142"/>
                  </a:lnTo>
                  <a:lnTo>
                    <a:pt x="983805" y="708406"/>
                  </a:lnTo>
                  <a:lnTo>
                    <a:pt x="988377" y="703643"/>
                  </a:lnTo>
                  <a:close/>
                </a:path>
                <a:path w="1057275" h="1059179">
                  <a:moveTo>
                    <a:pt x="1010831" y="623887"/>
                  </a:moveTo>
                  <a:lnTo>
                    <a:pt x="1010678" y="611111"/>
                  </a:lnTo>
                  <a:lnTo>
                    <a:pt x="1005395" y="606044"/>
                  </a:lnTo>
                  <a:lnTo>
                    <a:pt x="993076" y="606336"/>
                  </a:lnTo>
                  <a:lnTo>
                    <a:pt x="988212" y="611187"/>
                  </a:lnTo>
                  <a:lnTo>
                    <a:pt x="987729" y="623684"/>
                  </a:lnTo>
                  <a:lnTo>
                    <a:pt x="992682" y="628878"/>
                  </a:lnTo>
                  <a:lnTo>
                    <a:pt x="999210" y="628942"/>
                  </a:lnTo>
                  <a:lnTo>
                    <a:pt x="1005674" y="629005"/>
                  </a:lnTo>
                  <a:lnTo>
                    <a:pt x="1010831" y="623887"/>
                  </a:lnTo>
                  <a:close/>
                </a:path>
                <a:path w="1057275" h="1059179">
                  <a:moveTo>
                    <a:pt x="1012837" y="526148"/>
                  </a:moveTo>
                  <a:lnTo>
                    <a:pt x="1007503" y="520700"/>
                  </a:lnTo>
                  <a:lnTo>
                    <a:pt x="1001191" y="520649"/>
                  </a:lnTo>
                  <a:lnTo>
                    <a:pt x="994651" y="520598"/>
                  </a:lnTo>
                  <a:lnTo>
                    <a:pt x="989825" y="525538"/>
                  </a:lnTo>
                  <a:lnTo>
                    <a:pt x="989965" y="538480"/>
                  </a:lnTo>
                  <a:lnTo>
                    <a:pt x="994384" y="543115"/>
                  </a:lnTo>
                  <a:lnTo>
                    <a:pt x="1006894" y="543725"/>
                  </a:lnTo>
                  <a:lnTo>
                    <a:pt x="1012444" y="538619"/>
                  </a:lnTo>
                  <a:lnTo>
                    <a:pt x="1012837" y="526148"/>
                  </a:lnTo>
                  <a:close/>
                </a:path>
                <a:path w="1057275" h="1059179">
                  <a:moveTo>
                    <a:pt x="1013231" y="459409"/>
                  </a:moveTo>
                  <a:lnTo>
                    <a:pt x="1012355" y="447306"/>
                  </a:lnTo>
                  <a:lnTo>
                    <a:pt x="1007440" y="442836"/>
                  </a:lnTo>
                  <a:lnTo>
                    <a:pt x="994498" y="442823"/>
                  </a:lnTo>
                  <a:lnTo>
                    <a:pt x="989901" y="447573"/>
                  </a:lnTo>
                  <a:lnTo>
                    <a:pt x="990066" y="454393"/>
                  </a:lnTo>
                  <a:lnTo>
                    <a:pt x="990231" y="460819"/>
                  </a:lnTo>
                  <a:lnTo>
                    <a:pt x="995629" y="465924"/>
                  </a:lnTo>
                  <a:lnTo>
                    <a:pt x="1008037" y="465264"/>
                  </a:lnTo>
                  <a:lnTo>
                    <a:pt x="1013231" y="459409"/>
                  </a:lnTo>
                  <a:close/>
                </a:path>
                <a:path w="1057275" h="1059179">
                  <a:moveTo>
                    <a:pt x="1057109" y="549681"/>
                  </a:moveTo>
                  <a:lnTo>
                    <a:pt x="1056462" y="509498"/>
                  </a:lnTo>
                  <a:lnTo>
                    <a:pt x="1053376" y="465747"/>
                  </a:lnTo>
                  <a:lnTo>
                    <a:pt x="1046302" y="422821"/>
                  </a:lnTo>
                  <a:lnTo>
                    <a:pt x="1035646" y="380619"/>
                  </a:lnTo>
                  <a:lnTo>
                    <a:pt x="1021727" y="339051"/>
                  </a:lnTo>
                  <a:lnTo>
                    <a:pt x="1001953" y="293014"/>
                  </a:lnTo>
                  <a:lnTo>
                    <a:pt x="978242" y="249974"/>
                  </a:lnTo>
                  <a:lnTo>
                    <a:pt x="950671" y="209829"/>
                  </a:lnTo>
                  <a:lnTo>
                    <a:pt x="919353" y="172529"/>
                  </a:lnTo>
                  <a:lnTo>
                    <a:pt x="884402" y="137960"/>
                  </a:lnTo>
                  <a:lnTo>
                    <a:pt x="845908" y="106057"/>
                  </a:lnTo>
                  <a:lnTo>
                    <a:pt x="800836" y="75526"/>
                  </a:lnTo>
                  <a:lnTo>
                    <a:pt x="753249" y="50342"/>
                  </a:lnTo>
                  <a:lnTo>
                    <a:pt x="703275" y="30226"/>
                  </a:lnTo>
                  <a:lnTo>
                    <a:pt x="651040" y="14871"/>
                  </a:lnTo>
                  <a:lnTo>
                    <a:pt x="606183" y="5930"/>
                  </a:lnTo>
                  <a:lnTo>
                    <a:pt x="561086" y="1003"/>
                  </a:lnTo>
                  <a:lnTo>
                    <a:pt x="515721" y="0"/>
                  </a:lnTo>
                  <a:lnTo>
                    <a:pt x="470090" y="2844"/>
                  </a:lnTo>
                  <a:lnTo>
                    <a:pt x="416814" y="11506"/>
                  </a:lnTo>
                  <a:lnTo>
                    <a:pt x="365455" y="25908"/>
                  </a:lnTo>
                  <a:lnTo>
                    <a:pt x="315874" y="45593"/>
                  </a:lnTo>
                  <a:lnTo>
                    <a:pt x="267893" y="70116"/>
                  </a:lnTo>
                  <a:lnTo>
                    <a:pt x="205994" y="110159"/>
                  </a:lnTo>
                  <a:lnTo>
                    <a:pt x="150164" y="158305"/>
                  </a:lnTo>
                  <a:lnTo>
                    <a:pt x="114896" y="197726"/>
                  </a:lnTo>
                  <a:lnTo>
                    <a:pt x="84302" y="240131"/>
                  </a:lnTo>
                  <a:lnTo>
                    <a:pt x="58356" y="285534"/>
                  </a:lnTo>
                  <a:lnTo>
                    <a:pt x="37033" y="333984"/>
                  </a:lnTo>
                  <a:lnTo>
                    <a:pt x="24447" y="371436"/>
                  </a:lnTo>
                  <a:lnTo>
                    <a:pt x="14693" y="409473"/>
                  </a:lnTo>
                  <a:lnTo>
                    <a:pt x="7416" y="448056"/>
                  </a:lnTo>
                  <a:lnTo>
                    <a:pt x="2273" y="487146"/>
                  </a:lnTo>
                  <a:lnTo>
                    <a:pt x="0" y="525119"/>
                  </a:lnTo>
                  <a:lnTo>
                    <a:pt x="990" y="562876"/>
                  </a:lnTo>
                  <a:lnTo>
                    <a:pt x="11112" y="637844"/>
                  </a:lnTo>
                  <a:lnTo>
                    <a:pt x="23152" y="686257"/>
                  </a:lnTo>
                  <a:lnTo>
                    <a:pt x="39674" y="732332"/>
                  </a:lnTo>
                  <a:lnTo>
                    <a:pt x="60515" y="776135"/>
                  </a:lnTo>
                  <a:lnTo>
                    <a:pt x="85509" y="817765"/>
                  </a:lnTo>
                  <a:lnTo>
                    <a:pt x="114503" y="857275"/>
                  </a:lnTo>
                  <a:lnTo>
                    <a:pt x="147345" y="894753"/>
                  </a:lnTo>
                  <a:lnTo>
                    <a:pt x="193052" y="936688"/>
                  </a:lnTo>
                  <a:lnTo>
                    <a:pt x="247396" y="975017"/>
                  </a:lnTo>
                  <a:lnTo>
                    <a:pt x="290880" y="980884"/>
                  </a:lnTo>
                  <a:lnTo>
                    <a:pt x="289115" y="975766"/>
                  </a:lnTo>
                  <a:lnTo>
                    <a:pt x="285419" y="975144"/>
                  </a:lnTo>
                  <a:lnTo>
                    <a:pt x="282727" y="973670"/>
                  </a:lnTo>
                  <a:lnTo>
                    <a:pt x="240690" y="947851"/>
                  </a:lnTo>
                  <a:lnTo>
                    <a:pt x="201968" y="918438"/>
                  </a:lnTo>
                  <a:lnTo>
                    <a:pt x="166484" y="885520"/>
                  </a:lnTo>
                  <a:lnTo>
                    <a:pt x="134175" y="849223"/>
                  </a:lnTo>
                  <a:lnTo>
                    <a:pt x="104978" y="809637"/>
                  </a:lnTo>
                  <a:lnTo>
                    <a:pt x="83197" y="774331"/>
                  </a:lnTo>
                  <a:lnTo>
                    <a:pt x="64439" y="737565"/>
                  </a:lnTo>
                  <a:lnTo>
                    <a:pt x="48895" y="699325"/>
                  </a:lnTo>
                  <a:lnTo>
                    <a:pt x="36766" y="659561"/>
                  </a:lnTo>
                  <a:lnTo>
                    <a:pt x="25501" y="612140"/>
                  </a:lnTo>
                  <a:lnTo>
                    <a:pt x="18999" y="565581"/>
                  </a:lnTo>
                  <a:lnTo>
                    <a:pt x="17360" y="534885"/>
                  </a:lnTo>
                  <a:lnTo>
                    <a:pt x="17653" y="504139"/>
                  </a:lnTo>
                  <a:lnTo>
                    <a:pt x="28295" y="418998"/>
                  </a:lnTo>
                  <a:lnTo>
                    <a:pt x="42773" y="366560"/>
                  </a:lnTo>
                  <a:lnTo>
                    <a:pt x="63144" y="316026"/>
                  </a:lnTo>
                  <a:lnTo>
                    <a:pt x="89306" y="267309"/>
                  </a:lnTo>
                  <a:lnTo>
                    <a:pt x="116001" y="227139"/>
                  </a:lnTo>
                  <a:lnTo>
                    <a:pt x="145605" y="189814"/>
                  </a:lnTo>
                  <a:lnTo>
                    <a:pt x="178193" y="155384"/>
                  </a:lnTo>
                  <a:lnTo>
                    <a:pt x="213804" y="123863"/>
                  </a:lnTo>
                  <a:lnTo>
                    <a:pt x="252501" y="95275"/>
                  </a:lnTo>
                  <a:lnTo>
                    <a:pt x="285877" y="75069"/>
                  </a:lnTo>
                  <a:lnTo>
                    <a:pt x="320763" y="58140"/>
                  </a:lnTo>
                  <a:lnTo>
                    <a:pt x="356971" y="44196"/>
                  </a:lnTo>
                  <a:lnTo>
                    <a:pt x="394335" y="32969"/>
                  </a:lnTo>
                  <a:lnTo>
                    <a:pt x="438200" y="23253"/>
                  </a:lnTo>
                  <a:lnTo>
                    <a:pt x="482422" y="17145"/>
                  </a:lnTo>
                  <a:lnTo>
                    <a:pt x="526999" y="14808"/>
                  </a:lnTo>
                  <a:lnTo>
                    <a:pt x="571906" y="16421"/>
                  </a:lnTo>
                  <a:lnTo>
                    <a:pt x="621588" y="22796"/>
                  </a:lnTo>
                  <a:lnTo>
                    <a:pt x="669734" y="33782"/>
                  </a:lnTo>
                  <a:lnTo>
                    <a:pt x="716318" y="49428"/>
                  </a:lnTo>
                  <a:lnTo>
                    <a:pt x="761314" y="69786"/>
                  </a:lnTo>
                  <a:lnTo>
                    <a:pt x="804710" y="94881"/>
                  </a:lnTo>
                  <a:lnTo>
                    <a:pt x="846188" y="124548"/>
                  </a:lnTo>
                  <a:lnTo>
                    <a:pt x="883831" y="157480"/>
                  </a:lnTo>
                  <a:lnTo>
                    <a:pt x="917740" y="193586"/>
                  </a:lnTo>
                  <a:lnTo>
                    <a:pt x="948016" y="232816"/>
                  </a:lnTo>
                  <a:lnTo>
                    <a:pt x="974750" y="275094"/>
                  </a:lnTo>
                  <a:lnTo>
                    <a:pt x="998016" y="320344"/>
                  </a:lnTo>
                  <a:lnTo>
                    <a:pt x="1013904" y="359892"/>
                  </a:lnTo>
                  <a:lnTo>
                    <a:pt x="1025842" y="400405"/>
                  </a:lnTo>
                  <a:lnTo>
                    <a:pt x="1034326" y="441782"/>
                  </a:lnTo>
                  <a:lnTo>
                    <a:pt x="1039850" y="483946"/>
                  </a:lnTo>
                  <a:lnTo>
                    <a:pt x="1041488" y="518604"/>
                  </a:lnTo>
                  <a:lnTo>
                    <a:pt x="1040130" y="553059"/>
                  </a:lnTo>
                  <a:lnTo>
                    <a:pt x="1032357" y="621690"/>
                  </a:lnTo>
                  <a:lnTo>
                    <a:pt x="1020914" y="675284"/>
                  </a:lnTo>
                  <a:lnTo>
                    <a:pt x="993000" y="743432"/>
                  </a:lnTo>
                  <a:lnTo>
                    <a:pt x="966800" y="791362"/>
                  </a:lnTo>
                  <a:lnTo>
                    <a:pt x="936142" y="836231"/>
                  </a:lnTo>
                  <a:lnTo>
                    <a:pt x="900798" y="877874"/>
                  </a:lnTo>
                  <a:lnTo>
                    <a:pt x="860526" y="916127"/>
                  </a:lnTo>
                  <a:lnTo>
                    <a:pt x="827608" y="940904"/>
                  </a:lnTo>
                  <a:lnTo>
                    <a:pt x="790016" y="964590"/>
                  </a:lnTo>
                  <a:lnTo>
                    <a:pt x="784694" y="968260"/>
                  </a:lnTo>
                  <a:lnTo>
                    <a:pt x="830351" y="962113"/>
                  </a:lnTo>
                  <a:lnTo>
                    <a:pt x="866597" y="933513"/>
                  </a:lnTo>
                  <a:lnTo>
                    <a:pt x="897255" y="906106"/>
                  </a:lnTo>
                  <a:lnTo>
                    <a:pt x="925830" y="876579"/>
                  </a:lnTo>
                  <a:lnTo>
                    <a:pt x="951776" y="844410"/>
                  </a:lnTo>
                  <a:lnTo>
                    <a:pt x="987844" y="790244"/>
                  </a:lnTo>
                  <a:lnTo>
                    <a:pt x="1016000" y="731685"/>
                  </a:lnTo>
                  <a:lnTo>
                    <a:pt x="1030401" y="688340"/>
                  </a:lnTo>
                  <a:lnTo>
                    <a:pt x="1043051" y="644423"/>
                  </a:lnTo>
                  <a:lnTo>
                    <a:pt x="1054074" y="589699"/>
                  </a:lnTo>
                  <a:lnTo>
                    <a:pt x="1056347" y="569722"/>
                  </a:lnTo>
                  <a:lnTo>
                    <a:pt x="1057109" y="549681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60005" y="7100354"/>
            <a:ext cx="13736319" cy="1320165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1524635" marR="1056640" indent="-6350" algn="just">
              <a:lnSpc>
                <a:spcPct val="100000"/>
              </a:lnSpc>
              <a:spcBef>
                <a:spcPts val="1945"/>
              </a:spcBef>
            </a:pP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In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2021,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Health</a:t>
            </a:r>
            <a:r>
              <a:rPr sz="2000" i="1" spc="-40" dirty="0">
                <a:solidFill>
                  <a:srgbClr val="4FA4D0"/>
                </a:solidFill>
                <a:latin typeface="Source Sans Pro"/>
                <a:cs typeface="Source Sans Pro"/>
              </a:rPr>
              <a:t>InfoNet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undertook </a:t>
            </a:r>
            <a:r>
              <a:rPr sz="2000" dirty="0">
                <a:solidFill>
                  <a:srgbClr val="4FA4D0"/>
                </a:solidFill>
                <a:latin typeface="Source Sans Pro"/>
                <a:cs typeface="Source Sans Pro"/>
              </a:rPr>
              <a:t>a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nation-wide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consultation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to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develop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policy and practice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guidelines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for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work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Health</a:t>
            </a:r>
            <a:r>
              <a:rPr sz="2000" i="1" spc="-40" dirty="0">
                <a:solidFill>
                  <a:srgbClr val="4FA4D0"/>
                </a:solidFill>
                <a:latin typeface="Source Sans Pro"/>
                <a:cs typeface="Source Sans Pro"/>
              </a:rPr>
              <a:t>InfoNet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.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focus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consultation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review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is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on </a:t>
            </a:r>
            <a:r>
              <a:rPr sz="2000" spc="-15" dirty="0">
                <a:solidFill>
                  <a:srgbClr val="4FA4D0"/>
                </a:solidFill>
                <a:latin typeface="Source Sans Pro"/>
                <a:cs typeface="Source Sans Pro"/>
              </a:rPr>
              <a:t>best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practice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in 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data sovereignty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and </a:t>
            </a:r>
            <a:r>
              <a:rPr sz="2000" spc="-39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4FA4D0"/>
                </a:solidFill>
                <a:latin typeface="Source Sans Pro"/>
                <a:cs typeface="Source Sans Pro"/>
              </a:rPr>
              <a:t>governance.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Implementation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outcomes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of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4FA4D0"/>
                </a:solidFill>
                <a:latin typeface="Source Sans Pro"/>
                <a:cs typeface="Source Sans Pro"/>
              </a:rPr>
              <a:t>the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 review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will </a:t>
            </a:r>
            <a:r>
              <a:rPr sz="2000" spc="-15" dirty="0">
                <a:solidFill>
                  <a:srgbClr val="4FA4D0"/>
                </a:solidFill>
                <a:latin typeface="Source Sans Pro"/>
                <a:cs typeface="Source Sans Pro"/>
              </a:rPr>
              <a:t>be</a:t>
            </a:r>
            <a:r>
              <a:rPr sz="2000" spc="-35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commenced </a:t>
            </a:r>
            <a:r>
              <a:rPr sz="2000" spc="-25" dirty="0">
                <a:solidFill>
                  <a:srgbClr val="4FA4D0"/>
                </a:solidFill>
                <a:latin typeface="Source Sans Pro"/>
                <a:cs typeface="Source Sans Pro"/>
              </a:rPr>
              <a:t>in</a:t>
            </a:r>
            <a:r>
              <a:rPr sz="2000" spc="-40" dirty="0">
                <a:solidFill>
                  <a:srgbClr val="4FA4D0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4FA4D0"/>
                </a:solidFill>
                <a:latin typeface="Source Sans Pro"/>
                <a:cs typeface="Source Sans Pro"/>
              </a:rPr>
              <a:t>2022.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91" y="2603908"/>
            <a:ext cx="5631180" cy="8382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8100" marR="30480">
              <a:lnSpc>
                <a:spcPct val="93200"/>
              </a:lnSpc>
              <a:spcBef>
                <a:spcPts val="229"/>
              </a:spcBef>
            </a:pPr>
            <a:r>
              <a:rPr sz="1600" spc="-20" dirty="0">
                <a:latin typeface="Source Sans Pro"/>
                <a:cs typeface="Source Sans Pro"/>
              </a:rPr>
              <a:t>Although </a:t>
            </a:r>
            <a:r>
              <a:rPr sz="1600" spc="-35" dirty="0">
                <a:latin typeface="Source Sans Pro"/>
                <a:cs typeface="Source Sans Pro"/>
              </a:rPr>
              <a:t>rates </a:t>
            </a:r>
            <a:r>
              <a:rPr sz="1600" spc="-10" dirty="0">
                <a:latin typeface="Source Sans Pro"/>
                <a:cs typeface="Source Sans Pro"/>
              </a:rPr>
              <a:t>of </a:t>
            </a:r>
            <a:r>
              <a:rPr sz="1600" spc="-15" dirty="0">
                <a:latin typeface="Source Sans Pro"/>
                <a:cs typeface="Source Sans Pro"/>
              </a:rPr>
              <a:t>CVD </a:t>
            </a:r>
            <a:r>
              <a:rPr sz="1600" spc="-20" dirty="0">
                <a:latin typeface="Source Sans Pro"/>
                <a:cs typeface="Source Sans Pro"/>
              </a:rPr>
              <a:t>are </a:t>
            </a:r>
            <a:r>
              <a:rPr sz="1600" spc="-25" dirty="0">
                <a:latin typeface="Source Sans Pro"/>
                <a:cs typeface="Source Sans Pro"/>
              </a:rPr>
              <a:t>highest </a:t>
            </a:r>
            <a:r>
              <a:rPr sz="1600" spc="-20" dirty="0">
                <a:latin typeface="Source Sans Pro"/>
                <a:cs typeface="Source Sans Pro"/>
              </a:rPr>
              <a:t>among older people, </a:t>
            </a:r>
            <a:r>
              <a:rPr sz="1600" spc="-15" dirty="0">
                <a:latin typeface="Source Sans Pro"/>
                <a:cs typeface="Source Sans Pro"/>
              </a:rPr>
              <a:t>CVD </a:t>
            </a:r>
            <a:r>
              <a:rPr sz="1600" spc="-20" dirty="0">
                <a:latin typeface="Source Sans Pro"/>
                <a:cs typeface="Source Sans Pro"/>
              </a:rPr>
              <a:t>is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recognised </a:t>
            </a:r>
            <a:r>
              <a:rPr sz="1600" spc="-10" dirty="0">
                <a:latin typeface="Source Sans Pro"/>
                <a:cs typeface="Source Sans Pro"/>
              </a:rPr>
              <a:t>as </a:t>
            </a:r>
            <a:r>
              <a:rPr sz="1600" spc="-20" dirty="0">
                <a:latin typeface="Source Sans Pro"/>
                <a:cs typeface="Source Sans Pro"/>
              </a:rPr>
              <a:t>having </a:t>
            </a:r>
            <a:r>
              <a:rPr sz="1600" dirty="0">
                <a:latin typeface="Source Sans Pro"/>
                <a:cs typeface="Source Sans Pro"/>
              </a:rPr>
              <a:t>a </a:t>
            </a:r>
            <a:r>
              <a:rPr sz="1600" spc="-25" dirty="0">
                <a:latin typeface="Source Sans Pro"/>
                <a:cs typeface="Source Sans Pro"/>
              </a:rPr>
              <a:t>substantial impact </a:t>
            </a:r>
            <a:r>
              <a:rPr sz="1600" spc="-10" dirty="0">
                <a:latin typeface="Source Sans Pro"/>
                <a:cs typeface="Source Sans Pro"/>
              </a:rPr>
              <a:t>on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younger </a:t>
            </a:r>
            <a:r>
              <a:rPr sz="1600" spc="-20" dirty="0">
                <a:latin typeface="Source Sans Pro"/>
                <a:cs typeface="Source Sans Pro"/>
              </a:rPr>
              <a:t>Aboriginal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4796" y="1774804"/>
            <a:ext cx="648335" cy="621030"/>
            <a:chOff x="1574796" y="1774804"/>
            <a:chExt cx="648335" cy="621030"/>
          </a:xfrm>
        </p:grpSpPr>
        <p:sp>
          <p:nvSpPr>
            <p:cNvPr id="4" name="object 4"/>
            <p:cNvSpPr/>
            <p:nvPr/>
          </p:nvSpPr>
          <p:spPr>
            <a:xfrm>
              <a:off x="1574796" y="17748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3118" y="1783536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91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6034" y="18168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5544" y="1859101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23953" y="1842401"/>
            <a:ext cx="4014470" cy="14935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986790">
              <a:lnSpc>
                <a:spcPct val="100000"/>
              </a:lnSpc>
              <a:spcBef>
                <a:spcPts val="32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 dirty="0">
              <a:latin typeface="Source Sans Pro"/>
              <a:cs typeface="Source Sans Pro"/>
            </a:endParaRPr>
          </a:p>
          <a:p>
            <a:pPr marL="50800">
              <a:lnSpc>
                <a:spcPts val="5680"/>
              </a:lnSpc>
              <a:spcBef>
                <a:spcPts val="450"/>
              </a:spcBef>
            </a:pP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16,360</a:t>
            </a:r>
            <a:endParaRPr sz="4800" dirty="0">
              <a:latin typeface="Source Sans Pro Black"/>
              <a:cs typeface="Source Sans Pro Black"/>
            </a:endParaRPr>
          </a:p>
          <a:p>
            <a:pPr marL="50800">
              <a:lnSpc>
                <a:spcPts val="2320"/>
              </a:lnSpc>
            </a:pP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1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VD in 2019-20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69400" y="3891126"/>
            <a:ext cx="3957320" cy="8382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ct val="93200"/>
              </a:lnSpc>
              <a:spcBef>
                <a:spcPts val="229"/>
              </a:spcBef>
            </a:pP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2015-17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rate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CVD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in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Aboriginal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Torres </a:t>
            </a:r>
            <a:r>
              <a:rPr sz="1600" spc="-30" dirty="0">
                <a:latin typeface="Source Sans Pro"/>
                <a:cs typeface="Source Sans Pro"/>
              </a:rPr>
              <a:t>Strait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r>
              <a:rPr sz="1600" spc="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people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g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35-4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4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y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1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805499" y="3758739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22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05499" y="4424217"/>
            <a:ext cx="11557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2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2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2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200">
              <a:latin typeface="Source Sans Pro"/>
              <a:cs typeface="Source Sans Pr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479135" y="3624609"/>
            <a:ext cx="217804" cy="1316355"/>
            <a:chOff x="13479135" y="3624609"/>
            <a:chExt cx="217804" cy="1316355"/>
          </a:xfrm>
        </p:grpSpPr>
        <p:sp>
          <p:nvSpPr>
            <p:cNvPr id="13" name="object 13"/>
            <p:cNvSpPr/>
            <p:nvPr/>
          </p:nvSpPr>
          <p:spPr>
            <a:xfrm>
              <a:off x="13482310" y="3627784"/>
              <a:ext cx="85090" cy="1310005"/>
            </a:xfrm>
            <a:custGeom>
              <a:avLst/>
              <a:gdLst/>
              <a:ahLst/>
              <a:cxnLst/>
              <a:rect l="l" t="t" r="r" b="b"/>
              <a:pathLst>
                <a:path w="85090" h="1310004">
                  <a:moveTo>
                    <a:pt x="0" y="0"/>
                  </a:moveTo>
                  <a:lnTo>
                    <a:pt x="84861" y="0"/>
                  </a:lnTo>
                  <a:lnTo>
                    <a:pt x="84861" y="625119"/>
                  </a:lnTo>
                  <a:lnTo>
                    <a:pt x="84861" y="1309649"/>
                  </a:lnTo>
                  <a:lnTo>
                    <a:pt x="0" y="1309649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570350" y="429200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796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668314" y="42793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574787" y="4777726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55" y="61861"/>
                </a:moveTo>
                <a:lnTo>
                  <a:pt x="118516" y="51155"/>
                </a:lnTo>
                <a:lnTo>
                  <a:pt x="113995" y="49085"/>
                </a:lnTo>
                <a:lnTo>
                  <a:pt x="105879" y="51930"/>
                </a:lnTo>
                <a:lnTo>
                  <a:pt x="103492" y="55499"/>
                </a:lnTo>
                <a:lnTo>
                  <a:pt x="104698" y="63055"/>
                </a:lnTo>
                <a:lnTo>
                  <a:pt x="109067" y="66078"/>
                </a:lnTo>
                <a:lnTo>
                  <a:pt x="114312" y="66154"/>
                </a:lnTo>
                <a:lnTo>
                  <a:pt x="121373" y="66243"/>
                </a:lnTo>
                <a:lnTo>
                  <a:pt x="124155" y="61861"/>
                </a:lnTo>
                <a:close/>
              </a:path>
              <a:path w="520064" h="742950">
                <a:moveTo>
                  <a:pt x="132511" y="469811"/>
                </a:moveTo>
                <a:lnTo>
                  <a:pt x="123342" y="432028"/>
                </a:lnTo>
                <a:lnTo>
                  <a:pt x="120269" y="425475"/>
                </a:lnTo>
                <a:lnTo>
                  <a:pt x="120269" y="469328"/>
                </a:lnTo>
                <a:lnTo>
                  <a:pt x="118986" y="477354"/>
                </a:lnTo>
                <a:lnTo>
                  <a:pt x="110299" y="489419"/>
                </a:lnTo>
                <a:lnTo>
                  <a:pt x="105740" y="488708"/>
                </a:lnTo>
                <a:lnTo>
                  <a:pt x="103619" y="483069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71"/>
                </a:lnTo>
                <a:lnTo>
                  <a:pt x="104940" y="443801"/>
                </a:lnTo>
                <a:lnTo>
                  <a:pt x="106794" y="439445"/>
                </a:lnTo>
                <a:lnTo>
                  <a:pt x="109194" y="433197"/>
                </a:lnTo>
                <a:lnTo>
                  <a:pt x="111188" y="439064"/>
                </a:lnTo>
                <a:lnTo>
                  <a:pt x="112610" y="442963"/>
                </a:lnTo>
                <a:lnTo>
                  <a:pt x="115303" y="451523"/>
                </a:lnTo>
                <a:lnTo>
                  <a:pt x="116687" y="456158"/>
                </a:lnTo>
                <a:lnTo>
                  <a:pt x="120269" y="469328"/>
                </a:lnTo>
                <a:lnTo>
                  <a:pt x="120269" y="425475"/>
                </a:lnTo>
                <a:lnTo>
                  <a:pt x="117436" y="420408"/>
                </a:lnTo>
                <a:lnTo>
                  <a:pt x="114896" y="417779"/>
                </a:lnTo>
                <a:lnTo>
                  <a:pt x="107784" y="412711"/>
                </a:lnTo>
                <a:lnTo>
                  <a:pt x="105257" y="414299"/>
                </a:lnTo>
                <a:lnTo>
                  <a:pt x="101854" y="425513"/>
                </a:lnTo>
                <a:lnTo>
                  <a:pt x="95402" y="441337"/>
                </a:lnTo>
                <a:lnTo>
                  <a:pt x="92633" y="445223"/>
                </a:lnTo>
                <a:lnTo>
                  <a:pt x="91452" y="449554"/>
                </a:lnTo>
                <a:lnTo>
                  <a:pt x="89268" y="458749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57"/>
                </a:lnTo>
                <a:lnTo>
                  <a:pt x="97078" y="494474"/>
                </a:lnTo>
                <a:lnTo>
                  <a:pt x="104254" y="497941"/>
                </a:lnTo>
                <a:lnTo>
                  <a:pt x="117436" y="499325"/>
                </a:lnTo>
                <a:lnTo>
                  <a:pt x="121818" y="497382"/>
                </a:lnTo>
                <a:lnTo>
                  <a:pt x="127330" y="489419"/>
                </a:lnTo>
                <a:lnTo>
                  <a:pt x="129895" y="485711"/>
                </a:lnTo>
                <a:lnTo>
                  <a:pt x="131597" y="478231"/>
                </a:lnTo>
                <a:lnTo>
                  <a:pt x="132511" y="469811"/>
                </a:lnTo>
                <a:close/>
              </a:path>
              <a:path w="520064" h="742950">
                <a:moveTo>
                  <a:pt x="132753" y="600278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31076" y="578192"/>
                </a:lnTo>
                <a:lnTo>
                  <a:pt x="128587" y="568426"/>
                </a:lnTo>
                <a:lnTo>
                  <a:pt x="125336" y="558952"/>
                </a:lnTo>
                <a:lnTo>
                  <a:pt x="124498" y="557022"/>
                </a:lnTo>
                <a:lnTo>
                  <a:pt x="121361" y="549770"/>
                </a:lnTo>
                <a:lnTo>
                  <a:pt x="116801" y="541121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66"/>
                </a:lnTo>
                <a:lnTo>
                  <a:pt x="101536" y="576173"/>
                </a:lnTo>
                <a:lnTo>
                  <a:pt x="104457" y="566534"/>
                </a:lnTo>
                <a:lnTo>
                  <a:pt x="108140" y="557022"/>
                </a:lnTo>
                <a:lnTo>
                  <a:pt x="114439" y="569429"/>
                </a:lnTo>
                <a:lnTo>
                  <a:pt x="116801" y="584288"/>
                </a:lnTo>
                <a:lnTo>
                  <a:pt x="116801" y="541121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30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78"/>
                </a:lnTo>
                <a:close/>
              </a:path>
              <a:path w="520064" h="742950">
                <a:moveTo>
                  <a:pt x="134378" y="333489"/>
                </a:moveTo>
                <a:lnTo>
                  <a:pt x="124612" y="296430"/>
                </a:lnTo>
                <a:lnTo>
                  <a:pt x="121818" y="292531"/>
                </a:lnTo>
                <a:lnTo>
                  <a:pt x="120967" y="290944"/>
                </a:lnTo>
                <a:lnTo>
                  <a:pt x="120967" y="330733"/>
                </a:lnTo>
                <a:lnTo>
                  <a:pt x="120891" y="337934"/>
                </a:lnTo>
                <a:lnTo>
                  <a:pt x="119646" y="345059"/>
                </a:lnTo>
                <a:lnTo>
                  <a:pt x="117271" y="352018"/>
                </a:lnTo>
                <a:lnTo>
                  <a:pt x="116001" y="354952"/>
                </a:lnTo>
                <a:lnTo>
                  <a:pt x="113525" y="357378"/>
                </a:lnTo>
                <a:lnTo>
                  <a:pt x="111493" y="360197"/>
                </a:lnTo>
                <a:lnTo>
                  <a:pt x="105714" y="357314"/>
                </a:lnTo>
                <a:lnTo>
                  <a:pt x="103657" y="353034"/>
                </a:lnTo>
                <a:lnTo>
                  <a:pt x="101371" y="341477"/>
                </a:lnTo>
                <a:lnTo>
                  <a:pt x="100711" y="334759"/>
                </a:lnTo>
                <a:lnTo>
                  <a:pt x="101930" y="327837"/>
                </a:lnTo>
                <a:lnTo>
                  <a:pt x="103212" y="319836"/>
                </a:lnTo>
                <a:lnTo>
                  <a:pt x="104762" y="311835"/>
                </a:lnTo>
                <a:lnTo>
                  <a:pt x="107378" y="303987"/>
                </a:lnTo>
                <a:lnTo>
                  <a:pt x="111861" y="296430"/>
                </a:lnTo>
                <a:lnTo>
                  <a:pt x="114325" y="304368"/>
                </a:lnTo>
                <a:lnTo>
                  <a:pt x="116179" y="310222"/>
                </a:lnTo>
                <a:lnTo>
                  <a:pt x="118173" y="316865"/>
                </a:lnTo>
                <a:lnTo>
                  <a:pt x="119888" y="323481"/>
                </a:lnTo>
                <a:lnTo>
                  <a:pt x="120967" y="330733"/>
                </a:lnTo>
                <a:lnTo>
                  <a:pt x="120967" y="290944"/>
                </a:lnTo>
                <a:lnTo>
                  <a:pt x="115849" y="281317"/>
                </a:lnTo>
                <a:lnTo>
                  <a:pt x="115671" y="277698"/>
                </a:lnTo>
                <a:lnTo>
                  <a:pt x="107403" y="276898"/>
                </a:lnTo>
                <a:lnTo>
                  <a:pt x="105702" y="280289"/>
                </a:lnTo>
                <a:lnTo>
                  <a:pt x="102755" y="283921"/>
                </a:lnTo>
                <a:lnTo>
                  <a:pt x="102476" y="285457"/>
                </a:lnTo>
                <a:lnTo>
                  <a:pt x="99631" y="293839"/>
                </a:lnTo>
                <a:lnTo>
                  <a:pt x="97116" y="300824"/>
                </a:lnTo>
                <a:lnTo>
                  <a:pt x="94932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703" y="357378"/>
                </a:lnTo>
                <a:lnTo>
                  <a:pt x="99110" y="367296"/>
                </a:lnTo>
                <a:lnTo>
                  <a:pt x="104254" y="370154"/>
                </a:lnTo>
                <a:lnTo>
                  <a:pt x="123113" y="368515"/>
                </a:lnTo>
                <a:lnTo>
                  <a:pt x="127000" y="362940"/>
                </a:lnTo>
                <a:lnTo>
                  <a:pt x="127850" y="360197"/>
                </a:lnTo>
                <a:lnTo>
                  <a:pt x="131699" y="347929"/>
                </a:lnTo>
                <a:lnTo>
                  <a:pt x="133096" y="339178"/>
                </a:lnTo>
                <a:lnTo>
                  <a:pt x="134378" y="333489"/>
                </a:lnTo>
                <a:close/>
              </a:path>
              <a:path w="520064" h="742950">
                <a:moveTo>
                  <a:pt x="168554" y="118757"/>
                </a:moveTo>
                <a:lnTo>
                  <a:pt x="168516" y="112877"/>
                </a:lnTo>
                <a:lnTo>
                  <a:pt x="168478" y="107035"/>
                </a:lnTo>
                <a:lnTo>
                  <a:pt x="163791" y="103073"/>
                </a:lnTo>
                <a:lnTo>
                  <a:pt x="152374" y="103022"/>
                </a:lnTo>
                <a:lnTo>
                  <a:pt x="148488" y="106235"/>
                </a:lnTo>
                <a:lnTo>
                  <a:pt x="148831" y="115252"/>
                </a:lnTo>
                <a:lnTo>
                  <a:pt x="156032" y="121818"/>
                </a:lnTo>
                <a:lnTo>
                  <a:pt x="166370" y="121488"/>
                </a:lnTo>
                <a:lnTo>
                  <a:pt x="168554" y="118757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40" y="215963"/>
                </a:moveTo>
                <a:lnTo>
                  <a:pt x="280454" y="205511"/>
                </a:lnTo>
                <a:lnTo>
                  <a:pt x="272656" y="205003"/>
                </a:lnTo>
                <a:lnTo>
                  <a:pt x="268732" y="204724"/>
                </a:lnTo>
                <a:lnTo>
                  <a:pt x="264350" y="205130"/>
                </a:lnTo>
                <a:lnTo>
                  <a:pt x="263410" y="213575"/>
                </a:lnTo>
                <a:lnTo>
                  <a:pt x="264185" y="218287"/>
                </a:lnTo>
                <a:lnTo>
                  <a:pt x="268909" y="226872"/>
                </a:lnTo>
                <a:lnTo>
                  <a:pt x="278765" y="226771"/>
                </a:lnTo>
                <a:lnTo>
                  <a:pt x="285940" y="215963"/>
                </a:lnTo>
                <a:close/>
              </a:path>
              <a:path w="520064" h="742950">
                <a:moveTo>
                  <a:pt x="315645" y="282600"/>
                </a:moveTo>
                <a:lnTo>
                  <a:pt x="310172" y="276021"/>
                </a:lnTo>
                <a:lnTo>
                  <a:pt x="300494" y="276237"/>
                </a:lnTo>
                <a:lnTo>
                  <a:pt x="295465" y="280898"/>
                </a:lnTo>
                <a:lnTo>
                  <a:pt x="295719" y="292239"/>
                </a:lnTo>
                <a:lnTo>
                  <a:pt x="300139" y="297802"/>
                </a:lnTo>
                <a:lnTo>
                  <a:pt x="306006" y="297789"/>
                </a:lnTo>
                <a:lnTo>
                  <a:pt x="311531" y="297776"/>
                </a:lnTo>
                <a:lnTo>
                  <a:pt x="315366" y="294271"/>
                </a:lnTo>
                <a:lnTo>
                  <a:pt x="315645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34" y="500557"/>
                </a:moveTo>
                <a:lnTo>
                  <a:pt x="333019" y="495706"/>
                </a:lnTo>
                <a:lnTo>
                  <a:pt x="321094" y="495744"/>
                </a:lnTo>
                <a:lnTo>
                  <a:pt x="318198" y="498779"/>
                </a:lnTo>
                <a:lnTo>
                  <a:pt x="318795" y="512140"/>
                </a:lnTo>
                <a:lnTo>
                  <a:pt x="321500" y="514985"/>
                </a:lnTo>
                <a:lnTo>
                  <a:pt x="327609" y="514858"/>
                </a:lnTo>
                <a:lnTo>
                  <a:pt x="333883" y="514718"/>
                </a:lnTo>
                <a:lnTo>
                  <a:pt x="337654" y="511378"/>
                </a:lnTo>
                <a:lnTo>
                  <a:pt x="337934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79"/>
                </a:moveTo>
                <a:lnTo>
                  <a:pt x="339026" y="430276"/>
                </a:lnTo>
                <a:lnTo>
                  <a:pt x="332549" y="426516"/>
                </a:lnTo>
                <a:lnTo>
                  <a:pt x="329869" y="426300"/>
                </a:lnTo>
                <a:lnTo>
                  <a:pt x="323532" y="431228"/>
                </a:lnTo>
                <a:lnTo>
                  <a:pt x="323469" y="434822"/>
                </a:lnTo>
                <a:lnTo>
                  <a:pt x="325018" y="443445"/>
                </a:lnTo>
                <a:lnTo>
                  <a:pt x="330377" y="446557"/>
                </a:lnTo>
                <a:lnTo>
                  <a:pt x="340487" y="445363"/>
                </a:lnTo>
                <a:lnTo>
                  <a:pt x="342544" y="443014"/>
                </a:lnTo>
                <a:lnTo>
                  <a:pt x="342620" y="438429"/>
                </a:lnTo>
                <a:lnTo>
                  <a:pt x="342976" y="432879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51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53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27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30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33" y="227330"/>
                </a:lnTo>
                <a:lnTo>
                  <a:pt x="300812" y="184150"/>
                </a:lnTo>
                <a:lnTo>
                  <a:pt x="270941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76" y="83820"/>
                </a:lnTo>
                <a:lnTo>
                  <a:pt x="172974" y="90170"/>
                </a:lnTo>
                <a:lnTo>
                  <a:pt x="180517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18" y="138430"/>
                </a:lnTo>
                <a:lnTo>
                  <a:pt x="240106" y="144780"/>
                </a:lnTo>
                <a:lnTo>
                  <a:pt x="246392" y="149860"/>
                </a:lnTo>
                <a:lnTo>
                  <a:pt x="252577" y="156210"/>
                </a:lnTo>
                <a:lnTo>
                  <a:pt x="286448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91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205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99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12" y="252730"/>
                </a:lnTo>
                <a:lnTo>
                  <a:pt x="181927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33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84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92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30" y="153670"/>
                </a:lnTo>
                <a:lnTo>
                  <a:pt x="430352" y="139700"/>
                </a:lnTo>
                <a:lnTo>
                  <a:pt x="436943" y="148590"/>
                </a:lnTo>
                <a:lnTo>
                  <a:pt x="443496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67" y="146050"/>
                </a:lnTo>
                <a:lnTo>
                  <a:pt x="405244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49" y="58420"/>
                </a:lnTo>
                <a:lnTo>
                  <a:pt x="351218" y="53340"/>
                </a:lnTo>
                <a:lnTo>
                  <a:pt x="344246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75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26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75" y="1270"/>
                </a:lnTo>
                <a:lnTo>
                  <a:pt x="87096" y="2540"/>
                </a:lnTo>
                <a:lnTo>
                  <a:pt x="68021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23" y="231140"/>
                </a:lnTo>
                <a:lnTo>
                  <a:pt x="163093" y="241300"/>
                </a:lnTo>
                <a:lnTo>
                  <a:pt x="176364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78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507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53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24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17" y="600710"/>
                </a:lnTo>
                <a:lnTo>
                  <a:pt x="458647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48" y="538480"/>
                </a:lnTo>
                <a:lnTo>
                  <a:pt x="446087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50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28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19064" y="5647829"/>
            <a:ext cx="1008380" cy="1009650"/>
          </a:xfrm>
          <a:custGeom>
            <a:avLst/>
            <a:gdLst/>
            <a:ahLst/>
            <a:cxnLst/>
            <a:rect l="l" t="t" r="r" b="b"/>
            <a:pathLst>
              <a:path w="1008379" h="1009650">
                <a:moveTo>
                  <a:pt x="64833" y="442455"/>
                </a:moveTo>
                <a:lnTo>
                  <a:pt x="60337" y="437743"/>
                </a:lnTo>
                <a:lnTo>
                  <a:pt x="53975" y="437680"/>
                </a:lnTo>
                <a:lnTo>
                  <a:pt x="47752" y="437616"/>
                </a:lnTo>
                <a:lnTo>
                  <a:pt x="42811" y="442455"/>
                </a:lnTo>
                <a:lnTo>
                  <a:pt x="42811" y="443179"/>
                </a:lnTo>
                <a:lnTo>
                  <a:pt x="42938" y="454621"/>
                </a:lnTo>
                <a:lnTo>
                  <a:pt x="48298" y="459701"/>
                </a:lnTo>
                <a:lnTo>
                  <a:pt x="59804" y="459701"/>
                </a:lnTo>
                <a:lnTo>
                  <a:pt x="64401" y="454621"/>
                </a:lnTo>
                <a:lnTo>
                  <a:pt x="64528" y="451091"/>
                </a:lnTo>
                <a:lnTo>
                  <a:pt x="64833" y="443191"/>
                </a:lnTo>
                <a:lnTo>
                  <a:pt x="64833" y="442455"/>
                </a:lnTo>
                <a:close/>
              </a:path>
              <a:path w="1008379" h="1009650">
                <a:moveTo>
                  <a:pt x="76454" y="562571"/>
                </a:moveTo>
                <a:lnTo>
                  <a:pt x="76263" y="556387"/>
                </a:lnTo>
                <a:lnTo>
                  <a:pt x="76073" y="550075"/>
                </a:lnTo>
                <a:lnTo>
                  <a:pt x="71247" y="545744"/>
                </a:lnTo>
                <a:lnTo>
                  <a:pt x="58953" y="546417"/>
                </a:lnTo>
                <a:lnTo>
                  <a:pt x="54584" y="550951"/>
                </a:lnTo>
                <a:lnTo>
                  <a:pt x="54521" y="562660"/>
                </a:lnTo>
                <a:lnTo>
                  <a:pt x="54521" y="563841"/>
                </a:lnTo>
                <a:lnTo>
                  <a:pt x="59740" y="568921"/>
                </a:lnTo>
                <a:lnTo>
                  <a:pt x="71666" y="568921"/>
                </a:lnTo>
                <a:lnTo>
                  <a:pt x="76454" y="562571"/>
                </a:lnTo>
                <a:close/>
              </a:path>
              <a:path w="1008379" h="1009650">
                <a:moveTo>
                  <a:pt x="89382" y="369277"/>
                </a:moveTo>
                <a:lnTo>
                  <a:pt x="83972" y="363943"/>
                </a:lnTo>
                <a:lnTo>
                  <a:pt x="78079" y="363982"/>
                </a:lnTo>
                <a:lnTo>
                  <a:pt x="72313" y="364020"/>
                </a:lnTo>
                <a:lnTo>
                  <a:pt x="67805" y="368465"/>
                </a:lnTo>
                <a:lnTo>
                  <a:pt x="67449" y="380263"/>
                </a:lnTo>
                <a:lnTo>
                  <a:pt x="67449" y="380961"/>
                </a:lnTo>
                <a:lnTo>
                  <a:pt x="72567" y="386041"/>
                </a:lnTo>
                <a:lnTo>
                  <a:pt x="83566" y="386041"/>
                </a:lnTo>
                <a:lnTo>
                  <a:pt x="88900" y="380961"/>
                </a:lnTo>
                <a:lnTo>
                  <a:pt x="89382" y="369531"/>
                </a:lnTo>
                <a:lnTo>
                  <a:pt x="89382" y="369277"/>
                </a:lnTo>
                <a:close/>
              </a:path>
              <a:path w="1008379" h="1009650">
                <a:moveTo>
                  <a:pt x="95694" y="642874"/>
                </a:moveTo>
                <a:lnTo>
                  <a:pt x="90728" y="637933"/>
                </a:lnTo>
                <a:lnTo>
                  <a:pt x="78841" y="638048"/>
                </a:lnTo>
                <a:lnTo>
                  <a:pt x="74193" y="642454"/>
                </a:lnTo>
                <a:lnTo>
                  <a:pt x="73545" y="654443"/>
                </a:lnTo>
                <a:lnTo>
                  <a:pt x="73545" y="655281"/>
                </a:lnTo>
                <a:lnTo>
                  <a:pt x="77990" y="660361"/>
                </a:lnTo>
                <a:lnTo>
                  <a:pt x="90639" y="660361"/>
                </a:lnTo>
                <a:lnTo>
                  <a:pt x="95529" y="655281"/>
                </a:lnTo>
                <a:lnTo>
                  <a:pt x="95529" y="655066"/>
                </a:lnTo>
                <a:lnTo>
                  <a:pt x="95694" y="643851"/>
                </a:lnTo>
                <a:lnTo>
                  <a:pt x="95694" y="642874"/>
                </a:lnTo>
                <a:close/>
              </a:path>
              <a:path w="1008379" h="1009650">
                <a:moveTo>
                  <a:pt x="119316" y="314350"/>
                </a:moveTo>
                <a:lnTo>
                  <a:pt x="118668" y="302628"/>
                </a:lnTo>
                <a:lnTo>
                  <a:pt x="113830" y="298119"/>
                </a:lnTo>
                <a:lnTo>
                  <a:pt x="108153" y="298208"/>
                </a:lnTo>
                <a:lnTo>
                  <a:pt x="102285" y="298297"/>
                </a:lnTo>
                <a:lnTo>
                  <a:pt x="97142" y="303796"/>
                </a:lnTo>
                <a:lnTo>
                  <a:pt x="97193" y="304685"/>
                </a:lnTo>
                <a:lnTo>
                  <a:pt x="97840" y="316191"/>
                </a:lnTo>
                <a:lnTo>
                  <a:pt x="103009" y="320001"/>
                </a:lnTo>
                <a:lnTo>
                  <a:pt x="114439" y="320001"/>
                </a:lnTo>
                <a:lnTo>
                  <a:pt x="119303" y="314921"/>
                </a:lnTo>
                <a:lnTo>
                  <a:pt x="119265" y="314401"/>
                </a:lnTo>
                <a:close/>
              </a:path>
              <a:path w="1008379" h="1009650">
                <a:moveTo>
                  <a:pt x="136055" y="736053"/>
                </a:moveTo>
                <a:lnTo>
                  <a:pt x="130797" y="730719"/>
                </a:lnTo>
                <a:lnTo>
                  <a:pt x="124815" y="730656"/>
                </a:lnTo>
                <a:lnTo>
                  <a:pt x="118859" y="730592"/>
                </a:lnTo>
                <a:lnTo>
                  <a:pt x="113423" y="735888"/>
                </a:lnTo>
                <a:lnTo>
                  <a:pt x="113436" y="736536"/>
                </a:lnTo>
                <a:lnTo>
                  <a:pt x="113665" y="747991"/>
                </a:lnTo>
                <a:lnTo>
                  <a:pt x="118706" y="753071"/>
                </a:lnTo>
                <a:lnTo>
                  <a:pt x="130098" y="753071"/>
                </a:lnTo>
                <a:lnTo>
                  <a:pt x="135585" y="747991"/>
                </a:lnTo>
                <a:lnTo>
                  <a:pt x="135585" y="747699"/>
                </a:lnTo>
                <a:lnTo>
                  <a:pt x="136055" y="736561"/>
                </a:lnTo>
                <a:lnTo>
                  <a:pt x="136055" y="736053"/>
                </a:lnTo>
                <a:close/>
              </a:path>
              <a:path w="1008379" h="1009650">
                <a:moveTo>
                  <a:pt x="153771" y="242951"/>
                </a:moveTo>
                <a:lnTo>
                  <a:pt x="153263" y="231470"/>
                </a:lnTo>
                <a:lnTo>
                  <a:pt x="148463" y="226898"/>
                </a:lnTo>
                <a:lnTo>
                  <a:pt x="136766" y="226822"/>
                </a:lnTo>
                <a:lnTo>
                  <a:pt x="131965" y="231838"/>
                </a:lnTo>
                <a:lnTo>
                  <a:pt x="131978" y="232346"/>
                </a:lnTo>
                <a:lnTo>
                  <a:pt x="132384" y="243801"/>
                </a:lnTo>
                <a:lnTo>
                  <a:pt x="136855" y="248881"/>
                </a:lnTo>
                <a:lnTo>
                  <a:pt x="148729" y="248881"/>
                </a:lnTo>
                <a:lnTo>
                  <a:pt x="153771" y="243801"/>
                </a:lnTo>
                <a:lnTo>
                  <a:pt x="153733" y="242989"/>
                </a:lnTo>
                <a:close/>
              </a:path>
              <a:path w="1008379" h="1009650">
                <a:moveTo>
                  <a:pt x="184340" y="798449"/>
                </a:moveTo>
                <a:lnTo>
                  <a:pt x="179133" y="793343"/>
                </a:lnTo>
                <a:lnTo>
                  <a:pt x="167284" y="793407"/>
                </a:lnTo>
                <a:lnTo>
                  <a:pt x="162661" y="797775"/>
                </a:lnTo>
                <a:lnTo>
                  <a:pt x="161950" y="809713"/>
                </a:lnTo>
                <a:lnTo>
                  <a:pt x="161937" y="810221"/>
                </a:lnTo>
                <a:lnTo>
                  <a:pt x="166522" y="815301"/>
                </a:lnTo>
                <a:lnTo>
                  <a:pt x="179006" y="815301"/>
                </a:lnTo>
                <a:lnTo>
                  <a:pt x="184137" y="811491"/>
                </a:lnTo>
                <a:lnTo>
                  <a:pt x="184340" y="798791"/>
                </a:lnTo>
                <a:lnTo>
                  <a:pt x="184340" y="798449"/>
                </a:lnTo>
                <a:close/>
              </a:path>
              <a:path w="1008379" h="1009650">
                <a:moveTo>
                  <a:pt x="202844" y="184442"/>
                </a:moveTo>
                <a:lnTo>
                  <a:pt x="202730" y="178460"/>
                </a:lnTo>
                <a:lnTo>
                  <a:pt x="202615" y="172681"/>
                </a:lnTo>
                <a:lnTo>
                  <a:pt x="202615" y="172364"/>
                </a:lnTo>
                <a:lnTo>
                  <a:pt x="198297" y="168135"/>
                </a:lnTo>
                <a:lnTo>
                  <a:pt x="186448" y="168224"/>
                </a:lnTo>
                <a:lnTo>
                  <a:pt x="181724" y="172885"/>
                </a:lnTo>
                <a:lnTo>
                  <a:pt x="181546" y="184556"/>
                </a:lnTo>
                <a:lnTo>
                  <a:pt x="181546" y="185381"/>
                </a:lnTo>
                <a:lnTo>
                  <a:pt x="186982" y="190461"/>
                </a:lnTo>
                <a:lnTo>
                  <a:pt x="198564" y="190461"/>
                </a:lnTo>
                <a:lnTo>
                  <a:pt x="202844" y="185381"/>
                </a:lnTo>
                <a:lnTo>
                  <a:pt x="202819" y="184467"/>
                </a:lnTo>
                <a:close/>
              </a:path>
              <a:path w="1008379" h="1009650">
                <a:moveTo>
                  <a:pt x="248754" y="848410"/>
                </a:moveTo>
                <a:lnTo>
                  <a:pt x="243814" y="843635"/>
                </a:lnTo>
                <a:lnTo>
                  <a:pt x="237553" y="843686"/>
                </a:lnTo>
                <a:lnTo>
                  <a:pt x="231317" y="843737"/>
                </a:lnTo>
                <a:lnTo>
                  <a:pt x="226542" y="848677"/>
                </a:lnTo>
                <a:lnTo>
                  <a:pt x="226568" y="849553"/>
                </a:lnTo>
                <a:lnTo>
                  <a:pt x="227050" y="861021"/>
                </a:lnTo>
                <a:lnTo>
                  <a:pt x="231521" y="866101"/>
                </a:lnTo>
                <a:lnTo>
                  <a:pt x="243674" y="866101"/>
                </a:lnTo>
                <a:lnTo>
                  <a:pt x="248653" y="861021"/>
                </a:lnTo>
                <a:lnTo>
                  <a:pt x="248653" y="860526"/>
                </a:lnTo>
                <a:lnTo>
                  <a:pt x="248754" y="849591"/>
                </a:lnTo>
                <a:lnTo>
                  <a:pt x="248754" y="848410"/>
                </a:lnTo>
                <a:close/>
              </a:path>
              <a:path w="1008379" h="1009650">
                <a:moveTo>
                  <a:pt x="283019" y="115989"/>
                </a:moveTo>
                <a:lnTo>
                  <a:pt x="277749" y="111023"/>
                </a:lnTo>
                <a:lnTo>
                  <a:pt x="271716" y="111252"/>
                </a:lnTo>
                <a:lnTo>
                  <a:pt x="266230" y="111455"/>
                </a:lnTo>
                <a:lnTo>
                  <a:pt x="261289" y="116395"/>
                </a:lnTo>
                <a:lnTo>
                  <a:pt x="261150" y="127419"/>
                </a:lnTo>
                <a:lnTo>
                  <a:pt x="261150" y="128231"/>
                </a:lnTo>
                <a:lnTo>
                  <a:pt x="266598" y="133311"/>
                </a:lnTo>
                <a:lnTo>
                  <a:pt x="278206" y="133311"/>
                </a:lnTo>
                <a:lnTo>
                  <a:pt x="282956" y="128231"/>
                </a:lnTo>
                <a:lnTo>
                  <a:pt x="282956" y="127355"/>
                </a:lnTo>
                <a:lnTo>
                  <a:pt x="283019" y="116801"/>
                </a:lnTo>
                <a:lnTo>
                  <a:pt x="283019" y="115989"/>
                </a:lnTo>
                <a:close/>
              </a:path>
              <a:path w="1008379" h="1009650">
                <a:moveTo>
                  <a:pt x="308432" y="893368"/>
                </a:moveTo>
                <a:lnTo>
                  <a:pt x="303720" y="888301"/>
                </a:lnTo>
                <a:lnTo>
                  <a:pt x="297599" y="888174"/>
                </a:lnTo>
                <a:lnTo>
                  <a:pt x="291541" y="888047"/>
                </a:lnTo>
                <a:lnTo>
                  <a:pt x="286410" y="892975"/>
                </a:lnTo>
                <a:lnTo>
                  <a:pt x="286372" y="904976"/>
                </a:lnTo>
                <a:lnTo>
                  <a:pt x="286372" y="905471"/>
                </a:lnTo>
                <a:lnTo>
                  <a:pt x="291426" y="910551"/>
                </a:lnTo>
                <a:lnTo>
                  <a:pt x="303352" y="910551"/>
                </a:lnTo>
                <a:lnTo>
                  <a:pt x="307848" y="905471"/>
                </a:lnTo>
                <a:lnTo>
                  <a:pt x="307848" y="905332"/>
                </a:lnTo>
                <a:lnTo>
                  <a:pt x="308432" y="894041"/>
                </a:lnTo>
                <a:lnTo>
                  <a:pt x="308432" y="893368"/>
                </a:lnTo>
                <a:close/>
              </a:path>
              <a:path w="1008379" h="1009650">
                <a:moveTo>
                  <a:pt x="366166" y="90246"/>
                </a:moveTo>
                <a:lnTo>
                  <a:pt x="366014" y="84340"/>
                </a:lnTo>
                <a:lnTo>
                  <a:pt x="365874" y="78803"/>
                </a:lnTo>
                <a:lnTo>
                  <a:pt x="361035" y="73825"/>
                </a:lnTo>
                <a:lnTo>
                  <a:pt x="350126" y="73609"/>
                </a:lnTo>
                <a:lnTo>
                  <a:pt x="344766" y="79159"/>
                </a:lnTo>
                <a:lnTo>
                  <a:pt x="344779" y="79946"/>
                </a:lnTo>
                <a:lnTo>
                  <a:pt x="344995" y="91401"/>
                </a:lnTo>
                <a:lnTo>
                  <a:pt x="350266" y="96481"/>
                </a:lnTo>
                <a:lnTo>
                  <a:pt x="362000" y="95211"/>
                </a:lnTo>
                <a:lnTo>
                  <a:pt x="366166" y="91401"/>
                </a:lnTo>
                <a:lnTo>
                  <a:pt x="366128" y="90284"/>
                </a:lnTo>
                <a:close/>
              </a:path>
              <a:path w="1008379" h="1009650">
                <a:moveTo>
                  <a:pt x="466598" y="45250"/>
                </a:moveTo>
                <a:lnTo>
                  <a:pt x="461759" y="40474"/>
                </a:lnTo>
                <a:lnTo>
                  <a:pt x="450075" y="40906"/>
                </a:lnTo>
                <a:lnTo>
                  <a:pt x="445427" y="45707"/>
                </a:lnTo>
                <a:lnTo>
                  <a:pt x="445414" y="46951"/>
                </a:lnTo>
                <a:lnTo>
                  <a:pt x="445312" y="58381"/>
                </a:lnTo>
                <a:lnTo>
                  <a:pt x="450316" y="62191"/>
                </a:lnTo>
                <a:lnTo>
                  <a:pt x="462432" y="62191"/>
                </a:lnTo>
                <a:lnTo>
                  <a:pt x="466521" y="58381"/>
                </a:lnTo>
                <a:lnTo>
                  <a:pt x="466521" y="57492"/>
                </a:lnTo>
                <a:lnTo>
                  <a:pt x="466534" y="54089"/>
                </a:lnTo>
                <a:lnTo>
                  <a:pt x="466559" y="51447"/>
                </a:lnTo>
                <a:lnTo>
                  <a:pt x="466585" y="45681"/>
                </a:lnTo>
                <a:lnTo>
                  <a:pt x="466598" y="45250"/>
                </a:lnTo>
                <a:close/>
              </a:path>
              <a:path w="1008379" h="1009650">
                <a:moveTo>
                  <a:pt x="550405" y="60261"/>
                </a:moveTo>
                <a:lnTo>
                  <a:pt x="550151" y="54635"/>
                </a:lnTo>
                <a:lnTo>
                  <a:pt x="549897" y="49072"/>
                </a:lnTo>
                <a:lnTo>
                  <a:pt x="544830" y="44500"/>
                </a:lnTo>
                <a:lnTo>
                  <a:pt x="533742" y="45059"/>
                </a:lnTo>
                <a:lnTo>
                  <a:pt x="528993" y="50279"/>
                </a:lnTo>
                <a:lnTo>
                  <a:pt x="529018" y="50736"/>
                </a:lnTo>
                <a:lnTo>
                  <a:pt x="529602" y="62191"/>
                </a:lnTo>
                <a:lnTo>
                  <a:pt x="534720" y="66001"/>
                </a:lnTo>
                <a:lnTo>
                  <a:pt x="545858" y="66001"/>
                </a:lnTo>
                <a:lnTo>
                  <a:pt x="550405" y="60921"/>
                </a:lnTo>
                <a:lnTo>
                  <a:pt x="550367" y="60299"/>
                </a:lnTo>
                <a:close/>
              </a:path>
              <a:path w="1008379" h="1009650">
                <a:moveTo>
                  <a:pt x="619455" y="64071"/>
                </a:moveTo>
                <a:lnTo>
                  <a:pt x="614857" y="59690"/>
                </a:lnTo>
                <a:lnTo>
                  <a:pt x="608736" y="59817"/>
                </a:lnTo>
                <a:lnTo>
                  <a:pt x="602729" y="59931"/>
                </a:lnTo>
                <a:lnTo>
                  <a:pt x="598360" y="64554"/>
                </a:lnTo>
                <a:lnTo>
                  <a:pt x="598360" y="64731"/>
                </a:lnTo>
                <a:lnTo>
                  <a:pt x="598627" y="70129"/>
                </a:lnTo>
                <a:lnTo>
                  <a:pt x="598919" y="76098"/>
                </a:lnTo>
                <a:lnTo>
                  <a:pt x="604113" y="81241"/>
                </a:lnTo>
                <a:lnTo>
                  <a:pt x="614921" y="79971"/>
                </a:lnTo>
                <a:lnTo>
                  <a:pt x="619340" y="76161"/>
                </a:lnTo>
                <a:lnTo>
                  <a:pt x="619340" y="75222"/>
                </a:lnTo>
                <a:lnTo>
                  <a:pt x="619455" y="64731"/>
                </a:lnTo>
                <a:lnTo>
                  <a:pt x="619455" y="64071"/>
                </a:lnTo>
                <a:close/>
              </a:path>
              <a:path w="1008379" h="1009650">
                <a:moveTo>
                  <a:pt x="695223" y="92849"/>
                </a:moveTo>
                <a:lnTo>
                  <a:pt x="695121" y="81876"/>
                </a:lnTo>
                <a:lnTo>
                  <a:pt x="689965" y="77089"/>
                </a:lnTo>
                <a:lnTo>
                  <a:pt x="684301" y="77228"/>
                </a:lnTo>
                <a:lnTo>
                  <a:pt x="678472" y="77368"/>
                </a:lnTo>
                <a:lnTo>
                  <a:pt x="674090" y="82156"/>
                </a:lnTo>
                <a:lnTo>
                  <a:pt x="674103" y="82499"/>
                </a:lnTo>
                <a:lnTo>
                  <a:pt x="674636" y="93941"/>
                </a:lnTo>
                <a:lnTo>
                  <a:pt x="678967" y="97751"/>
                </a:lnTo>
                <a:lnTo>
                  <a:pt x="690118" y="99021"/>
                </a:lnTo>
                <a:lnTo>
                  <a:pt x="695210" y="93941"/>
                </a:lnTo>
                <a:lnTo>
                  <a:pt x="695198" y="92875"/>
                </a:lnTo>
                <a:close/>
              </a:path>
              <a:path w="1008379" h="1009650">
                <a:moveTo>
                  <a:pt x="749808" y="902487"/>
                </a:moveTo>
                <a:lnTo>
                  <a:pt x="749693" y="890600"/>
                </a:lnTo>
                <a:lnTo>
                  <a:pt x="744575" y="885964"/>
                </a:lnTo>
                <a:lnTo>
                  <a:pt x="738276" y="886155"/>
                </a:lnTo>
                <a:lnTo>
                  <a:pt x="732167" y="886345"/>
                </a:lnTo>
                <a:lnTo>
                  <a:pt x="727163" y="891641"/>
                </a:lnTo>
                <a:lnTo>
                  <a:pt x="727240" y="892670"/>
                </a:lnTo>
                <a:lnTo>
                  <a:pt x="728078" y="902931"/>
                </a:lnTo>
                <a:lnTo>
                  <a:pt x="733069" y="908011"/>
                </a:lnTo>
                <a:lnTo>
                  <a:pt x="744677" y="908011"/>
                </a:lnTo>
                <a:lnTo>
                  <a:pt x="749808" y="902931"/>
                </a:lnTo>
                <a:lnTo>
                  <a:pt x="749795" y="902500"/>
                </a:lnTo>
                <a:close/>
              </a:path>
              <a:path w="1008379" h="1009650">
                <a:moveTo>
                  <a:pt x="755650" y="939203"/>
                </a:moveTo>
                <a:lnTo>
                  <a:pt x="751154" y="933907"/>
                </a:lnTo>
                <a:lnTo>
                  <a:pt x="745667" y="936498"/>
                </a:lnTo>
                <a:lnTo>
                  <a:pt x="687235" y="944727"/>
                </a:lnTo>
                <a:lnTo>
                  <a:pt x="632637" y="953198"/>
                </a:lnTo>
                <a:lnTo>
                  <a:pt x="566153" y="960475"/>
                </a:lnTo>
                <a:lnTo>
                  <a:pt x="517817" y="963333"/>
                </a:lnTo>
                <a:lnTo>
                  <a:pt x="491413" y="963396"/>
                </a:lnTo>
                <a:lnTo>
                  <a:pt x="464985" y="962672"/>
                </a:lnTo>
                <a:lnTo>
                  <a:pt x="412153" y="960183"/>
                </a:lnTo>
                <a:lnTo>
                  <a:pt x="392315" y="959040"/>
                </a:lnTo>
                <a:lnTo>
                  <a:pt x="317652" y="953071"/>
                </a:lnTo>
                <a:lnTo>
                  <a:pt x="270459" y="948690"/>
                </a:lnTo>
                <a:lnTo>
                  <a:pt x="265950" y="948817"/>
                </a:lnTo>
                <a:lnTo>
                  <a:pt x="266827" y="949921"/>
                </a:lnTo>
                <a:lnTo>
                  <a:pt x="265938" y="949921"/>
                </a:lnTo>
                <a:lnTo>
                  <a:pt x="267589" y="951191"/>
                </a:lnTo>
                <a:lnTo>
                  <a:pt x="268338" y="953731"/>
                </a:lnTo>
                <a:lnTo>
                  <a:pt x="275082" y="956271"/>
                </a:lnTo>
                <a:lnTo>
                  <a:pt x="280492" y="960081"/>
                </a:lnTo>
                <a:lnTo>
                  <a:pt x="333806" y="977861"/>
                </a:lnTo>
                <a:lnTo>
                  <a:pt x="357644" y="986751"/>
                </a:lnTo>
                <a:lnTo>
                  <a:pt x="381635" y="994371"/>
                </a:lnTo>
                <a:lnTo>
                  <a:pt x="395401" y="996911"/>
                </a:lnTo>
                <a:lnTo>
                  <a:pt x="409384" y="1000721"/>
                </a:lnTo>
                <a:lnTo>
                  <a:pt x="437565" y="1005801"/>
                </a:lnTo>
                <a:lnTo>
                  <a:pt x="466255" y="1008341"/>
                </a:lnTo>
                <a:lnTo>
                  <a:pt x="495007" y="1009611"/>
                </a:lnTo>
                <a:lnTo>
                  <a:pt x="523811" y="1009611"/>
                </a:lnTo>
                <a:lnTo>
                  <a:pt x="584669" y="1004531"/>
                </a:lnTo>
                <a:lnTo>
                  <a:pt x="678027" y="980401"/>
                </a:lnTo>
                <a:lnTo>
                  <a:pt x="714044" y="963891"/>
                </a:lnTo>
                <a:lnTo>
                  <a:pt x="754291" y="942301"/>
                </a:lnTo>
                <a:lnTo>
                  <a:pt x="754748" y="942301"/>
                </a:lnTo>
                <a:lnTo>
                  <a:pt x="754900" y="941031"/>
                </a:lnTo>
                <a:lnTo>
                  <a:pt x="755650" y="939761"/>
                </a:lnTo>
                <a:lnTo>
                  <a:pt x="755459" y="939558"/>
                </a:lnTo>
                <a:lnTo>
                  <a:pt x="755650" y="939203"/>
                </a:lnTo>
                <a:close/>
              </a:path>
              <a:path w="1008379" h="1009650">
                <a:moveTo>
                  <a:pt x="829703" y="828586"/>
                </a:moveTo>
                <a:lnTo>
                  <a:pt x="829576" y="816559"/>
                </a:lnTo>
                <a:lnTo>
                  <a:pt x="824433" y="811733"/>
                </a:lnTo>
                <a:lnTo>
                  <a:pt x="818273" y="811936"/>
                </a:lnTo>
                <a:lnTo>
                  <a:pt x="812012" y="812139"/>
                </a:lnTo>
                <a:lnTo>
                  <a:pt x="807643" y="817029"/>
                </a:lnTo>
                <a:lnTo>
                  <a:pt x="807681" y="817791"/>
                </a:lnTo>
                <a:lnTo>
                  <a:pt x="808304" y="829271"/>
                </a:lnTo>
                <a:lnTo>
                  <a:pt x="812888" y="834351"/>
                </a:lnTo>
                <a:lnTo>
                  <a:pt x="824585" y="834351"/>
                </a:lnTo>
                <a:lnTo>
                  <a:pt x="829691" y="829271"/>
                </a:lnTo>
                <a:lnTo>
                  <a:pt x="829678" y="828611"/>
                </a:lnTo>
                <a:close/>
              </a:path>
              <a:path w="1008379" h="1009650">
                <a:moveTo>
                  <a:pt x="892238" y="757732"/>
                </a:moveTo>
                <a:lnTo>
                  <a:pt x="891908" y="751801"/>
                </a:lnTo>
                <a:lnTo>
                  <a:pt x="891590" y="745794"/>
                </a:lnTo>
                <a:lnTo>
                  <a:pt x="885875" y="740714"/>
                </a:lnTo>
                <a:lnTo>
                  <a:pt x="874255" y="741832"/>
                </a:lnTo>
                <a:lnTo>
                  <a:pt x="869772" y="747395"/>
                </a:lnTo>
                <a:lnTo>
                  <a:pt x="869810" y="747941"/>
                </a:lnTo>
                <a:lnTo>
                  <a:pt x="870800" y="759421"/>
                </a:lnTo>
                <a:lnTo>
                  <a:pt x="875944" y="764501"/>
                </a:lnTo>
                <a:lnTo>
                  <a:pt x="887374" y="763231"/>
                </a:lnTo>
                <a:lnTo>
                  <a:pt x="892238" y="758151"/>
                </a:lnTo>
                <a:lnTo>
                  <a:pt x="892213" y="757758"/>
                </a:lnTo>
                <a:close/>
              </a:path>
              <a:path w="1008379" h="1009650">
                <a:moveTo>
                  <a:pt x="940066" y="351751"/>
                </a:moveTo>
                <a:lnTo>
                  <a:pt x="939965" y="346405"/>
                </a:lnTo>
                <a:lnTo>
                  <a:pt x="939939" y="345630"/>
                </a:lnTo>
                <a:lnTo>
                  <a:pt x="939876" y="341591"/>
                </a:lnTo>
                <a:lnTo>
                  <a:pt x="939876" y="341185"/>
                </a:lnTo>
                <a:lnTo>
                  <a:pt x="934567" y="336169"/>
                </a:lnTo>
                <a:lnTo>
                  <a:pt x="923531" y="336270"/>
                </a:lnTo>
                <a:lnTo>
                  <a:pt x="919048" y="340956"/>
                </a:lnTo>
                <a:lnTo>
                  <a:pt x="919048" y="341591"/>
                </a:lnTo>
                <a:lnTo>
                  <a:pt x="919111" y="346938"/>
                </a:lnTo>
                <a:lnTo>
                  <a:pt x="919187" y="352679"/>
                </a:lnTo>
                <a:lnTo>
                  <a:pt x="919200" y="353021"/>
                </a:lnTo>
                <a:lnTo>
                  <a:pt x="923569" y="358101"/>
                </a:lnTo>
                <a:lnTo>
                  <a:pt x="935088" y="356831"/>
                </a:lnTo>
                <a:lnTo>
                  <a:pt x="940066" y="351751"/>
                </a:lnTo>
                <a:close/>
              </a:path>
              <a:path w="1008379" h="1009650">
                <a:moveTo>
                  <a:pt x="942784" y="670369"/>
                </a:moveTo>
                <a:lnTo>
                  <a:pt x="942060" y="658812"/>
                </a:lnTo>
                <a:lnTo>
                  <a:pt x="937183" y="654189"/>
                </a:lnTo>
                <a:lnTo>
                  <a:pt x="925576" y="654011"/>
                </a:lnTo>
                <a:lnTo>
                  <a:pt x="920699" y="658952"/>
                </a:lnTo>
                <a:lnTo>
                  <a:pt x="920699" y="659079"/>
                </a:lnTo>
                <a:lnTo>
                  <a:pt x="920762" y="671791"/>
                </a:lnTo>
                <a:lnTo>
                  <a:pt x="925461" y="676871"/>
                </a:lnTo>
                <a:lnTo>
                  <a:pt x="931862" y="676871"/>
                </a:lnTo>
                <a:lnTo>
                  <a:pt x="937996" y="675601"/>
                </a:lnTo>
                <a:lnTo>
                  <a:pt x="942784" y="670521"/>
                </a:lnTo>
                <a:lnTo>
                  <a:pt x="942771" y="670382"/>
                </a:lnTo>
                <a:close/>
              </a:path>
              <a:path w="1008379" h="1009650">
                <a:moveTo>
                  <a:pt x="963891" y="582968"/>
                </a:moveTo>
                <a:lnTo>
                  <a:pt x="959027" y="577938"/>
                </a:lnTo>
                <a:lnTo>
                  <a:pt x="952944" y="577862"/>
                </a:lnTo>
                <a:lnTo>
                  <a:pt x="946937" y="577786"/>
                </a:lnTo>
                <a:lnTo>
                  <a:pt x="941959" y="582841"/>
                </a:lnTo>
                <a:lnTo>
                  <a:pt x="942098" y="595591"/>
                </a:lnTo>
                <a:lnTo>
                  <a:pt x="946492" y="599401"/>
                </a:lnTo>
                <a:lnTo>
                  <a:pt x="958519" y="600671"/>
                </a:lnTo>
                <a:lnTo>
                  <a:pt x="963599" y="595591"/>
                </a:lnTo>
                <a:lnTo>
                  <a:pt x="963599" y="595147"/>
                </a:lnTo>
                <a:lnTo>
                  <a:pt x="963891" y="584161"/>
                </a:lnTo>
                <a:lnTo>
                  <a:pt x="963891" y="582968"/>
                </a:lnTo>
                <a:close/>
              </a:path>
              <a:path w="1008379" h="1009650">
                <a:moveTo>
                  <a:pt x="965657" y="513003"/>
                </a:moveTo>
                <a:lnTo>
                  <a:pt x="965492" y="501611"/>
                </a:lnTo>
                <a:lnTo>
                  <a:pt x="965492" y="501142"/>
                </a:lnTo>
                <a:lnTo>
                  <a:pt x="960234" y="496176"/>
                </a:lnTo>
                <a:lnTo>
                  <a:pt x="948334" y="496493"/>
                </a:lnTo>
                <a:lnTo>
                  <a:pt x="944054" y="500824"/>
                </a:lnTo>
                <a:lnTo>
                  <a:pt x="943673" y="513168"/>
                </a:lnTo>
                <a:lnTo>
                  <a:pt x="943673" y="514311"/>
                </a:lnTo>
                <a:lnTo>
                  <a:pt x="948194" y="518121"/>
                </a:lnTo>
                <a:lnTo>
                  <a:pt x="960475" y="518121"/>
                </a:lnTo>
                <a:lnTo>
                  <a:pt x="965644" y="513041"/>
                </a:lnTo>
                <a:close/>
              </a:path>
              <a:path w="1008379" h="1009650">
                <a:moveTo>
                  <a:pt x="965898" y="427062"/>
                </a:moveTo>
                <a:lnTo>
                  <a:pt x="960996" y="422160"/>
                </a:lnTo>
                <a:lnTo>
                  <a:pt x="954747" y="422135"/>
                </a:lnTo>
                <a:lnTo>
                  <a:pt x="948283" y="422109"/>
                </a:lnTo>
                <a:lnTo>
                  <a:pt x="943889" y="426618"/>
                </a:lnTo>
                <a:lnTo>
                  <a:pt x="944156" y="439381"/>
                </a:lnTo>
                <a:lnTo>
                  <a:pt x="948639" y="444461"/>
                </a:lnTo>
                <a:lnTo>
                  <a:pt x="960120" y="444461"/>
                </a:lnTo>
                <a:lnTo>
                  <a:pt x="965542" y="439381"/>
                </a:lnTo>
                <a:lnTo>
                  <a:pt x="965542" y="439026"/>
                </a:lnTo>
                <a:lnTo>
                  <a:pt x="965885" y="427951"/>
                </a:lnTo>
                <a:lnTo>
                  <a:pt x="965898" y="427062"/>
                </a:lnTo>
                <a:close/>
              </a:path>
              <a:path w="1008379" h="1009650">
                <a:moveTo>
                  <a:pt x="1007922" y="524814"/>
                </a:moveTo>
                <a:lnTo>
                  <a:pt x="1007808" y="506691"/>
                </a:lnTo>
                <a:lnTo>
                  <a:pt x="1007808" y="505917"/>
                </a:lnTo>
                <a:lnTo>
                  <a:pt x="1007389" y="487006"/>
                </a:lnTo>
                <a:lnTo>
                  <a:pt x="1004506" y="445033"/>
                </a:lnTo>
                <a:lnTo>
                  <a:pt x="997813" y="403860"/>
                </a:lnTo>
                <a:lnTo>
                  <a:pt x="987653" y="363385"/>
                </a:lnTo>
                <a:lnTo>
                  <a:pt x="974331" y="323519"/>
                </a:lnTo>
                <a:lnTo>
                  <a:pt x="955433" y="279476"/>
                </a:lnTo>
                <a:lnTo>
                  <a:pt x="932738" y="238302"/>
                </a:lnTo>
                <a:lnTo>
                  <a:pt x="906360" y="199910"/>
                </a:lnTo>
                <a:lnTo>
                  <a:pt x="876388" y="164236"/>
                </a:lnTo>
                <a:lnTo>
                  <a:pt x="842924" y="131203"/>
                </a:lnTo>
                <a:lnTo>
                  <a:pt x="806043" y="100723"/>
                </a:lnTo>
                <a:lnTo>
                  <a:pt x="763244" y="71805"/>
                </a:lnTo>
                <a:lnTo>
                  <a:pt x="718070" y="47942"/>
                </a:lnTo>
                <a:lnTo>
                  <a:pt x="670636" y="28854"/>
                </a:lnTo>
                <a:lnTo>
                  <a:pt x="621080" y="14262"/>
                </a:lnTo>
                <a:lnTo>
                  <a:pt x="578319" y="5702"/>
                </a:lnTo>
                <a:lnTo>
                  <a:pt x="535317" y="977"/>
                </a:lnTo>
                <a:lnTo>
                  <a:pt x="492074" y="0"/>
                </a:lnTo>
                <a:lnTo>
                  <a:pt x="448564" y="2679"/>
                </a:lnTo>
                <a:lnTo>
                  <a:pt x="397751" y="10883"/>
                </a:lnTo>
                <a:lnTo>
                  <a:pt x="348780" y="24574"/>
                </a:lnTo>
                <a:lnTo>
                  <a:pt x="301485" y="43319"/>
                </a:lnTo>
                <a:lnTo>
                  <a:pt x="255727" y="66675"/>
                </a:lnTo>
                <a:lnTo>
                  <a:pt x="196291" y="105105"/>
                </a:lnTo>
                <a:lnTo>
                  <a:pt x="142735" y="151371"/>
                </a:lnTo>
                <a:lnTo>
                  <a:pt x="109321" y="188798"/>
                </a:lnTo>
                <a:lnTo>
                  <a:pt x="80302" y="229031"/>
                </a:lnTo>
                <a:lnTo>
                  <a:pt x="55676" y="272122"/>
                </a:lnTo>
                <a:lnTo>
                  <a:pt x="35433" y="318084"/>
                </a:lnTo>
                <a:lnTo>
                  <a:pt x="14097" y="390029"/>
                </a:lnTo>
                <a:lnTo>
                  <a:pt x="2197" y="464070"/>
                </a:lnTo>
                <a:lnTo>
                  <a:pt x="0" y="500265"/>
                </a:lnTo>
                <a:lnTo>
                  <a:pt x="4584" y="572731"/>
                </a:lnTo>
                <a:lnTo>
                  <a:pt x="21983" y="654011"/>
                </a:lnTo>
                <a:lnTo>
                  <a:pt x="37706" y="698461"/>
                </a:lnTo>
                <a:lnTo>
                  <a:pt x="57543" y="740371"/>
                </a:lnTo>
                <a:lnTo>
                  <a:pt x="81356" y="779741"/>
                </a:lnTo>
                <a:lnTo>
                  <a:pt x="108991" y="817841"/>
                </a:lnTo>
                <a:lnTo>
                  <a:pt x="140271" y="853401"/>
                </a:lnTo>
                <a:lnTo>
                  <a:pt x="184213" y="894041"/>
                </a:lnTo>
                <a:lnTo>
                  <a:pt x="232752" y="928331"/>
                </a:lnTo>
                <a:lnTo>
                  <a:pt x="248691" y="933411"/>
                </a:lnTo>
                <a:lnTo>
                  <a:pt x="257924" y="933411"/>
                </a:lnTo>
                <a:lnTo>
                  <a:pt x="276847" y="935951"/>
                </a:lnTo>
                <a:lnTo>
                  <a:pt x="276682" y="935024"/>
                </a:lnTo>
                <a:lnTo>
                  <a:pt x="276847" y="935037"/>
                </a:lnTo>
                <a:lnTo>
                  <a:pt x="275983" y="930211"/>
                </a:lnTo>
                <a:lnTo>
                  <a:pt x="236994" y="908824"/>
                </a:lnTo>
                <a:lnTo>
                  <a:pt x="177444" y="861847"/>
                </a:lnTo>
                <a:lnTo>
                  <a:pt x="150317" y="835025"/>
                </a:lnTo>
                <a:lnTo>
                  <a:pt x="116700" y="795489"/>
                </a:lnTo>
                <a:lnTo>
                  <a:pt x="87909" y="753021"/>
                </a:lnTo>
                <a:lnTo>
                  <a:pt x="63868" y="707694"/>
                </a:lnTo>
                <a:lnTo>
                  <a:pt x="44462" y="659612"/>
                </a:lnTo>
                <a:lnTo>
                  <a:pt x="30721" y="614730"/>
                </a:lnTo>
                <a:lnTo>
                  <a:pt x="21450" y="568693"/>
                </a:lnTo>
                <a:lnTo>
                  <a:pt x="16840" y="512419"/>
                </a:lnTo>
                <a:lnTo>
                  <a:pt x="16916" y="481291"/>
                </a:lnTo>
                <a:lnTo>
                  <a:pt x="27089" y="400011"/>
                </a:lnTo>
                <a:lnTo>
                  <a:pt x="40855" y="350481"/>
                </a:lnTo>
                <a:lnTo>
                  <a:pt x="60185" y="302221"/>
                </a:lnTo>
                <a:lnTo>
                  <a:pt x="85001" y="255231"/>
                </a:lnTo>
                <a:lnTo>
                  <a:pt x="110439" y="217131"/>
                </a:lnTo>
                <a:lnTo>
                  <a:pt x="138645" y="181571"/>
                </a:lnTo>
                <a:lnTo>
                  <a:pt x="169697" y="148551"/>
                </a:lnTo>
                <a:lnTo>
                  <a:pt x="203619" y="119341"/>
                </a:lnTo>
                <a:lnTo>
                  <a:pt x="240499" y="91401"/>
                </a:lnTo>
                <a:lnTo>
                  <a:pt x="306006" y="55841"/>
                </a:lnTo>
                <a:lnTo>
                  <a:pt x="376631" y="31711"/>
                </a:lnTo>
                <a:lnTo>
                  <a:pt x="417969" y="22821"/>
                </a:lnTo>
                <a:lnTo>
                  <a:pt x="459663" y="16471"/>
                </a:lnTo>
                <a:lnTo>
                  <a:pt x="501688" y="15201"/>
                </a:lnTo>
                <a:lnTo>
                  <a:pt x="544029" y="16471"/>
                </a:lnTo>
                <a:lnTo>
                  <a:pt x="599871" y="24091"/>
                </a:lnTo>
                <a:lnTo>
                  <a:pt x="653757" y="36791"/>
                </a:lnTo>
                <a:lnTo>
                  <a:pt x="705650" y="57111"/>
                </a:lnTo>
                <a:lnTo>
                  <a:pt x="755497" y="83781"/>
                </a:lnTo>
                <a:lnTo>
                  <a:pt x="799236" y="112991"/>
                </a:lnTo>
                <a:lnTo>
                  <a:pt x="835672" y="144665"/>
                </a:lnTo>
                <a:lnTo>
                  <a:pt x="756907" y="111823"/>
                </a:lnTo>
                <a:lnTo>
                  <a:pt x="743508" y="106235"/>
                </a:lnTo>
                <a:lnTo>
                  <a:pt x="510794" y="91046"/>
                </a:lnTo>
                <a:lnTo>
                  <a:pt x="510794" y="532777"/>
                </a:lnTo>
                <a:lnTo>
                  <a:pt x="920724" y="523875"/>
                </a:lnTo>
                <a:lnTo>
                  <a:pt x="910043" y="282067"/>
                </a:lnTo>
                <a:lnTo>
                  <a:pt x="873988" y="184150"/>
                </a:lnTo>
                <a:lnTo>
                  <a:pt x="905179" y="224751"/>
                </a:lnTo>
                <a:lnTo>
                  <a:pt x="932434" y="267931"/>
                </a:lnTo>
                <a:lnTo>
                  <a:pt x="955802" y="314921"/>
                </a:lnTo>
                <a:lnTo>
                  <a:pt x="979385" y="387311"/>
                </a:lnTo>
                <a:lnTo>
                  <a:pt x="991476" y="462241"/>
                </a:lnTo>
                <a:lnTo>
                  <a:pt x="992987" y="493903"/>
                </a:lnTo>
                <a:lnTo>
                  <a:pt x="991616" y="526402"/>
                </a:lnTo>
                <a:lnTo>
                  <a:pt x="984783" y="591413"/>
                </a:lnTo>
                <a:lnTo>
                  <a:pt x="975118" y="636498"/>
                </a:lnTo>
                <a:lnTo>
                  <a:pt x="957351" y="684644"/>
                </a:lnTo>
                <a:lnTo>
                  <a:pt x="934377" y="731901"/>
                </a:lnTo>
                <a:lnTo>
                  <a:pt x="909078" y="774306"/>
                </a:lnTo>
                <a:lnTo>
                  <a:pt x="884351" y="807897"/>
                </a:lnTo>
                <a:lnTo>
                  <a:pt x="855827" y="839558"/>
                </a:lnTo>
                <a:lnTo>
                  <a:pt x="825220" y="868692"/>
                </a:lnTo>
                <a:lnTo>
                  <a:pt x="792149" y="894892"/>
                </a:lnTo>
                <a:lnTo>
                  <a:pt x="756196" y="917790"/>
                </a:lnTo>
                <a:lnTo>
                  <a:pt x="749160" y="922159"/>
                </a:lnTo>
                <a:lnTo>
                  <a:pt x="749033" y="922934"/>
                </a:lnTo>
                <a:lnTo>
                  <a:pt x="747979" y="925131"/>
                </a:lnTo>
                <a:lnTo>
                  <a:pt x="748271" y="925080"/>
                </a:lnTo>
                <a:lnTo>
                  <a:pt x="747979" y="925791"/>
                </a:lnTo>
                <a:lnTo>
                  <a:pt x="768235" y="921981"/>
                </a:lnTo>
                <a:lnTo>
                  <a:pt x="777913" y="920711"/>
                </a:lnTo>
                <a:lnTo>
                  <a:pt x="787425" y="918171"/>
                </a:lnTo>
                <a:lnTo>
                  <a:pt x="790181" y="918171"/>
                </a:lnTo>
                <a:lnTo>
                  <a:pt x="793076" y="916901"/>
                </a:lnTo>
                <a:lnTo>
                  <a:pt x="825665" y="891501"/>
                </a:lnTo>
                <a:lnTo>
                  <a:pt x="854595" y="864831"/>
                </a:lnTo>
                <a:lnTo>
                  <a:pt x="906157" y="807681"/>
                </a:lnTo>
                <a:lnTo>
                  <a:pt x="941501" y="754341"/>
                </a:lnTo>
                <a:lnTo>
                  <a:pt x="969022" y="697191"/>
                </a:lnTo>
                <a:lnTo>
                  <a:pt x="982700" y="656551"/>
                </a:lnTo>
                <a:lnTo>
                  <a:pt x="988809" y="634961"/>
                </a:lnTo>
                <a:lnTo>
                  <a:pt x="994664" y="614641"/>
                </a:lnTo>
                <a:lnTo>
                  <a:pt x="997839" y="601941"/>
                </a:lnTo>
                <a:lnTo>
                  <a:pt x="1000518" y="589241"/>
                </a:lnTo>
                <a:lnTo>
                  <a:pt x="1002868" y="576541"/>
                </a:lnTo>
                <a:lnTo>
                  <a:pt x="1005014" y="562571"/>
                </a:lnTo>
                <a:lnTo>
                  <a:pt x="1007173" y="544791"/>
                </a:lnTo>
                <a:lnTo>
                  <a:pt x="1007872" y="527011"/>
                </a:lnTo>
                <a:lnTo>
                  <a:pt x="1007859" y="526173"/>
                </a:lnTo>
                <a:lnTo>
                  <a:pt x="1007922" y="524814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97124" y="581879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55483" y="587000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7745" y="5842109"/>
            <a:ext cx="6749415" cy="2460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3007360">
              <a:lnSpc>
                <a:spcPct val="116700"/>
              </a:lnSpc>
              <a:spcBef>
                <a:spcPts val="5"/>
              </a:spcBef>
            </a:pPr>
            <a:r>
              <a:rPr sz="2000" spc="-40" dirty="0">
                <a:latin typeface="Source Sans Pro"/>
                <a:cs typeface="Source Sans Pro"/>
              </a:rPr>
              <a:t>Abou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on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quar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al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ause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2014-201</a:t>
            </a:r>
            <a:r>
              <a:rPr sz="2000" dirty="0">
                <a:latin typeface="Source Sans Pro"/>
                <a:cs typeface="Source Sans Pro"/>
              </a:rPr>
              <a:t>8</a:t>
            </a:r>
            <a:r>
              <a:rPr sz="2000" spc="-235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Source Sans Pro"/>
              <a:cs typeface="Source Sans Pro"/>
            </a:endParaRPr>
          </a:p>
          <a:p>
            <a:pPr marL="101600" marR="43180">
              <a:lnSpc>
                <a:spcPct val="116700"/>
              </a:lnSpc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due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IHD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increased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with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age</a:t>
            </a:r>
            <a:r>
              <a:rPr sz="2000" spc="-10" dirty="0">
                <a:latin typeface="Source Sans Pro"/>
                <a:cs typeface="Source Sans Pro"/>
              </a:rPr>
              <a:t>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however, </a:t>
            </a:r>
            <a:r>
              <a:rPr sz="2000" spc="-15" dirty="0">
                <a:latin typeface="Source Sans Pro"/>
                <a:cs typeface="Source Sans Pro"/>
              </a:rPr>
              <a:t> concerningly,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it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2nd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leading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cause of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death</a:t>
            </a:r>
            <a:r>
              <a:rPr sz="20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among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35-44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year age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group </a:t>
            </a:r>
            <a:r>
              <a:rPr sz="2000" dirty="0">
                <a:latin typeface="Source Sans Pro"/>
                <a:cs typeface="Source Sans Pro"/>
              </a:rPr>
              <a:t>and the 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4th 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leading cause of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 </a:t>
            </a:r>
            <a:r>
              <a:rPr sz="2000" b="1" spc="-38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among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25-34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year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age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group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2016-2020</a:t>
            </a:r>
            <a:r>
              <a:rPr sz="2000" spc="229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95837" y="3445954"/>
            <a:ext cx="585914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680"/>
              </a:lnSpc>
              <a:tabLst>
                <a:tab pos="1273810" algn="l"/>
              </a:tabLst>
            </a:pPr>
            <a:r>
              <a:rPr sz="7200" b="1" baseline="-25462" dirty="0">
                <a:solidFill>
                  <a:srgbClr val="1399C9"/>
                </a:solidFill>
                <a:latin typeface="Source Sans Pro Black"/>
                <a:cs typeface="Source Sans Pro Black"/>
              </a:rPr>
              <a:t>5.4	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all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Aboriginal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Torres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Strait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Islander</a:t>
            </a:r>
            <a:endParaRPr sz="2000" dirty="0">
              <a:latin typeface="Source Sans Pro"/>
              <a:cs typeface="Source Sans Pro"/>
            </a:endParaRPr>
          </a:p>
          <a:p>
            <a:pPr marL="626110" algn="ctr">
              <a:lnSpc>
                <a:spcPts val="2020"/>
              </a:lnSpc>
            </a:pP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hospitalisations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(excluding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dialysis)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782321" y="7451534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619408" y="7118902"/>
            <a:ext cx="3706495" cy="294005"/>
            <a:chOff x="9619408" y="7118902"/>
            <a:chExt cx="3706495" cy="294005"/>
          </a:xfrm>
        </p:grpSpPr>
        <p:sp>
          <p:nvSpPr>
            <p:cNvPr id="24" name="object 24"/>
            <p:cNvSpPr/>
            <p:nvPr/>
          </p:nvSpPr>
          <p:spPr>
            <a:xfrm>
              <a:off x="9622583" y="7122077"/>
              <a:ext cx="3700145" cy="161290"/>
            </a:xfrm>
            <a:custGeom>
              <a:avLst/>
              <a:gdLst/>
              <a:ahLst/>
              <a:cxnLst/>
              <a:rect l="l" t="t" r="r" b="b"/>
              <a:pathLst>
                <a:path w="3700144" h="161290">
                  <a:moveTo>
                    <a:pt x="3699840" y="0"/>
                  </a:moveTo>
                  <a:lnTo>
                    <a:pt x="3699840" y="161061"/>
                  </a:lnTo>
                  <a:lnTo>
                    <a:pt x="1933854" y="161061"/>
                  </a:lnTo>
                  <a:lnTo>
                    <a:pt x="0" y="161061"/>
                  </a:ln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445614" y="7286316"/>
              <a:ext cx="0" cy="98425"/>
            </a:xfrm>
            <a:custGeom>
              <a:avLst/>
              <a:gdLst/>
              <a:ahLst/>
              <a:cxnLst/>
              <a:rect l="l" t="t" r="r" b="b"/>
              <a:pathLst>
                <a:path h="98425">
                  <a:moveTo>
                    <a:pt x="0" y="0"/>
                  </a:moveTo>
                  <a:lnTo>
                    <a:pt x="0" y="97967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432914" y="738428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0" y="12700"/>
                  </a:move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23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23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581298" y="5768107"/>
            <a:ext cx="4800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IH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l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adin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aus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202</a:t>
            </a:r>
            <a:r>
              <a:rPr sz="2000" dirty="0">
                <a:latin typeface="Source Sans Pro"/>
                <a:cs typeface="Source Sans Pro"/>
              </a:rPr>
              <a:t>0</a:t>
            </a:r>
            <a:r>
              <a:rPr sz="2000" spc="-235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630397" y="6376834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95"/>
                </a:moveTo>
                <a:lnTo>
                  <a:pt x="120269" y="425488"/>
                </a:lnTo>
                <a:lnTo>
                  <a:pt x="117436" y="427139"/>
                </a:lnTo>
                <a:lnTo>
                  <a:pt x="116649" y="428853"/>
                </a:lnTo>
                <a:lnTo>
                  <a:pt x="117132" y="432219"/>
                </a:lnTo>
                <a:lnTo>
                  <a:pt x="117830" y="433578"/>
                </a:lnTo>
                <a:lnTo>
                  <a:pt x="120319" y="435813"/>
                </a:lnTo>
                <a:lnTo>
                  <a:pt x="121856" y="436156"/>
                </a:lnTo>
                <a:lnTo>
                  <a:pt x="125107" y="434695"/>
                </a:lnTo>
                <a:lnTo>
                  <a:pt x="126034" y="433095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104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90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90"/>
                </a:lnTo>
                <a:close/>
              </a:path>
              <a:path w="575945" h="579120">
                <a:moveTo>
                  <a:pt x="200050" y="142532"/>
                </a:moveTo>
                <a:lnTo>
                  <a:pt x="199567" y="141084"/>
                </a:lnTo>
                <a:lnTo>
                  <a:pt x="199199" y="139585"/>
                </a:lnTo>
                <a:lnTo>
                  <a:pt x="197993" y="136906"/>
                </a:lnTo>
                <a:lnTo>
                  <a:pt x="196799" y="136194"/>
                </a:lnTo>
                <a:lnTo>
                  <a:pt x="193776" y="136398"/>
                </a:lnTo>
                <a:lnTo>
                  <a:pt x="192493" y="137134"/>
                </a:lnTo>
                <a:lnTo>
                  <a:pt x="190855" y="141414"/>
                </a:lnTo>
                <a:lnTo>
                  <a:pt x="191389" y="144043"/>
                </a:lnTo>
                <a:lnTo>
                  <a:pt x="193509" y="147637"/>
                </a:lnTo>
                <a:lnTo>
                  <a:pt x="194868" y="148018"/>
                </a:lnTo>
                <a:lnTo>
                  <a:pt x="197853" y="147193"/>
                </a:lnTo>
                <a:lnTo>
                  <a:pt x="199859" y="144449"/>
                </a:lnTo>
                <a:lnTo>
                  <a:pt x="200050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07" y="369455"/>
                </a:moveTo>
                <a:lnTo>
                  <a:pt x="224485" y="370725"/>
                </a:lnTo>
                <a:lnTo>
                  <a:pt x="225450" y="370281"/>
                </a:lnTo>
                <a:lnTo>
                  <a:pt x="226707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43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811"/>
                </a:moveTo>
                <a:lnTo>
                  <a:pt x="377075" y="218554"/>
                </a:lnTo>
                <a:lnTo>
                  <a:pt x="376847" y="217233"/>
                </a:lnTo>
                <a:lnTo>
                  <a:pt x="375221" y="213829"/>
                </a:lnTo>
                <a:lnTo>
                  <a:pt x="372808" y="213436"/>
                </a:lnTo>
                <a:lnTo>
                  <a:pt x="368617" y="217106"/>
                </a:lnTo>
                <a:lnTo>
                  <a:pt x="368325" y="222046"/>
                </a:lnTo>
                <a:lnTo>
                  <a:pt x="371424" y="225577"/>
                </a:lnTo>
                <a:lnTo>
                  <a:pt x="372846" y="225920"/>
                </a:lnTo>
                <a:lnTo>
                  <a:pt x="376034" y="223888"/>
                </a:lnTo>
                <a:lnTo>
                  <a:pt x="377418" y="222313"/>
                </a:lnTo>
                <a:lnTo>
                  <a:pt x="377456" y="219811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98"/>
                </a:moveTo>
                <a:lnTo>
                  <a:pt x="376186" y="172986"/>
                </a:lnTo>
                <a:lnTo>
                  <a:pt x="374243" y="172948"/>
                </a:lnTo>
                <a:lnTo>
                  <a:pt x="371894" y="175552"/>
                </a:lnTo>
                <a:lnTo>
                  <a:pt x="371462" y="176809"/>
                </a:lnTo>
                <a:lnTo>
                  <a:pt x="371208" y="178396"/>
                </a:lnTo>
                <a:lnTo>
                  <a:pt x="371652" y="179539"/>
                </a:lnTo>
                <a:lnTo>
                  <a:pt x="371932" y="180771"/>
                </a:lnTo>
                <a:lnTo>
                  <a:pt x="372579" y="181787"/>
                </a:lnTo>
                <a:lnTo>
                  <a:pt x="373545" y="183248"/>
                </a:lnTo>
                <a:lnTo>
                  <a:pt x="375297" y="183464"/>
                </a:lnTo>
                <a:lnTo>
                  <a:pt x="379387" y="180086"/>
                </a:lnTo>
                <a:lnTo>
                  <a:pt x="379933" y="177698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410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97"/>
                </a:lnTo>
                <a:lnTo>
                  <a:pt x="448030" y="384962"/>
                </a:lnTo>
                <a:lnTo>
                  <a:pt x="442861" y="387273"/>
                </a:lnTo>
                <a:lnTo>
                  <a:pt x="441655" y="390245"/>
                </a:lnTo>
                <a:lnTo>
                  <a:pt x="445427" y="394779"/>
                </a:lnTo>
                <a:lnTo>
                  <a:pt x="446570" y="395262"/>
                </a:lnTo>
                <a:lnTo>
                  <a:pt x="449389" y="394347"/>
                </a:lnTo>
                <a:lnTo>
                  <a:pt x="450265" y="393319"/>
                </a:lnTo>
                <a:lnTo>
                  <a:pt x="450481" y="391325"/>
                </a:lnTo>
                <a:lnTo>
                  <a:pt x="450443" y="390880"/>
                </a:lnTo>
                <a:lnTo>
                  <a:pt x="450443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98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57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15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77"/>
                </a:lnTo>
                <a:lnTo>
                  <a:pt x="524522" y="438023"/>
                </a:lnTo>
                <a:lnTo>
                  <a:pt x="500087" y="470827"/>
                </a:lnTo>
                <a:lnTo>
                  <a:pt x="468147" y="502297"/>
                </a:lnTo>
                <a:lnTo>
                  <a:pt x="440397" y="523125"/>
                </a:lnTo>
                <a:lnTo>
                  <a:pt x="437159" y="523125"/>
                </a:lnTo>
                <a:lnTo>
                  <a:pt x="435965" y="530745"/>
                </a:lnTo>
                <a:lnTo>
                  <a:pt x="435254" y="520585"/>
                </a:lnTo>
                <a:lnTo>
                  <a:pt x="434848" y="518045"/>
                </a:lnTo>
                <a:lnTo>
                  <a:pt x="434759" y="511695"/>
                </a:lnTo>
                <a:lnTo>
                  <a:pt x="434809" y="487565"/>
                </a:lnTo>
                <a:lnTo>
                  <a:pt x="434924" y="483755"/>
                </a:lnTo>
                <a:lnTo>
                  <a:pt x="435025" y="476135"/>
                </a:lnTo>
                <a:lnTo>
                  <a:pt x="434797" y="474865"/>
                </a:lnTo>
                <a:lnTo>
                  <a:pt x="433476" y="452005"/>
                </a:lnTo>
                <a:lnTo>
                  <a:pt x="432955" y="441845"/>
                </a:lnTo>
                <a:lnTo>
                  <a:pt x="433031" y="432955"/>
                </a:lnTo>
                <a:lnTo>
                  <a:pt x="431482" y="418985"/>
                </a:lnTo>
                <a:lnTo>
                  <a:pt x="429869" y="411365"/>
                </a:lnTo>
                <a:lnTo>
                  <a:pt x="428282" y="402475"/>
                </a:lnTo>
                <a:lnTo>
                  <a:pt x="427837" y="401205"/>
                </a:lnTo>
                <a:lnTo>
                  <a:pt x="427761" y="400659"/>
                </a:lnTo>
                <a:lnTo>
                  <a:pt x="427761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42" y="545985"/>
                </a:lnTo>
                <a:lnTo>
                  <a:pt x="391490" y="548525"/>
                </a:lnTo>
                <a:lnTo>
                  <a:pt x="388912" y="544715"/>
                </a:lnTo>
                <a:lnTo>
                  <a:pt x="387743" y="552335"/>
                </a:lnTo>
                <a:lnTo>
                  <a:pt x="387007" y="545985"/>
                </a:lnTo>
                <a:lnTo>
                  <a:pt x="380809" y="551065"/>
                </a:lnTo>
                <a:lnTo>
                  <a:pt x="379298" y="552335"/>
                </a:lnTo>
                <a:lnTo>
                  <a:pt x="372440" y="552335"/>
                </a:lnTo>
                <a:lnTo>
                  <a:pt x="368922" y="553605"/>
                </a:lnTo>
                <a:lnTo>
                  <a:pt x="363550" y="553605"/>
                </a:lnTo>
                <a:lnTo>
                  <a:pt x="361683" y="551065"/>
                </a:lnTo>
                <a:lnTo>
                  <a:pt x="360387" y="549795"/>
                </a:lnTo>
                <a:lnTo>
                  <a:pt x="358241" y="547255"/>
                </a:lnTo>
                <a:lnTo>
                  <a:pt x="357860" y="545985"/>
                </a:lnTo>
                <a:lnTo>
                  <a:pt x="357784" y="539635"/>
                </a:lnTo>
                <a:lnTo>
                  <a:pt x="356793" y="533285"/>
                </a:lnTo>
                <a:lnTo>
                  <a:pt x="351485" y="492645"/>
                </a:lnTo>
                <a:lnTo>
                  <a:pt x="351358" y="485025"/>
                </a:lnTo>
                <a:lnTo>
                  <a:pt x="350126" y="468515"/>
                </a:lnTo>
                <a:lnTo>
                  <a:pt x="347675" y="438035"/>
                </a:lnTo>
                <a:lnTo>
                  <a:pt x="347522" y="436765"/>
                </a:lnTo>
                <a:lnTo>
                  <a:pt x="346900" y="436765"/>
                </a:lnTo>
                <a:lnTo>
                  <a:pt x="346595" y="441845"/>
                </a:lnTo>
                <a:lnTo>
                  <a:pt x="346062" y="446925"/>
                </a:lnTo>
                <a:lnTo>
                  <a:pt x="346049" y="483755"/>
                </a:lnTo>
                <a:lnTo>
                  <a:pt x="345922" y="506615"/>
                </a:lnTo>
                <a:lnTo>
                  <a:pt x="346278" y="512965"/>
                </a:lnTo>
                <a:lnTo>
                  <a:pt x="351078" y="547255"/>
                </a:lnTo>
                <a:lnTo>
                  <a:pt x="350748" y="548525"/>
                </a:lnTo>
                <a:lnTo>
                  <a:pt x="349453" y="551065"/>
                </a:lnTo>
                <a:lnTo>
                  <a:pt x="348932" y="552335"/>
                </a:lnTo>
                <a:lnTo>
                  <a:pt x="346633" y="557415"/>
                </a:lnTo>
                <a:lnTo>
                  <a:pt x="343674" y="558685"/>
                </a:lnTo>
                <a:lnTo>
                  <a:pt x="336169" y="558685"/>
                </a:lnTo>
                <a:lnTo>
                  <a:pt x="333082" y="559955"/>
                </a:lnTo>
                <a:lnTo>
                  <a:pt x="327406" y="559955"/>
                </a:lnTo>
                <a:lnTo>
                  <a:pt x="324840" y="561225"/>
                </a:lnTo>
                <a:lnTo>
                  <a:pt x="315074" y="563765"/>
                </a:lnTo>
                <a:lnTo>
                  <a:pt x="271665" y="563765"/>
                </a:lnTo>
                <a:lnTo>
                  <a:pt x="268795" y="562495"/>
                </a:lnTo>
                <a:lnTo>
                  <a:pt x="253504" y="562495"/>
                </a:lnTo>
                <a:lnTo>
                  <a:pt x="244754" y="561225"/>
                </a:lnTo>
                <a:lnTo>
                  <a:pt x="235673" y="561225"/>
                </a:lnTo>
                <a:lnTo>
                  <a:pt x="231952" y="559955"/>
                </a:lnTo>
                <a:lnTo>
                  <a:pt x="228130" y="557415"/>
                </a:lnTo>
                <a:lnTo>
                  <a:pt x="224231" y="557415"/>
                </a:lnTo>
                <a:lnTo>
                  <a:pt x="221881" y="556145"/>
                </a:lnTo>
                <a:lnTo>
                  <a:pt x="221259" y="556145"/>
                </a:lnTo>
                <a:lnTo>
                  <a:pt x="218109" y="551065"/>
                </a:lnTo>
                <a:lnTo>
                  <a:pt x="216890" y="547255"/>
                </a:lnTo>
                <a:lnTo>
                  <a:pt x="219583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00" y="516775"/>
                </a:lnTo>
                <a:lnTo>
                  <a:pt x="219506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82" y="468515"/>
                </a:lnTo>
                <a:lnTo>
                  <a:pt x="218605" y="460895"/>
                </a:lnTo>
                <a:lnTo>
                  <a:pt x="218059" y="452005"/>
                </a:lnTo>
                <a:lnTo>
                  <a:pt x="217449" y="440575"/>
                </a:lnTo>
                <a:lnTo>
                  <a:pt x="216966" y="432955"/>
                </a:lnTo>
                <a:lnTo>
                  <a:pt x="216458" y="432955"/>
                </a:lnTo>
                <a:lnTo>
                  <a:pt x="216281" y="434225"/>
                </a:lnTo>
                <a:lnTo>
                  <a:pt x="215849" y="436765"/>
                </a:lnTo>
                <a:lnTo>
                  <a:pt x="214655" y="472325"/>
                </a:lnTo>
                <a:lnTo>
                  <a:pt x="214223" y="479945"/>
                </a:lnTo>
                <a:lnTo>
                  <a:pt x="213702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15" y="543445"/>
                </a:lnTo>
                <a:lnTo>
                  <a:pt x="212458" y="544715"/>
                </a:lnTo>
                <a:lnTo>
                  <a:pt x="211035" y="548525"/>
                </a:lnTo>
                <a:lnTo>
                  <a:pt x="209270" y="551065"/>
                </a:lnTo>
                <a:lnTo>
                  <a:pt x="207873" y="552335"/>
                </a:lnTo>
                <a:lnTo>
                  <a:pt x="207098" y="553605"/>
                </a:lnTo>
                <a:lnTo>
                  <a:pt x="206438" y="553605"/>
                </a:lnTo>
                <a:lnTo>
                  <a:pt x="200393" y="552335"/>
                </a:lnTo>
                <a:lnTo>
                  <a:pt x="195376" y="551065"/>
                </a:lnTo>
                <a:lnTo>
                  <a:pt x="189750" y="549795"/>
                </a:lnTo>
                <a:lnTo>
                  <a:pt x="189128" y="548525"/>
                </a:lnTo>
                <a:lnTo>
                  <a:pt x="188645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793" y="542175"/>
                </a:lnTo>
                <a:lnTo>
                  <a:pt x="149936" y="539635"/>
                </a:lnTo>
                <a:lnTo>
                  <a:pt x="148221" y="535825"/>
                </a:lnTo>
                <a:lnTo>
                  <a:pt x="146189" y="533285"/>
                </a:lnTo>
                <a:lnTo>
                  <a:pt x="146113" y="532015"/>
                </a:lnTo>
                <a:lnTo>
                  <a:pt x="145897" y="529475"/>
                </a:lnTo>
                <a:lnTo>
                  <a:pt x="145681" y="526935"/>
                </a:lnTo>
                <a:lnTo>
                  <a:pt x="145440" y="519315"/>
                </a:lnTo>
                <a:lnTo>
                  <a:pt x="145338" y="511695"/>
                </a:lnTo>
                <a:lnTo>
                  <a:pt x="144424" y="490105"/>
                </a:lnTo>
                <a:lnTo>
                  <a:pt x="143954" y="480250"/>
                </a:lnTo>
                <a:lnTo>
                  <a:pt x="143954" y="529475"/>
                </a:lnTo>
                <a:lnTo>
                  <a:pt x="139420" y="529475"/>
                </a:lnTo>
                <a:lnTo>
                  <a:pt x="138798" y="528701"/>
                </a:lnTo>
                <a:lnTo>
                  <a:pt x="143954" y="529475"/>
                </a:lnTo>
                <a:lnTo>
                  <a:pt x="143954" y="480250"/>
                </a:lnTo>
                <a:lnTo>
                  <a:pt x="143395" y="468515"/>
                </a:lnTo>
                <a:lnTo>
                  <a:pt x="142989" y="458355"/>
                </a:lnTo>
                <a:lnTo>
                  <a:pt x="142798" y="452005"/>
                </a:lnTo>
                <a:lnTo>
                  <a:pt x="142811" y="446925"/>
                </a:lnTo>
                <a:lnTo>
                  <a:pt x="142963" y="441845"/>
                </a:lnTo>
                <a:lnTo>
                  <a:pt x="143167" y="429145"/>
                </a:lnTo>
                <a:lnTo>
                  <a:pt x="143548" y="425335"/>
                </a:lnTo>
                <a:lnTo>
                  <a:pt x="143941" y="420255"/>
                </a:lnTo>
                <a:lnTo>
                  <a:pt x="144310" y="418985"/>
                </a:lnTo>
                <a:lnTo>
                  <a:pt x="144678" y="412635"/>
                </a:lnTo>
                <a:lnTo>
                  <a:pt x="146469" y="407555"/>
                </a:lnTo>
                <a:lnTo>
                  <a:pt x="148844" y="399935"/>
                </a:lnTo>
                <a:lnTo>
                  <a:pt x="150279" y="397395"/>
                </a:lnTo>
                <a:lnTo>
                  <a:pt x="153060" y="393585"/>
                </a:lnTo>
                <a:lnTo>
                  <a:pt x="154686" y="391045"/>
                </a:lnTo>
                <a:lnTo>
                  <a:pt x="158229" y="389775"/>
                </a:lnTo>
                <a:lnTo>
                  <a:pt x="159550" y="388505"/>
                </a:lnTo>
                <a:lnTo>
                  <a:pt x="162572" y="387235"/>
                </a:lnTo>
                <a:lnTo>
                  <a:pt x="164211" y="387235"/>
                </a:lnTo>
                <a:lnTo>
                  <a:pt x="166839" y="385965"/>
                </a:lnTo>
                <a:lnTo>
                  <a:pt x="167894" y="385965"/>
                </a:lnTo>
                <a:lnTo>
                  <a:pt x="173164" y="384695"/>
                </a:lnTo>
                <a:lnTo>
                  <a:pt x="174244" y="383425"/>
                </a:lnTo>
                <a:lnTo>
                  <a:pt x="181698" y="383425"/>
                </a:lnTo>
                <a:lnTo>
                  <a:pt x="188468" y="382155"/>
                </a:lnTo>
                <a:lnTo>
                  <a:pt x="212471" y="382155"/>
                </a:lnTo>
                <a:lnTo>
                  <a:pt x="219214" y="380885"/>
                </a:lnTo>
                <a:lnTo>
                  <a:pt x="223608" y="380885"/>
                </a:lnTo>
                <a:lnTo>
                  <a:pt x="227584" y="378345"/>
                </a:lnTo>
                <a:lnTo>
                  <a:pt x="230581" y="374535"/>
                </a:lnTo>
                <a:lnTo>
                  <a:pt x="231203" y="374535"/>
                </a:lnTo>
                <a:lnTo>
                  <a:pt x="244132" y="341515"/>
                </a:lnTo>
                <a:lnTo>
                  <a:pt x="244005" y="333895"/>
                </a:lnTo>
                <a:lnTo>
                  <a:pt x="243852" y="331355"/>
                </a:lnTo>
                <a:lnTo>
                  <a:pt x="243014" y="328815"/>
                </a:lnTo>
                <a:lnTo>
                  <a:pt x="238582" y="323735"/>
                </a:lnTo>
                <a:lnTo>
                  <a:pt x="242887" y="323735"/>
                </a:lnTo>
                <a:lnTo>
                  <a:pt x="239890" y="317385"/>
                </a:lnTo>
                <a:lnTo>
                  <a:pt x="239547" y="317385"/>
                </a:lnTo>
                <a:lnTo>
                  <a:pt x="238785" y="313575"/>
                </a:lnTo>
                <a:lnTo>
                  <a:pt x="234607" y="311035"/>
                </a:lnTo>
                <a:lnTo>
                  <a:pt x="236816" y="312305"/>
                </a:lnTo>
                <a:lnTo>
                  <a:pt x="235686" y="311035"/>
                </a:lnTo>
                <a:lnTo>
                  <a:pt x="233400" y="308495"/>
                </a:lnTo>
                <a:lnTo>
                  <a:pt x="232841" y="307225"/>
                </a:lnTo>
                <a:lnTo>
                  <a:pt x="230047" y="305955"/>
                </a:lnTo>
                <a:lnTo>
                  <a:pt x="227558" y="303415"/>
                </a:lnTo>
                <a:lnTo>
                  <a:pt x="223329" y="299605"/>
                </a:lnTo>
                <a:lnTo>
                  <a:pt x="221246" y="297065"/>
                </a:lnTo>
                <a:lnTo>
                  <a:pt x="217385" y="289445"/>
                </a:lnTo>
                <a:lnTo>
                  <a:pt x="214896" y="285635"/>
                </a:lnTo>
                <a:lnTo>
                  <a:pt x="213652" y="280555"/>
                </a:lnTo>
                <a:lnTo>
                  <a:pt x="203530" y="242455"/>
                </a:lnTo>
                <a:lnTo>
                  <a:pt x="202717" y="238645"/>
                </a:lnTo>
                <a:lnTo>
                  <a:pt x="201777" y="231025"/>
                </a:lnTo>
                <a:lnTo>
                  <a:pt x="201701" y="228485"/>
                </a:lnTo>
                <a:lnTo>
                  <a:pt x="200037" y="217055"/>
                </a:lnTo>
                <a:lnTo>
                  <a:pt x="198716" y="209435"/>
                </a:lnTo>
                <a:lnTo>
                  <a:pt x="199732" y="192925"/>
                </a:lnTo>
                <a:lnTo>
                  <a:pt x="201091" y="186575"/>
                </a:lnTo>
                <a:lnTo>
                  <a:pt x="204533" y="171335"/>
                </a:lnTo>
                <a:lnTo>
                  <a:pt x="207187" y="162445"/>
                </a:lnTo>
                <a:lnTo>
                  <a:pt x="213080" y="151015"/>
                </a:lnTo>
                <a:lnTo>
                  <a:pt x="215531" y="145935"/>
                </a:lnTo>
                <a:lnTo>
                  <a:pt x="221208" y="137045"/>
                </a:lnTo>
                <a:lnTo>
                  <a:pt x="228104" y="129425"/>
                </a:lnTo>
                <a:lnTo>
                  <a:pt x="228815" y="128155"/>
                </a:lnTo>
                <a:lnTo>
                  <a:pt x="231330" y="126885"/>
                </a:lnTo>
                <a:lnTo>
                  <a:pt x="233692" y="124345"/>
                </a:lnTo>
                <a:lnTo>
                  <a:pt x="237998" y="121805"/>
                </a:lnTo>
                <a:lnTo>
                  <a:pt x="239344" y="120535"/>
                </a:lnTo>
                <a:lnTo>
                  <a:pt x="242125" y="117995"/>
                </a:lnTo>
                <a:lnTo>
                  <a:pt x="244055" y="116725"/>
                </a:lnTo>
                <a:lnTo>
                  <a:pt x="248272" y="116725"/>
                </a:lnTo>
                <a:lnTo>
                  <a:pt x="250342" y="115455"/>
                </a:lnTo>
                <a:lnTo>
                  <a:pt x="256209" y="112915"/>
                </a:lnTo>
                <a:lnTo>
                  <a:pt x="259956" y="111645"/>
                </a:lnTo>
                <a:lnTo>
                  <a:pt x="289306" y="111645"/>
                </a:lnTo>
                <a:lnTo>
                  <a:pt x="291160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66" y="120535"/>
                </a:lnTo>
                <a:lnTo>
                  <a:pt x="319481" y="124345"/>
                </a:lnTo>
                <a:lnTo>
                  <a:pt x="320217" y="125615"/>
                </a:lnTo>
                <a:lnTo>
                  <a:pt x="321043" y="125615"/>
                </a:lnTo>
                <a:lnTo>
                  <a:pt x="344576" y="153555"/>
                </a:lnTo>
                <a:lnTo>
                  <a:pt x="346303" y="157365"/>
                </a:lnTo>
                <a:lnTo>
                  <a:pt x="349554" y="167525"/>
                </a:lnTo>
                <a:lnTo>
                  <a:pt x="352120" y="173875"/>
                </a:lnTo>
                <a:lnTo>
                  <a:pt x="353034" y="187845"/>
                </a:lnTo>
                <a:lnTo>
                  <a:pt x="353872" y="194195"/>
                </a:lnTo>
                <a:lnTo>
                  <a:pt x="354926" y="204355"/>
                </a:lnTo>
                <a:lnTo>
                  <a:pt x="354901" y="208165"/>
                </a:lnTo>
                <a:lnTo>
                  <a:pt x="353898" y="214515"/>
                </a:lnTo>
                <a:lnTo>
                  <a:pt x="353466" y="215785"/>
                </a:lnTo>
                <a:lnTo>
                  <a:pt x="352894" y="225945"/>
                </a:lnTo>
                <a:lnTo>
                  <a:pt x="349592" y="241185"/>
                </a:lnTo>
                <a:lnTo>
                  <a:pt x="347980" y="244995"/>
                </a:lnTo>
                <a:lnTo>
                  <a:pt x="347726" y="247535"/>
                </a:lnTo>
                <a:lnTo>
                  <a:pt x="346824" y="251345"/>
                </a:lnTo>
                <a:lnTo>
                  <a:pt x="346417" y="252615"/>
                </a:lnTo>
                <a:lnTo>
                  <a:pt x="345821" y="255155"/>
                </a:lnTo>
                <a:lnTo>
                  <a:pt x="345503" y="255155"/>
                </a:lnTo>
                <a:lnTo>
                  <a:pt x="344373" y="261505"/>
                </a:lnTo>
                <a:lnTo>
                  <a:pt x="341680" y="267855"/>
                </a:lnTo>
                <a:lnTo>
                  <a:pt x="339369" y="275475"/>
                </a:lnTo>
                <a:lnTo>
                  <a:pt x="336105" y="283095"/>
                </a:lnTo>
                <a:lnTo>
                  <a:pt x="335127" y="288175"/>
                </a:lnTo>
                <a:lnTo>
                  <a:pt x="329412" y="297065"/>
                </a:lnTo>
                <a:lnTo>
                  <a:pt x="324777" y="305955"/>
                </a:lnTo>
                <a:lnTo>
                  <a:pt x="319836" y="309765"/>
                </a:lnTo>
                <a:lnTo>
                  <a:pt x="319824" y="318655"/>
                </a:lnTo>
                <a:lnTo>
                  <a:pt x="321602" y="327545"/>
                </a:lnTo>
                <a:lnTo>
                  <a:pt x="318808" y="323735"/>
                </a:lnTo>
                <a:lnTo>
                  <a:pt x="316725" y="336435"/>
                </a:lnTo>
                <a:lnTo>
                  <a:pt x="316699" y="344055"/>
                </a:lnTo>
                <a:lnTo>
                  <a:pt x="317106" y="352945"/>
                </a:lnTo>
                <a:lnTo>
                  <a:pt x="317461" y="355485"/>
                </a:lnTo>
                <a:lnTo>
                  <a:pt x="320522" y="363105"/>
                </a:lnTo>
                <a:lnTo>
                  <a:pt x="323037" y="366915"/>
                </a:lnTo>
                <a:lnTo>
                  <a:pt x="327444" y="374535"/>
                </a:lnTo>
                <a:lnTo>
                  <a:pt x="329488" y="375805"/>
                </a:lnTo>
                <a:lnTo>
                  <a:pt x="332092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78" y="378345"/>
                </a:lnTo>
                <a:lnTo>
                  <a:pt x="385660" y="378345"/>
                </a:lnTo>
                <a:lnTo>
                  <a:pt x="390283" y="380885"/>
                </a:lnTo>
                <a:lnTo>
                  <a:pt x="398068" y="382155"/>
                </a:lnTo>
                <a:lnTo>
                  <a:pt x="401307" y="383425"/>
                </a:lnTo>
                <a:lnTo>
                  <a:pt x="405345" y="384695"/>
                </a:lnTo>
                <a:lnTo>
                  <a:pt x="406133" y="384695"/>
                </a:lnTo>
                <a:lnTo>
                  <a:pt x="409194" y="388505"/>
                </a:lnTo>
                <a:lnTo>
                  <a:pt x="421474" y="418985"/>
                </a:lnTo>
                <a:lnTo>
                  <a:pt x="422808" y="426605"/>
                </a:lnTo>
                <a:lnTo>
                  <a:pt x="423672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38" y="449465"/>
                </a:lnTo>
                <a:lnTo>
                  <a:pt x="424954" y="454545"/>
                </a:lnTo>
                <a:lnTo>
                  <a:pt x="425399" y="468515"/>
                </a:lnTo>
                <a:lnTo>
                  <a:pt x="425792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32" y="523125"/>
                </a:lnTo>
                <a:lnTo>
                  <a:pt x="427761" y="525665"/>
                </a:lnTo>
                <a:lnTo>
                  <a:pt x="427761" y="400659"/>
                </a:lnTo>
                <a:lnTo>
                  <a:pt x="426961" y="394855"/>
                </a:lnTo>
                <a:lnTo>
                  <a:pt x="425361" y="391045"/>
                </a:lnTo>
                <a:lnTo>
                  <a:pt x="422998" y="385965"/>
                </a:lnTo>
                <a:lnTo>
                  <a:pt x="422427" y="385965"/>
                </a:lnTo>
                <a:lnTo>
                  <a:pt x="415378" y="380885"/>
                </a:lnTo>
                <a:lnTo>
                  <a:pt x="408114" y="377075"/>
                </a:lnTo>
                <a:lnTo>
                  <a:pt x="396557" y="375805"/>
                </a:lnTo>
                <a:lnTo>
                  <a:pt x="387223" y="370725"/>
                </a:lnTo>
                <a:lnTo>
                  <a:pt x="356844" y="370725"/>
                </a:lnTo>
                <a:lnTo>
                  <a:pt x="340309" y="369455"/>
                </a:lnTo>
                <a:lnTo>
                  <a:pt x="330873" y="364375"/>
                </a:lnTo>
                <a:lnTo>
                  <a:pt x="326377" y="356755"/>
                </a:lnTo>
                <a:lnTo>
                  <a:pt x="324383" y="349135"/>
                </a:lnTo>
                <a:lnTo>
                  <a:pt x="325145" y="335165"/>
                </a:lnTo>
                <a:lnTo>
                  <a:pt x="326237" y="331355"/>
                </a:lnTo>
                <a:lnTo>
                  <a:pt x="326986" y="327545"/>
                </a:lnTo>
                <a:lnTo>
                  <a:pt x="328206" y="321195"/>
                </a:lnTo>
                <a:lnTo>
                  <a:pt x="324954" y="316115"/>
                </a:lnTo>
                <a:lnTo>
                  <a:pt x="329920" y="309765"/>
                </a:lnTo>
                <a:lnTo>
                  <a:pt x="333133" y="304685"/>
                </a:lnTo>
                <a:lnTo>
                  <a:pt x="335699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26" y="267855"/>
                </a:lnTo>
                <a:lnTo>
                  <a:pt x="358140" y="223405"/>
                </a:lnTo>
                <a:lnTo>
                  <a:pt x="359079" y="219595"/>
                </a:lnTo>
                <a:lnTo>
                  <a:pt x="360540" y="210705"/>
                </a:lnTo>
                <a:lnTo>
                  <a:pt x="361467" y="204355"/>
                </a:lnTo>
                <a:lnTo>
                  <a:pt x="362839" y="191655"/>
                </a:lnTo>
                <a:lnTo>
                  <a:pt x="361937" y="184035"/>
                </a:lnTo>
                <a:lnTo>
                  <a:pt x="348411" y="142125"/>
                </a:lnTo>
                <a:lnTo>
                  <a:pt x="320230" y="116725"/>
                </a:lnTo>
                <a:lnTo>
                  <a:pt x="318312" y="115455"/>
                </a:lnTo>
                <a:lnTo>
                  <a:pt x="314121" y="111645"/>
                </a:lnTo>
                <a:lnTo>
                  <a:pt x="311569" y="110375"/>
                </a:lnTo>
                <a:lnTo>
                  <a:pt x="305142" y="109105"/>
                </a:lnTo>
                <a:lnTo>
                  <a:pt x="301510" y="109105"/>
                </a:lnTo>
                <a:lnTo>
                  <a:pt x="294030" y="106565"/>
                </a:lnTo>
                <a:lnTo>
                  <a:pt x="290131" y="105295"/>
                </a:lnTo>
                <a:lnTo>
                  <a:pt x="280187" y="102755"/>
                </a:lnTo>
                <a:lnTo>
                  <a:pt x="274053" y="101485"/>
                </a:lnTo>
                <a:lnTo>
                  <a:pt x="262750" y="104025"/>
                </a:lnTo>
                <a:lnTo>
                  <a:pt x="257911" y="105295"/>
                </a:lnTo>
                <a:lnTo>
                  <a:pt x="252704" y="107835"/>
                </a:lnTo>
                <a:lnTo>
                  <a:pt x="251764" y="107835"/>
                </a:lnTo>
                <a:lnTo>
                  <a:pt x="250050" y="109105"/>
                </a:lnTo>
                <a:lnTo>
                  <a:pt x="249110" y="109105"/>
                </a:lnTo>
                <a:lnTo>
                  <a:pt x="239128" y="112915"/>
                </a:lnTo>
                <a:lnTo>
                  <a:pt x="233565" y="116725"/>
                </a:lnTo>
                <a:lnTo>
                  <a:pt x="232105" y="116725"/>
                </a:lnTo>
                <a:lnTo>
                  <a:pt x="227482" y="120535"/>
                </a:lnTo>
                <a:lnTo>
                  <a:pt x="224243" y="123075"/>
                </a:lnTo>
                <a:lnTo>
                  <a:pt x="219786" y="126885"/>
                </a:lnTo>
                <a:lnTo>
                  <a:pt x="218668" y="128155"/>
                </a:lnTo>
                <a:lnTo>
                  <a:pt x="213779" y="131965"/>
                </a:lnTo>
                <a:lnTo>
                  <a:pt x="195630" y="167525"/>
                </a:lnTo>
                <a:lnTo>
                  <a:pt x="191274" y="204355"/>
                </a:lnTo>
                <a:lnTo>
                  <a:pt x="191300" y="210705"/>
                </a:lnTo>
                <a:lnTo>
                  <a:pt x="191871" y="217055"/>
                </a:lnTo>
                <a:lnTo>
                  <a:pt x="195326" y="233565"/>
                </a:lnTo>
                <a:lnTo>
                  <a:pt x="196634" y="241185"/>
                </a:lnTo>
                <a:lnTo>
                  <a:pt x="196621" y="243725"/>
                </a:lnTo>
                <a:lnTo>
                  <a:pt x="198158" y="255155"/>
                </a:lnTo>
                <a:lnTo>
                  <a:pt x="199364" y="261505"/>
                </a:lnTo>
                <a:lnTo>
                  <a:pt x="204165" y="272935"/>
                </a:lnTo>
                <a:lnTo>
                  <a:pt x="205524" y="278015"/>
                </a:lnTo>
                <a:lnTo>
                  <a:pt x="225793" y="311035"/>
                </a:lnTo>
                <a:lnTo>
                  <a:pt x="230225" y="314845"/>
                </a:lnTo>
                <a:lnTo>
                  <a:pt x="238315" y="323735"/>
                </a:lnTo>
                <a:lnTo>
                  <a:pt x="233641" y="326275"/>
                </a:lnTo>
                <a:lnTo>
                  <a:pt x="238493" y="331355"/>
                </a:lnTo>
                <a:lnTo>
                  <a:pt x="238493" y="335165"/>
                </a:lnTo>
                <a:lnTo>
                  <a:pt x="239280" y="336435"/>
                </a:lnTo>
                <a:lnTo>
                  <a:pt x="239064" y="340245"/>
                </a:lnTo>
                <a:lnTo>
                  <a:pt x="238506" y="344055"/>
                </a:lnTo>
                <a:lnTo>
                  <a:pt x="234200" y="352945"/>
                </a:lnTo>
                <a:lnTo>
                  <a:pt x="232422" y="358025"/>
                </a:lnTo>
                <a:lnTo>
                  <a:pt x="228955" y="364375"/>
                </a:lnTo>
                <a:lnTo>
                  <a:pt x="228828" y="364375"/>
                </a:lnTo>
                <a:lnTo>
                  <a:pt x="228384" y="366915"/>
                </a:lnTo>
                <a:lnTo>
                  <a:pt x="227990" y="368185"/>
                </a:lnTo>
                <a:lnTo>
                  <a:pt x="227596" y="368185"/>
                </a:lnTo>
                <a:lnTo>
                  <a:pt x="227266" y="369455"/>
                </a:lnTo>
                <a:lnTo>
                  <a:pt x="225450" y="370281"/>
                </a:lnTo>
                <a:lnTo>
                  <a:pt x="224777" y="370725"/>
                </a:lnTo>
                <a:lnTo>
                  <a:pt x="224485" y="370725"/>
                </a:lnTo>
                <a:lnTo>
                  <a:pt x="224193" y="370725"/>
                </a:lnTo>
                <a:lnTo>
                  <a:pt x="223723" y="371995"/>
                </a:lnTo>
                <a:lnTo>
                  <a:pt x="223202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190" y="375805"/>
                </a:lnTo>
                <a:lnTo>
                  <a:pt x="174942" y="377075"/>
                </a:lnTo>
                <a:lnTo>
                  <a:pt x="172694" y="377075"/>
                </a:lnTo>
                <a:lnTo>
                  <a:pt x="166446" y="378345"/>
                </a:lnTo>
                <a:lnTo>
                  <a:pt x="156603" y="382155"/>
                </a:lnTo>
                <a:lnTo>
                  <a:pt x="155054" y="383425"/>
                </a:lnTo>
                <a:lnTo>
                  <a:pt x="150266" y="388505"/>
                </a:lnTo>
                <a:lnTo>
                  <a:pt x="146608" y="392315"/>
                </a:lnTo>
                <a:lnTo>
                  <a:pt x="141681" y="398665"/>
                </a:lnTo>
                <a:lnTo>
                  <a:pt x="140690" y="401205"/>
                </a:lnTo>
                <a:lnTo>
                  <a:pt x="138861" y="405015"/>
                </a:lnTo>
                <a:lnTo>
                  <a:pt x="138531" y="406285"/>
                </a:lnTo>
                <a:lnTo>
                  <a:pt x="136474" y="411365"/>
                </a:lnTo>
                <a:lnTo>
                  <a:pt x="135699" y="413905"/>
                </a:lnTo>
                <a:lnTo>
                  <a:pt x="135305" y="422795"/>
                </a:lnTo>
                <a:lnTo>
                  <a:pt x="135026" y="425335"/>
                </a:lnTo>
                <a:lnTo>
                  <a:pt x="134912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51" y="521855"/>
                </a:lnTo>
                <a:lnTo>
                  <a:pt x="135343" y="524446"/>
                </a:lnTo>
                <a:lnTo>
                  <a:pt x="135382" y="525665"/>
                </a:lnTo>
                <a:lnTo>
                  <a:pt x="135293" y="524395"/>
                </a:lnTo>
                <a:lnTo>
                  <a:pt x="131165" y="519315"/>
                </a:lnTo>
                <a:lnTo>
                  <a:pt x="127838" y="519315"/>
                </a:lnTo>
                <a:lnTo>
                  <a:pt x="119126" y="512864"/>
                </a:lnTo>
                <a:lnTo>
                  <a:pt x="87388" y="484797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687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83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71"/>
                </a:lnTo>
                <a:lnTo>
                  <a:pt x="110045" y="70929"/>
                </a:lnTo>
                <a:lnTo>
                  <a:pt x="144310" y="46913"/>
                </a:lnTo>
                <a:lnTo>
                  <a:pt x="181914" y="28600"/>
                </a:lnTo>
                <a:lnTo>
                  <a:pt x="224459" y="15176"/>
                </a:lnTo>
                <a:lnTo>
                  <a:pt x="268122" y="8775"/>
                </a:lnTo>
                <a:lnTo>
                  <a:pt x="282714" y="8191"/>
                </a:lnTo>
                <a:lnTo>
                  <a:pt x="297383" y="8420"/>
                </a:lnTo>
                <a:lnTo>
                  <a:pt x="338543" y="13017"/>
                </a:lnTo>
                <a:lnTo>
                  <a:pt x="377101" y="22999"/>
                </a:lnTo>
                <a:lnTo>
                  <a:pt x="420992" y="41859"/>
                </a:lnTo>
                <a:lnTo>
                  <a:pt x="455993" y="64198"/>
                </a:lnTo>
                <a:lnTo>
                  <a:pt x="497662" y="102781"/>
                </a:lnTo>
                <a:lnTo>
                  <a:pt x="523481" y="137083"/>
                </a:lnTo>
                <a:lnTo>
                  <a:pt x="544487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15"/>
                </a:lnTo>
                <a:lnTo>
                  <a:pt x="568134" y="223075"/>
                </a:lnTo>
                <a:lnTo>
                  <a:pt x="549617" y="168313"/>
                </a:lnTo>
                <a:lnTo>
                  <a:pt x="530428" y="132448"/>
                </a:lnTo>
                <a:lnTo>
                  <a:pt x="494017" y="86728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92"/>
                </a:lnTo>
                <a:lnTo>
                  <a:pt x="221602" y="7810"/>
                </a:lnTo>
                <a:lnTo>
                  <a:pt x="172796" y="24015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76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25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72" y="520547"/>
                </a:lnTo>
                <a:lnTo>
                  <a:pt x="119392" y="520585"/>
                </a:lnTo>
                <a:lnTo>
                  <a:pt x="118643" y="520585"/>
                </a:lnTo>
                <a:lnTo>
                  <a:pt x="121361" y="523125"/>
                </a:lnTo>
                <a:lnTo>
                  <a:pt x="136537" y="533285"/>
                </a:lnTo>
                <a:lnTo>
                  <a:pt x="142913" y="537095"/>
                </a:lnTo>
                <a:lnTo>
                  <a:pt x="146037" y="539635"/>
                </a:lnTo>
                <a:lnTo>
                  <a:pt x="154216" y="547255"/>
                </a:lnTo>
                <a:lnTo>
                  <a:pt x="159270" y="551065"/>
                </a:lnTo>
                <a:lnTo>
                  <a:pt x="166192" y="553605"/>
                </a:lnTo>
                <a:lnTo>
                  <a:pt x="167132" y="553605"/>
                </a:lnTo>
                <a:lnTo>
                  <a:pt x="174536" y="557415"/>
                </a:lnTo>
                <a:lnTo>
                  <a:pt x="181635" y="559955"/>
                </a:lnTo>
                <a:lnTo>
                  <a:pt x="188988" y="561225"/>
                </a:lnTo>
                <a:lnTo>
                  <a:pt x="204114" y="566305"/>
                </a:lnTo>
                <a:lnTo>
                  <a:pt x="214718" y="570115"/>
                </a:lnTo>
                <a:lnTo>
                  <a:pt x="224891" y="572655"/>
                </a:lnTo>
                <a:lnTo>
                  <a:pt x="228879" y="573925"/>
                </a:lnTo>
                <a:lnTo>
                  <a:pt x="238531" y="575195"/>
                </a:lnTo>
                <a:lnTo>
                  <a:pt x="244170" y="576465"/>
                </a:lnTo>
                <a:lnTo>
                  <a:pt x="256070" y="577735"/>
                </a:lnTo>
                <a:lnTo>
                  <a:pt x="262432" y="577735"/>
                </a:lnTo>
                <a:lnTo>
                  <a:pt x="270852" y="579005"/>
                </a:lnTo>
                <a:lnTo>
                  <a:pt x="309981" y="579005"/>
                </a:lnTo>
                <a:lnTo>
                  <a:pt x="315429" y="577735"/>
                </a:lnTo>
                <a:lnTo>
                  <a:pt x="328536" y="575195"/>
                </a:lnTo>
                <a:lnTo>
                  <a:pt x="359016" y="570115"/>
                </a:lnTo>
                <a:lnTo>
                  <a:pt x="377367" y="563765"/>
                </a:lnTo>
                <a:lnTo>
                  <a:pt x="380961" y="562495"/>
                </a:lnTo>
                <a:lnTo>
                  <a:pt x="381965" y="561225"/>
                </a:lnTo>
                <a:lnTo>
                  <a:pt x="383019" y="561225"/>
                </a:lnTo>
                <a:lnTo>
                  <a:pt x="391731" y="558685"/>
                </a:lnTo>
                <a:lnTo>
                  <a:pt x="399415" y="556145"/>
                </a:lnTo>
                <a:lnTo>
                  <a:pt x="408813" y="553605"/>
                </a:lnTo>
                <a:lnTo>
                  <a:pt x="413499" y="552335"/>
                </a:lnTo>
                <a:lnTo>
                  <a:pt x="419074" y="548525"/>
                </a:lnTo>
                <a:lnTo>
                  <a:pt x="426288" y="542175"/>
                </a:lnTo>
                <a:lnTo>
                  <a:pt x="429044" y="539635"/>
                </a:lnTo>
                <a:lnTo>
                  <a:pt x="431596" y="538365"/>
                </a:lnTo>
                <a:lnTo>
                  <a:pt x="435457" y="535825"/>
                </a:lnTo>
                <a:lnTo>
                  <a:pt x="442747" y="530745"/>
                </a:lnTo>
                <a:lnTo>
                  <a:pt x="450024" y="525665"/>
                </a:lnTo>
                <a:lnTo>
                  <a:pt x="454075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481787" y="501180"/>
                </a:lnTo>
                <a:lnTo>
                  <a:pt x="514362" y="466166"/>
                </a:lnTo>
                <a:lnTo>
                  <a:pt x="536498" y="433311"/>
                </a:lnTo>
                <a:lnTo>
                  <a:pt x="555485" y="393738"/>
                </a:lnTo>
                <a:lnTo>
                  <a:pt x="568248" y="354736"/>
                </a:lnTo>
                <a:lnTo>
                  <a:pt x="575106" y="304139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11887521" y="6377026"/>
            <a:ext cx="575945" cy="579120"/>
            <a:chOff x="11887521" y="6377026"/>
            <a:chExt cx="575945" cy="579120"/>
          </a:xfrm>
        </p:grpSpPr>
        <p:sp>
          <p:nvSpPr>
            <p:cNvPr id="30" name="object 30"/>
            <p:cNvSpPr/>
            <p:nvPr/>
          </p:nvSpPr>
          <p:spPr>
            <a:xfrm>
              <a:off x="11887518" y="6377038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08"/>
                  </a:moveTo>
                  <a:lnTo>
                    <a:pt x="144640" y="238480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5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54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5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35" y="446481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40"/>
                  </a:lnTo>
                  <a:lnTo>
                    <a:pt x="150914" y="485025"/>
                  </a:lnTo>
                  <a:lnTo>
                    <a:pt x="150710" y="482917"/>
                  </a:lnTo>
                  <a:lnTo>
                    <a:pt x="149834" y="481215"/>
                  </a:lnTo>
                  <a:lnTo>
                    <a:pt x="146151" y="479463"/>
                  </a:lnTo>
                  <a:lnTo>
                    <a:pt x="144513" y="479831"/>
                  </a:lnTo>
                  <a:lnTo>
                    <a:pt x="141490" y="482269"/>
                  </a:lnTo>
                  <a:lnTo>
                    <a:pt x="140817" y="484085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88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61"/>
                  </a:moveTo>
                  <a:lnTo>
                    <a:pt x="152184" y="410794"/>
                  </a:lnTo>
                  <a:lnTo>
                    <a:pt x="152044" y="409752"/>
                  </a:lnTo>
                  <a:lnTo>
                    <a:pt x="150723" y="406222"/>
                  </a:lnTo>
                  <a:lnTo>
                    <a:pt x="148983" y="405193"/>
                  </a:lnTo>
                  <a:lnTo>
                    <a:pt x="144018" y="405752"/>
                  </a:lnTo>
                  <a:lnTo>
                    <a:pt x="142011" y="407581"/>
                  </a:lnTo>
                  <a:lnTo>
                    <a:pt x="141389" y="411911"/>
                  </a:lnTo>
                  <a:lnTo>
                    <a:pt x="141414" y="412051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61"/>
                  </a:lnTo>
                  <a:close/>
                </a:path>
                <a:path w="575945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44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40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27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5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5" h="579120">
                  <a:moveTo>
                    <a:pt x="228663" y="79692"/>
                  </a:moveTo>
                  <a:lnTo>
                    <a:pt x="227253" y="78282"/>
                  </a:lnTo>
                  <a:lnTo>
                    <a:pt x="225425" y="78308"/>
                  </a:lnTo>
                  <a:lnTo>
                    <a:pt x="221830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63" y="79692"/>
                  </a:lnTo>
                  <a:close/>
                </a:path>
                <a:path w="575945" h="579120">
                  <a:moveTo>
                    <a:pt x="234035" y="349554"/>
                  </a:moveTo>
                  <a:lnTo>
                    <a:pt x="231927" y="347484"/>
                  </a:lnTo>
                  <a:lnTo>
                    <a:pt x="228511" y="347484"/>
                  </a:lnTo>
                  <a:lnTo>
                    <a:pt x="227139" y="347586"/>
                  </a:lnTo>
                  <a:lnTo>
                    <a:pt x="225552" y="348005"/>
                  </a:lnTo>
                  <a:lnTo>
                    <a:pt x="224155" y="351320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54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93"/>
                  </a:lnTo>
                  <a:lnTo>
                    <a:pt x="324802" y="342011"/>
                  </a:lnTo>
                  <a:lnTo>
                    <a:pt x="324815" y="341172"/>
                  </a:lnTo>
                  <a:lnTo>
                    <a:pt x="324815" y="340410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36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09"/>
                  </a:moveTo>
                  <a:lnTo>
                    <a:pt x="399338" y="342442"/>
                  </a:lnTo>
                  <a:lnTo>
                    <a:pt x="399338" y="342315"/>
                  </a:lnTo>
                  <a:lnTo>
                    <a:pt x="399110" y="340804"/>
                  </a:lnTo>
                  <a:lnTo>
                    <a:pt x="398703" y="339166"/>
                  </a:lnTo>
                  <a:lnTo>
                    <a:pt x="396036" y="336880"/>
                  </a:lnTo>
                  <a:lnTo>
                    <a:pt x="394284" y="336943"/>
                  </a:lnTo>
                  <a:lnTo>
                    <a:pt x="391706" y="339559"/>
                  </a:lnTo>
                  <a:lnTo>
                    <a:pt x="391426" y="342988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35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31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5" h="579120">
                  <a:moveTo>
                    <a:pt x="405574" y="224942"/>
                  </a:move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5922" y="221957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74" y="225602"/>
                  </a:lnTo>
                  <a:lnTo>
                    <a:pt x="405549" y="224967"/>
                  </a:lnTo>
                  <a:close/>
                </a:path>
                <a:path w="575945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400812" y="171856"/>
                  </a:lnTo>
                  <a:lnTo>
                    <a:pt x="398221" y="175031"/>
                  </a:lnTo>
                  <a:lnTo>
                    <a:pt x="397548" y="176136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5" h="579120">
                  <a:moveTo>
                    <a:pt x="409625" y="408368"/>
                  </a:moveTo>
                  <a:lnTo>
                    <a:pt x="409600" y="407924"/>
                  </a:lnTo>
                  <a:lnTo>
                    <a:pt x="409600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32" y="402767"/>
                  </a:lnTo>
                  <a:lnTo>
                    <a:pt x="407200" y="402158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58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194"/>
                  </a:lnTo>
                  <a:lnTo>
                    <a:pt x="409625" y="408368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65"/>
                  </a:moveTo>
                  <a:lnTo>
                    <a:pt x="416572" y="482460"/>
                  </a:lnTo>
                  <a:lnTo>
                    <a:pt x="415848" y="480885"/>
                  </a:lnTo>
                  <a:lnTo>
                    <a:pt x="413435" y="478675"/>
                  </a:lnTo>
                  <a:lnTo>
                    <a:pt x="412038" y="478624"/>
                  </a:lnTo>
                  <a:lnTo>
                    <a:pt x="409575" y="480453"/>
                  </a:lnTo>
                  <a:lnTo>
                    <a:pt x="408178" y="481317"/>
                  </a:lnTo>
                  <a:lnTo>
                    <a:pt x="407339" y="485101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42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27"/>
                  </a:lnTo>
                  <a:lnTo>
                    <a:pt x="416610" y="484365"/>
                  </a:lnTo>
                  <a:close/>
                </a:path>
                <a:path w="575945" h="579120">
                  <a:moveTo>
                    <a:pt x="417004" y="520166"/>
                  </a:moveTo>
                  <a:lnTo>
                    <a:pt x="416407" y="516483"/>
                  </a:lnTo>
                  <a:lnTo>
                    <a:pt x="416039" y="515480"/>
                  </a:lnTo>
                  <a:lnTo>
                    <a:pt x="414261" y="512140"/>
                  </a:lnTo>
                  <a:lnTo>
                    <a:pt x="411187" y="512013"/>
                  </a:lnTo>
                  <a:lnTo>
                    <a:pt x="408089" y="516267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21"/>
                  </a:lnTo>
                  <a:lnTo>
                    <a:pt x="549249" y="167373"/>
                  </a:lnTo>
                  <a:lnTo>
                    <a:pt x="548716" y="165912"/>
                  </a:lnTo>
                  <a:lnTo>
                    <a:pt x="545858" y="159740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27" y="42037"/>
                  </a:lnTo>
                  <a:lnTo>
                    <a:pt x="389661" y="18567"/>
                  </a:lnTo>
                  <a:lnTo>
                    <a:pt x="345503" y="5562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34"/>
                  </a:lnTo>
                  <a:lnTo>
                    <a:pt x="84074" y="84315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49" y="231267"/>
                  </a:lnTo>
                  <a:lnTo>
                    <a:pt x="1625" y="255574"/>
                  </a:lnTo>
                  <a:lnTo>
                    <a:pt x="965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70"/>
                  </a:lnTo>
                  <a:lnTo>
                    <a:pt x="0" y="284949"/>
                  </a:lnTo>
                  <a:lnTo>
                    <a:pt x="76" y="300037"/>
                  </a:lnTo>
                  <a:lnTo>
                    <a:pt x="76" y="300532"/>
                  </a:lnTo>
                  <a:lnTo>
                    <a:pt x="76" y="300723"/>
                  </a:lnTo>
                  <a:lnTo>
                    <a:pt x="88" y="302082"/>
                  </a:lnTo>
                  <a:lnTo>
                    <a:pt x="139" y="302780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804"/>
                  </a:lnTo>
                  <a:lnTo>
                    <a:pt x="6311" y="27956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93014" y="85902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35076" y="419836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058176" y="6487217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90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8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7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5"/>
                  </a:lnTo>
                  <a:lnTo>
                    <a:pt x="32880" y="132079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33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85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2"/>
                  </a:lnTo>
                  <a:lnTo>
                    <a:pt x="469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8"/>
                  </a:lnTo>
                  <a:lnTo>
                    <a:pt x="12915" y="433425"/>
                  </a:lnTo>
                  <a:lnTo>
                    <a:pt x="18453" y="438276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8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4"/>
                  </a:lnTo>
                  <a:lnTo>
                    <a:pt x="46253" y="435978"/>
                  </a:lnTo>
                  <a:lnTo>
                    <a:pt x="47434" y="440308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19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297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4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09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1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37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6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2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1"/>
                  </a:lnTo>
                  <a:lnTo>
                    <a:pt x="127688" y="3486"/>
                  </a:lnTo>
                  <a:lnTo>
                    <a:pt x="118414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58513" y="6464129"/>
              <a:ext cx="206468" cy="239229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2566624" y="6101143"/>
            <a:ext cx="658495" cy="624840"/>
          </a:xfrm>
          <a:custGeom>
            <a:avLst/>
            <a:gdLst/>
            <a:ahLst/>
            <a:cxnLst/>
            <a:rect l="l" t="t" r="r" b="b"/>
            <a:pathLst>
              <a:path w="658494" h="624840">
                <a:moveTo>
                  <a:pt x="658355" y="0"/>
                </a:moveTo>
                <a:lnTo>
                  <a:pt x="0" y="0"/>
                </a:lnTo>
                <a:lnTo>
                  <a:pt x="0" y="624217"/>
                </a:lnTo>
                <a:lnTo>
                  <a:pt x="658355" y="624217"/>
                </a:lnTo>
                <a:lnTo>
                  <a:pt x="6583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553930" y="6103056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2553929" y="6739756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85929" y="6088804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146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285930" y="6739756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567500" y="751595"/>
            <a:ext cx="43776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Cardiovascular</a:t>
            </a:r>
            <a:r>
              <a:rPr spc="-105" dirty="0"/>
              <a:t> </a:t>
            </a:r>
            <a:r>
              <a:rPr spc="-50" dirty="0"/>
              <a:t>health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67500" y="1361195"/>
            <a:ext cx="33515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449264" y="3420795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73FC23-3C16-4964-9F97-321100F6EF2E}"/>
              </a:ext>
            </a:extLst>
          </p:cNvPr>
          <p:cNvSpPr txBox="1"/>
          <p:nvPr/>
        </p:nvSpPr>
        <p:spPr>
          <a:xfrm>
            <a:off x="803301" y="4106760"/>
            <a:ext cx="812800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  <a:tabLst>
                <a:tab pos="4874260" algn="l"/>
              </a:tabLst>
            </a:pPr>
            <a:r>
              <a:rPr lang="en-US" sz="1800" spc="-15" dirty="0">
                <a:latin typeface="Source Sans Pro"/>
                <a:cs typeface="Source Sans Pro"/>
              </a:rPr>
              <a:t>The</a:t>
            </a:r>
            <a:r>
              <a:rPr lang="en-US" sz="1800" spc="-3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crude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35" dirty="0">
                <a:latin typeface="Source Sans Pro"/>
                <a:cs typeface="Source Sans Pro"/>
              </a:rPr>
              <a:t>rate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of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25" dirty="0" err="1">
                <a:latin typeface="Source Sans Pro"/>
                <a:cs typeface="Source Sans Pro"/>
              </a:rPr>
              <a:t>hospitalisations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10" dirty="0">
                <a:latin typeface="Source Sans Pro"/>
                <a:cs typeface="Source Sans Pro"/>
              </a:rPr>
              <a:t>in</a:t>
            </a:r>
            <a:r>
              <a:rPr lang="en-US" sz="1800" spc="-25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2018-1919</a:t>
            </a:r>
            <a:r>
              <a:rPr lang="en-US" sz="1800" spc="-155" dirty="0">
                <a:latin typeface="Source Sans Pro"/>
                <a:cs typeface="Source Sans Pro"/>
              </a:rPr>
              <a:t> </a:t>
            </a:r>
            <a:r>
              <a:rPr lang="en-US" sz="1600" baseline="33950" dirty="0">
                <a:latin typeface="Source Sans Pro"/>
                <a:cs typeface="Source Sans Pro"/>
              </a:rPr>
              <a:t>[9]</a:t>
            </a:r>
            <a:r>
              <a:rPr lang="en-US" sz="1800" dirty="0">
                <a:latin typeface="Source Sans Pro"/>
                <a:cs typeface="Source Sans Pro"/>
              </a:rPr>
              <a:t>:	</a:t>
            </a:r>
            <a:r>
              <a:rPr lang="en-US" sz="4000" b="1" spc="-22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19</a:t>
            </a:r>
            <a:r>
              <a:rPr lang="en-US" sz="4000" b="1" spc="-104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4000" b="1" spc="-30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lang="en-US" sz="4000" b="1" spc="-104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4000" b="1" spc="-37" baseline="-2525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lang="en-US" sz="4000" baseline="-2525" dirty="0">
              <a:latin typeface="Source Sans Pro"/>
              <a:cs typeface="Source Sans Pr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302D24F-37ED-45AE-93F1-48106A588566}"/>
              </a:ext>
            </a:extLst>
          </p:cNvPr>
          <p:cNvSpPr txBox="1"/>
          <p:nvPr/>
        </p:nvSpPr>
        <p:spPr>
          <a:xfrm>
            <a:off x="1270000" y="4944865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99490">
              <a:lnSpc>
                <a:spcPct val="100000"/>
              </a:lnSpc>
              <a:spcBef>
                <a:spcPts val="2355"/>
              </a:spcBef>
            </a:pPr>
            <a:r>
              <a:rPr lang="en-AU"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lang="en-AU" sz="24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753325"/>
            <a:ext cx="1260475" cy="865505"/>
            <a:chOff x="0" y="753325"/>
            <a:chExt cx="1260475" cy="865505"/>
          </a:xfrm>
        </p:grpSpPr>
        <p:sp>
          <p:nvSpPr>
            <p:cNvPr id="5" name="object 5"/>
            <p:cNvSpPr/>
            <p:nvPr/>
          </p:nvSpPr>
          <p:spPr>
            <a:xfrm>
              <a:off x="0" y="753325"/>
              <a:ext cx="1260475" cy="865505"/>
            </a:xfrm>
            <a:custGeom>
              <a:avLst/>
              <a:gdLst/>
              <a:ahLst/>
              <a:cxnLst/>
              <a:rect l="l" t="t" r="r" b="b"/>
              <a:pathLst>
                <a:path w="1260475" h="865505">
                  <a:moveTo>
                    <a:pt x="1260005" y="865263"/>
                  </a:moveTo>
                  <a:lnTo>
                    <a:pt x="0" y="865263"/>
                  </a:lnTo>
                  <a:lnTo>
                    <a:pt x="0" y="0"/>
                  </a:lnTo>
                  <a:lnTo>
                    <a:pt x="1260005" y="0"/>
                  </a:lnTo>
                  <a:lnTo>
                    <a:pt x="1260005" y="8652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3326"/>
              <a:ext cx="106757" cy="912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384" y="1235141"/>
              <a:ext cx="174024" cy="1641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53" y="1339136"/>
              <a:ext cx="153310" cy="156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368" y="1399683"/>
              <a:ext cx="191273" cy="2014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163" y="1500250"/>
              <a:ext cx="157677" cy="11833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3355" y="1588046"/>
              <a:ext cx="135890" cy="31115"/>
            </a:xfrm>
            <a:custGeom>
              <a:avLst/>
              <a:gdLst/>
              <a:ahLst/>
              <a:cxnLst/>
              <a:rect l="l" t="t" r="r" b="b"/>
              <a:pathLst>
                <a:path w="135890" h="31115">
                  <a:moveTo>
                    <a:pt x="77048" y="0"/>
                  </a:moveTo>
                  <a:lnTo>
                    <a:pt x="38502" y="5739"/>
                  </a:lnTo>
                  <a:lnTo>
                    <a:pt x="3383" y="26321"/>
                  </a:lnTo>
                  <a:lnTo>
                    <a:pt x="0" y="30542"/>
                  </a:lnTo>
                  <a:lnTo>
                    <a:pt x="135554" y="30542"/>
                  </a:lnTo>
                  <a:lnTo>
                    <a:pt x="114399" y="10761"/>
                  </a:lnTo>
                  <a:lnTo>
                    <a:pt x="770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674" y="1159524"/>
              <a:ext cx="156938" cy="1736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753325"/>
              <a:ext cx="520065" cy="865505"/>
            </a:xfrm>
            <a:custGeom>
              <a:avLst/>
              <a:gdLst/>
              <a:ahLst/>
              <a:cxnLst/>
              <a:rect l="l" t="t" r="r" b="b"/>
              <a:pathLst>
                <a:path w="520065" h="865505">
                  <a:moveTo>
                    <a:pt x="307800" y="0"/>
                  </a:moveTo>
                  <a:lnTo>
                    <a:pt x="193692" y="0"/>
                  </a:lnTo>
                  <a:lnTo>
                    <a:pt x="177670" y="22288"/>
                  </a:lnTo>
                  <a:lnTo>
                    <a:pt x="150040" y="62488"/>
                  </a:lnTo>
                  <a:lnTo>
                    <a:pt x="122274" y="104061"/>
                  </a:lnTo>
                  <a:lnTo>
                    <a:pt x="64348" y="191771"/>
                  </a:lnTo>
                  <a:lnTo>
                    <a:pt x="33192" y="238130"/>
                  </a:lnTo>
                  <a:lnTo>
                    <a:pt x="0" y="314784"/>
                  </a:lnTo>
                  <a:lnTo>
                    <a:pt x="0" y="589899"/>
                  </a:lnTo>
                  <a:lnTo>
                    <a:pt x="3839" y="590206"/>
                  </a:lnTo>
                  <a:lnTo>
                    <a:pt x="18676" y="596041"/>
                  </a:lnTo>
                  <a:lnTo>
                    <a:pt x="30346" y="604438"/>
                  </a:lnTo>
                  <a:lnTo>
                    <a:pt x="37074" y="614987"/>
                  </a:lnTo>
                  <a:lnTo>
                    <a:pt x="38784" y="627417"/>
                  </a:lnTo>
                  <a:lnTo>
                    <a:pt x="35402" y="641457"/>
                  </a:lnTo>
                  <a:lnTo>
                    <a:pt x="0" y="664922"/>
                  </a:lnTo>
                  <a:lnTo>
                    <a:pt x="0" y="865263"/>
                  </a:lnTo>
                  <a:lnTo>
                    <a:pt x="123857" y="865263"/>
                  </a:lnTo>
                  <a:lnTo>
                    <a:pt x="124644" y="825101"/>
                  </a:lnTo>
                  <a:lnTo>
                    <a:pt x="128043" y="771194"/>
                  </a:lnTo>
                  <a:lnTo>
                    <a:pt x="133774" y="717499"/>
                  </a:lnTo>
                  <a:lnTo>
                    <a:pt x="141829" y="664092"/>
                  </a:lnTo>
                  <a:lnTo>
                    <a:pt x="152200" y="611046"/>
                  </a:lnTo>
                  <a:lnTo>
                    <a:pt x="164879" y="558437"/>
                  </a:lnTo>
                  <a:lnTo>
                    <a:pt x="178413" y="511513"/>
                  </a:lnTo>
                  <a:lnTo>
                    <a:pt x="193925" y="465833"/>
                  </a:lnTo>
                  <a:lnTo>
                    <a:pt x="204898" y="437820"/>
                  </a:lnTo>
                  <a:lnTo>
                    <a:pt x="61413" y="437820"/>
                  </a:lnTo>
                  <a:lnTo>
                    <a:pt x="46734" y="437442"/>
                  </a:lnTo>
                  <a:lnTo>
                    <a:pt x="32837" y="431246"/>
                  </a:lnTo>
                  <a:lnTo>
                    <a:pt x="21498" y="419688"/>
                  </a:lnTo>
                  <a:lnTo>
                    <a:pt x="16185" y="406799"/>
                  </a:lnTo>
                  <a:lnTo>
                    <a:pt x="16890" y="392909"/>
                  </a:lnTo>
                  <a:lnTo>
                    <a:pt x="23604" y="378351"/>
                  </a:lnTo>
                  <a:lnTo>
                    <a:pt x="34073" y="366404"/>
                  </a:lnTo>
                  <a:lnTo>
                    <a:pt x="46478" y="360107"/>
                  </a:lnTo>
                  <a:lnTo>
                    <a:pt x="60857" y="359859"/>
                  </a:lnTo>
                  <a:lnTo>
                    <a:pt x="239669" y="359859"/>
                  </a:lnTo>
                  <a:lnTo>
                    <a:pt x="251753" y="335619"/>
                  </a:lnTo>
                  <a:lnTo>
                    <a:pt x="274602" y="294280"/>
                  </a:lnTo>
                  <a:lnTo>
                    <a:pt x="299142" y="253870"/>
                  </a:lnTo>
                  <a:lnTo>
                    <a:pt x="302710" y="248479"/>
                  </a:lnTo>
                  <a:lnTo>
                    <a:pt x="187984" y="248479"/>
                  </a:lnTo>
                  <a:lnTo>
                    <a:pt x="168790" y="243705"/>
                  </a:lnTo>
                  <a:lnTo>
                    <a:pt x="153299" y="231648"/>
                  </a:lnTo>
                  <a:lnTo>
                    <a:pt x="143895" y="215191"/>
                  </a:lnTo>
                  <a:lnTo>
                    <a:pt x="141287" y="196414"/>
                  </a:lnTo>
                  <a:lnTo>
                    <a:pt x="146184" y="177399"/>
                  </a:lnTo>
                  <a:lnTo>
                    <a:pt x="157203" y="162063"/>
                  </a:lnTo>
                  <a:lnTo>
                    <a:pt x="172427" y="153886"/>
                  </a:lnTo>
                  <a:lnTo>
                    <a:pt x="191069" y="153017"/>
                  </a:lnTo>
                  <a:lnTo>
                    <a:pt x="370973" y="153017"/>
                  </a:lnTo>
                  <a:lnTo>
                    <a:pt x="384588" y="135858"/>
                  </a:lnTo>
                  <a:lnTo>
                    <a:pt x="418204" y="98044"/>
                  </a:lnTo>
                  <a:lnTo>
                    <a:pt x="453546" y="61820"/>
                  </a:lnTo>
                  <a:lnTo>
                    <a:pt x="468506" y="47572"/>
                  </a:lnTo>
                  <a:lnTo>
                    <a:pt x="326690" y="47572"/>
                  </a:lnTo>
                  <a:lnTo>
                    <a:pt x="312529" y="43528"/>
                  </a:lnTo>
                  <a:lnTo>
                    <a:pt x="303632" y="36113"/>
                  </a:lnTo>
                  <a:lnTo>
                    <a:pt x="299735" y="27304"/>
                  </a:lnTo>
                  <a:lnTo>
                    <a:pt x="299993" y="17503"/>
                  </a:lnTo>
                  <a:lnTo>
                    <a:pt x="303515" y="7257"/>
                  </a:lnTo>
                  <a:lnTo>
                    <a:pt x="307800" y="0"/>
                  </a:lnTo>
                  <a:close/>
                </a:path>
                <a:path w="520065" h="865505">
                  <a:moveTo>
                    <a:pt x="239669" y="359859"/>
                  </a:moveTo>
                  <a:lnTo>
                    <a:pt x="60857" y="359859"/>
                  </a:lnTo>
                  <a:lnTo>
                    <a:pt x="77249" y="366057"/>
                  </a:lnTo>
                  <a:lnTo>
                    <a:pt x="88341" y="376243"/>
                  </a:lnTo>
                  <a:lnTo>
                    <a:pt x="94211" y="388263"/>
                  </a:lnTo>
                  <a:lnTo>
                    <a:pt x="94635" y="401912"/>
                  </a:lnTo>
                  <a:lnTo>
                    <a:pt x="89390" y="416984"/>
                  </a:lnTo>
                  <a:lnTo>
                    <a:pt x="61413" y="437820"/>
                  </a:lnTo>
                  <a:lnTo>
                    <a:pt x="204898" y="437820"/>
                  </a:lnTo>
                  <a:lnTo>
                    <a:pt x="211357" y="421332"/>
                  </a:lnTo>
                  <a:lnTo>
                    <a:pt x="230652" y="377948"/>
                  </a:lnTo>
                  <a:lnTo>
                    <a:pt x="239669" y="359859"/>
                  </a:lnTo>
                  <a:close/>
                </a:path>
                <a:path w="520065" h="865505">
                  <a:moveTo>
                    <a:pt x="370973" y="153017"/>
                  </a:moveTo>
                  <a:lnTo>
                    <a:pt x="191069" y="153017"/>
                  </a:lnTo>
                  <a:lnTo>
                    <a:pt x="212440" y="159619"/>
                  </a:lnTo>
                  <a:lnTo>
                    <a:pt x="227916" y="171475"/>
                  </a:lnTo>
                  <a:lnTo>
                    <a:pt x="237691" y="187625"/>
                  </a:lnTo>
                  <a:lnTo>
                    <a:pt x="241051" y="206199"/>
                  </a:lnTo>
                  <a:lnTo>
                    <a:pt x="237281" y="225328"/>
                  </a:lnTo>
                  <a:lnTo>
                    <a:pt x="225938" y="238349"/>
                  </a:lnTo>
                  <a:lnTo>
                    <a:pt x="208270" y="246380"/>
                  </a:lnTo>
                  <a:lnTo>
                    <a:pt x="187984" y="248479"/>
                  </a:lnTo>
                  <a:lnTo>
                    <a:pt x="302710" y="248479"/>
                  </a:lnTo>
                  <a:lnTo>
                    <a:pt x="325316" y="214325"/>
                  </a:lnTo>
                  <a:lnTo>
                    <a:pt x="353067" y="175582"/>
                  </a:lnTo>
                  <a:lnTo>
                    <a:pt x="370973" y="153017"/>
                  </a:lnTo>
                  <a:close/>
                </a:path>
                <a:path w="520065" h="865505">
                  <a:moveTo>
                    <a:pt x="520028" y="0"/>
                  </a:moveTo>
                  <a:lnTo>
                    <a:pt x="362793" y="0"/>
                  </a:lnTo>
                  <a:lnTo>
                    <a:pt x="364161" y="1916"/>
                  </a:lnTo>
                  <a:lnTo>
                    <a:pt x="366257" y="13001"/>
                  </a:lnTo>
                  <a:lnTo>
                    <a:pt x="363989" y="25875"/>
                  </a:lnTo>
                  <a:lnTo>
                    <a:pt x="354964" y="37754"/>
                  </a:lnTo>
                  <a:lnTo>
                    <a:pt x="341683" y="45317"/>
                  </a:lnTo>
                  <a:lnTo>
                    <a:pt x="326690" y="47572"/>
                  </a:lnTo>
                  <a:lnTo>
                    <a:pt x="468506" y="47572"/>
                  </a:lnTo>
                  <a:lnTo>
                    <a:pt x="490246" y="26867"/>
                  </a:lnTo>
                  <a:lnTo>
                    <a:pt x="520028" y="0"/>
                  </a:lnTo>
                  <a:close/>
                </a:path>
                <a:path w="520065" h="865505">
                  <a:moveTo>
                    <a:pt x="303563" y="7117"/>
                  </a:moveTo>
                  <a:lnTo>
                    <a:pt x="303397" y="7257"/>
                  </a:lnTo>
                  <a:lnTo>
                    <a:pt x="303563" y="71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727" y="753326"/>
              <a:ext cx="153848" cy="764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679" y="768502"/>
              <a:ext cx="180157" cy="17956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901" y="997874"/>
              <a:ext cx="160358" cy="1641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6382" y="962651"/>
              <a:ext cx="176534" cy="1880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480" y="858325"/>
              <a:ext cx="177882" cy="17651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08169" y="753326"/>
              <a:ext cx="81915" cy="12700"/>
            </a:xfrm>
            <a:custGeom>
              <a:avLst/>
              <a:gdLst/>
              <a:ahLst/>
              <a:cxnLst/>
              <a:rect l="l" t="t" r="r" b="b"/>
              <a:pathLst>
                <a:path w="81915" h="12700">
                  <a:moveTo>
                    <a:pt x="81894" y="0"/>
                  </a:moveTo>
                  <a:lnTo>
                    <a:pt x="0" y="0"/>
                  </a:lnTo>
                  <a:lnTo>
                    <a:pt x="11852" y="7131"/>
                  </a:lnTo>
                  <a:lnTo>
                    <a:pt x="35488" y="12528"/>
                  </a:lnTo>
                  <a:lnTo>
                    <a:pt x="60742" y="8545"/>
                  </a:lnTo>
                  <a:lnTo>
                    <a:pt x="8189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881" y="1056047"/>
              <a:ext cx="210934" cy="212748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2921" y="1772145"/>
            <a:ext cx="16250285" cy="6652259"/>
            <a:chOff x="2921" y="1772145"/>
            <a:chExt cx="16250285" cy="6652259"/>
          </a:xfrm>
        </p:grpSpPr>
        <p:sp>
          <p:nvSpPr>
            <p:cNvPr id="22" name="object 22"/>
            <p:cNvSpPr/>
            <p:nvPr/>
          </p:nvSpPr>
          <p:spPr>
            <a:xfrm>
              <a:off x="2921" y="1772145"/>
              <a:ext cx="16250285" cy="6652259"/>
            </a:xfrm>
            <a:custGeom>
              <a:avLst/>
              <a:gdLst/>
              <a:ahLst/>
              <a:cxnLst/>
              <a:rect l="l" t="t" r="r" b="b"/>
              <a:pathLst>
                <a:path w="16250285" h="6652259">
                  <a:moveTo>
                    <a:pt x="16250170" y="0"/>
                  </a:moveTo>
                  <a:lnTo>
                    <a:pt x="0" y="0"/>
                  </a:lnTo>
                  <a:lnTo>
                    <a:pt x="0" y="6651853"/>
                  </a:lnTo>
                  <a:lnTo>
                    <a:pt x="16250170" y="6651853"/>
                  </a:lnTo>
                  <a:lnTo>
                    <a:pt x="1625017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62919" y="1875892"/>
              <a:ext cx="404499" cy="94615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412998" y="2058852"/>
            <a:ext cx="12096115" cy="265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155">
              <a:lnSpc>
                <a:spcPct val="100000"/>
              </a:lnSpc>
              <a:spcBef>
                <a:spcPts val="100"/>
              </a:spcBef>
              <a:tabLst>
                <a:tab pos="9147810" algn="l"/>
              </a:tabLst>
            </a:pP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Acute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rheumatic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fever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(ARF) and</a:t>
            </a:r>
            <a:r>
              <a:rPr sz="2400" b="1" spc="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rheumatic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heart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disease</a:t>
            </a:r>
            <a:r>
              <a:rPr sz="24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(RHD)	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 dirty="0">
              <a:latin typeface="Source Sans Pro"/>
              <a:cs typeface="Source Sans Pro"/>
            </a:endParaRPr>
          </a:p>
          <a:p>
            <a:pPr marL="63500" marR="55880" indent="-635">
              <a:lnSpc>
                <a:spcPct val="111900"/>
              </a:lnSpc>
            </a:pPr>
            <a:r>
              <a:rPr sz="2800" b="1" spc="-30" dirty="0">
                <a:solidFill>
                  <a:srgbClr val="9ED298"/>
                </a:solidFill>
                <a:latin typeface="Source Sans Pro Black"/>
                <a:cs typeface="Source Sans Pro Black"/>
              </a:rPr>
              <a:t>ARF and RHD </a:t>
            </a:r>
            <a:r>
              <a:rPr sz="2800" b="1" spc="-40" dirty="0">
                <a:solidFill>
                  <a:srgbClr val="9ED298"/>
                </a:solidFill>
                <a:latin typeface="Source Sans Pro Black"/>
                <a:cs typeface="Source Sans Pro Black"/>
              </a:rPr>
              <a:t>are </a:t>
            </a:r>
            <a:r>
              <a:rPr sz="2800" b="1" spc="-60" dirty="0">
                <a:solidFill>
                  <a:srgbClr val="9ED298"/>
                </a:solidFill>
                <a:latin typeface="Source Sans Pro Black"/>
                <a:cs typeface="Source Sans Pro Black"/>
              </a:rPr>
              <a:t>preventable </a:t>
            </a:r>
            <a:r>
              <a:rPr sz="2800" b="1" spc="-45" dirty="0">
                <a:solidFill>
                  <a:srgbClr val="9ED298"/>
                </a:solidFill>
                <a:latin typeface="Source Sans Pro Black"/>
                <a:cs typeface="Source Sans Pro Black"/>
              </a:rPr>
              <a:t>health problems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that affect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many Aboriginal and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Torres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Strait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Islander people and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communities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 RHD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occurs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when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ARF,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sickness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caused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germ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Streptococcus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leads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permanent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damage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heart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valves.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Risk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factors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ARF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include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overcrowding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and poor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sanitation</a:t>
            </a:r>
            <a:r>
              <a:rPr sz="2000" spc="-1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[12,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 13]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latin typeface="Source Sans Pro"/>
              <a:cs typeface="Source Sans Pro"/>
            </a:endParaRPr>
          </a:p>
          <a:p>
            <a:pPr marL="122555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Qld,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WA,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SA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NT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in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2015-2019,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among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Aboriginal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Source Sans Pro"/>
                <a:cs typeface="Source Sans Pro"/>
              </a:rPr>
              <a:t>Torres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Source Sans Pro"/>
                <a:cs typeface="Source Sans Pro"/>
              </a:rPr>
              <a:t>Strait</a:t>
            </a:r>
            <a:r>
              <a:rPr sz="2000" spc="-8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Islander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Source Sans Pro"/>
                <a:cs typeface="Source Sans Pro"/>
              </a:rPr>
              <a:t>people,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there</a:t>
            </a:r>
            <a:r>
              <a:rPr sz="2000" spc="-7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were</a:t>
            </a:r>
            <a:r>
              <a:rPr sz="2000" spc="-23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[14]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59906" y="7688140"/>
            <a:ext cx="753808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roadmap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ending RHD in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Australia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2031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was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released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in 2020</a:t>
            </a:r>
            <a:r>
              <a:rPr sz="2000" spc="-1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63241" y="5066925"/>
            <a:ext cx="1537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2,128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63241" y="5699032"/>
            <a:ext cx="16713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episodes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ource Sans Pro"/>
                <a:cs typeface="Source Sans Pro"/>
              </a:rPr>
              <a:t>ARF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63241" y="6303226"/>
            <a:ext cx="1537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9ED298"/>
                </a:solidFill>
                <a:latin typeface="Source Sans Pro Black"/>
                <a:cs typeface="Source Sans Pro Black"/>
              </a:rPr>
              <a:t>1,325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63241" y="6894550"/>
            <a:ext cx="226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new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diagnoses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Source Sans Pro"/>
                <a:cs typeface="Source Sans Pro"/>
              </a:rPr>
              <a:t>RHD</a:t>
            </a:r>
            <a:endParaRPr sz="28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32199" y="5263220"/>
            <a:ext cx="1772920" cy="7772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2500"/>
              </a:lnSpc>
              <a:spcBef>
                <a:spcPts val="24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nearly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half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these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episodes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were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16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 </a:t>
            </a:r>
            <a:r>
              <a:rPr sz="1600" b="1" spc="-30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5–1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4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-g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oup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31" name="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980269" y="5221457"/>
            <a:ext cx="622578" cy="866140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9786053" y="5179304"/>
            <a:ext cx="33051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6</a:t>
            </a:r>
            <a:r>
              <a:rPr sz="7200" b="1" spc="430" dirty="0">
                <a:solidFill>
                  <a:srgbClr val="FFFFFF"/>
                </a:solidFill>
                <a:latin typeface="Source Sans Pro Black"/>
                <a:cs typeface="Source Sans Pro Black"/>
              </a:rPr>
              <a:t>0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episode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NT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773592" y="5357713"/>
            <a:ext cx="489584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>
              <a:latin typeface="Source Sans Pro Black"/>
              <a:cs typeface="Source Sans Pro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992544" y="5105778"/>
            <a:ext cx="4861560" cy="2162810"/>
            <a:chOff x="4992544" y="5105778"/>
            <a:chExt cx="4861560" cy="2162810"/>
          </a:xfrm>
        </p:grpSpPr>
        <p:sp>
          <p:nvSpPr>
            <p:cNvPr id="35" name="object 35"/>
            <p:cNvSpPr/>
            <p:nvPr/>
          </p:nvSpPr>
          <p:spPr>
            <a:xfrm>
              <a:off x="4995719" y="5137571"/>
              <a:ext cx="34290" cy="937260"/>
            </a:xfrm>
            <a:custGeom>
              <a:avLst/>
              <a:gdLst/>
              <a:ahLst/>
              <a:cxnLst/>
              <a:rect l="l" t="t" r="r" b="b"/>
              <a:pathLst>
                <a:path w="34289" h="937260">
                  <a:moveTo>
                    <a:pt x="0" y="0"/>
                  </a:moveTo>
                  <a:lnTo>
                    <a:pt x="34061" y="0"/>
                  </a:lnTo>
                  <a:lnTo>
                    <a:pt x="34061" y="447167"/>
                  </a:lnTo>
                  <a:lnTo>
                    <a:pt x="34061" y="936853"/>
                  </a:lnTo>
                  <a:lnTo>
                    <a:pt x="0" y="93685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32958" y="5612668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79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30923" y="559996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44251" y="6328011"/>
              <a:ext cx="34290" cy="937260"/>
            </a:xfrm>
            <a:custGeom>
              <a:avLst/>
              <a:gdLst/>
              <a:ahLst/>
              <a:cxnLst/>
              <a:rect l="l" t="t" r="r" b="b"/>
              <a:pathLst>
                <a:path w="34290" h="937259">
                  <a:moveTo>
                    <a:pt x="0" y="0"/>
                  </a:moveTo>
                  <a:lnTo>
                    <a:pt x="34061" y="0"/>
                  </a:lnTo>
                  <a:lnTo>
                    <a:pt x="34061" y="447167"/>
                  </a:lnTo>
                  <a:lnTo>
                    <a:pt x="34061" y="936853"/>
                  </a:lnTo>
                  <a:lnTo>
                    <a:pt x="0" y="936853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681489" y="6803106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7967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79455" y="679040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61471" y="6339426"/>
              <a:ext cx="892599" cy="89687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49539" y="5105778"/>
              <a:ext cx="1007849" cy="1004823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6332134" y="6466661"/>
            <a:ext cx="2033270" cy="8178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ct val="89100"/>
              </a:lnSpc>
              <a:spcBef>
                <a:spcPts val="360"/>
              </a:spcBef>
            </a:pP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the 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rate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 </a:t>
            </a: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females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w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n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arl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y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double  </a:t>
            </a:r>
            <a:r>
              <a:rPr sz="1600" spc="-15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Source Sans Pro"/>
                <a:cs typeface="Source Sans Pro"/>
              </a:rPr>
              <a:t>rate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1600" spc="-4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949470" y="656731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x2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67500" y="568715"/>
            <a:ext cx="437769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36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Cardiovascular</a:t>
            </a:r>
            <a:r>
              <a:rPr sz="3600" b="1" spc="-10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36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health</a:t>
            </a:r>
            <a:endParaRPr sz="360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849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Cancer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8547" y="7316360"/>
            <a:ext cx="1007837" cy="10120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54625" y="7469754"/>
            <a:ext cx="1000823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2012-2016,</a:t>
            </a:r>
            <a:r>
              <a:rPr sz="2000" spc="35" dirty="0"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1399C9"/>
                </a:solidFill>
                <a:latin typeface="Source Sans Pro Black"/>
                <a:cs typeface="Source Sans Pro Black"/>
              </a:rPr>
              <a:t>8,326</a:t>
            </a:r>
            <a:r>
              <a:rPr sz="2800" b="1" spc="-22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new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diagnosed, an </a:t>
            </a:r>
            <a:r>
              <a:rPr sz="2000" spc="-15" dirty="0">
                <a:latin typeface="Source Sans Pro"/>
                <a:cs typeface="Source Sans Pro"/>
              </a:rPr>
              <a:t>average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1399C9"/>
                </a:solidFill>
                <a:latin typeface="Source Sans Pro Black"/>
                <a:cs typeface="Source Sans Pro Black"/>
              </a:rPr>
              <a:t>1,665</a:t>
            </a:r>
            <a:r>
              <a:rPr sz="2800" b="1" spc="-22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new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dirty="0">
                <a:latin typeface="Source Sans Pro"/>
                <a:cs typeface="Source Sans Pro"/>
              </a:rPr>
              <a:t> per </a:t>
            </a:r>
            <a:r>
              <a:rPr sz="2000" spc="-10" dirty="0">
                <a:latin typeface="Source Sans Pro"/>
                <a:cs typeface="Source Sans Pro"/>
              </a:rPr>
              <a:t>year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044" y="4405132"/>
            <a:ext cx="651624" cy="59867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5095" y="6214357"/>
            <a:ext cx="1007774" cy="101260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26613" y="6214086"/>
            <a:ext cx="1007776" cy="10129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66899" y="6182566"/>
            <a:ext cx="3669665" cy="95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570"/>
              </a:lnSpc>
              <a:spcBef>
                <a:spcPts val="100"/>
              </a:spcBef>
              <a:tabLst>
                <a:tab pos="244284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97155">
              <a:lnSpc>
                <a:spcPts val="1730"/>
              </a:lnSpc>
              <a:tabLst>
                <a:tab pos="2442845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0" y="2144559"/>
            <a:ext cx="13441044" cy="4183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39497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is the </a:t>
            </a:r>
            <a:r>
              <a:rPr sz="2000" spc="-10" dirty="0">
                <a:latin typeface="Source Sans Pro"/>
                <a:cs typeface="Source Sans Pro"/>
              </a:rPr>
              <a:t>term</a:t>
            </a:r>
            <a:r>
              <a:rPr sz="2000" dirty="0">
                <a:latin typeface="Source Sans Pro"/>
                <a:cs typeface="Source Sans Pro"/>
              </a:rPr>
              <a:t> used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 number of </a:t>
            </a:r>
            <a:r>
              <a:rPr sz="2000" spc="-15" dirty="0">
                <a:latin typeface="Source Sans Pro"/>
                <a:cs typeface="Source Sans Pro"/>
              </a:rPr>
              <a:t>related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damage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body </a:t>
            </a:r>
            <a:r>
              <a:rPr sz="2000" spc="-10" dirty="0">
                <a:latin typeface="Source Sans Pro"/>
                <a:cs typeface="Source Sans Pro"/>
              </a:rPr>
              <a:t>cells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causing</a:t>
            </a:r>
            <a:r>
              <a:rPr sz="2000" dirty="0">
                <a:latin typeface="Source Sans Pro"/>
                <a:cs typeface="Source Sans Pro"/>
              </a:rPr>
              <a:t> them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grow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abnormally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10" dirty="0">
                <a:latin typeface="Source Sans Pro"/>
                <a:cs typeface="Source Sans Pro"/>
              </a:rPr>
              <a:t>Cancer can </a:t>
            </a:r>
            <a:r>
              <a:rPr sz="2000" spc="-20" dirty="0">
                <a:latin typeface="Source Sans Pro"/>
                <a:cs typeface="Source Sans Pro"/>
              </a:rPr>
              <a:t>start </a:t>
            </a:r>
            <a:r>
              <a:rPr sz="2000" spc="-10" dirty="0">
                <a:latin typeface="Source Sans Pro"/>
                <a:cs typeface="Source Sans Pro"/>
              </a:rPr>
              <a:t>almost </a:t>
            </a:r>
            <a:r>
              <a:rPr sz="2000" spc="-5" dirty="0">
                <a:latin typeface="Source Sans Pro"/>
                <a:cs typeface="Source Sans Pro"/>
              </a:rPr>
              <a:t>anywhere </a:t>
            </a:r>
            <a:r>
              <a:rPr sz="2000" dirty="0">
                <a:latin typeface="Source Sans Pro"/>
                <a:cs typeface="Source Sans Pro"/>
              </a:rPr>
              <a:t>in the body </a:t>
            </a:r>
            <a:r>
              <a:rPr sz="1725" spc="7" baseline="31400" dirty="0">
                <a:latin typeface="Source Sans Pro"/>
                <a:cs typeface="Source Sans Pro"/>
              </a:rPr>
              <a:t>[1]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there </a:t>
            </a:r>
            <a:r>
              <a:rPr sz="2000" spc="-10" dirty="0">
                <a:latin typeface="Source Sans Pro"/>
                <a:cs typeface="Source Sans Pro"/>
              </a:rPr>
              <a:t>are </a:t>
            </a:r>
            <a:r>
              <a:rPr sz="2000" spc="-5" dirty="0">
                <a:latin typeface="Source Sans Pro"/>
                <a:cs typeface="Source Sans Pro"/>
              </a:rPr>
              <a:t>more </a:t>
            </a:r>
            <a:r>
              <a:rPr sz="2000" dirty="0">
                <a:latin typeface="Source Sans Pro"/>
                <a:cs typeface="Source Sans Pro"/>
              </a:rPr>
              <a:t>than 200 types of </a:t>
            </a:r>
            <a:r>
              <a:rPr sz="2000" spc="-15" dirty="0">
                <a:latin typeface="Source Sans Pro"/>
                <a:cs typeface="Source Sans Pro"/>
              </a:rPr>
              <a:t>cancer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 The </a:t>
            </a:r>
            <a:r>
              <a:rPr sz="2000" spc="-10" dirty="0">
                <a:latin typeface="Source Sans Pro"/>
                <a:cs typeface="Source Sans Pro"/>
              </a:rPr>
              <a:t>location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the body </a:t>
            </a:r>
            <a:r>
              <a:rPr sz="2000" spc="-5" dirty="0">
                <a:latin typeface="Source Sans Pro"/>
                <a:cs typeface="Source Sans Pro"/>
              </a:rPr>
              <a:t>where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cells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begin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forming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5" dirty="0">
                <a:latin typeface="Source Sans Pro"/>
                <a:cs typeface="Source Sans Pro"/>
              </a:rPr>
              <a:t>known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5" dirty="0">
                <a:latin typeface="Source Sans Pro"/>
                <a:cs typeface="Source Sans Pro"/>
              </a:rPr>
              <a:t>primary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site.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example,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lung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begins</a:t>
            </a:r>
            <a:r>
              <a:rPr sz="2000" dirty="0">
                <a:latin typeface="Source Sans Pro"/>
                <a:cs typeface="Source Sans Pro"/>
              </a:rPr>
              <a:t> in the lungs.</a:t>
            </a:r>
          </a:p>
          <a:p>
            <a:pPr marL="64135" marR="43180">
              <a:lnSpc>
                <a:spcPct val="116700"/>
              </a:lnSpc>
            </a:pPr>
            <a:r>
              <a:rPr sz="2000" dirty="0">
                <a:latin typeface="Source Sans Pro"/>
                <a:cs typeface="Source Sans Pro"/>
              </a:rPr>
              <a:t>When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cells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spread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other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parts</a:t>
            </a:r>
            <a:r>
              <a:rPr sz="2000" dirty="0">
                <a:latin typeface="Source Sans Pro"/>
                <a:cs typeface="Source Sans Pro"/>
              </a:rPr>
              <a:t> of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body it is </a:t>
            </a:r>
            <a:r>
              <a:rPr sz="2000" spc="-5" dirty="0">
                <a:latin typeface="Source Sans Pro"/>
                <a:cs typeface="Source Sans Pro"/>
              </a:rPr>
              <a:t>known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35" dirty="0">
                <a:latin typeface="Source Sans Pro"/>
                <a:cs typeface="Source Sans Pro"/>
              </a:rPr>
              <a:t>‘metastasis’.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‘Neoplasms’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5" dirty="0">
                <a:latin typeface="Source Sans Pro"/>
                <a:cs typeface="Source Sans Pro"/>
              </a:rPr>
              <a:t>sometimes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used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describe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dirty="0">
                <a:latin typeface="Source Sans Pro"/>
                <a:cs typeface="Source Sans Pro"/>
              </a:rPr>
              <a:t> with abnormal </a:t>
            </a:r>
            <a:r>
              <a:rPr sz="2000" spc="-10" dirty="0">
                <a:latin typeface="Source Sans Pro"/>
                <a:cs typeface="Source Sans Pro"/>
              </a:rPr>
              <a:t>growth</a:t>
            </a:r>
            <a:r>
              <a:rPr sz="2000" dirty="0">
                <a:latin typeface="Source Sans Pro"/>
                <a:cs typeface="Source Sans Pro"/>
              </a:rPr>
              <a:t> of new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tissue (tumour)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. Neoplasms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be benign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(not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cancerous)</a:t>
            </a:r>
            <a:r>
              <a:rPr sz="2000" dirty="0">
                <a:latin typeface="Source Sans Pro"/>
                <a:cs typeface="Source Sans Pro"/>
              </a:rPr>
              <a:t> or malignant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(cancerous).</a:t>
            </a:r>
            <a:endParaRPr sz="2000" dirty="0">
              <a:latin typeface="Source Sans Pro"/>
              <a:cs typeface="Source Sans Pro"/>
            </a:endParaRPr>
          </a:p>
          <a:p>
            <a:pPr marL="928369">
              <a:lnSpc>
                <a:spcPct val="100000"/>
              </a:lnSpc>
              <a:spcBef>
                <a:spcPts val="185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Incidence</a:t>
            </a: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50800" marR="3911600" indent="-635">
              <a:lnSpc>
                <a:spcPct val="107100"/>
              </a:lnSpc>
              <a:spcBef>
                <a:spcPts val="1830"/>
              </a:spcBef>
            </a:pPr>
            <a:r>
              <a:rPr sz="2000" dirty="0">
                <a:latin typeface="Source Sans Pro"/>
                <a:cs typeface="Source Sans Pro"/>
              </a:rPr>
              <a:t>In the 2018-19 </a:t>
            </a:r>
            <a:r>
              <a:rPr sz="2000" spc="-30" dirty="0">
                <a:latin typeface="Source Sans Pro"/>
                <a:cs typeface="Source Sans Pro"/>
              </a:rPr>
              <a:t>NATSIHS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, </a:t>
            </a:r>
            <a:r>
              <a:rPr sz="2800" b="1" spc="-35" dirty="0">
                <a:solidFill>
                  <a:srgbClr val="26BCB7"/>
                </a:solidFill>
                <a:latin typeface="Source Sans Pro Black"/>
                <a:cs typeface="Source Sans Pro Black"/>
              </a:rPr>
              <a:t>1.1%</a:t>
            </a:r>
            <a:r>
              <a:rPr sz="2800" b="1" spc="-105" dirty="0">
                <a:solidFill>
                  <a:srgbClr val="26BCB7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reported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having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(malignant neoplasm):</a:t>
            </a:r>
          </a:p>
          <a:p>
            <a:pPr marR="3122930" algn="r">
              <a:lnSpc>
                <a:spcPts val="3125"/>
              </a:lnSpc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1.3%</a:t>
            </a:r>
            <a:endParaRPr sz="2800" dirty="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6312" y="6634227"/>
            <a:ext cx="8108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0.7%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36313" y="6250416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36313" y="7012416"/>
            <a:ext cx="1109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78795" y="6626957"/>
            <a:ext cx="1592115" cy="60131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638823" y="5841482"/>
            <a:ext cx="2223974" cy="63125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849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Cancer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2329" y="4858590"/>
            <a:ext cx="1605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8572" y="4785955"/>
            <a:ext cx="229235" cy="724535"/>
            <a:chOff x="1918572" y="4785955"/>
            <a:chExt cx="229235" cy="724535"/>
          </a:xfrm>
        </p:grpSpPr>
        <p:sp>
          <p:nvSpPr>
            <p:cNvPr id="5" name="object 5"/>
            <p:cNvSpPr/>
            <p:nvPr/>
          </p:nvSpPr>
          <p:spPr>
            <a:xfrm>
              <a:off x="1918563" y="478595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94640" y="649605"/>
                  </a:lnTo>
                  <a:lnTo>
                    <a:pt x="192976" y="639991"/>
                  </a:lnTo>
                  <a:lnTo>
                    <a:pt x="192252" y="635736"/>
                  </a:lnTo>
                  <a:lnTo>
                    <a:pt x="190220" y="630288"/>
                  </a:lnTo>
                  <a:lnTo>
                    <a:pt x="187147" y="622046"/>
                  </a:lnTo>
                  <a:lnTo>
                    <a:pt x="186169" y="620204"/>
                  </a:lnTo>
                  <a:lnTo>
                    <a:pt x="185762" y="619442"/>
                  </a:lnTo>
                  <a:lnTo>
                    <a:pt x="182549" y="613435"/>
                  </a:lnTo>
                  <a:lnTo>
                    <a:pt x="182549" y="658799"/>
                  </a:lnTo>
                  <a:lnTo>
                    <a:pt x="182206" y="659358"/>
                  </a:lnTo>
                  <a:lnTo>
                    <a:pt x="181914" y="660260"/>
                  </a:lnTo>
                  <a:lnTo>
                    <a:pt x="174371" y="660654"/>
                  </a:lnTo>
                  <a:lnTo>
                    <a:pt x="174371" y="685685"/>
                  </a:lnTo>
                  <a:lnTo>
                    <a:pt x="172300" y="692467"/>
                  </a:lnTo>
                  <a:lnTo>
                    <a:pt x="163029" y="691972"/>
                  </a:lnTo>
                  <a:lnTo>
                    <a:pt x="163029" y="702373"/>
                  </a:lnTo>
                  <a:lnTo>
                    <a:pt x="161442" y="702881"/>
                  </a:lnTo>
                  <a:lnTo>
                    <a:pt x="159893" y="703694"/>
                  </a:lnTo>
                  <a:lnTo>
                    <a:pt x="90995" y="709168"/>
                  </a:lnTo>
                  <a:lnTo>
                    <a:pt x="89217" y="708418"/>
                  </a:lnTo>
                  <a:lnTo>
                    <a:pt x="87464" y="708075"/>
                  </a:lnTo>
                  <a:lnTo>
                    <a:pt x="87680" y="707186"/>
                  </a:lnTo>
                  <a:lnTo>
                    <a:pt x="162661" y="701217"/>
                  </a:lnTo>
                  <a:lnTo>
                    <a:pt x="163029" y="702373"/>
                  </a:lnTo>
                  <a:lnTo>
                    <a:pt x="163029" y="691972"/>
                  </a:lnTo>
                  <a:lnTo>
                    <a:pt x="160820" y="691845"/>
                  </a:lnTo>
                  <a:lnTo>
                    <a:pt x="71018" y="694156"/>
                  </a:lnTo>
                  <a:lnTo>
                    <a:pt x="70231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3771" y="685419"/>
                  </a:lnTo>
                  <a:lnTo>
                    <a:pt x="174371" y="685685"/>
                  </a:lnTo>
                  <a:lnTo>
                    <a:pt x="174371" y="660654"/>
                  </a:lnTo>
                  <a:lnTo>
                    <a:pt x="169659" y="660895"/>
                  </a:lnTo>
                  <a:lnTo>
                    <a:pt x="169659" y="674230"/>
                  </a:lnTo>
                  <a:lnTo>
                    <a:pt x="167271" y="674966"/>
                  </a:lnTo>
                  <a:lnTo>
                    <a:pt x="158559" y="675500"/>
                  </a:lnTo>
                  <a:lnTo>
                    <a:pt x="152742" y="676008"/>
                  </a:lnTo>
                  <a:lnTo>
                    <a:pt x="144284" y="677087"/>
                  </a:lnTo>
                  <a:lnTo>
                    <a:pt x="142227" y="676605"/>
                  </a:lnTo>
                  <a:lnTo>
                    <a:pt x="140868" y="671042"/>
                  </a:lnTo>
                  <a:lnTo>
                    <a:pt x="141528" y="670394"/>
                  </a:lnTo>
                  <a:lnTo>
                    <a:pt x="142595" y="669353"/>
                  </a:lnTo>
                  <a:lnTo>
                    <a:pt x="150152" y="668197"/>
                  </a:lnTo>
                  <a:lnTo>
                    <a:pt x="154927" y="667613"/>
                  </a:lnTo>
                  <a:lnTo>
                    <a:pt x="159689" y="666965"/>
                  </a:lnTo>
                  <a:lnTo>
                    <a:pt x="159740" y="667296"/>
                  </a:lnTo>
                  <a:lnTo>
                    <a:pt x="161277" y="667296"/>
                  </a:lnTo>
                  <a:lnTo>
                    <a:pt x="162801" y="667372"/>
                  </a:lnTo>
                  <a:lnTo>
                    <a:pt x="167081" y="667143"/>
                  </a:lnTo>
                  <a:lnTo>
                    <a:pt x="169379" y="667994"/>
                  </a:lnTo>
                  <a:lnTo>
                    <a:pt x="169659" y="674230"/>
                  </a:lnTo>
                  <a:lnTo>
                    <a:pt x="169659" y="660895"/>
                  </a:lnTo>
                  <a:lnTo>
                    <a:pt x="128397" y="663041"/>
                  </a:lnTo>
                  <a:lnTo>
                    <a:pt x="128397" y="671703"/>
                  </a:lnTo>
                  <a:lnTo>
                    <a:pt x="127901" y="678421"/>
                  </a:lnTo>
                  <a:lnTo>
                    <a:pt x="124815" y="678510"/>
                  </a:lnTo>
                  <a:lnTo>
                    <a:pt x="117081" y="679030"/>
                  </a:lnTo>
                  <a:lnTo>
                    <a:pt x="112407" y="679450"/>
                  </a:lnTo>
                  <a:lnTo>
                    <a:pt x="104927" y="680415"/>
                  </a:lnTo>
                  <a:lnTo>
                    <a:pt x="102793" y="679742"/>
                  </a:lnTo>
                  <a:lnTo>
                    <a:pt x="116573" y="670915"/>
                  </a:lnTo>
                  <a:lnTo>
                    <a:pt x="119608" y="670572"/>
                  </a:lnTo>
                  <a:lnTo>
                    <a:pt x="126009" y="670394"/>
                  </a:lnTo>
                  <a:lnTo>
                    <a:pt x="128397" y="671703"/>
                  </a:lnTo>
                  <a:lnTo>
                    <a:pt x="128397" y="663041"/>
                  </a:lnTo>
                  <a:lnTo>
                    <a:pt x="91033" y="664972"/>
                  </a:lnTo>
                  <a:lnTo>
                    <a:pt x="91033" y="677633"/>
                  </a:lnTo>
                  <a:lnTo>
                    <a:pt x="89408" y="680034"/>
                  </a:lnTo>
                  <a:lnTo>
                    <a:pt x="81991" y="681075"/>
                  </a:lnTo>
                  <a:lnTo>
                    <a:pt x="75679" y="681367"/>
                  </a:lnTo>
                  <a:lnTo>
                    <a:pt x="69278" y="681875"/>
                  </a:lnTo>
                  <a:lnTo>
                    <a:pt x="67284" y="673862"/>
                  </a:lnTo>
                  <a:lnTo>
                    <a:pt x="74422" y="673455"/>
                  </a:lnTo>
                  <a:lnTo>
                    <a:pt x="81191" y="672896"/>
                  </a:lnTo>
                  <a:lnTo>
                    <a:pt x="89090" y="672884"/>
                  </a:lnTo>
                  <a:lnTo>
                    <a:pt x="91008" y="674966"/>
                  </a:lnTo>
                  <a:lnTo>
                    <a:pt x="91033" y="677633"/>
                  </a:lnTo>
                  <a:lnTo>
                    <a:pt x="91033" y="664972"/>
                  </a:lnTo>
                  <a:lnTo>
                    <a:pt x="65620" y="666280"/>
                  </a:lnTo>
                  <a:lnTo>
                    <a:pt x="84302" y="663575"/>
                  </a:lnTo>
                  <a:lnTo>
                    <a:pt x="122377" y="660679"/>
                  </a:lnTo>
                  <a:lnTo>
                    <a:pt x="161315" y="658723"/>
                  </a:lnTo>
                  <a:lnTo>
                    <a:pt x="182549" y="658799"/>
                  </a:lnTo>
                  <a:lnTo>
                    <a:pt x="182549" y="613435"/>
                  </a:lnTo>
                  <a:lnTo>
                    <a:pt x="181902" y="612216"/>
                  </a:lnTo>
                  <a:lnTo>
                    <a:pt x="181902" y="640105"/>
                  </a:lnTo>
                  <a:lnTo>
                    <a:pt x="181902" y="646239"/>
                  </a:lnTo>
                  <a:lnTo>
                    <a:pt x="124891" y="649605"/>
                  </a:lnTo>
                  <a:lnTo>
                    <a:pt x="96354" y="650748"/>
                  </a:lnTo>
                  <a:lnTo>
                    <a:pt x="67703" y="651065"/>
                  </a:lnTo>
                  <a:lnTo>
                    <a:pt x="68935" y="647877"/>
                  </a:lnTo>
                  <a:lnTo>
                    <a:pt x="68287" y="644613"/>
                  </a:lnTo>
                  <a:lnTo>
                    <a:pt x="175755" y="639991"/>
                  </a:lnTo>
                  <a:lnTo>
                    <a:pt x="178752" y="640105"/>
                  </a:lnTo>
                  <a:lnTo>
                    <a:pt x="181902" y="640105"/>
                  </a:lnTo>
                  <a:lnTo>
                    <a:pt x="181902" y="612216"/>
                  </a:lnTo>
                  <a:lnTo>
                    <a:pt x="180073" y="608787"/>
                  </a:lnTo>
                  <a:lnTo>
                    <a:pt x="177965" y="606132"/>
                  </a:lnTo>
                  <a:lnTo>
                    <a:pt x="177965" y="621157"/>
                  </a:lnTo>
                  <a:lnTo>
                    <a:pt x="177711" y="622439"/>
                  </a:lnTo>
                  <a:lnTo>
                    <a:pt x="78778" y="630288"/>
                  </a:lnTo>
                  <a:lnTo>
                    <a:pt x="78498" y="628650"/>
                  </a:lnTo>
                  <a:lnTo>
                    <a:pt x="79781" y="628332"/>
                  </a:lnTo>
                  <a:lnTo>
                    <a:pt x="81064" y="627837"/>
                  </a:lnTo>
                  <a:lnTo>
                    <a:pt x="175653" y="620204"/>
                  </a:lnTo>
                  <a:lnTo>
                    <a:pt x="176822" y="620852"/>
                  </a:lnTo>
                  <a:lnTo>
                    <a:pt x="177965" y="621157"/>
                  </a:lnTo>
                  <a:lnTo>
                    <a:pt x="177965" y="606132"/>
                  </a:lnTo>
                  <a:lnTo>
                    <a:pt x="175729" y="603313"/>
                  </a:lnTo>
                  <a:lnTo>
                    <a:pt x="173177" y="600113"/>
                  </a:lnTo>
                  <a:lnTo>
                    <a:pt x="170891" y="598436"/>
                  </a:lnTo>
                  <a:lnTo>
                    <a:pt x="170891" y="609422"/>
                  </a:lnTo>
                  <a:lnTo>
                    <a:pt x="86487" y="619442"/>
                  </a:lnTo>
                  <a:lnTo>
                    <a:pt x="85877" y="618299"/>
                  </a:lnTo>
                  <a:lnTo>
                    <a:pt x="88684" y="616153"/>
                  </a:lnTo>
                  <a:lnTo>
                    <a:pt x="91274" y="612521"/>
                  </a:lnTo>
                  <a:lnTo>
                    <a:pt x="110998" y="609930"/>
                  </a:lnTo>
                  <a:lnTo>
                    <a:pt x="167259" y="603313"/>
                  </a:lnTo>
                  <a:lnTo>
                    <a:pt x="167576" y="603504"/>
                  </a:lnTo>
                  <a:lnTo>
                    <a:pt x="170891" y="609422"/>
                  </a:lnTo>
                  <a:lnTo>
                    <a:pt x="170891" y="598436"/>
                  </a:lnTo>
                  <a:lnTo>
                    <a:pt x="164871" y="594004"/>
                  </a:lnTo>
                  <a:lnTo>
                    <a:pt x="155371" y="589991"/>
                  </a:lnTo>
                  <a:lnTo>
                    <a:pt x="144957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80" y="704354"/>
                  </a:lnTo>
                  <a:lnTo>
                    <a:pt x="79489" y="710082"/>
                  </a:lnTo>
                  <a:lnTo>
                    <a:pt x="81216" y="710692"/>
                  </a:lnTo>
                  <a:lnTo>
                    <a:pt x="82308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73" y="724281"/>
                  </a:lnTo>
                  <a:lnTo>
                    <a:pt x="123037" y="724179"/>
                  </a:lnTo>
                  <a:lnTo>
                    <a:pt x="161391" y="709168"/>
                  </a:lnTo>
                  <a:lnTo>
                    <a:pt x="170053" y="703072"/>
                  </a:lnTo>
                  <a:lnTo>
                    <a:pt x="171729" y="701941"/>
                  </a:lnTo>
                  <a:lnTo>
                    <a:pt x="172466" y="701217"/>
                  </a:lnTo>
                  <a:lnTo>
                    <a:pt x="173202" y="700506"/>
                  </a:lnTo>
                  <a:lnTo>
                    <a:pt x="174815" y="699274"/>
                  </a:lnTo>
                  <a:lnTo>
                    <a:pt x="180187" y="694156"/>
                  </a:lnTo>
                  <a:lnTo>
                    <a:pt x="181965" y="692467"/>
                  </a:lnTo>
                  <a:lnTo>
                    <a:pt x="182270" y="692188"/>
                  </a:lnTo>
                  <a:lnTo>
                    <a:pt x="186842" y="685342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54" y="674852"/>
                  </a:lnTo>
                  <a:lnTo>
                    <a:pt x="193408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16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63" y="12700"/>
                  </a:moveTo>
                  <a:lnTo>
                    <a:pt x="227901" y="7620"/>
                  </a:lnTo>
                  <a:lnTo>
                    <a:pt x="227634" y="1270"/>
                  </a:lnTo>
                  <a:lnTo>
                    <a:pt x="217500" y="1270"/>
                  </a:lnTo>
                  <a:lnTo>
                    <a:pt x="217500" y="24130"/>
                  </a:lnTo>
                  <a:lnTo>
                    <a:pt x="215709" y="24130"/>
                  </a:lnTo>
                  <a:lnTo>
                    <a:pt x="214960" y="24218"/>
                  </a:lnTo>
                  <a:lnTo>
                    <a:pt x="214960" y="49530"/>
                  </a:lnTo>
                  <a:lnTo>
                    <a:pt x="214261" y="50800"/>
                  </a:lnTo>
                  <a:lnTo>
                    <a:pt x="212979" y="50800"/>
                  </a:lnTo>
                  <a:lnTo>
                    <a:pt x="212979" y="64770"/>
                  </a:lnTo>
                  <a:lnTo>
                    <a:pt x="210756" y="64770"/>
                  </a:lnTo>
                  <a:lnTo>
                    <a:pt x="210756" y="78740"/>
                  </a:lnTo>
                  <a:lnTo>
                    <a:pt x="209867" y="78841"/>
                  </a:lnTo>
                  <a:lnTo>
                    <a:pt x="209867" y="83820"/>
                  </a:lnTo>
                  <a:lnTo>
                    <a:pt x="209613" y="85090"/>
                  </a:lnTo>
                  <a:lnTo>
                    <a:pt x="209626" y="86360"/>
                  </a:lnTo>
                  <a:lnTo>
                    <a:pt x="208635" y="88900"/>
                  </a:lnTo>
                  <a:lnTo>
                    <a:pt x="207530" y="90170"/>
                  </a:lnTo>
                  <a:lnTo>
                    <a:pt x="206946" y="91084"/>
                  </a:lnTo>
                  <a:lnTo>
                    <a:pt x="206946" y="101600"/>
                  </a:lnTo>
                  <a:lnTo>
                    <a:pt x="206209" y="107950"/>
                  </a:lnTo>
                  <a:lnTo>
                    <a:pt x="204609" y="107950"/>
                  </a:lnTo>
                  <a:lnTo>
                    <a:pt x="204609" y="124460"/>
                  </a:lnTo>
                  <a:lnTo>
                    <a:pt x="203225" y="124460"/>
                  </a:lnTo>
                  <a:lnTo>
                    <a:pt x="203047" y="124612"/>
                  </a:lnTo>
                  <a:lnTo>
                    <a:pt x="203047" y="140970"/>
                  </a:lnTo>
                  <a:lnTo>
                    <a:pt x="202844" y="143510"/>
                  </a:lnTo>
                  <a:lnTo>
                    <a:pt x="202565" y="143510"/>
                  </a:lnTo>
                  <a:lnTo>
                    <a:pt x="202285" y="146050"/>
                  </a:lnTo>
                  <a:lnTo>
                    <a:pt x="201244" y="146050"/>
                  </a:lnTo>
                  <a:lnTo>
                    <a:pt x="201244" y="161290"/>
                  </a:lnTo>
                  <a:lnTo>
                    <a:pt x="200431" y="161290"/>
                  </a:lnTo>
                  <a:lnTo>
                    <a:pt x="199644" y="162560"/>
                  </a:lnTo>
                  <a:lnTo>
                    <a:pt x="199009" y="162560"/>
                  </a:lnTo>
                  <a:lnTo>
                    <a:pt x="199009" y="182880"/>
                  </a:lnTo>
                  <a:lnTo>
                    <a:pt x="198386" y="189230"/>
                  </a:lnTo>
                  <a:lnTo>
                    <a:pt x="196799" y="189280"/>
                  </a:lnTo>
                  <a:lnTo>
                    <a:pt x="196799" y="207010"/>
                  </a:lnTo>
                  <a:lnTo>
                    <a:pt x="196164" y="213360"/>
                  </a:lnTo>
                  <a:lnTo>
                    <a:pt x="194741" y="213448"/>
                  </a:lnTo>
                  <a:lnTo>
                    <a:pt x="194741" y="226060"/>
                  </a:lnTo>
                  <a:lnTo>
                    <a:pt x="194741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16" y="251460"/>
                  </a:lnTo>
                  <a:lnTo>
                    <a:pt x="191223" y="251460"/>
                  </a:lnTo>
                  <a:lnTo>
                    <a:pt x="191223" y="295910"/>
                  </a:lnTo>
                  <a:lnTo>
                    <a:pt x="190233" y="297180"/>
                  </a:lnTo>
                  <a:lnTo>
                    <a:pt x="189750" y="297180"/>
                  </a:lnTo>
                  <a:lnTo>
                    <a:pt x="189750" y="308610"/>
                  </a:lnTo>
                  <a:lnTo>
                    <a:pt x="189344" y="314960"/>
                  </a:lnTo>
                  <a:lnTo>
                    <a:pt x="187794" y="315150"/>
                  </a:lnTo>
                  <a:lnTo>
                    <a:pt x="187794" y="349250"/>
                  </a:lnTo>
                  <a:lnTo>
                    <a:pt x="187667" y="351790"/>
                  </a:lnTo>
                  <a:lnTo>
                    <a:pt x="187210" y="351828"/>
                  </a:lnTo>
                  <a:lnTo>
                    <a:pt x="187210" y="375920"/>
                  </a:lnTo>
                  <a:lnTo>
                    <a:pt x="186982" y="378460"/>
                  </a:lnTo>
                  <a:lnTo>
                    <a:pt x="183883" y="378574"/>
                  </a:lnTo>
                  <a:lnTo>
                    <a:pt x="183883" y="406400"/>
                  </a:lnTo>
                  <a:lnTo>
                    <a:pt x="183273" y="412750"/>
                  </a:lnTo>
                  <a:lnTo>
                    <a:pt x="182727" y="412788"/>
                  </a:lnTo>
                  <a:lnTo>
                    <a:pt x="182727" y="420370"/>
                  </a:lnTo>
                  <a:lnTo>
                    <a:pt x="181800" y="427202"/>
                  </a:lnTo>
                  <a:lnTo>
                    <a:pt x="181800" y="441960"/>
                  </a:lnTo>
                  <a:lnTo>
                    <a:pt x="179628" y="442137"/>
                  </a:lnTo>
                  <a:lnTo>
                    <a:pt x="179628" y="457200"/>
                  </a:lnTo>
                  <a:lnTo>
                    <a:pt x="178739" y="464820"/>
                  </a:lnTo>
                  <a:lnTo>
                    <a:pt x="177317" y="464883"/>
                  </a:lnTo>
                  <a:lnTo>
                    <a:pt x="177317" y="474980"/>
                  </a:lnTo>
                  <a:lnTo>
                    <a:pt x="176542" y="482600"/>
                  </a:lnTo>
                  <a:lnTo>
                    <a:pt x="174586" y="482688"/>
                  </a:lnTo>
                  <a:lnTo>
                    <a:pt x="174586" y="529590"/>
                  </a:lnTo>
                  <a:lnTo>
                    <a:pt x="61582" y="532130"/>
                  </a:lnTo>
                  <a:lnTo>
                    <a:pt x="62699" y="530860"/>
                  </a:lnTo>
                  <a:lnTo>
                    <a:pt x="64058" y="530860"/>
                  </a:lnTo>
                  <a:lnTo>
                    <a:pt x="73152" y="529590"/>
                  </a:lnTo>
                  <a:lnTo>
                    <a:pt x="80886" y="529590"/>
                  </a:lnTo>
                  <a:lnTo>
                    <a:pt x="109448" y="528320"/>
                  </a:lnTo>
                  <a:lnTo>
                    <a:pt x="173710" y="528320"/>
                  </a:lnTo>
                  <a:lnTo>
                    <a:pt x="174586" y="529590"/>
                  </a:lnTo>
                  <a:lnTo>
                    <a:pt x="174586" y="482688"/>
                  </a:lnTo>
                  <a:lnTo>
                    <a:pt x="174307" y="482701"/>
                  </a:lnTo>
                  <a:lnTo>
                    <a:pt x="174307" y="505460"/>
                  </a:lnTo>
                  <a:lnTo>
                    <a:pt x="173240" y="505460"/>
                  </a:lnTo>
                  <a:lnTo>
                    <a:pt x="172173" y="506730"/>
                  </a:lnTo>
                  <a:lnTo>
                    <a:pt x="152654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99" y="506730"/>
                  </a:lnTo>
                  <a:lnTo>
                    <a:pt x="89382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28" y="504190"/>
                  </a:lnTo>
                  <a:lnTo>
                    <a:pt x="174307" y="505460"/>
                  </a:lnTo>
                  <a:lnTo>
                    <a:pt x="174307" y="482701"/>
                  </a:lnTo>
                  <a:lnTo>
                    <a:pt x="58826" y="487680"/>
                  </a:lnTo>
                  <a:lnTo>
                    <a:pt x="58077" y="481330"/>
                  </a:lnTo>
                  <a:lnTo>
                    <a:pt x="177317" y="474980"/>
                  </a:lnTo>
                  <a:lnTo>
                    <a:pt x="177317" y="464883"/>
                  </a:lnTo>
                  <a:lnTo>
                    <a:pt x="57581" y="469900"/>
                  </a:lnTo>
                  <a:lnTo>
                    <a:pt x="57061" y="463550"/>
                  </a:lnTo>
                  <a:lnTo>
                    <a:pt x="179628" y="457200"/>
                  </a:lnTo>
                  <a:lnTo>
                    <a:pt x="179628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53" y="448310"/>
                  </a:lnTo>
                  <a:lnTo>
                    <a:pt x="55333" y="449580"/>
                  </a:lnTo>
                  <a:lnTo>
                    <a:pt x="77584" y="447040"/>
                  </a:lnTo>
                  <a:lnTo>
                    <a:pt x="120091" y="443230"/>
                  </a:lnTo>
                  <a:lnTo>
                    <a:pt x="161823" y="441960"/>
                  </a:lnTo>
                  <a:lnTo>
                    <a:pt x="181800" y="441960"/>
                  </a:lnTo>
                  <a:lnTo>
                    <a:pt x="181800" y="427202"/>
                  </a:lnTo>
                  <a:lnTo>
                    <a:pt x="181521" y="429260"/>
                  </a:lnTo>
                  <a:lnTo>
                    <a:pt x="176174" y="429260"/>
                  </a:lnTo>
                  <a:lnTo>
                    <a:pt x="172351" y="427990"/>
                  </a:lnTo>
                  <a:lnTo>
                    <a:pt x="170345" y="426720"/>
                  </a:lnTo>
                  <a:lnTo>
                    <a:pt x="169379" y="422910"/>
                  </a:lnTo>
                  <a:lnTo>
                    <a:pt x="171437" y="421640"/>
                  </a:lnTo>
                  <a:lnTo>
                    <a:pt x="176682" y="420370"/>
                  </a:lnTo>
                  <a:lnTo>
                    <a:pt x="182727" y="420370"/>
                  </a:lnTo>
                  <a:lnTo>
                    <a:pt x="182727" y="412788"/>
                  </a:lnTo>
                  <a:lnTo>
                    <a:pt x="166751" y="413867"/>
                  </a:lnTo>
                  <a:lnTo>
                    <a:pt x="166751" y="427990"/>
                  </a:lnTo>
                  <a:lnTo>
                    <a:pt x="164299" y="427990"/>
                  </a:lnTo>
                  <a:lnTo>
                    <a:pt x="159727" y="429260"/>
                  </a:lnTo>
                  <a:lnTo>
                    <a:pt x="144284" y="429260"/>
                  </a:lnTo>
                  <a:lnTo>
                    <a:pt x="135445" y="430530"/>
                  </a:lnTo>
                  <a:lnTo>
                    <a:pt x="132791" y="430530"/>
                  </a:lnTo>
                  <a:lnTo>
                    <a:pt x="132092" y="425450"/>
                  </a:lnTo>
                  <a:lnTo>
                    <a:pt x="131749" y="422910"/>
                  </a:lnTo>
                  <a:lnTo>
                    <a:pt x="134543" y="422910"/>
                  </a:lnTo>
                  <a:lnTo>
                    <a:pt x="142748" y="421640"/>
                  </a:lnTo>
                  <a:lnTo>
                    <a:pt x="148170" y="421640"/>
                  </a:lnTo>
                  <a:lnTo>
                    <a:pt x="153593" y="420370"/>
                  </a:lnTo>
                  <a:lnTo>
                    <a:pt x="153619" y="421640"/>
                  </a:lnTo>
                  <a:lnTo>
                    <a:pt x="156019" y="420370"/>
                  </a:lnTo>
                  <a:lnTo>
                    <a:pt x="163741" y="420370"/>
                  </a:lnTo>
                  <a:lnTo>
                    <a:pt x="166128" y="421640"/>
                  </a:lnTo>
                  <a:lnTo>
                    <a:pt x="166751" y="427990"/>
                  </a:lnTo>
                  <a:lnTo>
                    <a:pt x="166751" y="413867"/>
                  </a:lnTo>
                  <a:lnTo>
                    <a:pt x="121945" y="416902"/>
                  </a:lnTo>
                  <a:lnTo>
                    <a:pt x="121945" y="431800"/>
                  </a:lnTo>
                  <a:lnTo>
                    <a:pt x="120192" y="433070"/>
                  </a:lnTo>
                  <a:lnTo>
                    <a:pt x="109093" y="433070"/>
                  </a:lnTo>
                  <a:lnTo>
                    <a:pt x="104025" y="434340"/>
                  </a:lnTo>
                  <a:lnTo>
                    <a:pt x="98564" y="434340"/>
                  </a:lnTo>
                  <a:lnTo>
                    <a:pt x="96227" y="433070"/>
                  </a:lnTo>
                  <a:lnTo>
                    <a:pt x="96024" y="429260"/>
                  </a:lnTo>
                  <a:lnTo>
                    <a:pt x="95897" y="426720"/>
                  </a:lnTo>
                  <a:lnTo>
                    <a:pt x="98247" y="426720"/>
                  </a:lnTo>
                  <a:lnTo>
                    <a:pt x="106464" y="425450"/>
                  </a:lnTo>
                  <a:lnTo>
                    <a:pt x="120192" y="425450"/>
                  </a:lnTo>
                  <a:lnTo>
                    <a:pt x="121856" y="426720"/>
                  </a:lnTo>
                  <a:lnTo>
                    <a:pt x="121945" y="431800"/>
                  </a:lnTo>
                  <a:lnTo>
                    <a:pt x="121945" y="416902"/>
                  </a:lnTo>
                  <a:lnTo>
                    <a:pt x="81965" y="419608"/>
                  </a:lnTo>
                  <a:lnTo>
                    <a:pt x="81965" y="436880"/>
                  </a:lnTo>
                  <a:lnTo>
                    <a:pt x="79883" y="436880"/>
                  </a:lnTo>
                  <a:lnTo>
                    <a:pt x="69964" y="438150"/>
                  </a:lnTo>
                  <a:lnTo>
                    <a:pt x="62839" y="439420"/>
                  </a:lnTo>
                  <a:lnTo>
                    <a:pt x="55245" y="440690"/>
                  </a:lnTo>
                  <a:lnTo>
                    <a:pt x="54127" y="440690"/>
                  </a:lnTo>
                  <a:lnTo>
                    <a:pt x="52908" y="431800"/>
                  </a:lnTo>
                  <a:lnTo>
                    <a:pt x="61137" y="431800"/>
                  </a:lnTo>
                  <a:lnTo>
                    <a:pt x="69011" y="430530"/>
                  </a:lnTo>
                  <a:lnTo>
                    <a:pt x="79578" y="429260"/>
                  </a:lnTo>
                  <a:lnTo>
                    <a:pt x="81546" y="430530"/>
                  </a:lnTo>
                  <a:lnTo>
                    <a:pt x="81965" y="436880"/>
                  </a:lnTo>
                  <a:lnTo>
                    <a:pt x="81965" y="419608"/>
                  </a:lnTo>
                  <a:lnTo>
                    <a:pt x="51752" y="421640"/>
                  </a:lnTo>
                  <a:lnTo>
                    <a:pt x="51219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83" y="406400"/>
                  </a:lnTo>
                  <a:lnTo>
                    <a:pt x="183883" y="378574"/>
                  </a:lnTo>
                  <a:lnTo>
                    <a:pt x="81419" y="382270"/>
                  </a:lnTo>
                  <a:lnTo>
                    <a:pt x="46304" y="382270"/>
                  </a:lnTo>
                  <a:lnTo>
                    <a:pt x="45339" y="375920"/>
                  </a:lnTo>
                  <a:lnTo>
                    <a:pt x="187007" y="372110"/>
                  </a:lnTo>
                  <a:lnTo>
                    <a:pt x="187134" y="373380"/>
                  </a:lnTo>
                  <a:lnTo>
                    <a:pt x="187210" y="375920"/>
                  </a:lnTo>
                  <a:lnTo>
                    <a:pt x="187210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14" y="360680"/>
                  </a:lnTo>
                  <a:lnTo>
                    <a:pt x="43218" y="360680"/>
                  </a:lnTo>
                  <a:lnTo>
                    <a:pt x="43218" y="358140"/>
                  </a:lnTo>
                  <a:lnTo>
                    <a:pt x="49212" y="358140"/>
                  </a:lnTo>
                  <a:lnTo>
                    <a:pt x="70180" y="359410"/>
                  </a:lnTo>
                  <a:lnTo>
                    <a:pt x="91084" y="358140"/>
                  </a:lnTo>
                  <a:lnTo>
                    <a:pt x="111988" y="356870"/>
                  </a:lnTo>
                  <a:lnTo>
                    <a:pt x="132842" y="354330"/>
                  </a:lnTo>
                  <a:lnTo>
                    <a:pt x="186004" y="349250"/>
                  </a:lnTo>
                  <a:lnTo>
                    <a:pt x="187794" y="349250"/>
                  </a:lnTo>
                  <a:lnTo>
                    <a:pt x="187794" y="315150"/>
                  </a:lnTo>
                  <a:lnTo>
                    <a:pt x="187769" y="331470"/>
                  </a:lnTo>
                  <a:lnTo>
                    <a:pt x="187731" y="334010"/>
                  </a:lnTo>
                  <a:lnTo>
                    <a:pt x="185877" y="335280"/>
                  </a:lnTo>
                  <a:lnTo>
                    <a:pt x="180479" y="336550"/>
                  </a:lnTo>
                  <a:lnTo>
                    <a:pt x="176301" y="337820"/>
                  </a:lnTo>
                  <a:lnTo>
                    <a:pt x="169773" y="339090"/>
                  </a:lnTo>
                  <a:lnTo>
                    <a:pt x="167805" y="337820"/>
                  </a:lnTo>
                  <a:lnTo>
                    <a:pt x="166319" y="332740"/>
                  </a:lnTo>
                  <a:lnTo>
                    <a:pt x="167767" y="331470"/>
                  </a:lnTo>
                  <a:lnTo>
                    <a:pt x="173863" y="330200"/>
                  </a:lnTo>
                  <a:lnTo>
                    <a:pt x="181470" y="327660"/>
                  </a:lnTo>
                  <a:lnTo>
                    <a:pt x="183908" y="327660"/>
                  </a:lnTo>
                  <a:lnTo>
                    <a:pt x="185902" y="328930"/>
                  </a:lnTo>
                  <a:lnTo>
                    <a:pt x="187769" y="331470"/>
                  </a:lnTo>
                  <a:lnTo>
                    <a:pt x="187769" y="315150"/>
                  </a:lnTo>
                  <a:lnTo>
                    <a:pt x="162001" y="318198"/>
                  </a:lnTo>
                  <a:lnTo>
                    <a:pt x="162001" y="334010"/>
                  </a:lnTo>
                  <a:lnTo>
                    <a:pt x="161886" y="336550"/>
                  </a:lnTo>
                  <a:lnTo>
                    <a:pt x="159880" y="339090"/>
                  </a:lnTo>
                  <a:lnTo>
                    <a:pt x="151904" y="340360"/>
                  </a:lnTo>
                  <a:lnTo>
                    <a:pt x="145224" y="340360"/>
                  </a:lnTo>
                  <a:lnTo>
                    <a:pt x="136017" y="341630"/>
                  </a:lnTo>
                  <a:lnTo>
                    <a:pt x="133781" y="341630"/>
                  </a:lnTo>
                  <a:lnTo>
                    <a:pt x="132867" y="336550"/>
                  </a:lnTo>
                  <a:lnTo>
                    <a:pt x="132651" y="335280"/>
                  </a:lnTo>
                  <a:lnTo>
                    <a:pt x="134429" y="334010"/>
                  </a:lnTo>
                  <a:lnTo>
                    <a:pt x="143116" y="332740"/>
                  </a:lnTo>
                  <a:lnTo>
                    <a:pt x="154495" y="330200"/>
                  </a:lnTo>
                  <a:lnTo>
                    <a:pt x="156425" y="331470"/>
                  </a:lnTo>
                  <a:lnTo>
                    <a:pt x="158267" y="330200"/>
                  </a:lnTo>
                  <a:lnTo>
                    <a:pt x="160629" y="332740"/>
                  </a:lnTo>
                  <a:lnTo>
                    <a:pt x="162001" y="334010"/>
                  </a:lnTo>
                  <a:lnTo>
                    <a:pt x="162001" y="318198"/>
                  </a:lnTo>
                  <a:lnTo>
                    <a:pt x="121107" y="323049"/>
                  </a:lnTo>
                  <a:lnTo>
                    <a:pt x="121107" y="342900"/>
                  </a:lnTo>
                  <a:lnTo>
                    <a:pt x="119049" y="344170"/>
                  </a:lnTo>
                  <a:lnTo>
                    <a:pt x="108305" y="344170"/>
                  </a:lnTo>
                  <a:lnTo>
                    <a:pt x="105778" y="345440"/>
                  </a:lnTo>
                  <a:lnTo>
                    <a:pt x="97993" y="345440"/>
                  </a:lnTo>
                  <a:lnTo>
                    <a:pt x="95719" y="344170"/>
                  </a:lnTo>
                  <a:lnTo>
                    <a:pt x="95135" y="339090"/>
                  </a:lnTo>
                  <a:lnTo>
                    <a:pt x="97116" y="337820"/>
                  </a:lnTo>
                  <a:lnTo>
                    <a:pt x="105232" y="336550"/>
                  </a:lnTo>
                  <a:lnTo>
                    <a:pt x="120738" y="336550"/>
                  </a:lnTo>
                  <a:lnTo>
                    <a:pt x="121107" y="342900"/>
                  </a:lnTo>
                  <a:lnTo>
                    <a:pt x="121107" y="323049"/>
                  </a:lnTo>
                  <a:lnTo>
                    <a:pt x="79692" y="327952"/>
                  </a:lnTo>
                  <a:lnTo>
                    <a:pt x="79692" y="344170"/>
                  </a:lnTo>
                  <a:lnTo>
                    <a:pt x="77406" y="345440"/>
                  </a:lnTo>
                  <a:lnTo>
                    <a:pt x="66890" y="345440"/>
                  </a:lnTo>
                  <a:lnTo>
                    <a:pt x="57492" y="346710"/>
                  </a:lnTo>
                  <a:lnTo>
                    <a:pt x="51384" y="347980"/>
                  </a:lnTo>
                  <a:lnTo>
                    <a:pt x="42964" y="349250"/>
                  </a:lnTo>
                  <a:lnTo>
                    <a:pt x="41275" y="349250"/>
                  </a:lnTo>
                  <a:lnTo>
                    <a:pt x="40309" y="344170"/>
                  </a:lnTo>
                  <a:lnTo>
                    <a:pt x="41211" y="341630"/>
                  </a:lnTo>
                  <a:lnTo>
                    <a:pt x="50812" y="340360"/>
                  </a:lnTo>
                  <a:lnTo>
                    <a:pt x="71920" y="337820"/>
                  </a:lnTo>
                  <a:lnTo>
                    <a:pt x="78943" y="337820"/>
                  </a:lnTo>
                  <a:lnTo>
                    <a:pt x="79692" y="344170"/>
                  </a:lnTo>
                  <a:lnTo>
                    <a:pt x="79692" y="327952"/>
                  </a:lnTo>
                  <a:lnTo>
                    <a:pt x="39204" y="332740"/>
                  </a:lnTo>
                  <a:lnTo>
                    <a:pt x="38404" y="326390"/>
                  </a:lnTo>
                  <a:lnTo>
                    <a:pt x="189750" y="308610"/>
                  </a:lnTo>
                  <a:lnTo>
                    <a:pt x="189750" y="297180"/>
                  </a:lnTo>
                  <a:lnTo>
                    <a:pt x="189293" y="297180"/>
                  </a:lnTo>
                  <a:lnTo>
                    <a:pt x="184353" y="298450"/>
                  </a:lnTo>
                  <a:lnTo>
                    <a:pt x="176530" y="298450"/>
                  </a:lnTo>
                  <a:lnTo>
                    <a:pt x="121958" y="303530"/>
                  </a:lnTo>
                  <a:lnTo>
                    <a:pt x="80314" y="306070"/>
                  </a:lnTo>
                  <a:lnTo>
                    <a:pt x="37884" y="307340"/>
                  </a:lnTo>
                  <a:lnTo>
                    <a:pt x="37084" y="307340"/>
                  </a:lnTo>
                  <a:lnTo>
                    <a:pt x="36309" y="306070"/>
                  </a:lnTo>
                  <a:lnTo>
                    <a:pt x="37007" y="306070"/>
                  </a:lnTo>
                  <a:lnTo>
                    <a:pt x="37630" y="304800"/>
                  </a:lnTo>
                  <a:lnTo>
                    <a:pt x="38303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54" y="294640"/>
                  </a:lnTo>
                  <a:lnTo>
                    <a:pt x="191223" y="295910"/>
                  </a:lnTo>
                  <a:lnTo>
                    <a:pt x="191223" y="251460"/>
                  </a:lnTo>
                  <a:lnTo>
                    <a:pt x="181343" y="251460"/>
                  </a:lnTo>
                  <a:lnTo>
                    <a:pt x="174891" y="252069"/>
                  </a:lnTo>
                  <a:lnTo>
                    <a:pt x="174891" y="275590"/>
                  </a:lnTo>
                  <a:lnTo>
                    <a:pt x="173037" y="278130"/>
                  </a:lnTo>
                  <a:lnTo>
                    <a:pt x="165582" y="278130"/>
                  </a:lnTo>
                  <a:lnTo>
                    <a:pt x="160528" y="279400"/>
                  </a:lnTo>
                  <a:lnTo>
                    <a:pt x="152717" y="280670"/>
                  </a:lnTo>
                  <a:lnTo>
                    <a:pt x="150609" y="279400"/>
                  </a:lnTo>
                  <a:lnTo>
                    <a:pt x="149123" y="274320"/>
                  </a:lnTo>
                  <a:lnTo>
                    <a:pt x="151041" y="273050"/>
                  </a:lnTo>
                  <a:lnTo>
                    <a:pt x="159181" y="271780"/>
                  </a:lnTo>
                  <a:lnTo>
                    <a:pt x="164706" y="270510"/>
                  </a:lnTo>
                  <a:lnTo>
                    <a:pt x="171208" y="269240"/>
                  </a:lnTo>
                  <a:lnTo>
                    <a:pt x="172148" y="270510"/>
                  </a:lnTo>
                  <a:lnTo>
                    <a:pt x="173913" y="271780"/>
                  </a:lnTo>
                  <a:lnTo>
                    <a:pt x="174891" y="275590"/>
                  </a:lnTo>
                  <a:lnTo>
                    <a:pt x="174891" y="252069"/>
                  </a:lnTo>
                  <a:lnTo>
                    <a:pt x="141008" y="255270"/>
                  </a:lnTo>
                  <a:lnTo>
                    <a:pt x="135839" y="255638"/>
                  </a:lnTo>
                  <a:lnTo>
                    <a:pt x="135839" y="281940"/>
                  </a:lnTo>
                  <a:lnTo>
                    <a:pt x="133108" y="281940"/>
                  </a:lnTo>
                  <a:lnTo>
                    <a:pt x="125234" y="283210"/>
                  </a:lnTo>
                  <a:lnTo>
                    <a:pt x="112636" y="283210"/>
                  </a:lnTo>
                  <a:lnTo>
                    <a:pt x="110705" y="281940"/>
                  </a:lnTo>
                  <a:lnTo>
                    <a:pt x="110223" y="276860"/>
                  </a:lnTo>
                  <a:lnTo>
                    <a:pt x="112039" y="275590"/>
                  </a:lnTo>
                  <a:lnTo>
                    <a:pt x="119405" y="275590"/>
                  </a:lnTo>
                  <a:lnTo>
                    <a:pt x="128371" y="274320"/>
                  </a:lnTo>
                  <a:lnTo>
                    <a:pt x="135585" y="274320"/>
                  </a:lnTo>
                  <a:lnTo>
                    <a:pt x="135839" y="281940"/>
                  </a:lnTo>
                  <a:lnTo>
                    <a:pt x="135839" y="255638"/>
                  </a:lnTo>
                  <a:lnTo>
                    <a:pt x="105117" y="257810"/>
                  </a:lnTo>
                  <a:lnTo>
                    <a:pt x="98272" y="257810"/>
                  </a:lnTo>
                  <a:lnTo>
                    <a:pt x="98272" y="283210"/>
                  </a:lnTo>
                  <a:lnTo>
                    <a:pt x="96608" y="284480"/>
                  </a:lnTo>
                  <a:lnTo>
                    <a:pt x="82384" y="284480"/>
                  </a:lnTo>
                  <a:lnTo>
                    <a:pt x="73787" y="283210"/>
                  </a:lnTo>
                  <a:lnTo>
                    <a:pt x="71564" y="281940"/>
                  </a:lnTo>
                  <a:lnTo>
                    <a:pt x="72936" y="275590"/>
                  </a:lnTo>
                  <a:lnTo>
                    <a:pt x="75603" y="275590"/>
                  </a:lnTo>
                  <a:lnTo>
                    <a:pt x="82067" y="276860"/>
                  </a:lnTo>
                  <a:lnTo>
                    <a:pt x="89547" y="278130"/>
                  </a:lnTo>
                  <a:lnTo>
                    <a:pt x="89611" y="276860"/>
                  </a:lnTo>
                  <a:lnTo>
                    <a:pt x="95643" y="276860"/>
                  </a:lnTo>
                  <a:lnTo>
                    <a:pt x="97701" y="278130"/>
                  </a:lnTo>
                  <a:lnTo>
                    <a:pt x="98272" y="283210"/>
                  </a:lnTo>
                  <a:lnTo>
                    <a:pt x="98272" y="257810"/>
                  </a:lnTo>
                  <a:lnTo>
                    <a:pt x="94183" y="257810"/>
                  </a:lnTo>
                  <a:lnTo>
                    <a:pt x="83235" y="259080"/>
                  </a:lnTo>
                  <a:lnTo>
                    <a:pt x="62369" y="260007"/>
                  </a:lnTo>
                  <a:lnTo>
                    <a:pt x="62369" y="281940"/>
                  </a:lnTo>
                  <a:lnTo>
                    <a:pt x="60172" y="283210"/>
                  </a:lnTo>
                  <a:lnTo>
                    <a:pt x="51790" y="284480"/>
                  </a:lnTo>
                  <a:lnTo>
                    <a:pt x="41300" y="285750"/>
                  </a:lnTo>
                  <a:lnTo>
                    <a:pt x="37147" y="285750"/>
                  </a:lnTo>
                  <a:lnTo>
                    <a:pt x="35318" y="284480"/>
                  </a:lnTo>
                  <a:lnTo>
                    <a:pt x="35179" y="279400"/>
                  </a:lnTo>
                  <a:lnTo>
                    <a:pt x="36842" y="278130"/>
                  </a:lnTo>
                  <a:lnTo>
                    <a:pt x="50660" y="276860"/>
                  </a:lnTo>
                  <a:lnTo>
                    <a:pt x="59182" y="275590"/>
                  </a:lnTo>
                  <a:lnTo>
                    <a:pt x="61468" y="276860"/>
                  </a:lnTo>
                  <a:lnTo>
                    <a:pt x="62369" y="281940"/>
                  </a:lnTo>
                  <a:lnTo>
                    <a:pt x="62369" y="260007"/>
                  </a:lnTo>
                  <a:lnTo>
                    <a:pt x="54495" y="260350"/>
                  </a:lnTo>
                  <a:lnTo>
                    <a:pt x="30581" y="260350"/>
                  </a:lnTo>
                  <a:lnTo>
                    <a:pt x="30899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502" y="245110"/>
                  </a:lnTo>
                  <a:lnTo>
                    <a:pt x="29324" y="243840"/>
                  </a:lnTo>
                  <a:lnTo>
                    <a:pt x="29273" y="238760"/>
                  </a:lnTo>
                  <a:lnTo>
                    <a:pt x="194741" y="226060"/>
                  </a:lnTo>
                  <a:lnTo>
                    <a:pt x="194741" y="213448"/>
                  </a:lnTo>
                  <a:lnTo>
                    <a:pt x="153847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54" y="223520"/>
                  </a:lnTo>
                  <a:lnTo>
                    <a:pt x="26555" y="217170"/>
                  </a:lnTo>
                  <a:lnTo>
                    <a:pt x="69024" y="212090"/>
                  </a:lnTo>
                  <a:lnTo>
                    <a:pt x="154203" y="209550"/>
                  </a:lnTo>
                  <a:lnTo>
                    <a:pt x="196799" y="207010"/>
                  </a:lnTo>
                  <a:lnTo>
                    <a:pt x="196799" y="189280"/>
                  </a:lnTo>
                  <a:lnTo>
                    <a:pt x="154851" y="190500"/>
                  </a:lnTo>
                  <a:lnTo>
                    <a:pt x="68313" y="198120"/>
                  </a:lnTo>
                  <a:lnTo>
                    <a:pt x="25019" y="203200"/>
                  </a:lnTo>
                  <a:lnTo>
                    <a:pt x="24333" y="195580"/>
                  </a:lnTo>
                  <a:lnTo>
                    <a:pt x="155181" y="184150"/>
                  </a:lnTo>
                  <a:lnTo>
                    <a:pt x="199009" y="182880"/>
                  </a:lnTo>
                  <a:lnTo>
                    <a:pt x="199009" y="162560"/>
                  </a:lnTo>
                  <a:lnTo>
                    <a:pt x="194017" y="162560"/>
                  </a:lnTo>
                  <a:lnTo>
                    <a:pt x="189217" y="163830"/>
                  </a:lnTo>
                  <a:lnTo>
                    <a:pt x="165214" y="166370"/>
                  </a:lnTo>
                  <a:lnTo>
                    <a:pt x="146011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707" y="176530"/>
                  </a:lnTo>
                  <a:lnTo>
                    <a:pt x="22720" y="175260"/>
                  </a:lnTo>
                  <a:lnTo>
                    <a:pt x="38671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88" y="163830"/>
                  </a:lnTo>
                  <a:lnTo>
                    <a:pt x="193763" y="160020"/>
                  </a:lnTo>
                  <a:lnTo>
                    <a:pt x="200952" y="160020"/>
                  </a:lnTo>
                  <a:lnTo>
                    <a:pt x="201244" y="161290"/>
                  </a:lnTo>
                  <a:lnTo>
                    <a:pt x="201244" y="146050"/>
                  </a:lnTo>
                  <a:lnTo>
                    <a:pt x="157022" y="146050"/>
                  </a:lnTo>
                  <a:lnTo>
                    <a:pt x="66929" y="153670"/>
                  </a:lnTo>
                  <a:lnTo>
                    <a:pt x="21856" y="158750"/>
                  </a:lnTo>
                  <a:lnTo>
                    <a:pt x="21132" y="152400"/>
                  </a:lnTo>
                  <a:lnTo>
                    <a:pt x="66535" y="147320"/>
                  </a:lnTo>
                  <a:lnTo>
                    <a:pt x="157327" y="139700"/>
                  </a:lnTo>
                  <a:lnTo>
                    <a:pt x="202971" y="138430"/>
                  </a:lnTo>
                  <a:lnTo>
                    <a:pt x="203047" y="140970"/>
                  </a:lnTo>
                  <a:lnTo>
                    <a:pt x="203047" y="124612"/>
                  </a:lnTo>
                  <a:lnTo>
                    <a:pt x="201726" y="125730"/>
                  </a:lnTo>
                  <a:lnTo>
                    <a:pt x="79209" y="125730"/>
                  </a:lnTo>
                  <a:lnTo>
                    <a:pt x="37947" y="128270"/>
                  </a:lnTo>
                  <a:lnTo>
                    <a:pt x="25146" y="128270"/>
                  </a:lnTo>
                  <a:lnTo>
                    <a:pt x="18757" y="129540"/>
                  </a:lnTo>
                  <a:lnTo>
                    <a:pt x="18605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609" y="124460"/>
                  </a:lnTo>
                  <a:lnTo>
                    <a:pt x="204609" y="107950"/>
                  </a:lnTo>
                  <a:lnTo>
                    <a:pt x="202425" y="107950"/>
                  </a:lnTo>
                  <a:lnTo>
                    <a:pt x="179768" y="109220"/>
                  </a:lnTo>
                  <a:lnTo>
                    <a:pt x="169341" y="110490"/>
                  </a:lnTo>
                  <a:lnTo>
                    <a:pt x="140042" y="113030"/>
                  </a:lnTo>
                  <a:lnTo>
                    <a:pt x="102235" y="115570"/>
                  </a:lnTo>
                  <a:lnTo>
                    <a:pt x="59651" y="115570"/>
                  </a:lnTo>
                  <a:lnTo>
                    <a:pt x="47840" y="116840"/>
                  </a:lnTo>
                  <a:lnTo>
                    <a:pt x="29972" y="116840"/>
                  </a:lnTo>
                  <a:lnTo>
                    <a:pt x="23926" y="118110"/>
                  </a:lnTo>
                  <a:lnTo>
                    <a:pt x="17526" y="118110"/>
                  </a:lnTo>
                  <a:lnTo>
                    <a:pt x="17068" y="111760"/>
                  </a:lnTo>
                  <a:lnTo>
                    <a:pt x="19037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42" y="109220"/>
                  </a:lnTo>
                  <a:lnTo>
                    <a:pt x="105270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45" y="104140"/>
                  </a:lnTo>
                  <a:lnTo>
                    <a:pt x="185267" y="102870"/>
                  </a:lnTo>
                  <a:lnTo>
                    <a:pt x="192405" y="101600"/>
                  </a:lnTo>
                  <a:lnTo>
                    <a:pt x="206946" y="101600"/>
                  </a:lnTo>
                  <a:lnTo>
                    <a:pt x="206946" y="91084"/>
                  </a:lnTo>
                  <a:lnTo>
                    <a:pt x="206717" y="91440"/>
                  </a:lnTo>
                  <a:lnTo>
                    <a:pt x="205498" y="90170"/>
                  </a:lnTo>
                  <a:lnTo>
                    <a:pt x="203530" y="88900"/>
                  </a:lnTo>
                  <a:lnTo>
                    <a:pt x="202730" y="83820"/>
                  </a:lnTo>
                  <a:lnTo>
                    <a:pt x="205308" y="82550"/>
                  </a:lnTo>
                  <a:lnTo>
                    <a:pt x="209867" y="83820"/>
                  </a:lnTo>
                  <a:lnTo>
                    <a:pt x="209867" y="78841"/>
                  </a:lnTo>
                  <a:lnTo>
                    <a:pt x="198170" y="80010"/>
                  </a:lnTo>
                  <a:lnTo>
                    <a:pt x="191046" y="80441"/>
                  </a:lnTo>
                  <a:lnTo>
                    <a:pt x="191046" y="88900"/>
                  </a:lnTo>
                  <a:lnTo>
                    <a:pt x="189699" y="92710"/>
                  </a:lnTo>
                  <a:lnTo>
                    <a:pt x="187833" y="93980"/>
                  </a:lnTo>
                  <a:lnTo>
                    <a:pt x="185318" y="95250"/>
                  </a:lnTo>
                  <a:lnTo>
                    <a:pt x="183857" y="93980"/>
                  </a:lnTo>
                  <a:lnTo>
                    <a:pt x="176593" y="92710"/>
                  </a:lnTo>
                  <a:lnTo>
                    <a:pt x="170586" y="92710"/>
                  </a:lnTo>
                  <a:lnTo>
                    <a:pt x="162140" y="95250"/>
                  </a:lnTo>
                  <a:lnTo>
                    <a:pt x="160096" y="95250"/>
                  </a:lnTo>
                  <a:lnTo>
                    <a:pt x="158140" y="90170"/>
                  </a:lnTo>
                  <a:lnTo>
                    <a:pt x="159473" y="87630"/>
                  </a:lnTo>
                  <a:lnTo>
                    <a:pt x="165341" y="86360"/>
                  </a:lnTo>
                  <a:lnTo>
                    <a:pt x="168795" y="85090"/>
                  </a:lnTo>
                  <a:lnTo>
                    <a:pt x="177355" y="85090"/>
                  </a:lnTo>
                  <a:lnTo>
                    <a:pt x="182359" y="86360"/>
                  </a:lnTo>
                  <a:lnTo>
                    <a:pt x="189725" y="87630"/>
                  </a:lnTo>
                  <a:lnTo>
                    <a:pt x="191046" y="88900"/>
                  </a:lnTo>
                  <a:lnTo>
                    <a:pt x="191046" y="80441"/>
                  </a:lnTo>
                  <a:lnTo>
                    <a:pt x="139268" y="83477"/>
                  </a:lnTo>
                  <a:lnTo>
                    <a:pt x="139268" y="90170"/>
                  </a:lnTo>
                  <a:lnTo>
                    <a:pt x="138734" y="96520"/>
                  </a:lnTo>
                  <a:lnTo>
                    <a:pt x="136131" y="97790"/>
                  </a:lnTo>
                  <a:lnTo>
                    <a:pt x="126707" y="96520"/>
                  </a:lnTo>
                  <a:lnTo>
                    <a:pt x="120396" y="96520"/>
                  </a:lnTo>
                  <a:lnTo>
                    <a:pt x="111709" y="100330"/>
                  </a:lnTo>
                  <a:lnTo>
                    <a:pt x="109499" y="99060"/>
                  </a:lnTo>
                  <a:lnTo>
                    <a:pt x="107480" y="93980"/>
                  </a:lnTo>
                  <a:lnTo>
                    <a:pt x="109105" y="92710"/>
                  </a:lnTo>
                  <a:lnTo>
                    <a:pt x="116763" y="90170"/>
                  </a:lnTo>
                  <a:lnTo>
                    <a:pt x="127368" y="87630"/>
                  </a:lnTo>
                  <a:lnTo>
                    <a:pt x="127546" y="88900"/>
                  </a:lnTo>
                  <a:lnTo>
                    <a:pt x="136626" y="88900"/>
                  </a:lnTo>
                  <a:lnTo>
                    <a:pt x="139268" y="90170"/>
                  </a:lnTo>
                  <a:lnTo>
                    <a:pt x="139268" y="83477"/>
                  </a:lnTo>
                  <a:lnTo>
                    <a:pt x="111861" y="85090"/>
                  </a:lnTo>
                  <a:lnTo>
                    <a:pt x="100926" y="85090"/>
                  </a:lnTo>
                  <a:lnTo>
                    <a:pt x="88722" y="85801"/>
                  </a:lnTo>
                  <a:lnTo>
                    <a:pt x="88722" y="99060"/>
                  </a:lnTo>
                  <a:lnTo>
                    <a:pt x="87033" y="100330"/>
                  </a:lnTo>
                  <a:lnTo>
                    <a:pt x="82461" y="101600"/>
                  </a:lnTo>
                  <a:lnTo>
                    <a:pt x="74168" y="101600"/>
                  </a:lnTo>
                  <a:lnTo>
                    <a:pt x="70954" y="100330"/>
                  </a:lnTo>
                  <a:lnTo>
                    <a:pt x="69075" y="99060"/>
                  </a:lnTo>
                  <a:lnTo>
                    <a:pt x="68630" y="96520"/>
                  </a:lnTo>
                  <a:lnTo>
                    <a:pt x="70675" y="93980"/>
                  </a:lnTo>
                  <a:lnTo>
                    <a:pt x="75971" y="92710"/>
                  </a:lnTo>
                  <a:lnTo>
                    <a:pt x="86677" y="92710"/>
                  </a:lnTo>
                  <a:lnTo>
                    <a:pt x="88290" y="93980"/>
                  </a:lnTo>
                  <a:lnTo>
                    <a:pt x="88722" y="99060"/>
                  </a:lnTo>
                  <a:lnTo>
                    <a:pt x="88722" y="85801"/>
                  </a:lnTo>
                  <a:lnTo>
                    <a:pt x="79044" y="86360"/>
                  </a:lnTo>
                  <a:lnTo>
                    <a:pt x="68110" y="86360"/>
                  </a:lnTo>
                  <a:lnTo>
                    <a:pt x="55664" y="87630"/>
                  </a:lnTo>
                  <a:lnTo>
                    <a:pt x="48158" y="88112"/>
                  </a:lnTo>
                  <a:lnTo>
                    <a:pt x="48158" y="100330"/>
                  </a:lnTo>
                  <a:lnTo>
                    <a:pt x="45859" y="101600"/>
                  </a:lnTo>
                  <a:lnTo>
                    <a:pt x="39077" y="101600"/>
                  </a:lnTo>
                  <a:lnTo>
                    <a:pt x="35166" y="102870"/>
                  </a:lnTo>
                  <a:lnTo>
                    <a:pt x="26377" y="102870"/>
                  </a:lnTo>
                  <a:lnTo>
                    <a:pt x="16383" y="104140"/>
                  </a:lnTo>
                  <a:lnTo>
                    <a:pt x="15481" y="96520"/>
                  </a:lnTo>
                  <a:lnTo>
                    <a:pt x="21818" y="96520"/>
                  </a:lnTo>
                  <a:lnTo>
                    <a:pt x="30518" y="95250"/>
                  </a:lnTo>
                  <a:lnTo>
                    <a:pt x="36309" y="93980"/>
                  </a:lnTo>
                  <a:lnTo>
                    <a:pt x="47472" y="93980"/>
                  </a:lnTo>
                  <a:lnTo>
                    <a:pt x="48158" y="100330"/>
                  </a:lnTo>
                  <a:lnTo>
                    <a:pt x="48158" y="88112"/>
                  </a:lnTo>
                  <a:lnTo>
                    <a:pt x="15836" y="90170"/>
                  </a:lnTo>
                  <a:lnTo>
                    <a:pt x="14312" y="88900"/>
                  </a:lnTo>
                  <a:lnTo>
                    <a:pt x="15265" y="86360"/>
                  </a:lnTo>
                  <a:lnTo>
                    <a:pt x="210540" y="76200"/>
                  </a:lnTo>
                  <a:lnTo>
                    <a:pt x="210756" y="78740"/>
                  </a:lnTo>
                  <a:lnTo>
                    <a:pt x="210756" y="64770"/>
                  </a:lnTo>
                  <a:lnTo>
                    <a:pt x="210350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211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43" y="69850"/>
                  </a:lnTo>
                  <a:lnTo>
                    <a:pt x="67500" y="71120"/>
                  </a:lnTo>
                  <a:lnTo>
                    <a:pt x="14452" y="71120"/>
                  </a:lnTo>
                  <a:lnTo>
                    <a:pt x="14478" y="68580"/>
                  </a:lnTo>
                  <a:lnTo>
                    <a:pt x="74307" y="68580"/>
                  </a:lnTo>
                  <a:lnTo>
                    <a:pt x="90665" y="67310"/>
                  </a:lnTo>
                  <a:lnTo>
                    <a:pt x="174853" y="63500"/>
                  </a:lnTo>
                  <a:lnTo>
                    <a:pt x="212737" y="63500"/>
                  </a:lnTo>
                  <a:lnTo>
                    <a:pt x="212979" y="64770"/>
                  </a:lnTo>
                  <a:lnTo>
                    <a:pt x="212979" y="50800"/>
                  </a:lnTo>
                  <a:lnTo>
                    <a:pt x="176453" y="50800"/>
                  </a:lnTo>
                  <a:lnTo>
                    <a:pt x="126657" y="52070"/>
                  </a:lnTo>
                  <a:lnTo>
                    <a:pt x="107607" y="52070"/>
                  </a:lnTo>
                  <a:lnTo>
                    <a:pt x="70497" y="54610"/>
                  </a:lnTo>
                  <a:lnTo>
                    <a:pt x="52425" y="54610"/>
                  </a:lnTo>
                  <a:lnTo>
                    <a:pt x="15849" y="57150"/>
                  </a:lnTo>
                  <a:lnTo>
                    <a:pt x="14859" y="57150"/>
                  </a:lnTo>
                  <a:lnTo>
                    <a:pt x="14859" y="53340"/>
                  </a:lnTo>
                  <a:lnTo>
                    <a:pt x="114693" y="48260"/>
                  </a:lnTo>
                  <a:lnTo>
                    <a:pt x="214223" y="45720"/>
                  </a:lnTo>
                  <a:lnTo>
                    <a:pt x="214960" y="49530"/>
                  </a:lnTo>
                  <a:lnTo>
                    <a:pt x="214960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37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20" y="33020"/>
                  </a:lnTo>
                  <a:lnTo>
                    <a:pt x="29235" y="34290"/>
                  </a:lnTo>
                  <a:lnTo>
                    <a:pt x="13766" y="36830"/>
                  </a:lnTo>
                  <a:lnTo>
                    <a:pt x="13601" y="35560"/>
                  </a:lnTo>
                  <a:lnTo>
                    <a:pt x="13398" y="35560"/>
                  </a:lnTo>
                  <a:lnTo>
                    <a:pt x="13398" y="34290"/>
                  </a:lnTo>
                  <a:lnTo>
                    <a:pt x="13449" y="33020"/>
                  </a:lnTo>
                  <a:lnTo>
                    <a:pt x="64211" y="27940"/>
                  </a:lnTo>
                  <a:lnTo>
                    <a:pt x="216496" y="20320"/>
                  </a:lnTo>
                  <a:lnTo>
                    <a:pt x="217500" y="24130"/>
                  </a:lnTo>
                  <a:lnTo>
                    <a:pt x="217500" y="1270"/>
                  </a:lnTo>
                  <a:lnTo>
                    <a:pt x="194170" y="1270"/>
                  </a:lnTo>
                  <a:lnTo>
                    <a:pt x="183896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309" y="1270"/>
                  </a:lnTo>
                  <a:lnTo>
                    <a:pt x="130479" y="0"/>
                  </a:lnTo>
                  <a:lnTo>
                    <a:pt x="124637" y="1270"/>
                  </a:lnTo>
                  <a:lnTo>
                    <a:pt x="93472" y="1270"/>
                  </a:lnTo>
                  <a:lnTo>
                    <a:pt x="80822" y="2540"/>
                  </a:lnTo>
                  <a:lnTo>
                    <a:pt x="68173" y="2540"/>
                  </a:lnTo>
                  <a:lnTo>
                    <a:pt x="23863" y="6350"/>
                  </a:lnTo>
                  <a:lnTo>
                    <a:pt x="3606" y="8890"/>
                  </a:lnTo>
                  <a:lnTo>
                    <a:pt x="3263" y="10160"/>
                  </a:lnTo>
                  <a:lnTo>
                    <a:pt x="2286" y="17780"/>
                  </a:lnTo>
                  <a:lnTo>
                    <a:pt x="1676" y="20320"/>
                  </a:lnTo>
                  <a:lnTo>
                    <a:pt x="1104" y="22860"/>
                  </a:lnTo>
                  <a:lnTo>
                    <a:pt x="0" y="31750"/>
                  </a:lnTo>
                  <a:lnTo>
                    <a:pt x="241" y="40640"/>
                  </a:lnTo>
                  <a:lnTo>
                    <a:pt x="2006" y="59690"/>
                  </a:lnTo>
                  <a:lnTo>
                    <a:pt x="4660" y="95250"/>
                  </a:lnTo>
                  <a:lnTo>
                    <a:pt x="6819" y="119380"/>
                  </a:lnTo>
                  <a:lnTo>
                    <a:pt x="9321" y="143510"/>
                  </a:lnTo>
                  <a:lnTo>
                    <a:pt x="10490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81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81" y="306070"/>
                  </a:lnTo>
                  <a:lnTo>
                    <a:pt x="27076" y="317500"/>
                  </a:lnTo>
                  <a:lnTo>
                    <a:pt x="28282" y="328930"/>
                  </a:lnTo>
                  <a:lnTo>
                    <a:pt x="29502" y="340360"/>
                  </a:lnTo>
                  <a:lnTo>
                    <a:pt x="30886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71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49" y="431800"/>
                  </a:lnTo>
                  <a:lnTo>
                    <a:pt x="41541" y="441960"/>
                  </a:lnTo>
                  <a:lnTo>
                    <a:pt x="42735" y="452120"/>
                  </a:lnTo>
                  <a:lnTo>
                    <a:pt x="44018" y="461010"/>
                  </a:lnTo>
                  <a:lnTo>
                    <a:pt x="45402" y="471170"/>
                  </a:lnTo>
                  <a:lnTo>
                    <a:pt x="52197" y="511810"/>
                  </a:lnTo>
                  <a:lnTo>
                    <a:pt x="62103" y="544830"/>
                  </a:lnTo>
                  <a:lnTo>
                    <a:pt x="182016" y="544830"/>
                  </a:lnTo>
                  <a:lnTo>
                    <a:pt x="183210" y="532130"/>
                  </a:lnTo>
                  <a:lnTo>
                    <a:pt x="183616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44" y="450850"/>
                  </a:lnTo>
                  <a:lnTo>
                    <a:pt x="192570" y="449580"/>
                  </a:lnTo>
                  <a:lnTo>
                    <a:pt x="192608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17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99" y="406400"/>
                  </a:lnTo>
                  <a:lnTo>
                    <a:pt x="197142" y="402590"/>
                  </a:lnTo>
                  <a:lnTo>
                    <a:pt x="198361" y="388620"/>
                  </a:lnTo>
                  <a:lnTo>
                    <a:pt x="198704" y="382270"/>
                  </a:lnTo>
                  <a:lnTo>
                    <a:pt x="198920" y="378460"/>
                  </a:lnTo>
                  <a:lnTo>
                    <a:pt x="199174" y="372110"/>
                  </a:lnTo>
                  <a:lnTo>
                    <a:pt x="199390" y="365760"/>
                  </a:lnTo>
                  <a:lnTo>
                    <a:pt x="199542" y="360680"/>
                  </a:lnTo>
                  <a:lnTo>
                    <a:pt x="199745" y="354330"/>
                  </a:lnTo>
                  <a:lnTo>
                    <a:pt x="200202" y="344170"/>
                  </a:lnTo>
                  <a:lnTo>
                    <a:pt x="200367" y="341630"/>
                  </a:lnTo>
                  <a:lnTo>
                    <a:pt x="200545" y="339090"/>
                  </a:lnTo>
                  <a:lnTo>
                    <a:pt x="201307" y="327660"/>
                  </a:lnTo>
                  <a:lnTo>
                    <a:pt x="202704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44" y="273050"/>
                  </a:lnTo>
                  <a:lnTo>
                    <a:pt x="205435" y="269240"/>
                  </a:lnTo>
                  <a:lnTo>
                    <a:pt x="205752" y="262890"/>
                  </a:lnTo>
                  <a:lnTo>
                    <a:pt x="205854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42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302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58" y="138430"/>
                  </a:lnTo>
                  <a:lnTo>
                    <a:pt x="217601" y="135890"/>
                  </a:lnTo>
                  <a:lnTo>
                    <a:pt x="217627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605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24955" y="57150"/>
                  </a:lnTo>
                  <a:lnTo>
                    <a:pt x="225590" y="53340"/>
                  </a:lnTo>
                  <a:lnTo>
                    <a:pt x="226580" y="45720"/>
                  </a:lnTo>
                  <a:lnTo>
                    <a:pt x="227076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17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63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31962" y="480542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5">
                  <a:moveTo>
                    <a:pt x="34759" y="80454"/>
                  </a:moveTo>
                  <a:lnTo>
                    <a:pt x="34074" y="73748"/>
                  </a:lnTo>
                  <a:lnTo>
                    <a:pt x="31470" y="73418"/>
                  </a:lnTo>
                  <a:lnTo>
                    <a:pt x="8432" y="75793"/>
                  </a:lnTo>
                  <a:lnTo>
                    <a:pt x="2082" y="76327"/>
                  </a:lnTo>
                  <a:lnTo>
                    <a:pt x="2984" y="84188"/>
                  </a:lnTo>
                  <a:lnTo>
                    <a:pt x="21767" y="82410"/>
                  </a:lnTo>
                  <a:lnTo>
                    <a:pt x="25679" y="81940"/>
                  </a:lnTo>
                  <a:lnTo>
                    <a:pt x="32461" y="81381"/>
                  </a:lnTo>
                  <a:lnTo>
                    <a:pt x="34759" y="80454"/>
                  </a:lnTo>
                  <a:close/>
                </a:path>
                <a:path w="204469" h="690245">
                  <a:moveTo>
                    <a:pt x="48971" y="262470"/>
                  </a:moveTo>
                  <a:lnTo>
                    <a:pt x="48069" y="256374"/>
                  </a:lnTo>
                  <a:lnTo>
                    <a:pt x="45783" y="255663"/>
                  </a:lnTo>
                  <a:lnTo>
                    <a:pt x="37261" y="256781"/>
                  </a:lnTo>
                  <a:lnTo>
                    <a:pt x="23444" y="258013"/>
                  </a:lnTo>
                  <a:lnTo>
                    <a:pt x="21780" y="259156"/>
                  </a:lnTo>
                  <a:lnTo>
                    <a:pt x="21920" y="264515"/>
                  </a:lnTo>
                  <a:lnTo>
                    <a:pt x="23749" y="265734"/>
                  </a:lnTo>
                  <a:lnTo>
                    <a:pt x="27901" y="265569"/>
                  </a:lnTo>
                  <a:lnTo>
                    <a:pt x="46774" y="263664"/>
                  </a:lnTo>
                  <a:lnTo>
                    <a:pt x="48971" y="262470"/>
                  </a:lnTo>
                  <a:close/>
                </a:path>
                <a:path w="204469" h="690245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5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5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5">
                  <a:moveTo>
                    <a:pt x="77711" y="655612"/>
                  </a:moveTo>
                  <a:lnTo>
                    <a:pt x="75666" y="653376"/>
                  </a:lnTo>
                  <a:lnTo>
                    <a:pt x="67792" y="653440"/>
                  </a:lnTo>
                  <a:lnTo>
                    <a:pt x="61023" y="653986"/>
                  </a:lnTo>
                  <a:lnTo>
                    <a:pt x="53886" y="654392"/>
                  </a:lnTo>
                  <a:lnTo>
                    <a:pt x="55880" y="662406"/>
                  </a:lnTo>
                  <a:lnTo>
                    <a:pt x="62280" y="661898"/>
                  </a:lnTo>
                  <a:lnTo>
                    <a:pt x="68592" y="661606"/>
                  </a:lnTo>
                  <a:lnTo>
                    <a:pt x="76009" y="660577"/>
                  </a:lnTo>
                  <a:lnTo>
                    <a:pt x="77635" y="658164"/>
                  </a:lnTo>
                  <a:lnTo>
                    <a:pt x="77711" y="655612"/>
                  </a:lnTo>
                  <a:close/>
                </a:path>
                <a:path w="204469" h="690245">
                  <a:moveTo>
                    <a:pt x="84874" y="263194"/>
                  </a:moveTo>
                  <a:lnTo>
                    <a:pt x="84302" y="257517"/>
                  </a:lnTo>
                  <a:lnTo>
                    <a:pt x="82245" y="256781"/>
                  </a:lnTo>
                  <a:lnTo>
                    <a:pt x="78498" y="257187"/>
                  </a:lnTo>
                  <a:lnTo>
                    <a:pt x="76212" y="257302"/>
                  </a:lnTo>
                  <a:lnTo>
                    <a:pt x="76149" y="257657"/>
                  </a:lnTo>
                  <a:lnTo>
                    <a:pt x="62204" y="255371"/>
                  </a:lnTo>
                  <a:lnTo>
                    <a:pt x="59550" y="255485"/>
                  </a:lnTo>
                  <a:lnTo>
                    <a:pt x="83210" y="264896"/>
                  </a:lnTo>
                  <a:lnTo>
                    <a:pt x="84874" y="263194"/>
                  </a:lnTo>
                  <a:close/>
                </a:path>
                <a:path w="204469" h="690245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5">
                  <a:moveTo>
                    <a:pt x="108546" y="412140"/>
                  </a:moveTo>
                  <a:lnTo>
                    <a:pt x="108470" y="406831"/>
                  </a:lnTo>
                  <a:lnTo>
                    <a:pt x="106807" y="405523"/>
                  </a:lnTo>
                  <a:lnTo>
                    <a:pt x="93065" y="405828"/>
                  </a:lnTo>
                  <a:lnTo>
                    <a:pt x="84848" y="406171"/>
                  </a:lnTo>
                  <a:lnTo>
                    <a:pt x="82511" y="407238"/>
                  </a:lnTo>
                  <a:lnTo>
                    <a:pt x="82842" y="413435"/>
                  </a:lnTo>
                  <a:lnTo>
                    <a:pt x="85166" y="414350"/>
                  </a:lnTo>
                  <a:lnTo>
                    <a:pt x="90627" y="413867"/>
                  </a:lnTo>
                  <a:lnTo>
                    <a:pt x="95694" y="413562"/>
                  </a:lnTo>
                  <a:lnTo>
                    <a:pt x="95694" y="413423"/>
                  </a:lnTo>
                  <a:lnTo>
                    <a:pt x="106807" y="413435"/>
                  </a:lnTo>
                  <a:lnTo>
                    <a:pt x="108546" y="412140"/>
                  </a:lnTo>
                  <a:close/>
                </a:path>
                <a:path w="204469" h="690245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5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5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5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5">
                  <a:moveTo>
                    <a:pt x="149618" y="682917"/>
                  </a:moveTo>
                  <a:lnTo>
                    <a:pt x="149250" y="681761"/>
                  </a:lnTo>
                  <a:lnTo>
                    <a:pt x="74269" y="687730"/>
                  </a:lnTo>
                  <a:lnTo>
                    <a:pt x="74053" y="688619"/>
                  </a:lnTo>
                  <a:lnTo>
                    <a:pt x="75806" y="688949"/>
                  </a:lnTo>
                  <a:lnTo>
                    <a:pt x="77584" y="689698"/>
                  </a:lnTo>
                  <a:lnTo>
                    <a:pt x="146494" y="684237"/>
                  </a:lnTo>
                  <a:lnTo>
                    <a:pt x="148043" y="683412"/>
                  </a:lnTo>
                  <a:lnTo>
                    <a:pt x="149618" y="682917"/>
                  </a:lnTo>
                  <a:close/>
                </a:path>
                <a:path w="204469" h="690245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5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5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61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5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33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5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26"/>
                  </a:lnTo>
                  <a:lnTo>
                    <a:pt x="82918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5">
                  <a:moveTo>
                    <a:pt x="161188" y="509041"/>
                  </a:moveTo>
                  <a:lnTo>
                    <a:pt x="160312" y="508660"/>
                  </a:lnTo>
                  <a:lnTo>
                    <a:pt x="159423" y="507923"/>
                  </a:lnTo>
                  <a:lnTo>
                    <a:pt x="67475" y="509244"/>
                  </a:lnTo>
                  <a:lnTo>
                    <a:pt x="50647" y="510146"/>
                  </a:lnTo>
                  <a:lnTo>
                    <a:pt x="49288" y="510603"/>
                  </a:lnTo>
                  <a:lnTo>
                    <a:pt x="48171" y="511721"/>
                  </a:lnTo>
                  <a:lnTo>
                    <a:pt x="160858" y="509752"/>
                  </a:lnTo>
                  <a:lnTo>
                    <a:pt x="161188" y="509041"/>
                  </a:lnTo>
                  <a:close/>
                </a:path>
                <a:path w="204469" h="690245">
                  <a:moveTo>
                    <a:pt x="161493" y="256032"/>
                  </a:moveTo>
                  <a:lnTo>
                    <a:pt x="160515" y="251942"/>
                  </a:lnTo>
                  <a:lnTo>
                    <a:pt x="158750" y="250672"/>
                  </a:lnTo>
                  <a:lnTo>
                    <a:pt x="157810" y="249516"/>
                  </a:lnTo>
                  <a:lnTo>
                    <a:pt x="151307" y="250431"/>
                  </a:lnTo>
                  <a:lnTo>
                    <a:pt x="145783" y="251104"/>
                  </a:lnTo>
                  <a:lnTo>
                    <a:pt x="137642" y="252463"/>
                  </a:lnTo>
                  <a:lnTo>
                    <a:pt x="135724" y="254101"/>
                  </a:lnTo>
                  <a:lnTo>
                    <a:pt x="137210" y="259918"/>
                  </a:lnTo>
                  <a:lnTo>
                    <a:pt x="139319" y="260362"/>
                  </a:lnTo>
                  <a:lnTo>
                    <a:pt x="147129" y="258953"/>
                  </a:lnTo>
                  <a:lnTo>
                    <a:pt x="152184" y="258546"/>
                  </a:lnTo>
                  <a:lnTo>
                    <a:pt x="159639" y="257492"/>
                  </a:lnTo>
                  <a:lnTo>
                    <a:pt x="161493" y="256032"/>
                  </a:lnTo>
                  <a:close/>
                </a:path>
                <a:path w="204469" h="690245">
                  <a:moveTo>
                    <a:pt x="163918" y="455345"/>
                  </a:moveTo>
                  <a:lnTo>
                    <a:pt x="44678" y="461175"/>
                  </a:lnTo>
                  <a:lnTo>
                    <a:pt x="45427" y="467779"/>
                  </a:lnTo>
                  <a:lnTo>
                    <a:pt x="163144" y="462051"/>
                  </a:lnTo>
                  <a:lnTo>
                    <a:pt x="163918" y="455345"/>
                  </a:lnTo>
                  <a:close/>
                </a:path>
                <a:path w="204469" h="690245">
                  <a:moveTo>
                    <a:pt x="164566" y="601700"/>
                  </a:moveTo>
                  <a:lnTo>
                    <a:pt x="163423" y="601395"/>
                  </a:lnTo>
                  <a:lnTo>
                    <a:pt x="162255" y="600748"/>
                  </a:lnTo>
                  <a:lnTo>
                    <a:pt x="67652" y="608380"/>
                  </a:lnTo>
                  <a:lnTo>
                    <a:pt x="65087" y="609180"/>
                  </a:lnTo>
                  <a:lnTo>
                    <a:pt x="65379" y="610831"/>
                  </a:lnTo>
                  <a:lnTo>
                    <a:pt x="164312" y="602983"/>
                  </a:lnTo>
                  <a:lnTo>
                    <a:pt x="164566" y="601700"/>
                  </a:lnTo>
                  <a:close/>
                </a:path>
                <a:path w="204469" h="690245">
                  <a:moveTo>
                    <a:pt x="166217" y="437476"/>
                  </a:moveTo>
                  <a:lnTo>
                    <a:pt x="43649" y="443661"/>
                  </a:lnTo>
                  <a:lnTo>
                    <a:pt x="44183" y="450291"/>
                  </a:lnTo>
                  <a:lnTo>
                    <a:pt x="165328" y="444182"/>
                  </a:lnTo>
                  <a:lnTo>
                    <a:pt x="166217" y="437476"/>
                  </a:lnTo>
                  <a:close/>
                </a:path>
                <a:path w="204469" h="690245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55"/>
                  </a:lnTo>
                  <a:lnTo>
                    <a:pt x="168402" y="421741"/>
                  </a:lnTo>
                  <a:close/>
                </a:path>
                <a:path w="204469" h="690245">
                  <a:moveTo>
                    <a:pt x="168503" y="620649"/>
                  </a:moveTo>
                  <a:lnTo>
                    <a:pt x="162356" y="620534"/>
                  </a:lnTo>
                  <a:lnTo>
                    <a:pt x="54889" y="625157"/>
                  </a:lnTo>
                  <a:lnTo>
                    <a:pt x="55537" y="628421"/>
                  </a:lnTo>
                  <a:lnTo>
                    <a:pt x="54305" y="631596"/>
                  </a:lnTo>
                  <a:lnTo>
                    <a:pt x="82956" y="631278"/>
                  </a:lnTo>
                  <a:lnTo>
                    <a:pt x="111493" y="630148"/>
                  </a:lnTo>
                  <a:lnTo>
                    <a:pt x="168503" y="626783"/>
                  </a:lnTo>
                  <a:lnTo>
                    <a:pt x="168503" y="620649"/>
                  </a:lnTo>
                  <a:close/>
                </a:path>
                <a:path w="204469" h="690245">
                  <a:moveTo>
                    <a:pt x="169138" y="639330"/>
                  </a:moveTo>
                  <a:lnTo>
                    <a:pt x="147916" y="639254"/>
                  </a:lnTo>
                  <a:lnTo>
                    <a:pt x="108978" y="641223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5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5">
                  <a:moveTo>
                    <a:pt x="170484" y="386422"/>
                  </a:moveTo>
                  <a:lnTo>
                    <a:pt x="137325" y="388213"/>
                  </a:lnTo>
                  <a:lnTo>
                    <a:pt x="37820" y="395706"/>
                  </a:lnTo>
                  <a:lnTo>
                    <a:pt x="38366" y="402094"/>
                  </a:lnTo>
                  <a:lnTo>
                    <a:pt x="169875" y="392569"/>
                  </a:lnTo>
                  <a:lnTo>
                    <a:pt x="170484" y="386422"/>
                  </a:lnTo>
                  <a:close/>
                </a:path>
                <a:path w="204469" h="690245">
                  <a:moveTo>
                    <a:pt x="173863" y="353555"/>
                  </a:moveTo>
                  <a:lnTo>
                    <a:pt x="173609" y="351612"/>
                  </a:lnTo>
                  <a:lnTo>
                    <a:pt x="31940" y="356044"/>
                  </a:lnTo>
                  <a:lnTo>
                    <a:pt x="32893" y="361696"/>
                  </a:lnTo>
                  <a:lnTo>
                    <a:pt x="68021" y="361810"/>
                  </a:lnTo>
                  <a:lnTo>
                    <a:pt x="138290" y="359092"/>
                  </a:lnTo>
                  <a:lnTo>
                    <a:pt x="173570" y="358597"/>
                  </a:lnTo>
                  <a:lnTo>
                    <a:pt x="173863" y="353555"/>
                  </a:lnTo>
                  <a:close/>
                </a:path>
                <a:path w="204469" h="690245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5">
                  <a:moveTo>
                    <a:pt x="174396" y="329755"/>
                  </a:moveTo>
                  <a:lnTo>
                    <a:pt x="172605" y="329107"/>
                  </a:lnTo>
                  <a:lnTo>
                    <a:pt x="132499" y="332917"/>
                  </a:lnTo>
                  <a:lnTo>
                    <a:pt x="98590" y="336600"/>
                  </a:lnTo>
                  <a:lnTo>
                    <a:pt x="77698" y="338074"/>
                  </a:lnTo>
                  <a:lnTo>
                    <a:pt x="56781" y="338759"/>
                  </a:lnTo>
                  <a:lnTo>
                    <a:pt x="29819" y="338594"/>
                  </a:lnTo>
                  <a:lnTo>
                    <a:pt x="29819" y="340271"/>
                  </a:lnTo>
                  <a:lnTo>
                    <a:pt x="66116" y="340969"/>
                  </a:lnTo>
                  <a:lnTo>
                    <a:pt x="102222" y="338480"/>
                  </a:lnTo>
                  <a:lnTo>
                    <a:pt x="138226" y="334619"/>
                  </a:lnTo>
                  <a:lnTo>
                    <a:pt x="174269" y="331165"/>
                  </a:lnTo>
                  <a:lnTo>
                    <a:pt x="174396" y="329755"/>
                  </a:lnTo>
                  <a:close/>
                </a:path>
                <a:path w="204469" h="690245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5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5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57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5">
                  <a:moveTo>
                    <a:pt x="180708" y="230136"/>
                  </a:moveTo>
                  <a:lnTo>
                    <a:pt x="180365" y="229489"/>
                  </a:lnTo>
                  <a:lnTo>
                    <a:pt x="17500" y="239090"/>
                  </a:lnTo>
                  <a:lnTo>
                    <a:pt x="17183" y="239636"/>
                  </a:lnTo>
                  <a:lnTo>
                    <a:pt x="18300" y="239915"/>
                  </a:lnTo>
                  <a:lnTo>
                    <a:pt x="19431" y="240474"/>
                  </a:lnTo>
                  <a:lnTo>
                    <a:pt x="80784" y="238061"/>
                  </a:lnTo>
                  <a:lnTo>
                    <a:pt x="172377" y="231648"/>
                  </a:lnTo>
                  <a:lnTo>
                    <a:pt x="178117" y="231076"/>
                  </a:lnTo>
                  <a:lnTo>
                    <a:pt x="180708" y="230136"/>
                  </a:lnTo>
                  <a:close/>
                </a:path>
                <a:path w="204469" h="690245">
                  <a:moveTo>
                    <a:pt x="181343" y="205613"/>
                  </a:moveTo>
                  <a:lnTo>
                    <a:pt x="15875" y="218363"/>
                  </a:lnTo>
                  <a:lnTo>
                    <a:pt x="16090" y="224942"/>
                  </a:lnTo>
                  <a:lnTo>
                    <a:pt x="181343" y="212280"/>
                  </a:lnTo>
                  <a:lnTo>
                    <a:pt x="181343" y="205613"/>
                  </a:lnTo>
                  <a:close/>
                </a:path>
                <a:path w="204469" h="690245">
                  <a:moveTo>
                    <a:pt x="183400" y="186931"/>
                  </a:moveTo>
                  <a:lnTo>
                    <a:pt x="140804" y="188912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69" y="197294"/>
                  </a:lnTo>
                  <a:lnTo>
                    <a:pt x="13855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49" y="195554"/>
                  </a:lnTo>
                  <a:lnTo>
                    <a:pt x="182765" y="193560"/>
                  </a:lnTo>
                  <a:lnTo>
                    <a:pt x="183400" y="186931"/>
                  </a:lnTo>
                  <a:close/>
                </a:path>
                <a:path w="204469" h="690245">
                  <a:moveTo>
                    <a:pt x="185610" y="162877"/>
                  </a:moveTo>
                  <a:lnTo>
                    <a:pt x="141782" y="163893"/>
                  </a:lnTo>
                  <a:lnTo>
                    <a:pt x="98171" y="167322"/>
                  </a:lnTo>
                  <a:lnTo>
                    <a:pt x="54597" y="171843"/>
                  </a:lnTo>
                  <a:lnTo>
                    <a:pt x="10934" y="176098"/>
                  </a:lnTo>
                  <a:lnTo>
                    <a:pt x="11620" y="182600"/>
                  </a:lnTo>
                  <a:lnTo>
                    <a:pt x="98145" y="173901"/>
                  </a:lnTo>
                  <a:lnTo>
                    <a:pt x="141452" y="170484"/>
                  </a:lnTo>
                  <a:lnTo>
                    <a:pt x="184988" y="169379"/>
                  </a:lnTo>
                  <a:lnTo>
                    <a:pt x="185610" y="162877"/>
                  </a:lnTo>
                  <a:close/>
                </a:path>
                <a:path w="204469" h="690245">
                  <a:moveTo>
                    <a:pt x="187845" y="141274"/>
                  </a:moveTo>
                  <a:lnTo>
                    <a:pt x="187566" y="140169"/>
                  </a:lnTo>
                  <a:lnTo>
                    <a:pt x="180365" y="140512"/>
                  </a:lnTo>
                  <a:lnTo>
                    <a:pt x="99377" y="149860"/>
                  </a:lnTo>
                  <a:lnTo>
                    <a:pt x="73558" y="152577"/>
                  </a:lnTo>
                  <a:lnTo>
                    <a:pt x="61518" y="153492"/>
                  </a:lnTo>
                  <a:lnTo>
                    <a:pt x="20713" y="154825"/>
                  </a:lnTo>
                  <a:lnTo>
                    <a:pt x="10820" y="154736"/>
                  </a:lnTo>
                  <a:lnTo>
                    <a:pt x="9321" y="155435"/>
                  </a:lnTo>
                  <a:lnTo>
                    <a:pt x="9309" y="156349"/>
                  </a:lnTo>
                  <a:lnTo>
                    <a:pt x="11010" y="156959"/>
                  </a:lnTo>
                  <a:lnTo>
                    <a:pt x="32512" y="156908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72" y="152463"/>
                  </a:lnTo>
                  <a:lnTo>
                    <a:pt x="113423" y="150037"/>
                  </a:lnTo>
                  <a:lnTo>
                    <a:pt x="186245" y="142189"/>
                  </a:lnTo>
                  <a:lnTo>
                    <a:pt x="187845" y="141274"/>
                  </a:lnTo>
                  <a:close/>
                </a:path>
                <a:path w="204469" h="690245">
                  <a:moveTo>
                    <a:pt x="189649" y="121018"/>
                  </a:moveTo>
                  <a:lnTo>
                    <a:pt x="189572" y="118681"/>
                  </a:lnTo>
                  <a:lnTo>
                    <a:pt x="143929" y="119507"/>
                  </a:lnTo>
                  <a:lnTo>
                    <a:pt x="98501" y="122859"/>
                  </a:lnTo>
                  <a:lnTo>
                    <a:pt x="7734" y="132511"/>
                  </a:lnTo>
                  <a:lnTo>
                    <a:pt x="8458" y="139039"/>
                  </a:lnTo>
                  <a:lnTo>
                    <a:pt x="98539" y="129540"/>
                  </a:lnTo>
                  <a:lnTo>
                    <a:pt x="143624" y="126212"/>
                  </a:lnTo>
                  <a:lnTo>
                    <a:pt x="188887" y="125336"/>
                  </a:lnTo>
                  <a:lnTo>
                    <a:pt x="189649" y="121018"/>
                  </a:lnTo>
                  <a:close/>
                </a:path>
                <a:path w="204469" h="690245">
                  <a:moveTo>
                    <a:pt x="191198" y="103847"/>
                  </a:moveTo>
                  <a:lnTo>
                    <a:pt x="98031" y="102730"/>
                  </a:lnTo>
                  <a:lnTo>
                    <a:pt x="74777" y="102831"/>
                  </a:lnTo>
                  <a:lnTo>
                    <a:pt x="51549" y="103708"/>
                  </a:lnTo>
                  <a:lnTo>
                    <a:pt x="28371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400"/>
                  </a:lnTo>
                  <a:lnTo>
                    <a:pt x="65824" y="105486"/>
                  </a:lnTo>
                  <a:lnTo>
                    <a:pt x="86487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5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58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36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5">
                  <a:moveTo>
                    <a:pt x="196469" y="63423"/>
                  </a:moveTo>
                  <a:lnTo>
                    <a:pt x="191909" y="62953"/>
                  </a:lnTo>
                  <a:lnTo>
                    <a:pt x="189331" y="64249"/>
                  </a:lnTo>
                  <a:lnTo>
                    <a:pt x="190131" y="68541"/>
                  </a:lnTo>
                  <a:lnTo>
                    <a:pt x="192100" y="69761"/>
                  </a:lnTo>
                  <a:lnTo>
                    <a:pt x="193319" y="71120"/>
                  </a:lnTo>
                  <a:lnTo>
                    <a:pt x="194132" y="70116"/>
                  </a:lnTo>
                  <a:lnTo>
                    <a:pt x="195237" y="69215"/>
                  </a:lnTo>
                  <a:lnTo>
                    <a:pt x="196227" y="66713"/>
                  </a:lnTo>
                  <a:lnTo>
                    <a:pt x="196215" y="65138"/>
                  </a:lnTo>
                  <a:lnTo>
                    <a:pt x="196469" y="63423"/>
                  </a:lnTo>
                  <a:close/>
                </a:path>
                <a:path w="204469" h="690245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5">
                  <a:moveTo>
                    <a:pt x="199593" y="44538"/>
                  </a:moveTo>
                  <a:lnTo>
                    <a:pt x="199351" y="43180"/>
                  </a:lnTo>
                  <a:lnTo>
                    <a:pt x="161455" y="43599"/>
                  </a:lnTo>
                  <a:lnTo>
                    <a:pt x="133375" y="44475"/>
                  </a:lnTo>
                  <a:lnTo>
                    <a:pt x="105321" y="45770"/>
                  </a:lnTo>
                  <a:lnTo>
                    <a:pt x="77266" y="47409"/>
                  </a:lnTo>
                  <a:lnTo>
                    <a:pt x="60909" y="48145"/>
                  </a:lnTo>
                  <a:lnTo>
                    <a:pt x="8191" y="48679"/>
                  </a:lnTo>
                  <a:lnTo>
                    <a:pt x="1079" y="49047"/>
                  </a:lnTo>
                  <a:lnTo>
                    <a:pt x="1054" y="50660"/>
                  </a:lnTo>
                  <a:lnTo>
                    <a:pt x="2324" y="51219"/>
                  </a:lnTo>
                  <a:lnTo>
                    <a:pt x="54102" y="50507"/>
                  </a:lnTo>
                  <a:lnTo>
                    <a:pt x="71145" y="50050"/>
                  </a:lnTo>
                  <a:lnTo>
                    <a:pt x="127812" y="46964"/>
                  </a:lnTo>
                  <a:lnTo>
                    <a:pt x="196951" y="45275"/>
                  </a:lnTo>
                  <a:lnTo>
                    <a:pt x="199593" y="44538"/>
                  </a:lnTo>
                  <a:close/>
                </a:path>
                <a:path w="204469" h="690245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73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99" y="33985"/>
                  </a:lnTo>
                  <a:lnTo>
                    <a:pt x="94208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5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58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13691" y="5723398"/>
            <a:ext cx="46793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dirty="0">
                <a:latin typeface="Source Sans Pro"/>
                <a:cs typeface="Source Sans Pro"/>
              </a:rPr>
              <a:t> types of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dirty="0">
                <a:latin typeface="Source Sans Pro"/>
                <a:cs typeface="Source Sans Pro"/>
              </a:rPr>
              <a:t> risk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sometimes </a:t>
            </a:r>
            <a:r>
              <a:rPr sz="2000" spc="-15" dirty="0">
                <a:latin typeface="Source Sans Pro"/>
                <a:cs typeface="Source Sans Pro"/>
              </a:rPr>
              <a:t>cancers</a:t>
            </a:r>
            <a:r>
              <a:rPr sz="2000" spc="-10" dirty="0">
                <a:latin typeface="Source Sans Pro"/>
                <a:cs typeface="Source Sans Pro"/>
              </a:rPr>
              <a:t> can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develop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no kn</a:t>
            </a:r>
            <a:r>
              <a:rPr sz="2000" spc="-1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wn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the 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ommon types of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er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771" y="7406910"/>
            <a:ext cx="129590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0" dirty="0">
                <a:latin typeface="Source Sans Pro"/>
                <a:cs typeface="Source Sans Pro"/>
              </a:rPr>
              <a:t>patterns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incidence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mortality </a:t>
            </a:r>
            <a:r>
              <a:rPr sz="2000" dirty="0">
                <a:latin typeface="Source Sans Pro"/>
                <a:cs typeface="Source Sans Pro"/>
              </a:rPr>
              <a:t>of some types of </a:t>
            </a:r>
            <a:r>
              <a:rPr sz="2000" spc="-15" dirty="0">
                <a:latin typeface="Source Sans Pro"/>
                <a:cs typeface="Source Sans Pro"/>
              </a:rPr>
              <a:t>cancer </a:t>
            </a:r>
            <a:r>
              <a:rPr sz="2000" dirty="0">
                <a:latin typeface="Source Sans Pro"/>
                <a:cs typeface="Source Sans Pro"/>
              </a:rPr>
              <a:t>among Aboriginal and </a:t>
            </a:r>
            <a:r>
              <a:rPr sz="2000" spc="-30" dirty="0">
                <a:latin typeface="Source Sans Pro"/>
                <a:cs typeface="Source Sans Pro"/>
              </a:rPr>
              <a:t>Torres </a:t>
            </a:r>
            <a:r>
              <a:rPr sz="2000" spc="-20" dirty="0">
                <a:latin typeface="Source Sans Pro"/>
                <a:cs typeface="Source Sans Pro"/>
              </a:rPr>
              <a:t>Strait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can </a:t>
            </a:r>
            <a:r>
              <a:rPr sz="2000" dirty="0">
                <a:latin typeface="Source Sans Pro"/>
                <a:cs typeface="Source Sans Pro"/>
              </a:rPr>
              <a:t>be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partly explained by </a:t>
            </a:r>
            <a:r>
              <a:rPr sz="2000" dirty="0">
                <a:latin typeface="Source Sans Pro"/>
                <a:cs typeface="Source Sans Pro"/>
              </a:rPr>
              <a:t>the higher </a:t>
            </a:r>
            <a:r>
              <a:rPr sz="2000" spc="-5" dirty="0">
                <a:latin typeface="Source Sans Pro"/>
                <a:cs typeface="Source Sans Pro"/>
              </a:rPr>
              <a:t>level </a:t>
            </a:r>
            <a:r>
              <a:rPr sz="2000" dirty="0">
                <a:latin typeface="Source Sans Pro"/>
                <a:cs typeface="Source Sans Pro"/>
              </a:rPr>
              <a:t>of risk </a:t>
            </a:r>
            <a:r>
              <a:rPr sz="2000" spc="-15" dirty="0">
                <a:latin typeface="Source Sans Pro"/>
                <a:cs typeface="Source Sans Pro"/>
              </a:rPr>
              <a:t>factors, </a:t>
            </a:r>
            <a:r>
              <a:rPr sz="2000" spc="-10" dirty="0">
                <a:latin typeface="Source Sans Pro"/>
                <a:cs typeface="Source Sans Pro"/>
              </a:rPr>
              <a:t>most </a:t>
            </a:r>
            <a:r>
              <a:rPr sz="2000" spc="-15" dirty="0">
                <a:latin typeface="Source Sans Pro"/>
                <a:cs typeface="Source Sans Pro"/>
              </a:rPr>
              <a:t>notably </a:t>
            </a:r>
            <a:r>
              <a:rPr sz="2000" dirty="0">
                <a:latin typeface="Source Sans Pro"/>
                <a:cs typeface="Source Sans Pro"/>
              </a:rPr>
              <a:t>smoking </a:t>
            </a:r>
            <a:r>
              <a:rPr sz="1725" baseline="31400" dirty="0">
                <a:latin typeface="Source Sans Pro"/>
                <a:cs typeface="Source Sans Pro"/>
              </a:rPr>
              <a:t>[8]</a:t>
            </a:r>
            <a:r>
              <a:rPr sz="2000" dirty="0">
                <a:latin typeface="Source Sans Pro"/>
                <a:cs typeface="Source Sans Pro"/>
              </a:rPr>
              <a:t>. This is the main </a:t>
            </a:r>
            <a:r>
              <a:rPr sz="2000" spc="-5" dirty="0">
                <a:latin typeface="Source Sans Pro"/>
                <a:cs typeface="Source Sans Pro"/>
              </a:rPr>
              <a:t>contributing </a:t>
            </a:r>
            <a:r>
              <a:rPr sz="2000" spc="-20" dirty="0">
                <a:latin typeface="Source Sans Pro"/>
                <a:cs typeface="Source Sans Pro"/>
              </a:rPr>
              <a:t>factor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dirty="0">
                <a:latin typeface="Source Sans Pro"/>
                <a:cs typeface="Source Sans Pro"/>
              </a:rPr>
              <a:t>the high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incidence </a:t>
            </a:r>
            <a:r>
              <a:rPr sz="2000" dirty="0">
                <a:latin typeface="Source Sans Pro"/>
                <a:cs typeface="Source Sans Pro"/>
              </a:rPr>
              <a:t>of lung </a:t>
            </a:r>
            <a:r>
              <a:rPr sz="2000" spc="-30" dirty="0">
                <a:latin typeface="Source Sans Pro"/>
                <a:cs typeface="Source Sans Pro"/>
              </a:rPr>
              <a:t>cancer.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41152" y="6573239"/>
            <a:ext cx="10001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assi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dirty="0">
                <a:latin typeface="Source Sans Pro"/>
                <a:cs typeface="Source Sans Pro"/>
              </a:rPr>
              <a:t>e  </a:t>
            </a: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01269" y="6817079"/>
            <a:ext cx="751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poo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di</a:t>
            </a:r>
            <a:r>
              <a:rPr sz="1600" spc="-6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t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09799" y="6695159"/>
            <a:ext cx="7994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in</a:t>
            </a:r>
            <a:r>
              <a:rPr sz="1600" spc="-65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c</a:t>
            </a:r>
            <a:r>
              <a:rPr sz="1600" spc="-50" dirty="0">
                <a:latin typeface="Source Sans Pro"/>
                <a:cs typeface="Source Sans Pro"/>
              </a:rPr>
              <a:t>tious  </a:t>
            </a:r>
            <a:r>
              <a:rPr sz="1600" spc="-55" dirty="0">
                <a:latin typeface="Source Sans Pro"/>
                <a:cs typeface="Source Sans Pro"/>
              </a:rPr>
              <a:t>diseases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580866" y="6573239"/>
            <a:ext cx="23609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67765">
              <a:lnSpc>
                <a:spcPct val="100000"/>
              </a:lnSpc>
              <a:spcBef>
                <a:spcPts val="100"/>
              </a:spcBef>
              <a:tabLst>
                <a:tab pos="1323975" algn="l"/>
              </a:tabLst>
            </a:pPr>
            <a:r>
              <a:rPr sz="1600" spc="-50" dirty="0">
                <a:latin typeface="Source Sans Pro"/>
                <a:cs typeface="Source Sans Pro"/>
              </a:rPr>
              <a:t>envi</a:t>
            </a:r>
            <a:r>
              <a:rPr sz="1600" spc="-65" dirty="0">
                <a:latin typeface="Source Sans Pro"/>
                <a:cs typeface="Source Sans Pro"/>
              </a:rPr>
              <a:t>r</a:t>
            </a:r>
            <a:r>
              <a:rPr sz="1600" spc="-50" dirty="0">
                <a:latin typeface="Source Sans Pro"/>
                <a:cs typeface="Source Sans Pro"/>
              </a:rPr>
              <a:t>onmen</a:t>
            </a:r>
            <a:r>
              <a:rPr sz="1600" spc="-8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al  </a:t>
            </a:r>
            <a:r>
              <a:rPr sz="1600" spc="-80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amil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hi</a:t>
            </a:r>
            <a:r>
              <a:rPr sz="1600" spc="-80" dirty="0">
                <a:latin typeface="Source Sans Pro"/>
                <a:cs typeface="Source Sans Pro"/>
              </a:rPr>
              <a:t>s</a:t>
            </a:r>
            <a:r>
              <a:rPr sz="1600" spc="-7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o</a:t>
            </a:r>
            <a:r>
              <a:rPr sz="1600" spc="-1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	</a:t>
            </a:r>
            <a:r>
              <a:rPr sz="1600" spc="-80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a</a:t>
            </a:r>
            <a:r>
              <a:rPr sz="1600" spc="-65" dirty="0">
                <a:latin typeface="Source Sans Pro"/>
                <a:cs typeface="Source Sans Pro"/>
              </a:rPr>
              <a:t>c</a:t>
            </a:r>
            <a:r>
              <a:rPr sz="1600" spc="-7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o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and</a:t>
            </a:r>
            <a:endParaRPr sz="1600">
              <a:latin typeface="Source Sans Pro"/>
              <a:cs typeface="Source Sans Pro"/>
            </a:endParaRPr>
          </a:p>
          <a:p>
            <a:pPr marL="1405890">
              <a:lnSpc>
                <a:spcPct val="100000"/>
              </a:lnSpc>
            </a:pPr>
            <a:r>
              <a:rPr sz="1600" spc="-60" dirty="0">
                <a:latin typeface="Source Sans Pro"/>
                <a:cs typeface="Source Sans Pro"/>
              </a:rPr>
              <a:t>radiation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1061" y="6695159"/>
            <a:ext cx="92201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Source Sans Pro"/>
                <a:cs typeface="Source Sans Pro"/>
              </a:rPr>
              <a:t>ov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w</a:t>
            </a:r>
            <a:r>
              <a:rPr sz="1600" spc="-50" dirty="0">
                <a:latin typeface="Source Sans Pro"/>
                <a:cs typeface="Source Sans Pro"/>
              </a:rPr>
              <a:t>eight  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100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5445" y="6695159"/>
            <a:ext cx="10820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6854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Source Sans Pro"/>
                <a:cs typeface="Source Sans Pro"/>
              </a:rPr>
              <a:t>alcohol 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85" dirty="0">
                <a:latin typeface="Source Sans Pro"/>
                <a:cs typeface="Source Sans Pro"/>
              </a:rPr>
              <a:t>c</a:t>
            </a:r>
            <a:r>
              <a:rPr sz="1600" spc="-50" dirty="0">
                <a:latin typeface="Source Sans Pro"/>
                <a:cs typeface="Source Sans Pro"/>
              </a:rPr>
              <a:t>onsum</a:t>
            </a:r>
            <a:r>
              <a:rPr sz="1600" spc="-80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tion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7249" y="5536949"/>
            <a:ext cx="1007814" cy="101122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90843" y="5536905"/>
            <a:ext cx="1007822" cy="101090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5378" y="5536943"/>
            <a:ext cx="1007766" cy="101099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73127" y="5536896"/>
            <a:ext cx="1007792" cy="101103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408598" y="5536876"/>
            <a:ext cx="1007755" cy="100601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626272" y="5537394"/>
            <a:ext cx="1007711" cy="1011482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3844016" y="5537326"/>
            <a:ext cx="1008380" cy="1009650"/>
          </a:xfrm>
          <a:custGeom>
            <a:avLst/>
            <a:gdLst/>
            <a:ahLst/>
            <a:cxnLst/>
            <a:rect l="l" t="t" r="r" b="b"/>
            <a:pathLst>
              <a:path w="1008380" h="1009650">
                <a:moveTo>
                  <a:pt x="64643" y="454279"/>
                </a:moveTo>
                <a:lnTo>
                  <a:pt x="64579" y="448094"/>
                </a:lnTo>
                <a:lnTo>
                  <a:pt x="64516" y="441693"/>
                </a:lnTo>
                <a:lnTo>
                  <a:pt x="59842" y="437273"/>
                </a:lnTo>
                <a:lnTo>
                  <a:pt x="47612" y="437692"/>
                </a:lnTo>
                <a:lnTo>
                  <a:pt x="43014" y="442252"/>
                </a:lnTo>
                <a:lnTo>
                  <a:pt x="42710" y="453809"/>
                </a:lnTo>
                <a:lnTo>
                  <a:pt x="47828" y="459143"/>
                </a:lnTo>
                <a:lnTo>
                  <a:pt x="59728" y="459308"/>
                </a:lnTo>
                <a:lnTo>
                  <a:pt x="64643" y="454279"/>
                </a:lnTo>
                <a:close/>
              </a:path>
              <a:path w="1008380" h="1009650">
                <a:moveTo>
                  <a:pt x="76492" y="562292"/>
                </a:moveTo>
                <a:lnTo>
                  <a:pt x="76250" y="556120"/>
                </a:lnTo>
                <a:lnTo>
                  <a:pt x="76009" y="549833"/>
                </a:lnTo>
                <a:lnTo>
                  <a:pt x="71145" y="545528"/>
                </a:lnTo>
                <a:lnTo>
                  <a:pt x="58839" y="546277"/>
                </a:lnTo>
                <a:lnTo>
                  <a:pt x="54521" y="550837"/>
                </a:lnTo>
                <a:lnTo>
                  <a:pt x="54559" y="562571"/>
                </a:lnTo>
                <a:lnTo>
                  <a:pt x="59829" y="567740"/>
                </a:lnTo>
                <a:lnTo>
                  <a:pt x="71755" y="567461"/>
                </a:lnTo>
                <a:lnTo>
                  <a:pt x="76492" y="562292"/>
                </a:lnTo>
                <a:close/>
              </a:path>
              <a:path w="1008380" h="1009650">
                <a:moveTo>
                  <a:pt x="89281" y="379590"/>
                </a:moveTo>
                <a:lnTo>
                  <a:pt x="88912" y="368706"/>
                </a:lnTo>
                <a:lnTo>
                  <a:pt x="83858" y="363893"/>
                </a:lnTo>
                <a:lnTo>
                  <a:pt x="78346" y="363791"/>
                </a:lnTo>
                <a:lnTo>
                  <a:pt x="72580" y="363689"/>
                </a:lnTo>
                <a:lnTo>
                  <a:pt x="67957" y="368007"/>
                </a:lnTo>
                <a:lnTo>
                  <a:pt x="67284" y="379806"/>
                </a:lnTo>
                <a:lnTo>
                  <a:pt x="72212" y="385152"/>
                </a:lnTo>
                <a:lnTo>
                  <a:pt x="83718" y="385254"/>
                </a:lnTo>
                <a:lnTo>
                  <a:pt x="89281" y="379590"/>
                </a:lnTo>
                <a:close/>
              </a:path>
              <a:path w="1008380" h="1009650">
                <a:moveTo>
                  <a:pt x="95783" y="642924"/>
                </a:moveTo>
                <a:lnTo>
                  <a:pt x="90944" y="637895"/>
                </a:lnTo>
                <a:lnTo>
                  <a:pt x="84823" y="637832"/>
                </a:lnTo>
                <a:lnTo>
                  <a:pt x="78663" y="637768"/>
                </a:lnTo>
                <a:lnTo>
                  <a:pt x="73774" y="642607"/>
                </a:lnTo>
                <a:lnTo>
                  <a:pt x="73901" y="654608"/>
                </a:lnTo>
                <a:lnTo>
                  <a:pt x="78143" y="658977"/>
                </a:lnTo>
                <a:lnTo>
                  <a:pt x="90449" y="659523"/>
                </a:lnTo>
                <a:lnTo>
                  <a:pt x="95364" y="655154"/>
                </a:lnTo>
                <a:lnTo>
                  <a:pt x="95783" y="642924"/>
                </a:lnTo>
                <a:close/>
              </a:path>
              <a:path w="1008380" h="1009650">
                <a:moveTo>
                  <a:pt x="119176" y="313931"/>
                </a:moveTo>
                <a:lnTo>
                  <a:pt x="118960" y="308267"/>
                </a:lnTo>
                <a:lnTo>
                  <a:pt x="118745" y="302602"/>
                </a:lnTo>
                <a:lnTo>
                  <a:pt x="113982" y="298030"/>
                </a:lnTo>
                <a:lnTo>
                  <a:pt x="102438" y="298005"/>
                </a:lnTo>
                <a:lnTo>
                  <a:pt x="97218" y="303390"/>
                </a:lnTo>
                <a:lnTo>
                  <a:pt x="97726" y="314972"/>
                </a:lnTo>
                <a:lnTo>
                  <a:pt x="103416" y="319951"/>
                </a:lnTo>
                <a:lnTo>
                  <a:pt x="114795" y="318947"/>
                </a:lnTo>
                <a:lnTo>
                  <a:pt x="119176" y="313931"/>
                </a:lnTo>
                <a:close/>
              </a:path>
              <a:path w="1008380" h="1009650">
                <a:moveTo>
                  <a:pt x="135940" y="746874"/>
                </a:moveTo>
                <a:lnTo>
                  <a:pt x="135686" y="735203"/>
                </a:lnTo>
                <a:lnTo>
                  <a:pt x="130251" y="730262"/>
                </a:lnTo>
                <a:lnTo>
                  <a:pt x="118630" y="730732"/>
                </a:lnTo>
                <a:lnTo>
                  <a:pt x="113665" y="735660"/>
                </a:lnTo>
                <a:lnTo>
                  <a:pt x="113436" y="746823"/>
                </a:lnTo>
                <a:lnTo>
                  <a:pt x="118833" y="752170"/>
                </a:lnTo>
                <a:lnTo>
                  <a:pt x="124714" y="752157"/>
                </a:lnTo>
                <a:lnTo>
                  <a:pt x="130657" y="752144"/>
                </a:lnTo>
                <a:lnTo>
                  <a:pt x="135940" y="746874"/>
                </a:lnTo>
                <a:close/>
              </a:path>
              <a:path w="1008380" h="1009650">
                <a:moveTo>
                  <a:pt x="153543" y="243166"/>
                </a:moveTo>
                <a:lnTo>
                  <a:pt x="153517" y="231317"/>
                </a:lnTo>
                <a:lnTo>
                  <a:pt x="148221" y="226390"/>
                </a:lnTo>
                <a:lnTo>
                  <a:pt x="136563" y="226949"/>
                </a:lnTo>
                <a:lnTo>
                  <a:pt x="132118" y="231660"/>
                </a:lnTo>
                <a:lnTo>
                  <a:pt x="132143" y="237375"/>
                </a:lnTo>
                <a:lnTo>
                  <a:pt x="132168" y="243179"/>
                </a:lnTo>
                <a:lnTo>
                  <a:pt x="136512" y="247650"/>
                </a:lnTo>
                <a:lnTo>
                  <a:pt x="148374" y="248069"/>
                </a:lnTo>
                <a:lnTo>
                  <a:pt x="153543" y="243166"/>
                </a:lnTo>
                <a:close/>
              </a:path>
              <a:path w="1008380" h="1009650">
                <a:moveTo>
                  <a:pt x="184492" y="809548"/>
                </a:moveTo>
                <a:lnTo>
                  <a:pt x="184238" y="803630"/>
                </a:lnTo>
                <a:lnTo>
                  <a:pt x="183984" y="797737"/>
                </a:lnTo>
                <a:lnTo>
                  <a:pt x="178549" y="792886"/>
                </a:lnTo>
                <a:lnTo>
                  <a:pt x="166446" y="793572"/>
                </a:lnTo>
                <a:lnTo>
                  <a:pt x="161848" y="798804"/>
                </a:lnTo>
                <a:lnTo>
                  <a:pt x="162775" y="810679"/>
                </a:lnTo>
                <a:lnTo>
                  <a:pt x="167360" y="814768"/>
                </a:lnTo>
                <a:lnTo>
                  <a:pt x="179501" y="814603"/>
                </a:lnTo>
                <a:lnTo>
                  <a:pt x="184492" y="809548"/>
                </a:lnTo>
                <a:close/>
              </a:path>
              <a:path w="1008380" h="1009650">
                <a:moveTo>
                  <a:pt x="202895" y="172669"/>
                </a:moveTo>
                <a:lnTo>
                  <a:pt x="198780" y="168224"/>
                </a:lnTo>
                <a:lnTo>
                  <a:pt x="186944" y="167767"/>
                </a:lnTo>
                <a:lnTo>
                  <a:pt x="182067" y="172110"/>
                </a:lnTo>
                <a:lnTo>
                  <a:pt x="181267" y="183807"/>
                </a:lnTo>
                <a:lnTo>
                  <a:pt x="186410" y="189318"/>
                </a:lnTo>
                <a:lnTo>
                  <a:pt x="198005" y="189382"/>
                </a:lnTo>
                <a:lnTo>
                  <a:pt x="202628" y="184696"/>
                </a:lnTo>
                <a:lnTo>
                  <a:pt x="202755" y="178790"/>
                </a:lnTo>
                <a:lnTo>
                  <a:pt x="202895" y="172669"/>
                </a:lnTo>
                <a:close/>
              </a:path>
              <a:path w="1008380" h="1009650">
                <a:moveTo>
                  <a:pt x="248843" y="848436"/>
                </a:moveTo>
                <a:lnTo>
                  <a:pt x="243967" y="843572"/>
                </a:lnTo>
                <a:lnTo>
                  <a:pt x="237731" y="843534"/>
                </a:lnTo>
                <a:lnTo>
                  <a:pt x="231482" y="843495"/>
                </a:lnTo>
                <a:lnTo>
                  <a:pt x="226631" y="848360"/>
                </a:lnTo>
                <a:lnTo>
                  <a:pt x="226936" y="860259"/>
                </a:lnTo>
                <a:lnTo>
                  <a:pt x="231406" y="864730"/>
                </a:lnTo>
                <a:lnTo>
                  <a:pt x="243484" y="865162"/>
                </a:lnTo>
                <a:lnTo>
                  <a:pt x="248564" y="860526"/>
                </a:lnTo>
                <a:lnTo>
                  <a:pt x="248843" y="848436"/>
                </a:lnTo>
                <a:close/>
              </a:path>
              <a:path w="1008380" h="1009650">
                <a:moveTo>
                  <a:pt x="283146" y="116001"/>
                </a:moveTo>
                <a:lnTo>
                  <a:pt x="277926" y="110921"/>
                </a:lnTo>
                <a:lnTo>
                  <a:pt x="271919" y="111036"/>
                </a:lnTo>
                <a:lnTo>
                  <a:pt x="266052" y="111150"/>
                </a:lnTo>
                <a:lnTo>
                  <a:pt x="260819" y="116662"/>
                </a:lnTo>
                <a:lnTo>
                  <a:pt x="261632" y="127647"/>
                </a:lnTo>
                <a:lnTo>
                  <a:pt x="266776" y="132168"/>
                </a:lnTo>
                <a:lnTo>
                  <a:pt x="278015" y="131991"/>
                </a:lnTo>
                <a:lnTo>
                  <a:pt x="282841" y="127342"/>
                </a:lnTo>
                <a:lnTo>
                  <a:pt x="283146" y="116001"/>
                </a:lnTo>
                <a:close/>
              </a:path>
              <a:path w="1008380" h="1009650">
                <a:moveTo>
                  <a:pt x="308279" y="893267"/>
                </a:moveTo>
                <a:lnTo>
                  <a:pt x="303936" y="888453"/>
                </a:lnTo>
                <a:lnTo>
                  <a:pt x="292214" y="887564"/>
                </a:lnTo>
                <a:lnTo>
                  <a:pt x="286854" y="892162"/>
                </a:lnTo>
                <a:lnTo>
                  <a:pt x="286067" y="904189"/>
                </a:lnTo>
                <a:lnTo>
                  <a:pt x="290804" y="909408"/>
                </a:lnTo>
                <a:lnTo>
                  <a:pt x="296900" y="909650"/>
                </a:lnTo>
                <a:lnTo>
                  <a:pt x="303072" y="909904"/>
                </a:lnTo>
                <a:lnTo>
                  <a:pt x="308063" y="905192"/>
                </a:lnTo>
                <a:lnTo>
                  <a:pt x="308279" y="893267"/>
                </a:lnTo>
                <a:close/>
              </a:path>
              <a:path w="1008380" h="1009650">
                <a:moveTo>
                  <a:pt x="338429" y="667410"/>
                </a:moveTo>
                <a:lnTo>
                  <a:pt x="338112" y="645350"/>
                </a:lnTo>
                <a:lnTo>
                  <a:pt x="329971" y="615886"/>
                </a:lnTo>
                <a:lnTo>
                  <a:pt x="317004" y="587489"/>
                </a:lnTo>
                <a:lnTo>
                  <a:pt x="302221" y="568604"/>
                </a:lnTo>
                <a:lnTo>
                  <a:pt x="301586" y="578307"/>
                </a:lnTo>
                <a:lnTo>
                  <a:pt x="322300" y="644385"/>
                </a:lnTo>
                <a:lnTo>
                  <a:pt x="338429" y="667410"/>
                </a:lnTo>
                <a:close/>
              </a:path>
              <a:path w="1008380" h="1009650">
                <a:moveTo>
                  <a:pt x="366039" y="78600"/>
                </a:moveTo>
                <a:lnTo>
                  <a:pt x="360807" y="73253"/>
                </a:lnTo>
                <a:lnTo>
                  <a:pt x="349999" y="73698"/>
                </a:lnTo>
                <a:lnTo>
                  <a:pt x="344970" y="78968"/>
                </a:lnTo>
                <a:lnTo>
                  <a:pt x="344728" y="90284"/>
                </a:lnTo>
                <a:lnTo>
                  <a:pt x="349796" y="95262"/>
                </a:lnTo>
                <a:lnTo>
                  <a:pt x="361645" y="94970"/>
                </a:lnTo>
                <a:lnTo>
                  <a:pt x="365937" y="90487"/>
                </a:lnTo>
                <a:lnTo>
                  <a:pt x="365988" y="84556"/>
                </a:lnTo>
                <a:lnTo>
                  <a:pt x="366039" y="78600"/>
                </a:lnTo>
                <a:close/>
              </a:path>
              <a:path w="1008380" h="1009650">
                <a:moveTo>
                  <a:pt x="416712" y="558215"/>
                </a:moveTo>
                <a:lnTo>
                  <a:pt x="415315" y="532701"/>
                </a:lnTo>
                <a:lnTo>
                  <a:pt x="411594" y="507339"/>
                </a:lnTo>
                <a:lnTo>
                  <a:pt x="405765" y="516420"/>
                </a:lnTo>
                <a:lnTo>
                  <a:pt x="401586" y="525868"/>
                </a:lnTo>
                <a:lnTo>
                  <a:pt x="399084" y="535800"/>
                </a:lnTo>
                <a:lnTo>
                  <a:pt x="398246" y="546277"/>
                </a:lnTo>
                <a:lnTo>
                  <a:pt x="398805" y="559587"/>
                </a:lnTo>
                <a:lnTo>
                  <a:pt x="400265" y="572770"/>
                </a:lnTo>
                <a:lnTo>
                  <a:pt x="402323" y="585876"/>
                </a:lnTo>
                <a:lnTo>
                  <a:pt x="405218" y="602284"/>
                </a:lnTo>
                <a:lnTo>
                  <a:pt x="406755" y="605447"/>
                </a:lnTo>
                <a:lnTo>
                  <a:pt x="408355" y="610209"/>
                </a:lnTo>
                <a:lnTo>
                  <a:pt x="414731" y="584009"/>
                </a:lnTo>
                <a:lnTo>
                  <a:pt x="416712" y="558215"/>
                </a:lnTo>
                <a:close/>
              </a:path>
              <a:path w="1008380" h="1009650">
                <a:moveTo>
                  <a:pt x="466915" y="56934"/>
                </a:moveTo>
                <a:lnTo>
                  <a:pt x="466229" y="44691"/>
                </a:lnTo>
                <a:lnTo>
                  <a:pt x="461556" y="40347"/>
                </a:lnTo>
                <a:lnTo>
                  <a:pt x="450253" y="40589"/>
                </a:lnTo>
                <a:lnTo>
                  <a:pt x="445541" y="45313"/>
                </a:lnTo>
                <a:lnTo>
                  <a:pt x="445249" y="56972"/>
                </a:lnTo>
                <a:lnTo>
                  <a:pt x="450164" y="61810"/>
                </a:lnTo>
                <a:lnTo>
                  <a:pt x="456336" y="61696"/>
                </a:lnTo>
                <a:lnTo>
                  <a:pt x="462699" y="61582"/>
                </a:lnTo>
                <a:lnTo>
                  <a:pt x="466915" y="56934"/>
                </a:lnTo>
                <a:close/>
              </a:path>
              <a:path w="1008380" h="1009650">
                <a:moveTo>
                  <a:pt x="502920" y="700620"/>
                </a:moveTo>
                <a:lnTo>
                  <a:pt x="501332" y="686511"/>
                </a:lnTo>
                <a:lnTo>
                  <a:pt x="494347" y="695236"/>
                </a:lnTo>
                <a:lnTo>
                  <a:pt x="488937" y="704672"/>
                </a:lnTo>
                <a:lnTo>
                  <a:pt x="485546" y="715035"/>
                </a:lnTo>
                <a:lnTo>
                  <a:pt x="484606" y="726567"/>
                </a:lnTo>
                <a:lnTo>
                  <a:pt x="494068" y="721652"/>
                </a:lnTo>
                <a:lnTo>
                  <a:pt x="500341" y="712673"/>
                </a:lnTo>
                <a:lnTo>
                  <a:pt x="502920" y="700620"/>
                </a:lnTo>
                <a:close/>
              </a:path>
              <a:path w="1008380" h="1009650">
                <a:moveTo>
                  <a:pt x="515607" y="291693"/>
                </a:moveTo>
                <a:lnTo>
                  <a:pt x="515353" y="283527"/>
                </a:lnTo>
                <a:lnTo>
                  <a:pt x="511429" y="278307"/>
                </a:lnTo>
                <a:lnTo>
                  <a:pt x="504278" y="273088"/>
                </a:lnTo>
                <a:lnTo>
                  <a:pt x="499643" y="273265"/>
                </a:lnTo>
                <a:lnTo>
                  <a:pt x="492213" y="278155"/>
                </a:lnTo>
                <a:lnTo>
                  <a:pt x="487197" y="282346"/>
                </a:lnTo>
                <a:lnTo>
                  <a:pt x="477469" y="292887"/>
                </a:lnTo>
                <a:lnTo>
                  <a:pt x="478790" y="299707"/>
                </a:lnTo>
                <a:lnTo>
                  <a:pt x="485330" y="304203"/>
                </a:lnTo>
                <a:lnTo>
                  <a:pt x="493014" y="306844"/>
                </a:lnTo>
                <a:lnTo>
                  <a:pt x="501662" y="306070"/>
                </a:lnTo>
                <a:lnTo>
                  <a:pt x="509447" y="302348"/>
                </a:lnTo>
                <a:lnTo>
                  <a:pt x="514553" y="296164"/>
                </a:lnTo>
                <a:lnTo>
                  <a:pt x="515289" y="294449"/>
                </a:lnTo>
                <a:lnTo>
                  <a:pt x="515429" y="292468"/>
                </a:lnTo>
                <a:lnTo>
                  <a:pt x="515607" y="291693"/>
                </a:lnTo>
                <a:close/>
              </a:path>
              <a:path w="1008380" h="1009650">
                <a:moveTo>
                  <a:pt x="534771" y="321614"/>
                </a:moveTo>
                <a:lnTo>
                  <a:pt x="530593" y="315912"/>
                </a:lnTo>
                <a:lnTo>
                  <a:pt x="526859" y="308381"/>
                </a:lnTo>
                <a:lnTo>
                  <a:pt x="524852" y="305562"/>
                </a:lnTo>
                <a:lnTo>
                  <a:pt x="523062" y="302628"/>
                </a:lnTo>
                <a:lnTo>
                  <a:pt x="520865" y="302526"/>
                </a:lnTo>
                <a:lnTo>
                  <a:pt x="518401" y="310121"/>
                </a:lnTo>
                <a:lnTo>
                  <a:pt x="514261" y="317271"/>
                </a:lnTo>
                <a:lnTo>
                  <a:pt x="514997" y="325234"/>
                </a:lnTo>
                <a:lnTo>
                  <a:pt x="516013" y="326085"/>
                </a:lnTo>
                <a:lnTo>
                  <a:pt x="516255" y="326478"/>
                </a:lnTo>
                <a:lnTo>
                  <a:pt x="521398" y="326250"/>
                </a:lnTo>
                <a:lnTo>
                  <a:pt x="528002" y="327837"/>
                </a:lnTo>
                <a:lnTo>
                  <a:pt x="534771" y="321614"/>
                </a:lnTo>
                <a:close/>
              </a:path>
              <a:path w="1008380" h="1009650">
                <a:moveTo>
                  <a:pt x="550392" y="60121"/>
                </a:moveTo>
                <a:lnTo>
                  <a:pt x="550176" y="54483"/>
                </a:lnTo>
                <a:lnTo>
                  <a:pt x="549960" y="48920"/>
                </a:lnTo>
                <a:lnTo>
                  <a:pt x="544918" y="44310"/>
                </a:lnTo>
                <a:lnTo>
                  <a:pt x="533831" y="44805"/>
                </a:lnTo>
                <a:lnTo>
                  <a:pt x="529043" y="49987"/>
                </a:lnTo>
                <a:lnTo>
                  <a:pt x="529577" y="60896"/>
                </a:lnTo>
                <a:lnTo>
                  <a:pt x="534682" y="65506"/>
                </a:lnTo>
                <a:lnTo>
                  <a:pt x="545807" y="65112"/>
                </a:lnTo>
                <a:lnTo>
                  <a:pt x="550392" y="60121"/>
                </a:lnTo>
                <a:close/>
              </a:path>
              <a:path w="1008380" h="1009650">
                <a:moveTo>
                  <a:pt x="566864" y="288556"/>
                </a:moveTo>
                <a:lnTo>
                  <a:pt x="557250" y="280250"/>
                </a:lnTo>
                <a:lnTo>
                  <a:pt x="551192" y="276517"/>
                </a:lnTo>
                <a:lnTo>
                  <a:pt x="542378" y="270433"/>
                </a:lnTo>
                <a:lnTo>
                  <a:pt x="539788" y="271945"/>
                </a:lnTo>
                <a:lnTo>
                  <a:pt x="534060" y="278053"/>
                </a:lnTo>
                <a:lnTo>
                  <a:pt x="532091" y="282702"/>
                </a:lnTo>
                <a:lnTo>
                  <a:pt x="532460" y="288163"/>
                </a:lnTo>
                <a:lnTo>
                  <a:pt x="534339" y="296481"/>
                </a:lnTo>
                <a:lnTo>
                  <a:pt x="539000" y="302615"/>
                </a:lnTo>
                <a:lnTo>
                  <a:pt x="545884" y="306108"/>
                </a:lnTo>
                <a:lnTo>
                  <a:pt x="554431" y="306476"/>
                </a:lnTo>
                <a:lnTo>
                  <a:pt x="559117" y="305777"/>
                </a:lnTo>
                <a:lnTo>
                  <a:pt x="563359" y="303796"/>
                </a:lnTo>
                <a:lnTo>
                  <a:pt x="566775" y="294144"/>
                </a:lnTo>
                <a:lnTo>
                  <a:pt x="566864" y="288556"/>
                </a:lnTo>
                <a:close/>
              </a:path>
              <a:path w="1008380" h="1009650">
                <a:moveTo>
                  <a:pt x="601649" y="715302"/>
                </a:moveTo>
                <a:lnTo>
                  <a:pt x="601395" y="703668"/>
                </a:lnTo>
                <a:lnTo>
                  <a:pt x="596988" y="692975"/>
                </a:lnTo>
                <a:lnTo>
                  <a:pt x="590765" y="698436"/>
                </a:lnTo>
                <a:lnTo>
                  <a:pt x="591972" y="706577"/>
                </a:lnTo>
                <a:lnTo>
                  <a:pt x="586168" y="719594"/>
                </a:lnTo>
                <a:lnTo>
                  <a:pt x="583653" y="726478"/>
                </a:lnTo>
                <a:lnTo>
                  <a:pt x="580923" y="733285"/>
                </a:lnTo>
                <a:lnTo>
                  <a:pt x="582434" y="735571"/>
                </a:lnTo>
                <a:lnTo>
                  <a:pt x="585343" y="734936"/>
                </a:lnTo>
                <a:lnTo>
                  <a:pt x="588733" y="735037"/>
                </a:lnTo>
                <a:lnTo>
                  <a:pt x="591096" y="733539"/>
                </a:lnTo>
                <a:lnTo>
                  <a:pt x="598093" y="725919"/>
                </a:lnTo>
                <a:lnTo>
                  <a:pt x="601649" y="715302"/>
                </a:lnTo>
                <a:close/>
              </a:path>
              <a:path w="1008380" h="1009650">
                <a:moveTo>
                  <a:pt x="619442" y="63766"/>
                </a:moveTo>
                <a:lnTo>
                  <a:pt x="614832" y="59448"/>
                </a:lnTo>
                <a:lnTo>
                  <a:pt x="608698" y="59601"/>
                </a:lnTo>
                <a:lnTo>
                  <a:pt x="602703" y="59753"/>
                </a:lnTo>
                <a:lnTo>
                  <a:pt x="598360" y="64401"/>
                </a:lnTo>
                <a:lnTo>
                  <a:pt x="598970" y="75552"/>
                </a:lnTo>
                <a:lnTo>
                  <a:pt x="603592" y="80022"/>
                </a:lnTo>
                <a:lnTo>
                  <a:pt x="614362" y="80289"/>
                </a:lnTo>
                <a:lnTo>
                  <a:pt x="619404" y="75285"/>
                </a:lnTo>
                <a:lnTo>
                  <a:pt x="619442" y="63766"/>
                </a:lnTo>
                <a:close/>
              </a:path>
              <a:path w="1008380" h="1009650">
                <a:moveTo>
                  <a:pt x="636549" y="549770"/>
                </a:moveTo>
                <a:lnTo>
                  <a:pt x="634834" y="538861"/>
                </a:lnTo>
                <a:lnTo>
                  <a:pt x="632383" y="528040"/>
                </a:lnTo>
                <a:lnTo>
                  <a:pt x="626262" y="504063"/>
                </a:lnTo>
                <a:lnTo>
                  <a:pt x="624776" y="501865"/>
                </a:lnTo>
                <a:lnTo>
                  <a:pt x="622973" y="498005"/>
                </a:lnTo>
                <a:lnTo>
                  <a:pt x="614159" y="522427"/>
                </a:lnTo>
                <a:lnTo>
                  <a:pt x="609904" y="546671"/>
                </a:lnTo>
                <a:lnTo>
                  <a:pt x="611035" y="571080"/>
                </a:lnTo>
                <a:lnTo>
                  <a:pt x="618401" y="595947"/>
                </a:lnTo>
                <a:lnTo>
                  <a:pt x="627164" y="585495"/>
                </a:lnTo>
                <a:lnTo>
                  <a:pt x="633222" y="574332"/>
                </a:lnTo>
                <a:lnTo>
                  <a:pt x="636409" y="562432"/>
                </a:lnTo>
                <a:lnTo>
                  <a:pt x="636549" y="549770"/>
                </a:lnTo>
                <a:close/>
              </a:path>
              <a:path w="1008380" h="1009650">
                <a:moveTo>
                  <a:pt x="680224" y="311124"/>
                </a:moveTo>
                <a:lnTo>
                  <a:pt x="675436" y="295884"/>
                </a:lnTo>
                <a:lnTo>
                  <a:pt x="665073" y="284454"/>
                </a:lnTo>
                <a:lnTo>
                  <a:pt x="650367" y="279374"/>
                </a:lnTo>
                <a:lnTo>
                  <a:pt x="649859" y="279374"/>
                </a:lnTo>
                <a:lnTo>
                  <a:pt x="649439" y="278104"/>
                </a:lnTo>
                <a:lnTo>
                  <a:pt x="648487" y="276834"/>
                </a:lnTo>
                <a:lnTo>
                  <a:pt x="652170" y="271754"/>
                </a:lnTo>
                <a:lnTo>
                  <a:pt x="654050" y="269214"/>
                </a:lnTo>
                <a:lnTo>
                  <a:pt x="656932" y="264134"/>
                </a:lnTo>
                <a:lnTo>
                  <a:pt x="659815" y="259054"/>
                </a:lnTo>
                <a:lnTo>
                  <a:pt x="664857" y="250164"/>
                </a:lnTo>
                <a:lnTo>
                  <a:pt x="668337" y="228574"/>
                </a:lnTo>
                <a:lnTo>
                  <a:pt x="667753" y="224764"/>
                </a:lnTo>
                <a:lnTo>
                  <a:pt x="667550" y="223494"/>
                </a:lnTo>
                <a:lnTo>
                  <a:pt x="665187" y="208254"/>
                </a:lnTo>
                <a:lnTo>
                  <a:pt x="644499" y="175234"/>
                </a:lnTo>
                <a:lnTo>
                  <a:pt x="629069" y="167614"/>
                </a:lnTo>
                <a:lnTo>
                  <a:pt x="625944" y="166344"/>
                </a:lnTo>
                <a:lnTo>
                  <a:pt x="624573" y="165074"/>
                </a:lnTo>
                <a:lnTo>
                  <a:pt x="623189" y="163804"/>
                </a:lnTo>
                <a:lnTo>
                  <a:pt x="616496" y="157454"/>
                </a:lnTo>
                <a:lnTo>
                  <a:pt x="612851" y="153644"/>
                </a:lnTo>
                <a:lnTo>
                  <a:pt x="610247" y="151282"/>
                </a:lnTo>
                <a:lnTo>
                  <a:pt x="610247" y="251434"/>
                </a:lnTo>
                <a:lnTo>
                  <a:pt x="601027" y="257784"/>
                </a:lnTo>
                <a:lnTo>
                  <a:pt x="600798" y="257873"/>
                </a:lnTo>
                <a:lnTo>
                  <a:pt x="600798" y="349224"/>
                </a:lnTo>
                <a:lnTo>
                  <a:pt x="597090" y="355574"/>
                </a:lnTo>
                <a:lnTo>
                  <a:pt x="586308" y="354304"/>
                </a:lnTo>
                <a:lnTo>
                  <a:pt x="584644" y="358114"/>
                </a:lnTo>
                <a:lnTo>
                  <a:pt x="580631" y="369544"/>
                </a:lnTo>
                <a:lnTo>
                  <a:pt x="576592" y="370814"/>
                </a:lnTo>
                <a:lnTo>
                  <a:pt x="573976" y="369544"/>
                </a:lnTo>
                <a:lnTo>
                  <a:pt x="566115" y="365734"/>
                </a:lnTo>
                <a:lnTo>
                  <a:pt x="565454" y="363194"/>
                </a:lnTo>
                <a:lnTo>
                  <a:pt x="568680" y="355574"/>
                </a:lnTo>
                <a:lnTo>
                  <a:pt x="566623" y="353034"/>
                </a:lnTo>
                <a:lnTo>
                  <a:pt x="565594" y="351764"/>
                </a:lnTo>
                <a:lnTo>
                  <a:pt x="564565" y="350494"/>
                </a:lnTo>
                <a:lnTo>
                  <a:pt x="558380" y="342874"/>
                </a:lnTo>
                <a:lnTo>
                  <a:pt x="562800" y="327634"/>
                </a:lnTo>
                <a:lnTo>
                  <a:pt x="564159" y="328904"/>
                </a:lnTo>
                <a:lnTo>
                  <a:pt x="565073" y="328904"/>
                </a:lnTo>
                <a:lnTo>
                  <a:pt x="570420" y="335254"/>
                </a:lnTo>
                <a:lnTo>
                  <a:pt x="575983" y="337794"/>
                </a:lnTo>
                <a:lnTo>
                  <a:pt x="586270" y="335254"/>
                </a:lnTo>
                <a:lnTo>
                  <a:pt x="589394" y="336524"/>
                </a:lnTo>
                <a:lnTo>
                  <a:pt x="596112" y="337794"/>
                </a:lnTo>
                <a:lnTo>
                  <a:pt x="600379" y="342874"/>
                </a:lnTo>
                <a:lnTo>
                  <a:pt x="600798" y="349224"/>
                </a:lnTo>
                <a:lnTo>
                  <a:pt x="600798" y="257873"/>
                </a:lnTo>
                <a:lnTo>
                  <a:pt x="597433" y="259054"/>
                </a:lnTo>
                <a:lnTo>
                  <a:pt x="587908" y="255244"/>
                </a:lnTo>
                <a:lnTo>
                  <a:pt x="583539" y="256514"/>
                </a:lnTo>
                <a:lnTo>
                  <a:pt x="578421" y="261594"/>
                </a:lnTo>
                <a:lnTo>
                  <a:pt x="574865" y="264134"/>
                </a:lnTo>
                <a:lnTo>
                  <a:pt x="572985" y="260832"/>
                </a:lnTo>
                <a:lnTo>
                  <a:pt x="572985" y="307314"/>
                </a:lnTo>
                <a:lnTo>
                  <a:pt x="571334" y="312394"/>
                </a:lnTo>
                <a:lnTo>
                  <a:pt x="561403" y="320014"/>
                </a:lnTo>
                <a:lnTo>
                  <a:pt x="558380" y="325094"/>
                </a:lnTo>
                <a:lnTo>
                  <a:pt x="557149" y="335254"/>
                </a:lnTo>
                <a:lnTo>
                  <a:pt x="554990" y="339064"/>
                </a:lnTo>
                <a:lnTo>
                  <a:pt x="553123" y="342874"/>
                </a:lnTo>
                <a:lnTo>
                  <a:pt x="550608" y="336524"/>
                </a:lnTo>
                <a:lnTo>
                  <a:pt x="549808" y="349224"/>
                </a:lnTo>
                <a:lnTo>
                  <a:pt x="548982" y="349224"/>
                </a:lnTo>
                <a:lnTo>
                  <a:pt x="539457" y="350494"/>
                </a:lnTo>
                <a:lnTo>
                  <a:pt x="536676" y="339064"/>
                </a:lnTo>
                <a:lnTo>
                  <a:pt x="535660" y="339064"/>
                </a:lnTo>
                <a:lnTo>
                  <a:pt x="536816" y="351764"/>
                </a:lnTo>
                <a:lnTo>
                  <a:pt x="525538" y="351764"/>
                </a:lnTo>
                <a:lnTo>
                  <a:pt x="523062" y="342874"/>
                </a:lnTo>
                <a:lnTo>
                  <a:pt x="522097" y="353034"/>
                </a:lnTo>
                <a:lnTo>
                  <a:pt x="518452" y="353034"/>
                </a:lnTo>
                <a:lnTo>
                  <a:pt x="518452" y="716254"/>
                </a:lnTo>
                <a:lnTo>
                  <a:pt x="517753" y="731494"/>
                </a:lnTo>
                <a:lnTo>
                  <a:pt x="515073" y="749274"/>
                </a:lnTo>
                <a:lnTo>
                  <a:pt x="511035" y="769594"/>
                </a:lnTo>
                <a:lnTo>
                  <a:pt x="507911" y="789914"/>
                </a:lnTo>
                <a:lnTo>
                  <a:pt x="505955" y="811504"/>
                </a:lnTo>
                <a:lnTo>
                  <a:pt x="505371" y="833094"/>
                </a:lnTo>
                <a:lnTo>
                  <a:pt x="504748" y="834364"/>
                </a:lnTo>
                <a:lnTo>
                  <a:pt x="503885" y="835634"/>
                </a:lnTo>
                <a:lnTo>
                  <a:pt x="494423" y="812774"/>
                </a:lnTo>
                <a:lnTo>
                  <a:pt x="489915" y="789914"/>
                </a:lnTo>
                <a:lnTo>
                  <a:pt x="489445" y="769594"/>
                </a:lnTo>
                <a:lnTo>
                  <a:pt x="489470" y="764514"/>
                </a:lnTo>
                <a:lnTo>
                  <a:pt x="491731" y="741654"/>
                </a:lnTo>
                <a:lnTo>
                  <a:pt x="486537" y="744194"/>
                </a:lnTo>
                <a:lnTo>
                  <a:pt x="469988" y="787374"/>
                </a:lnTo>
                <a:lnTo>
                  <a:pt x="467309" y="806424"/>
                </a:lnTo>
                <a:lnTo>
                  <a:pt x="466509" y="812774"/>
                </a:lnTo>
                <a:lnTo>
                  <a:pt x="465607" y="820394"/>
                </a:lnTo>
                <a:lnTo>
                  <a:pt x="464578" y="826744"/>
                </a:lnTo>
                <a:lnTo>
                  <a:pt x="463461" y="833094"/>
                </a:lnTo>
                <a:lnTo>
                  <a:pt x="460108" y="847064"/>
                </a:lnTo>
                <a:lnTo>
                  <a:pt x="457288" y="847064"/>
                </a:lnTo>
                <a:lnTo>
                  <a:pt x="456565" y="843254"/>
                </a:lnTo>
                <a:lnTo>
                  <a:pt x="455434" y="839444"/>
                </a:lnTo>
                <a:lnTo>
                  <a:pt x="454774" y="830554"/>
                </a:lnTo>
                <a:lnTo>
                  <a:pt x="452704" y="802614"/>
                </a:lnTo>
                <a:lnTo>
                  <a:pt x="452399" y="797534"/>
                </a:lnTo>
                <a:lnTo>
                  <a:pt x="451777" y="787374"/>
                </a:lnTo>
                <a:lnTo>
                  <a:pt x="451650" y="784834"/>
                </a:lnTo>
                <a:lnTo>
                  <a:pt x="451142" y="769594"/>
                </a:lnTo>
                <a:lnTo>
                  <a:pt x="452462" y="753084"/>
                </a:lnTo>
                <a:lnTo>
                  <a:pt x="452869" y="748004"/>
                </a:lnTo>
                <a:lnTo>
                  <a:pt x="458749" y="726414"/>
                </a:lnTo>
                <a:lnTo>
                  <a:pt x="468884" y="707364"/>
                </a:lnTo>
                <a:lnTo>
                  <a:pt x="490512" y="680694"/>
                </a:lnTo>
                <a:lnTo>
                  <a:pt x="495896" y="671804"/>
                </a:lnTo>
                <a:lnTo>
                  <a:pt x="499541" y="661644"/>
                </a:lnTo>
                <a:lnTo>
                  <a:pt x="501459" y="651484"/>
                </a:lnTo>
                <a:lnTo>
                  <a:pt x="502246" y="642594"/>
                </a:lnTo>
                <a:lnTo>
                  <a:pt x="503110" y="634974"/>
                </a:lnTo>
                <a:lnTo>
                  <a:pt x="516115" y="679424"/>
                </a:lnTo>
                <a:lnTo>
                  <a:pt x="518452" y="716254"/>
                </a:lnTo>
                <a:lnTo>
                  <a:pt x="518452" y="353034"/>
                </a:lnTo>
                <a:lnTo>
                  <a:pt x="507580" y="353034"/>
                </a:lnTo>
                <a:lnTo>
                  <a:pt x="506945" y="350494"/>
                </a:lnTo>
                <a:lnTo>
                  <a:pt x="504380" y="340334"/>
                </a:lnTo>
                <a:lnTo>
                  <a:pt x="503072" y="350494"/>
                </a:lnTo>
                <a:lnTo>
                  <a:pt x="492594" y="349224"/>
                </a:lnTo>
                <a:lnTo>
                  <a:pt x="494309" y="346684"/>
                </a:lnTo>
                <a:lnTo>
                  <a:pt x="497725" y="341604"/>
                </a:lnTo>
                <a:lnTo>
                  <a:pt x="494360" y="335254"/>
                </a:lnTo>
                <a:lnTo>
                  <a:pt x="493509" y="346684"/>
                </a:lnTo>
                <a:lnTo>
                  <a:pt x="487324" y="342874"/>
                </a:lnTo>
                <a:lnTo>
                  <a:pt x="485673" y="339064"/>
                </a:lnTo>
                <a:lnTo>
                  <a:pt x="485940" y="330174"/>
                </a:lnTo>
                <a:lnTo>
                  <a:pt x="486092" y="325094"/>
                </a:lnTo>
                <a:lnTo>
                  <a:pt x="483997" y="320941"/>
                </a:lnTo>
                <a:lnTo>
                  <a:pt x="483997" y="341604"/>
                </a:lnTo>
                <a:lnTo>
                  <a:pt x="477494" y="350494"/>
                </a:lnTo>
                <a:lnTo>
                  <a:pt x="475792" y="356844"/>
                </a:lnTo>
                <a:lnTo>
                  <a:pt x="475068" y="365734"/>
                </a:lnTo>
                <a:lnTo>
                  <a:pt x="472059" y="369544"/>
                </a:lnTo>
                <a:lnTo>
                  <a:pt x="467360" y="369544"/>
                </a:lnTo>
                <a:lnTo>
                  <a:pt x="463753" y="368274"/>
                </a:lnTo>
                <a:lnTo>
                  <a:pt x="459701" y="364464"/>
                </a:lnTo>
                <a:lnTo>
                  <a:pt x="459574" y="360654"/>
                </a:lnTo>
                <a:lnTo>
                  <a:pt x="458609" y="356844"/>
                </a:lnTo>
                <a:lnTo>
                  <a:pt x="455612" y="356844"/>
                </a:lnTo>
                <a:lnTo>
                  <a:pt x="447586" y="353034"/>
                </a:lnTo>
                <a:lnTo>
                  <a:pt x="446239" y="350494"/>
                </a:lnTo>
                <a:lnTo>
                  <a:pt x="450875" y="337794"/>
                </a:lnTo>
                <a:lnTo>
                  <a:pt x="454164" y="336524"/>
                </a:lnTo>
                <a:lnTo>
                  <a:pt x="468325" y="337794"/>
                </a:lnTo>
                <a:lnTo>
                  <a:pt x="472554" y="336524"/>
                </a:lnTo>
                <a:lnTo>
                  <a:pt x="477393" y="331444"/>
                </a:lnTo>
                <a:lnTo>
                  <a:pt x="478675" y="331444"/>
                </a:lnTo>
                <a:lnTo>
                  <a:pt x="479844" y="330174"/>
                </a:lnTo>
                <a:lnTo>
                  <a:pt x="482193" y="330174"/>
                </a:lnTo>
                <a:lnTo>
                  <a:pt x="482193" y="335254"/>
                </a:lnTo>
                <a:lnTo>
                  <a:pt x="483997" y="341604"/>
                </a:lnTo>
                <a:lnTo>
                  <a:pt x="483997" y="320941"/>
                </a:lnTo>
                <a:lnTo>
                  <a:pt x="482257" y="317474"/>
                </a:lnTo>
                <a:lnTo>
                  <a:pt x="473379" y="308584"/>
                </a:lnTo>
                <a:lnTo>
                  <a:pt x="470827" y="304774"/>
                </a:lnTo>
                <a:lnTo>
                  <a:pt x="470471" y="300964"/>
                </a:lnTo>
                <a:lnTo>
                  <a:pt x="470255" y="289534"/>
                </a:lnTo>
                <a:lnTo>
                  <a:pt x="471766" y="279374"/>
                </a:lnTo>
                <a:lnTo>
                  <a:pt x="475170" y="269214"/>
                </a:lnTo>
                <a:lnTo>
                  <a:pt x="477202" y="265404"/>
                </a:lnTo>
                <a:lnTo>
                  <a:pt x="480580" y="259054"/>
                </a:lnTo>
                <a:lnTo>
                  <a:pt x="492213" y="246354"/>
                </a:lnTo>
                <a:lnTo>
                  <a:pt x="507034" y="238734"/>
                </a:lnTo>
                <a:lnTo>
                  <a:pt x="523735" y="236194"/>
                </a:lnTo>
                <a:lnTo>
                  <a:pt x="541007" y="241274"/>
                </a:lnTo>
                <a:lnTo>
                  <a:pt x="548246" y="243814"/>
                </a:lnTo>
                <a:lnTo>
                  <a:pt x="555231" y="248894"/>
                </a:lnTo>
                <a:lnTo>
                  <a:pt x="567791" y="256514"/>
                </a:lnTo>
                <a:lnTo>
                  <a:pt x="572795" y="300964"/>
                </a:lnTo>
                <a:lnTo>
                  <a:pt x="572985" y="307314"/>
                </a:lnTo>
                <a:lnTo>
                  <a:pt x="572985" y="260832"/>
                </a:lnTo>
                <a:lnTo>
                  <a:pt x="567639" y="251434"/>
                </a:lnTo>
                <a:lnTo>
                  <a:pt x="576033" y="248894"/>
                </a:lnTo>
                <a:lnTo>
                  <a:pt x="578561" y="243814"/>
                </a:lnTo>
                <a:lnTo>
                  <a:pt x="577469" y="236194"/>
                </a:lnTo>
                <a:lnTo>
                  <a:pt x="577405" y="233654"/>
                </a:lnTo>
                <a:lnTo>
                  <a:pt x="578675" y="227304"/>
                </a:lnTo>
                <a:lnTo>
                  <a:pt x="581647" y="224764"/>
                </a:lnTo>
                <a:lnTo>
                  <a:pt x="593648" y="224764"/>
                </a:lnTo>
                <a:lnTo>
                  <a:pt x="595452" y="226034"/>
                </a:lnTo>
                <a:lnTo>
                  <a:pt x="596773" y="234924"/>
                </a:lnTo>
                <a:lnTo>
                  <a:pt x="597077" y="238734"/>
                </a:lnTo>
                <a:lnTo>
                  <a:pt x="599503" y="240004"/>
                </a:lnTo>
                <a:lnTo>
                  <a:pt x="601865" y="240004"/>
                </a:lnTo>
                <a:lnTo>
                  <a:pt x="610095" y="245084"/>
                </a:lnTo>
                <a:lnTo>
                  <a:pt x="610247" y="251434"/>
                </a:lnTo>
                <a:lnTo>
                  <a:pt x="610247" y="151282"/>
                </a:lnTo>
                <a:lnTo>
                  <a:pt x="608672" y="149834"/>
                </a:lnTo>
                <a:lnTo>
                  <a:pt x="602957" y="146024"/>
                </a:lnTo>
                <a:lnTo>
                  <a:pt x="599135" y="143484"/>
                </a:lnTo>
                <a:lnTo>
                  <a:pt x="588987" y="140944"/>
                </a:lnTo>
                <a:lnTo>
                  <a:pt x="578396" y="140944"/>
                </a:lnTo>
                <a:lnTo>
                  <a:pt x="567524" y="142214"/>
                </a:lnTo>
                <a:lnTo>
                  <a:pt x="558901" y="144754"/>
                </a:lnTo>
                <a:lnTo>
                  <a:pt x="550354" y="146024"/>
                </a:lnTo>
                <a:lnTo>
                  <a:pt x="541705" y="146024"/>
                </a:lnTo>
                <a:lnTo>
                  <a:pt x="532739" y="144754"/>
                </a:lnTo>
                <a:lnTo>
                  <a:pt x="508152" y="142214"/>
                </a:lnTo>
                <a:lnTo>
                  <a:pt x="495782" y="143484"/>
                </a:lnTo>
                <a:lnTo>
                  <a:pt x="483565" y="146024"/>
                </a:lnTo>
                <a:lnTo>
                  <a:pt x="479920" y="147053"/>
                </a:lnTo>
                <a:lnTo>
                  <a:pt x="479920" y="253974"/>
                </a:lnTo>
                <a:lnTo>
                  <a:pt x="473341" y="265404"/>
                </a:lnTo>
                <a:lnTo>
                  <a:pt x="471093" y="264134"/>
                </a:lnTo>
                <a:lnTo>
                  <a:pt x="469353" y="262864"/>
                </a:lnTo>
                <a:lnTo>
                  <a:pt x="464642" y="259054"/>
                </a:lnTo>
                <a:lnTo>
                  <a:pt x="461492" y="256514"/>
                </a:lnTo>
                <a:lnTo>
                  <a:pt x="454418" y="255244"/>
                </a:lnTo>
                <a:lnTo>
                  <a:pt x="440601" y="259054"/>
                </a:lnTo>
                <a:lnTo>
                  <a:pt x="438277" y="256514"/>
                </a:lnTo>
                <a:lnTo>
                  <a:pt x="435394" y="246354"/>
                </a:lnTo>
                <a:lnTo>
                  <a:pt x="437197" y="242544"/>
                </a:lnTo>
                <a:lnTo>
                  <a:pt x="444233" y="240004"/>
                </a:lnTo>
                <a:lnTo>
                  <a:pt x="447167" y="240004"/>
                </a:lnTo>
                <a:lnTo>
                  <a:pt x="447230" y="233654"/>
                </a:lnTo>
                <a:lnTo>
                  <a:pt x="447548" y="227304"/>
                </a:lnTo>
                <a:lnTo>
                  <a:pt x="451065" y="223494"/>
                </a:lnTo>
                <a:lnTo>
                  <a:pt x="461606" y="223494"/>
                </a:lnTo>
                <a:lnTo>
                  <a:pt x="465747" y="226034"/>
                </a:lnTo>
                <a:lnTo>
                  <a:pt x="465924" y="232384"/>
                </a:lnTo>
                <a:lnTo>
                  <a:pt x="467144" y="240004"/>
                </a:lnTo>
                <a:lnTo>
                  <a:pt x="470115" y="245084"/>
                </a:lnTo>
                <a:lnTo>
                  <a:pt x="474484" y="250164"/>
                </a:lnTo>
                <a:lnTo>
                  <a:pt x="479920" y="253974"/>
                </a:lnTo>
                <a:lnTo>
                  <a:pt x="479920" y="147053"/>
                </a:lnTo>
                <a:lnTo>
                  <a:pt x="446341" y="163804"/>
                </a:lnTo>
                <a:lnTo>
                  <a:pt x="443839" y="165074"/>
                </a:lnTo>
                <a:lnTo>
                  <a:pt x="439635" y="163804"/>
                </a:lnTo>
                <a:lnTo>
                  <a:pt x="420039" y="159994"/>
                </a:lnTo>
                <a:lnTo>
                  <a:pt x="402196" y="162534"/>
                </a:lnTo>
                <a:lnTo>
                  <a:pt x="361924" y="193014"/>
                </a:lnTo>
                <a:lnTo>
                  <a:pt x="344652" y="229844"/>
                </a:lnTo>
                <a:lnTo>
                  <a:pt x="342823" y="236194"/>
                </a:lnTo>
                <a:lnTo>
                  <a:pt x="344601" y="243814"/>
                </a:lnTo>
                <a:lnTo>
                  <a:pt x="340715" y="256514"/>
                </a:lnTo>
                <a:lnTo>
                  <a:pt x="334899" y="261594"/>
                </a:lnTo>
                <a:lnTo>
                  <a:pt x="332816" y="267944"/>
                </a:lnTo>
                <a:lnTo>
                  <a:pt x="328917" y="286994"/>
                </a:lnTo>
                <a:lnTo>
                  <a:pt x="330123" y="306044"/>
                </a:lnTo>
                <a:lnTo>
                  <a:pt x="336334" y="322554"/>
                </a:lnTo>
                <a:lnTo>
                  <a:pt x="347446" y="340334"/>
                </a:lnTo>
                <a:lnTo>
                  <a:pt x="347243" y="341604"/>
                </a:lnTo>
                <a:lnTo>
                  <a:pt x="346748" y="344144"/>
                </a:lnTo>
                <a:lnTo>
                  <a:pt x="346494" y="346684"/>
                </a:lnTo>
                <a:lnTo>
                  <a:pt x="346278" y="354304"/>
                </a:lnTo>
                <a:lnTo>
                  <a:pt x="347497" y="361924"/>
                </a:lnTo>
                <a:lnTo>
                  <a:pt x="372579" y="394944"/>
                </a:lnTo>
                <a:lnTo>
                  <a:pt x="405726" y="417804"/>
                </a:lnTo>
                <a:lnTo>
                  <a:pt x="413143" y="419074"/>
                </a:lnTo>
                <a:lnTo>
                  <a:pt x="421220" y="419074"/>
                </a:lnTo>
                <a:lnTo>
                  <a:pt x="427418" y="417804"/>
                </a:lnTo>
                <a:lnTo>
                  <a:pt x="434187" y="419074"/>
                </a:lnTo>
                <a:lnTo>
                  <a:pt x="440474" y="417804"/>
                </a:lnTo>
                <a:lnTo>
                  <a:pt x="456184" y="415264"/>
                </a:lnTo>
                <a:lnTo>
                  <a:pt x="464400" y="412724"/>
                </a:lnTo>
                <a:lnTo>
                  <a:pt x="473075" y="410184"/>
                </a:lnTo>
                <a:lnTo>
                  <a:pt x="474383" y="420344"/>
                </a:lnTo>
                <a:lnTo>
                  <a:pt x="475742" y="430504"/>
                </a:lnTo>
                <a:lnTo>
                  <a:pt x="477024" y="440664"/>
                </a:lnTo>
                <a:lnTo>
                  <a:pt x="478129" y="450824"/>
                </a:lnTo>
                <a:lnTo>
                  <a:pt x="479463" y="472414"/>
                </a:lnTo>
                <a:lnTo>
                  <a:pt x="479298" y="494004"/>
                </a:lnTo>
                <a:lnTo>
                  <a:pt x="474992" y="538454"/>
                </a:lnTo>
                <a:lnTo>
                  <a:pt x="468020" y="582904"/>
                </a:lnTo>
                <a:lnTo>
                  <a:pt x="460781" y="627354"/>
                </a:lnTo>
                <a:lnTo>
                  <a:pt x="453428" y="670534"/>
                </a:lnTo>
                <a:lnTo>
                  <a:pt x="444677" y="723874"/>
                </a:lnTo>
                <a:lnTo>
                  <a:pt x="443306" y="734034"/>
                </a:lnTo>
                <a:lnTo>
                  <a:pt x="440563" y="753084"/>
                </a:lnTo>
                <a:lnTo>
                  <a:pt x="435584" y="739876"/>
                </a:lnTo>
                <a:lnTo>
                  <a:pt x="435584" y="797534"/>
                </a:lnTo>
                <a:lnTo>
                  <a:pt x="433019" y="794994"/>
                </a:lnTo>
                <a:lnTo>
                  <a:pt x="432066" y="793724"/>
                </a:lnTo>
                <a:lnTo>
                  <a:pt x="431419" y="791184"/>
                </a:lnTo>
                <a:lnTo>
                  <a:pt x="425716" y="775944"/>
                </a:lnTo>
                <a:lnTo>
                  <a:pt x="418287" y="763244"/>
                </a:lnTo>
                <a:lnTo>
                  <a:pt x="409397" y="749274"/>
                </a:lnTo>
                <a:lnTo>
                  <a:pt x="399300" y="737844"/>
                </a:lnTo>
                <a:lnTo>
                  <a:pt x="394157" y="731494"/>
                </a:lnTo>
                <a:lnTo>
                  <a:pt x="388442" y="726414"/>
                </a:lnTo>
                <a:lnTo>
                  <a:pt x="386473" y="718794"/>
                </a:lnTo>
                <a:lnTo>
                  <a:pt x="383527" y="718794"/>
                </a:lnTo>
                <a:lnTo>
                  <a:pt x="383832" y="722604"/>
                </a:lnTo>
                <a:lnTo>
                  <a:pt x="384390" y="727684"/>
                </a:lnTo>
                <a:lnTo>
                  <a:pt x="384467" y="734034"/>
                </a:lnTo>
                <a:lnTo>
                  <a:pt x="385305" y="746734"/>
                </a:lnTo>
                <a:lnTo>
                  <a:pt x="388137" y="760704"/>
                </a:lnTo>
                <a:lnTo>
                  <a:pt x="392811" y="774674"/>
                </a:lnTo>
                <a:lnTo>
                  <a:pt x="399288" y="787374"/>
                </a:lnTo>
                <a:lnTo>
                  <a:pt x="404279" y="797534"/>
                </a:lnTo>
                <a:lnTo>
                  <a:pt x="408216" y="807694"/>
                </a:lnTo>
                <a:lnTo>
                  <a:pt x="411073" y="819124"/>
                </a:lnTo>
                <a:lnTo>
                  <a:pt x="412851" y="830554"/>
                </a:lnTo>
                <a:lnTo>
                  <a:pt x="386410" y="783564"/>
                </a:lnTo>
                <a:lnTo>
                  <a:pt x="370890" y="734034"/>
                </a:lnTo>
                <a:lnTo>
                  <a:pt x="365594" y="681964"/>
                </a:lnTo>
                <a:lnTo>
                  <a:pt x="369824" y="627354"/>
                </a:lnTo>
                <a:lnTo>
                  <a:pt x="371525" y="629894"/>
                </a:lnTo>
                <a:lnTo>
                  <a:pt x="372427" y="631164"/>
                </a:lnTo>
                <a:lnTo>
                  <a:pt x="380187" y="651484"/>
                </a:lnTo>
                <a:lnTo>
                  <a:pt x="388632" y="669264"/>
                </a:lnTo>
                <a:lnTo>
                  <a:pt x="397484" y="685774"/>
                </a:lnTo>
                <a:lnTo>
                  <a:pt x="405955" y="703554"/>
                </a:lnTo>
                <a:lnTo>
                  <a:pt x="407670" y="707364"/>
                </a:lnTo>
                <a:lnTo>
                  <a:pt x="410375" y="711174"/>
                </a:lnTo>
                <a:lnTo>
                  <a:pt x="415429" y="721334"/>
                </a:lnTo>
                <a:lnTo>
                  <a:pt x="430364" y="767054"/>
                </a:lnTo>
                <a:lnTo>
                  <a:pt x="434809" y="791184"/>
                </a:lnTo>
                <a:lnTo>
                  <a:pt x="435584" y="797534"/>
                </a:lnTo>
                <a:lnTo>
                  <a:pt x="435584" y="739876"/>
                </a:lnTo>
                <a:lnTo>
                  <a:pt x="434340" y="736574"/>
                </a:lnTo>
                <a:lnTo>
                  <a:pt x="431253" y="728954"/>
                </a:lnTo>
                <a:lnTo>
                  <a:pt x="428104" y="721334"/>
                </a:lnTo>
                <a:lnTo>
                  <a:pt x="423100" y="711174"/>
                </a:lnTo>
                <a:lnTo>
                  <a:pt x="417550" y="699744"/>
                </a:lnTo>
                <a:lnTo>
                  <a:pt x="411429" y="689584"/>
                </a:lnTo>
                <a:lnTo>
                  <a:pt x="404672" y="679424"/>
                </a:lnTo>
                <a:lnTo>
                  <a:pt x="393547" y="661644"/>
                </a:lnTo>
                <a:lnTo>
                  <a:pt x="384822" y="642594"/>
                </a:lnTo>
                <a:lnTo>
                  <a:pt x="379945" y="627354"/>
                </a:lnTo>
                <a:lnTo>
                  <a:pt x="378726" y="623544"/>
                </a:lnTo>
                <a:lnTo>
                  <a:pt x="375500" y="601954"/>
                </a:lnTo>
                <a:lnTo>
                  <a:pt x="375196" y="598144"/>
                </a:lnTo>
                <a:lnTo>
                  <a:pt x="373786" y="594334"/>
                </a:lnTo>
                <a:lnTo>
                  <a:pt x="372478" y="589254"/>
                </a:lnTo>
                <a:lnTo>
                  <a:pt x="368007" y="594334"/>
                </a:lnTo>
                <a:lnTo>
                  <a:pt x="366407" y="599414"/>
                </a:lnTo>
                <a:lnTo>
                  <a:pt x="358724" y="650214"/>
                </a:lnTo>
                <a:lnTo>
                  <a:pt x="354355" y="695934"/>
                </a:lnTo>
                <a:lnTo>
                  <a:pt x="354164" y="711174"/>
                </a:lnTo>
                <a:lnTo>
                  <a:pt x="355993" y="725144"/>
                </a:lnTo>
                <a:lnTo>
                  <a:pt x="368084" y="773404"/>
                </a:lnTo>
                <a:lnTo>
                  <a:pt x="384619" y="808964"/>
                </a:lnTo>
                <a:lnTo>
                  <a:pt x="399783" y="830554"/>
                </a:lnTo>
                <a:lnTo>
                  <a:pt x="403733" y="836904"/>
                </a:lnTo>
                <a:lnTo>
                  <a:pt x="438162" y="876274"/>
                </a:lnTo>
                <a:lnTo>
                  <a:pt x="457695" y="887704"/>
                </a:lnTo>
                <a:lnTo>
                  <a:pt x="461429" y="888974"/>
                </a:lnTo>
                <a:lnTo>
                  <a:pt x="482523" y="892784"/>
                </a:lnTo>
                <a:lnTo>
                  <a:pt x="503745" y="894054"/>
                </a:lnTo>
                <a:lnTo>
                  <a:pt x="546404" y="894054"/>
                </a:lnTo>
                <a:lnTo>
                  <a:pt x="570750" y="890244"/>
                </a:lnTo>
                <a:lnTo>
                  <a:pt x="578789" y="887704"/>
                </a:lnTo>
                <a:lnTo>
                  <a:pt x="585419" y="886434"/>
                </a:lnTo>
                <a:lnTo>
                  <a:pt x="589635" y="881354"/>
                </a:lnTo>
                <a:lnTo>
                  <a:pt x="593369" y="876274"/>
                </a:lnTo>
                <a:lnTo>
                  <a:pt x="600913" y="863574"/>
                </a:lnTo>
                <a:lnTo>
                  <a:pt x="605726" y="853414"/>
                </a:lnTo>
                <a:lnTo>
                  <a:pt x="606933" y="850874"/>
                </a:lnTo>
                <a:lnTo>
                  <a:pt x="611644" y="836904"/>
                </a:lnTo>
                <a:lnTo>
                  <a:pt x="615238" y="822934"/>
                </a:lnTo>
                <a:lnTo>
                  <a:pt x="617613" y="812774"/>
                </a:lnTo>
                <a:lnTo>
                  <a:pt x="620331" y="802614"/>
                </a:lnTo>
                <a:lnTo>
                  <a:pt x="623239" y="793724"/>
                </a:lnTo>
                <a:lnTo>
                  <a:pt x="626173" y="783564"/>
                </a:lnTo>
                <a:lnTo>
                  <a:pt x="632891" y="764514"/>
                </a:lnTo>
                <a:lnTo>
                  <a:pt x="636663" y="755624"/>
                </a:lnTo>
                <a:lnTo>
                  <a:pt x="640969" y="745464"/>
                </a:lnTo>
                <a:lnTo>
                  <a:pt x="649986" y="726414"/>
                </a:lnTo>
                <a:lnTo>
                  <a:pt x="659574" y="708634"/>
                </a:lnTo>
                <a:lnTo>
                  <a:pt x="666076" y="693394"/>
                </a:lnTo>
                <a:lnTo>
                  <a:pt x="669658" y="676884"/>
                </a:lnTo>
                <a:lnTo>
                  <a:pt x="670737" y="661644"/>
                </a:lnTo>
                <a:lnTo>
                  <a:pt x="670674" y="656564"/>
                </a:lnTo>
                <a:lnTo>
                  <a:pt x="666318" y="610844"/>
                </a:lnTo>
                <a:lnTo>
                  <a:pt x="663536" y="592810"/>
                </a:lnTo>
                <a:lnTo>
                  <a:pt x="663536" y="652754"/>
                </a:lnTo>
                <a:lnTo>
                  <a:pt x="662990" y="669264"/>
                </a:lnTo>
                <a:lnTo>
                  <a:pt x="659498" y="685774"/>
                </a:lnTo>
                <a:lnTo>
                  <a:pt x="652513" y="703554"/>
                </a:lnTo>
                <a:lnTo>
                  <a:pt x="624395" y="755624"/>
                </a:lnTo>
                <a:lnTo>
                  <a:pt x="623874" y="748004"/>
                </a:lnTo>
                <a:lnTo>
                  <a:pt x="623328" y="741654"/>
                </a:lnTo>
                <a:lnTo>
                  <a:pt x="623023" y="736574"/>
                </a:lnTo>
                <a:lnTo>
                  <a:pt x="622909" y="731494"/>
                </a:lnTo>
                <a:lnTo>
                  <a:pt x="622973" y="727684"/>
                </a:lnTo>
                <a:lnTo>
                  <a:pt x="623481" y="720064"/>
                </a:lnTo>
                <a:lnTo>
                  <a:pt x="624992" y="711174"/>
                </a:lnTo>
                <a:lnTo>
                  <a:pt x="627862" y="702284"/>
                </a:lnTo>
                <a:lnTo>
                  <a:pt x="628523" y="701014"/>
                </a:lnTo>
                <a:lnTo>
                  <a:pt x="632485" y="693394"/>
                </a:lnTo>
                <a:lnTo>
                  <a:pt x="640499" y="680694"/>
                </a:lnTo>
                <a:lnTo>
                  <a:pt x="647268" y="667994"/>
                </a:lnTo>
                <a:lnTo>
                  <a:pt x="652780" y="654024"/>
                </a:lnTo>
                <a:lnTo>
                  <a:pt x="657694" y="636244"/>
                </a:lnTo>
                <a:lnTo>
                  <a:pt x="658850" y="633704"/>
                </a:lnTo>
                <a:lnTo>
                  <a:pt x="660120" y="629894"/>
                </a:lnTo>
                <a:lnTo>
                  <a:pt x="661047" y="631164"/>
                </a:lnTo>
                <a:lnTo>
                  <a:pt x="661682" y="632434"/>
                </a:lnTo>
                <a:lnTo>
                  <a:pt x="663448" y="650214"/>
                </a:lnTo>
                <a:lnTo>
                  <a:pt x="663536" y="652754"/>
                </a:lnTo>
                <a:lnTo>
                  <a:pt x="663536" y="592810"/>
                </a:lnTo>
                <a:lnTo>
                  <a:pt x="662533" y="590524"/>
                </a:lnTo>
                <a:lnTo>
                  <a:pt x="661200" y="585444"/>
                </a:lnTo>
                <a:lnTo>
                  <a:pt x="656196" y="587984"/>
                </a:lnTo>
                <a:lnTo>
                  <a:pt x="656958" y="591794"/>
                </a:lnTo>
                <a:lnTo>
                  <a:pt x="654977" y="607034"/>
                </a:lnTo>
                <a:lnTo>
                  <a:pt x="653618" y="618464"/>
                </a:lnTo>
                <a:lnTo>
                  <a:pt x="643839" y="656564"/>
                </a:lnTo>
                <a:lnTo>
                  <a:pt x="619290" y="701014"/>
                </a:lnTo>
                <a:lnTo>
                  <a:pt x="617486" y="685774"/>
                </a:lnTo>
                <a:lnTo>
                  <a:pt x="616699" y="679424"/>
                </a:lnTo>
                <a:lnTo>
                  <a:pt x="616064" y="673074"/>
                </a:lnTo>
                <a:lnTo>
                  <a:pt x="615073" y="660374"/>
                </a:lnTo>
                <a:lnTo>
                  <a:pt x="614311" y="648944"/>
                </a:lnTo>
                <a:lnTo>
                  <a:pt x="613384" y="636104"/>
                </a:lnTo>
                <a:lnTo>
                  <a:pt x="613384" y="760704"/>
                </a:lnTo>
                <a:lnTo>
                  <a:pt x="613321" y="764514"/>
                </a:lnTo>
                <a:lnTo>
                  <a:pt x="612749" y="778484"/>
                </a:lnTo>
                <a:lnTo>
                  <a:pt x="610260" y="794994"/>
                </a:lnTo>
                <a:lnTo>
                  <a:pt x="607504" y="807694"/>
                </a:lnTo>
                <a:lnTo>
                  <a:pt x="604532" y="819124"/>
                </a:lnTo>
                <a:lnTo>
                  <a:pt x="601395" y="831824"/>
                </a:lnTo>
                <a:lnTo>
                  <a:pt x="597166" y="848334"/>
                </a:lnTo>
                <a:lnTo>
                  <a:pt x="596087" y="852144"/>
                </a:lnTo>
                <a:lnTo>
                  <a:pt x="592886" y="853414"/>
                </a:lnTo>
                <a:lnTo>
                  <a:pt x="590943" y="847064"/>
                </a:lnTo>
                <a:lnTo>
                  <a:pt x="590550" y="845794"/>
                </a:lnTo>
                <a:lnTo>
                  <a:pt x="585889" y="830554"/>
                </a:lnTo>
                <a:lnTo>
                  <a:pt x="582383" y="817854"/>
                </a:lnTo>
                <a:lnTo>
                  <a:pt x="578815" y="806424"/>
                </a:lnTo>
                <a:lnTo>
                  <a:pt x="575348" y="792454"/>
                </a:lnTo>
                <a:lnTo>
                  <a:pt x="574167" y="778484"/>
                </a:lnTo>
                <a:lnTo>
                  <a:pt x="576122" y="764514"/>
                </a:lnTo>
                <a:lnTo>
                  <a:pt x="582028" y="751814"/>
                </a:lnTo>
                <a:lnTo>
                  <a:pt x="582688" y="750544"/>
                </a:lnTo>
                <a:lnTo>
                  <a:pt x="582320" y="749274"/>
                </a:lnTo>
                <a:lnTo>
                  <a:pt x="582625" y="745464"/>
                </a:lnTo>
                <a:lnTo>
                  <a:pt x="578764" y="748004"/>
                </a:lnTo>
                <a:lnTo>
                  <a:pt x="576414" y="749274"/>
                </a:lnTo>
                <a:lnTo>
                  <a:pt x="551040" y="786104"/>
                </a:lnTo>
                <a:lnTo>
                  <a:pt x="543077" y="808964"/>
                </a:lnTo>
                <a:lnTo>
                  <a:pt x="538683" y="817854"/>
                </a:lnTo>
                <a:lnTo>
                  <a:pt x="519049" y="845794"/>
                </a:lnTo>
                <a:lnTo>
                  <a:pt x="516915" y="845794"/>
                </a:lnTo>
                <a:lnTo>
                  <a:pt x="516648" y="841984"/>
                </a:lnTo>
                <a:lnTo>
                  <a:pt x="516153" y="839444"/>
                </a:lnTo>
                <a:lnTo>
                  <a:pt x="519341" y="794994"/>
                </a:lnTo>
                <a:lnTo>
                  <a:pt x="535254" y="746734"/>
                </a:lnTo>
                <a:lnTo>
                  <a:pt x="566572" y="717524"/>
                </a:lnTo>
                <a:lnTo>
                  <a:pt x="568388" y="716254"/>
                </a:lnTo>
                <a:lnTo>
                  <a:pt x="592289" y="685774"/>
                </a:lnTo>
                <a:lnTo>
                  <a:pt x="604824" y="652754"/>
                </a:lnTo>
                <a:lnTo>
                  <a:pt x="605751" y="651484"/>
                </a:lnTo>
                <a:lnTo>
                  <a:pt x="606526" y="648944"/>
                </a:lnTo>
                <a:lnTo>
                  <a:pt x="608418" y="648944"/>
                </a:lnTo>
                <a:lnTo>
                  <a:pt x="608495" y="673074"/>
                </a:lnTo>
                <a:lnTo>
                  <a:pt x="608622" y="681964"/>
                </a:lnTo>
                <a:lnTo>
                  <a:pt x="609104" y="695934"/>
                </a:lnTo>
                <a:lnTo>
                  <a:pt x="610120" y="712444"/>
                </a:lnTo>
                <a:lnTo>
                  <a:pt x="612825" y="745464"/>
                </a:lnTo>
                <a:lnTo>
                  <a:pt x="613384" y="760704"/>
                </a:lnTo>
                <a:lnTo>
                  <a:pt x="613384" y="636104"/>
                </a:lnTo>
                <a:lnTo>
                  <a:pt x="612203" y="619734"/>
                </a:lnTo>
                <a:lnTo>
                  <a:pt x="612406" y="618464"/>
                </a:lnTo>
                <a:lnTo>
                  <a:pt x="611327" y="614654"/>
                </a:lnTo>
                <a:lnTo>
                  <a:pt x="609790" y="613384"/>
                </a:lnTo>
                <a:lnTo>
                  <a:pt x="607466" y="613384"/>
                </a:lnTo>
                <a:lnTo>
                  <a:pt x="605155" y="614654"/>
                </a:lnTo>
                <a:lnTo>
                  <a:pt x="604837" y="615924"/>
                </a:lnTo>
                <a:lnTo>
                  <a:pt x="603199" y="623544"/>
                </a:lnTo>
                <a:lnTo>
                  <a:pt x="602145" y="629894"/>
                </a:lnTo>
                <a:lnTo>
                  <a:pt x="600748" y="637514"/>
                </a:lnTo>
                <a:lnTo>
                  <a:pt x="587971" y="678154"/>
                </a:lnTo>
                <a:lnTo>
                  <a:pt x="558431" y="712444"/>
                </a:lnTo>
                <a:lnTo>
                  <a:pt x="548919" y="717524"/>
                </a:lnTo>
                <a:lnTo>
                  <a:pt x="541997" y="675614"/>
                </a:lnTo>
                <a:lnTo>
                  <a:pt x="538962" y="626084"/>
                </a:lnTo>
                <a:lnTo>
                  <a:pt x="538568" y="619734"/>
                </a:lnTo>
                <a:lnTo>
                  <a:pt x="538492" y="558774"/>
                </a:lnTo>
                <a:lnTo>
                  <a:pt x="541629" y="499084"/>
                </a:lnTo>
                <a:lnTo>
                  <a:pt x="547827" y="445744"/>
                </a:lnTo>
                <a:lnTo>
                  <a:pt x="556945" y="407644"/>
                </a:lnTo>
                <a:lnTo>
                  <a:pt x="582333" y="407644"/>
                </a:lnTo>
                <a:lnTo>
                  <a:pt x="598970" y="405104"/>
                </a:lnTo>
                <a:lnTo>
                  <a:pt x="614476" y="397484"/>
                </a:lnTo>
                <a:lnTo>
                  <a:pt x="628992" y="387324"/>
                </a:lnTo>
                <a:lnTo>
                  <a:pt x="635469" y="382244"/>
                </a:lnTo>
                <a:lnTo>
                  <a:pt x="648576" y="372084"/>
                </a:lnTo>
                <a:lnTo>
                  <a:pt x="673379" y="341604"/>
                </a:lnTo>
                <a:lnTo>
                  <a:pt x="675792" y="335254"/>
                </a:lnTo>
                <a:lnTo>
                  <a:pt x="678218" y="328904"/>
                </a:lnTo>
                <a:lnTo>
                  <a:pt x="678370" y="327634"/>
                </a:lnTo>
                <a:lnTo>
                  <a:pt x="680224" y="311124"/>
                </a:lnTo>
                <a:close/>
              </a:path>
              <a:path w="1008380" h="1009650">
                <a:moveTo>
                  <a:pt x="695439" y="92303"/>
                </a:moveTo>
                <a:lnTo>
                  <a:pt x="694944" y="81318"/>
                </a:lnTo>
                <a:lnTo>
                  <a:pt x="689711" y="76720"/>
                </a:lnTo>
                <a:lnTo>
                  <a:pt x="684022" y="77025"/>
                </a:lnTo>
                <a:lnTo>
                  <a:pt x="678218" y="77330"/>
                </a:lnTo>
                <a:lnTo>
                  <a:pt x="673989" y="82257"/>
                </a:lnTo>
                <a:lnTo>
                  <a:pt x="674852" y="93624"/>
                </a:lnTo>
                <a:lnTo>
                  <a:pt x="679373" y="97701"/>
                </a:lnTo>
                <a:lnTo>
                  <a:pt x="690473" y="97497"/>
                </a:lnTo>
                <a:lnTo>
                  <a:pt x="695439" y="92303"/>
                </a:lnTo>
                <a:close/>
              </a:path>
              <a:path w="1008380" h="1009650">
                <a:moveTo>
                  <a:pt x="749846" y="902360"/>
                </a:moveTo>
                <a:lnTo>
                  <a:pt x="749731" y="890473"/>
                </a:lnTo>
                <a:lnTo>
                  <a:pt x="744626" y="885825"/>
                </a:lnTo>
                <a:lnTo>
                  <a:pt x="738327" y="886015"/>
                </a:lnTo>
                <a:lnTo>
                  <a:pt x="732218" y="886193"/>
                </a:lnTo>
                <a:lnTo>
                  <a:pt x="727214" y="891489"/>
                </a:lnTo>
                <a:lnTo>
                  <a:pt x="728116" y="902779"/>
                </a:lnTo>
                <a:lnTo>
                  <a:pt x="733094" y="907338"/>
                </a:lnTo>
                <a:lnTo>
                  <a:pt x="744715" y="907415"/>
                </a:lnTo>
                <a:lnTo>
                  <a:pt x="749846" y="902360"/>
                </a:lnTo>
                <a:close/>
              </a:path>
              <a:path w="1008380" h="1009650">
                <a:moveTo>
                  <a:pt x="756920" y="939723"/>
                </a:moveTo>
                <a:lnTo>
                  <a:pt x="754100" y="938085"/>
                </a:lnTo>
                <a:lnTo>
                  <a:pt x="752500" y="936485"/>
                </a:lnTo>
                <a:lnTo>
                  <a:pt x="747877" y="935939"/>
                </a:lnTo>
                <a:lnTo>
                  <a:pt x="650748" y="949325"/>
                </a:lnTo>
                <a:lnTo>
                  <a:pt x="611200" y="956094"/>
                </a:lnTo>
                <a:lnTo>
                  <a:pt x="566585" y="960247"/>
                </a:lnTo>
                <a:lnTo>
                  <a:pt x="545553" y="961999"/>
                </a:lnTo>
                <a:lnTo>
                  <a:pt x="524497" y="963218"/>
                </a:lnTo>
                <a:lnTo>
                  <a:pt x="507288" y="963574"/>
                </a:lnTo>
                <a:lnTo>
                  <a:pt x="490067" y="963345"/>
                </a:lnTo>
                <a:lnTo>
                  <a:pt x="455612" y="961872"/>
                </a:lnTo>
                <a:lnTo>
                  <a:pt x="394081" y="958291"/>
                </a:lnTo>
                <a:lnTo>
                  <a:pt x="332574" y="954176"/>
                </a:lnTo>
                <a:lnTo>
                  <a:pt x="270789" y="948575"/>
                </a:lnTo>
                <a:lnTo>
                  <a:pt x="267042" y="948728"/>
                </a:lnTo>
                <a:lnTo>
                  <a:pt x="266230" y="951242"/>
                </a:lnTo>
                <a:lnTo>
                  <a:pt x="272719" y="954468"/>
                </a:lnTo>
                <a:lnTo>
                  <a:pt x="278955" y="958418"/>
                </a:lnTo>
                <a:lnTo>
                  <a:pt x="335153" y="978014"/>
                </a:lnTo>
                <a:lnTo>
                  <a:pt x="384873" y="994257"/>
                </a:lnTo>
                <a:lnTo>
                  <a:pt x="436206" y="1004277"/>
                </a:lnTo>
                <a:lnTo>
                  <a:pt x="483489" y="1008735"/>
                </a:lnTo>
                <a:lnTo>
                  <a:pt x="505079" y="1009307"/>
                </a:lnTo>
                <a:lnTo>
                  <a:pt x="526643" y="1008888"/>
                </a:lnTo>
                <a:lnTo>
                  <a:pt x="569709" y="1005382"/>
                </a:lnTo>
                <a:lnTo>
                  <a:pt x="615530" y="997229"/>
                </a:lnTo>
                <a:lnTo>
                  <a:pt x="660387" y="984999"/>
                </a:lnTo>
                <a:lnTo>
                  <a:pt x="703097" y="968946"/>
                </a:lnTo>
                <a:lnTo>
                  <a:pt x="724369" y="956729"/>
                </a:lnTo>
                <a:lnTo>
                  <a:pt x="751370" y="943267"/>
                </a:lnTo>
                <a:lnTo>
                  <a:pt x="756920" y="939723"/>
                </a:lnTo>
                <a:close/>
              </a:path>
              <a:path w="1008380" h="1009650">
                <a:moveTo>
                  <a:pt x="761885" y="116459"/>
                </a:moveTo>
                <a:lnTo>
                  <a:pt x="757275" y="111747"/>
                </a:lnTo>
                <a:lnTo>
                  <a:pt x="751459" y="111734"/>
                </a:lnTo>
                <a:lnTo>
                  <a:pt x="745705" y="111721"/>
                </a:lnTo>
                <a:lnTo>
                  <a:pt x="741032" y="116522"/>
                </a:lnTo>
                <a:lnTo>
                  <a:pt x="741273" y="127787"/>
                </a:lnTo>
                <a:lnTo>
                  <a:pt x="745540" y="132118"/>
                </a:lnTo>
                <a:lnTo>
                  <a:pt x="756920" y="132638"/>
                </a:lnTo>
                <a:lnTo>
                  <a:pt x="761657" y="128181"/>
                </a:lnTo>
                <a:lnTo>
                  <a:pt x="761885" y="116459"/>
                </a:lnTo>
                <a:close/>
              </a:path>
              <a:path w="1008380" h="1009650">
                <a:moveTo>
                  <a:pt x="830033" y="817168"/>
                </a:moveTo>
                <a:lnTo>
                  <a:pt x="825119" y="811923"/>
                </a:lnTo>
                <a:lnTo>
                  <a:pt x="819010" y="811758"/>
                </a:lnTo>
                <a:lnTo>
                  <a:pt x="812761" y="811580"/>
                </a:lnTo>
                <a:lnTo>
                  <a:pt x="808012" y="816267"/>
                </a:lnTo>
                <a:lnTo>
                  <a:pt x="808024" y="828446"/>
                </a:lnTo>
                <a:lnTo>
                  <a:pt x="812304" y="833145"/>
                </a:lnTo>
                <a:lnTo>
                  <a:pt x="823925" y="833958"/>
                </a:lnTo>
                <a:lnTo>
                  <a:pt x="829310" y="829157"/>
                </a:lnTo>
                <a:lnTo>
                  <a:pt x="830033" y="817168"/>
                </a:lnTo>
                <a:close/>
              </a:path>
              <a:path w="1008380" h="1009650">
                <a:moveTo>
                  <a:pt x="833539" y="190906"/>
                </a:moveTo>
                <a:lnTo>
                  <a:pt x="833132" y="179984"/>
                </a:lnTo>
                <a:lnTo>
                  <a:pt x="828268" y="175615"/>
                </a:lnTo>
                <a:lnTo>
                  <a:pt x="822426" y="175844"/>
                </a:lnTo>
                <a:lnTo>
                  <a:pt x="816660" y="176060"/>
                </a:lnTo>
                <a:lnTo>
                  <a:pt x="812203" y="180848"/>
                </a:lnTo>
                <a:lnTo>
                  <a:pt x="812723" y="191935"/>
                </a:lnTo>
                <a:lnTo>
                  <a:pt x="817968" y="196799"/>
                </a:lnTo>
                <a:lnTo>
                  <a:pt x="828573" y="196329"/>
                </a:lnTo>
                <a:lnTo>
                  <a:pt x="833539" y="190906"/>
                </a:lnTo>
                <a:close/>
              </a:path>
              <a:path w="1008380" h="1009650">
                <a:moveTo>
                  <a:pt x="886307" y="263779"/>
                </a:moveTo>
                <a:lnTo>
                  <a:pt x="886231" y="251485"/>
                </a:lnTo>
                <a:lnTo>
                  <a:pt x="881926" y="247319"/>
                </a:lnTo>
                <a:lnTo>
                  <a:pt x="875842" y="247472"/>
                </a:lnTo>
                <a:lnTo>
                  <a:pt x="869988" y="247611"/>
                </a:lnTo>
                <a:lnTo>
                  <a:pt x="865619" y="252336"/>
                </a:lnTo>
                <a:lnTo>
                  <a:pt x="866190" y="263766"/>
                </a:lnTo>
                <a:lnTo>
                  <a:pt x="870343" y="267677"/>
                </a:lnTo>
                <a:lnTo>
                  <a:pt x="882243" y="267843"/>
                </a:lnTo>
                <a:lnTo>
                  <a:pt x="886307" y="263779"/>
                </a:lnTo>
                <a:close/>
              </a:path>
              <a:path w="1008380" h="1009650">
                <a:moveTo>
                  <a:pt x="891971" y="746175"/>
                </a:moveTo>
                <a:lnTo>
                  <a:pt x="886688" y="740918"/>
                </a:lnTo>
                <a:lnTo>
                  <a:pt x="874991" y="741248"/>
                </a:lnTo>
                <a:lnTo>
                  <a:pt x="870102" y="746658"/>
                </a:lnTo>
                <a:lnTo>
                  <a:pt x="870559" y="758367"/>
                </a:lnTo>
                <a:lnTo>
                  <a:pt x="875334" y="763117"/>
                </a:lnTo>
                <a:lnTo>
                  <a:pt x="886802" y="763397"/>
                </a:lnTo>
                <a:lnTo>
                  <a:pt x="891971" y="758202"/>
                </a:lnTo>
                <a:lnTo>
                  <a:pt x="891971" y="752157"/>
                </a:lnTo>
                <a:lnTo>
                  <a:pt x="891971" y="746175"/>
                </a:lnTo>
                <a:close/>
              </a:path>
              <a:path w="1008380" h="1009650">
                <a:moveTo>
                  <a:pt x="932294" y="461175"/>
                </a:moveTo>
                <a:lnTo>
                  <a:pt x="932205" y="458952"/>
                </a:lnTo>
                <a:lnTo>
                  <a:pt x="895629" y="456196"/>
                </a:lnTo>
                <a:lnTo>
                  <a:pt x="883424" y="455777"/>
                </a:lnTo>
                <a:lnTo>
                  <a:pt x="876782" y="456488"/>
                </a:lnTo>
                <a:lnTo>
                  <a:pt x="870419" y="458558"/>
                </a:lnTo>
                <a:lnTo>
                  <a:pt x="864400" y="461746"/>
                </a:lnTo>
                <a:lnTo>
                  <a:pt x="856551" y="467563"/>
                </a:lnTo>
                <a:lnTo>
                  <a:pt x="851750" y="472071"/>
                </a:lnTo>
                <a:lnTo>
                  <a:pt x="851052" y="464527"/>
                </a:lnTo>
                <a:lnTo>
                  <a:pt x="850150" y="457695"/>
                </a:lnTo>
                <a:lnTo>
                  <a:pt x="849642" y="445604"/>
                </a:lnTo>
                <a:lnTo>
                  <a:pt x="852792" y="441756"/>
                </a:lnTo>
                <a:lnTo>
                  <a:pt x="862101" y="433832"/>
                </a:lnTo>
                <a:lnTo>
                  <a:pt x="864641" y="427659"/>
                </a:lnTo>
                <a:lnTo>
                  <a:pt x="865949" y="416153"/>
                </a:lnTo>
                <a:lnTo>
                  <a:pt x="865670" y="411695"/>
                </a:lnTo>
                <a:lnTo>
                  <a:pt x="861733" y="407860"/>
                </a:lnTo>
                <a:lnTo>
                  <a:pt x="858291" y="423659"/>
                </a:lnTo>
                <a:lnTo>
                  <a:pt x="855611" y="428752"/>
                </a:lnTo>
                <a:lnTo>
                  <a:pt x="838962" y="466001"/>
                </a:lnTo>
                <a:lnTo>
                  <a:pt x="837996" y="473113"/>
                </a:lnTo>
                <a:lnTo>
                  <a:pt x="835774" y="479894"/>
                </a:lnTo>
                <a:lnTo>
                  <a:pt x="831367" y="486664"/>
                </a:lnTo>
                <a:lnTo>
                  <a:pt x="830326" y="487413"/>
                </a:lnTo>
                <a:lnTo>
                  <a:pt x="816368" y="488429"/>
                </a:lnTo>
                <a:lnTo>
                  <a:pt x="804113" y="493204"/>
                </a:lnTo>
                <a:lnTo>
                  <a:pt x="793038" y="500519"/>
                </a:lnTo>
                <a:lnTo>
                  <a:pt x="777824" y="513283"/>
                </a:lnTo>
                <a:lnTo>
                  <a:pt x="773811" y="518274"/>
                </a:lnTo>
                <a:lnTo>
                  <a:pt x="768527" y="523849"/>
                </a:lnTo>
                <a:lnTo>
                  <a:pt x="767753" y="515734"/>
                </a:lnTo>
                <a:lnTo>
                  <a:pt x="768184" y="508152"/>
                </a:lnTo>
                <a:lnTo>
                  <a:pt x="770140" y="493801"/>
                </a:lnTo>
                <a:lnTo>
                  <a:pt x="772020" y="476973"/>
                </a:lnTo>
                <a:lnTo>
                  <a:pt x="772756" y="468553"/>
                </a:lnTo>
                <a:lnTo>
                  <a:pt x="773087" y="460121"/>
                </a:lnTo>
                <a:lnTo>
                  <a:pt x="773798" y="452031"/>
                </a:lnTo>
                <a:lnTo>
                  <a:pt x="796505" y="399326"/>
                </a:lnTo>
                <a:lnTo>
                  <a:pt x="831837" y="378104"/>
                </a:lnTo>
                <a:lnTo>
                  <a:pt x="839330" y="374954"/>
                </a:lnTo>
                <a:lnTo>
                  <a:pt x="846429" y="370713"/>
                </a:lnTo>
                <a:lnTo>
                  <a:pt x="854290" y="365188"/>
                </a:lnTo>
                <a:lnTo>
                  <a:pt x="854532" y="363296"/>
                </a:lnTo>
                <a:lnTo>
                  <a:pt x="855738" y="360654"/>
                </a:lnTo>
                <a:lnTo>
                  <a:pt x="845959" y="363156"/>
                </a:lnTo>
                <a:lnTo>
                  <a:pt x="837133" y="367652"/>
                </a:lnTo>
                <a:lnTo>
                  <a:pt x="828268" y="371817"/>
                </a:lnTo>
                <a:lnTo>
                  <a:pt x="818388" y="373303"/>
                </a:lnTo>
                <a:lnTo>
                  <a:pt x="819188" y="369366"/>
                </a:lnTo>
                <a:lnTo>
                  <a:pt x="822794" y="359841"/>
                </a:lnTo>
                <a:lnTo>
                  <a:pt x="824407" y="351802"/>
                </a:lnTo>
                <a:lnTo>
                  <a:pt x="824293" y="337286"/>
                </a:lnTo>
                <a:lnTo>
                  <a:pt x="826427" y="331368"/>
                </a:lnTo>
                <a:lnTo>
                  <a:pt x="827773" y="324573"/>
                </a:lnTo>
                <a:lnTo>
                  <a:pt x="823087" y="328142"/>
                </a:lnTo>
                <a:lnTo>
                  <a:pt x="818083" y="345325"/>
                </a:lnTo>
                <a:lnTo>
                  <a:pt x="816483" y="353263"/>
                </a:lnTo>
                <a:lnTo>
                  <a:pt x="812838" y="367436"/>
                </a:lnTo>
                <a:lnTo>
                  <a:pt x="809599" y="372808"/>
                </a:lnTo>
                <a:lnTo>
                  <a:pt x="804125" y="377126"/>
                </a:lnTo>
                <a:lnTo>
                  <a:pt x="787615" y="334733"/>
                </a:lnTo>
                <a:lnTo>
                  <a:pt x="787844" y="334645"/>
                </a:lnTo>
                <a:lnTo>
                  <a:pt x="781227" y="329882"/>
                </a:lnTo>
                <a:lnTo>
                  <a:pt x="777227" y="331558"/>
                </a:lnTo>
                <a:lnTo>
                  <a:pt x="778891" y="333933"/>
                </a:lnTo>
                <a:lnTo>
                  <a:pt x="798360" y="381419"/>
                </a:lnTo>
                <a:lnTo>
                  <a:pt x="797013" y="385483"/>
                </a:lnTo>
                <a:lnTo>
                  <a:pt x="788606" y="395325"/>
                </a:lnTo>
                <a:lnTo>
                  <a:pt x="774306" y="414845"/>
                </a:lnTo>
                <a:lnTo>
                  <a:pt x="772642" y="417487"/>
                </a:lnTo>
                <a:lnTo>
                  <a:pt x="769670" y="419544"/>
                </a:lnTo>
                <a:lnTo>
                  <a:pt x="770585" y="414578"/>
                </a:lnTo>
                <a:lnTo>
                  <a:pt x="771245" y="409549"/>
                </a:lnTo>
                <a:lnTo>
                  <a:pt x="774039" y="398437"/>
                </a:lnTo>
                <a:lnTo>
                  <a:pt x="773430" y="392620"/>
                </a:lnTo>
                <a:lnTo>
                  <a:pt x="768083" y="378269"/>
                </a:lnTo>
                <a:lnTo>
                  <a:pt x="765492" y="369760"/>
                </a:lnTo>
                <a:lnTo>
                  <a:pt x="763295" y="361099"/>
                </a:lnTo>
                <a:lnTo>
                  <a:pt x="761479" y="352285"/>
                </a:lnTo>
                <a:lnTo>
                  <a:pt x="759663" y="345998"/>
                </a:lnTo>
                <a:lnTo>
                  <a:pt x="756920" y="339877"/>
                </a:lnTo>
                <a:lnTo>
                  <a:pt x="750404" y="327291"/>
                </a:lnTo>
                <a:lnTo>
                  <a:pt x="748944" y="327355"/>
                </a:lnTo>
                <a:lnTo>
                  <a:pt x="745451" y="326567"/>
                </a:lnTo>
                <a:lnTo>
                  <a:pt x="749058" y="338162"/>
                </a:lnTo>
                <a:lnTo>
                  <a:pt x="753325" y="349186"/>
                </a:lnTo>
                <a:lnTo>
                  <a:pt x="756526" y="360311"/>
                </a:lnTo>
                <a:lnTo>
                  <a:pt x="756996" y="372198"/>
                </a:lnTo>
                <a:lnTo>
                  <a:pt x="719594" y="328663"/>
                </a:lnTo>
                <a:lnTo>
                  <a:pt x="717638" y="335686"/>
                </a:lnTo>
                <a:lnTo>
                  <a:pt x="720128" y="340779"/>
                </a:lnTo>
                <a:lnTo>
                  <a:pt x="728814" y="350735"/>
                </a:lnTo>
                <a:lnTo>
                  <a:pt x="733818" y="355815"/>
                </a:lnTo>
                <a:lnTo>
                  <a:pt x="741756" y="365074"/>
                </a:lnTo>
                <a:lnTo>
                  <a:pt x="744677" y="369277"/>
                </a:lnTo>
                <a:lnTo>
                  <a:pt x="748576" y="374370"/>
                </a:lnTo>
                <a:lnTo>
                  <a:pt x="734441" y="376999"/>
                </a:lnTo>
                <a:lnTo>
                  <a:pt x="720915" y="380365"/>
                </a:lnTo>
                <a:lnTo>
                  <a:pt x="707885" y="384505"/>
                </a:lnTo>
                <a:lnTo>
                  <a:pt x="695236" y="389458"/>
                </a:lnTo>
                <a:lnTo>
                  <a:pt x="695718" y="391287"/>
                </a:lnTo>
                <a:lnTo>
                  <a:pt x="735304" y="383260"/>
                </a:lnTo>
                <a:lnTo>
                  <a:pt x="746506" y="381254"/>
                </a:lnTo>
                <a:lnTo>
                  <a:pt x="766038" y="402831"/>
                </a:lnTo>
                <a:lnTo>
                  <a:pt x="762025" y="417029"/>
                </a:lnTo>
                <a:lnTo>
                  <a:pt x="759777" y="429641"/>
                </a:lnTo>
                <a:lnTo>
                  <a:pt x="753021" y="482422"/>
                </a:lnTo>
                <a:lnTo>
                  <a:pt x="742226" y="530809"/>
                </a:lnTo>
                <a:lnTo>
                  <a:pt x="739660" y="531025"/>
                </a:lnTo>
                <a:lnTo>
                  <a:pt x="738022" y="526834"/>
                </a:lnTo>
                <a:lnTo>
                  <a:pt x="735711" y="522770"/>
                </a:lnTo>
                <a:lnTo>
                  <a:pt x="713333" y="488645"/>
                </a:lnTo>
                <a:lnTo>
                  <a:pt x="708672" y="482358"/>
                </a:lnTo>
                <a:lnTo>
                  <a:pt x="703516" y="462940"/>
                </a:lnTo>
                <a:lnTo>
                  <a:pt x="696976" y="441642"/>
                </a:lnTo>
                <a:lnTo>
                  <a:pt x="694067" y="430911"/>
                </a:lnTo>
                <a:lnTo>
                  <a:pt x="690245" y="420573"/>
                </a:lnTo>
                <a:lnTo>
                  <a:pt x="684161" y="413512"/>
                </a:lnTo>
                <a:lnTo>
                  <a:pt x="675017" y="409232"/>
                </a:lnTo>
                <a:lnTo>
                  <a:pt x="662063" y="407212"/>
                </a:lnTo>
                <a:lnTo>
                  <a:pt x="667499" y="411124"/>
                </a:lnTo>
                <a:lnTo>
                  <a:pt x="670966" y="414223"/>
                </a:lnTo>
                <a:lnTo>
                  <a:pt x="681723" y="419976"/>
                </a:lnTo>
                <a:lnTo>
                  <a:pt x="685838" y="425005"/>
                </a:lnTo>
                <a:lnTo>
                  <a:pt x="688467" y="440639"/>
                </a:lnTo>
                <a:lnTo>
                  <a:pt x="690283" y="448513"/>
                </a:lnTo>
                <a:lnTo>
                  <a:pt x="693889" y="462178"/>
                </a:lnTo>
                <a:lnTo>
                  <a:pt x="699147" y="476542"/>
                </a:lnTo>
                <a:lnTo>
                  <a:pt x="702513" y="483781"/>
                </a:lnTo>
                <a:lnTo>
                  <a:pt x="694728" y="480466"/>
                </a:lnTo>
                <a:lnTo>
                  <a:pt x="670128" y="461302"/>
                </a:lnTo>
                <a:lnTo>
                  <a:pt x="660768" y="452272"/>
                </a:lnTo>
                <a:lnTo>
                  <a:pt x="654456" y="446659"/>
                </a:lnTo>
                <a:lnTo>
                  <a:pt x="647763" y="441477"/>
                </a:lnTo>
                <a:lnTo>
                  <a:pt x="631647" y="431419"/>
                </a:lnTo>
                <a:lnTo>
                  <a:pt x="623531" y="424980"/>
                </a:lnTo>
                <a:lnTo>
                  <a:pt x="616051" y="417766"/>
                </a:lnTo>
                <a:lnTo>
                  <a:pt x="608330" y="408990"/>
                </a:lnTo>
                <a:lnTo>
                  <a:pt x="606183" y="407212"/>
                </a:lnTo>
                <a:lnTo>
                  <a:pt x="605066" y="407187"/>
                </a:lnTo>
                <a:lnTo>
                  <a:pt x="601141" y="410019"/>
                </a:lnTo>
                <a:lnTo>
                  <a:pt x="602691" y="413499"/>
                </a:lnTo>
                <a:lnTo>
                  <a:pt x="615492" y="426186"/>
                </a:lnTo>
                <a:lnTo>
                  <a:pt x="626237" y="435902"/>
                </a:lnTo>
                <a:lnTo>
                  <a:pt x="660628" y="463867"/>
                </a:lnTo>
                <a:lnTo>
                  <a:pt x="652195" y="465188"/>
                </a:lnTo>
                <a:lnTo>
                  <a:pt x="644156" y="465315"/>
                </a:lnTo>
                <a:lnTo>
                  <a:pt x="630034" y="470369"/>
                </a:lnTo>
                <a:lnTo>
                  <a:pt x="621792" y="472643"/>
                </a:lnTo>
                <a:lnTo>
                  <a:pt x="617524" y="482714"/>
                </a:lnTo>
                <a:lnTo>
                  <a:pt x="622960" y="481711"/>
                </a:lnTo>
                <a:lnTo>
                  <a:pt x="631571" y="478561"/>
                </a:lnTo>
                <a:lnTo>
                  <a:pt x="638327" y="475195"/>
                </a:lnTo>
                <a:lnTo>
                  <a:pt x="645490" y="473430"/>
                </a:lnTo>
                <a:lnTo>
                  <a:pt x="653389" y="472198"/>
                </a:lnTo>
                <a:lnTo>
                  <a:pt x="661060" y="472579"/>
                </a:lnTo>
                <a:lnTo>
                  <a:pt x="668489" y="474802"/>
                </a:lnTo>
                <a:lnTo>
                  <a:pt x="675601" y="479056"/>
                </a:lnTo>
                <a:lnTo>
                  <a:pt x="681164" y="483323"/>
                </a:lnTo>
                <a:lnTo>
                  <a:pt x="687362" y="487413"/>
                </a:lnTo>
                <a:lnTo>
                  <a:pt x="724649" y="514858"/>
                </a:lnTo>
                <a:lnTo>
                  <a:pt x="734682" y="559777"/>
                </a:lnTo>
                <a:lnTo>
                  <a:pt x="737095" y="601776"/>
                </a:lnTo>
                <a:lnTo>
                  <a:pt x="736536" y="617524"/>
                </a:lnTo>
                <a:lnTo>
                  <a:pt x="728421" y="663435"/>
                </a:lnTo>
                <a:lnTo>
                  <a:pt x="711492" y="695452"/>
                </a:lnTo>
                <a:lnTo>
                  <a:pt x="708647" y="700176"/>
                </a:lnTo>
                <a:lnTo>
                  <a:pt x="708812" y="707453"/>
                </a:lnTo>
                <a:lnTo>
                  <a:pt x="722071" y="707224"/>
                </a:lnTo>
                <a:lnTo>
                  <a:pt x="735266" y="706361"/>
                </a:lnTo>
                <a:lnTo>
                  <a:pt x="762317" y="704164"/>
                </a:lnTo>
                <a:lnTo>
                  <a:pt x="755700" y="660717"/>
                </a:lnTo>
                <a:lnTo>
                  <a:pt x="753706" y="653199"/>
                </a:lnTo>
                <a:lnTo>
                  <a:pt x="752259" y="645591"/>
                </a:lnTo>
                <a:lnTo>
                  <a:pt x="750697" y="632231"/>
                </a:lnTo>
                <a:lnTo>
                  <a:pt x="750989" y="619010"/>
                </a:lnTo>
                <a:lnTo>
                  <a:pt x="752983" y="605942"/>
                </a:lnTo>
                <a:lnTo>
                  <a:pt x="756526" y="593013"/>
                </a:lnTo>
                <a:lnTo>
                  <a:pt x="763993" y="570522"/>
                </a:lnTo>
                <a:lnTo>
                  <a:pt x="766787" y="559041"/>
                </a:lnTo>
                <a:lnTo>
                  <a:pt x="789101" y="517055"/>
                </a:lnTo>
                <a:lnTo>
                  <a:pt x="830681" y="495503"/>
                </a:lnTo>
                <a:lnTo>
                  <a:pt x="867613" y="490461"/>
                </a:lnTo>
                <a:lnTo>
                  <a:pt x="879729" y="500303"/>
                </a:lnTo>
                <a:lnTo>
                  <a:pt x="884453" y="503897"/>
                </a:lnTo>
                <a:lnTo>
                  <a:pt x="889647" y="506120"/>
                </a:lnTo>
                <a:lnTo>
                  <a:pt x="895756" y="507949"/>
                </a:lnTo>
                <a:lnTo>
                  <a:pt x="901204" y="507707"/>
                </a:lnTo>
                <a:lnTo>
                  <a:pt x="906729" y="505320"/>
                </a:lnTo>
                <a:lnTo>
                  <a:pt x="913028" y="500735"/>
                </a:lnTo>
                <a:lnTo>
                  <a:pt x="910005" y="500735"/>
                </a:lnTo>
                <a:lnTo>
                  <a:pt x="907516" y="500240"/>
                </a:lnTo>
                <a:lnTo>
                  <a:pt x="896924" y="503047"/>
                </a:lnTo>
                <a:lnTo>
                  <a:pt x="889825" y="499884"/>
                </a:lnTo>
                <a:lnTo>
                  <a:pt x="876198" y="489826"/>
                </a:lnTo>
                <a:lnTo>
                  <a:pt x="871004" y="486778"/>
                </a:lnTo>
                <a:lnTo>
                  <a:pt x="865416" y="485063"/>
                </a:lnTo>
                <a:lnTo>
                  <a:pt x="856869" y="483641"/>
                </a:lnTo>
                <a:lnTo>
                  <a:pt x="865073" y="475157"/>
                </a:lnTo>
                <a:lnTo>
                  <a:pt x="873848" y="468274"/>
                </a:lnTo>
                <a:lnTo>
                  <a:pt x="883793" y="463854"/>
                </a:lnTo>
                <a:lnTo>
                  <a:pt x="895515" y="462749"/>
                </a:lnTo>
                <a:lnTo>
                  <a:pt x="909726" y="463816"/>
                </a:lnTo>
                <a:lnTo>
                  <a:pt x="922223" y="464299"/>
                </a:lnTo>
                <a:lnTo>
                  <a:pt x="927658" y="464235"/>
                </a:lnTo>
                <a:lnTo>
                  <a:pt x="932294" y="461175"/>
                </a:lnTo>
                <a:close/>
              </a:path>
              <a:path w="1008380" h="1009650">
                <a:moveTo>
                  <a:pt x="940104" y="341299"/>
                </a:moveTo>
                <a:lnTo>
                  <a:pt x="934961" y="336118"/>
                </a:lnTo>
                <a:lnTo>
                  <a:pt x="923925" y="335889"/>
                </a:lnTo>
                <a:lnTo>
                  <a:pt x="919264" y="340487"/>
                </a:lnTo>
                <a:lnTo>
                  <a:pt x="919086" y="352158"/>
                </a:lnTo>
                <a:lnTo>
                  <a:pt x="923366" y="356501"/>
                </a:lnTo>
                <a:lnTo>
                  <a:pt x="929347" y="356577"/>
                </a:lnTo>
                <a:lnTo>
                  <a:pt x="934923" y="356641"/>
                </a:lnTo>
                <a:lnTo>
                  <a:pt x="939901" y="351942"/>
                </a:lnTo>
                <a:lnTo>
                  <a:pt x="940104" y="341299"/>
                </a:lnTo>
                <a:close/>
              </a:path>
              <a:path w="1008380" h="1009650">
                <a:moveTo>
                  <a:pt x="942733" y="670090"/>
                </a:moveTo>
                <a:lnTo>
                  <a:pt x="942187" y="658456"/>
                </a:lnTo>
                <a:lnTo>
                  <a:pt x="936777" y="653605"/>
                </a:lnTo>
                <a:lnTo>
                  <a:pt x="924826" y="654342"/>
                </a:lnTo>
                <a:lnTo>
                  <a:pt x="920356" y="659574"/>
                </a:lnTo>
                <a:lnTo>
                  <a:pt x="920788" y="665759"/>
                </a:lnTo>
                <a:lnTo>
                  <a:pt x="921207" y="671931"/>
                </a:lnTo>
                <a:lnTo>
                  <a:pt x="926287" y="676046"/>
                </a:lnTo>
                <a:lnTo>
                  <a:pt x="938504" y="674890"/>
                </a:lnTo>
                <a:lnTo>
                  <a:pt x="942733" y="670090"/>
                </a:lnTo>
                <a:close/>
              </a:path>
              <a:path w="1008380" h="1009650">
                <a:moveTo>
                  <a:pt x="963993" y="594372"/>
                </a:moveTo>
                <a:lnTo>
                  <a:pt x="963637" y="582180"/>
                </a:lnTo>
                <a:lnTo>
                  <a:pt x="958507" y="577443"/>
                </a:lnTo>
                <a:lnTo>
                  <a:pt x="946785" y="577938"/>
                </a:lnTo>
                <a:lnTo>
                  <a:pt x="942200" y="582701"/>
                </a:lnTo>
                <a:lnTo>
                  <a:pt x="941959" y="594563"/>
                </a:lnTo>
                <a:lnTo>
                  <a:pt x="946810" y="599452"/>
                </a:lnTo>
                <a:lnTo>
                  <a:pt x="953020" y="599401"/>
                </a:lnTo>
                <a:lnTo>
                  <a:pt x="959167" y="599351"/>
                </a:lnTo>
                <a:lnTo>
                  <a:pt x="963993" y="594372"/>
                </a:lnTo>
                <a:close/>
              </a:path>
              <a:path w="1008380" h="1009650">
                <a:moveTo>
                  <a:pt x="965949" y="501700"/>
                </a:moveTo>
                <a:lnTo>
                  <a:pt x="960958" y="496341"/>
                </a:lnTo>
                <a:lnTo>
                  <a:pt x="954963" y="496150"/>
                </a:lnTo>
                <a:lnTo>
                  <a:pt x="948740" y="495947"/>
                </a:lnTo>
                <a:lnTo>
                  <a:pt x="943978" y="500595"/>
                </a:lnTo>
                <a:lnTo>
                  <a:pt x="943864" y="512876"/>
                </a:lnTo>
                <a:lnTo>
                  <a:pt x="947991" y="517423"/>
                </a:lnTo>
                <a:lnTo>
                  <a:pt x="959891" y="518287"/>
                </a:lnTo>
                <a:lnTo>
                  <a:pt x="965238" y="513613"/>
                </a:lnTo>
                <a:lnTo>
                  <a:pt x="965949" y="501700"/>
                </a:lnTo>
                <a:close/>
              </a:path>
              <a:path w="1008380" h="1009650">
                <a:moveTo>
                  <a:pt x="965962" y="426885"/>
                </a:moveTo>
                <a:lnTo>
                  <a:pt x="961059" y="421982"/>
                </a:lnTo>
                <a:lnTo>
                  <a:pt x="954811" y="421957"/>
                </a:lnTo>
                <a:lnTo>
                  <a:pt x="948334" y="421932"/>
                </a:lnTo>
                <a:lnTo>
                  <a:pt x="943952" y="426440"/>
                </a:lnTo>
                <a:lnTo>
                  <a:pt x="944219" y="438708"/>
                </a:lnTo>
                <a:lnTo>
                  <a:pt x="948702" y="443369"/>
                </a:lnTo>
                <a:lnTo>
                  <a:pt x="960196" y="443941"/>
                </a:lnTo>
                <a:lnTo>
                  <a:pt x="965606" y="438848"/>
                </a:lnTo>
                <a:lnTo>
                  <a:pt x="965962" y="426885"/>
                </a:lnTo>
                <a:close/>
              </a:path>
              <a:path w="1008380" h="1009650">
                <a:moveTo>
                  <a:pt x="1007910" y="526707"/>
                </a:moveTo>
                <a:lnTo>
                  <a:pt x="1007503" y="487921"/>
                </a:lnTo>
                <a:lnTo>
                  <a:pt x="1004658" y="445706"/>
                </a:lnTo>
                <a:lnTo>
                  <a:pt x="997991" y="404279"/>
                </a:lnTo>
                <a:lnTo>
                  <a:pt x="987818" y="363537"/>
                </a:lnTo>
                <a:lnTo>
                  <a:pt x="974445" y="323430"/>
                </a:lnTo>
                <a:lnTo>
                  <a:pt x="955548" y="279387"/>
                </a:lnTo>
                <a:lnTo>
                  <a:pt x="932865" y="238201"/>
                </a:lnTo>
                <a:lnTo>
                  <a:pt x="906500" y="199809"/>
                </a:lnTo>
                <a:lnTo>
                  <a:pt x="876541" y="164122"/>
                </a:lnTo>
                <a:lnTo>
                  <a:pt x="843076" y="131076"/>
                </a:lnTo>
                <a:lnTo>
                  <a:pt x="806196" y="100584"/>
                </a:lnTo>
                <a:lnTo>
                  <a:pt x="763397" y="71666"/>
                </a:lnTo>
                <a:lnTo>
                  <a:pt x="718210" y="47815"/>
                </a:lnTo>
                <a:lnTo>
                  <a:pt x="670788" y="28714"/>
                </a:lnTo>
                <a:lnTo>
                  <a:pt x="621245" y="14046"/>
                </a:lnTo>
                <a:lnTo>
                  <a:pt x="574560" y="4826"/>
                </a:lnTo>
                <a:lnTo>
                  <a:pt x="527659" y="203"/>
                </a:lnTo>
                <a:lnTo>
                  <a:pt x="480555" y="0"/>
                </a:lnTo>
                <a:lnTo>
                  <a:pt x="433260" y="4051"/>
                </a:lnTo>
                <a:lnTo>
                  <a:pt x="378612" y="15036"/>
                </a:lnTo>
                <a:lnTo>
                  <a:pt x="325742" y="32854"/>
                </a:lnTo>
                <a:lnTo>
                  <a:pt x="282613" y="52044"/>
                </a:lnTo>
                <a:lnTo>
                  <a:pt x="241427" y="74460"/>
                </a:lnTo>
                <a:lnTo>
                  <a:pt x="202349" y="100342"/>
                </a:lnTo>
                <a:lnTo>
                  <a:pt x="165557" y="129933"/>
                </a:lnTo>
                <a:lnTo>
                  <a:pt x="127533" y="167360"/>
                </a:lnTo>
                <a:lnTo>
                  <a:pt x="94259" y="208216"/>
                </a:lnTo>
                <a:lnTo>
                  <a:pt x="65836" y="252628"/>
                </a:lnTo>
                <a:lnTo>
                  <a:pt x="42405" y="300710"/>
                </a:lnTo>
                <a:lnTo>
                  <a:pt x="27470" y="341071"/>
                </a:lnTo>
                <a:lnTo>
                  <a:pt x="15925" y="382193"/>
                </a:lnTo>
                <a:lnTo>
                  <a:pt x="7518" y="424065"/>
                </a:lnTo>
                <a:lnTo>
                  <a:pt x="1930" y="466661"/>
                </a:lnTo>
                <a:lnTo>
                  <a:pt x="0" y="502145"/>
                </a:lnTo>
                <a:lnTo>
                  <a:pt x="1041" y="537425"/>
                </a:lnTo>
                <a:lnTo>
                  <a:pt x="10490" y="607441"/>
                </a:lnTo>
                <a:lnTo>
                  <a:pt x="21932" y="653605"/>
                </a:lnTo>
                <a:lnTo>
                  <a:pt x="37630" y="697547"/>
                </a:lnTo>
                <a:lnTo>
                  <a:pt x="57467" y="739330"/>
                </a:lnTo>
                <a:lnTo>
                  <a:pt x="81267" y="779030"/>
                </a:lnTo>
                <a:lnTo>
                  <a:pt x="108889" y="816737"/>
                </a:lnTo>
                <a:lnTo>
                  <a:pt x="140169" y="852500"/>
                </a:lnTo>
                <a:lnTo>
                  <a:pt x="184099" y="892822"/>
                </a:lnTo>
                <a:lnTo>
                  <a:pt x="236080" y="929462"/>
                </a:lnTo>
                <a:lnTo>
                  <a:pt x="276504" y="934415"/>
                </a:lnTo>
                <a:lnTo>
                  <a:pt x="277101" y="932332"/>
                </a:lnTo>
                <a:lnTo>
                  <a:pt x="268325" y="927265"/>
                </a:lnTo>
                <a:lnTo>
                  <a:pt x="226466" y="900950"/>
                </a:lnTo>
                <a:lnTo>
                  <a:pt x="188137" y="871283"/>
                </a:lnTo>
                <a:lnTo>
                  <a:pt x="153327" y="838263"/>
                </a:lnTo>
                <a:lnTo>
                  <a:pt x="122008" y="801928"/>
                </a:lnTo>
                <a:lnTo>
                  <a:pt x="94157" y="762254"/>
                </a:lnTo>
                <a:lnTo>
                  <a:pt x="69748" y="719264"/>
                </a:lnTo>
                <a:lnTo>
                  <a:pt x="42481" y="653529"/>
                </a:lnTo>
                <a:lnTo>
                  <a:pt x="24180" y="584873"/>
                </a:lnTo>
                <a:lnTo>
                  <a:pt x="18275" y="540219"/>
                </a:lnTo>
                <a:lnTo>
                  <a:pt x="16852" y="495147"/>
                </a:lnTo>
                <a:lnTo>
                  <a:pt x="19977" y="439077"/>
                </a:lnTo>
                <a:lnTo>
                  <a:pt x="29933" y="384695"/>
                </a:lnTo>
                <a:lnTo>
                  <a:pt x="46647" y="332016"/>
                </a:lnTo>
                <a:lnTo>
                  <a:pt x="69989" y="281076"/>
                </a:lnTo>
                <a:lnTo>
                  <a:pt x="97993" y="233972"/>
                </a:lnTo>
                <a:lnTo>
                  <a:pt x="130073" y="190512"/>
                </a:lnTo>
                <a:lnTo>
                  <a:pt x="166319" y="150850"/>
                </a:lnTo>
                <a:lnTo>
                  <a:pt x="206870" y="115150"/>
                </a:lnTo>
                <a:lnTo>
                  <a:pt x="251828" y="83553"/>
                </a:lnTo>
                <a:lnTo>
                  <a:pt x="312597" y="52362"/>
                </a:lnTo>
                <a:lnTo>
                  <a:pt x="377456" y="30822"/>
                </a:lnTo>
                <a:lnTo>
                  <a:pt x="418592" y="21844"/>
                </a:lnTo>
                <a:lnTo>
                  <a:pt x="460057" y="16141"/>
                </a:lnTo>
                <a:lnTo>
                  <a:pt x="501840" y="13919"/>
                </a:lnTo>
                <a:lnTo>
                  <a:pt x="543928" y="15341"/>
                </a:lnTo>
                <a:lnTo>
                  <a:pt x="599782" y="22834"/>
                </a:lnTo>
                <a:lnTo>
                  <a:pt x="653669" y="36487"/>
                </a:lnTo>
                <a:lnTo>
                  <a:pt x="705573" y="56438"/>
                </a:lnTo>
                <a:lnTo>
                  <a:pt x="755434" y="82804"/>
                </a:lnTo>
                <a:lnTo>
                  <a:pt x="799172" y="112522"/>
                </a:lnTo>
                <a:lnTo>
                  <a:pt x="838644" y="145910"/>
                </a:lnTo>
                <a:lnTo>
                  <a:pt x="873950" y="182880"/>
                </a:lnTo>
                <a:lnTo>
                  <a:pt x="905179" y="223367"/>
                </a:lnTo>
                <a:lnTo>
                  <a:pt x="932434" y="267271"/>
                </a:lnTo>
                <a:lnTo>
                  <a:pt x="955827" y="314528"/>
                </a:lnTo>
                <a:lnTo>
                  <a:pt x="979449" y="386219"/>
                </a:lnTo>
                <a:lnTo>
                  <a:pt x="991514" y="460717"/>
                </a:lnTo>
                <a:lnTo>
                  <a:pt x="993127" y="493979"/>
                </a:lnTo>
                <a:lnTo>
                  <a:pt x="991857" y="527075"/>
                </a:lnTo>
                <a:lnTo>
                  <a:pt x="984326" y="593001"/>
                </a:lnTo>
                <a:lnTo>
                  <a:pt x="973366" y="644080"/>
                </a:lnTo>
                <a:lnTo>
                  <a:pt x="946772" y="708837"/>
                </a:lnTo>
                <a:lnTo>
                  <a:pt x="921854" y="754367"/>
                </a:lnTo>
                <a:lnTo>
                  <a:pt x="892721" y="796975"/>
                </a:lnTo>
                <a:lnTo>
                  <a:pt x="859142" y="836549"/>
                </a:lnTo>
                <a:lnTo>
                  <a:pt x="820902" y="872909"/>
                </a:lnTo>
                <a:lnTo>
                  <a:pt x="789546" y="896556"/>
                </a:lnTo>
                <a:lnTo>
                  <a:pt x="751078" y="920953"/>
                </a:lnTo>
                <a:lnTo>
                  <a:pt x="748893" y="924356"/>
                </a:lnTo>
                <a:lnTo>
                  <a:pt x="769937" y="921626"/>
                </a:lnTo>
                <a:lnTo>
                  <a:pt x="772414" y="920407"/>
                </a:lnTo>
                <a:lnTo>
                  <a:pt x="774954" y="920343"/>
                </a:lnTo>
                <a:lnTo>
                  <a:pt x="835964" y="881545"/>
                </a:lnTo>
                <a:lnTo>
                  <a:pt x="885444" y="832510"/>
                </a:lnTo>
                <a:lnTo>
                  <a:pt x="925322" y="779551"/>
                </a:lnTo>
                <a:lnTo>
                  <a:pt x="956779" y="725678"/>
                </a:lnTo>
                <a:lnTo>
                  <a:pt x="976160" y="676313"/>
                </a:lnTo>
                <a:lnTo>
                  <a:pt x="994727" y="613651"/>
                </a:lnTo>
                <a:lnTo>
                  <a:pt x="1004722" y="565315"/>
                </a:lnTo>
                <a:lnTo>
                  <a:pt x="1007033" y="546049"/>
                </a:lnTo>
                <a:lnTo>
                  <a:pt x="1007910" y="526707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655453" y="2231936"/>
            <a:ext cx="6383655" cy="2870200"/>
            <a:chOff x="7655453" y="2231936"/>
            <a:chExt cx="6383655" cy="2870200"/>
          </a:xfrm>
        </p:grpSpPr>
        <p:sp>
          <p:nvSpPr>
            <p:cNvPr id="23" name="object 23"/>
            <p:cNvSpPr/>
            <p:nvPr/>
          </p:nvSpPr>
          <p:spPr>
            <a:xfrm>
              <a:off x="7660043" y="4038219"/>
              <a:ext cx="1543050" cy="299085"/>
            </a:xfrm>
            <a:custGeom>
              <a:avLst/>
              <a:gdLst/>
              <a:ahLst/>
              <a:cxnLst/>
              <a:rect l="l" t="t" r="r" b="b"/>
              <a:pathLst>
                <a:path w="1543050" h="299085">
                  <a:moveTo>
                    <a:pt x="1542478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542478" y="299046"/>
                  </a:lnTo>
                  <a:lnTo>
                    <a:pt x="1542478" y="0"/>
                  </a:lnTo>
                  <a:close/>
                </a:path>
              </a:pathLst>
            </a:custGeom>
            <a:solidFill>
              <a:srgbClr val="A2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60043" y="4038219"/>
              <a:ext cx="1543050" cy="299085"/>
            </a:xfrm>
            <a:custGeom>
              <a:avLst/>
              <a:gdLst/>
              <a:ahLst/>
              <a:cxnLst/>
              <a:rect l="l" t="t" r="r" b="b"/>
              <a:pathLst>
                <a:path w="1543050" h="299085">
                  <a:moveTo>
                    <a:pt x="583797" y="0"/>
                  </a:moveTo>
                  <a:lnTo>
                    <a:pt x="413814" y="0"/>
                  </a:lnTo>
                  <a:lnTo>
                    <a:pt x="418898" y="49715"/>
                  </a:lnTo>
                  <a:lnTo>
                    <a:pt x="424383" y="101918"/>
                  </a:lnTo>
                  <a:lnTo>
                    <a:pt x="429584" y="154147"/>
                  </a:lnTo>
                  <a:lnTo>
                    <a:pt x="431191" y="176326"/>
                  </a:lnTo>
                  <a:lnTo>
                    <a:pt x="433316" y="220780"/>
                  </a:lnTo>
                  <a:lnTo>
                    <a:pt x="434981" y="242945"/>
                  </a:lnTo>
                  <a:lnTo>
                    <a:pt x="438834" y="289709"/>
                  </a:lnTo>
                  <a:lnTo>
                    <a:pt x="439492" y="299046"/>
                  </a:lnTo>
                  <a:lnTo>
                    <a:pt x="582633" y="299046"/>
                  </a:lnTo>
                  <a:lnTo>
                    <a:pt x="585700" y="286131"/>
                  </a:lnTo>
                  <a:lnTo>
                    <a:pt x="589620" y="268631"/>
                  </a:lnTo>
                  <a:lnTo>
                    <a:pt x="591216" y="251149"/>
                  </a:lnTo>
                  <a:lnTo>
                    <a:pt x="590034" y="195862"/>
                  </a:lnTo>
                  <a:lnTo>
                    <a:pt x="588291" y="140580"/>
                  </a:lnTo>
                  <a:lnTo>
                    <a:pt x="586335" y="85299"/>
                  </a:lnTo>
                  <a:lnTo>
                    <a:pt x="584519" y="30014"/>
                  </a:lnTo>
                  <a:lnTo>
                    <a:pt x="583797" y="0"/>
                  </a:lnTo>
                  <a:close/>
                </a:path>
                <a:path w="1543050" h="299085">
                  <a:moveTo>
                    <a:pt x="168192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87859" y="299046"/>
                  </a:lnTo>
                  <a:lnTo>
                    <a:pt x="184777" y="283179"/>
                  </a:lnTo>
                  <a:lnTo>
                    <a:pt x="181297" y="235325"/>
                  </a:lnTo>
                  <a:lnTo>
                    <a:pt x="185024" y="192580"/>
                  </a:lnTo>
                  <a:lnTo>
                    <a:pt x="197008" y="158312"/>
                  </a:lnTo>
                  <a:lnTo>
                    <a:pt x="332171" y="158312"/>
                  </a:lnTo>
                  <a:lnTo>
                    <a:pt x="325990" y="109392"/>
                  </a:lnTo>
                  <a:lnTo>
                    <a:pt x="323846" y="87252"/>
                  </a:lnTo>
                  <a:lnTo>
                    <a:pt x="322596" y="64996"/>
                  </a:lnTo>
                  <a:lnTo>
                    <a:pt x="321883" y="44850"/>
                  </a:lnTo>
                  <a:lnTo>
                    <a:pt x="186480" y="44850"/>
                  </a:lnTo>
                  <a:lnTo>
                    <a:pt x="169634" y="6687"/>
                  </a:lnTo>
                  <a:lnTo>
                    <a:pt x="168192" y="0"/>
                  </a:lnTo>
                  <a:close/>
                </a:path>
                <a:path w="1543050" h="299085">
                  <a:moveTo>
                    <a:pt x="332171" y="158312"/>
                  </a:moveTo>
                  <a:lnTo>
                    <a:pt x="197008" y="158312"/>
                  </a:lnTo>
                  <a:lnTo>
                    <a:pt x="219572" y="205546"/>
                  </a:lnTo>
                  <a:lnTo>
                    <a:pt x="238412" y="253296"/>
                  </a:lnTo>
                  <a:lnTo>
                    <a:pt x="251351" y="299046"/>
                  </a:lnTo>
                  <a:lnTo>
                    <a:pt x="351499" y="299046"/>
                  </a:lnTo>
                  <a:lnTo>
                    <a:pt x="346137" y="262076"/>
                  </a:lnTo>
                  <a:lnTo>
                    <a:pt x="339127" y="211233"/>
                  </a:lnTo>
                  <a:lnTo>
                    <a:pt x="332171" y="158312"/>
                  </a:lnTo>
                  <a:close/>
                </a:path>
                <a:path w="1543050" h="299085">
                  <a:moveTo>
                    <a:pt x="320222" y="0"/>
                  </a:moveTo>
                  <a:lnTo>
                    <a:pt x="202532" y="0"/>
                  </a:lnTo>
                  <a:lnTo>
                    <a:pt x="201589" y="10348"/>
                  </a:lnTo>
                  <a:lnTo>
                    <a:pt x="186480" y="44850"/>
                  </a:lnTo>
                  <a:lnTo>
                    <a:pt x="321883" y="44850"/>
                  </a:lnTo>
                  <a:lnTo>
                    <a:pt x="321049" y="20390"/>
                  </a:lnTo>
                  <a:lnTo>
                    <a:pt x="320222" y="0"/>
                  </a:lnTo>
                  <a:close/>
                </a:path>
                <a:path w="1543050" h="299085">
                  <a:moveTo>
                    <a:pt x="851659" y="0"/>
                  </a:moveTo>
                  <a:lnTo>
                    <a:pt x="684724" y="0"/>
                  </a:lnTo>
                  <a:lnTo>
                    <a:pt x="681983" y="82481"/>
                  </a:lnTo>
                  <a:lnTo>
                    <a:pt x="680496" y="130523"/>
                  </a:lnTo>
                  <a:lnTo>
                    <a:pt x="679301" y="175578"/>
                  </a:lnTo>
                  <a:lnTo>
                    <a:pt x="679298" y="207160"/>
                  </a:lnTo>
                  <a:lnTo>
                    <a:pt x="680267" y="236000"/>
                  </a:lnTo>
                  <a:lnTo>
                    <a:pt x="681272" y="264842"/>
                  </a:lnTo>
                  <a:lnTo>
                    <a:pt x="681380" y="295366"/>
                  </a:lnTo>
                  <a:lnTo>
                    <a:pt x="681229" y="299046"/>
                  </a:lnTo>
                  <a:lnTo>
                    <a:pt x="896084" y="299046"/>
                  </a:lnTo>
                  <a:lnTo>
                    <a:pt x="894609" y="291208"/>
                  </a:lnTo>
                  <a:lnTo>
                    <a:pt x="886000" y="244693"/>
                  </a:lnTo>
                  <a:lnTo>
                    <a:pt x="881248" y="218129"/>
                  </a:lnTo>
                  <a:lnTo>
                    <a:pt x="792969" y="218129"/>
                  </a:lnTo>
                  <a:lnTo>
                    <a:pt x="773353" y="176887"/>
                  </a:lnTo>
                  <a:lnTo>
                    <a:pt x="763095" y="123998"/>
                  </a:lnTo>
                  <a:lnTo>
                    <a:pt x="763129" y="69284"/>
                  </a:lnTo>
                  <a:lnTo>
                    <a:pt x="774389" y="22562"/>
                  </a:lnTo>
                  <a:lnTo>
                    <a:pt x="853774" y="22562"/>
                  </a:lnTo>
                  <a:lnTo>
                    <a:pt x="852049" y="3063"/>
                  </a:lnTo>
                  <a:lnTo>
                    <a:pt x="851659" y="0"/>
                  </a:lnTo>
                  <a:close/>
                </a:path>
                <a:path w="1543050" h="299085">
                  <a:moveTo>
                    <a:pt x="1064738" y="0"/>
                  </a:moveTo>
                  <a:lnTo>
                    <a:pt x="918170" y="0"/>
                  </a:lnTo>
                  <a:lnTo>
                    <a:pt x="921514" y="29951"/>
                  </a:lnTo>
                  <a:lnTo>
                    <a:pt x="926820" y="76635"/>
                  </a:lnTo>
                  <a:lnTo>
                    <a:pt x="932364" y="123998"/>
                  </a:lnTo>
                  <a:lnTo>
                    <a:pt x="937950" y="169938"/>
                  </a:lnTo>
                  <a:lnTo>
                    <a:pt x="943895" y="216542"/>
                  </a:lnTo>
                  <a:lnTo>
                    <a:pt x="949340" y="255004"/>
                  </a:lnTo>
                  <a:lnTo>
                    <a:pt x="955658" y="293669"/>
                  </a:lnTo>
                  <a:lnTo>
                    <a:pt x="956659" y="299046"/>
                  </a:lnTo>
                  <a:lnTo>
                    <a:pt x="1102335" y="299046"/>
                  </a:lnTo>
                  <a:lnTo>
                    <a:pt x="1094859" y="263716"/>
                  </a:lnTo>
                  <a:lnTo>
                    <a:pt x="1086995" y="215748"/>
                  </a:lnTo>
                  <a:lnTo>
                    <a:pt x="1080808" y="167558"/>
                  </a:lnTo>
                  <a:lnTo>
                    <a:pt x="1075752" y="119212"/>
                  </a:lnTo>
                  <a:lnTo>
                    <a:pt x="1071279" y="70774"/>
                  </a:lnTo>
                  <a:lnTo>
                    <a:pt x="1066844" y="22308"/>
                  </a:lnTo>
                  <a:lnTo>
                    <a:pt x="1064738" y="0"/>
                  </a:lnTo>
                  <a:close/>
                </a:path>
                <a:path w="1543050" h="299085">
                  <a:moveTo>
                    <a:pt x="1271876" y="0"/>
                  </a:moveTo>
                  <a:lnTo>
                    <a:pt x="1114401" y="0"/>
                  </a:lnTo>
                  <a:lnTo>
                    <a:pt x="1119701" y="34376"/>
                  </a:lnTo>
                  <a:lnTo>
                    <a:pt x="1127680" y="82481"/>
                  </a:lnTo>
                  <a:lnTo>
                    <a:pt x="1136076" y="130523"/>
                  </a:lnTo>
                  <a:lnTo>
                    <a:pt x="1144755" y="178524"/>
                  </a:lnTo>
                  <a:lnTo>
                    <a:pt x="1162435" y="274482"/>
                  </a:lnTo>
                  <a:lnTo>
                    <a:pt x="1166906" y="299046"/>
                  </a:lnTo>
                  <a:lnTo>
                    <a:pt x="1323296" y="299046"/>
                  </a:lnTo>
                  <a:lnTo>
                    <a:pt x="1322850" y="295366"/>
                  </a:lnTo>
                  <a:lnTo>
                    <a:pt x="1316234" y="249308"/>
                  </a:lnTo>
                  <a:lnTo>
                    <a:pt x="1308375" y="201948"/>
                  </a:lnTo>
                  <a:lnTo>
                    <a:pt x="1300092" y="154656"/>
                  </a:lnTo>
                  <a:lnTo>
                    <a:pt x="1291536" y="107407"/>
                  </a:lnTo>
                  <a:lnTo>
                    <a:pt x="1274200" y="12946"/>
                  </a:lnTo>
                  <a:lnTo>
                    <a:pt x="1271876" y="0"/>
                  </a:lnTo>
                  <a:close/>
                </a:path>
                <a:path w="1543050" h="299085">
                  <a:moveTo>
                    <a:pt x="1542478" y="0"/>
                  </a:moveTo>
                  <a:lnTo>
                    <a:pt x="1386139" y="0"/>
                  </a:lnTo>
                  <a:lnTo>
                    <a:pt x="1395493" y="52410"/>
                  </a:lnTo>
                  <a:lnTo>
                    <a:pt x="1404706" y="103729"/>
                  </a:lnTo>
                  <a:lnTo>
                    <a:pt x="1414005" y="155030"/>
                  </a:lnTo>
                  <a:lnTo>
                    <a:pt x="1423424" y="206309"/>
                  </a:lnTo>
                  <a:lnTo>
                    <a:pt x="1432999" y="257557"/>
                  </a:lnTo>
                  <a:lnTo>
                    <a:pt x="1440910" y="299046"/>
                  </a:lnTo>
                  <a:lnTo>
                    <a:pt x="1542478" y="299046"/>
                  </a:lnTo>
                  <a:lnTo>
                    <a:pt x="1542478" y="0"/>
                  </a:lnTo>
                  <a:close/>
                </a:path>
                <a:path w="1543050" h="299085">
                  <a:moveTo>
                    <a:pt x="853774" y="22562"/>
                  </a:moveTo>
                  <a:lnTo>
                    <a:pt x="774389" y="22562"/>
                  </a:lnTo>
                  <a:lnTo>
                    <a:pt x="793617" y="61585"/>
                  </a:lnTo>
                  <a:lnTo>
                    <a:pt x="804267" y="117993"/>
                  </a:lnTo>
                  <a:lnTo>
                    <a:pt x="804623" y="175578"/>
                  </a:lnTo>
                  <a:lnTo>
                    <a:pt x="792969" y="218129"/>
                  </a:lnTo>
                  <a:lnTo>
                    <a:pt x="881248" y="218129"/>
                  </a:lnTo>
                  <a:lnTo>
                    <a:pt x="877671" y="198134"/>
                  </a:lnTo>
                  <a:lnTo>
                    <a:pt x="869759" y="151513"/>
                  </a:lnTo>
                  <a:lnTo>
                    <a:pt x="862400" y="104807"/>
                  </a:lnTo>
                  <a:lnTo>
                    <a:pt x="856559" y="54040"/>
                  </a:lnTo>
                  <a:lnTo>
                    <a:pt x="853774" y="22562"/>
                  </a:lnTo>
                  <a:close/>
                </a:path>
              </a:pathLst>
            </a:custGeom>
            <a:solidFill>
              <a:srgbClr val="DF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60043" y="4380331"/>
              <a:ext cx="1407160" cy="299085"/>
            </a:xfrm>
            <a:custGeom>
              <a:avLst/>
              <a:gdLst/>
              <a:ahLst/>
              <a:cxnLst/>
              <a:rect l="l" t="t" r="r" b="b"/>
              <a:pathLst>
                <a:path w="1407159" h="299085">
                  <a:moveTo>
                    <a:pt x="1406537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406537" y="299046"/>
                  </a:lnTo>
                  <a:lnTo>
                    <a:pt x="1406537" y="0"/>
                  </a:lnTo>
                  <a:close/>
                </a:path>
              </a:pathLst>
            </a:custGeom>
            <a:solidFill>
              <a:srgbClr val="98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60043" y="4380343"/>
              <a:ext cx="1406525" cy="299085"/>
            </a:xfrm>
            <a:custGeom>
              <a:avLst/>
              <a:gdLst/>
              <a:ahLst/>
              <a:cxnLst/>
              <a:rect l="l" t="t" r="r" b="b"/>
              <a:pathLst>
                <a:path w="1406525" h="299085">
                  <a:moveTo>
                    <a:pt x="483400" y="0"/>
                  </a:moveTo>
                  <a:lnTo>
                    <a:pt x="346108" y="0"/>
                  </a:lnTo>
                  <a:lnTo>
                    <a:pt x="347523" y="16598"/>
                  </a:lnTo>
                  <a:lnTo>
                    <a:pt x="353604" y="64391"/>
                  </a:lnTo>
                  <a:lnTo>
                    <a:pt x="362920" y="111386"/>
                  </a:lnTo>
                  <a:lnTo>
                    <a:pt x="373661" y="159793"/>
                  </a:lnTo>
                  <a:lnTo>
                    <a:pt x="382580" y="208414"/>
                  </a:lnTo>
                  <a:lnTo>
                    <a:pt x="390111" y="257195"/>
                  </a:lnTo>
                  <a:lnTo>
                    <a:pt x="395742" y="299046"/>
                  </a:lnTo>
                  <a:lnTo>
                    <a:pt x="493060" y="299046"/>
                  </a:lnTo>
                  <a:lnTo>
                    <a:pt x="491396" y="284949"/>
                  </a:lnTo>
                  <a:lnTo>
                    <a:pt x="486689" y="233405"/>
                  </a:lnTo>
                  <a:lnTo>
                    <a:pt x="483632" y="181690"/>
                  </a:lnTo>
                  <a:lnTo>
                    <a:pt x="482516" y="129776"/>
                  </a:lnTo>
                  <a:lnTo>
                    <a:pt x="482628" y="64391"/>
                  </a:lnTo>
                  <a:lnTo>
                    <a:pt x="482751" y="41095"/>
                  </a:lnTo>
                  <a:lnTo>
                    <a:pt x="483400" y="0"/>
                  </a:lnTo>
                  <a:close/>
                </a:path>
                <a:path w="1406525" h="299085">
                  <a:moveTo>
                    <a:pt x="98686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60317" y="299046"/>
                  </a:lnTo>
                  <a:lnTo>
                    <a:pt x="155199" y="263304"/>
                  </a:lnTo>
                  <a:lnTo>
                    <a:pt x="307930" y="263304"/>
                  </a:lnTo>
                  <a:lnTo>
                    <a:pt x="306285" y="253445"/>
                  </a:lnTo>
                  <a:lnTo>
                    <a:pt x="297134" y="204935"/>
                  </a:lnTo>
                  <a:lnTo>
                    <a:pt x="286975" y="152838"/>
                  </a:lnTo>
                  <a:lnTo>
                    <a:pt x="277423" y="100672"/>
                  </a:lnTo>
                  <a:lnTo>
                    <a:pt x="276265" y="93949"/>
                  </a:lnTo>
                  <a:lnTo>
                    <a:pt x="144810" y="93949"/>
                  </a:lnTo>
                  <a:lnTo>
                    <a:pt x="122329" y="58215"/>
                  </a:lnTo>
                  <a:lnTo>
                    <a:pt x="102942" y="13855"/>
                  </a:lnTo>
                  <a:lnTo>
                    <a:pt x="98686" y="0"/>
                  </a:lnTo>
                  <a:close/>
                </a:path>
                <a:path w="1406525" h="299085">
                  <a:moveTo>
                    <a:pt x="307930" y="263304"/>
                  </a:moveTo>
                  <a:lnTo>
                    <a:pt x="155199" y="263304"/>
                  </a:lnTo>
                  <a:lnTo>
                    <a:pt x="180472" y="299046"/>
                  </a:lnTo>
                  <a:lnTo>
                    <a:pt x="313893" y="299046"/>
                  </a:lnTo>
                  <a:lnTo>
                    <a:pt x="307930" y="263304"/>
                  </a:lnTo>
                  <a:close/>
                </a:path>
                <a:path w="1406525" h="299085">
                  <a:moveTo>
                    <a:pt x="260571" y="0"/>
                  </a:moveTo>
                  <a:lnTo>
                    <a:pt x="155711" y="0"/>
                  </a:lnTo>
                  <a:lnTo>
                    <a:pt x="153791" y="45791"/>
                  </a:lnTo>
                  <a:lnTo>
                    <a:pt x="144810" y="93949"/>
                  </a:lnTo>
                  <a:lnTo>
                    <a:pt x="276265" y="93949"/>
                  </a:lnTo>
                  <a:lnTo>
                    <a:pt x="268429" y="48440"/>
                  </a:lnTo>
                  <a:lnTo>
                    <a:pt x="260571" y="0"/>
                  </a:lnTo>
                  <a:close/>
                </a:path>
                <a:path w="1406525" h="299085">
                  <a:moveTo>
                    <a:pt x="699449" y="0"/>
                  </a:moveTo>
                  <a:lnTo>
                    <a:pt x="586286" y="0"/>
                  </a:lnTo>
                  <a:lnTo>
                    <a:pt x="584808" y="25544"/>
                  </a:lnTo>
                  <a:lnTo>
                    <a:pt x="584315" y="53036"/>
                  </a:lnTo>
                  <a:lnTo>
                    <a:pt x="584253" y="70086"/>
                  </a:lnTo>
                  <a:lnTo>
                    <a:pt x="584376" y="97383"/>
                  </a:lnTo>
                  <a:lnTo>
                    <a:pt x="584486" y="150612"/>
                  </a:lnTo>
                  <a:lnTo>
                    <a:pt x="584605" y="170264"/>
                  </a:lnTo>
                  <a:lnTo>
                    <a:pt x="585449" y="217169"/>
                  </a:lnTo>
                  <a:lnTo>
                    <a:pt x="588345" y="269516"/>
                  </a:lnTo>
                  <a:lnTo>
                    <a:pt x="591706" y="299046"/>
                  </a:lnTo>
                  <a:lnTo>
                    <a:pt x="895244" y="299046"/>
                  </a:lnTo>
                  <a:lnTo>
                    <a:pt x="889470" y="268708"/>
                  </a:lnTo>
                  <a:lnTo>
                    <a:pt x="882196" y="235027"/>
                  </a:lnTo>
                  <a:lnTo>
                    <a:pt x="875022" y="201353"/>
                  </a:lnTo>
                  <a:lnTo>
                    <a:pt x="874400" y="198293"/>
                  </a:lnTo>
                  <a:lnTo>
                    <a:pt x="868913" y="196222"/>
                  </a:lnTo>
                  <a:lnTo>
                    <a:pt x="861103" y="190088"/>
                  </a:lnTo>
                  <a:lnTo>
                    <a:pt x="854348" y="154998"/>
                  </a:lnTo>
                  <a:lnTo>
                    <a:pt x="743437" y="154998"/>
                  </a:lnTo>
                  <a:lnTo>
                    <a:pt x="724397" y="113073"/>
                  </a:lnTo>
                  <a:lnTo>
                    <a:pt x="709711" y="70086"/>
                  </a:lnTo>
                  <a:lnTo>
                    <a:pt x="700644" y="25544"/>
                  </a:lnTo>
                  <a:lnTo>
                    <a:pt x="699449" y="0"/>
                  </a:lnTo>
                  <a:close/>
                </a:path>
                <a:path w="1406525" h="299085">
                  <a:moveTo>
                    <a:pt x="1043067" y="0"/>
                  </a:moveTo>
                  <a:lnTo>
                    <a:pt x="888425" y="0"/>
                  </a:lnTo>
                  <a:lnTo>
                    <a:pt x="888916" y="2332"/>
                  </a:lnTo>
                  <a:lnTo>
                    <a:pt x="901178" y="53080"/>
                  </a:lnTo>
                  <a:lnTo>
                    <a:pt x="914417" y="103616"/>
                  </a:lnTo>
                  <a:lnTo>
                    <a:pt x="927428" y="154192"/>
                  </a:lnTo>
                  <a:lnTo>
                    <a:pt x="939004" y="205062"/>
                  </a:lnTo>
                  <a:lnTo>
                    <a:pt x="943548" y="235162"/>
                  </a:lnTo>
                  <a:lnTo>
                    <a:pt x="945921" y="265698"/>
                  </a:lnTo>
                  <a:lnTo>
                    <a:pt x="947525" y="296405"/>
                  </a:lnTo>
                  <a:lnTo>
                    <a:pt x="947718" y="299046"/>
                  </a:lnTo>
                  <a:lnTo>
                    <a:pt x="1111757" y="299046"/>
                  </a:lnTo>
                  <a:lnTo>
                    <a:pt x="1105034" y="271957"/>
                  </a:lnTo>
                  <a:lnTo>
                    <a:pt x="1095519" y="235027"/>
                  </a:lnTo>
                  <a:lnTo>
                    <a:pt x="1087679" y="204245"/>
                  </a:lnTo>
                  <a:lnTo>
                    <a:pt x="1079568" y="170264"/>
                  </a:lnTo>
                  <a:lnTo>
                    <a:pt x="1070310" y="125309"/>
                  </a:lnTo>
                  <a:lnTo>
                    <a:pt x="1061767" y="80168"/>
                  </a:lnTo>
                  <a:lnTo>
                    <a:pt x="1052413" y="35291"/>
                  </a:lnTo>
                  <a:lnTo>
                    <a:pt x="1043067" y="0"/>
                  </a:lnTo>
                  <a:close/>
                </a:path>
                <a:path w="1406525" h="299085">
                  <a:moveTo>
                    <a:pt x="1261166" y="0"/>
                  </a:moveTo>
                  <a:lnTo>
                    <a:pt x="1103981" y="0"/>
                  </a:lnTo>
                  <a:lnTo>
                    <a:pt x="1104562" y="3284"/>
                  </a:lnTo>
                  <a:lnTo>
                    <a:pt x="1115645" y="53080"/>
                  </a:lnTo>
                  <a:lnTo>
                    <a:pt x="1129904" y="101928"/>
                  </a:lnTo>
                  <a:lnTo>
                    <a:pt x="1145140" y="150612"/>
                  </a:lnTo>
                  <a:lnTo>
                    <a:pt x="1159102" y="199742"/>
                  </a:lnTo>
                  <a:lnTo>
                    <a:pt x="1169554" y="249970"/>
                  </a:lnTo>
                  <a:lnTo>
                    <a:pt x="1173996" y="299046"/>
                  </a:lnTo>
                  <a:lnTo>
                    <a:pt x="1306742" y="299046"/>
                  </a:lnTo>
                  <a:lnTo>
                    <a:pt x="1302146" y="260483"/>
                  </a:lnTo>
                  <a:lnTo>
                    <a:pt x="1294667" y="211911"/>
                  </a:lnTo>
                  <a:lnTo>
                    <a:pt x="1285308" y="163406"/>
                  </a:lnTo>
                  <a:lnTo>
                    <a:pt x="1276465" y="116357"/>
                  </a:lnTo>
                  <a:lnTo>
                    <a:pt x="1269469" y="68920"/>
                  </a:lnTo>
                  <a:lnTo>
                    <a:pt x="1263597" y="21240"/>
                  </a:lnTo>
                  <a:lnTo>
                    <a:pt x="1261166" y="0"/>
                  </a:lnTo>
                  <a:close/>
                </a:path>
                <a:path w="1406525" h="299085">
                  <a:moveTo>
                    <a:pt x="825172" y="0"/>
                  </a:moveTo>
                  <a:lnTo>
                    <a:pt x="737026" y="0"/>
                  </a:lnTo>
                  <a:lnTo>
                    <a:pt x="743166" y="18020"/>
                  </a:lnTo>
                  <a:lnTo>
                    <a:pt x="750336" y="62870"/>
                  </a:lnTo>
                  <a:lnTo>
                    <a:pt x="750216" y="108467"/>
                  </a:lnTo>
                  <a:lnTo>
                    <a:pt x="743437" y="154998"/>
                  </a:lnTo>
                  <a:lnTo>
                    <a:pt x="854348" y="154998"/>
                  </a:lnTo>
                  <a:lnTo>
                    <a:pt x="849677" y="130732"/>
                  </a:lnTo>
                  <a:lnTo>
                    <a:pt x="843520" y="98455"/>
                  </a:lnTo>
                  <a:lnTo>
                    <a:pt x="828453" y="17412"/>
                  </a:lnTo>
                  <a:lnTo>
                    <a:pt x="825172" y="0"/>
                  </a:lnTo>
                  <a:close/>
                </a:path>
                <a:path w="1406525" h="299085">
                  <a:moveTo>
                    <a:pt x="1406525" y="0"/>
                  </a:moveTo>
                  <a:lnTo>
                    <a:pt x="1388015" y="0"/>
                  </a:lnTo>
                  <a:lnTo>
                    <a:pt x="1396709" y="44710"/>
                  </a:lnTo>
                  <a:lnTo>
                    <a:pt x="1405803" y="97383"/>
                  </a:lnTo>
                  <a:lnTo>
                    <a:pt x="1406525" y="102836"/>
                  </a:lnTo>
                  <a:lnTo>
                    <a:pt x="1406525" y="0"/>
                  </a:lnTo>
                  <a:close/>
                </a:path>
              </a:pathLst>
            </a:custGeom>
            <a:solidFill>
              <a:srgbClr val="C0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660043" y="4724019"/>
              <a:ext cx="1380490" cy="299085"/>
            </a:xfrm>
            <a:custGeom>
              <a:avLst/>
              <a:gdLst/>
              <a:ahLst/>
              <a:cxnLst/>
              <a:rect l="l" t="t" r="r" b="b"/>
              <a:pathLst>
                <a:path w="1380490" h="299085">
                  <a:moveTo>
                    <a:pt x="1380388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380388" y="299046"/>
                  </a:lnTo>
                  <a:lnTo>
                    <a:pt x="1380388" y="0"/>
                  </a:lnTo>
                  <a:close/>
                </a:path>
              </a:pathLst>
            </a:custGeom>
            <a:solidFill>
              <a:srgbClr val="CDE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660043" y="4724018"/>
              <a:ext cx="1323340" cy="299085"/>
            </a:xfrm>
            <a:custGeom>
              <a:avLst/>
              <a:gdLst/>
              <a:ahLst/>
              <a:cxnLst/>
              <a:rect l="l" t="t" r="r" b="b"/>
              <a:pathLst>
                <a:path w="1323340" h="299085">
                  <a:moveTo>
                    <a:pt x="583797" y="0"/>
                  </a:moveTo>
                  <a:lnTo>
                    <a:pt x="413814" y="0"/>
                  </a:lnTo>
                  <a:lnTo>
                    <a:pt x="418898" y="49715"/>
                  </a:lnTo>
                  <a:lnTo>
                    <a:pt x="424383" y="101918"/>
                  </a:lnTo>
                  <a:lnTo>
                    <a:pt x="429584" y="154147"/>
                  </a:lnTo>
                  <a:lnTo>
                    <a:pt x="431191" y="176326"/>
                  </a:lnTo>
                  <a:lnTo>
                    <a:pt x="433316" y="220780"/>
                  </a:lnTo>
                  <a:lnTo>
                    <a:pt x="434981" y="242945"/>
                  </a:lnTo>
                  <a:lnTo>
                    <a:pt x="438834" y="289710"/>
                  </a:lnTo>
                  <a:lnTo>
                    <a:pt x="439492" y="299046"/>
                  </a:lnTo>
                  <a:lnTo>
                    <a:pt x="582633" y="299046"/>
                  </a:lnTo>
                  <a:lnTo>
                    <a:pt x="585700" y="286132"/>
                  </a:lnTo>
                  <a:lnTo>
                    <a:pt x="589620" y="268631"/>
                  </a:lnTo>
                  <a:lnTo>
                    <a:pt x="591216" y="251150"/>
                  </a:lnTo>
                  <a:lnTo>
                    <a:pt x="590034" y="195863"/>
                  </a:lnTo>
                  <a:lnTo>
                    <a:pt x="588291" y="140581"/>
                  </a:lnTo>
                  <a:lnTo>
                    <a:pt x="586335" y="85299"/>
                  </a:lnTo>
                  <a:lnTo>
                    <a:pt x="584519" y="30014"/>
                  </a:lnTo>
                  <a:lnTo>
                    <a:pt x="583797" y="0"/>
                  </a:lnTo>
                  <a:close/>
                </a:path>
                <a:path w="1323340" h="299085">
                  <a:moveTo>
                    <a:pt x="16819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187859" y="299046"/>
                  </a:lnTo>
                  <a:lnTo>
                    <a:pt x="184777" y="283180"/>
                  </a:lnTo>
                  <a:lnTo>
                    <a:pt x="181297" y="235325"/>
                  </a:lnTo>
                  <a:lnTo>
                    <a:pt x="185024" y="192580"/>
                  </a:lnTo>
                  <a:lnTo>
                    <a:pt x="197008" y="158313"/>
                  </a:lnTo>
                  <a:lnTo>
                    <a:pt x="332171" y="158313"/>
                  </a:lnTo>
                  <a:lnTo>
                    <a:pt x="325990" y="109392"/>
                  </a:lnTo>
                  <a:lnTo>
                    <a:pt x="323846" y="87253"/>
                  </a:lnTo>
                  <a:lnTo>
                    <a:pt x="322596" y="64996"/>
                  </a:lnTo>
                  <a:lnTo>
                    <a:pt x="321883" y="44851"/>
                  </a:lnTo>
                  <a:lnTo>
                    <a:pt x="186480" y="44851"/>
                  </a:lnTo>
                  <a:lnTo>
                    <a:pt x="169634" y="6687"/>
                  </a:lnTo>
                  <a:lnTo>
                    <a:pt x="168191" y="0"/>
                  </a:lnTo>
                  <a:close/>
                </a:path>
                <a:path w="1323340" h="299085">
                  <a:moveTo>
                    <a:pt x="332171" y="158313"/>
                  </a:moveTo>
                  <a:lnTo>
                    <a:pt x="197008" y="158313"/>
                  </a:lnTo>
                  <a:lnTo>
                    <a:pt x="219572" y="205546"/>
                  </a:lnTo>
                  <a:lnTo>
                    <a:pt x="238412" y="253296"/>
                  </a:lnTo>
                  <a:lnTo>
                    <a:pt x="251351" y="299046"/>
                  </a:lnTo>
                  <a:lnTo>
                    <a:pt x="351499" y="299046"/>
                  </a:lnTo>
                  <a:lnTo>
                    <a:pt x="346137" y="262077"/>
                  </a:lnTo>
                  <a:lnTo>
                    <a:pt x="339127" y="211233"/>
                  </a:lnTo>
                  <a:lnTo>
                    <a:pt x="332171" y="158313"/>
                  </a:lnTo>
                  <a:close/>
                </a:path>
                <a:path w="1323340" h="299085">
                  <a:moveTo>
                    <a:pt x="320222" y="0"/>
                  </a:moveTo>
                  <a:lnTo>
                    <a:pt x="202532" y="0"/>
                  </a:lnTo>
                  <a:lnTo>
                    <a:pt x="201589" y="10349"/>
                  </a:lnTo>
                  <a:lnTo>
                    <a:pt x="186480" y="44851"/>
                  </a:lnTo>
                  <a:lnTo>
                    <a:pt x="321883" y="44851"/>
                  </a:lnTo>
                  <a:lnTo>
                    <a:pt x="321049" y="20391"/>
                  </a:lnTo>
                  <a:lnTo>
                    <a:pt x="320222" y="0"/>
                  </a:lnTo>
                  <a:close/>
                </a:path>
                <a:path w="1323340" h="299085">
                  <a:moveTo>
                    <a:pt x="851659" y="0"/>
                  </a:moveTo>
                  <a:lnTo>
                    <a:pt x="684724" y="0"/>
                  </a:lnTo>
                  <a:lnTo>
                    <a:pt x="681983" y="82481"/>
                  </a:lnTo>
                  <a:lnTo>
                    <a:pt x="680496" y="130524"/>
                  </a:lnTo>
                  <a:lnTo>
                    <a:pt x="679301" y="175578"/>
                  </a:lnTo>
                  <a:lnTo>
                    <a:pt x="679298" y="207160"/>
                  </a:lnTo>
                  <a:lnTo>
                    <a:pt x="680267" y="236000"/>
                  </a:lnTo>
                  <a:lnTo>
                    <a:pt x="681272" y="264842"/>
                  </a:lnTo>
                  <a:lnTo>
                    <a:pt x="681380" y="295367"/>
                  </a:lnTo>
                  <a:lnTo>
                    <a:pt x="681229" y="299046"/>
                  </a:lnTo>
                  <a:lnTo>
                    <a:pt x="896084" y="299046"/>
                  </a:lnTo>
                  <a:lnTo>
                    <a:pt x="894609" y="291209"/>
                  </a:lnTo>
                  <a:lnTo>
                    <a:pt x="886000" y="244693"/>
                  </a:lnTo>
                  <a:lnTo>
                    <a:pt x="881248" y="218130"/>
                  </a:lnTo>
                  <a:lnTo>
                    <a:pt x="792969" y="218130"/>
                  </a:lnTo>
                  <a:lnTo>
                    <a:pt x="773353" y="176887"/>
                  </a:lnTo>
                  <a:lnTo>
                    <a:pt x="763095" y="123999"/>
                  </a:lnTo>
                  <a:lnTo>
                    <a:pt x="763129" y="69284"/>
                  </a:lnTo>
                  <a:lnTo>
                    <a:pt x="774389" y="22562"/>
                  </a:lnTo>
                  <a:lnTo>
                    <a:pt x="853774" y="22562"/>
                  </a:lnTo>
                  <a:lnTo>
                    <a:pt x="852049" y="3063"/>
                  </a:lnTo>
                  <a:lnTo>
                    <a:pt x="851659" y="0"/>
                  </a:lnTo>
                  <a:close/>
                </a:path>
                <a:path w="1323340" h="299085">
                  <a:moveTo>
                    <a:pt x="1064738" y="0"/>
                  </a:moveTo>
                  <a:lnTo>
                    <a:pt x="918170" y="0"/>
                  </a:lnTo>
                  <a:lnTo>
                    <a:pt x="921514" y="29952"/>
                  </a:lnTo>
                  <a:lnTo>
                    <a:pt x="926820" y="76636"/>
                  </a:lnTo>
                  <a:lnTo>
                    <a:pt x="932364" y="123999"/>
                  </a:lnTo>
                  <a:lnTo>
                    <a:pt x="937950" y="169939"/>
                  </a:lnTo>
                  <a:lnTo>
                    <a:pt x="943895" y="216542"/>
                  </a:lnTo>
                  <a:lnTo>
                    <a:pt x="949340" y="255004"/>
                  </a:lnTo>
                  <a:lnTo>
                    <a:pt x="955658" y="293669"/>
                  </a:lnTo>
                  <a:lnTo>
                    <a:pt x="956659" y="299046"/>
                  </a:lnTo>
                  <a:lnTo>
                    <a:pt x="1102335" y="299046"/>
                  </a:lnTo>
                  <a:lnTo>
                    <a:pt x="1094859" y="263717"/>
                  </a:lnTo>
                  <a:lnTo>
                    <a:pt x="1086995" y="215748"/>
                  </a:lnTo>
                  <a:lnTo>
                    <a:pt x="1080808" y="167559"/>
                  </a:lnTo>
                  <a:lnTo>
                    <a:pt x="1075752" y="119212"/>
                  </a:lnTo>
                  <a:lnTo>
                    <a:pt x="1071279" y="70774"/>
                  </a:lnTo>
                  <a:lnTo>
                    <a:pt x="1066844" y="22308"/>
                  </a:lnTo>
                  <a:lnTo>
                    <a:pt x="1064738" y="0"/>
                  </a:lnTo>
                  <a:close/>
                </a:path>
                <a:path w="1323340" h="299085">
                  <a:moveTo>
                    <a:pt x="1271876" y="0"/>
                  </a:moveTo>
                  <a:lnTo>
                    <a:pt x="1114401" y="0"/>
                  </a:lnTo>
                  <a:lnTo>
                    <a:pt x="1119701" y="34376"/>
                  </a:lnTo>
                  <a:lnTo>
                    <a:pt x="1127680" y="82481"/>
                  </a:lnTo>
                  <a:lnTo>
                    <a:pt x="1136076" y="130524"/>
                  </a:lnTo>
                  <a:lnTo>
                    <a:pt x="1144755" y="178525"/>
                  </a:lnTo>
                  <a:lnTo>
                    <a:pt x="1162435" y="274483"/>
                  </a:lnTo>
                  <a:lnTo>
                    <a:pt x="1166906" y="299046"/>
                  </a:lnTo>
                  <a:lnTo>
                    <a:pt x="1323296" y="299046"/>
                  </a:lnTo>
                  <a:lnTo>
                    <a:pt x="1322850" y="295367"/>
                  </a:lnTo>
                  <a:lnTo>
                    <a:pt x="1316234" y="249308"/>
                  </a:lnTo>
                  <a:lnTo>
                    <a:pt x="1308375" y="201948"/>
                  </a:lnTo>
                  <a:lnTo>
                    <a:pt x="1300092" y="154656"/>
                  </a:lnTo>
                  <a:lnTo>
                    <a:pt x="1291536" y="107408"/>
                  </a:lnTo>
                  <a:lnTo>
                    <a:pt x="1274200" y="12946"/>
                  </a:lnTo>
                  <a:lnTo>
                    <a:pt x="1271876" y="0"/>
                  </a:lnTo>
                  <a:close/>
                </a:path>
                <a:path w="1323340" h="299085">
                  <a:moveTo>
                    <a:pt x="853774" y="22562"/>
                  </a:moveTo>
                  <a:lnTo>
                    <a:pt x="774389" y="22562"/>
                  </a:lnTo>
                  <a:lnTo>
                    <a:pt x="793617" y="61585"/>
                  </a:lnTo>
                  <a:lnTo>
                    <a:pt x="804267" y="117993"/>
                  </a:lnTo>
                  <a:lnTo>
                    <a:pt x="804623" y="175578"/>
                  </a:lnTo>
                  <a:lnTo>
                    <a:pt x="792969" y="218130"/>
                  </a:lnTo>
                  <a:lnTo>
                    <a:pt x="881248" y="218130"/>
                  </a:lnTo>
                  <a:lnTo>
                    <a:pt x="877671" y="198135"/>
                  </a:lnTo>
                  <a:lnTo>
                    <a:pt x="869759" y="151513"/>
                  </a:lnTo>
                  <a:lnTo>
                    <a:pt x="862400" y="104808"/>
                  </a:lnTo>
                  <a:lnTo>
                    <a:pt x="856559" y="54041"/>
                  </a:lnTo>
                  <a:lnTo>
                    <a:pt x="853774" y="22562"/>
                  </a:lnTo>
                  <a:close/>
                </a:path>
              </a:pathLst>
            </a:custGeom>
            <a:solidFill>
              <a:srgbClr val="DF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60043" y="3689210"/>
              <a:ext cx="2734945" cy="299085"/>
            </a:xfrm>
            <a:custGeom>
              <a:avLst/>
              <a:gdLst/>
              <a:ahLst/>
              <a:cxnLst/>
              <a:rect l="l" t="t" r="r" b="b"/>
              <a:pathLst>
                <a:path w="2734945" h="299085">
                  <a:moveTo>
                    <a:pt x="2734627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2734627" y="299046"/>
                  </a:lnTo>
                  <a:lnTo>
                    <a:pt x="2734627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60043" y="3689210"/>
              <a:ext cx="2527300" cy="299085"/>
            </a:xfrm>
            <a:custGeom>
              <a:avLst/>
              <a:gdLst/>
              <a:ahLst/>
              <a:cxnLst/>
              <a:rect l="l" t="t" r="r" b="b"/>
              <a:pathLst>
                <a:path w="2527300" h="299085">
                  <a:moveTo>
                    <a:pt x="768780" y="0"/>
                  </a:moveTo>
                  <a:lnTo>
                    <a:pt x="641587" y="0"/>
                  </a:lnTo>
                  <a:lnTo>
                    <a:pt x="642300" y="9819"/>
                  </a:lnTo>
                  <a:lnTo>
                    <a:pt x="644006" y="45442"/>
                  </a:lnTo>
                  <a:lnTo>
                    <a:pt x="645340" y="63206"/>
                  </a:lnTo>
                  <a:lnTo>
                    <a:pt x="649093" y="110071"/>
                  </a:lnTo>
                  <a:lnTo>
                    <a:pt x="652547" y="157038"/>
                  </a:lnTo>
                  <a:lnTo>
                    <a:pt x="657620" y="203622"/>
                  </a:lnTo>
                  <a:lnTo>
                    <a:pt x="666231" y="249337"/>
                  </a:lnTo>
                  <a:lnTo>
                    <a:pt x="676923" y="299046"/>
                  </a:lnTo>
                  <a:lnTo>
                    <a:pt x="759958" y="299046"/>
                  </a:lnTo>
                  <a:lnTo>
                    <a:pt x="759081" y="263624"/>
                  </a:lnTo>
                  <a:lnTo>
                    <a:pt x="759083" y="229196"/>
                  </a:lnTo>
                  <a:lnTo>
                    <a:pt x="759810" y="160349"/>
                  </a:lnTo>
                  <a:lnTo>
                    <a:pt x="762767" y="111857"/>
                  </a:lnTo>
                  <a:lnTo>
                    <a:pt x="766106" y="97802"/>
                  </a:lnTo>
                  <a:lnTo>
                    <a:pt x="769246" y="83778"/>
                  </a:lnTo>
                  <a:lnTo>
                    <a:pt x="770524" y="69772"/>
                  </a:lnTo>
                  <a:lnTo>
                    <a:pt x="769262" y="14392"/>
                  </a:lnTo>
                  <a:lnTo>
                    <a:pt x="768780" y="0"/>
                  </a:lnTo>
                  <a:close/>
                </a:path>
                <a:path w="2527300" h="299085">
                  <a:moveTo>
                    <a:pt x="167010" y="0"/>
                  </a:moveTo>
                  <a:lnTo>
                    <a:pt x="52363" y="0"/>
                  </a:lnTo>
                  <a:lnTo>
                    <a:pt x="51107" y="14806"/>
                  </a:lnTo>
                  <a:lnTo>
                    <a:pt x="48121" y="55483"/>
                  </a:lnTo>
                  <a:lnTo>
                    <a:pt x="46594" y="96192"/>
                  </a:lnTo>
                  <a:lnTo>
                    <a:pt x="48412" y="136995"/>
                  </a:lnTo>
                  <a:lnTo>
                    <a:pt x="55463" y="177950"/>
                  </a:lnTo>
                  <a:lnTo>
                    <a:pt x="60808" y="205886"/>
                  </a:lnTo>
                  <a:lnTo>
                    <a:pt x="63848" y="234403"/>
                  </a:lnTo>
                  <a:lnTo>
                    <a:pt x="65807" y="263181"/>
                  </a:lnTo>
                  <a:lnTo>
                    <a:pt x="67909" y="291895"/>
                  </a:lnTo>
                  <a:lnTo>
                    <a:pt x="68726" y="299046"/>
                  </a:lnTo>
                  <a:lnTo>
                    <a:pt x="210801" y="299046"/>
                  </a:lnTo>
                  <a:lnTo>
                    <a:pt x="190718" y="189774"/>
                  </a:lnTo>
                  <a:lnTo>
                    <a:pt x="188218" y="173645"/>
                  </a:lnTo>
                  <a:lnTo>
                    <a:pt x="186294" y="157411"/>
                  </a:lnTo>
                  <a:lnTo>
                    <a:pt x="184476" y="141154"/>
                  </a:lnTo>
                  <a:lnTo>
                    <a:pt x="182298" y="124953"/>
                  </a:lnTo>
                  <a:lnTo>
                    <a:pt x="177410" y="99165"/>
                  </a:lnTo>
                  <a:lnTo>
                    <a:pt x="171935" y="73398"/>
                  </a:lnTo>
                  <a:lnTo>
                    <a:pt x="167592" y="47669"/>
                  </a:lnTo>
                  <a:lnTo>
                    <a:pt x="166105" y="21994"/>
                  </a:lnTo>
                  <a:lnTo>
                    <a:pt x="167010" y="0"/>
                  </a:lnTo>
                  <a:close/>
                </a:path>
                <a:path w="2527300" h="299085">
                  <a:moveTo>
                    <a:pt x="453331" y="0"/>
                  </a:moveTo>
                  <a:lnTo>
                    <a:pt x="278158" y="0"/>
                  </a:lnTo>
                  <a:lnTo>
                    <a:pt x="277938" y="14806"/>
                  </a:lnTo>
                  <a:lnTo>
                    <a:pt x="277868" y="21994"/>
                  </a:lnTo>
                  <a:lnTo>
                    <a:pt x="278343" y="67153"/>
                  </a:lnTo>
                  <a:lnTo>
                    <a:pt x="279916" y="113845"/>
                  </a:lnTo>
                  <a:lnTo>
                    <a:pt x="283185" y="160374"/>
                  </a:lnTo>
                  <a:lnTo>
                    <a:pt x="288762" y="206525"/>
                  </a:lnTo>
                  <a:lnTo>
                    <a:pt x="296257" y="253999"/>
                  </a:lnTo>
                  <a:lnTo>
                    <a:pt x="303917" y="299046"/>
                  </a:lnTo>
                  <a:lnTo>
                    <a:pt x="610721" y="299046"/>
                  </a:lnTo>
                  <a:lnTo>
                    <a:pt x="605098" y="269955"/>
                  </a:lnTo>
                  <a:lnTo>
                    <a:pt x="599007" y="235811"/>
                  </a:lnTo>
                  <a:lnTo>
                    <a:pt x="496877" y="235811"/>
                  </a:lnTo>
                  <a:lnTo>
                    <a:pt x="473071" y="194937"/>
                  </a:lnTo>
                  <a:lnTo>
                    <a:pt x="454630" y="143054"/>
                  </a:lnTo>
                  <a:lnTo>
                    <a:pt x="443870" y="87565"/>
                  </a:lnTo>
                  <a:lnTo>
                    <a:pt x="443105" y="35872"/>
                  </a:lnTo>
                  <a:lnTo>
                    <a:pt x="453331" y="0"/>
                  </a:lnTo>
                  <a:close/>
                </a:path>
                <a:path w="2527300" h="299085">
                  <a:moveTo>
                    <a:pt x="563569" y="0"/>
                  </a:moveTo>
                  <a:lnTo>
                    <a:pt x="456824" y="0"/>
                  </a:lnTo>
                  <a:lnTo>
                    <a:pt x="476023" y="40834"/>
                  </a:lnTo>
                  <a:lnTo>
                    <a:pt x="492790" y="86989"/>
                  </a:lnTo>
                  <a:lnTo>
                    <a:pt x="503093" y="134459"/>
                  </a:lnTo>
                  <a:lnTo>
                    <a:pt x="505075" y="183861"/>
                  </a:lnTo>
                  <a:lnTo>
                    <a:pt x="496877" y="235811"/>
                  </a:lnTo>
                  <a:lnTo>
                    <a:pt x="599007" y="235811"/>
                  </a:lnTo>
                  <a:lnTo>
                    <a:pt x="587193" y="165669"/>
                  </a:lnTo>
                  <a:lnTo>
                    <a:pt x="579186" y="113406"/>
                  </a:lnTo>
                  <a:lnTo>
                    <a:pt x="571705" y="61067"/>
                  </a:lnTo>
                  <a:lnTo>
                    <a:pt x="564669" y="8658"/>
                  </a:lnTo>
                  <a:lnTo>
                    <a:pt x="563569" y="0"/>
                  </a:lnTo>
                  <a:close/>
                </a:path>
                <a:path w="2527300" h="299085">
                  <a:moveTo>
                    <a:pt x="0" y="62267"/>
                  </a:moveTo>
                  <a:lnTo>
                    <a:pt x="0" y="299046"/>
                  </a:lnTo>
                  <a:lnTo>
                    <a:pt x="16905" y="299046"/>
                  </a:lnTo>
                  <a:lnTo>
                    <a:pt x="16858" y="298814"/>
                  </a:lnTo>
                  <a:lnTo>
                    <a:pt x="11137" y="250152"/>
                  </a:lnTo>
                  <a:lnTo>
                    <a:pt x="7890" y="201393"/>
                  </a:lnTo>
                  <a:lnTo>
                    <a:pt x="5357" y="152612"/>
                  </a:lnTo>
                  <a:lnTo>
                    <a:pt x="1780" y="103884"/>
                  </a:lnTo>
                  <a:lnTo>
                    <a:pt x="0" y="62267"/>
                  </a:lnTo>
                  <a:close/>
                </a:path>
                <a:path w="2527300" h="299085">
                  <a:moveTo>
                    <a:pt x="1704" y="0"/>
                  </a:moveTo>
                  <a:lnTo>
                    <a:pt x="0" y="0"/>
                  </a:lnTo>
                  <a:lnTo>
                    <a:pt x="0" y="39278"/>
                  </a:lnTo>
                  <a:lnTo>
                    <a:pt x="1704" y="0"/>
                  </a:lnTo>
                  <a:close/>
                </a:path>
                <a:path w="2527300" h="299085">
                  <a:moveTo>
                    <a:pt x="914481" y="0"/>
                  </a:moveTo>
                  <a:lnTo>
                    <a:pt x="841362" y="0"/>
                  </a:lnTo>
                  <a:lnTo>
                    <a:pt x="841227" y="4886"/>
                  </a:lnTo>
                  <a:lnTo>
                    <a:pt x="841123" y="35102"/>
                  </a:lnTo>
                  <a:lnTo>
                    <a:pt x="842683" y="80745"/>
                  </a:lnTo>
                  <a:lnTo>
                    <a:pt x="842771" y="105167"/>
                  </a:lnTo>
                  <a:lnTo>
                    <a:pt x="841750" y="130103"/>
                  </a:lnTo>
                  <a:lnTo>
                    <a:pt x="840024" y="156354"/>
                  </a:lnTo>
                  <a:lnTo>
                    <a:pt x="838523" y="182183"/>
                  </a:lnTo>
                  <a:lnTo>
                    <a:pt x="838181" y="200158"/>
                  </a:lnTo>
                  <a:lnTo>
                    <a:pt x="838060" y="218980"/>
                  </a:lnTo>
                  <a:lnTo>
                    <a:pt x="838174" y="251202"/>
                  </a:lnTo>
                  <a:lnTo>
                    <a:pt x="838424" y="299046"/>
                  </a:lnTo>
                  <a:lnTo>
                    <a:pt x="1050819" y="299046"/>
                  </a:lnTo>
                  <a:lnTo>
                    <a:pt x="1047766" y="283195"/>
                  </a:lnTo>
                  <a:lnTo>
                    <a:pt x="961659" y="283195"/>
                  </a:lnTo>
                  <a:lnTo>
                    <a:pt x="943669" y="242396"/>
                  </a:lnTo>
                  <a:lnTo>
                    <a:pt x="931347" y="200158"/>
                  </a:lnTo>
                  <a:lnTo>
                    <a:pt x="926678" y="156354"/>
                  </a:lnTo>
                  <a:lnTo>
                    <a:pt x="926722" y="154636"/>
                  </a:lnTo>
                  <a:lnTo>
                    <a:pt x="931382" y="108367"/>
                  </a:lnTo>
                  <a:lnTo>
                    <a:pt x="1014849" y="108367"/>
                  </a:lnTo>
                  <a:lnTo>
                    <a:pt x="1005374" y="57141"/>
                  </a:lnTo>
                  <a:lnTo>
                    <a:pt x="1002947" y="43305"/>
                  </a:lnTo>
                  <a:lnTo>
                    <a:pt x="932195" y="43305"/>
                  </a:lnTo>
                  <a:lnTo>
                    <a:pt x="916473" y="10261"/>
                  </a:lnTo>
                  <a:lnTo>
                    <a:pt x="914481" y="0"/>
                  </a:lnTo>
                  <a:close/>
                </a:path>
                <a:path w="2527300" h="299085">
                  <a:moveTo>
                    <a:pt x="1162594" y="0"/>
                  </a:moveTo>
                  <a:lnTo>
                    <a:pt x="1047826" y="0"/>
                  </a:lnTo>
                  <a:lnTo>
                    <a:pt x="1053124" y="42035"/>
                  </a:lnTo>
                  <a:lnTo>
                    <a:pt x="1062566" y="103970"/>
                  </a:lnTo>
                  <a:lnTo>
                    <a:pt x="1074677" y="164934"/>
                  </a:lnTo>
                  <a:lnTo>
                    <a:pt x="1084132" y="204073"/>
                  </a:lnTo>
                  <a:lnTo>
                    <a:pt x="1094409" y="243311"/>
                  </a:lnTo>
                  <a:lnTo>
                    <a:pt x="1104509" y="282577"/>
                  </a:lnTo>
                  <a:lnTo>
                    <a:pt x="1108258" y="299046"/>
                  </a:lnTo>
                  <a:lnTo>
                    <a:pt x="1223583" y="299046"/>
                  </a:lnTo>
                  <a:lnTo>
                    <a:pt x="1222631" y="295057"/>
                  </a:lnTo>
                  <a:lnTo>
                    <a:pt x="1215392" y="259909"/>
                  </a:lnTo>
                  <a:lnTo>
                    <a:pt x="1208807" y="225107"/>
                  </a:lnTo>
                  <a:lnTo>
                    <a:pt x="1201508" y="190117"/>
                  </a:lnTo>
                  <a:lnTo>
                    <a:pt x="1191704" y="153017"/>
                  </a:lnTo>
                  <a:lnTo>
                    <a:pt x="1178689" y="102789"/>
                  </a:lnTo>
                  <a:lnTo>
                    <a:pt x="1168919" y="49102"/>
                  </a:lnTo>
                  <a:lnTo>
                    <a:pt x="1162594" y="0"/>
                  </a:lnTo>
                  <a:close/>
                </a:path>
                <a:path w="2527300" h="299085">
                  <a:moveTo>
                    <a:pt x="1339831" y="0"/>
                  </a:moveTo>
                  <a:lnTo>
                    <a:pt x="1211981" y="0"/>
                  </a:lnTo>
                  <a:lnTo>
                    <a:pt x="1214383" y="13307"/>
                  </a:lnTo>
                  <a:lnTo>
                    <a:pt x="1223510" y="62838"/>
                  </a:lnTo>
                  <a:lnTo>
                    <a:pt x="1232918" y="114104"/>
                  </a:lnTo>
                  <a:lnTo>
                    <a:pt x="1242037" y="165415"/>
                  </a:lnTo>
                  <a:lnTo>
                    <a:pt x="1252706" y="211670"/>
                  </a:lnTo>
                  <a:lnTo>
                    <a:pt x="1267378" y="260156"/>
                  </a:lnTo>
                  <a:lnTo>
                    <a:pt x="1279194" y="299046"/>
                  </a:lnTo>
                  <a:lnTo>
                    <a:pt x="1384101" y="299046"/>
                  </a:lnTo>
                  <a:lnTo>
                    <a:pt x="1382259" y="289087"/>
                  </a:lnTo>
                  <a:lnTo>
                    <a:pt x="1372643" y="234816"/>
                  </a:lnTo>
                  <a:lnTo>
                    <a:pt x="1365454" y="178857"/>
                  </a:lnTo>
                  <a:lnTo>
                    <a:pt x="1359081" y="123715"/>
                  </a:lnTo>
                  <a:lnTo>
                    <a:pt x="1351460" y="68286"/>
                  </a:lnTo>
                  <a:lnTo>
                    <a:pt x="1342546" y="15176"/>
                  </a:lnTo>
                  <a:lnTo>
                    <a:pt x="1339831" y="0"/>
                  </a:lnTo>
                  <a:close/>
                </a:path>
                <a:path w="2527300" h="299085">
                  <a:moveTo>
                    <a:pt x="1579671" y="0"/>
                  </a:moveTo>
                  <a:lnTo>
                    <a:pt x="1431149" y="0"/>
                  </a:lnTo>
                  <a:lnTo>
                    <a:pt x="1433572" y="13307"/>
                  </a:lnTo>
                  <a:lnTo>
                    <a:pt x="1443101" y="64650"/>
                  </a:lnTo>
                  <a:lnTo>
                    <a:pt x="1452857" y="115949"/>
                  </a:lnTo>
                  <a:lnTo>
                    <a:pt x="1462637" y="165415"/>
                  </a:lnTo>
                  <a:lnTo>
                    <a:pt x="1471829" y="213919"/>
                  </a:lnTo>
                  <a:lnTo>
                    <a:pt x="1479424" y="263099"/>
                  </a:lnTo>
                  <a:lnTo>
                    <a:pt x="1482777" y="299046"/>
                  </a:lnTo>
                  <a:lnTo>
                    <a:pt x="1623441" y="299046"/>
                  </a:lnTo>
                  <a:lnTo>
                    <a:pt x="1619090" y="289087"/>
                  </a:lnTo>
                  <a:lnTo>
                    <a:pt x="1606549" y="242619"/>
                  </a:lnTo>
                  <a:lnTo>
                    <a:pt x="1601208" y="195181"/>
                  </a:lnTo>
                  <a:lnTo>
                    <a:pt x="1602896" y="146707"/>
                  </a:lnTo>
                  <a:lnTo>
                    <a:pt x="1611442" y="97127"/>
                  </a:lnTo>
                  <a:lnTo>
                    <a:pt x="1714305" y="97127"/>
                  </a:lnTo>
                  <a:lnTo>
                    <a:pt x="1710441" y="34521"/>
                  </a:lnTo>
                  <a:lnTo>
                    <a:pt x="1709044" y="12596"/>
                  </a:lnTo>
                  <a:lnTo>
                    <a:pt x="1586092" y="12596"/>
                  </a:lnTo>
                  <a:lnTo>
                    <a:pt x="1579671" y="0"/>
                  </a:lnTo>
                  <a:close/>
                </a:path>
                <a:path w="2527300" h="299085">
                  <a:moveTo>
                    <a:pt x="1714305" y="97127"/>
                  </a:moveTo>
                  <a:lnTo>
                    <a:pt x="1611442" y="97127"/>
                  </a:lnTo>
                  <a:lnTo>
                    <a:pt x="1636970" y="136308"/>
                  </a:lnTo>
                  <a:lnTo>
                    <a:pt x="1653102" y="185821"/>
                  </a:lnTo>
                  <a:lnTo>
                    <a:pt x="1659180" y="239095"/>
                  </a:lnTo>
                  <a:lnTo>
                    <a:pt x="1659207" y="239723"/>
                  </a:lnTo>
                  <a:lnTo>
                    <a:pt x="1654730" y="291165"/>
                  </a:lnTo>
                  <a:lnTo>
                    <a:pt x="1651879" y="299046"/>
                  </a:lnTo>
                  <a:lnTo>
                    <a:pt x="1726613" y="299046"/>
                  </a:lnTo>
                  <a:lnTo>
                    <a:pt x="1725387" y="282577"/>
                  </a:lnTo>
                  <a:lnTo>
                    <a:pt x="1722503" y="229563"/>
                  </a:lnTo>
                  <a:lnTo>
                    <a:pt x="1719247" y="177796"/>
                  </a:lnTo>
                  <a:lnTo>
                    <a:pt x="1714305" y="97127"/>
                  </a:lnTo>
                  <a:close/>
                </a:path>
                <a:path w="2527300" h="299085">
                  <a:moveTo>
                    <a:pt x="1973662" y="0"/>
                  </a:moveTo>
                  <a:lnTo>
                    <a:pt x="1780704" y="0"/>
                  </a:lnTo>
                  <a:lnTo>
                    <a:pt x="1783733" y="64650"/>
                  </a:lnTo>
                  <a:lnTo>
                    <a:pt x="1786231" y="115949"/>
                  </a:lnTo>
                  <a:lnTo>
                    <a:pt x="1787005" y="132995"/>
                  </a:lnTo>
                  <a:lnTo>
                    <a:pt x="1787773" y="155967"/>
                  </a:lnTo>
                  <a:lnTo>
                    <a:pt x="1788261" y="177796"/>
                  </a:lnTo>
                  <a:lnTo>
                    <a:pt x="1788400" y="204073"/>
                  </a:lnTo>
                  <a:lnTo>
                    <a:pt x="1788166" y="211140"/>
                  </a:lnTo>
                  <a:lnTo>
                    <a:pt x="1788049" y="213919"/>
                  </a:lnTo>
                  <a:lnTo>
                    <a:pt x="1787038" y="226871"/>
                  </a:lnTo>
                  <a:lnTo>
                    <a:pt x="1786137" y="239095"/>
                  </a:lnTo>
                  <a:lnTo>
                    <a:pt x="1786073" y="242396"/>
                  </a:lnTo>
                  <a:lnTo>
                    <a:pt x="1785998" y="256304"/>
                  </a:lnTo>
                  <a:lnTo>
                    <a:pt x="1787060" y="299046"/>
                  </a:lnTo>
                  <a:lnTo>
                    <a:pt x="1998902" y="299046"/>
                  </a:lnTo>
                  <a:lnTo>
                    <a:pt x="1997371" y="282577"/>
                  </a:lnTo>
                  <a:lnTo>
                    <a:pt x="1994337" y="251202"/>
                  </a:lnTo>
                  <a:lnTo>
                    <a:pt x="1991394" y="218980"/>
                  </a:lnTo>
                  <a:lnTo>
                    <a:pt x="1988949" y="187272"/>
                  </a:lnTo>
                  <a:lnTo>
                    <a:pt x="1988013" y="163206"/>
                  </a:lnTo>
                  <a:lnTo>
                    <a:pt x="1987891" y="155731"/>
                  </a:lnTo>
                  <a:lnTo>
                    <a:pt x="1987682" y="136029"/>
                  </a:lnTo>
                  <a:lnTo>
                    <a:pt x="1987092" y="110429"/>
                  </a:lnTo>
                  <a:lnTo>
                    <a:pt x="1985139" y="84986"/>
                  </a:lnTo>
                  <a:lnTo>
                    <a:pt x="1978202" y="31465"/>
                  </a:lnTo>
                  <a:lnTo>
                    <a:pt x="1973662" y="0"/>
                  </a:lnTo>
                  <a:close/>
                </a:path>
                <a:path w="2527300" h="299085">
                  <a:moveTo>
                    <a:pt x="2210856" y="0"/>
                  </a:moveTo>
                  <a:lnTo>
                    <a:pt x="2029396" y="0"/>
                  </a:lnTo>
                  <a:lnTo>
                    <a:pt x="2043775" y="123975"/>
                  </a:lnTo>
                  <a:lnTo>
                    <a:pt x="2047079" y="156354"/>
                  </a:lnTo>
                  <a:lnTo>
                    <a:pt x="2049638" y="182595"/>
                  </a:lnTo>
                  <a:lnTo>
                    <a:pt x="2053160" y="211140"/>
                  </a:lnTo>
                  <a:lnTo>
                    <a:pt x="2058380" y="239723"/>
                  </a:lnTo>
                  <a:lnTo>
                    <a:pt x="2064785" y="269878"/>
                  </a:lnTo>
                  <a:lnTo>
                    <a:pt x="2069355" y="299046"/>
                  </a:lnTo>
                  <a:lnTo>
                    <a:pt x="2222919" y="299046"/>
                  </a:lnTo>
                  <a:lnTo>
                    <a:pt x="2220881" y="200158"/>
                  </a:lnTo>
                  <a:lnTo>
                    <a:pt x="2219646" y="153017"/>
                  </a:lnTo>
                  <a:lnTo>
                    <a:pt x="2218044" y="105167"/>
                  </a:lnTo>
                  <a:lnTo>
                    <a:pt x="2215888" y="61382"/>
                  </a:lnTo>
                  <a:lnTo>
                    <a:pt x="2212701" y="18141"/>
                  </a:lnTo>
                  <a:lnTo>
                    <a:pt x="2210856" y="0"/>
                  </a:lnTo>
                  <a:close/>
                </a:path>
                <a:path w="2527300" h="299085">
                  <a:moveTo>
                    <a:pt x="2526033" y="0"/>
                  </a:moveTo>
                  <a:lnTo>
                    <a:pt x="2287981" y="0"/>
                  </a:lnTo>
                  <a:lnTo>
                    <a:pt x="2287998" y="31465"/>
                  </a:lnTo>
                  <a:lnTo>
                    <a:pt x="2287918" y="49102"/>
                  </a:lnTo>
                  <a:lnTo>
                    <a:pt x="2287184" y="109586"/>
                  </a:lnTo>
                  <a:lnTo>
                    <a:pt x="2286081" y="165415"/>
                  </a:lnTo>
                  <a:lnTo>
                    <a:pt x="2283894" y="218980"/>
                  </a:lnTo>
                  <a:lnTo>
                    <a:pt x="2281352" y="236142"/>
                  </a:lnTo>
                  <a:lnTo>
                    <a:pt x="2279028" y="253275"/>
                  </a:lnTo>
                  <a:lnTo>
                    <a:pt x="2278280" y="270368"/>
                  </a:lnTo>
                  <a:lnTo>
                    <a:pt x="2279207" y="299046"/>
                  </a:lnTo>
                  <a:lnTo>
                    <a:pt x="2346596" y="299046"/>
                  </a:lnTo>
                  <a:lnTo>
                    <a:pt x="2350556" y="276769"/>
                  </a:lnTo>
                  <a:lnTo>
                    <a:pt x="2508761" y="276769"/>
                  </a:lnTo>
                  <a:lnTo>
                    <a:pt x="2514004" y="253496"/>
                  </a:lnTo>
                  <a:lnTo>
                    <a:pt x="2516583" y="226871"/>
                  </a:lnTo>
                  <a:lnTo>
                    <a:pt x="2518613" y="190117"/>
                  </a:lnTo>
                  <a:lnTo>
                    <a:pt x="2354061" y="190117"/>
                  </a:lnTo>
                  <a:lnTo>
                    <a:pt x="2344096" y="163206"/>
                  </a:lnTo>
                  <a:lnTo>
                    <a:pt x="2338663" y="135234"/>
                  </a:lnTo>
                  <a:lnTo>
                    <a:pt x="2337306" y="107463"/>
                  </a:lnTo>
                  <a:lnTo>
                    <a:pt x="2337405" y="102789"/>
                  </a:lnTo>
                  <a:lnTo>
                    <a:pt x="2339228" y="74102"/>
                  </a:lnTo>
                  <a:lnTo>
                    <a:pt x="2526141" y="74102"/>
                  </a:lnTo>
                  <a:lnTo>
                    <a:pt x="2526956" y="35102"/>
                  </a:lnTo>
                  <a:lnTo>
                    <a:pt x="2526033" y="0"/>
                  </a:lnTo>
                  <a:close/>
                </a:path>
                <a:path w="2527300" h="299085">
                  <a:moveTo>
                    <a:pt x="2508761" y="276769"/>
                  </a:moveTo>
                  <a:lnTo>
                    <a:pt x="2350556" y="276769"/>
                  </a:lnTo>
                  <a:lnTo>
                    <a:pt x="2358078" y="299046"/>
                  </a:lnTo>
                  <a:lnTo>
                    <a:pt x="2501061" y="299046"/>
                  </a:lnTo>
                  <a:lnTo>
                    <a:pt x="2508257" y="279006"/>
                  </a:lnTo>
                  <a:lnTo>
                    <a:pt x="2508761" y="276769"/>
                  </a:lnTo>
                  <a:close/>
                </a:path>
                <a:path w="2527300" h="299085">
                  <a:moveTo>
                    <a:pt x="1014849" y="108367"/>
                  </a:moveTo>
                  <a:lnTo>
                    <a:pt x="931382" y="108367"/>
                  </a:lnTo>
                  <a:lnTo>
                    <a:pt x="953265" y="151027"/>
                  </a:lnTo>
                  <a:lnTo>
                    <a:pt x="964970" y="194195"/>
                  </a:lnTo>
                  <a:lnTo>
                    <a:pt x="967262" y="234816"/>
                  </a:lnTo>
                  <a:lnTo>
                    <a:pt x="967330" y="239095"/>
                  </a:lnTo>
                  <a:lnTo>
                    <a:pt x="961659" y="283195"/>
                  </a:lnTo>
                  <a:lnTo>
                    <a:pt x="1047766" y="283195"/>
                  </a:lnTo>
                  <a:lnTo>
                    <a:pt x="1039319" y="239095"/>
                  </a:lnTo>
                  <a:lnTo>
                    <a:pt x="1023266" y="153017"/>
                  </a:lnTo>
                  <a:lnTo>
                    <a:pt x="1014849" y="108367"/>
                  </a:lnTo>
                  <a:close/>
                </a:path>
                <a:path w="2527300" h="299085">
                  <a:moveTo>
                    <a:pt x="2526141" y="74102"/>
                  </a:moveTo>
                  <a:lnTo>
                    <a:pt x="2339228" y="74102"/>
                  </a:lnTo>
                  <a:lnTo>
                    <a:pt x="2351500" y="103970"/>
                  </a:lnTo>
                  <a:lnTo>
                    <a:pt x="2357293" y="132995"/>
                  </a:lnTo>
                  <a:lnTo>
                    <a:pt x="2357749" y="161680"/>
                  </a:lnTo>
                  <a:lnTo>
                    <a:pt x="2354061" y="190117"/>
                  </a:lnTo>
                  <a:lnTo>
                    <a:pt x="2518613" y="190117"/>
                  </a:lnTo>
                  <a:lnTo>
                    <a:pt x="2519235" y="178857"/>
                  </a:lnTo>
                  <a:lnTo>
                    <a:pt x="2522920" y="130103"/>
                  </a:lnTo>
                  <a:lnTo>
                    <a:pt x="2525905" y="83719"/>
                  </a:lnTo>
                  <a:lnTo>
                    <a:pt x="2526003" y="80745"/>
                  </a:lnTo>
                  <a:lnTo>
                    <a:pt x="2526141" y="74102"/>
                  </a:lnTo>
                  <a:close/>
                </a:path>
                <a:path w="2527300" h="299085">
                  <a:moveTo>
                    <a:pt x="995424" y="0"/>
                  </a:moveTo>
                  <a:lnTo>
                    <a:pt x="941472" y="0"/>
                  </a:lnTo>
                  <a:lnTo>
                    <a:pt x="941529" y="9215"/>
                  </a:lnTo>
                  <a:lnTo>
                    <a:pt x="932195" y="43305"/>
                  </a:lnTo>
                  <a:lnTo>
                    <a:pt x="1002947" y="43305"/>
                  </a:lnTo>
                  <a:lnTo>
                    <a:pt x="996206" y="4886"/>
                  </a:lnTo>
                  <a:lnTo>
                    <a:pt x="995424" y="0"/>
                  </a:lnTo>
                  <a:close/>
                </a:path>
                <a:path w="2527300" h="299085">
                  <a:moveTo>
                    <a:pt x="1708241" y="0"/>
                  </a:moveTo>
                  <a:lnTo>
                    <a:pt x="1590323" y="0"/>
                  </a:lnTo>
                  <a:lnTo>
                    <a:pt x="1586092" y="12596"/>
                  </a:lnTo>
                  <a:lnTo>
                    <a:pt x="1709044" y="12596"/>
                  </a:lnTo>
                  <a:lnTo>
                    <a:pt x="1708241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60043" y="3341903"/>
              <a:ext cx="3676015" cy="299085"/>
            </a:xfrm>
            <a:custGeom>
              <a:avLst/>
              <a:gdLst/>
              <a:ahLst/>
              <a:cxnLst/>
              <a:rect l="l" t="t" r="r" b="b"/>
              <a:pathLst>
                <a:path w="3676015" h="299085">
                  <a:moveTo>
                    <a:pt x="367581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3675811" y="299046"/>
                  </a:lnTo>
                  <a:lnTo>
                    <a:pt x="3675811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05024" y="3341903"/>
              <a:ext cx="3540760" cy="299085"/>
            </a:xfrm>
            <a:custGeom>
              <a:avLst/>
              <a:gdLst/>
              <a:ahLst/>
              <a:cxnLst/>
              <a:rect l="l" t="t" r="r" b="b"/>
              <a:pathLst>
                <a:path w="3540759" h="299085">
                  <a:moveTo>
                    <a:pt x="1212037" y="0"/>
                  </a:moveTo>
                  <a:lnTo>
                    <a:pt x="1044982" y="0"/>
                  </a:lnTo>
                  <a:lnTo>
                    <a:pt x="1045013" y="648"/>
                  </a:lnTo>
                  <a:lnTo>
                    <a:pt x="1046782" y="24194"/>
                  </a:lnTo>
                  <a:lnTo>
                    <a:pt x="1050873" y="73857"/>
                  </a:lnTo>
                  <a:lnTo>
                    <a:pt x="1054384" y="123688"/>
                  </a:lnTo>
                  <a:lnTo>
                    <a:pt x="1058618" y="173359"/>
                  </a:lnTo>
                  <a:lnTo>
                    <a:pt x="1064878" y="222540"/>
                  </a:lnTo>
                  <a:lnTo>
                    <a:pt x="1074468" y="270905"/>
                  </a:lnTo>
                  <a:lnTo>
                    <a:pt x="1080712" y="299046"/>
                  </a:lnTo>
                  <a:lnTo>
                    <a:pt x="1197729" y="299046"/>
                  </a:lnTo>
                  <a:lnTo>
                    <a:pt x="1197531" y="289828"/>
                  </a:lnTo>
                  <a:lnTo>
                    <a:pt x="1197648" y="222540"/>
                  </a:lnTo>
                  <a:lnTo>
                    <a:pt x="1198499" y="152953"/>
                  </a:lnTo>
                  <a:lnTo>
                    <a:pt x="1199944" y="107367"/>
                  </a:lnTo>
                  <a:lnTo>
                    <a:pt x="1206845" y="70051"/>
                  </a:lnTo>
                  <a:lnTo>
                    <a:pt x="1211008" y="51467"/>
                  </a:lnTo>
                  <a:lnTo>
                    <a:pt x="1212707" y="32907"/>
                  </a:lnTo>
                  <a:lnTo>
                    <a:pt x="1212037" y="0"/>
                  </a:lnTo>
                  <a:close/>
                </a:path>
                <a:path w="3540759" h="299085">
                  <a:moveTo>
                    <a:pt x="413380" y="0"/>
                  </a:moveTo>
                  <a:lnTo>
                    <a:pt x="256261" y="0"/>
                  </a:lnTo>
                  <a:lnTo>
                    <a:pt x="255236" y="13962"/>
                  </a:lnTo>
                  <a:lnTo>
                    <a:pt x="253213" y="67919"/>
                  </a:lnTo>
                  <a:lnTo>
                    <a:pt x="255623" y="121997"/>
                  </a:lnTo>
                  <a:lnTo>
                    <a:pt x="264970" y="176277"/>
                  </a:lnTo>
                  <a:lnTo>
                    <a:pt x="272055" y="213298"/>
                  </a:lnTo>
                  <a:lnTo>
                    <a:pt x="276085" y="251094"/>
                  </a:lnTo>
                  <a:lnTo>
                    <a:pt x="278682" y="289236"/>
                  </a:lnTo>
                  <a:lnTo>
                    <a:pt x="279400" y="299046"/>
                  </a:lnTo>
                  <a:lnTo>
                    <a:pt x="463913" y="299046"/>
                  </a:lnTo>
                  <a:lnTo>
                    <a:pt x="444243" y="191949"/>
                  </a:lnTo>
                  <a:lnTo>
                    <a:pt x="440917" y="170536"/>
                  </a:lnTo>
                  <a:lnTo>
                    <a:pt x="438369" y="149059"/>
                  </a:lnTo>
                  <a:lnTo>
                    <a:pt x="435960" y="127514"/>
                  </a:lnTo>
                  <a:lnTo>
                    <a:pt x="433067" y="106046"/>
                  </a:lnTo>
                  <a:lnTo>
                    <a:pt x="426593" y="71867"/>
                  </a:lnTo>
                  <a:lnTo>
                    <a:pt x="419341" y="37714"/>
                  </a:lnTo>
                  <a:lnTo>
                    <a:pt x="413589" y="3608"/>
                  </a:lnTo>
                  <a:lnTo>
                    <a:pt x="413380" y="0"/>
                  </a:lnTo>
                  <a:close/>
                </a:path>
                <a:path w="3540759" h="299085">
                  <a:moveTo>
                    <a:pt x="778767" y="0"/>
                  </a:moveTo>
                  <a:lnTo>
                    <a:pt x="560005" y="0"/>
                  </a:lnTo>
                  <a:lnTo>
                    <a:pt x="560126" y="13962"/>
                  </a:lnTo>
                  <a:lnTo>
                    <a:pt x="561347" y="64590"/>
                  </a:lnTo>
                  <a:lnTo>
                    <a:pt x="563872" y="116022"/>
                  </a:lnTo>
                  <a:lnTo>
                    <a:pt x="567993" y="165262"/>
                  </a:lnTo>
                  <a:lnTo>
                    <a:pt x="574177" y="214148"/>
                  </a:lnTo>
                  <a:lnTo>
                    <a:pt x="581836" y="263098"/>
                  </a:lnTo>
                  <a:lnTo>
                    <a:pt x="587816" y="299046"/>
                  </a:lnTo>
                  <a:lnTo>
                    <a:pt x="993653" y="299046"/>
                  </a:lnTo>
                  <a:lnTo>
                    <a:pt x="988399" y="270623"/>
                  </a:lnTo>
                  <a:lnTo>
                    <a:pt x="985311" y="252960"/>
                  </a:lnTo>
                  <a:lnTo>
                    <a:pt x="850021" y="252960"/>
                  </a:lnTo>
                  <a:lnTo>
                    <a:pt x="826888" y="216186"/>
                  </a:lnTo>
                  <a:lnTo>
                    <a:pt x="806939" y="170536"/>
                  </a:lnTo>
                  <a:lnTo>
                    <a:pt x="791289" y="119586"/>
                  </a:lnTo>
                  <a:lnTo>
                    <a:pt x="781058" y="66912"/>
                  </a:lnTo>
                  <a:lnTo>
                    <a:pt x="777363" y="16090"/>
                  </a:lnTo>
                  <a:lnTo>
                    <a:pt x="778767" y="0"/>
                  </a:lnTo>
                  <a:close/>
                </a:path>
                <a:path w="3540759" h="299085">
                  <a:moveTo>
                    <a:pt x="946293" y="0"/>
                  </a:moveTo>
                  <a:lnTo>
                    <a:pt x="824232" y="0"/>
                  </a:lnTo>
                  <a:lnTo>
                    <a:pt x="832791" y="20611"/>
                  </a:lnTo>
                  <a:lnTo>
                    <a:pt x="847130" y="64590"/>
                  </a:lnTo>
                  <a:lnTo>
                    <a:pt x="856920" y="109517"/>
                  </a:lnTo>
                  <a:lnTo>
                    <a:pt x="861263" y="155689"/>
                  </a:lnTo>
                  <a:lnTo>
                    <a:pt x="859262" y="203404"/>
                  </a:lnTo>
                  <a:lnTo>
                    <a:pt x="850021" y="252960"/>
                  </a:lnTo>
                  <a:lnTo>
                    <a:pt x="985311" y="252960"/>
                  </a:lnTo>
                  <a:lnTo>
                    <a:pt x="971930" y="173853"/>
                  </a:lnTo>
                  <a:lnTo>
                    <a:pt x="964316" y="125390"/>
                  </a:lnTo>
                  <a:lnTo>
                    <a:pt x="957068" y="76876"/>
                  </a:lnTo>
                  <a:lnTo>
                    <a:pt x="950151" y="28314"/>
                  </a:lnTo>
                  <a:lnTo>
                    <a:pt x="946293" y="0"/>
                  </a:lnTo>
                  <a:close/>
                </a:path>
                <a:path w="3540759" h="299085">
                  <a:moveTo>
                    <a:pt x="191252" y="0"/>
                  </a:moveTo>
                  <a:lnTo>
                    <a:pt x="592" y="0"/>
                  </a:lnTo>
                  <a:lnTo>
                    <a:pt x="0" y="27703"/>
                  </a:lnTo>
                  <a:lnTo>
                    <a:pt x="1" y="78106"/>
                  </a:lnTo>
                  <a:lnTo>
                    <a:pt x="446" y="117808"/>
                  </a:lnTo>
                  <a:lnTo>
                    <a:pt x="561" y="131920"/>
                  </a:lnTo>
                  <a:lnTo>
                    <a:pt x="797" y="167857"/>
                  </a:lnTo>
                  <a:lnTo>
                    <a:pt x="2190" y="220496"/>
                  </a:lnTo>
                  <a:lnTo>
                    <a:pt x="5997" y="272883"/>
                  </a:lnTo>
                  <a:lnTo>
                    <a:pt x="8799" y="299046"/>
                  </a:lnTo>
                  <a:lnTo>
                    <a:pt x="209021" y="299046"/>
                  </a:lnTo>
                  <a:lnTo>
                    <a:pt x="208268" y="293489"/>
                  </a:lnTo>
                  <a:lnTo>
                    <a:pt x="204911" y="253010"/>
                  </a:lnTo>
                  <a:lnTo>
                    <a:pt x="104124" y="253010"/>
                  </a:lnTo>
                  <a:lnTo>
                    <a:pt x="88191" y="212161"/>
                  </a:lnTo>
                  <a:lnTo>
                    <a:pt x="78548" y="161294"/>
                  </a:lnTo>
                  <a:lnTo>
                    <a:pt x="76365" y="111661"/>
                  </a:lnTo>
                  <a:lnTo>
                    <a:pt x="82814" y="74512"/>
                  </a:lnTo>
                  <a:lnTo>
                    <a:pt x="193619" y="74512"/>
                  </a:lnTo>
                  <a:lnTo>
                    <a:pt x="190949" y="27703"/>
                  </a:lnTo>
                  <a:lnTo>
                    <a:pt x="191252" y="0"/>
                  </a:lnTo>
                  <a:close/>
                </a:path>
                <a:path w="3540759" h="299085">
                  <a:moveTo>
                    <a:pt x="193619" y="74512"/>
                  </a:moveTo>
                  <a:lnTo>
                    <a:pt x="82814" y="74512"/>
                  </a:lnTo>
                  <a:lnTo>
                    <a:pt x="94698" y="117808"/>
                  </a:lnTo>
                  <a:lnTo>
                    <a:pt x="101413" y="161504"/>
                  </a:lnTo>
                  <a:lnTo>
                    <a:pt x="104156" y="206328"/>
                  </a:lnTo>
                  <a:lnTo>
                    <a:pt x="104124" y="253010"/>
                  </a:lnTo>
                  <a:lnTo>
                    <a:pt x="204911" y="253010"/>
                  </a:lnTo>
                  <a:lnTo>
                    <a:pt x="203805" y="239669"/>
                  </a:lnTo>
                  <a:lnTo>
                    <a:pt x="200810" y="185793"/>
                  </a:lnTo>
                  <a:lnTo>
                    <a:pt x="197933" y="131920"/>
                  </a:lnTo>
                  <a:lnTo>
                    <a:pt x="193824" y="78106"/>
                  </a:lnTo>
                  <a:lnTo>
                    <a:pt x="193619" y="74512"/>
                  </a:lnTo>
                  <a:close/>
                </a:path>
                <a:path w="3540759" h="299085">
                  <a:moveTo>
                    <a:pt x="1521109" y="0"/>
                  </a:moveTo>
                  <a:lnTo>
                    <a:pt x="1306705" y="0"/>
                  </a:lnTo>
                  <a:lnTo>
                    <a:pt x="1308337" y="47450"/>
                  </a:lnTo>
                  <a:lnTo>
                    <a:pt x="1308428" y="80522"/>
                  </a:lnTo>
                  <a:lnTo>
                    <a:pt x="1307097" y="112867"/>
                  </a:lnTo>
                  <a:lnTo>
                    <a:pt x="1304788" y="148016"/>
                  </a:lnTo>
                  <a:lnTo>
                    <a:pt x="1302822" y="181890"/>
                  </a:lnTo>
                  <a:lnTo>
                    <a:pt x="1302333" y="207900"/>
                  </a:lnTo>
                  <a:lnTo>
                    <a:pt x="1302211" y="227199"/>
                  </a:lnTo>
                  <a:lnTo>
                    <a:pt x="1302328" y="253093"/>
                  </a:lnTo>
                  <a:lnTo>
                    <a:pt x="1302443" y="299046"/>
                  </a:lnTo>
                  <a:lnTo>
                    <a:pt x="1458435" y="299046"/>
                  </a:lnTo>
                  <a:lnTo>
                    <a:pt x="1446436" y="272633"/>
                  </a:lnTo>
                  <a:lnTo>
                    <a:pt x="1431320" y="228399"/>
                  </a:lnTo>
                  <a:lnTo>
                    <a:pt x="1421988" y="182562"/>
                  </a:lnTo>
                  <a:lnTo>
                    <a:pt x="1419744" y="134615"/>
                  </a:lnTo>
                  <a:lnTo>
                    <a:pt x="1425889" y="84050"/>
                  </a:lnTo>
                  <a:lnTo>
                    <a:pt x="1536532" y="84050"/>
                  </a:lnTo>
                  <a:lnTo>
                    <a:pt x="1534912" y="75446"/>
                  </a:lnTo>
                  <a:lnTo>
                    <a:pt x="1525768" y="26046"/>
                  </a:lnTo>
                  <a:lnTo>
                    <a:pt x="1521109" y="0"/>
                  </a:lnTo>
                  <a:close/>
                </a:path>
                <a:path w="3540759" h="299085">
                  <a:moveTo>
                    <a:pt x="1536532" y="84050"/>
                  </a:moveTo>
                  <a:lnTo>
                    <a:pt x="1425889" y="84050"/>
                  </a:lnTo>
                  <a:lnTo>
                    <a:pt x="1450215" y="129247"/>
                  </a:lnTo>
                  <a:lnTo>
                    <a:pt x="1465744" y="174824"/>
                  </a:lnTo>
                  <a:lnTo>
                    <a:pt x="1473012" y="220269"/>
                  </a:lnTo>
                  <a:lnTo>
                    <a:pt x="1473005" y="267894"/>
                  </a:lnTo>
                  <a:lnTo>
                    <a:pt x="1468469" y="299046"/>
                  </a:lnTo>
                  <a:lnTo>
                    <a:pt x="1576937" y="299046"/>
                  </a:lnTo>
                  <a:lnTo>
                    <a:pt x="1568964" y="257325"/>
                  </a:lnTo>
                  <a:lnTo>
                    <a:pt x="1553513" y="174199"/>
                  </a:lnTo>
                  <a:lnTo>
                    <a:pt x="1536532" y="84050"/>
                  </a:lnTo>
                  <a:close/>
                </a:path>
                <a:path w="3540759" h="299085">
                  <a:moveTo>
                    <a:pt x="1739988" y="0"/>
                  </a:moveTo>
                  <a:lnTo>
                    <a:pt x="1587801" y="0"/>
                  </a:lnTo>
                  <a:lnTo>
                    <a:pt x="1593032" y="36990"/>
                  </a:lnTo>
                  <a:lnTo>
                    <a:pt x="1599770" y="78231"/>
                  </a:lnTo>
                  <a:lnTo>
                    <a:pt x="1607231" y="118318"/>
                  </a:lnTo>
                  <a:lnTo>
                    <a:pt x="1615729" y="158675"/>
                  </a:lnTo>
                  <a:lnTo>
                    <a:pt x="1628350" y="210901"/>
                  </a:lnTo>
                  <a:lnTo>
                    <a:pt x="1641974" y="262905"/>
                  </a:lnTo>
                  <a:lnTo>
                    <a:pt x="1651269" y="299046"/>
                  </a:lnTo>
                  <a:lnTo>
                    <a:pt x="1805223" y="299046"/>
                  </a:lnTo>
                  <a:lnTo>
                    <a:pt x="1802379" y="285232"/>
                  </a:lnTo>
                  <a:lnTo>
                    <a:pt x="1793589" y="238777"/>
                  </a:lnTo>
                  <a:lnTo>
                    <a:pt x="1783917" y="192406"/>
                  </a:lnTo>
                  <a:lnTo>
                    <a:pt x="1771939" y="147143"/>
                  </a:lnTo>
                  <a:lnTo>
                    <a:pt x="1758283" y="96881"/>
                  </a:lnTo>
                  <a:lnTo>
                    <a:pt x="1747569" y="46244"/>
                  </a:lnTo>
                  <a:lnTo>
                    <a:pt x="1739988" y="0"/>
                  </a:lnTo>
                  <a:close/>
                </a:path>
                <a:path w="3540759" h="299085">
                  <a:moveTo>
                    <a:pt x="1977537" y="0"/>
                  </a:moveTo>
                  <a:lnTo>
                    <a:pt x="1808703" y="0"/>
                  </a:lnTo>
                  <a:lnTo>
                    <a:pt x="1819341" y="57681"/>
                  </a:lnTo>
                  <a:lnTo>
                    <a:pt x="1828619" y="108653"/>
                  </a:lnTo>
                  <a:lnTo>
                    <a:pt x="1837636" y="159665"/>
                  </a:lnTo>
                  <a:lnTo>
                    <a:pt x="1849041" y="210901"/>
                  </a:lnTo>
                  <a:lnTo>
                    <a:pt x="1863714" y="261170"/>
                  </a:lnTo>
                  <a:lnTo>
                    <a:pt x="1875566" y="299046"/>
                  </a:lnTo>
                  <a:lnTo>
                    <a:pt x="2018855" y="299046"/>
                  </a:lnTo>
                  <a:lnTo>
                    <a:pt x="2014526" y="276016"/>
                  </a:lnTo>
                  <a:lnTo>
                    <a:pt x="2007325" y="227199"/>
                  </a:lnTo>
                  <a:lnTo>
                    <a:pt x="2001282" y="178134"/>
                  </a:lnTo>
                  <a:lnTo>
                    <a:pt x="1995654" y="128970"/>
                  </a:lnTo>
                  <a:lnTo>
                    <a:pt x="1989692" y="79820"/>
                  </a:lnTo>
                  <a:lnTo>
                    <a:pt x="1982670" y="30938"/>
                  </a:lnTo>
                  <a:lnTo>
                    <a:pt x="1977537" y="0"/>
                  </a:lnTo>
                  <a:close/>
                </a:path>
                <a:path w="3540759" h="299085">
                  <a:moveTo>
                    <a:pt x="2459314" y="0"/>
                  </a:moveTo>
                  <a:lnTo>
                    <a:pt x="2099258" y="0"/>
                  </a:lnTo>
                  <a:lnTo>
                    <a:pt x="2107624" y="44654"/>
                  </a:lnTo>
                  <a:lnTo>
                    <a:pt x="2117062" y="94095"/>
                  </a:lnTo>
                  <a:lnTo>
                    <a:pt x="2135335" y="186833"/>
                  </a:lnTo>
                  <a:lnTo>
                    <a:pt x="2143816" y="233240"/>
                  </a:lnTo>
                  <a:lnTo>
                    <a:pt x="2151032" y="279796"/>
                  </a:lnTo>
                  <a:lnTo>
                    <a:pt x="2153224" y="299046"/>
                  </a:lnTo>
                  <a:lnTo>
                    <a:pt x="2329648" y="299046"/>
                  </a:lnTo>
                  <a:lnTo>
                    <a:pt x="2329068" y="297341"/>
                  </a:lnTo>
                  <a:lnTo>
                    <a:pt x="2319161" y="253093"/>
                  </a:lnTo>
                  <a:lnTo>
                    <a:pt x="2314107" y="208184"/>
                  </a:lnTo>
                  <a:lnTo>
                    <a:pt x="2313822" y="162582"/>
                  </a:lnTo>
                  <a:lnTo>
                    <a:pt x="2318226" y="116253"/>
                  </a:lnTo>
                  <a:lnTo>
                    <a:pt x="2327234" y="69165"/>
                  </a:lnTo>
                  <a:lnTo>
                    <a:pt x="2463570" y="69165"/>
                  </a:lnTo>
                  <a:lnTo>
                    <a:pt x="2459314" y="0"/>
                  </a:lnTo>
                  <a:close/>
                </a:path>
                <a:path w="3540759" h="299085">
                  <a:moveTo>
                    <a:pt x="2463570" y="69165"/>
                  </a:moveTo>
                  <a:lnTo>
                    <a:pt x="2327234" y="69165"/>
                  </a:lnTo>
                  <a:lnTo>
                    <a:pt x="2352637" y="104500"/>
                  </a:lnTo>
                  <a:lnTo>
                    <a:pt x="2371804" y="148016"/>
                  </a:lnTo>
                  <a:lnTo>
                    <a:pt x="2384441" y="196732"/>
                  </a:lnTo>
                  <a:lnTo>
                    <a:pt x="2390251" y="247667"/>
                  </a:lnTo>
                  <a:lnTo>
                    <a:pt x="2388953" y="297341"/>
                  </a:lnTo>
                  <a:lnTo>
                    <a:pt x="2388887" y="298119"/>
                  </a:lnTo>
                  <a:lnTo>
                    <a:pt x="2388713" y="299046"/>
                  </a:lnTo>
                  <a:lnTo>
                    <a:pt x="2477415" y="299046"/>
                  </a:lnTo>
                  <a:lnTo>
                    <a:pt x="2474440" y="244692"/>
                  </a:lnTo>
                  <a:lnTo>
                    <a:pt x="2468099" y="143293"/>
                  </a:lnTo>
                  <a:lnTo>
                    <a:pt x="2463570" y="69165"/>
                  </a:lnTo>
                  <a:close/>
                </a:path>
                <a:path w="3540759" h="299085">
                  <a:moveTo>
                    <a:pt x="2815761" y="0"/>
                  </a:moveTo>
                  <a:lnTo>
                    <a:pt x="2554368" y="0"/>
                  </a:lnTo>
                  <a:lnTo>
                    <a:pt x="2556179" y="38647"/>
                  </a:lnTo>
                  <a:lnTo>
                    <a:pt x="2558641" y="88440"/>
                  </a:lnTo>
                  <a:lnTo>
                    <a:pt x="2559892" y="115784"/>
                  </a:lnTo>
                  <a:lnTo>
                    <a:pt x="2560863" y="144467"/>
                  </a:lnTo>
                  <a:lnTo>
                    <a:pt x="2561545" y="174199"/>
                  </a:lnTo>
                  <a:lnTo>
                    <a:pt x="2561748" y="190209"/>
                  </a:lnTo>
                  <a:lnTo>
                    <a:pt x="2561874" y="207900"/>
                  </a:lnTo>
                  <a:lnTo>
                    <a:pt x="2561340" y="223597"/>
                  </a:lnTo>
                  <a:lnTo>
                    <a:pt x="2559972" y="241123"/>
                  </a:lnTo>
                  <a:lnTo>
                    <a:pt x="2558778" y="257325"/>
                  </a:lnTo>
                  <a:lnTo>
                    <a:pt x="2558574" y="267894"/>
                  </a:lnTo>
                  <a:lnTo>
                    <a:pt x="2558492" y="276016"/>
                  </a:lnTo>
                  <a:lnTo>
                    <a:pt x="2559064" y="299046"/>
                  </a:lnTo>
                  <a:lnTo>
                    <a:pt x="2837198" y="299046"/>
                  </a:lnTo>
                  <a:lnTo>
                    <a:pt x="2834530" y="271345"/>
                  </a:lnTo>
                  <a:lnTo>
                    <a:pt x="2830816" y="230662"/>
                  </a:lnTo>
                  <a:lnTo>
                    <a:pt x="2827576" y="188634"/>
                  </a:lnTo>
                  <a:lnTo>
                    <a:pt x="2826256" y="154579"/>
                  </a:lnTo>
                  <a:lnTo>
                    <a:pt x="2825873" y="119665"/>
                  </a:lnTo>
                  <a:lnTo>
                    <a:pt x="2825154" y="88440"/>
                  </a:lnTo>
                  <a:lnTo>
                    <a:pt x="2825030" y="85662"/>
                  </a:lnTo>
                  <a:lnTo>
                    <a:pt x="2822534" y="53074"/>
                  </a:lnTo>
                  <a:lnTo>
                    <a:pt x="2816563" y="5764"/>
                  </a:lnTo>
                  <a:lnTo>
                    <a:pt x="2815761" y="0"/>
                  </a:lnTo>
                  <a:close/>
                </a:path>
                <a:path w="3540759" h="299085">
                  <a:moveTo>
                    <a:pt x="3126848" y="0"/>
                  </a:moveTo>
                  <a:lnTo>
                    <a:pt x="2888084" y="0"/>
                  </a:lnTo>
                  <a:lnTo>
                    <a:pt x="2900232" y="104751"/>
                  </a:lnTo>
                  <a:lnTo>
                    <a:pt x="2904653" y="148016"/>
                  </a:lnTo>
                  <a:lnTo>
                    <a:pt x="2907944" y="181890"/>
                  </a:lnTo>
                  <a:lnTo>
                    <a:pt x="2912680" y="220269"/>
                  </a:lnTo>
                  <a:lnTo>
                    <a:pt x="2919600" y="258154"/>
                  </a:lnTo>
                  <a:lnTo>
                    <a:pt x="2928091" y="298119"/>
                  </a:lnTo>
                  <a:lnTo>
                    <a:pt x="2928236" y="299046"/>
                  </a:lnTo>
                  <a:lnTo>
                    <a:pt x="3136946" y="299046"/>
                  </a:lnTo>
                  <a:lnTo>
                    <a:pt x="3135491" y="227822"/>
                  </a:lnTo>
                  <a:lnTo>
                    <a:pt x="3134310" y="178134"/>
                  </a:lnTo>
                  <a:lnTo>
                    <a:pt x="3132921" y="128970"/>
                  </a:lnTo>
                  <a:lnTo>
                    <a:pt x="3131257" y="80522"/>
                  </a:lnTo>
                  <a:lnTo>
                    <a:pt x="3129070" y="33672"/>
                  </a:lnTo>
                  <a:lnTo>
                    <a:pt x="3126848" y="0"/>
                  </a:lnTo>
                  <a:close/>
                </a:path>
                <a:path w="3540759" h="299085">
                  <a:moveTo>
                    <a:pt x="3540453" y="0"/>
                  </a:moveTo>
                  <a:lnTo>
                    <a:pt x="3223929" y="0"/>
                  </a:lnTo>
                  <a:lnTo>
                    <a:pt x="3223398" y="51603"/>
                  </a:lnTo>
                  <a:lnTo>
                    <a:pt x="3222542" y="103706"/>
                  </a:lnTo>
                  <a:lnTo>
                    <a:pt x="3221337" y="162582"/>
                  </a:lnTo>
                  <a:lnTo>
                    <a:pt x="3220385" y="206224"/>
                  </a:lnTo>
                  <a:lnTo>
                    <a:pt x="3215126" y="253407"/>
                  </a:lnTo>
                  <a:lnTo>
                    <a:pt x="3212062" y="276016"/>
                  </a:lnTo>
                  <a:lnTo>
                    <a:pt x="3211127" y="297341"/>
                  </a:lnTo>
                  <a:lnTo>
                    <a:pt x="3211073" y="299046"/>
                  </a:lnTo>
                  <a:lnTo>
                    <a:pt x="3518382" y="299046"/>
                  </a:lnTo>
                  <a:lnTo>
                    <a:pt x="3523480" y="276409"/>
                  </a:lnTo>
                  <a:lnTo>
                    <a:pt x="3526889" y="241123"/>
                  </a:lnTo>
                  <a:lnTo>
                    <a:pt x="3529426" y="192406"/>
                  </a:lnTo>
                  <a:lnTo>
                    <a:pt x="3311497" y="192406"/>
                  </a:lnTo>
                  <a:lnTo>
                    <a:pt x="3298288" y="156739"/>
                  </a:lnTo>
                  <a:lnTo>
                    <a:pt x="3291084" y="119665"/>
                  </a:lnTo>
                  <a:lnTo>
                    <a:pt x="3289172" y="80522"/>
                  </a:lnTo>
                  <a:lnTo>
                    <a:pt x="3291837" y="38647"/>
                  </a:lnTo>
                  <a:lnTo>
                    <a:pt x="3539822" y="38647"/>
                  </a:lnTo>
                  <a:lnTo>
                    <a:pt x="3539940" y="33672"/>
                  </a:lnTo>
                  <a:lnTo>
                    <a:pt x="3540453" y="0"/>
                  </a:lnTo>
                  <a:close/>
                </a:path>
                <a:path w="3540759" h="299085">
                  <a:moveTo>
                    <a:pt x="3539822" y="38647"/>
                  </a:moveTo>
                  <a:lnTo>
                    <a:pt x="3291837" y="38647"/>
                  </a:lnTo>
                  <a:lnTo>
                    <a:pt x="3308101" y="78231"/>
                  </a:lnTo>
                  <a:lnTo>
                    <a:pt x="3315778" y="116698"/>
                  </a:lnTo>
                  <a:lnTo>
                    <a:pt x="3316257" y="145924"/>
                  </a:lnTo>
                  <a:lnTo>
                    <a:pt x="3316381" y="154716"/>
                  </a:lnTo>
                  <a:lnTo>
                    <a:pt x="3311497" y="192406"/>
                  </a:lnTo>
                  <a:lnTo>
                    <a:pt x="3529426" y="192406"/>
                  </a:lnTo>
                  <a:lnTo>
                    <a:pt x="3529541" y="190209"/>
                  </a:lnTo>
                  <a:lnTo>
                    <a:pt x="3537077" y="88440"/>
                  </a:lnTo>
                  <a:lnTo>
                    <a:pt x="3539822" y="38647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60043" y="2994596"/>
              <a:ext cx="3879850" cy="299085"/>
            </a:xfrm>
            <a:custGeom>
              <a:avLst/>
              <a:gdLst/>
              <a:ahLst/>
              <a:cxnLst/>
              <a:rect l="l" t="t" r="r" b="b"/>
              <a:pathLst>
                <a:path w="3879850" h="299085">
                  <a:moveTo>
                    <a:pt x="3879723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3879723" y="299046"/>
                  </a:lnTo>
                  <a:lnTo>
                    <a:pt x="3879723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660043" y="2994596"/>
              <a:ext cx="3759200" cy="299085"/>
            </a:xfrm>
            <a:custGeom>
              <a:avLst/>
              <a:gdLst/>
              <a:ahLst/>
              <a:cxnLst/>
              <a:rect l="l" t="t" r="r" b="b"/>
              <a:pathLst>
                <a:path w="3759200" h="299085">
                  <a:moveTo>
                    <a:pt x="1036141" y="0"/>
                  </a:moveTo>
                  <a:lnTo>
                    <a:pt x="877836" y="0"/>
                  </a:lnTo>
                  <a:lnTo>
                    <a:pt x="882501" y="32877"/>
                  </a:lnTo>
                  <a:lnTo>
                    <a:pt x="892148" y="79870"/>
                  </a:lnTo>
                  <a:lnTo>
                    <a:pt x="903740" y="131572"/>
                  </a:lnTo>
                  <a:lnTo>
                    <a:pt x="913556" y="183481"/>
                  </a:lnTo>
                  <a:lnTo>
                    <a:pt x="921962" y="235554"/>
                  </a:lnTo>
                  <a:lnTo>
                    <a:pt x="929325" y="287744"/>
                  </a:lnTo>
                  <a:lnTo>
                    <a:pt x="930771" y="299046"/>
                  </a:lnTo>
                  <a:lnTo>
                    <a:pt x="1047732" y="299046"/>
                  </a:lnTo>
                  <a:lnTo>
                    <a:pt x="1042585" y="247195"/>
                  </a:lnTo>
                  <a:lnTo>
                    <a:pt x="1039004" y="198929"/>
                  </a:lnTo>
                  <a:lnTo>
                    <a:pt x="1036716" y="150529"/>
                  </a:lnTo>
                  <a:lnTo>
                    <a:pt x="1035886" y="101981"/>
                  </a:lnTo>
                  <a:lnTo>
                    <a:pt x="1035969" y="32877"/>
                  </a:lnTo>
                  <a:lnTo>
                    <a:pt x="1036141" y="0"/>
                  </a:lnTo>
                  <a:close/>
                </a:path>
                <a:path w="3759200" h="299085">
                  <a:moveTo>
                    <a:pt x="158336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213522" y="299046"/>
                  </a:lnTo>
                  <a:lnTo>
                    <a:pt x="210003" y="280258"/>
                  </a:lnTo>
                  <a:lnTo>
                    <a:pt x="200937" y="231504"/>
                  </a:lnTo>
                  <a:lnTo>
                    <a:pt x="191921" y="182741"/>
                  </a:lnTo>
                  <a:lnTo>
                    <a:pt x="158336" y="0"/>
                  </a:lnTo>
                  <a:close/>
                </a:path>
                <a:path w="3759200" h="299085">
                  <a:moveTo>
                    <a:pt x="595930" y="0"/>
                  </a:moveTo>
                  <a:lnTo>
                    <a:pt x="306049" y="0"/>
                  </a:lnTo>
                  <a:lnTo>
                    <a:pt x="307821" y="13589"/>
                  </a:lnTo>
                  <a:lnTo>
                    <a:pt x="315847" y="65045"/>
                  </a:lnTo>
                  <a:lnTo>
                    <a:pt x="324326" y="116435"/>
                  </a:lnTo>
                  <a:lnTo>
                    <a:pt x="333195" y="167766"/>
                  </a:lnTo>
                  <a:lnTo>
                    <a:pt x="342394" y="219048"/>
                  </a:lnTo>
                  <a:lnTo>
                    <a:pt x="351861" y="270289"/>
                  </a:lnTo>
                  <a:lnTo>
                    <a:pt x="357293" y="299046"/>
                  </a:lnTo>
                  <a:lnTo>
                    <a:pt x="647384" y="299046"/>
                  </a:lnTo>
                  <a:lnTo>
                    <a:pt x="642478" y="262458"/>
                  </a:lnTo>
                  <a:lnTo>
                    <a:pt x="826031" y="262458"/>
                  </a:lnTo>
                  <a:lnTo>
                    <a:pt x="822911" y="244118"/>
                  </a:lnTo>
                  <a:lnTo>
                    <a:pt x="813065" y="192303"/>
                  </a:lnTo>
                  <a:lnTo>
                    <a:pt x="803022" y="141082"/>
                  </a:lnTo>
                  <a:lnTo>
                    <a:pt x="793473" y="89804"/>
                  </a:lnTo>
                  <a:lnTo>
                    <a:pt x="788008" y="58928"/>
                  </a:lnTo>
                  <a:lnTo>
                    <a:pt x="629994" y="58928"/>
                  </a:lnTo>
                  <a:lnTo>
                    <a:pt x="606179" y="21995"/>
                  </a:lnTo>
                  <a:lnTo>
                    <a:pt x="595930" y="0"/>
                  </a:lnTo>
                  <a:close/>
                </a:path>
                <a:path w="3759200" h="299085">
                  <a:moveTo>
                    <a:pt x="826031" y="262458"/>
                  </a:moveTo>
                  <a:lnTo>
                    <a:pt x="642478" y="262458"/>
                  </a:lnTo>
                  <a:lnTo>
                    <a:pt x="669600" y="299046"/>
                  </a:lnTo>
                  <a:lnTo>
                    <a:pt x="832210" y="299046"/>
                  </a:lnTo>
                  <a:lnTo>
                    <a:pt x="831760" y="296133"/>
                  </a:lnTo>
                  <a:lnTo>
                    <a:pt x="826031" y="262458"/>
                  </a:lnTo>
                  <a:close/>
                </a:path>
                <a:path w="3759200" h="299085">
                  <a:moveTo>
                    <a:pt x="777908" y="0"/>
                  </a:moveTo>
                  <a:lnTo>
                    <a:pt x="640483" y="0"/>
                  </a:lnTo>
                  <a:lnTo>
                    <a:pt x="639926" y="8153"/>
                  </a:lnTo>
                  <a:lnTo>
                    <a:pt x="629994" y="58928"/>
                  </a:lnTo>
                  <a:lnTo>
                    <a:pt x="788008" y="58928"/>
                  </a:lnTo>
                  <a:lnTo>
                    <a:pt x="784387" y="38472"/>
                  </a:lnTo>
                  <a:lnTo>
                    <a:pt x="777908" y="0"/>
                  </a:lnTo>
                  <a:close/>
                </a:path>
                <a:path w="3759200" h="299085">
                  <a:moveTo>
                    <a:pt x="1302024" y="0"/>
                  </a:moveTo>
                  <a:lnTo>
                    <a:pt x="1158406" y="0"/>
                  </a:lnTo>
                  <a:lnTo>
                    <a:pt x="1158339" y="3732"/>
                  </a:lnTo>
                  <a:lnTo>
                    <a:pt x="1158221" y="39715"/>
                  </a:lnTo>
                  <a:lnTo>
                    <a:pt x="1158328" y="59440"/>
                  </a:lnTo>
                  <a:lnTo>
                    <a:pt x="1158454" y="132083"/>
                  </a:lnTo>
                  <a:lnTo>
                    <a:pt x="1158813" y="175409"/>
                  </a:lnTo>
                  <a:lnTo>
                    <a:pt x="1160432" y="228030"/>
                  </a:lnTo>
                  <a:lnTo>
                    <a:pt x="1163974" y="280366"/>
                  </a:lnTo>
                  <a:lnTo>
                    <a:pt x="1166205" y="299046"/>
                  </a:lnTo>
                  <a:lnTo>
                    <a:pt x="1530712" y="299046"/>
                  </a:lnTo>
                  <a:lnTo>
                    <a:pt x="1524984" y="268947"/>
                  </a:lnTo>
                  <a:lnTo>
                    <a:pt x="1516148" y="228030"/>
                  </a:lnTo>
                  <a:lnTo>
                    <a:pt x="1507615" y="187998"/>
                  </a:lnTo>
                  <a:lnTo>
                    <a:pt x="1506878" y="184315"/>
                  </a:lnTo>
                  <a:lnTo>
                    <a:pt x="1500274" y="181825"/>
                  </a:lnTo>
                  <a:lnTo>
                    <a:pt x="1490889" y="174459"/>
                  </a:lnTo>
                  <a:lnTo>
                    <a:pt x="1482771" y="132283"/>
                  </a:lnTo>
                  <a:lnTo>
                    <a:pt x="1349475" y="132283"/>
                  </a:lnTo>
                  <a:lnTo>
                    <a:pt x="1330081" y="90364"/>
                  </a:lnTo>
                  <a:lnTo>
                    <a:pt x="1314146" y="47628"/>
                  </a:lnTo>
                  <a:lnTo>
                    <a:pt x="1302548" y="3732"/>
                  </a:lnTo>
                  <a:lnTo>
                    <a:pt x="1302024" y="0"/>
                  </a:lnTo>
                  <a:close/>
                </a:path>
                <a:path w="3759200" h="299085">
                  <a:moveTo>
                    <a:pt x="1723231" y="0"/>
                  </a:moveTo>
                  <a:lnTo>
                    <a:pt x="1536586" y="0"/>
                  </a:lnTo>
                  <a:lnTo>
                    <a:pt x="1548559" y="46251"/>
                  </a:lnTo>
                  <a:lnTo>
                    <a:pt x="1561340" y="94827"/>
                  </a:lnTo>
                  <a:lnTo>
                    <a:pt x="1573571" y="143514"/>
                  </a:lnTo>
                  <a:lnTo>
                    <a:pt x="1584513" y="192468"/>
                  </a:lnTo>
                  <a:lnTo>
                    <a:pt x="1589973" y="228636"/>
                  </a:lnTo>
                  <a:lnTo>
                    <a:pt x="1592791" y="264891"/>
                  </a:lnTo>
                  <a:lnTo>
                    <a:pt x="1594587" y="299046"/>
                  </a:lnTo>
                  <a:lnTo>
                    <a:pt x="1790562" y="299046"/>
                  </a:lnTo>
                  <a:lnTo>
                    <a:pt x="1784062" y="272853"/>
                  </a:lnTo>
                  <a:lnTo>
                    <a:pt x="1772513" y="228030"/>
                  </a:lnTo>
                  <a:lnTo>
                    <a:pt x="1763201" y="191480"/>
                  </a:lnTo>
                  <a:lnTo>
                    <a:pt x="1753449" y="150634"/>
                  </a:lnTo>
                  <a:lnTo>
                    <a:pt x="1742325" y="96608"/>
                  </a:lnTo>
                  <a:lnTo>
                    <a:pt x="1732059" y="42354"/>
                  </a:lnTo>
                  <a:lnTo>
                    <a:pt x="1723231" y="0"/>
                  </a:lnTo>
                  <a:close/>
                </a:path>
                <a:path w="3759200" h="299085">
                  <a:moveTo>
                    <a:pt x="1978049" y="0"/>
                  </a:moveTo>
                  <a:lnTo>
                    <a:pt x="1794328" y="0"/>
                  </a:lnTo>
                  <a:lnTo>
                    <a:pt x="1794606" y="1283"/>
                  </a:lnTo>
                  <a:lnTo>
                    <a:pt x="1808822" y="51775"/>
                  </a:lnTo>
                  <a:lnTo>
                    <a:pt x="1824452" y="101919"/>
                  </a:lnTo>
                  <a:lnTo>
                    <a:pt x="1839804" y="152210"/>
                  </a:lnTo>
                  <a:lnTo>
                    <a:pt x="1853185" y="203141"/>
                  </a:lnTo>
                  <a:lnTo>
                    <a:pt x="1862903" y="255207"/>
                  </a:lnTo>
                  <a:lnTo>
                    <a:pt x="1866465" y="299046"/>
                  </a:lnTo>
                  <a:lnTo>
                    <a:pt x="2025843" y="299046"/>
                  </a:lnTo>
                  <a:lnTo>
                    <a:pt x="2024953" y="290530"/>
                  </a:lnTo>
                  <a:lnTo>
                    <a:pt x="2018384" y="240827"/>
                  </a:lnTo>
                  <a:lnTo>
                    <a:pt x="2010355" y="191480"/>
                  </a:lnTo>
                  <a:lnTo>
                    <a:pt x="2000731" y="142392"/>
                  </a:lnTo>
                  <a:lnTo>
                    <a:pt x="1991460" y="93956"/>
                  </a:lnTo>
                  <a:lnTo>
                    <a:pt x="1983904" y="45085"/>
                  </a:lnTo>
                  <a:lnTo>
                    <a:pt x="1978049" y="0"/>
                  </a:lnTo>
                  <a:close/>
                </a:path>
                <a:path w="3759200" h="299085">
                  <a:moveTo>
                    <a:pt x="2340091" y="0"/>
                  </a:moveTo>
                  <a:lnTo>
                    <a:pt x="2134588" y="0"/>
                  </a:lnTo>
                  <a:lnTo>
                    <a:pt x="2137524" y="15546"/>
                  </a:lnTo>
                  <a:lnTo>
                    <a:pt x="2145549" y="63044"/>
                  </a:lnTo>
                  <a:lnTo>
                    <a:pt x="2152164" y="110718"/>
                  </a:lnTo>
                  <a:lnTo>
                    <a:pt x="2156883" y="158643"/>
                  </a:lnTo>
                  <a:lnTo>
                    <a:pt x="2159040" y="203141"/>
                  </a:lnTo>
                  <a:lnTo>
                    <a:pt x="2159140" y="214388"/>
                  </a:lnTo>
                  <a:lnTo>
                    <a:pt x="2158693" y="255536"/>
                  </a:lnTo>
                  <a:lnTo>
                    <a:pt x="2158317" y="271636"/>
                  </a:lnTo>
                  <a:lnTo>
                    <a:pt x="2158200" y="290530"/>
                  </a:lnTo>
                  <a:lnTo>
                    <a:pt x="2158281" y="299046"/>
                  </a:lnTo>
                  <a:lnTo>
                    <a:pt x="2551086" y="299046"/>
                  </a:lnTo>
                  <a:lnTo>
                    <a:pt x="2546961" y="264891"/>
                  </a:lnTo>
                  <a:lnTo>
                    <a:pt x="2539833" y="214388"/>
                  </a:lnTo>
                  <a:lnTo>
                    <a:pt x="2539538" y="211950"/>
                  </a:lnTo>
                  <a:lnTo>
                    <a:pt x="2397999" y="211950"/>
                  </a:lnTo>
                  <a:lnTo>
                    <a:pt x="2377334" y="167889"/>
                  </a:lnTo>
                  <a:lnTo>
                    <a:pt x="2361258" y="123555"/>
                  </a:lnTo>
                  <a:lnTo>
                    <a:pt x="2349568" y="78538"/>
                  </a:lnTo>
                  <a:lnTo>
                    <a:pt x="2342240" y="32874"/>
                  </a:lnTo>
                  <a:lnTo>
                    <a:pt x="2340091" y="0"/>
                  </a:lnTo>
                  <a:close/>
                </a:path>
                <a:path w="3759200" h="299085">
                  <a:moveTo>
                    <a:pt x="2940967" y="0"/>
                  </a:moveTo>
                  <a:lnTo>
                    <a:pt x="2629396" y="0"/>
                  </a:lnTo>
                  <a:lnTo>
                    <a:pt x="2629380" y="6286"/>
                  </a:lnTo>
                  <a:lnTo>
                    <a:pt x="2628832" y="22883"/>
                  </a:lnTo>
                  <a:lnTo>
                    <a:pt x="2628757" y="24625"/>
                  </a:lnTo>
                  <a:lnTo>
                    <a:pt x="2626853" y="49263"/>
                  </a:lnTo>
                  <a:lnTo>
                    <a:pt x="2625765" y="64016"/>
                  </a:lnTo>
                  <a:lnTo>
                    <a:pt x="2625484" y="78538"/>
                  </a:lnTo>
                  <a:lnTo>
                    <a:pt x="2625423" y="85595"/>
                  </a:lnTo>
                  <a:lnTo>
                    <a:pt x="2630827" y="299046"/>
                  </a:lnTo>
                  <a:lnTo>
                    <a:pt x="2967329" y="299046"/>
                  </a:lnTo>
                  <a:lnTo>
                    <a:pt x="2964356" y="262398"/>
                  </a:lnTo>
                  <a:lnTo>
                    <a:pt x="2960704" y="219344"/>
                  </a:lnTo>
                  <a:lnTo>
                    <a:pt x="2957422" y="181648"/>
                  </a:lnTo>
                  <a:lnTo>
                    <a:pt x="2952823" y="132083"/>
                  </a:lnTo>
                  <a:lnTo>
                    <a:pt x="2948055" y="82750"/>
                  </a:lnTo>
                  <a:lnTo>
                    <a:pt x="2943502" y="32874"/>
                  </a:lnTo>
                  <a:lnTo>
                    <a:pt x="2940967" y="0"/>
                  </a:lnTo>
                  <a:close/>
                </a:path>
                <a:path w="3759200" h="299085">
                  <a:moveTo>
                    <a:pt x="3298649" y="0"/>
                  </a:moveTo>
                  <a:lnTo>
                    <a:pt x="3036559" y="0"/>
                  </a:lnTo>
                  <a:lnTo>
                    <a:pt x="3039118" y="20743"/>
                  </a:lnTo>
                  <a:lnTo>
                    <a:pt x="3047198" y="64998"/>
                  </a:lnTo>
                  <a:lnTo>
                    <a:pt x="3057111" y="111670"/>
                  </a:lnTo>
                  <a:lnTo>
                    <a:pt x="3064406" y="158234"/>
                  </a:lnTo>
                  <a:lnTo>
                    <a:pt x="3066911" y="205100"/>
                  </a:lnTo>
                  <a:lnTo>
                    <a:pt x="3062451" y="252679"/>
                  </a:lnTo>
                  <a:lnTo>
                    <a:pt x="3057896" y="276796"/>
                  </a:lnTo>
                  <a:lnTo>
                    <a:pt x="3053809" y="299046"/>
                  </a:lnTo>
                  <a:lnTo>
                    <a:pt x="3305043" y="299046"/>
                  </a:lnTo>
                  <a:lnTo>
                    <a:pt x="3304128" y="262398"/>
                  </a:lnTo>
                  <a:lnTo>
                    <a:pt x="3298952" y="12266"/>
                  </a:lnTo>
                  <a:lnTo>
                    <a:pt x="3298649" y="0"/>
                  </a:lnTo>
                  <a:close/>
                </a:path>
                <a:path w="3759200" h="299085">
                  <a:moveTo>
                    <a:pt x="3758727" y="0"/>
                  </a:moveTo>
                  <a:lnTo>
                    <a:pt x="3398592" y="0"/>
                  </a:lnTo>
                  <a:lnTo>
                    <a:pt x="3398454" y="6286"/>
                  </a:lnTo>
                  <a:lnTo>
                    <a:pt x="3396294" y="32874"/>
                  </a:lnTo>
                  <a:lnTo>
                    <a:pt x="3392360" y="59440"/>
                  </a:lnTo>
                  <a:lnTo>
                    <a:pt x="3388813" y="85595"/>
                  </a:lnTo>
                  <a:lnTo>
                    <a:pt x="3388748" y="86302"/>
                  </a:lnTo>
                  <a:lnTo>
                    <a:pt x="3387609" y="112433"/>
                  </a:lnTo>
                  <a:lnTo>
                    <a:pt x="3389203" y="163565"/>
                  </a:lnTo>
                  <a:lnTo>
                    <a:pt x="3391485" y="228636"/>
                  </a:lnTo>
                  <a:lnTo>
                    <a:pt x="3393540" y="283190"/>
                  </a:lnTo>
                  <a:lnTo>
                    <a:pt x="3394154" y="299046"/>
                  </a:lnTo>
                  <a:lnTo>
                    <a:pt x="3511616" y="299046"/>
                  </a:lnTo>
                  <a:lnTo>
                    <a:pt x="3500671" y="265926"/>
                  </a:lnTo>
                  <a:lnTo>
                    <a:pt x="3491544" y="219344"/>
                  </a:lnTo>
                  <a:lnTo>
                    <a:pt x="3490698" y="175409"/>
                  </a:lnTo>
                  <a:lnTo>
                    <a:pt x="3490678" y="171867"/>
                  </a:lnTo>
                  <a:lnTo>
                    <a:pt x="3499483" y="122326"/>
                  </a:lnTo>
                  <a:lnTo>
                    <a:pt x="3744385" y="122326"/>
                  </a:lnTo>
                  <a:lnTo>
                    <a:pt x="3752502" y="86302"/>
                  </a:lnTo>
                  <a:lnTo>
                    <a:pt x="3756493" y="45085"/>
                  </a:lnTo>
                  <a:lnTo>
                    <a:pt x="3758727" y="0"/>
                  </a:lnTo>
                  <a:close/>
                </a:path>
                <a:path w="3759200" h="299085">
                  <a:moveTo>
                    <a:pt x="3744385" y="122326"/>
                  </a:moveTo>
                  <a:lnTo>
                    <a:pt x="3499483" y="122326"/>
                  </a:lnTo>
                  <a:lnTo>
                    <a:pt x="3515556" y="169930"/>
                  </a:lnTo>
                  <a:lnTo>
                    <a:pt x="3526377" y="216330"/>
                  </a:lnTo>
                  <a:lnTo>
                    <a:pt x="3527999" y="263585"/>
                  </a:lnTo>
                  <a:lnTo>
                    <a:pt x="3519854" y="299046"/>
                  </a:lnTo>
                  <a:lnTo>
                    <a:pt x="3668058" y="299046"/>
                  </a:lnTo>
                  <a:lnTo>
                    <a:pt x="3673630" y="283190"/>
                  </a:lnTo>
                  <a:lnTo>
                    <a:pt x="3691078" y="240827"/>
                  </a:lnTo>
                  <a:lnTo>
                    <a:pt x="3712056" y="199618"/>
                  </a:lnTo>
                  <a:lnTo>
                    <a:pt x="3730041" y="163565"/>
                  </a:lnTo>
                  <a:lnTo>
                    <a:pt x="3743604" y="125795"/>
                  </a:lnTo>
                  <a:lnTo>
                    <a:pt x="3744385" y="122326"/>
                  </a:lnTo>
                  <a:close/>
                </a:path>
                <a:path w="3759200" h="299085">
                  <a:moveTo>
                    <a:pt x="2524151" y="0"/>
                  </a:moveTo>
                  <a:lnTo>
                    <a:pt x="2422540" y="0"/>
                  </a:lnTo>
                  <a:lnTo>
                    <a:pt x="2426555" y="22883"/>
                  </a:lnTo>
                  <a:lnTo>
                    <a:pt x="2429349" y="75002"/>
                  </a:lnTo>
                  <a:lnTo>
                    <a:pt x="2425675" y="125441"/>
                  </a:lnTo>
                  <a:lnTo>
                    <a:pt x="2415302" y="171867"/>
                  </a:lnTo>
                  <a:lnTo>
                    <a:pt x="2397999" y="211950"/>
                  </a:lnTo>
                  <a:lnTo>
                    <a:pt x="2539538" y="211950"/>
                  </a:lnTo>
                  <a:lnTo>
                    <a:pt x="2534874" y="173378"/>
                  </a:lnTo>
                  <a:lnTo>
                    <a:pt x="2531772" y="132083"/>
                  </a:lnTo>
                  <a:lnTo>
                    <a:pt x="2529123" y="82750"/>
                  </a:lnTo>
                  <a:lnTo>
                    <a:pt x="2526835" y="42354"/>
                  </a:lnTo>
                  <a:lnTo>
                    <a:pt x="2524151" y="0"/>
                  </a:lnTo>
                  <a:close/>
                </a:path>
                <a:path w="3759200" h="299085">
                  <a:moveTo>
                    <a:pt x="1457789" y="0"/>
                  </a:moveTo>
                  <a:lnTo>
                    <a:pt x="1355085" y="0"/>
                  </a:lnTo>
                  <a:lnTo>
                    <a:pt x="1358649" y="39715"/>
                  </a:lnTo>
                  <a:lnTo>
                    <a:pt x="1356797" y="85595"/>
                  </a:lnTo>
                  <a:lnTo>
                    <a:pt x="1349475" y="132283"/>
                  </a:lnTo>
                  <a:lnTo>
                    <a:pt x="1482771" y="132283"/>
                  </a:lnTo>
                  <a:lnTo>
                    <a:pt x="1477159" y="103124"/>
                  </a:lnTo>
                  <a:lnTo>
                    <a:pt x="1469697" y="64016"/>
                  </a:lnTo>
                  <a:lnTo>
                    <a:pt x="1462279" y="24231"/>
                  </a:lnTo>
                  <a:lnTo>
                    <a:pt x="1457789" y="0"/>
                  </a:lnTo>
                  <a:close/>
                </a:path>
              </a:pathLst>
            </a:custGeom>
            <a:solidFill>
              <a:srgbClr val="B1DA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660043" y="2647289"/>
              <a:ext cx="5386070" cy="299085"/>
            </a:xfrm>
            <a:custGeom>
              <a:avLst/>
              <a:gdLst/>
              <a:ahLst/>
              <a:cxnLst/>
              <a:rect l="l" t="t" r="r" b="b"/>
              <a:pathLst>
                <a:path w="5386069" h="299085">
                  <a:moveTo>
                    <a:pt x="5385600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5385600" y="299046"/>
                  </a:lnTo>
                  <a:lnTo>
                    <a:pt x="5385600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60043" y="2647301"/>
              <a:ext cx="5059680" cy="299085"/>
            </a:xfrm>
            <a:custGeom>
              <a:avLst/>
              <a:gdLst/>
              <a:ahLst/>
              <a:cxnLst/>
              <a:rect l="l" t="t" r="r" b="b"/>
              <a:pathLst>
                <a:path w="5059680" h="299085">
                  <a:moveTo>
                    <a:pt x="234061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214604" y="299046"/>
                  </a:lnTo>
                  <a:lnTo>
                    <a:pt x="214833" y="277342"/>
                  </a:lnTo>
                  <a:lnTo>
                    <a:pt x="216179" y="224612"/>
                  </a:lnTo>
                  <a:lnTo>
                    <a:pt x="218884" y="171894"/>
                  </a:lnTo>
                  <a:lnTo>
                    <a:pt x="222707" y="119176"/>
                  </a:lnTo>
                  <a:lnTo>
                    <a:pt x="227368" y="66509"/>
                  </a:lnTo>
                  <a:lnTo>
                    <a:pt x="232587" y="13881"/>
                  </a:lnTo>
                  <a:lnTo>
                    <a:pt x="234061" y="0"/>
                  </a:lnTo>
                  <a:close/>
                </a:path>
                <a:path w="5059680" h="299085">
                  <a:moveTo>
                    <a:pt x="608545" y="12"/>
                  </a:moveTo>
                  <a:lnTo>
                    <a:pt x="339839" y="12"/>
                  </a:lnTo>
                  <a:lnTo>
                    <a:pt x="339725" y="2425"/>
                  </a:lnTo>
                  <a:lnTo>
                    <a:pt x="337820" y="50761"/>
                  </a:lnTo>
                  <a:lnTo>
                    <a:pt x="335381" y="99047"/>
                  </a:lnTo>
                  <a:lnTo>
                    <a:pt x="332257" y="145796"/>
                  </a:lnTo>
                  <a:lnTo>
                    <a:pt x="328828" y="192532"/>
                  </a:lnTo>
                  <a:lnTo>
                    <a:pt x="325234" y="240474"/>
                  </a:lnTo>
                  <a:lnTo>
                    <a:pt x="322008" y="285991"/>
                  </a:lnTo>
                  <a:lnTo>
                    <a:pt x="321208" y="299059"/>
                  </a:lnTo>
                  <a:lnTo>
                    <a:pt x="403694" y="299059"/>
                  </a:lnTo>
                  <a:lnTo>
                    <a:pt x="399059" y="287439"/>
                  </a:lnTo>
                  <a:lnTo>
                    <a:pt x="394182" y="249682"/>
                  </a:lnTo>
                  <a:lnTo>
                    <a:pt x="399326" y="211239"/>
                  </a:lnTo>
                  <a:lnTo>
                    <a:pt x="414032" y="170649"/>
                  </a:lnTo>
                  <a:lnTo>
                    <a:pt x="437857" y="126479"/>
                  </a:lnTo>
                  <a:lnTo>
                    <a:pt x="470306" y="77241"/>
                  </a:lnTo>
                  <a:lnTo>
                    <a:pt x="447636" y="299059"/>
                  </a:lnTo>
                  <a:lnTo>
                    <a:pt x="576821" y="299059"/>
                  </a:lnTo>
                  <a:lnTo>
                    <a:pt x="577303" y="292493"/>
                  </a:lnTo>
                  <a:lnTo>
                    <a:pt x="582422" y="240474"/>
                  </a:lnTo>
                  <a:lnTo>
                    <a:pt x="588378" y="188493"/>
                  </a:lnTo>
                  <a:lnTo>
                    <a:pt x="594639" y="136525"/>
                  </a:lnTo>
                  <a:lnTo>
                    <a:pt x="600684" y="84543"/>
                  </a:lnTo>
                  <a:lnTo>
                    <a:pt x="601433" y="77241"/>
                  </a:lnTo>
                  <a:lnTo>
                    <a:pt x="605980" y="32512"/>
                  </a:lnTo>
                  <a:lnTo>
                    <a:pt x="608545" y="12"/>
                  </a:lnTo>
                  <a:close/>
                </a:path>
                <a:path w="5059680" h="299085">
                  <a:moveTo>
                    <a:pt x="892797" y="12"/>
                  </a:moveTo>
                  <a:lnTo>
                    <a:pt x="697699" y="12"/>
                  </a:lnTo>
                  <a:lnTo>
                    <a:pt x="691502" y="54444"/>
                  </a:lnTo>
                  <a:lnTo>
                    <a:pt x="686155" y="102577"/>
                  </a:lnTo>
                  <a:lnTo>
                    <a:pt x="680974" y="150723"/>
                  </a:lnTo>
                  <a:lnTo>
                    <a:pt x="676033" y="198894"/>
                  </a:lnTo>
                  <a:lnTo>
                    <a:pt x="671283" y="248119"/>
                  </a:lnTo>
                  <a:lnTo>
                    <a:pt x="667080" y="295300"/>
                  </a:lnTo>
                  <a:lnTo>
                    <a:pt x="666775" y="299059"/>
                  </a:lnTo>
                  <a:lnTo>
                    <a:pt x="869492" y="299059"/>
                  </a:lnTo>
                  <a:lnTo>
                    <a:pt x="872007" y="252730"/>
                  </a:lnTo>
                  <a:lnTo>
                    <a:pt x="875677" y="200964"/>
                  </a:lnTo>
                  <a:lnTo>
                    <a:pt x="879919" y="149212"/>
                  </a:lnTo>
                  <a:lnTo>
                    <a:pt x="889012" y="45720"/>
                  </a:lnTo>
                  <a:lnTo>
                    <a:pt x="892797" y="12"/>
                  </a:lnTo>
                  <a:close/>
                </a:path>
                <a:path w="5059680" h="299085">
                  <a:moveTo>
                    <a:pt x="1571231" y="299059"/>
                  </a:moveTo>
                  <a:lnTo>
                    <a:pt x="1563712" y="239420"/>
                  </a:lnTo>
                  <a:lnTo>
                    <a:pt x="1558886" y="176225"/>
                  </a:lnTo>
                  <a:lnTo>
                    <a:pt x="1556689" y="112725"/>
                  </a:lnTo>
                  <a:lnTo>
                    <a:pt x="1552117" y="12"/>
                  </a:lnTo>
                  <a:lnTo>
                    <a:pt x="1390815" y="12"/>
                  </a:lnTo>
                  <a:lnTo>
                    <a:pt x="1392593" y="19862"/>
                  </a:lnTo>
                  <a:lnTo>
                    <a:pt x="1391018" y="70942"/>
                  </a:lnTo>
                  <a:lnTo>
                    <a:pt x="1382141" y="114896"/>
                  </a:lnTo>
                  <a:lnTo>
                    <a:pt x="1365110" y="147548"/>
                  </a:lnTo>
                  <a:lnTo>
                    <a:pt x="1347076" y="110617"/>
                  </a:lnTo>
                  <a:lnTo>
                    <a:pt x="1333639" y="65024"/>
                  </a:lnTo>
                  <a:lnTo>
                    <a:pt x="1325029" y="14211"/>
                  </a:lnTo>
                  <a:lnTo>
                    <a:pt x="1324063" y="12"/>
                  </a:lnTo>
                  <a:lnTo>
                    <a:pt x="1078953" y="12"/>
                  </a:lnTo>
                  <a:lnTo>
                    <a:pt x="1077506" y="36969"/>
                  </a:lnTo>
                  <a:lnTo>
                    <a:pt x="1075016" y="89763"/>
                  </a:lnTo>
                  <a:lnTo>
                    <a:pt x="1071994" y="150723"/>
                  </a:lnTo>
                  <a:lnTo>
                    <a:pt x="1069886" y="195338"/>
                  </a:lnTo>
                  <a:lnTo>
                    <a:pt x="1067816" y="248119"/>
                  </a:lnTo>
                  <a:lnTo>
                    <a:pt x="1066482" y="299059"/>
                  </a:lnTo>
                  <a:lnTo>
                    <a:pt x="1571231" y="299059"/>
                  </a:lnTo>
                  <a:close/>
                </a:path>
                <a:path w="5059680" h="299085">
                  <a:moveTo>
                    <a:pt x="1937613" y="299059"/>
                  </a:moveTo>
                  <a:lnTo>
                    <a:pt x="1937448" y="293649"/>
                  </a:lnTo>
                  <a:lnTo>
                    <a:pt x="1933981" y="195287"/>
                  </a:lnTo>
                  <a:lnTo>
                    <a:pt x="1932343" y="146100"/>
                  </a:lnTo>
                  <a:lnTo>
                    <a:pt x="1930920" y="96913"/>
                  </a:lnTo>
                  <a:lnTo>
                    <a:pt x="1929853" y="47713"/>
                  </a:lnTo>
                  <a:lnTo>
                    <a:pt x="1929892" y="12"/>
                  </a:lnTo>
                  <a:lnTo>
                    <a:pt x="1681340" y="12"/>
                  </a:lnTo>
                  <a:lnTo>
                    <a:pt x="1685988" y="55346"/>
                  </a:lnTo>
                  <a:lnTo>
                    <a:pt x="1690852" y="104914"/>
                  </a:lnTo>
                  <a:lnTo>
                    <a:pt x="1695970" y="154470"/>
                  </a:lnTo>
                  <a:lnTo>
                    <a:pt x="1701190" y="204000"/>
                  </a:lnTo>
                  <a:lnTo>
                    <a:pt x="1706321" y="253555"/>
                  </a:lnTo>
                  <a:lnTo>
                    <a:pt x="1710778" y="299059"/>
                  </a:lnTo>
                  <a:lnTo>
                    <a:pt x="1937613" y="299059"/>
                  </a:lnTo>
                  <a:close/>
                </a:path>
                <a:path w="5059680" h="299085">
                  <a:moveTo>
                    <a:pt x="2337778" y="299059"/>
                  </a:moveTo>
                  <a:lnTo>
                    <a:pt x="2327300" y="232892"/>
                  </a:lnTo>
                  <a:lnTo>
                    <a:pt x="2321318" y="184785"/>
                  </a:lnTo>
                  <a:lnTo>
                    <a:pt x="2316810" y="135813"/>
                  </a:lnTo>
                  <a:lnTo>
                    <a:pt x="2312568" y="88049"/>
                  </a:lnTo>
                  <a:lnTo>
                    <a:pt x="2307044" y="39827"/>
                  </a:lnTo>
                  <a:lnTo>
                    <a:pt x="2300262" y="12"/>
                  </a:lnTo>
                  <a:lnTo>
                    <a:pt x="2077034" y="12"/>
                  </a:lnTo>
                  <a:lnTo>
                    <a:pt x="2075256" y="57086"/>
                  </a:lnTo>
                  <a:lnTo>
                    <a:pt x="2069160" y="242608"/>
                  </a:lnTo>
                  <a:lnTo>
                    <a:pt x="2067826" y="288315"/>
                  </a:lnTo>
                  <a:lnTo>
                    <a:pt x="2067547" y="299059"/>
                  </a:lnTo>
                  <a:lnTo>
                    <a:pt x="2192134" y="299059"/>
                  </a:lnTo>
                  <a:lnTo>
                    <a:pt x="2185949" y="260286"/>
                  </a:lnTo>
                  <a:lnTo>
                    <a:pt x="2184260" y="207708"/>
                  </a:lnTo>
                  <a:lnTo>
                    <a:pt x="2189492" y="158191"/>
                  </a:lnTo>
                  <a:lnTo>
                    <a:pt x="2202015" y="115798"/>
                  </a:lnTo>
                  <a:lnTo>
                    <a:pt x="2221509" y="148958"/>
                  </a:lnTo>
                  <a:lnTo>
                    <a:pt x="2235924" y="196519"/>
                  </a:lnTo>
                  <a:lnTo>
                    <a:pt x="2244547" y="251663"/>
                  </a:lnTo>
                  <a:lnTo>
                    <a:pt x="2246350" y="299059"/>
                  </a:lnTo>
                  <a:lnTo>
                    <a:pt x="2337778" y="299059"/>
                  </a:lnTo>
                  <a:close/>
                </a:path>
                <a:path w="5059680" h="299085">
                  <a:moveTo>
                    <a:pt x="2635681" y="299059"/>
                  </a:moveTo>
                  <a:lnTo>
                    <a:pt x="2631668" y="260210"/>
                  </a:lnTo>
                  <a:lnTo>
                    <a:pt x="2627147" y="212039"/>
                  </a:lnTo>
                  <a:lnTo>
                    <a:pt x="2622778" y="163753"/>
                  </a:lnTo>
                  <a:lnTo>
                    <a:pt x="2618333" y="115455"/>
                  </a:lnTo>
                  <a:lnTo>
                    <a:pt x="2607449" y="12"/>
                  </a:lnTo>
                  <a:lnTo>
                    <a:pt x="2397391" y="12"/>
                  </a:lnTo>
                  <a:lnTo>
                    <a:pt x="2410282" y="115798"/>
                  </a:lnTo>
                  <a:lnTo>
                    <a:pt x="2415705" y="163766"/>
                  </a:lnTo>
                  <a:lnTo>
                    <a:pt x="2421267" y="212217"/>
                  </a:lnTo>
                  <a:lnTo>
                    <a:pt x="2430780" y="292417"/>
                  </a:lnTo>
                  <a:lnTo>
                    <a:pt x="2431592" y="299059"/>
                  </a:lnTo>
                  <a:lnTo>
                    <a:pt x="2635681" y="299059"/>
                  </a:lnTo>
                  <a:close/>
                </a:path>
                <a:path w="5059680" h="299085">
                  <a:moveTo>
                    <a:pt x="2949473" y="299059"/>
                  </a:moveTo>
                  <a:lnTo>
                    <a:pt x="2946336" y="281419"/>
                  </a:lnTo>
                  <a:lnTo>
                    <a:pt x="2936811" y="229120"/>
                  </a:lnTo>
                  <a:lnTo>
                    <a:pt x="2917596" y="124536"/>
                  </a:lnTo>
                  <a:lnTo>
                    <a:pt x="2907995" y="71640"/>
                  </a:lnTo>
                  <a:lnTo>
                    <a:pt x="2898813" y="19888"/>
                  </a:lnTo>
                  <a:lnTo>
                    <a:pt x="2895396" y="12"/>
                  </a:lnTo>
                  <a:lnTo>
                    <a:pt x="2673807" y="12"/>
                  </a:lnTo>
                  <a:lnTo>
                    <a:pt x="2683002" y="64033"/>
                  </a:lnTo>
                  <a:lnTo>
                    <a:pt x="2690609" y="113931"/>
                  </a:lnTo>
                  <a:lnTo>
                    <a:pt x="2698661" y="163766"/>
                  </a:lnTo>
                  <a:lnTo>
                    <a:pt x="2707068" y="213550"/>
                  </a:lnTo>
                  <a:lnTo>
                    <a:pt x="2715780" y="263283"/>
                  </a:lnTo>
                  <a:lnTo>
                    <a:pt x="2722207" y="299059"/>
                  </a:lnTo>
                  <a:lnTo>
                    <a:pt x="2949473" y="299059"/>
                  </a:lnTo>
                  <a:close/>
                </a:path>
                <a:path w="5059680" h="299085">
                  <a:moveTo>
                    <a:pt x="3606012" y="299059"/>
                  </a:moveTo>
                  <a:lnTo>
                    <a:pt x="3600856" y="221310"/>
                  </a:lnTo>
                  <a:lnTo>
                    <a:pt x="3597376" y="170954"/>
                  </a:lnTo>
                  <a:lnTo>
                    <a:pt x="3593744" y="120611"/>
                  </a:lnTo>
                  <a:lnTo>
                    <a:pt x="3589909" y="71640"/>
                  </a:lnTo>
                  <a:lnTo>
                    <a:pt x="3585680" y="22682"/>
                  </a:lnTo>
                  <a:lnTo>
                    <a:pt x="3583597" y="12"/>
                  </a:lnTo>
                  <a:lnTo>
                    <a:pt x="3057944" y="12"/>
                  </a:lnTo>
                  <a:lnTo>
                    <a:pt x="3090646" y="183324"/>
                  </a:lnTo>
                  <a:lnTo>
                    <a:pt x="3099409" y="232041"/>
                  </a:lnTo>
                  <a:lnTo>
                    <a:pt x="3108096" y="280047"/>
                  </a:lnTo>
                  <a:lnTo>
                    <a:pt x="3111563" y="299059"/>
                  </a:lnTo>
                  <a:lnTo>
                    <a:pt x="3365893" y="299059"/>
                  </a:lnTo>
                  <a:lnTo>
                    <a:pt x="3348355" y="253060"/>
                  </a:lnTo>
                  <a:lnTo>
                    <a:pt x="3337534" y="203377"/>
                  </a:lnTo>
                  <a:lnTo>
                    <a:pt x="3333737" y="152514"/>
                  </a:lnTo>
                  <a:lnTo>
                    <a:pt x="3337141" y="102603"/>
                  </a:lnTo>
                  <a:lnTo>
                    <a:pt x="3347986" y="56083"/>
                  </a:lnTo>
                  <a:lnTo>
                    <a:pt x="3366478" y="15176"/>
                  </a:lnTo>
                  <a:lnTo>
                    <a:pt x="3390417" y="57086"/>
                  </a:lnTo>
                  <a:lnTo>
                    <a:pt x="3407778" y="102641"/>
                  </a:lnTo>
                  <a:lnTo>
                    <a:pt x="3418421" y="150558"/>
                  </a:lnTo>
                  <a:lnTo>
                    <a:pt x="3422154" y="199517"/>
                  </a:lnTo>
                  <a:lnTo>
                    <a:pt x="3418802" y="248221"/>
                  </a:lnTo>
                  <a:lnTo>
                    <a:pt x="3408184" y="295363"/>
                  </a:lnTo>
                  <a:lnTo>
                    <a:pt x="3406686" y="299059"/>
                  </a:lnTo>
                  <a:lnTo>
                    <a:pt x="3606012" y="299059"/>
                  </a:lnTo>
                  <a:close/>
                </a:path>
                <a:path w="5059680" h="299085">
                  <a:moveTo>
                    <a:pt x="4076103" y="299059"/>
                  </a:moveTo>
                  <a:lnTo>
                    <a:pt x="4066133" y="230797"/>
                  </a:lnTo>
                  <a:lnTo>
                    <a:pt x="4059275" y="182664"/>
                  </a:lnTo>
                  <a:lnTo>
                    <a:pt x="4052938" y="135813"/>
                  </a:lnTo>
                  <a:lnTo>
                    <a:pt x="4046994" y="88049"/>
                  </a:lnTo>
                  <a:lnTo>
                    <a:pt x="4041267" y="41059"/>
                  </a:lnTo>
                  <a:lnTo>
                    <a:pt x="4035628" y="12"/>
                  </a:lnTo>
                  <a:lnTo>
                    <a:pt x="3716070" y="12"/>
                  </a:lnTo>
                  <a:lnTo>
                    <a:pt x="3720198" y="49682"/>
                  </a:lnTo>
                  <a:lnTo>
                    <a:pt x="3723932" y="100965"/>
                  </a:lnTo>
                  <a:lnTo>
                    <a:pt x="3727259" y="152463"/>
                  </a:lnTo>
                  <a:lnTo>
                    <a:pt x="3730256" y="204647"/>
                  </a:lnTo>
                  <a:lnTo>
                    <a:pt x="3733368" y="264617"/>
                  </a:lnTo>
                  <a:lnTo>
                    <a:pt x="3735057" y="299059"/>
                  </a:lnTo>
                  <a:lnTo>
                    <a:pt x="4076103" y="299059"/>
                  </a:lnTo>
                  <a:close/>
                </a:path>
                <a:path w="5059680" h="299085">
                  <a:moveTo>
                    <a:pt x="4498492" y="299059"/>
                  </a:moveTo>
                  <a:lnTo>
                    <a:pt x="4498391" y="298056"/>
                  </a:lnTo>
                  <a:lnTo>
                    <a:pt x="4492396" y="246786"/>
                  </a:lnTo>
                  <a:lnTo>
                    <a:pt x="4485310" y="195707"/>
                  </a:lnTo>
                  <a:lnTo>
                    <a:pt x="4477893" y="145592"/>
                  </a:lnTo>
                  <a:lnTo>
                    <a:pt x="4470806" y="95478"/>
                  </a:lnTo>
                  <a:lnTo>
                    <a:pt x="4464177" y="45351"/>
                  </a:lnTo>
                  <a:lnTo>
                    <a:pt x="4458716" y="12"/>
                  </a:lnTo>
                  <a:lnTo>
                    <a:pt x="4140962" y="12"/>
                  </a:lnTo>
                  <a:lnTo>
                    <a:pt x="4175607" y="299059"/>
                  </a:lnTo>
                  <a:lnTo>
                    <a:pt x="4498492" y="299059"/>
                  </a:lnTo>
                  <a:close/>
                </a:path>
                <a:path w="5059680" h="299085">
                  <a:moveTo>
                    <a:pt x="5059489" y="299059"/>
                  </a:moveTo>
                  <a:lnTo>
                    <a:pt x="5058435" y="271678"/>
                  </a:lnTo>
                  <a:lnTo>
                    <a:pt x="5058067" y="264617"/>
                  </a:lnTo>
                  <a:lnTo>
                    <a:pt x="5055679" y="218528"/>
                  </a:lnTo>
                  <a:lnTo>
                    <a:pt x="5052276" y="163753"/>
                  </a:lnTo>
                  <a:lnTo>
                    <a:pt x="5048682" y="111353"/>
                  </a:lnTo>
                  <a:lnTo>
                    <a:pt x="5041023" y="4203"/>
                  </a:lnTo>
                  <a:lnTo>
                    <a:pt x="5040782" y="774"/>
                  </a:lnTo>
                  <a:lnTo>
                    <a:pt x="5040731" y="12"/>
                  </a:lnTo>
                  <a:lnTo>
                    <a:pt x="4795266" y="12"/>
                  </a:lnTo>
                  <a:lnTo>
                    <a:pt x="4795266" y="139623"/>
                  </a:lnTo>
                  <a:lnTo>
                    <a:pt x="4793297" y="188861"/>
                  </a:lnTo>
                  <a:lnTo>
                    <a:pt x="4784572" y="232041"/>
                  </a:lnTo>
                  <a:lnTo>
                    <a:pt x="4768989" y="264617"/>
                  </a:lnTo>
                  <a:lnTo>
                    <a:pt x="4754321" y="212217"/>
                  </a:lnTo>
                  <a:lnTo>
                    <a:pt x="4746155" y="154660"/>
                  </a:lnTo>
                  <a:lnTo>
                    <a:pt x="4744605" y="96926"/>
                  </a:lnTo>
                  <a:lnTo>
                    <a:pt x="4749812" y="43980"/>
                  </a:lnTo>
                  <a:lnTo>
                    <a:pt x="4761916" y="774"/>
                  </a:lnTo>
                  <a:lnTo>
                    <a:pt x="4779454" y="41059"/>
                  </a:lnTo>
                  <a:lnTo>
                    <a:pt x="4790605" y="88849"/>
                  </a:lnTo>
                  <a:lnTo>
                    <a:pt x="4795266" y="139623"/>
                  </a:lnTo>
                  <a:lnTo>
                    <a:pt x="4795266" y="12"/>
                  </a:lnTo>
                  <a:lnTo>
                    <a:pt x="4622787" y="12"/>
                  </a:lnTo>
                  <a:lnTo>
                    <a:pt x="4626597" y="49682"/>
                  </a:lnTo>
                  <a:lnTo>
                    <a:pt x="4630115" y="100965"/>
                  </a:lnTo>
                  <a:lnTo>
                    <a:pt x="4633074" y="152285"/>
                  </a:lnTo>
                  <a:lnTo>
                    <a:pt x="4635284" y="203631"/>
                  </a:lnTo>
                  <a:lnTo>
                    <a:pt x="4636592" y="255003"/>
                  </a:lnTo>
                  <a:lnTo>
                    <a:pt x="4637075" y="299059"/>
                  </a:lnTo>
                  <a:lnTo>
                    <a:pt x="5059489" y="29905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60043" y="2299995"/>
              <a:ext cx="6379210" cy="299085"/>
            </a:xfrm>
            <a:custGeom>
              <a:avLst/>
              <a:gdLst/>
              <a:ahLst/>
              <a:cxnLst/>
              <a:rect l="l" t="t" r="r" b="b"/>
              <a:pathLst>
                <a:path w="6379209" h="299085">
                  <a:moveTo>
                    <a:pt x="6379070" y="0"/>
                  </a:moveTo>
                  <a:lnTo>
                    <a:pt x="0" y="0"/>
                  </a:lnTo>
                  <a:lnTo>
                    <a:pt x="0" y="299046"/>
                  </a:lnTo>
                  <a:lnTo>
                    <a:pt x="6379070" y="299046"/>
                  </a:lnTo>
                  <a:lnTo>
                    <a:pt x="637907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660031" y="2299702"/>
              <a:ext cx="6160770" cy="299720"/>
            </a:xfrm>
            <a:custGeom>
              <a:avLst/>
              <a:gdLst/>
              <a:ahLst/>
              <a:cxnLst/>
              <a:rect l="l" t="t" r="r" b="b"/>
              <a:pathLst>
                <a:path w="6160769" h="299719">
                  <a:moveTo>
                    <a:pt x="125158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90170"/>
                  </a:lnTo>
                  <a:lnTo>
                    <a:pt x="0" y="139700"/>
                  </a:lnTo>
                  <a:lnTo>
                    <a:pt x="0" y="187960"/>
                  </a:lnTo>
                  <a:lnTo>
                    <a:pt x="0" y="240030"/>
                  </a:lnTo>
                  <a:lnTo>
                    <a:pt x="0" y="299720"/>
                  </a:lnTo>
                  <a:lnTo>
                    <a:pt x="116687" y="299720"/>
                  </a:lnTo>
                  <a:lnTo>
                    <a:pt x="116687" y="240030"/>
                  </a:lnTo>
                  <a:lnTo>
                    <a:pt x="117259" y="240030"/>
                  </a:lnTo>
                  <a:lnTo>
                    <a:pt x="117259" y="187960"/>
                  </a:lnTo>
                  <a:lnTo>
                    <a:pt x="118059" y="187960"/>
                  </a:lnTo>
                  <a:lnTo>
                    <a:pt x="118059" y="139700"/>
                  </a:lnTo>
                  <a:lnTo>
                    <a:pt x="119634" y="139700"/>
                  </a:lnTo>
                  <a:lnTo>
                    <a:pt x="119634" y="90170"/>
                  </a:lnTo>
                  <a:lnTo>
                    <a:pt x="122161" y="90170"/>
                  </a:lnTo>
                  <a:lnTo>
                    <a:pt x="122161" y="40640"/>
                  </a:lnTo>
                  <a:lnTo>
                    <a:pt x="125158" y="40640"/>
                  </a:lnTo>
                  <a:lnTo>
                    <a:pt x="125158" y="0"/>
                  </a:lnTo>
                  <a:close/>
                </a:path>
                <a:path w="6160769" h="299719">
                  <a:moveTo>
                    <a:pt x="398856" y="299326"/>
                  </a:moveTo>
                  <a:lnTo>
                    <a:pt x="369709" y="255181"/>
                  </a:lnTo>
                  <a:lnTo>
                    <a:pt x="350761" y="212852"/>
                  </a:lnTo>
                  <a:lnTo>
                    <a:pt x="341922" y="171589"/>
                  </a:lnTo>
                  <a:lnTo>
                    <a:pt x="342823" y="130187"/>
                  </a:lnTo>
                  <a:lnTo>
                    <a:pt x="353060" y="87426"/>
                  </a:lnTo>
                  <a:lnTo>
                    <a:pt x="372275" y="42113"/>
                  </a:lnTo>
                  <a:lnTo>
                    <a:pt x="395947" y="279"/>
                  </a:lnTo>
                  <a:lnTo>
                    <a:pt x="265557" y="279"/>
                  </a:lnTo>
                  <a:lnTo>
                    <a:pt x="264515" y="16078"/>
                  </a:lnTo>
                  <a:lnTo>
                    <a:pt x="260883" y="66027"/>
                  </a:lnTo>
                  <a:lnTo>
                    <a:pt x="257136" y="115963"/>
                  </a:lnTo>
                  <a:lnTo>
                    <a:pt x="253466" y="165912"/>
                  </a:lnTo>
                  <a:lnTo>
                    <a:pt x="250050" y="215861"/>
                  </a:lnTo>
                  <a:lnTo>
                    <a:pt x="247116" y="265823"/>
                  </a:lnTo>
                  <a:lnTo>
                    <a:pt x="245579" y="299326"/>
                  </a:lnTo>
                  <a:lnTo>
                    <a:pt x="398856" y="299326"/>
                  </a:lnTo>
                  <a:close/>
                </a:path>
                <a:path w="6160769" h="299719">
                  <a:moveTo>
                    <a:pt x="592569" y="279"/>
                  </a:moveTo>
                  <a:lnTo>
                    <a:pt x="429780" y="279"/>
                  </a:lnTo>
                  <a:lnTo>
                    <a:pt x="399211" y="299326"/>
                  </a:lnTo>
                  <a:lnTo>
                    <a:pt x="563626" y="299326"/>
                  </a:lnTo>
                  <a:lnTo>
                    <a:pt x="564756" y="272300"/>
                  </a:lnTo>
                  <a:lnTo>
                    <a:pt x="568096" y="223558"/>
                  </a:lnTo>
                  <a:lnTo>
                    <a:pt x="572477" y="174879"/>
                  </a:lnTo>
                  <a:lnTo>
                    <a:pt x="577634" y="126238"/>
                  </a:lnTo>
                  <a:lnTo>
                    <a:pt x="583285" y="77635"/>
                  </a:lnTo>
                  <a:lnTo>
                    <a:pt x="589140" y="29044"/>
                  </a:lnTo>
                  <a:lnTo>
                    <a:pt x="592569" y="279"/>
                  </a:lnTo>
                  <a:close/>
                </a:path>
                <a:path w="6160769" h="299719">
                  <a:moveTo>
                    <a:pt x="949274" y="279"/>
                  </a:moveTo>
                  <a:lnTo>
                    <a:pt x="701967" y="279"/>
                  </a:lnTo>
                  <a:lnTo>
                    <a:pt x="698715" y="30543"/>
                  </a:lnTo>
                  <a:lnTo>
                    <a:pt x="693737" y="78867"/>
                  </a:lnTo>
                  <a:lnTo>
                    <a:pt x="689025" y="126657"/>
                  </a:lnTo>
                  <a:lnTo>
                    <a:pt x="684568" y="174752"/>
                  </a:lnTo>
                  <a:lnTo>
                    <a:pt x="680389" y="222859"/>
                  </a:lnTo>
                  <a:lnTo>
                    <a:pt x="676567" y="270979"/>
                  </a:lnTo>
                  <a:lnTo>
                    <a:pt x="674395" y="299326"/>
                  </a:lnTo>
                  <a:lnTo>
                    <a:pt x="931849" y="299326"/>
                  </a:lnTo>
                  <a:lnTo>
                    <a:pt x="931303" y="286905"/>
                  </a:lnTo>
                  <a:lnTo>
                    <a:pt x="932815" y="236664"/>
                  </a:lnTo>
                  <a:lnTo>
                    <a:pt x="935215" y="186436"/>
                  </a:lnTo>
                  <a:lnTo>
                    <a:pt x="938352" y="136232"/>
                  </a:lnTo>
                  <a:lnTo>
                    <a:pt x="942073" y="86029"/>
                  </a:lnTo>
                  <a:lnTo>
                    <a:pt x="946188" y="35839"/>
                  </a:lnTo>
                  <a:lnTo>
                    <a:pt x="949274" y="279"/>
                  </a:lnTo>
                  <a:close/>
                </a:path>
                <a:path w="6160769" h="299719">
                  <a:moveTo>
                    <a:pt x="1819694" y="299326"/>
                  </a:moveTo>
                  <a:lnTo>
                    <a:pt x="1818932" y="293674"/>
                  </a:lnTo>
                  <a:lnTo>
                    <a:pt x="1812264" y="242862"/>
                  </a:lnTo>
                  <a:lnTo>
                    <a:pt x="1810359" y="227952"/>
                  </a:lnTo>
                  <a:lnTo>
                    <a:pt x="1805762" y="192011"/>
                  </a:lnTo>
                  <a:lnTo>
                    <a:pt x="1799386" y="141135"/>
                  </a:lnTo>
                  <a:lnTo>
                    <a:pt x="1795576" y="101841"/>
                  </a:lnTo>
                  <a:lnTo>
                    <a:pt x="1793354" y="62331"/>
                  </a:lnTo>
                  <a:lnTo>
                    <a:pt x="1791208" y="279"/>
                  </a:lnTo>
                  <a:lnTo>
                    <a:pt x="1566900" y="279"/>
                  </a:lnTo>
                  <a:lnTo>
                    <a:pt x="1551762" y="26581"/>
                  </a:lnTo>
                  <a:lnTo>
                    <a:pt x="1538490" y="279"/>
                  </a:lnTo>
                  <a:lnTo>
                    <a:pt x="1187767" y="279"/>
                  </a:lnTo>
                  <a:lnTo>
                    <a:pt x="1183982" y="78867"/>
                  </a:lnTo>
                  <a:lnTo>
                    <a:pt x="1181849" y="130060"/>
                  </a:lnTo>
                  <a:lnTo>
                    <a:pt x="1180172" y="181254"/>
                  </a:lnTo>
                  <a:lnTo>
                    <a:pt x="1179118" y="232435"/>
                  </a:lnTo>
                  <a:lnTo>
                    <a:pt x="1178928" y="299326"/>
                  </a:lnTo>
                  <a:lnTo>
                    <a:pt x="1547393" y="299326"/>
                  </a:lnTo>
                  <a:lnTo>
                    <a:pt x="1556156" y="261264"/>
                  </a:lnTo>
                  <a:lnTo>
                    <a:pt x="1570456" y="227952"/>
                  </a:lnTo>
                  <a:lnTo>
                    <a:pt x="1592973" y="273621"/>
                  </a:lnTo>
                  <a:lnTo>
                    <a:pt x="1604683" y="299326"/>
                  </a:lnTo>
                  <a:lnTo>
                    <a:pt x="1819694" y="299326"/>
                  </a:lnTo>
                  <a:close/>
                </a:path>
                <a:path w="6160769" h="299719">
                  <a:moveTo>
                    <a:pt x="2268169" y="299326"/>
                  </a:moveTo>
                  <a:lnTo>
                    <a:pt x="2268042" y="294614"/>
                  </a:lnTo>
                  <a:lnTo>
                    <a:pt x="2266581" y="245554"/>
                  </a:lnTo>
                  <a:lnTo>
                    <a:pt x="2264956" y="196494"/>
                  </a:lnTo>
                  <a:lnTo>
                    <a:pt x="2261489" y="98374"/>
                  </a:lnTo>
                  <a:lnTo>
                    <a:pt x="2259800" y="49314"/>
                  </a:lnTo>
                  <a:lnTo>
                    <a:pt x="2258263" y="279"/>
                  </a:lnTo>
                  <a:lnTo>
                    <a:pt x="1960664" y="279"/>
                  </a:lnTo>
                  <a:lnTo>
                    <a:pt x="1961527" y="8737"/>
                  </a:lnTo>
                  <a:lnTo>
                    <a:pt x="1972640" y="114630"/>
                  </a:lnTo>
                  <a:lnTo>
                    <a:pt x="1978075" y="167589"/>
                  </a:lnTo>
                  <a:lnTo>
                    <a:pt x="1983244" y="220573"/>
                  </a:lnTo>
                  <a:lnTo>
                    <a:pt x="1986102" y="259943"/>
                  </a:lnTo>
                  <a:lnTo>
                    <a:pt x="1987981" y="299326"/>
                  </a:lnTo>
                  <a:lnTo>
                    <a:pt x="2268169" y="299326"/>
                  </a:lnTo>
                  <a:close/>
                </a:path>
                <a:path w="6160769" h="299719">
                  <a:moveTo>
                    <a:pt x="2608402" y="299326"/>
                  </a:moveTo>
                  <a:lnTo>
                    <a:pt x="2606408" y="295846"/>
                  </a:lnTo>
                  <a:lnTo>
                    <a:pt x="2589771" y="248386"/>
                  </a:lnTo>
                  <a:lnTo>
                    <a:pt x="2578620" y="194970"/>
                  </a:lnTo>
                  <a:lnTo>
                    <a:pt x="2573286" y="138887"/>
                  </a:lnTo>
                  <a:lnTo>
                    <a:pt x="2574036" y="86931"/>
                  </a:lnTo>
                  <a:lnTo>
                    <a:pt x="2574137" y="82994"/>
                  </a:lnTo>
                  <a:lnTo>
                    <a:pt x="2581300" y="31648"/>
                  </a:lnTo>
                  <a:lnTo>
                    <a:pt x="2591104" y="279"/>
                  </a:lnTo>
                  <a:lnTo>
                    <a:pt x="2434336" y="279"/>
                  </a:lnTo>
                  <a:lnTo>
                    <a:pt x="2430361" y="121158"/>
                  </a:lnTo>
                  <a:lnTo>
                    <a:pt x="2428163" y="194970"/>
                  </a:lnTo>
                  <a:lnTo>
                    <a:pt x="2426487" y="258610"/>
                  </a:lnTo>
                  <a:lnTo>
                    <a:pt x="2426449" y="299326"/>
                  </a:lnTo>
                  <a:lnTo>
                    <a:pt x="2608402" y="299326"/>
                  </a:lnTo>
                  <a:close/>
                </a:path>
                <a:path w="6160769" h="299719">
                  <a:moveTo>
                    <a:pt x="2778734" y="299326"/>
                  </a:moveTo>
                  <a:lnTo>
                    <a:pt x="2766822" y="229692"/>
                  </a:lnTo>
                  <a:lnTo>
                    <a:pt x="2758960" y="181381"/>
                  </a:lnTo>
                  <a:lnTo>
                    <a:pt x="2751480" y="132994"/>
                  </a:lnTo>
                  <a:lnTo>
                    <a:pt x="2744927" y="81597"/>
                  </a:lnTo>
                  <a:lnTo>
                    <a:pt x="2739948" y="29972"/>
                  </a:lnTo>
                  <a:lnTo>
                    <a:pt x="2737396" y="279"/>
                  </a:lnTo>
                  <a:lnTo>
                    <a:pt x="2603855" y="279"/>
                  </a:lnTo>
                  <a:lnTo>
                    <a:pt x="2629395" y="56286"/>
                  </a:lnTo>
                  <a:lnTo>
                    <a:pt x="2640939" y="104279"/>
                  </a:lnTo>
                  <a:lnTo>
                    <a:pt x="2648293" y="156400"/>
                  </a:lnTo>
                  <a:lnTo>
                    <a:pt x="2651087" y="209042"/>
                  </a:lnTo>
                  <a:lnTo>
                    <a:pt x="2648928" y="258610"/>
                  </a:lnTo>
                  <a:lnTo>
                    <a:pt x="2641816" y="299326"/>
                  </a:lnTo>
                  <a:lnTo>
                    <a:pt x="2778734" y="299326"/>
                  </a:lnTo>
                  <a:close/>
                </a:path>
                <a:path w="6160769" h="299719">
                  <a:moveTo>
                    <a:pt x="3145967" y="299326"/>
                  </a:moveTo>
                  <a:lnTo>
                    <a:pt x="3138309" y="237236"/>
                  </a:lnTo>
                  <a:lnTo>
                    <a:pt x="3132975" y="187198"/>
                  </a:lnTo>
                  <a:lnTo>
                    <a:pt x="3127641" y="132003"/>
                  </a:lnTo>
                  <a:lnTo>
                    <a:pt x="3123019" y="81597"/>
                  </a:lnTo>
                  <a:lnTo>
                    <a:pt x="3118980" y="36753"/>
                  </a:lnTo>
                  <a:lnTo>
                    <a:pt x="3115602" y="279"/>
                  </a:lnTo>
                  <a:lnTo>
                    <a:pt x="2856420" y="279"/>
                  </a:lnTo>
                  <a:lnTo>
                    <a:pt x="2863050" y="58826"/>
                  </a:lnTo>
                  <a:lnTo>
                    <a:pt x="2872994" y="144589"/>
                  </a:lnTo>
                  <a:lnTo>
                    <a:pt x="2877820" y="185204"/>
                  </a:lnTo>
                  <a:lnTo>
                    <a:pt x="2883522" y="232041"/>
                  </a:lnTo>
                  <a:lnTo>
                    <a:pt x="2889732" y="281686"/>
                  </a:lnTo>
                  <a:lnTo>
                    <a:pt x="2892006" y="299326"/>
                  </a:lnTo>
                  <a:lnTo>
                    <a:pt x="3145967" y="299326"/>
                  </a:lnTo>
                  <a:close/>
                </a:path>
                <a:path w="6160769" h="299719">
                  <a:moveTo>
                    <a:pt x="3541979" y="299326"/>
                  </a:moveTo>
                  <a:lnTo>
                    <a:pt x="3532060" y="242379"/>
                  </a:lnTo>
                  <a:lnTo>
                    <a:pt x="3523323" y="193509"/>
                  </a:lnTo>
                  <a:lnTo>
                    <a:pt x="3512121" y="132003"/>
                  </a:lnTo>
                  <a:lnTo>
                    <a:pt x="3487928" y="279"/>
                  </a:lnTo>
                  <a:lnTo>
                    <a:pt x="3206978" y="279"/>
                  </a:lnTo>
                  <a:lnTo>
                    <a:pt x="3218192" y="68986"/>
                  </a:lnTo>
                  <a:lnTo>
                    <a:pt x="3226524" y="117741"/>
                  </a:lnTo>
                  <a:lnTo>
                    <a:pt x="3235071" y="166458"/>
                  </a:lnTo>
                  <a:lnTo>
                    <a:pt x="3243910" y="215836"/>
                  </a:lnTo>
                  <a:lnTo>
                    <a:pt x="3253270" y="267258"/>
                  </a:lnTo>
                  <a:lnTo>
                    <a:pt x="3259163" y="299326"/>
                  </a:lnTo>
                  <a:lnTo>
                    <a:pt x="3541979" y="299326"/>
                  </a:lnTo>
                  <a:close/>
                </a:path>
                <a:path w="6160769" h="299719">
                  <a:moveTo>
                    <a:pt x="4351198" y="299326"/>
                  </a:moveTo>
                  <a:lnTo>
                    <a:pt x="4343616" y="181381"/>
                  </a:lnTo>
                  <a:lnTo>
                    <a:pt x="4340314" y="132003"/>
                  </a:lnTo>
                  <a:lnTo>
                    <a:pt x="4336859" y="81597"/>
                  </a:lnTo>
                  <a:lnTo>
                    <a:pt x="4332211" y="15989"/>
                  </a:lnTo>
                  <a:lnTo>
                    <a:pt x="4331068" y="279"/>
                  </a:lnTo>
                  <a:lnTo>
                    <a:pt x="4105935" y="279"/>
                  </a:lnTo>
                  <a:lnTo>
                    <a:pt x="4112831" y="36753"/>
                  </a:lnTo>
                  <a:lnTo>
                    <a:pt x="4112920" y="37541"/>
                  </a:lnTo>
                  <a:lnTo>
                    <a:pt x="4116387" y="82994"/>
                  </a:lnTo>
                  <a:lnTo>
                    <a:pt x="4116438" y="86626"/>
                  </a:lnTo>
                  <a:lnTo>
                    <a:pt x="4114800" y="132003"/>
                  </a:lnTo>
                  <a:lnTo>
                    <a:pt x="4107662" y="178574"/>
                  </a:lnTo>
                  <a:lnTo>
                    <a:pt x="4095000" y="223520"/>
                  </a:lnTo>
                  <a:lnTo>
                    <a:pt x="4076700" y="266077"/>
                  </a:lnTo>
                  <a:lnTo>
                    <a:pt x="4052532" y="227647"/>
                  </a:lnTo>
                  <a:lnTo>
                    <a:pt x="4033304" y="184454"/>
                  </a:lnTo>
                  <a:lnTo>
                    <a:pt x="4019131" y="137845"/>
                  </a:lnTo>
                  <a:lnTo>
                    <a:pt x="4010126" y="89166"/>
                  </a:lnTo>
                  <a:lnTo>
                    <a:pt x="4006431" y="39751"/>
                  </a:lnTo>
                  <a:lnTo>
                    <a:pt x="4007840" y="279"/>
                  </a:lnTo>
                  <a:lnTo>
                    <a:pt x="3690582" y="279"/>
                  </a:lnTo>
                  <a:lnTo>
                    <a:pt x="3706749" y="90614"/>
                  </a:lnTo>
                  <a:lnTo>
                    <a:pt x="3715855" y="141211"/>
                  </a:lnTo>
                  <a:lnTo>
                    <a:pt x="3725405" y="193916"/>
                  </a:lnTo>
                  <a:lnTo>
                    <a:pt x="3734244" y="242443"/>
                  </a:lnTo>
                  <a:lnTo>
                    <a:pt x="3744709" y="299326"/>
                  </a:lnTo>
                  <a:lnTo>
                    <a:pt x="4351198" y="299326"/>
                  </a:lnTo>
                  <a:close/>
                </a:path>
                <a:path w="6160769" h="299719">
                  <a:moveTo>
                    <a:pt x="4944034" y="299326"/>
                  </a:moveTo>
                  <a:lnTo>
                    <a:pt x="4938966" y="263512"/>
                  </a:lnTo>
                  <a:lnTo>
                    <a:pt x="4931930" y="215036"/>
                  </a:lnTo>
                  <a:lnTo>
                    <a:pt x="4924272" y="162801"/>
                  </a:lnTo>
                  <a:lnTo>
                    <a:pt x="4916602" y="109994"/>
                  </a:lnTo>
                  <a:lnTo>
                    <a:pt x="4909286" y="58039"/>
                  </a:lnTo>
                  <a:lnTo>
                    <a:pt x="4902238" y="5372"/>
                  </a:lnTo>
                  <a:lnTo>
                    <a:pt x="4901616" y="279"/>
                  </a:lnTo>
                  <a:lnTo>
                    <a:pt x="4494962" y="279"/>
                  </a:lnTo>
                  <a:lnTo>
                    <a:pt x="4500638" y="95694"/>
                  </a:lnTo>
                  <a:lnTo>
                    <a:pt x="4503229" y="144589"/>
                  </a:lnTo>
                  <a:lnTo>
                    <a:pt x="4505757" y="194970"/>
                  </a:lnTo>
                  <a:lnTo>
                    <a:pt x="4508106" y="244157"/>
                  </a:lnTo>
                  <a:lnTo>
                    <a:pt x="4510671" y="299326"/>
                  </a:lnTo>
                  <a:lnTo>
                    <a:pt x="4944034" y="299326"/>
                  </a:lnTo>
                  <a:close/>
                </a:path>
                <a:path w="6160769" h="299719">
                  <a:moveTo>
                    <a:pt x="5466397" y="299326"/>
                  </a:moveTo>
                  <a:lnTo>
                    <a:pt x="5460123" y="229692"/>
                  </a:lnTo>
                  <a:lnTo>
                    <a:pt x="5454955" y="182384"/>
                  </a:lnTo>
                  <a:lnTo>
                    <a:pt x="5448973" y="134366"/>
                  </a:lnTo>
                  <a:lnTo>
                    <a:pt x="5442216" y="86626"/>
                  </a:lnTo>
                  <a:lnTo>
                    <a:pt x="5434812" y="36753"/>
                  </a:lnTo>
                  <a:lnTo>
                    <a:pt x="5429567" y="279"/>
                  </a:lnTo>
                  <a:lnTo>
                    <a:pt x="5031130" y="279"/>
                  </a:lnTo>
                  <a:lnTo>
                    <a:pt x="5065750" y="299326"/>
                  </a:lnTo>
                  <a:lnTo>
                    <a:pt x="5466397" y="299326"/>
                  </a:lnTo>
                  <a:close/>
                </a:path>
                <a:path w="6160769" h="299719">
                  <a:moveTo>
                    <a:pt x="6160528" y="299326"/>
                  </a:moveTo>
                  <a:lnTo>
                    <a:pt x="6159893" y="266077"/>
                  </a:lnTo>
                  <a:lnTo>
                    <a:pt x="6158382" y="218376"/>
                  </a:lnTo>
                  <a:lnTo>
                    <a:pt x="6156401" y="172554"/>
                  </a:lnTo>
                  <a:lnTo>
                    <a:pt x="6156287" y="169760"/>
                  </a:lnTo>
                  <a:lnTo>
                    <a:pt x="6153734" y="121158"/>
                  </a:lnTo>
                  <a:lnTo>
                    <a:pt x="6150813" y="72567"/>
                  </a:lnTo>
                  <a:lnTo>
                    <a:pt x="6147613" y="23977"/>
                  </a:lnTo>
                  <a:lnTo>
                    <a:pt x="6145962" y="279"/>
                  </a:lnTo>
                  <a:lnTo>
                    <a:pt x="5827471" y="279"/>
                  </a:lnTo>
                  <a:lnTo>
                    <a:pt x="5828639" y="43586"/>
                  </a:lnTo>
                  <a:lnTo>
                    <a:pt x="5823966" y="94500"/>
                  </a:lnTo>
                  <a:lnTo>
                    <a:pt x="5813095" y="138684"/>
                  </a:lnTo>
                  <a:lnTo>
                    <a:pt x="5795911" y="172554"/>
                  </a:lnTo>
                  <a:lnTo>
                    <a:pt x="5782030" y="126809"/>
                  </a:lnTo>
                  <a:lnTo>
                    <a:pt x="5772264" y="76885"/>
                  </a:lnTo>
                  <a:lnTo>
                    <a:pt x="5766651" y="25031"/>
                  </a:lnTo>
                  <a:lnTo>
                    <a:pt x="5765990" y="279"/>
                  </a:lnTo>
                  <a:lnTo>
                    <a:pt x="5624639" y="279"/>
                  </a:lnTo>
                  <a:lnTo>
                    <a:pt x="5627979" y="65278"/>
                  </a:lnTo>
                  <a:lnTo>
                    <a:pt x="5629770" y="114046"/>
                  </a:lnTo>
                  <a:lnTo>
                    <a:pt x="5630850" y="161175"/>
                  </a:lnTo>
                  <a:lnTo>
                    <a:pt x="5631408" y="209042"/>
                  </a:lnTo>
                  <a:lnTo>
                    <a:pt x="5631637" y="299326"/>
                  </a:lnTo>
                  <a:lnTo>
                    <a:pt x="6160528" y="299326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658628" y="2235111"/>
              <a:ext cx="145415" cy="2863850"/>
            </a:xfrm>
            <a:custGeom>
              <a:avLst/>
              <a:gdLst/>
              <a:ahLst/>
              <a:cxnLst/>
              <a:rect l="l" t="t" r="r" b="b"/>
              <a:pathLst>
                <a:path w="145415" h="2863850">
                  <a:moveTo>
                    <a:pt x="0" y="0"/>
                  </a:moveTo>
                  <a:lnTo>
                    <a:pt x="0" y="2863850"/>
                  </a:lnTo>
                </a:path>
                <a:path w="145415" h="2863850">
                  <a:moveTo>
                    <a:pt x="0" y="0"/>
                  </a:moveTo>
                  <a:lnTo>
                    <a:pt x="144970" y="0"/>
                  </a:lnTo>
                </a:path>
                <a:path w="145415" h="2863850">
                  <a:moveTo>
                    <a:pt x="0" y="2863850"/>
                  </a:moveTo>
                  <a:lnTo>
                    <a:pt x="144970" y="286385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575847" y="2151099"/>
            <a:ext cx="4302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New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most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common cancers: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80076" y="2242255"/>
            <a:ext cx="1403350" cy="274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4490" marR="5080" indent="610235" algn="r">
              <a:lnSpc>
                <a:spcPct val="1396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L</a:t>
            </a:r>
            <a:r>
              <a:rPr sz="1600" spc="-20" dirty="0">
                <a:latin typeface="Source Sans Pro"/>
                <a:cs typeface="Source Sans Pro"/>
              </a:rPr>
              <a:t>ung  </a:t>
            </a:r>
            <a:r>
              <a:rPr sz="1600" spc="-30" dirty="0">
                <a:latin typeface="Source Sans Pro"/>
                <a:cs typeface="Source Sans Pro"/>
              </a:rPr>
              <a:t>Breast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Bowel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Prostate 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H</a:t>
            </a:r>
            <a:r>
              <a:rPr sz="1600" spc="-65" dirty="0">
                <a:latin typeface="Source Sans Pro"/>
                <a:cs typeface="Source Sans Pro"/>
              </a:rPr>
              <a:t>e</a:t>
            </a:r>
            <a:r>
              <a:rPr sz="1600" spc="-4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&amp;</a:t>
            </a:r>
            <a:r>
              <a:rPr sz="1600" spc="-80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Neck</a:t>
            </a:r>
            <a:endParaRPr sz="1600">
              <a:latin typeface="Source Sans Pro"/>
              <a:cs typeface="Source Sans Pro"/>
            </a:endParaRPr>
          </a:p>
          <a:p>
            <a:pPr marR="6985" algn="r">
              <a:lnSpc>
                <a:spcPct val="100000"/>
              </a:lnSpc>
              <a:spcBef>
                <a:spcPts val="720"/>
              </a:spcBef>
            </a:pPr>
            <a:r>
              <a:rPr sz="1600" spc="-25" dirty="0">
                <a:latin typeface="Source Sans Pro"/>
                <a:cs typeface="Source Sans Pro"/>
              </a:rPr>
              <a:t>Liver</a:t>
            </a:r>
            <a:endParaRPr sz="1600">
              <a:latin typeface="Source Sans Pro"/>
              <a:cs typeface="Source Sans Pro"/>
            </a:endParaRPr>
          </a:p>
          <a:p>
            <a:pPr marL="12700" marR="6985" indent="758825" algn="r">
              <a:lnSpc>
                <a:spcPct val="137700"/>
              </a:lnSpc>
              <a:spcBef>
                <a:spcPts val="115"/>
              </a:spcBef>
            </a:pPr>
            <a:r>
              <a:rPr sz="1600" spc="-20" dirty="0">
                <a:latin typeface="Source Sans Pro"/>
                <a:cs typeface="Source Sans Pro"/>
              </a:rPr>
              <a:t>U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erine  Melanom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(skin)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191203" y="4738710"/>
            <a:ext cx="690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AIH</a:t>
            </a:r>
            <a:r>
              <a:rPr sz="160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[5]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21154" y="1898008"/>
            <a:ext cx="1270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625165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629176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400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0633188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600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637198" y="1898008"/>
            <a:ext cx="322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800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641210" y="1898008"/>
            <a:ext cx="4705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1,000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3645221" y="1898008"/>
            <a:ext cx="4705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1,200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687841" y="1898008"/>
            <a:ext cx="47053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1,400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063836" y="2320835"/>
            <a:ext cx="631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1,220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149436" y="2679484"/>
            <a:ext cx="6311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1,030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628992" y="303203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742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461606" y="3360458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703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484214" y="3717836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523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88890" y="4076484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295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119472" y="4349788"/>
            <a:ext cx="441959" cy="7429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52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269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264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658268" y="2234561"/>
            <a:ext cx="7313930" cy="24130"/>
          </a:xfrm>
          <a:custGeom>
            <a:avLst/>
            <a:gdLst/>
            <a:ahLst/>
            <a:cxnLst/>
            <a:rect l="l" t="t" r="r" b="b"/>
            <a:pathLst>
              <a:path w="7313930" h="24130">
                <a:moveTo>
                  <a:pt x="6269050" y="0"/>
                </a:moveTo>
                <a:lnTo>
                  <a:pt x="6269050" y="23774"/>
                </a:lnTo>
              </a:path>
              <a:path w="7313930" h="24130">
                <a:moveTo>
                  <a:pt x="5224208" y="0"/>
                </a:moveTo>
                <a:lnTo>
                  <a:pt x="5224208" y="23774"/>
                </a:lnTo>
              </a:path>
              <a:path w="7313930" h="24130">
                <a:moveTo>
                  <a:pt x="4179366" y="0"/>
                </a:moveTo>
                <a:lnTo>
                  <a:pt x="4179366" y="23774"/>
                </a:lnTo>
              </a:path>
              <a:path w="7313930" h="24130">
                <a:moveTo>
                  <a:pt x="3134525" y="0"/>
                </a:moveTo>
                <a:lnTo>
                  <a:pt x="3134525" y="23774"/>
                </a:lnTo>
              </a:path>
              <a:path w="7313930" h="24130">
                <a:moveTo>
                  <a:pt x="2089683" y="0"/>
                </a:moveTo>
                <a:lnTo>
                  <a:pt x="2089683" y="23774"/>
                </a:lnTo>
              </a:path>
              <a:path w="7313930" h="24130">
                <a:moveTo>
                  <a:pt x="1044841" y="0"/>
                </a:moveTo>
                <a:lnTo>
                  <a:pt x="1044841" y="23774"/>
                </a:lnTo>
              </a:path>
              <a:path w="7313930" h="24130">
                <a:moveTo>
                  <a:pt x="0" y="0"/>
                </a:moveTo>
                <a:lnTo>
                  <a:pt x="0" y="23774"/>
                </a:lnTo>
              </a:path>
              <a:path w="7313930" h="24130">
                <a:moveTo>
                  <a:pt x="7313891" y="0"/>
                </a:moveTo>
                <a:lnTo>
                  <a:pt x="7313891" y="23774"/>
                </a:lnTo>
              </a:path>
              <a:path w="7313930" h="24130">
                <a:moveTo>
                  <a:pt x="0" y="0"/>
                </a:moveTo>
                <a:lnTo>
                  <a:pt x="731389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6799" y="1890938"/>
            <a:ext cx="1146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Su</a:t>
            </a:r>
            <a:r>
              <a:rPr sz="2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vi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v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al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6289" y="5806546"/>
            <a:ext cx="7009763" cy="719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57810">
              <a:lnSpc>
                <a:spcPct val="1167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2019-20,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there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were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10,073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hospitalisations </a:t>
            </a:r>
            <a:r>
              <a:rPr sz="2000" b="1" spc="-38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neoplasms</a:t>
            </a:r>
            <a:r>
              <a:rPr sz="2000" dirty="0">
                <a:latin typeface="Source Sans Pro"/>
                <a:cs typeface="Source Sans Pro"/>
              </a:rPr>
              <a:t>,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ep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esentin</a:t>
            </a:r>
            <a:r>
              <a:rPr sz="2000" dirty="0">
                <a:latin typeface="Source Sans Pro"/>
                <a:cs typeface="Source Sans Pro"/>
              </a:rPr>
              <a:t>g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3.3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0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all  </a:t>
            </a:r>
            <a:r>
              <a:rPr sz="2000" spc="-45" dirty="0">
                <a:latin typeface="Source Sans Pro"/>
                <a:cs typeface="Source Sans Pro"/>
              </a:rPr>
              <a:t>hospitalisations</a:t>
            </a:r>
            <a:r>
              <a:rPr sz="2000" spc="-240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[9]</a:t>
            </a:r>
            <a:r>
              <a:rPr sz="2000" spc="-15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71103" y="1910139"/>
            <a:ext cx="499745" cy="476250"/>
            <a:chOff x="1871103" y="1910139"/>
            <a:chExt cx="499745" cy="476250"/>
          </a:xfrm>
        </p:grpSpPr>
        <p:sp>
          <p:nvSpPr>
            <p:cNvPr id="5" name="object 5"/>
            <p:cNvSpPr/>
            <p:nvPr/>
          </p:nvSpPr>
          <p:spPr>
            <a:xfrm>
              <a:off x="1871103" y="1910139"/>
              <a:ext cx="499745" cy="476250"/>
            </a:xfrm>
            <a:custGeom>
              <a:avLst/>
              <a:gdLst/>
              <a:ahLst/>
              <a:cxnLst/>
              <a:rect l="l" t="t" r="r" b="b"/>
              <a:pathLst>
                <a:path w="499744" h="476250">
                  <a:moveTo>
                    <a:pt x="88518" y="147319"/>
                  </a:moveTo>
                  <a:lnTo>
                    <a:pt x="59593" y="175259"/>
                  </a:lnTo>
                  <a:lnTo>
                    <a:pt x="42468" y="195579"/>
                  </a:lnTo>
                  <a:lnTo>
                    <a:pt x="37744" y="200659"/>
                  </a:lnTo>
                  <a:lnTo>
                    <a:pt x="28117" y="212089"/>
                  </a:lnTo>
                  <a:lnTo>
                    <a:pt x="23329" y="218439"/>
                  </a:lnTo>
                  <a:lnTo>
                    <a:pt x="15557" y="227329"/>
                  </a:lnTo>
                  <a:lnTo>
                    <a:pt x="5270" y="236219"/>
                  </a:lnTo>
                  <a:lnTo>
                    <a:pt x="2298" y="241299"/>
                  </a:lnTo>
                  <a:lnTo>
                    <a:pt x="139" y="247649"/>
                  </a:lnTo>
                  <a:lnTo>
                    <a:pt x="0" y="248919"/>
                  </a:lnTo>
                  <a:lnTo>
                    <a:pt x="3670" y="255269"/>
                  </a:lnTo>
                  <a:lnTo>
                    <a:pt x="6210" y="259079"/>
                  </a:lnTo>
                  <a:lnTo>
                    <a:pt x="12841" y="270509"/>
                  </a:lnTo>
                  <a:lnTo>
                    <a:pt x="17699" y="278129"/>
                  </a:lnTo>
                  <a:lnTo>
                    <a:pt x="22825" y="285749"/>
                  </a:lnTo>
                  <a:lnTo>
                    <a:pt x="28066" y="293369"/>
                  </a:lnTo>
                  <a:lnTo>
                    <a:pt x="32108" y="299719"/>
                  </a:lnTo>
                  <a:lnTo>
                    <a:pt x="36074" y="304799"/>
                  </a:lnTo>
                  <a:lnTo>
                    <a:pt x="43967" y="317499"/>
                  </a:lnTo>
                  <a:lnTo>
                    <a:pt x="46748" y="321309"/>
                  </a:lnTo>
                  <a:lnTo>
                    <a:pt x="49656" y="325119"/>
                  </a:lnTo>
                  <a:lnTo>
                    <a:pt x="71742" y="358139"/>
                  </a:lnTo>
                  <a:lnTo>
                    <a:pt x="81361" y="372109"/>
                  </a:lnTo>
                  <a:lnTo>
                    <a:pt x="90906" y="386079"/>
                  </a:lnTo>
                  <a:lnTo>
                    <a:pt x="97096" y="396239"/>
                  </a:lnTo>
                  <a:lnTo>
                    <a:pt x="109242" y="415289"/>
                  </a:lnTo>
                  <a:lnTo>
                    <a:pt x="115468" y="424179"/>
                  </a:lnTo>
                  <a:lnTo>
                    <a:pt x="123893" y="436879"/>
                  </a:lnTo>
                  <a:lnTo>
                    <a:pt x="132424" y="449579"/>
                  </a:lnTo>
                  <a:lnTo>
                    <a:pt x="150139" y="474979"/>
                  </a:lnTo>
                  <a:lnTo>
                    <a:pt x="150863" y="476249"/>
                  </a:lnTo>
                  <a:lnTo>
                    <a:pt x="151879" y="476249"/>
                  </a:lnTo>
                  <a:lnTo>
                    <a:pt x="152692" y="474979"/>
                  </a:lnTo>
                  <a:lnTo>
                    <a:pt x="153415" y="474979"/>
                  </a:lnTo>
                  <a:lnTo>
                    <a:pt x="156260" y="468629"/>
                  </a:lnTo>
                  <a:lnTo>
                    <a:pt x="158394" y="463549"/>
                  </a:lnTo>
                  <a:lnTo>
                    <a:pt x="168205" y="444499"/>
                  </a:lnTo>
                  <a:lnTo>
                    <a:pt x="131356" y="444499"/>
                  </a:lnTo>
                  <a:lnTo>
                    <a:pt x="131470" y="443229"/>
                  </a:lnTo>
                  <a:lnTo>
                    <a:pt x="157995" y="439419"/>
                  </a:lnTo>
                  <a:lnTo>
                    <a:pt x="170821" y="439419"/>
                  </a:lnTo>
                  <a:lnTo>
                    <a:pt x="174091" y="433069"/>
                  </a:lnTo>
                  <a:lnTo>
                    <a:pt x="177439" y="426719"/>
                  </a:lnTo>
                  <a:lnTo>
                    <a:pt x="121043" y="426719"/>
                  </a:lnTo>
                  <a:lnTo>
                    <a:pt x="120776" y="424179"/>
                  </a:lnTo>
                  <a:lnTo>
                    <a:pt x="127685" y="422909"/>
                  </a:lnTo>
                  <a:lnTo>
                    <a:pt x="134531" y="422909"/>
                  </a:lnTo>
                  <a:lnTo>
                    <a:pt x="142074" y="421639"/>
                  </a:lnTo>
                  <a:lnTo>
                    <a:pt x="154800" y="421639"/>
                  </a:lnTo>
                  <a:lnTo>
                    <a:pt x="162610" y="420369"/>
                  </a:lnTo>
                  <a:lnTo>
                    <a:pt x="169646" y="419099"/>
                  </a:lnTo>
                  <a:lnTo>
                    <a:pt x="181468" y="419099"/>
                  </a:lnTo>
                  <a:lnTo>
                    <a:pt x="186240" y="410209"/>
                  </a:lnTo>
                  <a:lnTo>
                    <a:pt x="112077" y="410209"/>
                  </a:lnTo>
                  <a:lnTo>
                    <a:pt x="110896" y="407669"/>
                  </a:lnTo>
                  <a:lnTo>
                    <a:pt x="125164" y="406399"/>
                  </a:lnTo>
                  <a:lnTo>
                    <a:pt x="149663" y="403859"/>
                  </a:lnTo>
                  <a:lnTo>
                    <a:pt x="189850" y="403859"/>
                  </a:lnTo>
                  <a:lnTo>
                    <a:pt x="192845" y="398779"/>
                  </a:lnTo>
                  <a:lnTo>
                    <a:pt x="196891" y="391159"/>
                  </a:lnTo>
                  <a:lnTo>
                    <a:pt x="100215" y="391159"/>
                  </a:lnTo>
                  <a:lnTo>
                    <a:pt x="96977" y="386079"/>
                  </a:lnTo>
                  <a:lnTo>
                    <a:pt x="201002" y="375919"/>
                  </a:lnTo>
                  <a:lnTo>
                    <a:pt x="206028" y="375919"/>
                  </a:lnTo>
                  <a:lnTo>
                    <a:pt x="209143" y="370839"/>
                  </a:lnTo>
                  <a:lnTo>
                    <a:pt x="209930" y="368299"/>
                  </a:lnTo>
                  <a:lnTo>
                    <a:pt x="85140" y="368299"/>
                  </a:lnTo>
                  <a:lnTo>
                    <a:pt x="84023" y="367029"/>
                  </a:lnTo>
                  <a:lnTo>
                    <a:pt x="83553" y="364489"/>
                  </a:lnTo>
                  <a:lnTo>
                    <a:pt x="84721" y="364489"/>
                  </a:lnTo>
                  <a:lnTo>
                    <a:pt x="125666" y="361949"/>
                  </a:lnTo>
                  <a:lnTo>
                    <a:pt x="139814" y="361949"/>
                  </a:lnTo>
                  <a:lnTo>
                    <a:pt x="141503" y="360679"/>
                  </a:lnTo>
                  <a:lnTo>
                    <a:pt x="142595" y="360679"/>
                  </a:lnTo>
                  <a:lnTo>
                    <a:pt x="146862" y="359409"/>
                  </a:lnTo>
                  <a:lnTo>
                    <a:pt x="178092" y="355599"/>
                  </a:lnTo>
                  <a:lnTo>
                    <a:pt x="195770" y="355599"/>
                  </a:lnTo>
                  <a:lnTo>
                    <a:pt x="196253" y="354329"/>
                  </a:lnTo>
                  <a:lnTo>
                    <a:pt x="216741" y="354329"/>
                  </a:lnTo>
                  <a:lnTo>
                    <a:pt x="221251" y="346709"/>
                  </a:lnTo>
                  <a:lnTo>
                    <a:pt x="70332" y="346709"/>
                  </a:lnTo>
                  <a:lnTo>
                    <a:pt x="69672" y="345439"/>
                  </a:lnTo>
                  <a:lnTo>
                    <a:pt x="68986" y="345439"/>
                  </a:lnTo>
                  <a:lnTo>
                    <a:pt x="81661" y="344169"/>
                  </a:lnTo>
                  <a:lnTo>
                    <a:pt x="131794" y="344169"/>
                  </a:lnTo>
                  <a:lnTo>
                    <a:pt x="144308" y="342899"/>
                  </a:lnTo>
                  <a:lnTo>
                    <a:pt x="156820" y="342899"/>
                  </a:lnTo>
                  <a:lnTo>
                    <a:pt x="169329" y="341629"/>
                  </a:lnTo>
                  <a:lnTo>
                    <a:pt x="181830" y="341629"/>
                  </a:lnTo>
                  <a:lnTo>
                    <a:pt x="194379" y="340359"/>
                  </a:lnTo>
                  <a:lnTo>
                    <a:pt x="219849" y="339089"/>
                  </a:lnTo>
                  <a:lnTo>
                    <a:pt x="226208" y="339089"/>
                  </a:lnTo>
                  <a:lnTo>
                    <a:pt x="227034" y="337819"/>
                  </a:lnTo>
                  <a:lnTo>
                    <a:pt x="231446" y="331469"/>
                  </a:lnTo>
                  <a:lnTo>
                    <a:pt x="58572" y="331469"/>
                  </a:lnTo>
                  <a:lnTo>
                    <a:pt x="56730" y="327659"/>
                  </a:lnTo>
                  <a:lnTo>
                    <a:pt x="95817" y="323849"/>
                  </a:lnTo>
                  <a:lnTo>
                    <a:pt x="153150" y="320039"/>
                  </a:lnTo>
                  <a:lnTo>
                    <a:pt x="206762" y="317499"/>
                  </a:lnTo>
                  <a:lnTo>
                    <a:pt x="240931" y="317499"/>
                  </a:lnTo>
                  <a:lnTo>
                    <a:pt x="244426" y="312419"/>
                  </a:lnTo>
                  <a:lnTo>
                    <a:pt x="45732" y="312419"/>
                  </a:lnTo>
                  <a:lnTo>
                    <a:pt x="45275" y="308609"/>
                  </a:lnTo>
                  <a:lnTo>
                    <a:pt x="85394" y="308609"/>
                  </a:lnTo>
                  <a:lnTo>
                    <a:pt x="83781" y="307339"/>
                  </a:lnTo>
                  <a:lnTo>
                    <a:pt x="83273" y="307339"/>
                  </a:lnTo>
                  <a:lnTo>
                    <a:pt x="82676" y="306069"/>
                  </a:lnTo>
                  <a:lnTo>
                    <a:pt x="83350" y="306069"/>
                  </a:lnTo>
                  <a:lnTo>
                    <a:pt x="83959" y="304799"/>
                  </a:lnTo>
                  <a:lnTo>
                    <a:pt x="134785" y="304799"/>
                  </a:lnTo>
                  <a:lnTo>
                    <a:pt x="134264" y="302259"/>
                  </a:lnTo>
                  <a:lnTo>
                    <a:pt x="158107" y="302259"/>
                  </a:lnTo>
                  <a:lnTo>
                    <a:pt x="164693" y="300989"/>
                  </a:lnTo>
                  <a:lnTo>
                    <a:pt x="184772" y="300989"/>
                  </a:lnTo>
                  <a:lnTo>
                    <a:pt x="185699" y="299719"/>
                  </a:lnTo>
                  <a:lnTo>
                    <a:pt x="253164" y="299719"/>
                  </a:lnTo>
                  <a:lnTo>
                    <a:pt x="254038" y="298449"/>
                  </a:lnTo>
                  <a:lnTo>
                    <a:pt x="260620" y="288289"/>
                  </a:lnTo>
                  <a:lnTo>
                    <a:pt x="189953" y="288289"/>
                  </a:lnTo>
                  <a:lnTo>
                    <a:pt x="167175" y="287019"/>
                  </a:lnTo>
                  <a:lnTo>
                    <a:pt x="29235" y="287019"/>
                  </a:lnTo>
                  <a:lnTo>
                    <a:pt x="28994" y="285749"/>
                  </a:lnTo>
                  <a:lnTo>
                    <a:pt x="30505" y="284479"/>
                  </a:lnTo>
                  <a:lnTo>
                    <a:pt x="47243" y="284479"/>
                  </a:lnTo>
                  <a:lnTo>
                    <a:pt x="54101" y="283209"/>
                  </a:lnTo>
                  <a:lnTo>
                    <a:pt x="263911" y="283209"/>
                  </a:lnTo>
                  <a:lnTo>
                    <a:pt x="265557" y="280669"/>
                  </a:lnTo>
                  <a:lnTo>
                    <a:pt x="267313" y="278129"/>
                  </a:lnTo>
                  <a:lnTo>
                    <a:pt x="23113" y="278129"/>
                  </a:lnTo>
                  <a:lnTo>
                    <a:pt x="21602" y="273049"/>
                  </a:lnTo>
                  <a:lnTo>
                    <a:pt x="48998" y="269239"/>
                  </a:lnTo>
                  <a:lnTo>
                    <a:pt x="76484" y="267969"/>
                  </a:lnTo>
                  <a:lnTo>
                    <a:pt x="104014" y="265429"/>
                  </a:lnTo>
                  <a:lnTo>
                    <a:pt x="131546" y="264159"/>
                  </a:lnTo>
                  <a:lnTo>
                    <a:pt x="138555" y="264159"/>
                  </a:lnTo>
                  <a:lnTo>
                    <a:pt x="135081" y="255269"/>
                  </a:lnTo>
                  <a:lnTo>
                    <a:pt x="129889" y="245109"/>
                  </a:lnTo>
                  <a:lnTo>
                    <a:pt x="129291" y="243839"/>
                  </a:lnTo>
                  <a:lnTo>
                    <a:pt x="7073" y="243839"/>
                  </a:lnTo>
                  <a:lnTo>
                    <a:pt x="7289" y="242569"/>
                  </a:lnTo>
                  <a:lnTo>
                    <a:pt x="8572" y="242569"/>
                  </a:lnTo>
                  <a:lnTo>
                    <a:pt x="16954" y="241299"/>
                  </a:lnTo>
                  <a:lnTo>
                    <a:pt x="24193" y="241299"/>
                  </a:lnTo>
                  <a:lnTo>
                    <a:pt x="53417" y="240029"/>
                  </a:lnTo>
                  <a:lnTo>
                    <a:pt x="64408" y="240029"/>
                  </a:lnTo>
                  <a:lnTo>
                    <a:pt x="75399" y="238759"/>
                  </a:lnTo>
                  <a:lnTo>
                    <a:pt x="126898" y="238759"/>
                  </a:lnTo>
                  <a:lnTo>
                    <a:pt x="124506" y="233679"/>
                  </a:lnTo>
                  <a:lnTo>
                    <a:pt x="120728" y="226059"/>
                  </a:lnTo>
                  <a:lnTo>
                    <a:pt x="24930" y="226059"/>
                  </a:lnTo>
                  <a:lnTo>
                    <a:pt x="26936" y="222249"/>
                  </a:lnTo>
                  <a:lnTo>
                    <a:pt x="29362" y="220979"/>
                  </a:lnTo>
                  <a:lnTo>
                    <a:pt x="40463" y="220979"/>
                  </a:lnTo>
                  <a:lnTo>
                    <a:pt x="47536" y="219709"/>
                  </a:lnTo>
                  <a:lnTo>
                    <a:pt x="61683" y="219709"/>
                  </a:lnTo>
                  <a:lnTo>
                    <a:pt x="72580" y="218439"/>
                  </a:lnTo>
                  <a:lnTo>
                    <a:pt x="106832" y="217169"/>
                  </a:lnTo>
                  <a:lnTo>
                    <a:pt x="116759" y="217169"/>
                  </a:lnTo>
                  <a:lnTo>
                    <a:pt x="114249" y="209549"/>
                  </a:lnTo>
                  <a:lnTo>
                    <a:pt x="111334" y="201929"/>
                  </a:lnTo>
                  <a:lnTo>
                    <a:pt x="46608" y="201929"/>
                  </a:lnTo>
                  <a:lnTo>
                    <a:pt x="47574" y="199389"/>
                  </a:lnTo>
                  <a:lnTo>
                    <a:pt x="66628" y="199389"/>
                  </a:lnTo>
                  <a:lnTo>
                    <a:pt x="92862" y="198119"/>
                  </a:lnTo>
                  <a:lnTo>
                    <a:pt x="99783" y="198119"/>
                  </a:lnTo>
                  <a:lnTo>
                    <a:pt x="101612" y="196849"/>
                  </a:lnTo>
                  <a:lnTo>
                    <a:pt x="109372" y="196849"/>
                  </a:lnTo>
                  <a:lnTo>
                    <a:pt x="108203" y="193039"/>
                  </a:lnTo>
                  <a:lnTo>
                    <a:pt x="107187" y="190499"/>
                  </a:lnTo>
                  <a:lnTo>
                    <a:pt x="105816" y="186689"/>
                  </a:lnTo>
                  <a:lnTo>
                    <a:pt x="104279" y="182879"/>
                  </a:lnTo>
                  <a:lnTo>
                    <a:pt x="62674" y="182879"/>
                  </a:lnTo>
                  <a:lnTo>
                    <a:pt x="63893" y="180339"/>
                  </a:lnTo>
                  <a:lnTo>
                    <a:pt x="64668" y="179069"/>
                  </a:lnTo>
                  <a:lnTo>
                    <a:pt x="102743" y="179069"/>
                  </a:lnTo>
                  <a:lnTo>
                    <a:pt x="102231" y="177799"/>
                  </a:lnTo>
                  <a:lnTo>
                    <a:pt x="98974" y="168909"/>
                  </a:lnTo>
                  <a:lnTo>
                    <a:pt x="97482" y="165099"/>
                  </a:lnTo>
                  <a:lnTo>
                    <a:pt x="78498" y="165099"/>
                  </a:lnTo>
                  <a:lnTo>
                    <a:pt x="80962" y="158749"/>
                  </a:lnTo>
                  <a:lnTo>
                    <a:pt x="94784" y="158749"/>
                  </a:lnTo>
                  <a:lnTo>
                    <a:pt x="91236" y="152399"/>
                  </a:lnTo>
                  <a:lnTo>
                    <a:pt x="90385" y="149859"/>
                  </a:lnTo>
                  <a:lnTo>
                    <a:pt x="88518" y="147319"/>
                  </a:lnTo>
                  <a:close/>
                </a:path>
                <a:path w="499744" h="476250">
                  <a:moveTo>
                    <a:pt x="170821" y="439419"/>
                  </a:moveTo>
                  <a:lnTo>
                    <a:pt x="166471" y="439419"/>
                  </a:lnTo>
                  <a:lnTo>
                    <a:pt x="166242" y="440689"/>
                  </a:lnTo>
                  <a:lnTo>
                    <a:pt x="149737" y="443229"/>
                  </a:lnTo>
                  <a:lnTo>
                    <a:pt x="132854" y="444499"/>
                  </a:lnTo>
                  <a:lnTo>
                    <a:pt x="168205" y="444499"/>
                  </a:lnTo>
                  <a:lnTo>
                    <a:pt x="170821" y="439419"/>
                  </a:lnTo>
                  <a:close/>
                </a:path>
                <a:path w="499744" h="476250">
                  <a:moveTo>
                    <a:pt x="181468" y="419099"/>
                  </a:moveTo>
                  <a:lnTo>
                    <a:pt x="177101" y="419099"/>
                  </a:lnTo>
                  <a:lnTo>
                    <a:pt x="176695" y="421639"/>
                  </a:lnTo>
                  <a:lnTo>
                    <a:pt x="175298" y="422909"/>
                  </a:lnTo>
                  <a:lnTo>
                    <a:pt x="169468" y="422909"/>
                  </a:lnTo>
                  <a:lnTo>
                    <a:pt x="166039" y="424179"/>
                  </a:lnTo>
                  <a:lnTo>
                    <a:pt x="158089" y="424179"/>
                  </a:lnTo>
                  <a:lnTo>
                    <a:pt x="154673" y="425449"/>
                  </a:lnTo>
                  <a:lnTo>
                    <a:pt x="135547" y="425449"/>
                  </a:lnTo>
                  <a:lnTo>
                    <a:pt x="129933" y="426719"/>
                  </a:lnTo>
                  <a:lnTo>
                    <a:pt x="177439" y="426719"/>
                  </a:lnTo>
                  <a:lnTo>
                    <a:pt x="181468" y="419099"/>
                  </a:lnTo>
                  <a:close/>
                </a:path>
                <a:path w="499744" h="476250">
                  <a:moveTo>
                    <a:pt x="154800" y="421639"/>
                  </a:moveTo>
                  <a:lnTo>
                    <a:pt x="142074" y="421639"/>
                  </a:lnTo>
                  <a:lnTo>
                    <a:pt x="142824" y="422909"/>
                  </a:lnTo>
                  <a:lnTo>
                    <a:pt x="143548" y="422909"/>
                  </a:lnTo>
                  <a:lnTo>
                    <a:pt x="142747" y="424179"/>
                  </a:lnTo>
                  <a:lnTo>
                    <a:pt x="141998" y="425449"/>
                  </a:lnTo>
                  <a:lnTo>
                    <a:pt x="154673" y="425449"/>
                  </a:lnTo>
                  <a:lnTo>
                    <a:pt x="153225" y="424179"/>
                  </a:lnTo>
                  <a:lnTo>
                    <a:pt x="153644" y="422909"/>
                  </a:lnTo>
                  <a:lnTo>
                    <a:pt x="154800" y="421639"/>
                  </a:lnTo>
                  <a:close/>
                </a:path>
                <a:path w="499744" h="476250">
                  <a:moveTo>
                    <a:pt x="189850" y="403859"/>
                  </a:moveTo>
                  <a:lnTo>
                    <a:pt x="186029" y="403859"/>
                  </a:lnTo>
                  <a:lnTo>
                    <a:pt x="184950" y="405129"/>
                  </a:lnTo>
                  <a:lnTo>
                    <a:pt x="183006" y="405129"/>
                  </a:lnTo>
                  <a:lnTo>
                    <a:pt x="147980" y="406399"/>
                  </a:lnTo>
                  <a:lnTo>
                    <a:pt x="113614" y="408939"/>
                  </a:lnTo>
                  <a:lnTo>
                    <a:pt x="112077" y="410209"/>
                  </a:lnTo>
                  <a:lnTo>
                    <a:pt x="186240" y="410209"/>
                  </a:lnTo>
                  <a:lnTo>
                    <a:pt x="187604" y="407669"/>
                  </a:lnTo>
                  <a:lnTo>
                    <a:pt x="189850" y="403859"/>
                  </a:lnTo>
                  <a:close/>
                </a:path>
                <a:path w="499744" h="476250">
                  <a:moveTo>
                    <a:pt x="206028" y="375919"/>
                  </a:moveTo>
                  <a:lnTo>
                    <a:pt x="201002" y="375919"/>
                  </a:lnTo>
                  <a:lnTo>
                    <a:pt x="199580" y="380999"/>
                  </a:lnTo>
                  <a:lnTo>
                    <a:pt x="175397" y="383539"/>
                  </a:lnTo>
                  <a:lnTo>
                    <a:pt x="168782" y="383539"/>
                  </a:lnTo>
                  <a:lnTo>
                    <a:pt x="113893" y="389889"/>
                  </a:lnTo>
                  <a:lnTo>
                    <a:pt x="107124" y="389889"/>
                  </a:lnTo>
                  <a:lnTo>
                    <a:pt x="100215" y="391159"/>
                  </a:lnTo>
                  <a:lnTo>
                    <a:pt x="196891" y="391159"/>
                  </a:lnTo>
                  <a:lnTo>
                    <a:pt x="198240" y="388619"/>
                  </a:lnTo>
                  <a:lnTo>
                    <a:pt x="206028" y="375919"/>
                  </a:lnTo>
                  <a:close/>
                </a:path>
                <a:path w="499744" h="476250">
                  <a:moveTo>
                    <a:pt x="139814" y="361949"/>
                  </a:moveTo>
                  <a:lnTo>
                    <a:pt x="125666" y="361949"/>
                  </a:lnTo>
                  <a:lnTo>
                    <a:pt x="127114" y="363219"/>
                  </a:lnTo>
                  <a:lnTo>
                    <a:pt x="127584" y="364489"/>
                  </a:lnTo>
                  <a:lnTo>
                    <a:pt x="128168" y="364489"/>
                  </a:lnTo>
                  <a:lnTo>
                    <a:pt x="127419" y="365759"/>
                  </a:lnTo>
                  <a:lnTo>
                    <a:pt x="126695" y="365759"/>
                  </a:lnTo>
                  <a:lnTo>
                    <a:pt x="123024" y="367029"/>
                  </a:lnTo>
                  <a:lnTo>
                    <a:pt x="94745" y="367029"/>
                  </a:lnTo>
                  <a:lnTo>
                    <a:pt x="85140" y="368299"/>
                  </a:lnTo>
                  <a:lnTo>
                    <a:pt x="209930" y="368299"/>
                  </a:lnTo>
                  <a:lnTo>
                    <a:pt x="210769" y="367029"/>
                  </a:lnTo>
                  <a:lnTo>
                    <a:pt x="211391" y="365759"/>
                  </a:lnTo>
                  <a:lnTo>
                    <a:pt x="212541" y="363219"/>
                  </a:lnTo>
                  <a:lnTo>
                    <a:pt x="140030" y="363219"/>
                  </a:lnTo>
                  <a:lnTo>
                    <a:pt x="139814" y="361949"/>
                  </a:lnTo>
                  <a:close/>
                </a:path>
                <a:path w="499744" h="476250">
                  <a:moveTo>
                    <a:pt x="195872" y="356869"/>
                  </a:moveTo>
                  <a:lnTo>
                    <a:pt x="182587" y="356869"/>
                  </a:lnTo>
                  <a:lnTo>
                    <a:pt x="182562" y="358139"/>
                  </a:lnTo>
                  <a:lnTo>
                    <a:pt x="181635" y="359409"/>
                  </a:lnTo>
                  <a:lnTo>
                    <a:pt x="179831" y="359409"/>
                  </a:lnTo>
                  <a:lnTo>
                    <a:pt x="143522" y="363219"/>
                  </a:lnTo>
                  <a:lnTo>
                    <a:pt x="212541" y="363219"/>
                  </a:lnTo>
                  <a:lnTo>
                    <a:pt x="214840" y="358139"/>
                  </a:lnTo>
                  <a:lnTo>
                    <a:pt x="196532" y="358139"/>
                  </a:lnTo>
                  <a:lnTo>
                    <a:pt x="195872" y="356869"/>
                  </a:lnTo>
                  <a:close/>
                </a:path>
                <a:path w="499744" h="476250">
                  <a:moveTo>
                    <a:pt x="216741" y="354329"/>
                  </a:moveTo>
                  <a:lnTo>
                    <a:pt x="210565" y="354329"/>
                  </a:lnTo>
                  <a:lnTo>
                    <a:pt x="210007" y="356869"/>
                  </a:lnTo>
                  <a:lnTo>
                    <a:pt x="204673" y="358139"/>
                  </a:lnTo>
                  <a:lnTo>
                    <a:pt x="214840" y="358139"/>
                  </a:lnTo>
                  <a:lnTo>
                    <a:pt x="215989" y="355599"/>
                  </a:lnTo>
                  <a:lnTo>
                    <a:pt x="216741" y="354329"/>
                  </a:lnTo>
                  <a:close/>
                </a:path>
                <a:path w="499744" h="476250">
                  <a:moveTo>
                    <a:pt x="195770" y="355599"/>
                  </a:moveTo>
                  <a:lnTo>
                    <a:pt x="180225" y="355599"/>
                  </a:lnTo>
                  <a:lnTo>
                    <a:pt x="181787" y="356869"/>
                  </a:lnTo>
                  <a:lnTo>
                    <a:pt x="195211" y="356869"/>
                  </a:lnTo>
                  <a:lnTo>
                    <a:pt x="195770" y="355599"/>
                  </a:lnTo>
                  <a:close/>
                </a:path>
                <a:path w="499744" h="476250">
                  <a:moveTo>
                    <a:pt x="226208" y="339089"/>
                  </a:moveTo>
                  <a:lnTo>
                    <a:pt x="219849" y="339089"/>
                  </a:lnTo>
                  <a:lnTo>
                    <a:pt x="218744" y="341629"/>
                  </a:lnTo>
                  <a:lnTo>
                    <a:pt x="216776" y="341629"/>
                  </a:lnTo>
                  <a:lnTo>
                    <a:pt x="206908" y="342899"/>
                  </a:lnTo>
                  <a:lnTo>
                    <a:pt x="190372" y="342899"/>
                  </a:lnTo>
                  <a:lnTo>
                    <a:pt x="163625" y="344169"/>
                  </a:lnTo>
                  <a:lnTo>
                    <a:pt x="150248" y="345439"/>
                  </a:lnTo>
                  <a:lnTo>
                    <a:pt x="136867" y="345439"/>
                  </a:lnTo>
                  <a:lnTo>
                    <a:pt x="121835" y="346709"/>
                  </a:lnTo>
                  <a:lnTo>
                    <a:pt x="221251" y="346709"/>
                  </a:lnTo>
                  <a:lnTo>
                    <a:pt x="226208" y="339089"/>
                  </a:lnTo>
                  <a:close/>
                </a:path>
                <a:path w="499744" h="476250">
                  <a:moveTo>
                    <a:pt x="240931" y="317499"/>
                  </a:moveTo>
                  <a:lnTo>
                    <a:pt x="234683" y="317499"/>
                  </a:lnTo>
                  <a:lnTo>
                    <a:pt x="232651" y="321309"/>
                  </a:lnTo>
                  <a:lnTo>
                    <a:pt x="213398" y="322579"/>
                  </a:lnTo>
                  <a:lnTo>
                    <a:pt x="186594" y="322579"/>
                  </a:lnTo>
                  <a:lnTo>
                    <a:pt x="176893" y="323849"/>
                  </a:lnTo>
                  <a:lnTo>
                    <a:pt x="156306" y="323849"/>
                  </a:lnTo>
                  <a:lnTo>
                    <a:pt x="145416" y="325119"/>
                  </a:lnTo>
                  <a:lnTo>
                    <a:pt x="134528" y="325119"/>
                  </a:lnTo>
                  <a:lnTo>
                    <a:pt x="123647" y="326389"/>
                  </a:lnTo>
                  <a:lnTo>
                    <a:pt x="116467" y="326389"/>
                  </a:lnTo>
                  <a:lnTo>
                    <a:pt x="109293" y="327659"/>
                  </a:lnTo>
                  <a:lnTo>
                    <a:pt x="102123" y="327659"/>
                  </a:lnTo>
                  <a:lnTo>
                    <a:pt x="94957" y="328929"/>
                  </a:lnTo>
                  <a:lnTo>
                    <a:pt x="86810" y="328929"/>
                  </a:lnTo>
                  <a:lnTo>
                    <a:pt x="70535" y="330199"/>
                  </a:lnTo>
                  <a:lnTo>
                    <a:pt x="62395" y="331469"/>
                  </a:lnTo>
                  <a:lnTo>
                    <a:pt x="231446" y="331469"/>
                  </a:lnTo>
                  <a:lnTo>
                    <a:pt x="234975" y="326389"/>
                  </a:lnTo>
                  <a:lnTo>
                    <a:pt x="236562" y="323849"/>
                  </a:lnTo>
                  <a:lnTo>
                    <a:pt x="240931" y="317499"/>
                  </a:lnTo>
                  <a:close/>
                </a:path>
                <a:path w="499744" h="476250">
                  <a:moveTo>
                    <a:pt x="94526" y="308609"/>
                  </a:moveTo>
                  <a:lnTo>
                    <a:pt x="72656" y="308609"/>
                  </a:lnTo>
                  <a:lnTo>
                    <a:pt x="73431" y="309879"/>
                  </a:lnTo>
                  <a:lnTo>
                    <a:pt x="73761" y="311149"/>
                  </a:lnTo>
                  <a:lnTo>
                    <a:pt x="73126" y="312419"/>
                  </a:lnTo>
                  <a:lnTo>
                    <a:pt x="244426" y="312419"/>
                  </a:lnTo>
                  <a:lnTo>
                    <a:pt x="246174" y="309879"/>
                  </a:lnTo>
                  <a:lnTo>
                    <a:pt x="108661" y="309879"/>
                  </a:lnTo>
                  <a:lnTo>
                    <a:pt x="94526" y="308609"/>
                  </a:lnTo>
                  <a:close/>
                </a:path>
                <a:path w="499744" h="476250">
                  <a:moveTo>
                    <a:pt x="134785" y="304799"/>
                  </a:moveTo>
                  <a:lnTo>
                    <a:pt x="117068" y="304799"/>
                  </a:lnTo>
                  <a:lnTo>
                    <a:pt x="119633" y="306069"/>
                  </a:lnTo>
                  <a:lnTo>
                    <a:pt x="120205" y="307339"/>
                  </a:lnTo>
                  <a:lnTo>
                    <a:pt x="119418" y="308609"/>
                  </a:lnTo>
                  <a:lnTo>
                    <a:pt x="108686" y="308609"/>
                  </a:lnTo>
                  <a:lnTo>
                    <a:pt x="108661" y="309879"/>
                  </a:lnTo>
                  <a:lnTo>
                    <a:pt x="246174" y="309879"/>
                  </a:lnTo>
                  <a:lnTo>
                    <a:pt x="248795" y="306069"/>
                  </a:lnTo>
                  <a:lnTo>
                    <a:pt x="139064" y="306069"/>
                  </a:lnTo>
                  <a:lnTo>
                    <a:pt x="134785" y="304799"/>
                  </a:lnTo>
                  <a:close/>
                </a:path>
                <a:path w="499744" h="476250">
                  <a:moveTo>
                    <a:pt x="113283" y="304799"/>
                  </a:moveTo>
                  <a:lnTo>
                    <a:pt x="93135" y="304799"/>
                  </a:lnTo>
                  <a:lnTo>
                    <a:pt x="99841" y="306069"/>
                  </a:lnTo>
                  <a:lnTo>
                    <a:pt x="106556" y="306069"/>
                  </a:lnTo>
                  <a:lnTo>
                    <a:pt x="113283" y="304799"/>
                  </a:lnTo>
                  <a:close/>
                </a:path>
                <a:path w="499744" h="476250">
                  <a:moveTo>
                    <a:pt x="253164" y="299719"/>
                  </a:moveTo>
                  <a:lnTo>
                    <a:pt x="239115" y="299719"/>
                  </a:lnTo>
                  <a:lnTo>
                    <a:pt x="240804" y="300989"/>
                  </a:lnTo>
                  <a:lnTo>
                    <a:pt x="240156" y="303529"/>
                  </a:lnTo>
                  <a:lnTo>
                    <a:pt x="219100" y="304799"/>
                  </a:lnTo>
                  <a:lnTo>
                    <a:pt x="163817" y="304799"/>
                  </a:lnTo>
                  <a:lnTo>
                    <a:pt x="157479" y="306069"/>
                  </a:lnTo>
                  <a:lnTo>
                    <a:pt x="248795" y="306069"/>
                  </a:lnTo>
                  <a:lnTo>
                    <a:pt x="253164" y="299719"/>
                  </a:lnTo>
                  <a:close/>
                </a:path>
                <a:path w="499744" h="476250">
                  <a:moveTo>
                    <a:pt x="184073" y="300989"/>
                  </a:moveTo>
                  <a:lnTo>
                    <a:pt x="166941" y="300989"/>
                  </a:lnTo>
                  <a:lnTo>
                    <a:pt x="167627" y="302259"/>
                  </a:lnTo>
                  <a:lnTo>
                    <a:pt x="167716" y="303529"/>
                  </a:lnTo>
                  <a:lnTo>
                    <a:pt x="167131" y="304799"/>
                  </a:lnTo>
                  <a:lnTo>
                    <a:pt x="219100" y="304799"/>
                  </a:lnTo>
                  <a:lnTo>
                    <a:pt x="218452" y="303529"/>
                  </a:lnTo>
                  <a:lnTo>
                    <a:pt x="185153" y="303529"/>
                  </a:lnTo>
                  <a:lnTo>
                    <a:pt x="184403" y="302259"/>
                  </a:lnTo>
                  <a:lnTo>
                    <a:pt x="184073" y="300989"/>
                  </a:lnTo>
                  <a:close/>
                </a:path>
                <a:path w="499744" h="476250">
                  <a:moveTo>
                    <a:pt x="232600" y="299719"/>
                  </a:moveTo>
                  <a:lnTo>
                    <a:pt x="205612" y="299719"/>
                  </a:lnTo>
                  <a:lnTo>
                    <a:pt x="206870" y="300989"/>
                  </a:lnTo>
                  <a:lnTo>
                    <a:pt x="207073" y="303529"/>
                  </a:lnTo>
                  <a:lnTo>
                    <a:pt x="217474" y="303529"/>
                  </a:lnTo>
                  <a:lnTo>
                    <a:pt x="217512" y="302259"/>
                  </a:lnTo>
                  <a:lnTo>
                    <a:pt x="218351" y="300989"/>
                  </a:lnTo>
                  <a:lnTo>
                    <a:pt x="221868" y="300989"/>
                  </a:lnTo>
                  <a:lnTo>
                    <a:pt x="232600" y="299719"/>
                  </a:lnTo>
                  <a:close/>
                </a:path>
                <a:path w="499744" h="476250">
                  <a:moveTo>
                    <a:pt x="263911" y="283209"/>
                  </a:moveTo>
                  <a:lnTo>
                    <a:pt x="103674" y="283209"/>
                  </a:lnTo>
                  <a:lnTo>
                    <a:pt x="146380" y="284479"/>
                  </a:lnTo>
                  <a:lnTo>
                    <a:pt x="172749" y="285749"/>
                  </a:lnTo>
                  <a:lnTo>
                    <a:pt x="256578" y="285749"/>
                  </a:lnTo>
                  <a:lnTo>
                    <a:pt x="255803" y="288289"/>
                  </a:lnTo>
                  <a:lnTo>
                    <a:pt x="260620" y="288289"/>
                  </a:lnTo>
                  <a:lnTo>
                    <a:pt x="263911" y="283209"/>
                  </a:lnTo>
                  <a:close/>
                </a:path>
                <a:path w="499744" h="476250">
                  <a:moveTo>
                    <a:pt x="119354" y="285749"/>
                  </a:moveTo>
                  <a:lnTo>
                    <a:pt x="65119" y="285749"/>
                  </a:lnTo>
                  <a:lnTo>
                    <a:pt x="50522" y="287019"/>
                  </a:lnTo>
                  <a:lnTo>
                    <a:pt x="131875" y="287019"/>
                  </a:lnTo>
                  <a:lnTo>
                    <a:pt x="119354" y="285749"/>
                  </a:lnTo>
                  <a:close/>
                </a:path>
                <a:path w="499744" h="476250">
                  <a:moveTo>
                    <a:pt x="261721" y="271779"/>
                  </a:moveTo>
                  <a:lnTo>
                    <a:pt x="80746" y="271779"/>
                  </a:lnTo>
                  <a:lnTo>
                    <a:pt x="74244" y="273049"/>
                  </a:lnTo>
                  <a:lnTo>
                    <a:pt x="50876" y="275589"/>
                  </a:lnTo>
                  <a:lnTo>
                    <a:pt x="23113" y="278129"/>
                  </a:lnTo>
                  <a:lnTo>
                    <a:pt x="267313" y="278129"/>
                  </a:lnTo>
                  <a:lnTo>
                    <a:pt x="270824" y="273049"/>
                  </a:lnTo>
                  <a:lnTo>
                    <a:pt x="265175" y="273049"/>
                  </a:lnTo>
                  <a:lnTo>
                    <a:pt x="261721" y="271779"/>
                  </a:lnTo>
                  <a:close/>
                </a:path>
                <a:path w="499744" h="476250">
                  <a:moveTo>
                    <a:pt x="279038" y="262889"/>
                  </a:moveTo>
                  <a:lnTo>
                    <a:pt x="179606" y="262889"/>
                  </a:lnTo>
                  <a:lnTo>
                    <a:pt x="195501" y="264159"/>
                  </a:lnTo>
                  <a:lnTo>
                    <a:pt x="211391" y="264159"/>
                  </a:lnTo>
                  <a:lnTo>
                    <a:pt x="220739" y="265429"/>
                  </a:lnTo>
                  <a:lnTo>
                    <a:pt x="230093" y="265429"/>
                  </a:lnTo>
                  <a:lnTo>
                    <a:pt x="255155" y="266699"/>
                  </a:lnTo>
                  <a:lnTo>
                    <a:pt x="261518" y="266699"/>
                  </a:lnTo>
                  <a:lnTo>
                    <a:pt x="268300" y="267969"/>
                  </a:lnTo>
                  <a:lnTo>
                    <a:pt x="267258" y="271779"/>
                  </a:lnTo>
                  <a:lnTo>
                    <a:pt x="265175" y="273049"/>
                  </a:lnTo>
                  <a:lnTo>
                    <a:pt x="270824" y="273049"/>
                  </a:lnTo>
                  <a:lnTo>
                    <a:pt x="272580" y="270509"/>
                  </a:lnTo>
                  <a:lnTo>
                    <a:pt x="275882" y="266699"/>
                  </a:lnTo>
                  <a:lnTo>
                    <a:pt x="279038" y="262889"/>
                  </a:lnTo>
                  <a:close/>
                </a:path>
                <a:path w="499744" h="476250">
                  <a:moveTo>
                    <a:pt x="200467" y="269239"/>
                  </a:moveTo>
                  <a:lnTo>
                    <a:pt x="132346" y="269239"/>
                  </a:lnTo>
                  <a:lnTo>
                    <a:pt x="87299" y="271779"/>
                  </a:lnTo>
                  <a:lnTo>
                    <a:pt x="237994" y="271779"/>
                  </a:lnTo>
                  <a:lnTo>
                    <a:pt x="226135" y="270509"/>
                  </a:lnTo>
                  <a:lnTo>
                    <a:pt x="200467" y="269239"/>
                  </a:lnTo>
                  <a:close/>
                </a:path>
                <a:path w="499744" h="476250">
                  <a:moveTo>
                    <a:pt x="138555" y="264159"/>
                  </a:moveTo>
                  <a:lnTo>
                    <a:pt x="131546" y="264159"/>
                  </a:lnTo>
                  <a:lnTo>
                    <a:pt x="134226" y="269239"/>
                  </a:lnTo>
                  <a:lnTo>
                    <a:pt x="142633" y="269239"/>
                  </a:lnTo>
                  <a:lnTo>
                    <a:pt x="143505" y="266699"/>
                  </a:lnTo>
                  <a:lnTo>
                    <a:pt x="139547" y="266699"/>
                  </a:lnTo>
                  <a:lnTo>
                    <a:pt x="138555" y="264159"/>
                  </a:lnTo>
                  <a:close/>
                </a:path>
                <a:path w="499744" h="476250">
                  <a:moveTo>
                    <a:pt x="172824" y="267969"/>
                  </a:moveTo>
                  <a:lnTo>
                    <a:pt x="158991" y="269239"/>
                  </a:lnTo>
                  <a:lnTo>
                    <a:pt x="186648" y="269239"/>
                  </a:lnTo>
                  <a:lnTo>
                    <a:pt x="172824" y="267969"/>
                  </a:lnTo>
                  <a:close/>
                </a:path>
                <a:path w="499744" h="476250">
                  <a:moveTo>
                    <a:pt x="382879" y="0"/>
                  </a:moveTo>
                  <a:lnTo>
                    <a:pt x="368655" y="0"/>
                  </a:lnTo>
                  <a:lnTo>
                    <a:pt x="362305" y="1269"/>
                  </a:lnTo>
                  <a:lnTo>
                    <a:pt x="355269" y="8889"/>
                  </a:lnTo>
                  <a:lnTo>
                    <a:pt x="353148" y="10159"/>
                  </a:lnTo>
                  <a:lnTo>
                    <a:pt x="347459" y="15239"/>
                  </a:lnTo>
                  <a:lnTo>
                    <a:pt x="343725" y="17779"/>
                  </a:lnTo>
                  <a:lnTo>
                    <a:pt x="340093" y="21589"/>
                  </a:lnTo>
                  <a:lnTo>
                    <a:pt x="330291" y="29209"/>
                  </a:lnTo>
                  <a:lnTo>
                    <a:pt x="320822" y="39369"/>
                  </a:lnTo>
                  <a:lnTo>
                    <a:pt x="311584" y="48259"/>
                  </a:lnTo>
                  <a:lnTo>
                    <a:pt x="302475" y="58419"/>
                  </a:lnTo>
                  <a:lnTo>
                    <a:pt x="299288" y="60959"/>
                  </a:lnTo>
                  <a:lnTo>
                    <a:pt x="295554" y="63499"/>
                  </a:lnTo>
                  <a:lnTo>
                    <a:pt x="285551" y="74929"/>
                  </a:lnTo>
                  <a:lnTo>
                    <a:pt x="278698" y="82549"/>
                  </a:lnTo>
                  <a:lnTo>
                    <a:pt x="271916" y="90169"/>
                  </a:lnTo>
                  <a:lnTo>
                    <a:pt x="265252" y="97789"/>
                  </a:lnTo>
                  <a:lnTo>
                    <a:pt x="249983" y="116839"/>
                  </a:lnTo>
                  <a:lnTo>
                    <a:pt x="219632" y="152399"/>
                  </a:lnTo>
                  <a:lnTo>
                    <a:pt x="193360" y="186689"/>
                  </a:lnTo>
                  <a:lnTo>
                    <a:pt x="182486" y="203199"/>
                  </a:lnTo>
                  <a:lnTo>
                    <a:pt x="177311" y="209549"/>
                  </a:lnTo>
                  <a:lnTo>
                    <a:pt x="166827" y="223519"/>
                  </a:lnTo>
                  <a:lnTo>
                    <a:pt x="161709" y="231139"/>
                  </a:lnTo>
                  <a:lnTo>
                    <a:pt x="156946" y="237489"/>
                  </a:lnTo>
                  <a:lnTo>
                    <a:pt x="152717" y="245109"/>
                  </a:lnTo>
                  <a:lnTo>
                    <a:pt x="145376" y="256539"/>
                  </a:lnTo>
                  <a:lnTo>
                    <a:pt x="142595" y="261619"/>
                  </a:lnTo>
                  <a:lnTo>
                    <a:pt x="139547" y="266699"/>
                  </a:lnTo>
                  <a:lnTo>
                    <a:pt x="143505" y="266699"/>
                  </a:lnTo>
                  <a:lnTo>
                    <a:pt x="143941" y="265429"/>
                  </a:lnTo>
                  <a:lnTo>
                    <a:pt x="144424" y="264159"/>
                  </a:lnTo>
                  <a:lnTo>
                    <a:pt x="147802" y="264159"/>
                  </a:lnTo>
                  <a:lnTo>
                    <a:pt x="163706" y="262889"/>
                  </a:lnTo>
                  <a:lnTo>
                    <a:pt x="279038" y="262889"/>
                  </a:lnTo>
                  <a:lnTo>
                    <a:pt x="282193" y="259079"/>
                  </a:lnTo>
                  <a:lnTo>
                    <a:pt x="288366" y="251459"/>
                  </a:lnTo>
                  <a:lnTo>
                    <a:pt x="292571" y="246379"/>
                  </a:lnTo>
                  <a:lnTo>
                    <a:pt x="281673" y="246379"/>
                  </a:lnTo>
                  <a:lnTo>
                    <a:pt x="162166" y="243839"/>
                  </a:lnTo>
                  <a:lnTo>
                    <a:pt x="160693" y="242569"/>
                  </a:lnTo>
                  <a:lnTo>
                    <a:pt x="158978" y="242569"/>
                  </a:lnTo>
                  <a:lnTo>
                    <a:pt x="159918" y="240029"/>
                  </a:lnTo>
                  <a:lnTo>
                    <a:pt x="297827" y="240029"/>
                  </a:lnTo>
                  <a:lnTo>
                    <a:pt x="309391" y="226059"/>
                  </a:lnTo>
                  <a:lnTo>
                    <a:pt x="315826" y="218439"/>
                  </a:lnTo>
                  <a:lnTo>
                    <a:pt x="176872" y="218439"/>
                  </a:lnTo>
                  <a:lnTo>
                    <a:pt x="178600" y="214629"/>
                  </a:lnTo>
                  <a:lnTo>
                    <a:pt x="181228" y="213359"/>
                  </a:lnTo>
                  <a:lnTo>
                    <a:pt x="197917" y="212089"/>
                  </a:lnTo>
                  <a:lnTo>
                    <a:pt x="223798" y="210819"/>
                  </a:lnTo>
                  <a:lnTo>
                    <a:pt x="236740" y="209549"/>
                  </a:lnTo>
                  <a:lnTo>
                    <a:pt x="255350" y="209549"/>
                  </a:lnTo>
                  <a:lnTo>
                    <a:pt x="313004" y="207009"/>
                  </a:lnTo>
                  <a:lnTo>
                    <a:pt x="325723" y="207009"/>
                  </a:lnTo>
                  <a:lnTo>
                    <a:pt x="331330" y="200659"/>
                  </a:lnTo>
                  <a:lnTo>
                    <a:pt x="336041" y="195579"/>
                  </a:lnTo>
                  <a:lnTo>
                    <a:pt x="193941" y="195579"/>
                  </a:lnTo>
                  <a:lnTo>
                    <a:pt x="194678" y="193039"/>
                  </a:lnTo>
                  <a:lnTo>
                    <a:pt x="230303" y="193039"/>
                  </a:lnTo>
                  <a:lnTo>
                    <a:pt x="241198" y="191769"/>
                  </a:lnTo>
                  <a:lnTo>
                    <a:pt x="339868" y="191769"/>
                  </a:lnTo>
                  <a:lnTo>
                    <a:pt x="349141" y="182879"/>
                  </a:lnTo>
                  <a:lnTo>
                    <a:pt x="353881" y="177799"/>
                  </a:lnTo>
                  <a:lnTo>
                    <a:pt x="206400" y="177799"/>
                  </a:lnTo>
                  <a:lnTo>
                    <a:pt x="206870" y="173989"/>
                  </a:lnTo>
                  <a:lnTo>
                    <a:pt x="218685" y="173989"/>
                  </a:lnTo>
                  <a:lnTo>
                    <a:pt x="241769" y="172719"/>
                  </a:lnTo>
                  <a:lnTo>
                    <a:pt x="290753" y="172719"/>
                  </a:lnTo>
                  <a:lnTo>
                    <a:pt x="295211" y="171449"/>
                  </a:lnTo>
                  <a:lnTo>
                    <a:pt x="360464" y="171449"/>
                  </a:lnTo>
                  <a:lnTo>
                    <a:pt x="365455" y="165099"/>
                  </a:lnTo>
                  <a:lnTo>
                    <a:pt x="371055" y="160019"/>
                  </a:lnTo>
                  <a:lnTo>
                    <a:pt x="373984" y="157479"/>
                  </a:lnTo>
                  <a:lnTo>
                    <a:pt x="222440" y="157479"/>
                  </a:lnTo>
                  <a:lnTo>
                    <a:pt x="224027" y="153669"/>
                  </a:lnTo>
                  <a:lnTo>
                    <a:pt x="226275" y="152399"/>
                  </a:lnTo>
                  <a:lnTo>
                    <a:pt x="238811" y="152399"/>
                  </a:lnTo>
                  <a:lnTo>
                    <a:pt x="256462" y="151129"/>
                  </a:lnTo>
                  <a:lnTo>
                    <a:pt x="286007" y="151129"/>
                  </a:lnTo>
                  <a:lnTo>
                    <a:pt x="306724" y="149859"/>
                  </a:lnTo>
                  <a:lnTo>
                    <a:pt x="382863" y="149859"/>
                  </a:lnTo>
                  <a:lnTo>
                    <a:pt x="394842" y="139699"/>
                  </a:lnTo>
                  <a:lnTo>
                    <a:pt x="237997" y="139699"/>
                  </a:lnTo>
                  <a:lnTo>
                    <a:pt x="237972" y="138429"/>
                  </a:lnTo>
                  <a:lnTo>
                    <a:pt x="238315" y="138429"/>
                  </a:lnTo>
                  <a:lnTo>
                    <a:pt x="238798" y="137159"/>
                  </a:lnTo>
                  <a:lnTo>
                    <a:pt x="337420" y="130809"/>
                  </a:lnTo>
                  <a:lnTo>
                    <a:pt x="245198" y="130809"/>
                  </a:lnTo>
                  <a:lnTo>
                    <a:pt x="246697" y="128269"/>
                  </a:lnTo>
                  <a:lnTo>
                    <a:pt x="248157" y="126999"/>
                  </a:lnTo>
                  <a:lnTo>
                    <a:pt x="250672" y="126999"/>
                  </a:lnTo>
                  <a:lnTo>
                    <a:pt x="257280" y="125729"/>
                  </a:lnTo>
                  <a:lnTo>
                    <a:pt x="263886" y="125729"/>
                  </a:lnTo>
                  <a:lnTo>
                    <a:pt x="278650" y="124459"/>
                  </a:lnTo>
                  <a:lnTo>
                    <a:pt x="280720" y="123189"/>
                  </a:lnTo>
                  <a:lnTo>
                    <a:pt x="306393" y="123189"/>
                  </a:lnTo>
                  <a:lnTo>
                    <a:pt x="319570" y="121919"/>
                  </a:lnTo>
                  <a:lnTo>
                    <a:pt x="339978" y="121919"/>
                  </a:lnTo>
                  <a:lnTo>
                    <a:pt x="354566" y="120649"/>
                  </a:lnTo>
                  <a:lnTo>
                    <a:pt x="367588" y="119379"/>
                  </a:lnTo>
                  <a:lnTo>
                    <a:pt x="393941" y="119379"/>
                  </a:lnTo>
                  <a:lnTo>
                    <a:pt x="399707" y="118109"/>
                  </a:lnTo>
                  <a:lnTo>
                    <a:pt x="404291" y="118109"/>
                  </a:lnTo>
                  <a:lnTo>
                    <a:pt x="408863" y="116839"/>
                  </a:lnTo>
                  <a:lnTo>
                    <a:pt x="255790" y="116839"/>
                  </a:lnTo>
                  <a:lnTo>
                    <a:pt x="257809" y="114299"/>
                  </a:lnTo>
                  <a:lnTo>
                    <a:pt x="258952" y="111759"/>
                  </a:lnTo>
                  <a:lnTo>
                    <a:pt x="270378" y="111759"/>
                  </a:lnTo>
                  <a:lnTo>
                    <a:pt x="278325" y="110489"/>
                  </a:lnTo>
                  <a:lnTo>
                    <a:pt x="294208" y="110489"/>
                  </a:lnTo>
                  <a:lnTo>
                    <a:pt x="301701" y="109219"/>
                  </a:lnTo>
                  <a:lnTo>
                    <a:pt x="309191" y="109219"/>
                  </a:lnTo>
                  <a:lnTo>
                    <a:pt x="316675" y="107949"/>
                  </a:lnTo>
                  <a:lnTo>
                    <a:pt x="335430" y="105409"/>
                  </a:lnTo>
                  <a:lnTo>
                    <a:pt x="357971" y="102869"/>
                  </a:lnTo>
                  <a:lnTo>
                    <a:pt x="379743" y="101599"/>
                  </a:lnTo>
                  <a:lnTo>
                    <a:pt x="418884" y="96519"/>
                  </a:lnTo>
                  <a:lnTo>
                    <a:pt x="426529" y="95249"/>
                  </a:lnTo>
                  <a:lnTo>
                    <a:pt x="443831" y="95249"/>
                  </a:lnTo>
                  <a:lnTo>
                    <a:pt x="445246" y="93979"/>
                  </a:lnTo>
                  <a:lnTo>
                    <a:pt x="276428" y="93979"/>
                  </a:lnTo>
                  <a:lnTo>
                    <a:pt x="277139" y="91439"/>
                  </a:lnTo>
                  <a:lnTo>
                    <a:pt x="278968" y="91439"/>
                  </a:lnTo>
                  <a:lnTo>
                    <a:pt x="295173" y="90169"/>
                  </a:lnTo>
                  <a:lnTo>
                    <a:pt x="450227" y="74929"/>
                  </a:lnTo>
                  <a:lnTo>
                    <a:pt x="314769" y="74929"/>
                  </a:lnTo>
                  <a:lnTo>
                    <a:pt x="298792" y="73659"/>
                  </a:lnTo>
                  <a:lnTo>
                    <a:pt x="294385" y="73659"/>
                  </a:lnTo>
                  <a:lnTo>
                    <a:pt x="296494" y="71119"/>
                  </a:lnTo>
                  <a:lnTo>
                    <a:pt x="298564" y="71119"/>
                  </a:lnTo>
                  <a:lnTo>
                    <a:pt x="305389" y="69849"/>
                  </a:lnTo>
                  <a:lnTo>
                    <a:pt x="353694" y="69849"/>
                  </a:lnTo>
                  <a:lnTo>
                    <a:pt x="363207" y="68579"/>
                  </a:lnTo>
                  <a:lnTo>
                    <a:pt x="380187" y="68579"/>
                  </a:lnTo>
                  <a:lnTo>
                    <a:pt x="380034" y="67309"/>
                  </a:lnTo>
                  <a:lnTo>
                    <a:pt x="380555" y="66039"/>
                  </a:lnTo>
                  <a:lnTo>
                    <a:pt x="381609" y="66039"/>
                  </a:lnTo>
                  <a:lnTo>
                    <a:pt x="390347" y="64769"/>
                  </a:lnTo>
                  <a:lnTo>
                    <a:pt x="404812" y="63499"/>
                  </a:lnTo>
                  <a:lnTo>
                    <a:pt x="425237" y="63499"/>
                  </a:lnTo>
                  <a:lnTo>
                    <a:pt x="425018" y="62229"/>
                  </a:lnTo>
                  <a:lnTo>
                    <a:pt x="306019" y="62229"/>
                  </a:lnTo>
                  <a:lnTo>
                    <a:pt x="308419" y="59689"/>
                  </a:lnTo>
                  <a:lnTo>
                    <a:pt x="310032" y="57149"/>
                  </a:lnTo>
                  <a:lnTo>
                    <a:pt x="323876" y="55879"/>
                  </a:lnTo>
                  <a:lnTo>
                    <a:pt x="354228" y="54609"/>
                  </a:lnTo>
                  <a:lnTo>
                    <a:pt x="378710" y="52069"/>
                  </a:lnTo>
                  <a:lnTo>
                    <a:pt x="386867" y="52069"/>
                  </a:lnTo>
                  <a:lnTo>
                    <a:pt x="396868" y="50799"/>
                  </a:lnTo>
                  <a:lnTo>
                    <a:pt x="406869" y="50799"/>
                  </a:lnTo>
                  <a:lnTo>
                    <a:pt x="416871" y="49529"/>
                  </a:lnTo>
                  <a:lnTo>
                    <a:pt x="426872" y="49529"/>
                  </a:lnTo>
                  <a:lnTo>
                    <a:pt x="435444" y="48259"/>
                  </a:lnTo>
                  <a:lnTo>
                    <a:pt x="468748" y="45719"/>
                  </a:lnTo>
                  <a:lnTo>
                    <a:pt x="480792" y="44449"/>
                  </a:lnTo>
                  <a:lnTo>
                    <a:pt x="325323" y="44449"/>
                  </a:lnTo>
                  <a:lnTo>
                    <a:pt x="324954" y="43179"/>
                  </a:lnTo>
                  <a:lnTo>
                    <a:pt x="324523" y="43179"/>
                  </a:lnTo>
                  <a:lnTo>
                    <a:pt x="326199" y="41909"/>
                  </a:lnTo>
                  <a:lnTo>
                    <a:pt x="332511" y="41909"/>
                  </a:lnTo>
                  <a:lnTo>
                    <a:pt x="359383" y="40639"/>
                  </a:lnTo>
                  <a:lnTo>
                    <a:pt x="371585" y="40639"/>
                  </a:lnTo>
                  <a:lnTo>
                    <a:pt x="383781" y="39369"/>
                  </a:lnTo>
                  <a:lnTo>
                    <a:pt x="390418" y="39369"/>
                  </a:lnTo>
                  <a:lnTo>
                    <a:pt x="397051" y="38099"/>
                  </a:lnTo>
                  <a:lnTo>
                    <a:pt x="438111" y="35559"/>
                  </a:lnTo>
                  <a:lnTo>
                    <a:pt x="446227" y="34289"/>
                  </a:lnTo>
                  <a:lnTo>
                    <a:pt x="454329" y="34289"/>
                  </a:lnTo>
                  <a:lnTo>
                    <a:pt x="464350" y="33019"/>
                  </a:lnTo>
                  <a:lnTo>
                    <a:pt x="483274" y="33019"/>
                  </a:lnTo>
                  <a:lnTo>
                    <a:pt x="473408" y="29209"/>
                  </a:lnTo>
                  <a:lnTo>
                    <a:pt x="340093" y="29209"/>
                  </a:lnTo>
                  <a:lnTo>
                    <a:pt x="342569" y="25399"/>
                  </a:lnTo>
                  <a:lnTo>
                    <a:pt x="345135" y="22859"/>
                  </a:lnTo>
                  <a:lnTo>
                    <a:pt x="354710" y="22859"/>
                  </a:lnTo>
                  <a:lnTo>
                    <a:pt x="420420" y="17779"/>
                  </a:lnTo>
                  <a:lnTo>
                    <a:pt x="443543" y="17779"/>
                  </a:lnTo>
                  <a:lnTo>
                    <a:pt x="437324" y="15239"/>
                  </a:lnTo>
                  <a:lnTo>
                    <a:pt x="434746" y="15239"/>
                  </a:lnTo>
                  <a:lnTo>
                    <a:pt x="432358" y="13969"/>
                  </a:lnTo>
                  <a:lnTo>
                    <a:pt x="409697" y="6349"/>
                  </a:lnTo>
                  <a:lnTo>
                    <a:pt x="398077" y="3809"/>
                  </a:lnTo>
                  <a:lnTo>
                    <a:pt x="382879" y="0"/>
                  </a:lnTo>
                  <a:close/>
                </a:path>
                <a:path w="499744" h="476250">
                  <a:moveTo>
                    <a:pt x="297827" y="240029"/>
                  </a:moveTo>
                  <a:lnTo>
                    <a:pt x="159918" y="240029"/>
                  </a:lnTo>
                  <a:lnTo>
                    <a:pt x="161518" y="241299"/>
                  </a:lnTo>
                  <a:lnTo>
                    <a:pt x="174777" y="241299"/>
                  </a:lnTo>
                  <a:lnTo>
                    <a:pt x="283730" y="243839"/>
                  </a:lnTo>
                  <a:lnTo>
                    <a:pt x="284683" y="243839"/>
                  </a:lnTo>
                  <a:lnTo>
                    <a:pt x="286486" y="245109"/>
                  </a:lnTo>
                  <a:lnTo>
                    <a:pt x="285203" y="245109"/>
                  </a:lnTo>
                  <a:lnTo>
                    <a:pt x="284657" y="246379"/>
                  </a:lnTo>
                  <a:lnTo>
                    <a:pt x="292571" y="246379"/>
                  </a:lnTo>
                  <a:lnTo>
                    <a:pt x="297827" y="240029"/>
                  </a:lnTo>
                  <a:close/>
                </a:path>
                <a:path w="499744" h="476250">
                  <a:moveTo>
                    <a:pt x="92882" y="241299"/>
                  </a:moveTo>
                  <a:lnTo>
                    <a:pt x="66344" y="241299"/>
                  </a:lnTo>
                  <a:lnTo>
                    <a:pt x="13347" y="243839"/>
                  </a:lnTo>
                  <a:lnTo>
                    <a:pt x="129291" y="243839"/>
                  </a:lnTo>
                  <a:lnTo>
                    <a:pt x="128693" y="242569"/>
                  </a:lnTo>
                  <a:lnTo>
                    <a:pt x="119456" y="242569"/>
                  </a:lnTo>
                  <a:lnTo>
                    <a:pt x="92882" y="241299"/>
                  </a:lnTo>
                  <a:close/>
                </a:path>
                <a:path w="499744" h="476250">
                  <a:moveTo>
                    <a:pt x="126898" y="238759"/>
                  </a:moveTo>
                  <a:lnTo>
                    <a:pt x="96094" y="238759"/>
                  </a:lnTo>
                  <a:lnTo>
                    <a:pt x="117932" y="240029"/>
                  </a:lnTo>
                  <a:lnTo>
                    <a:pt x="119214" y="240029"/>
                  </a:lnTo>
                  <a:lnTo>
                    <a:pt x="119456" y="242569"/>
                  </a:lnTo>
                  <a:lnTo>
                    <a:pt x="128693" y="242569"/>
                  </a:lnTo>
                  <a:lnTo>
                    <a:pt x="126898" y="238759"/>
                  </a:lnTo>
                  <a:close/>
                </a:path>
                <a:path w="499744" h="476250">
                  <a:moveTo>
                    <a:pt x="116759" y="217169"/>
                  </a:moveTo>
                  <a:lnTo>
                    <a:pt x="110070" y="217169"/>
                  </a:lnTo>
                  <a:lnTo>
                    <a:pt x="111480" y="222249"/>
                  </a:lnTo>
                  <a:lnTo>
                    <a:pt x="24930" y="226059"/>
                  </a:lnTo>
                  <a:lnTo>
                    <a:pt x="120728" y="226059"/>
                  </a:lnTo>
                  <a:lnTo>
                    <a:pt x="119468" y="223519"/>
                  </a:lnTo>
                  <a:lnTo>
                    <a:pt x="116759" y="217169"/>
                  </a:lnTo>
                  <a:close/>
                </a:path>
                <a:path w="499744" h="476250">
                  <a:moveTo>
                    <a:pt x="325723" y="207009"/>
                  </a:moveTo>
                  <a:lnTo>
                    <a:pt x="317169" y="207009"/>
                  </a:lnTo>
                  <a:lnTo>
                    <a:pt x="315112" y="210819"/>
                  </a:lnTo>
                  <a:lnTo>
                    <a:pt x="312889" y="212089"/>
                  </a:lnTo>
                  <a:lnTo>
                    <a:pt x="288749" y="212089"/>
                  </a:lnTo>
                  <a:lnTo>
                    <a:pt x="268182" y="213359"/>
                  </a:lnTo>
                  <a:lnTo>
                    <a:pt x="254363" y="214629"/>
                  </a:lnTo>
                  <a:lnTo>
                    <a:pt x="240546" y="214629"/>
                  </a:lnTo>
                  <a:lnTo>
                    <a:pt x="226733" y="215899"/>
                  </a:lnTo>
                  <a:lnTo>
                    <a:pt x="218038" y="215899"/>
                  </a:lnTo>
                  <a:lnTo>
                    <a:pt x="191960" y="218439"/>
                  </a:lnTo>
                  <a:lnTo>
                    <a:pt x="315826" y="218439"/>
                  </a:lnTo>
                  <a:lnTo>
                    <a:pt x="320116" y="213359"/>
                  </a:lnTo>
                  <a:lnTo>
                    <a:pt x="325723" y="207009"/>
                  </a:lnTo>
                  <a:close/>
                </a:path>
                <a:path w="499744" h="476250">
                  <a:moveTo>
                    <a:pt x="109372" y="196849"/>
                  </a:moveTo>
                  <a:lnTo>
                    <a:pt x="101612" y="196849"/>
                  </a:lnTo>
                  <a:lnTo>
                    <a:pt x="102730" y="199389"/>
                  </a:lnTo>
                  <a:lnTo>
                    <a:pt x="46608" y="201929"/>
                  </a:lnTo>
                  <a:lnTo>
                    <a:pt x="111334" y="201929"/>
                  </a:lnTo>
                  <a:lnTo>
                    <a:pt x="109372" y="196849"/>
                  </a:lnTo>
                  <a:close/>
                </a:path>
                <a:path w="499744" h="476250">
                  <a:moveTo>
                    <a:pt x="66628" y="199389"/>
                  </a:moveTo>
                  <a:lnTo>
                    <a:pt x="47574" y="199389"/>
                  </a:lnTo>
                  <a:lnTo>
                    <a:pt x="49682" y="200659"/>
                  </a:lnTo>
                  <a:lnTo>
                    <a:pt x="66628" y="199389"/>
                  </a:lnTo>
                  <a:close/>
                </a:path>
                <a:path w="499744" h="476250">
                  <a:moveTo>
                    <a:pt x="339868" y="191769"/>
                  </a:moveTo>
                  <a:lnTo>
                    <a:pt x="330555" y="191769"/>
                  </a:lnTo>
                  <a:lnTo>
                    <a:pt x="328777" y="194309"/>
                  </a:lnTo>
                  <a:lnTo>
                    <a:pt x="228848" y="194309"/>
                  </a:lnTo>
                  <a:lnTo>
                    <a:pt x="195643" y="195579"/>
                  </a:lnTo>
                  <a:lnTo>
                    <a:pt x="336041" y="195579"/>
                  </a:lnTo>
                  <a:lnTo>
                    <a:pt x="337219" y="194309"/>
                  </a:lnTo>
                  <a:lnTo>
                    <a:pt x="339868" y="191769"/>
                  </a:lnTo>
                  <a:close/>
                </a:path>
                <a:path w="499744" h="476250">
                  <a:moveTo>
                    <a:pt x="87350" y="181609"/>
                  </a:moveTo>
                  <a:lnTo>
                    <a:pt x="66979" y="181609"/>
                  </a:lnTo>
                  <a:lnTo>
                    <a:pt x="62674" y="182879"/>
                  </a:lnTo>
                  <a:lnTo>
                    <a:pt x="87972" y="182879"/>
                  </a:lnTo>
                  <a:lnTo>
                    <a:pt x="87350" y="181609"/>
                  </a:lnTo>
                  <a:close/>
                </a:path>
                <a:path w="499744" h="476250">
                  <a:moveTo>
                    <a:pt x="102743" y="179069"/>
                  </a:moveTo>
                  <a:lnTo>
                    <a:pt x="94805" y="179069"/>
                  </a:lnTo>
                  <a:lnTo>
                    <a:pt x="95592" y="180339"/>
                  </a:lnTo>
                  <a:lnTo>
                    <a:pt x="96443" y="180339"/>
                  </a:lnTo>
                  <a:lnTo>
                    <a:pt x="95910" y="181609"/>
                  </a:lnTo>
                  <a:lnTo>
                    <a:pt x="93383" y="182879"/>
                  </a:lnTo>
                  <a:lnTo>
                    <a:pt x="104279" y="182879"/>
                  </a:lnTo>
                  <a:lnTo>
                    <a:pt x="102743" y="179069"/>
                  </a:lnTo>
                  <a:close/>
                </a:path>
                <a:path w="499744" h="476250">
                  <a:moveTo>
                    <a:pt x="87668" y="179069"/>
                  </a:moveTo>
                  <a:lnTo>
                    <a:pt x="75552" y="179069"/>
                  </a:lnTo>
                  <a:lnTo>
                    <a:pt x="76161" y="180339"/>
                  </a:lnTo>
                  <a:lnTo>
                    <a:pt x="75641" y="180339"/>
                  </a:lnTo>
                  <a:lnTo>
                    <a:pt x="74993" y="181609"/>
                  </a:lnTo>
                  <a:lnTo>
                    <a:pt x="86690" y="181609"/>
                  </a:lnTo>
                  <a:lnTo>
                    <a:pt x="87236" y="180339"/>
                  </a:lnTo>
                  <a:lnTo>
                    <a:pt x="87668" y="179069"/>
                  </a:lnTo>
                  <a:close/>
                </a:path>
                <a:path w="499744" h="476250">
                  <a:moveTo>
                    <a:pt x="334009" y="176529"/>
                  </a:moveTo>
                  <a:lnTo>
                    <a:pt x="241528" y="176529"/>
                  </a:lnTo>
                  <a:lnTo>
                    <a:pt x="232830" y="177799"/>
                  </a:lnTo>
                  <a:lnTo>
                    <a:pt x="340410" y="177799"/>
                  </a:lnTo>
                  <a:lnTo>
                    <a:pt x="334009" y="176529"/>
                  </a:lnTo>
                  <a:close/>
                </a:path>
                <a:path w="499744" h="476250">
                  <a:moveTo>
                    <a:pt x="359114" y="172719"/>
                  </a:moveTo>
                  <a:lnTo>
                    <a:pt x="323773" y="172719"/>
                  </a:lnTo>
                  <a:lnTo>
                    <a:pt x="331889" y="173989"/>
                  </a:lnTo>
                  <a:lnTo>
                    <a:pt x="348068" y="173989"/>
                  </a:lnTo>
                  <a:lnTo>
                    <a:pt x="344843" y="177799"/>
                  </a:lnTo>
                  <a:lnTo>
                    <a:pt x="353881" y="177799"/>
                  </a:lnTo>
                  <a:lnTo>
                    <a:pt x="355066" y="176529"/>
                  </a:lnTo>
                  <a:lnTo>
                    <a:pt x="359114" y="172719"/>
                  </a:lnTo>
                  <a:close/>
                </a:path>
                <a:path w="499744" h="476250">
                  <a:moveTo>
                    <a:pt x="260680" y="173989"/>
                  </a:moveTo>
                  <a:lnTo>
                    <a:pt x="244449" y="173989"/>
                  </a:lnTo>
                  <a:lnTo>
                    <a:pt x="244627" y="175259"/>
                  </a:lnTo>
                  <a:lnTo>
                    <a:pt x="244055" y="176529"/>
                  </a:lnTo>
                  <a:lnTo>
                    <a:pt x="261302" y="176529"/>
                  </a:lnTo>
                  <a:lnTo>
                    <a:pt x="260769" y="175259"/>
                  </a:lnTo>
                  <a:lnTo>
                    <a:pt x="260680" y="173989"/>
                  </a:lnTo>
                  <a:close/>
                </a:path>
                <a:path w="499744" h="476250">
                  <a:moveTo>
                    <a:pt x="309422" y="175259"/>
                  </a:moveTo>
                  <a:lnTo>
                    <a:pt x="295617" y="175259"/>
                  </a:lnTo>
                  <a:lnTo>
                    <a:pt x="276072" y="176529"/>
                  </a:lnTo>
                  <a:lnTo>
                    <a:pt x="310311" y="176529"/>
                  </a:lnTo>
                  <a:lnTo>
                    <a:pt x="309422" y="175259"/>
                  </a:lnTo>
                  <a:close/>
                </a:path>
                <a:path w="499744" h="476250">
                  <a:moveTo>
                    <a:pt x="360464" y="171449"/>
                  </a:moveTo>
                  <a:lnTo>
                    <a:pt x="296811" y="171449"/>
                  </a:lnTo>
                  <a:lnTo>
                    <a:pt x="297192" y="175259"/>
                  </a:lnTo>
                  <a:lnTo>
                    <a:pt x="309651" y="175259"/>
                  </a:lnTo>
                  <a:lnTo>
                    <a:pt x="310286" y="173989"/>
                  </a:lnTo>
                  <a:lnTo>
                    <a:pt x="312432" y="172719"/>
                  </a:lnTo>
                  <a:lnTo>
                    <a:pt x="359114" y="172719"/>
                  </a:lnTo>
                  <a:lnTo>
                    <a:pt x="360464" y="171449"/>
                  </a:lnTo>
                  <a:close/>
                </a:path>
                <a:path w="499744" h="476250">
                  <a:moveTo>
                    <a:pt x="262534" y="172719"/>
                  </a:moveTo>
                  <a:lnTo>
                    <a:pt x="242709" y="172719"/>
                  </a:lnTo>
                  <a:lnTo>
                    <a:pt x="243979" y="173989"/>
                  </a:lnTo>
                  <a:lnTo>
                    <a:pt x="261086" y="173989"/>
                  </a:lnTo>
                  <a:lnTo>
                    <a:pt x="262534" y="172719"/>
                  </a:lnTo>
                  <a:close/>
                </a:path>
                <a:path w="499744" h="476250">
                  <a:moveTo>
                    <a:pt x="94784" y="158749"/>
                  </a:moveTo>
                  <a:lnTo>
                    <a:pt x="82524" y="158749"/>
                  </a:lnTo>
                  <a:lnTo>
                    <a:pt x="89433" y="160019"/>
                  </a:lnTo>
                  <a:lnTo>
                    <a:pt x="90500" y="163829"/>
                  </a:lnTo>
                  <a:lnTo>
                    <a:pt x="78498" y="165099"/>
                  </a:lnTo>
                  <a:lnTo>
                    <a:pt x="97482" y="165099"/>
                  </a:lnTo>
                  <a:lnTo>
                    <a:pt x="95493" y="160019"/>
                  </a:lnTo>
                  <a:lnTo>
                    <a:pt x="94784" y="158749"/>
                  </a:lnTo>
                  <a:close/>
                </a:path>
                <a:path w="499744" h="476250">
                  <a:moveTo>
                    <a:pt x="382863" y="149859"/>
                  </a:moveTo>
                  <a:lnTo>
                    <a:pt x="372567" y="149859"/>
                  </a:lnTo>
                  <a:lnTo>
                    <a:pt x="370217" y="153669"/>
                  </a:lnTo>
                  <a:lnTo>
                    <a:pt x="367385" y="154939"/>
                  </a:lnTo>
                  <a:lnTo>
                    <a:pt x="301436" y="154939"/>
                  </a:lnTo>
                  <a:lnTo>
                    <a:pt x="224828" y="157479"/>
                  </a:lnTo>
                  <a:lnTo>
                    <a:pt x="373984" y="157479"/>
                  </a:lnTo>
                  <a:lnTo>
                    <a:pt x="376912" y="154939"/>
                  </a:lnTo>
                  <a:lnTo>
                    <a:pt x="382863" y="149859"/>
                  </a:lnTo>
                  <a:close/>
                </a:path>
                <a:path w="499744" h="476250">
                  <a:moveTo>
                    <a:pt x="292417" y="123189"/>
                  </a:moveTo>
                  <a:lnTo>
                    <a:pt x="280720" y="123189"/>
                  </a:lnTo>
                  <a:lnTo>
                    <a:pt x="281279" y="128269"/>
                  </a:lnTo>
                  <a:lnTo>
                    <a:pt x="396468" y="128269"/>
                  </a:lnTo>
                  <a:lnTo>
                    <a:pt x="396341" y="129539"/>
                  </a:lnTo>
                  <a:lnTo>
                    <a:pt x="395833" y="130809"/>
                  </a:lnTo>
                  <a:lnTo>
                    <a:pt x="394855" y="130809"/>
                  </a:lnTo>
                  <a:lnTo>
                    <a:pt x="357221" y="132079"/>
                  </a:lnTo>
                  <a:lnTo>
                    <a:pt x="243077" y="139699"/>
                  </a:lnTo>
                  <a:lnTo>
                    <a:pt x="394842" y="139699"/>
                  </a:lnTo>
                  <a:lnTo>
                    <a:pt x="399516" y="134619"/>
                  </a:lnTo>
                  <a:lnTo>
                    <a:pt x="404215" y="130809"/>
                  </a:lnTo>
                  <a:lnTo>
                    <a:pt x="408460" y="126999"/>
                  </a:lnTo>
                  <a:lnTo>
                    <a:pt x="291490" y="126999"/>
                  </a:lnTo>
                  <a:lnTo>
                    <a:pt x="290804" y="125729"/>
                  </a:lnTo>
                  <a:lnTo>
                    <a:pt x="290448" y="125729"/>
                  </a:lnTo>
                  <a:lnTo>
                    <a:pt x="291249" y="124459"/>
                  </a:lnTo>
                  <a:lnTo>
                    <a:pt x="292417" y="123189"/>
                  </a:lnTo>
                  <a:close/>
                </a:path>
                <a:path w="499744" h="476250">
                  <a:moveTo>
                    <a:pt x="396468" y="128269"/>
                  </a:moveTo>
                  <a:lnTo>
                    <a:pt x="269607" y="128269"/>
                  </a:lnTo>
                  <a:lnTo>
                    <a:pt x="245198" y="130809"/>
                  </a:lnTo>
                  <a:lnTo>
                    <a:pt x="337420" y="130809"/>
                  </a:lnTo>
                  <a:lnTo>
                    <a:pt x="357051" y="129539"/>
                  </a:lnTo>
                  <a:lnTo>
                    <a:pt x="396468" y="128269"/>
                  </a:lnTo>
                  <a:close/>
                </a:path>
                <a:path w="499744" h="476250">
                  <a:moveTo>
                    <a:pt x="443831" y="95249"/>
                  </a:moveTo>
                  <a:lnTo>
                    <a:pt x="435114" y="95249"/>
                  </a:lnTo>
                  <a:lnTo>
                    <a:pt x="432079" y="99059"/>
                  </a:lnTo>
                  <a:lnTo>
                    <a:pt x="429310" y="100329"/>
                  </a:lnTo>
                  <a:lnTo>
                    <a:pt x="425157" y="101599"/>
                  </a:lnTo>
                  <a:lnTo>
                    <a:pt x="415084" y="101599"/>
                  </a:lnTo>
                  <a:lnTo>
                    <a:pt x="344589" y="110489"/>
                  </a:lnTo>
                  <a:lnTo>
                    <a:pt x="308145" y="114299"/>
                  </a:lnTo>
                  <a:lnTo>
                    <a:pt x="295986" y="114299"/>
                  </a:lnTo>
                  <a:lnTo>
                    <a:pt x="286854" y="115569"/>
                  </a:lnTo>
                  <a:lnTo>
                    <a:pt x="277714" y="115569"/>
                  </a:lnTo>
                  <a:lnTo>
                    <a:pt x="258381" y="116839"/>
                  </a:lnTo>
                  <a:lnTo>
                    <a:pt x="408863" y="116839"/>
                  </a:lnTo>
                  <a:lnTo>
                    <a:pt x="409308" y="118109"/>
                  </a:lnTo>
                  <a:lnTo>
                    <a:pt x="407619" y="119379"/>
                  </a:lnTo>
                  <a:lnTo>
                    <a:pt x="406018" y="120649"/>
                  </a:lnTo>
                  <a:lnTo>
                    <a:pt x="401408" y="121919"/>
                  </a:lnTo>
                  <a:lnTo>
                    <a:pt x="398487" y="121919"/>
                  </a:lnTo>
                  <a:lnTo>
                    <a:pt x="394652" y="123189"/>
                  </a:lnTo>
                  <a:lnTo>
                    <a:pt x="372300" y="123189"/>
                  </a:lnTo>
                  <a:lnTo>
                    <a:pt x="338353" y="125729"/>
                  </a:lnTo>
                  <a:lnTo>
                    <a:pt x="321690" y="125729"/>
                  </a:lnTo>
                  <a:lnTo>
                    <a:pt x="293281" y="126999"/>
                  </a:lnTo>
                  <a:lnTo>
                    <a:pt x="408460" y="126999"/>
                  </a:lnTo>
                  <a:lnTo>
                    <a:pt x="443831" y="95249"/>
                  </a:lnTo>
                  <a:close/>
                </a:path>
                <a:path w="499744" h="476250">
                  <a:moveTo>
                    <a:pt x="338366" y="121919"/>
                  </a:moveTo>
                  <a:lnTo>
                    <a:pt x="324726" y="121919"/>
                  </a:lnTo>
                  <a:lnTo>
                    <a:pt x="324535" y="124459"/>
                  </a:lnTo>
                  <a:lnTo>
                    <a:pt x="323303" y="124459"/>
                  </a:lnTo>
                  <a:lnTo>
                    <a:pt x="322211" y="125729"/>
                  </a:lnTo>
                  <a:lnTo>
                    <a:pt x="336613" y="125729"/>
                  </a:lnTo>
                  <a:lnTo>
                    <a:pt x="335673" y="124459"/>
                  </a:lnTo>
                  <a:lnTo>
                    <a:pt x="335762" y="123189"/>
                  </a:lnTo>
                  <a:lnTo>
                    <a:pt x="336308" y="123189"/>
                  </a:lnTo>
                  <a:lnTo>
                    <a:pt x="338366" y="121919"/>
                  </a:lnTo>
                  <a:close/>
                </a:path>
                <a:path w="499744" h="476250">
                  <a:moveTo>
                    <a:pt x="306393" y="123189"/>
                  </a:moveTo>
                  <a:lnTo>
                    <a:pt x="292417" y="123189"/>
                  </a:lnTo>
                  <a:lnTo>
                    <a:pt x="293217" y="124459"/>
                  </a:lnTo>
                  <a:lnTo>
                    <a:pt x="306393" y="123189"/>
                  </a:lnTo>
                  <a:close/>
                </a:path>
                <a:path w="499744" h="476250">
                  <a:moveTo>
                    <a:pt x="392175" y="119379"/>
                  </a:moveTo>
                  <a:lnTo>
                    <a:pt x="375119" y="119379"/>
                  </a:lnTo>
                  <a:lnTo>
                    <a:pt x="375869" y="120649"/>
                  </a:lnTo>
                  <a:lnTo>
                    <a:pt x="376173" y="121919"/>
                  </a:lnTo>
                  <a:lnTo>
                    <a:pt x="375399" y="123189"/>
                  </a:lnTo>
                  <a:lnTo>
                    <a:pt x="394652" y="123189"/>
                  </a:lnTo>
                  <a:lnTo>
                    <a:pt x="393014" y="121919"/>
                  </a:lnTo>
                  <a:lnTo>
                    <a:pt x="392175" y="119379"/>
                  </a:lnTo>
                  <a:close/>
                </a:path>
                <a:path w="499744" h="476250">
                  <a:moveTo>
                    <a:pt x="484057" y="59689"/>
                  </a:moveTo>
                  <a:lnTo>
                    <a:pt x="453821" y="59689"/>
                  </a:lnTo>
                  <a:lnTo>
                    <a:pt x="453555" y="62229"/>
                  </a:lnTo>
                  <a:lnTo>
                    <a:pt x="451192" y="63499"/>
                  </a:lnTo>
                  <a:lnTo>
                    <a:pt x="450507" y="63499"/>
                  </a:lnTo>
                  <a:lnTo>
                    <a:pt x="428078" y="66039"/>
                  </a:lnTo>
                  <a:lnTo>
                    <a:pt x="425894" y="67309"/>
                  </a:lnTo>
                  <a:lnTo>
                    <a:pt x="409079" y="67309"/>
                  </a:lnTo>
                  <a:lnTo>
                    <a:pt x="383184" y="69849"/>
                  </a:lnTo>
                  <a:lnTo>
                    <a:pt x="370357" y="69849"/>
                  </a:lnTo>
                  <a:lnTo>
                    <a:pt x="369785" y="71119"/>
                  </a:lnTo>
                  <a:lnTo>
                    <a:pt x="369252" y="71119"/>
                  </a:lnTo>
                  <a:lnTo>
                    <a:pt x="368477" y="72389"/>
                  </a:lnTo>
                  <a:lnTo>
                    <a:pt x="368084" y="72389"/>
                  </a:lnTo>
                  <a:lnTo>
                    <a:pt x="345338" y="74929"/>
                  </a:lnTo>
                  <a:lnTo>
                    <a:pt x="453135" y="74929"/>
                  </a:lnTo>
                  <a:lnTo>
                    <a:pt x="456056" y="76199"/>
                  </a:lnTo>
                  <a:lnTo>
                    <a:pt x="411243" y="81279"/>
                  </a:lnTo>
                  <a:lnTo>
                    <a:pt x="366371" y="85089"/>
                  </a:lnTo>
                  <a:lnTo>
                    <a:pt x="321434" y="90169"/>
                  </a:lnTo>
                  <a:lnTo>
                    <a:pt x="276428" y="93979"/>
                  </a:lnTo>
                  <a:lnTo>
                    <a:pt x="445246" y="93979"/>
                  </a:lnTo>
                  <a:lnTo>
                    <a:pt x="449491" y="90169"/>
                  </a:lnTo>
                  <a:lnTo>
                    <a:pt x="458825" y="82549"/>
                  </a:lnTo>
                  <a:lnTo>
                    <a:pt x="477014" y="66039"/>
                  </a:lnTo>
                  <a:lnTo>
                    <a:pt x="468045" y="66039"/>
                  </a:lnTo>
                  <a:lnTo>
                    <a:pt x="462965" y="64769"/>
                  </a:lnTo>
                  <a:lnTo>
                    <a:pt x="462330" y="62229"/>
                  </a:lnTo>
                  <a:lnTo>
                    <a:pt x="463245" y="62229"/>
                  </a:lnTo>
                  <a:lnTo>
                    <a:pt x="467258" y="60959"/>
                  </a:lnTo>
                  <a:lnTo>
                    <a:pt x="482610" y="60959"/>
                  </a:lnTo>
                  <a:lnTo>
                    <a:pt x="484057" y="59689"/>
                  </a:lnTo>
                  <a:close/>
                </a:path>
                <a:path w="499744" h="476250">
                  <a:moveTo>
                    <a:pt x="338899" y="71119"/>
                  </a:moveTo>
                  <a:lnTo>
                    <a:pt x="326859" y="71119"/>
                  </a:lnTo>
                  <a:lnTo>
                    <a:pt x="327825" y="72389"/>
                  </a:lnTo>
                  <a:lnTo>
                    <a:pt x="327952" y="73659"/>
                  </a:lnTo>
                  <a:lnTo>
                    <a:pt x="327050" y="73659"/>
                  </a:lnTo>
                  <a:lnTo>
                    <a:pt x="324904" y="74929"/>
                  </a:lnTo>
                  <a:lnTo>
                    <a:pt x="340690" y="74929"/>
                  </a:lnTo>
                  <a:lnTo>
                    <a:pt x="337832" y="73659"/>
                  </a:lnTo>
                  <a:lnTo>
                    <a:pt x="336981" y="72389"/>
                  </a:lnTo>
                  <a:lnTo>
                    <a:pt x="338899" y="71119"/>
                  </a:lnTo>
                  <a:close/>
                </a:path>
                <a:path w="499744" h="476250">
                  <a:moveTo>
                    <a:pt x="345325" y="73659"/>
                  </a:moveTo>
                  <a:lnTo>
                    <a:pt x="343014" y="73659"/>
                  </a:lnTo>
                  <a:lnTo>
                    <a:pt x="340690" y="74929"/>
                  </a:lnTo>
                  <a:lnTo>
                    <a:pt x="345338" y="74929"/>
                  </a:lnTo>
                  <a:lnTo>
                    <a:pt x="345325" y="73659"/>
                  </a:lnTo>
                  <a:close/>
                </a:path>
                <a:path w="499744" h="476250">
                  <a:moveTo>
                    <a:pt x="353694" y="69849"/>
                  </a:moveTo>
                  <a:lnTo>
                    <a:pt x="312208" y="69849"/>
                  </a:lnTo>
                  <a:lnTo>
                    <a:pt x="325843" y="71119"/>
                  </a:lnTo>
                  <a:lnTo>
                    <a:pt x="339432" y="71119"/>
                  </a:lnTo>
                  <a:lnTo>
                    <a:pt x="353694" y="69849"/>
                  </a:lnTo>
                  <a:close/>
                </a:path>
                <a:path w="499744" h="476250">
                  <a:moveTo>
                    <a:pt x="380898" y="68579"/>
                  </a:moveTo>
                  <a:lnTo>
                    <a:pt x="369061" y="68579"/>
                  </a:lnTo>
                  <a:lnTo>
                    <a:pt x="369709" y="69849"/>
                  </a:lnTo>
                  <a:lnTo>
                    <a:pt x="382269" y="69849"/>
                  </a:lnTo>
                  <a:lnTo>
                    <a:pt x="380898" y="68579"/>
                  </a:lnTo>
                  <a:close/>
                </a:path>
                <a:path w="499744" h="476250">
                  <a:moveTo>
                    <a:pt x="425237" y="63499"/>
                  </a:moveTo>
                  <a:lnTo>
                    <a:pt x="412292" y="63499"/>
                  </a:lnTo>
                  <a:lnTo>
                    <a:pt x="411899" y="66039"/>
                  </a:lnTo>
                  <a:lnTo>
                    <a:pt x="410502" y="66039"/>
                  </a:lnTo>
                  <a:lnTo>
                    <a:pt x="409435" y="67309"/>
                  </a:lnTo>
                  <a:lnTo>
                    <a:pt x="425894" y="67309"/>
                  </a:lnTo>
                  <a:lnTo>
                    <a:pt x="425237" y="63499"/>
                  </a:lnTo>
                  <a:close/>
                </a:path>
                <a:path w="499744" h="476250">
                  <a:moveTo>
                    <a:pt x="482610" y="60959"/>
                  </a:moveTo>
                  <a:lnTo>
                    <a:pt x="472579" y="60959"/>
                  </a:lnTo>
                  <a:lnTo>
                    <a:pt x="469684" y="64769"/>
                  </a:lnTo>
                  <a:lnTo>
                    <a:pt x="468045" y="66039"/>
                  </a:lnTo>
                  <a:lnTo>
                    <a:pt x="477014" y="66039"/>
                  </a:lnTo>
                  <a:lnTo>
                    <a:pt x="482610" y="60959"/>
                  </a:lnTo>
                  <a:close/>
                </a:path>
                <a:path w="499744" h="476250">
                  <a:moveTo>
                    <a:pt x="483274" y="33019"/>
                  </a:moveTo>
                  <a:lnTo>
                    <a:pt x="466432" y="33019"/>
                  </a:lnTo>
                  <a:lnTo>
                    <a:pt x="468287" y="35559"/>
                  </a:lnTo>
                  <a:lnTo>
                    <a:pt x="463600" y="35559"/>
                  </a:lnTo>
                  <a:lnTo>
                    <a:pt x="421893" y="38099"/>
                  </a:lnTo>
                  <a:lnTo>
                    <a:pt x="359714" y="43179"/>
                  </a:lnTo>
                  <a:lnTo>
                    <a:pt x="496125" y="43179"/>
                  </a:lnTo>
                  <a:lnTo>
                    <a:pt x="488949" y="48259"/>
                  </a:lnTo>
                  <a:lnTo>
                    <a:pt x="480885" y="49529"/>
                  </a:lnTo>
                  <a:lnTo>
                    <a:pt x="472743" y="49529"/>
                  </a:lnTo>
                  <a:lnTo>
                    <a:pt x="464604" y="50799"/>
                  </a:lnTo>
                  <a:lnTo>
                    <a:pt x="394042" y="57149"/>
                  </a:lnTo>
                  <a:lnTo>
                    <a:pt x="360316" y="59689"/>
                  </a:lnTo>
                  <a:lnTo>
                    <a:pt x="319951" y="62229"/>
                  </a:lnTo>
                  <a:lnTo>
                    <a:pt x="427418" y="62229"/>
                  </a:lnTo>
                  <a:lnTo>
                    <a:pt x="435838" y="60959"/>
                  </a:lnTo>
                  <a:lnTo>
                    <a:pt x="442874" y="59689"/>
                  </a:lnTo>
                  <a:lnTo>
                    <a:pt x="484057" y="59689"/>
                  </a:lnTo>
                  <a:lnTo>
                    <a:pt x="494182" y="50799"/>
                  </a:lnTo>
                  <a:lnTo>
                    <a:pt x="497052" y="46989"/>
                  </a:lnTo>
                  <a:lnTo>
                    <a:pt x="499287" y="41909"/>
                  </a:lnTo>
                  <a:lnTo>
                    <a:pt x="494690" y="38099"/>
                  </a:lnTo>
                  <a:lnTo>
                    <a:pt x="489851" y="35559"/>
                  </a:lnTo>
                  <a:lnTo>
                    <a:pt x="483274" y="33019"/>
                  </a:lnTo>
                  <a:close/>
                </a:path>
                <a:path w="499744" h="476250">
                  <a:moveTo>
                    <a:pt x="492836" y="43179"/>
                  </a:moveTo>
                  <a:lnTo>
                    <a:pt x="342719" y="43179"/>
                  </a:lnTo>
                  <a:lnTo>
                    <a:pt x="325704" y="44449"/>
                  </a:lnTo>
                  <a:lnTo>
                    <a:pt x="480792" y="44449"/>
                  </a:lnTo>
                  <a:lnTo>
                    <a:pt x="492836" y="43179"/>
                  </a:lnTo>
                  <a:close/>
                </a:path>
                <a:path w="499744" h="476250">
                  <a:moveTo>
                    <a:pt x="443543" y="17779"/>
                  </a:moveTo>
                  <a:lnTo>
                    <a:pt x="426186" y="17779"/>
                  </a:lnTo>
                  <a:lnTo>
                    <a:pt x="431215" y="19049"/>
                  </a:lnTo>
                  <a:lnTo>
                    <a:pt x="436130" y="22859"/>
                  </a:lnTo>
                  <a:lnTo>
                    <a:pt x="340093" y="29209"/>
                  </a:lnTo>
                  <a:lnTo>
                    <a:pt x="473408" y="29209"/>
                  </a:lnTo>
                  <a:lnTo>
                    <a:pt x="462202" y="25399"/>
                  </a:lnTo>
                  <a:lnTo>
                    <a:pt x="443543" y="1777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8164" y="1927427"/>
              <a:ext cx="489584" cy="427355"/>
            </a:xfrm>
            <a:custGeom>
              <a:avLst/>
              <a:gdLst/>
              <a:ahLst/>
              <a:cxnLst/>
              <a:rect l="l" t="t" r="r" b="b"/>
              <a:pathLst>
                <a:path w="489585" h="427355">
                  <a:moveTo>
                    <a:pt x="66700" y="292633"/>
                  </a:moveTo>
                  <a:lnTo>
                    <a:pt x="66357" y="291884"/>
                  </a:lnTo>
                  <a:lnTo>
                    <a:pt x="65582" y="291084"/>
                  </a:lnTo>
                  <a:lnTo>
                    <a:pt x="64858" y="290982"/>
                  </a:lnTo>
                  <a:lnTo>
                    <a:pt x="38201" y="291325"/>
                  </a:lnTo>
                  <a:lnTo>
                    <a:pt x="38671" y="294208"/>
                  </a:lnTo>
                  <a:lnTo>
                    <a:pt x="39992" y="295021"/>
                  </a:lnTo>
                  <a:lnTo>
                    <a:pt x="49428" y="294779"/>
                  </a:lnTo>
                  <a:lnTo>
                    <a:pt x="64452" y="294551"/>
                  </a:lnTo>
                  <a:lnTo>
                    <a:pt x="65087" y="294589"/>
                  </a:lnTo>
                  <a:lnTo>
                    <a:pt x="66052" y="294157"/>
                  </a:lnTo>
                  <a:lnTo>
                    <a:pt x="66700" y="293636"/>
                  </a:lnTo>
                  <a:lnTo>
                    <a:pt x="66700" y="292633"/>
                  </a:lnTo>
                  <a:close/>
                </a:path>
                <a:path w="489585" h="427355">
                  <a:moveTo>
                    <a:pt x="69100" y="161950"/>
                  </a:moveTo>
                  <a:lnTo>
                    <a:pt x="68491" y="160870"/>
                  </a:lnTo>
                  <a:lnTo>
                    <a:pt x="65341" y="160743"/>
                  </a:lnTo>
                  <a:lnTo>
                    <a:pt x="62484" y="160705"/>
                  </a:lnTo>
                  <a:lnTo>
                    <a:pt x="57607" y="160870"/>
                  </a:lnTo>
                  <a:lnTo>
                    <a:pt x="56832" y="162458"/>
                  </a:lnTo>
                  <a:lnTo>
                    <a:pt x="55613" y="164579"/>
                  </a:lnTo>
                  <a:lnTo>
                    <a:pt x="59905" y="164312"/>
                  </a:lnTo>
                  <a:lnTo>
                    <a:pt x="63614" y="164160"/>
                  </a:lnTo>
                  <a:lnTo>
                    <a:pt x="67932" y="163728"/>
                  </a:lnTo>
                  <a:lnTo>
                    <a:pt x="68580" y="162839"/>
                  </a:lnTo>
                  <a:lnTo>
                    <a:pt x="69100" y="161950"/>
                  </a:lnTo>
                  <a:close/>
                </a:path>
                <a:path w="489585" h="427355">
                  <a:moveTo>
                    <a:pt x="83439" y="145986"/>
                  </a:moveTo>
                  <a:lnTo>
                    <a:pt x="82359" y="141706"/>
                  </a:lnTo>
                  <a:lnTo>
                    <a:pt x="75450" y="140512"/>
                  </a:lnTo>
                  <a:lnTo>
                    <a:pt x="73888" y="141249"/>
                  </a:lnTo>
                  <a:lnTo>
                    <a:pt x="71437" y="146900"/>
                  </a:lnTo>
                  <a:lnTo>
                    <a:pt x="83439" y="145986"/>
                  </a:lnTo>
                  <a:close/>
                </a:path>
                <a:path w="489585" h="427355">
                  <a:moveTo>
                    <a:pt x="89369" y="162928"/>
                  </a:moveTo>
                  <a:lnTo>
                    <a:pt x="88519" y="162217"/>
                  </a:lnTo>
                  <a:lnTo>
                    <a:pt x="87731" y="160997"/>
                  </a:lnTo>
                  <a:lnTo>
                    <a:pt x="85001" y="160705"/>
                  </a:lnTo>
                  <a:lnTo>
                    <a:pt x="83070" y="160947"/>
                  </a:lnTo>
                  <a:lnTo>
                    <a:pt x="80594" y="161531"/>
                  </a:lnTo>
                  <a:lnTo>
                    <a:pt x="80162" y="162712"/>
                  </a:lnTo>
                  <a:lnTo>
                    <a:pt x="79629" y="163436"/>
                  </a:lnTo>
                  <a:lnTo>
                    <a:pt x="80276" y="163855"/>
                  </a:lnTo>
                  <a:lnTo>
                    <a:pt x="80899" y="164541"/>
                  </a:lnTo>
                  <a:lnTo>
                    <a:pt x="82727" y="164795"/>
                  </a:lnTo>
                  <a:lnTo>
                    <a:pt x="83896" y="164592"/>
                  </a:lnTo>
                  <a:lnTo>
                    <a:pt x="86309" y="164363"/>
                  </a:lnTo>
                  <a:lnTo>
                    <a:pt x="88836" y="164020"/>
                  </a:lnTo>
                  <a:lnTo>
                    <a:pt x="89369" y="162928"/>
                  </a:lnTo>
                  <a:close/>
                </a:path>
                <a:path w="489585" h="427355">
                  <a:moveTo>
                    <a:pt x="95669" y="181775"/>
                  </a:moveTo>
                  <a:lnTo>
                    <a:pt x="94551" y="178790"/>
                  </a:lnTo>
                  <a:lnTo>
                    <a:pt x="92722" y="179578"/>
                  </a:lnTo>
                  <a:lnTo>
                    <a:pt x="85788" y="179819"/>
                  </a:lnTo>
                  <a:lnTo>
                    <a:pt x="42608" y="182118"/>
                  </a:lnTo>
                  <a:lnTo>
                    <a:pt x="40500" y="181762"/>
                  </a:lnTo>
                  <a:lnTo>
                    <a:pt x="39547" y="184594"/>
                  </a:lnTo>
                  <a:lnTo>
                    <a:pt x="95669" y="181775"/>
                  </a:lnTo>
                  <a:close/>
                </a:path>
                <a:path w="489585" h="427355">
                  <a:moveTo>
                    <a:pt x="104419" y="204406"/>
                  </a:moveTo>
                  <a:lnTo>
                    <a:pt x="103009" y="199593"/>
                  </a:lnTo>
                  <a:lnTo>
                    <a:pt x="98196" y="199605"/>
                  </a:lnTo>
                  <a:lnTo>
                    <a:pt x="47536" y="201714"/>
                  </a:lnTo>
                  <a:lnTo>
                    <a:pt x="33401" y="202539"/>
                  </a:lnTo>
                  <a:lnTo>
                    <a:pt x="22288" y="202882"/>
                  </a:lnTo>
                  <a:lnTo>
                    <a:pt x="19862" y="204520"/>
                  </a:lnTo>
                  <a:lnTo>
                    <a:pt x="17868" y="208114"/>
                  </a:lnTo>
                  <a:lnTo>
                    <a:pt x="104419" y="204406"/>
                  </a:lnTo>
                  <a:close/>
                </a:path>
                <a:path w="489585" h="427355">
                  <a:moveTo>
                    <a:pt x="112382" y="224040"/>
                  </a:moveTo>
                  <a:lnTo>
                    <a:pt x="112153" y="221729"/>
                  </a:lnTo>
                  <a:lnTo>
                    <a:pt x="109715" y="221881"/>
                  </a:lnTo>
                  <a:lnTo>
                    <a:pt x="78676" y="221272"/>
                  </a:lnTo>
                  <a:lnTo>
                    <a:pt x="68338" y="221284"/>
                  </a:lnTo>
                  <a:lnTo>
                    <a:pt x="46355" y="221983"/>
                  </a:lnTo>
                  <a:lnTo>
                    <a:pt x="17119" y="223367"/>
                  </a:lnTo>
                  <a:lnTo>
                    <a:pt x="1498" y="224409"/>
                  </a:lnTo>
                  <a:lnTo>
                    <a:pt x="215" y="224205"/>
                  </a:lnTo>
                  <a:lnTo>
                    <a:pt x="0" y="225856"/>
                  </a:lnTo>
                  <a:lnTo>
                    <a:pt x="406" y="226339"/>
                  </a:lnTo>
                  <a:lnTo>
                    <a:pt x="4394" y="226453"/>
                  </a:lnTo>
                  <a:lnTo>
                    <a:pt x="32766" y="224764"/>
                  </a:lnTo>
                  <a:lnTo>
                    <a:pt x="59270" y="223837"/>
                  </a:lnTo>
                  <a:lnTo>
                    <a:pt x="85813" y="223570"/>
                  </a:lnTo>
                  <a:lnTo>
                    <a:pt x="112382" y="224040"/>
                  </a:lnTo>
                  <a:close/>
                </a:path>
                <a:path w="489585" h="427355">
                  <a:moveTo>
                    <a:pt x="113779" y="289496"/>
                  </a:moveTo>
                  <a:lnTo>
                    <a:pt x="113144" y="288848"/>
                  </a:lnTo>
                  <a:lnTo>
                    <a:pt x="112572" y="287756"/>
                  </a:lnTo>
                  <a:lnTo>
                    <a:pt x="110007" y="287324"/>
                  </a:lnTo>
                  <a:lnTo>
                    <a:pt x="108089" y="287312"/>
                  </a:lnTo>
                  <a:lnTo>
                    <a:pt x="99491" y="287782"/>
                  </a:lnTo>
                  <a:lnTo>
                    <a:pt x="92773" y="287820"/>
                  </a:lnTo>
                  <a:lnTo>
                    <a:pt x="86067" y="287502"/>
                  </a:lnTo>
                  <a:lnTo>
                    <a:pt x="78803" y="286689"/>
                  </a:lnTo>
                  <a:lnTo>
                    <a:pt x="78105" y="286537"/>
                  </a:lnTo>
                  <a:lnTo>
                    <a:pt x="76898" y="287210"/>
                  </a:lnTo>
                  <a:lnTo>
                    <a:pt x="76288" y="287921"/>
                  </a:lnTo>
                  <a:lnTo>
                    <a:pt x="75615" y="288518"/>
                  </a:lnTo>
                  <a:lnTo>
                    <a:pt x="76212" y="289039"/>
                  </a:lnTo>
                  <a:lnTo>
                    <a:pt x="76720" y="289788"/>
                  </a:lnTo>
                  <a:lnTo>
                    <a:pt x="78333" y="290410"/>
                  </a:lnTo>
                  <a:lnTo>
                    <a:pt x="101600" y="291693"/>
                  </a:lnTo>
                  <a:lnTo>
                    <a:pt x="101625" y="291033"/>
                  </a:lnTo>
                  <a:lnTo>
                    <a:pt x="104952" y="291033"/>
                  </a:lnTo>
                  <a:lnTo>
                    <a:pt x="108280" y="291122"/>
                  </a:lnTo>
                  <a:lnTo>
                    <a:pt x="112356" y="290931"/>
                  </a:lnTo>
                  <a:lnTo>
                    <a:pt x="113055" y="290017"/>
                  </a:lnTo>
                  <a:lnTo>
                    <a:pt x="113779" y="289496"/>
                  </a:lnTo>
                  <a:close/>
                </a:path>
                <a:path w="489585" h="427355">
                  <a:moveTo>
                    <a:pt x="121107" y="346824"/>
                  </a:moveTo>
                  <a:lnTo>
                    <a:pt x="120510" y="346113"/>
                  </a:lnTo>
                  <a:lnTo>
                    <a:pt x="120053" y="345186"/>
                  </a:lnTo>
                  <a:lnTo>
                    <a:pt x="118605" y="344385"/>
                  </a:lnTo>
                  <a:lnTo>
                    <a:pt x="77660" y="346646"/>
                  </a:lnTo>
                  <a:lnTo>
                    <a:pt x="76492" y="346964"/>
                  </a:lnTo>
                  <a:lnTo>
                    <a:pt x="76949" y="349313"/>
                  </a:lnTo>
                  <a:lnTo>
                    <a:pt x="78066" y="350189"/>
                  </a:lnTo>
                  <a:lnTo>
                    <a:pt x="113055" y="348602"/>
                  </a:lnTo>
                  <a:lnTo>
                    <a:pt x="115963" y="348526"/>
                  </a:lnTo>
                  <a:lnTo>
                    <a:pt x="119634" y="348132"/>
                  </a:lnTo>
                  <a:lnTo>
                    <a:pt x="120345" y="347306"/>
                  </a:lnTo>
                  <a:lnTo>
                    <a:pt x="121107" y="346824"/>
                  </a:lnTo>
                  <a:close/>
                </a:path>
                <a:path w="489585" h="427355">
                  <a:moveTo>
                    <a:pt x="127152" y="250964"/>
                  </a:moveTo>
                  <a:lnTo>
                    <a:pt x="124472" y="246202"/>
                  </a:lnTo>
                  <a:lnTo>
                    <a:pt x="69418" y="249491"/>
                  </a:lnTo>
                  <a:lnTo>
                    <a:pt x="41935" y="251917"/>
                  </a:lnTo>
                  <a:lnTo>
                    <a:pt x="14541" y="255549"/>
                  </a:lnTo>
                  <a:lnTo>
                    <a:pt x="16052" y="260146"/>
                  </a:lnTo>
                  <a:lnTo>
                    <a:pt x="73672" y="253911"/>
                  </a:lnTo>
                  <a:lnTo>
                    <a:pt x="80225" y="253809"/>
                  </a:lnTo>
                  <a:lnTo>
                    <a:pt x="125285" y="251345"/>
                  </a:lnTo>
                  <a:lnTo>
                    <a:pt x="127152" y="250964"/>
                  </a:lnTo>
                  <a:close/>
                </a:path>
                <a:path w="489585" h="427355">
                  <a:moveTo>
                    <a:pt x="136486" y="405384"/>
                  </a:moveTo>
                  <a:lnTo>
                    <a:pt x="135763" y="404863"/>
                  </a:lnTo>
                  <a:lnTo>
                    <a:pt x="135013" y="403834"/>
                  </a:lnTo>
                  <a:lnTo>
                    <a:pt x="127469" y="404406"/>
                  </a:lnTo>
                  <a:lnTo>
                    <a:pt x="113715" y="405739"/>
                  </a:lnTo>
                  <a:lnTo>
                    <a:pt x="113982" y="408482"/>
                  </a:lnTo>
                  <a:lnTo>
                    <a:pt x="115150" y="409359"/>
                  </a:lnTo>
                  <a:lnTo>
                    <a:pt x="122872" y="408508"/>
                  </a:lnTo>
                  <a:lnTo>
                    <a:pt x="128485" y="407987"/>
                  </a:lnTo>
                  <a:lnTo>
                    <a:pt x="134937" y="407123"/>
                  </a:lnTo>
                  <a:lnTo>
                    <a:pt x="135686" y="406019"/>
                  </a:lnTo>
                  <a:lnTo>
                    <a:pt x="136486" y="405384"/>
                  </a:lnTo>
                  <a:close/>
                </a:path>
                <a:path w="489585" h="427355">
                  <a:moveTo>
                    <a:pt x="160083" y="420954"/>
                  </a:moveTo>
                  <a:lnTo>
                    <a:pt x="150926" y="421805"/>
                  </a:lnTo>
                  <a:lnTo>
                    <a:pt x="141973" y="422871"/>
                  </a:lnTo>
                  <a:lnTo>
                    <a:pt x="124409" y="425069"/>
                  </a:lnTo>
                  <a:lnTo>
                    <a:pt x="124294" y="426224"/>
                  </a:lnTo>
                  <a:lnTo>
                    <a:pt x="125031" y="426478"/>
                  </a:lnTo>
                  <a:lnTo>
                    <a:pt x="125793" y="427012"/>
                  </a:lnTo>
                  <a:lnTo>
                    <a:pt x="150761" y="423964"/>
                  </a:lnTo>
                  <a:lnTo>
                    <a:pt x="159169" y="422897"/>
                  </a:lnTo>
                  <a:lnTo>
                    <a:pt x="159410" y="422071"/>
                  </a:lnTo>
                  <a:lnTo>
                    <a:pt x="160083" y="420954"/>
                  </a:lnTo>
                  <a:close/>
                </a:path>
                <a:path w="489585" h="427355">
                  <a:moveTo>
                    <a:pt x="160655" y="285356"/>
                  </a:moveTo>
                  <a:lnTo>
                    <a:pt x="160553" y="284302"/>
                  </a:lnTo>
                  <a:lnTo>
                    <a:pt x="159880" y="283679"/>
                  </a:lnTo>
                  <a:lnTo>
                    <a:pt x="158877" y="283121"/>
                  </a:lnTo>
                  <a:lnTo>
                    <a:pt x="151041" y="283997"/>
                  </a:lnTo>
                  <a:lnTo>
                    <a:pt x="144449" y="284353"/>
                  </a:lnTo>
                  <a:lnTo>
                    <a:pt x="137833" y="284378"/>
                  </a:lnTo>
                  <a:lnTo>
                    <a:pt x="129438" y="284022"/>
                  </a:lnTo>
                  <a:lnTo>
                    <a:pt x="127203" y="283730"/>
                  </a:lnTo>
                  <a:lnTo>
                    <a:pt x="127723" y="287375"/>
                  </a:lnTo>
                  <a:lnTo>
                    <a:pt x="132003" y="287578"/>
                  </a:lnTo>
                  <a:lnTo>
                    <a:pt x="136296" y="287972"/>
                  </a:lnTo>
                  <a:lnTo>
                    <a:pt x="145503" y="287921"/>
                  </a:lnTo>
                  <a:lnTo>
                    <a:pt x="156756" y="287172"/>
                  </a:lnTo>
                  <a:lnTo>
                    <a:pt x="158203" y="286867"/>
                  </a:lnTo>
                  <a:lnTo>
                    <a:pt x="160058" y="286258"/>
                  </a:lnTo>
                  <a:lnTo>
                    <a:pt x="160655" y="285356"/>
                  </a:lnTo>
                  <a:close/>
                </a:path>
                <a:path w="489585" h="427355">
                  <a:moveTo>
                    <a:pt x="170027" y="400634"/>
                  </a:moveTo>
                  <a:lnTo>
                    <a:pt x="155536" y="402399"/>
                  </a:lnTo>
                  <a:lnTo>
                    <a:pt x="147739" y="403504"/>
                  </a:lnTo>
                  <a:lnTo>
                    <a:pt x="146583" y="404418"/>
                  </a:lnTo>
                  <a:lnTo>
                    <a:pt x="146164" y="406666"/>
                  </a:lnTo>
                  <a:lnTo>
                    <a:pt x="147599" y="406984"/>
                  </a:lnTo>
                  <a:lnTo>
                    <a:pt x="151028" y="406806"/>
                  </a:lnTo>
                  <a:lnTo>
                    <a:pt x="158978" y="405790"/>
                  </a:lnTo>
                  <a:lnTo>
                    <a:pt x="162407" y="405193"/>
                  </a:lnTo>
                  <a:lnTo>
                    <a:pt x="168224" y="404672"/>
                  </a:lnTo>
                  <a:lnTo>
                    <a:pt x="169621" y="403694"/>
                  </a:lnTo>
                  <a:lnTo>
                    <a:pt x="170027" y="400634"/>
                  </a:lnTo>
                  <a:close/>
                </a:path>
                <a:path w="489585" h="427355">
                  <a:moveTo>
                    <a:pt x="175526" y="339471"/>
                  </a:moveTo>
                  <a:lnTo>
                    <a:pt x="174713" y="338556"/>
                  </a:lnTo>
                  <a:lnTo>
                    <a:pt x="173164" y="337972"/>
                  </a:lnTo>
                  <a:lnTo>
                    <a:pt x="172072" y="338124"/>
                  </a:lnTo>
                  <a:lnTo>
                    <a:pt x="171069" y="338074"/>
                  </a:lnTo>
                  <a:lnTo>
                    <a:pt x="132740" y="344030"/>
                  </a:lnTo>
                  <a:lnTo>
                    <a:pt x="132969" y="345249"/>
                  </a:lnTo>
                  <a:lnTo>
                    <a:pt x="135229" y="345909"/>
                  </a:lnTo>
                  <a:lnTo>
                    <a:pt x="137604" y="345592"/>
                  </a:lnTo>
                  <a:lnTo>
                    <a:pt x="172770" y="341744"/>
                  </a:lnTo>
                  <a:lnTo>
                    <a:pt x="173456" y="341934"/>
                  </a:lnTo>
                  <a:lnTo>
                    <a:pt x="174574" y="341299"/>
                  </a:lnTo>
                  <a:lnTo>
                    <a:pt x="175501" y="340626"/>
                  </a:lnTo>
                  <a:lnTo>
                    <a:pt x="175526" y="339471"/>
                  </a:lnTo>
                  <a:close/>
                </a:path>
                <a:path w="489585" h="427355">
                  <a:moveTo>
                    <a:pt x="178955" y="385584"/>
                  </a:moveTo>
                  <a:lnTo>
                    <a:pt x="166484" y="385445"/>
                  </a:lnTo>
                  <a:lnTo>
                    <a:pt x="142595" y="386537"/>
                  </a:lnTo>
                  <a:lnTo>
                    <a:pt x="118097" y="388213"/>
                  </a:lnTo>
                  <a:lnTo>
                    <a:pt x="103835" y="389877"/>
                  </a:lnTo>
                  <a:lnTo>
                    <a:pt x="105016" y="391858"/>
                  </a:lnTo>
                  <a:lnTo>
                    <a:pt x="106540" y="391325"/>
                  </a:lnTo>
                  <a:lnTo>
                    <a:pt x="175933" y="387096"/>
                  </a:lnTo>
                  <a:lnTo>
                    <a:pt x="177876" y="387591"/>
                  </a:lnTo>
                  <a:lnTo>
                    <a:pt x="178955" y="385584"/>
                  </a:lnTo>
                  <a:close/>
                </a:path>
                <a:path w="489585" h="427355">
                  <a:moveTo>
                    <a:pt x="193941" y="357936"/>
                  </a:moveTo>
                  <a:lnTo>
                    <a:pt x="167970" y="360070"/>
                  </a:lnTo>
                  <a:lnTo>
                    <a:pt x="142036" y="362521"/>
                  </a:lnTo>
                  <a:lnTo>
                    <a:pt x="116039" y="365264"/>
                  </a:lnTo>
                  <a:lnTo>
                    <a:pt x="89916" y="368236"/>
                  </a:lnTo>
                  <a:lnTo>
                    <a:pt x="93154" y="372859"/>
                  </a:lnTo>
                  <a:lnTo>
                    <a:pt x="192519" y="362953"/>
                  </a:lnTo>
                  <a:lnTo>
                    <a:pt x="193941" y="357936"/>
                  </a:lnTo>
                  <a:close/>
                </a:path>
                <a:path w="489585" h="427355">
                  <a:moveTo>
                    <a:pt x="199999" y="285203"/>
                  </a:moveTo>
                  <a:lnTo>
                    <a:pt x="199796" y="282968"/>
                  </a:lnTo>
                  <a:lnTo>
                    <a:pt x="198539" y="282130"/>
                  </a:lnTo>
                  <a:lnTo>
                    <a:pt x="196926" y="281317"/>
                  </a:lnTo>
                  <a:lnTo>
                    <a:pt x="195935" y="281419"/>
                  </a:lnTo>
                  <a:lnTo>
                    <a:pt x="179324" y="282130"/>
                  </a:lnTo>
                  <a:lnTo>
                    <a:pt x="178625" y="282130"/>
                  </a:lnTo>
                  <a:lnTo>
                    <a:pt x="177698" y="282816"/>
                  </a:lnTo>
                  <a:lnTo>
                    <a:pt x="176999" y="283641"/>
                  </a:lnTo>
                  <a:lnTo>
                    <a:pt x="177330" y="284683"/>
                  </a:lnTo>
                  <a:lnTo>
                    <a:pt x="178079" y="285483"/>
                  </a:lnTo>
                  <a:lnTo>
                    <a:pt x="179971" y="285826"/>
                  </a:lnTo>
                  <a:lnTo>
                    <a:pt x="181305" y="285661"/>
                  </a:lnTo>
                  <a:lnTo>
                    <a:pt x="189115" y="285267"/>
                  </a:lnTo>
                  <a:lnTo>
                    <a:pt x="194614" y="285229"/>
                  </a:lnTo>
                  <a:lnTo>
                    <a:pt x="198615" y="285318"/>
                  </a:lnTo>
                  <a:lnTo>
                    <a:pt x="199999" y="285203"/>
                  </a:lnTo>
                  <a:close/>
                </a:path>
                <a:path w="489585" h="427355">
                  <a:moveTo>
                    <a:pt x="203492" y="336257"/>
                  </a:moveTo>
                  <a:lnTo>
                    <a:pt x="198894" y="335826"/>
                  </a:lnTo>
                  <a:lnTo>
                    <a:pt x="194348" y="335940"/>
                  </a:lnTo>
                  <a:lnTo>
                    <a:pt x="189179" y="336664"/>
                  </a:lnTo>
                  <a:lnTo>
                    <a:pt x="188696" y="337908"/>
                  </a:lnTo>
                  <a:lnTo>
                    <a:pt x="188137" y="338620"/>
                  </a:lnTo>
                  <a:lnTo>
                    <a:pt x="188798" y="339051"/>
                  </a:lnTo>
                  <a:lnTo>
                    <a:pt x="189458" y="339864"/>
                  </a:lnTo>
                  <a:lnTo>
                    <a:pt x="193865" y="339877"/>
                  </a:lnTo>
                  <a:lnTo>
                    <a:pt x="197599" y="339763"/>
                  </a:lnTo>
                  <a:lnTo>
                    <a:pt x="202946" y="339445"/>
                  </a:lnTo>
                  <a:lnTo>
                    <a:pt x="202946" y="339293"/>
                  </a:lnTo>
                  <a:lnTo>
                    <a:pt x="203492" y="336257"/>
                  </a:lnTo>
                  <a:close/>
                </a:path>
                <a:path w="489585" h="427355">
                  <a:moveTo>
                    <a:pt x="212775" y="321144"/>
                  </a:moveTo>
                  <a:lnTo>
                    <a:pt x="149758" y="324739"/>
                  </a:lnTo>
                  <a:lnTo>
                    <a:pt x="112204" y="326085"/>
                  </a:lnTo>
                  <a:lnTo>
                    <a:pt x="74587" y="326809"/>
                  </a:lnTo>
                  <a:lnTo>
                    <a:pt x="61912" y="327355"/>
                  </a:lnTo>
                  <a:lnTo>
                    <a:pt x="62611" y="327837"/>
                  </a:lnTo>
                  <a:lnTo>
                    <a:pt x="63271" y="328663"/>
                  </a:lnTo>
                  <a:lnTo>
                    <a:pt x="65862" y="328942"/>
                  </a:lnTo>
                  <a:lnTo>
                    <a:pt x="114769" y="328371"/>
                  </a:lnTo>
                  <a:lnTo>
                    <a:pt x="143179" y="327494"/>
                  </a:lnTo>
                  <a:lnTo>
                    <a:pt x="209702" y="323799"/>
                  </a:lnTo>
                  <a:lnTo>
                    <a:pt x="211683" y="324256"/>
                  </a:lnTo>
                  <a:lnTo>
                    <a:pt x="212775" y="321144"/>
                  </a:lnTo>
                  <a:close/>
                </a:path>
                <a:path w="489585" h="427355">
                  <a:moveTo>
                    <a:pt x="227622" y="299212"/>
                  </a:moveTo>
                  <a:lnTo>
                    <a:pt x="199694" y="299300"/>
                  </a:lnTo>
                  <a:lnTo>
                    <a:pt x="146088" y="301879"/>
                  </a:lnTo>
                  <a:lnTo>
                    <a:pt x="88747" y="305701"/>
                  </a:lnTo>
                  <a:lnTo>
                    <a:pt x="49669" y="309486"/>
                  </a:lnTo>
                  <a:lnTo>
                    <a:pt x="51511" y="313766"/>
                  </a:lnTo>
                  <a:lnTo>
                    <a:pt x="109397" y="308838"/>
                  </a:lnTo>
                  <a:lnTo>
                    <a:pt x="169824" y="305600"/>
                  </a:lnTo>
                  <a:lnTo>
                    <a:pt x="225590" y="303822"/>
                  </a:lnTo>
                  <a:lnTo>
                    <a:pt x="227622" y="299212"/>
                  </a:lnTo>
                  <a:close/>
                </a:path>
                <a:path w="489585" h="427355">
                  <a:moveTo>
                    <a:pt x="233743" y="282549"/>
                  </a:moveTo>
                  <a:lnTo>
                    <a:pt x="232041" y="282130"/>
                  </a:lnTo>
                  <a:lnTo>
                    <a:pt x="225526" y="282270"/>
                  </a:lnTo>
                  <a:lnTo>
                    <a:pt x="214795" y="282752"/>
                  </a:lnTo>
                  <a:lnTo>
                    <a:pt x="213309" y="282752"/>
                  </a:lnTo>
                  <a:lnTo>
                    <a:pt x="211277" y="283273"/>
                  </a:lnTo>
                  <a:lnTo>
                    <a:pt x="210439" y="284200"/>
                  </a:lnTo>
                  <a:lnTo>
                    <a:pt x="210400" y="285343"/>
                  </a:lnTo>
                  <a:lnTo>
                    <a:pt x="211378" y="285927"/>
                  </a:lnTo>
                  <a:lnTo>
                    <a:pt x="212026" y="286537"/>
                  </a:lnTo>
                  <a:lnTo>
                    <a:pt x="233083" y="285457"/>
                  </a:lnTo>
                  <a:lnTo>
                    <a:pt x="233743" y="282549"/>
                  </a:lnTo>
                  <a:close/>
                </a:path>
                <a:path w="489585" h="427355">
                  <a:moveTo>
                    <a:pt x="237566" y="157568"/>
                  </a:moveTo>
                  <a:lnTo>
                    <a:pt x="237375" y="156591"/>
                  </a:lnTo>
                  <a:lnTo>
                    <a:pt x="236918" y="155790"/>
                  </a:lnTo>
                  <a:lnTo>
                    <a:pt x="235648" y="155270"/>
                  </a:lnTo>
                  <a:lnTo>
                    <a:pt x="201917" y="156578"/>
                  </a:lnTo>
                  <a:lnTo>
                    <a:pt x="199809" y="156616"/>
                  </a:lnTo>
                  <a:lnTo>
                    <a:pt x="199339" y="160083"/>
                  </a:lnTo>
                  <a:lnTo>
                    <a:pt x="208229" y="160159"/>
                  </a:lnTo>
                  <a:lnTo>
                    <a:pt x="217030" y="160108"/>
                  </a:lnTo>
                  <a:lnTo>
                    <a:pt x="225767" y="159778"/>
                  </a:lnTo>
                  <a:lnTo>
                    <a:pt x="235927" y="158788"/>
                  </a:lnTo>
                  <a:lnTo>
                    <a:pt x="236994" y="158229"/>
                  </a:lnTo>
                  <a:lnTo>
                    <a:pt x="237566" y="157568"/>
                  </a:lnTo>
                  <a:close/>
                </a:path>
                <a:path w="489585" h="427355">
                  <a:moveTo>
                    <a:pt x="249504" y="268109"/>
                  </a:moveTo>
                  <a:lnTo>
                    <a:pt x="165684" y="267436"/>
                  </a:lnTo>
                  <a:lnTo>
                    <a:pt x="96608" y="265772"/>
                  </a:lnTo>
                  <a:lnTo>
                    <a:pt x="75260" y="265430"/>
                  </a:lnTo>
                  <a:lnTo>
                    <a:pt x="47040" y="265709"/>
                  </a:lnTo>
                  <a:lnTo>
                    <a:pt x="24942" y="266750"/>
                  </a:lnTo>
                  <a:lnTo>
                    <a:pt x="21932" y="267385"/>
                  </a:lnTo>
                  <a:lnTo>
                    <a:pt x="22174" y="268973"/>
                  </a:lnTo>
                  <a:lnTo>
                    <a:pt x="72644" y="267716"/>
                  </a:lnTo>
                  <a:lnTo>
                    <a:pt x="87236" y="267576"/>
                  </a:lnTo>
                  <a:lnTo>
                    <a:pt x="99758" y="267792"/>
                  </a:lnTo>
                  <a:lnTo>
                    <a:pt x="137337" y="269227"/>
                  </a:lnTo>
                  <a:lnTo>
                    <a:pt x="246951" y="270510"/>
                  </a:lnTo>
                  <a:lnTo>
                    <a:pt x="248729" y="270916"/>
                  </a:lnTo>
                  <a:lnTo>
                    <a:pt x="249504" y="268109"/>
                  </a:lnTo>
                  <a:close/>
                </a:path>
                <a:path w="489585" h="427355">
                  <a:moveTo>
                    <a:pt x="261226" y="249504"/>
                  </a:moveTo>
                  <a:lnTo>
                    <a:pt x="248081" y="249237"/>
                  </a:lnTo>
                  <a:lnTo>
                    <a:pt x="188442" y="245935"/>
                  </a:lnTo>
                  <a:lnTo>
                    <a:pt x="172542" y="245554"/>
                  </a:lnTo>
                  <a:lnTo>
                    <a:pt x="137350" y="245681"/>
                  </a:lnTo>
                  <a:lnTo>
                    <a:pt x="136867" y="247954"/>
                  </a:lnTo>
                  <a:lnTo>
                    <a:pt x="135572" y="250736"/>
                  </a:lnTo>
                  <a:lnTo>
                    <a:pt x="165760" y="250647"/>
                  </a:lnTo>
                  <a:lnTo>
                    <a:pt x="179578" y="250850"/>
                  </a:lnTo>
                  <a:lnTo>
                    <a:pt x="193408" y="251333"/>
                  </a:lnTo>
                  <a:lnTo>
                    <a:pt x="258114" y="254596"/>
                  </a:lnTo>
                  <a:lnTo>
                    <a:pt x="260184" y="253568"/>
                  </a:lnTo>
                  <a:lnTo>
                    <a:pt x="261226" y="249504"/>
                  </a:lnTo>
                  <a:close/>
                </a:path>
                <a:path w="489585" h="427355">
                  <a:moveTo>
                    <a:pt x="274218" y="110147"/>
                  </a:moveTo>
                  <a:lnTo>
                    <a:pt x="273659" y="105664"/>
                  </a:lnTo>
                  <a:lnTo>
                    <a:pt x="271576" y="106400"/>
                  </a:lnTo>
                  <a:lnTo>
                    <a:pt x="250215" y="108102"/>
                  </a:lnTo>
                  <a:lnTo>
                    <a:pt x="241096" y="108686"/>
                  </a:lnTo>
                  <a:lnTo>
                    <a:pt x="239636" y="109740"/>
                  </a:lnTo>
                  <a:lnTo>
                    <a:pt x="238137" y="112598"/>
                  </a:lnTo>
                  <a:lnTo>
                    <a:pt x="271868" y="109994"/>
                  </a:lnTo>
                  <a:lnTo>
                    <a:pt x="274218" y="110147"/>
                  </a:lnTo>
                  <a:close/>
                </a:path>
                <a:path w="489585" h="427355">
                  <a:moveTo>
                    <a:pt x="279425" y="226580"/>
                  </a:moveTo>
                  <a:lnTo>
                    <a:pt x="275729" y="226250"/>
                  </a:lnTo>
                  <a:lnTo>
                    <a:pt x="167716" y="223469"/>
                  </a:lnTo>
                  <a:lnTo>
                    <a:pt x="154457" y="222859"/>
                  </a:lnTo>
                  <a:lnTo>
                    <a:pt x="152857" y="222453"/>
                  </a:lnTo>
                  <a:lnTo>
                    <a:pt x="151917" y="224967"/>
                  </a:lnTo>
                  <a:lnTo>
                    <a:pt x="156578" y="225399"/>
                  </a:lnTo>
                  <a:lnTo>
                    <a:pt x="275805" y="228663"/>
                  </a:lnTo>
                  <a:lnTo>
                    <a:pt x="277596" y="228307"/>
                  </a:lnTo>
                  <a:lnTo>
                    <a:pt x="278142" y="227571"/>
                  </a:lnTo>
                  <a:lnTo>
                    <a:pt x="279425" y="226580"/>
                  </a:lnTo>
                  <a:close/>
                </a:path>
                <a:path w="489585" h="427355">
                  <a:moveTo>
                    <a:pt x="290131" y="157518"/>
                  </a:moveTo>
                  <a:lnTo>
                    <a:pt x="289750" y="153860"/>
                  </a:lnTo>
                  <a:lnTo>
                    <a:pt x="283692" y="154241"/>
                  </a:lnTo>
                  <a:lnTo>
                    <a:pt x="280517" y="154673"/>
                  </a:lnTo>
                  <a:lnTo>
                    <a:pt x="270814" y="154965"/>
                  </a:lnTo>
                  <a:lnTo>
                    <a:pt x="253619" y="156629"/>
                  </a:lnTo>
                  <a:lnTo>
                    <a:pt x="253707" y="157530"/>
                  </a:lnTo>
                  <a:lnTo>
                    <a:pt x="254228" y="158191"/>
                  </a:lnTo>
                  <a:lnTo>
                    <a:pt x="255625" y="158521"/>
                  </a:lnTo>
                  <a:lnTo>
                    <a:pt x="268998" y="158521"/>
                  </a:lnTo>
                  <a:lnTo>
                    <a:pt x="269011" y="158724"/>
                  </a:lnTo>
                  <a:lnTo>
                    <a:pt x="288544" y="157467"/>
                  </a:lnTo>
                  <a:lnTo>
                    <a:pt x="290131" y="157518"/>
                  </a:lnTo>
                  <a:close/>
                </a:path>
                <a:path w="489585" h="427355">
                  <a:moveTo>
                    <a:pt x="310095" y="188810"/>
                  </a:moveTo>
                  <a:lnTo>
                    <a:pt x="216738" y="192913"/>
                  </a:lnTo>
                  <a:lnTo>
                    <a:pt x="174155" y="195326"/>
                  </a:lnTo>
                  <a:lnTo>
                    <a:pt x="169799" y="200761"/>
                  </a:lnTo>
                  <a:lnTo>
                    <a:pt x="288442" y="194360"/>
                  </a:lnTo>
                  <a:lnTo>
                    <a:pt x="305816" y="194106"/>
                  </a:lnTo>
                  <a:lnTo>
                    <a:pt x="308051" y="192481"/>
                  </a:lnTo>
                  <a:lnTo>
                    <a:pt x="310095" y="188810"/>
                  </a:lnTo>
                  <a:close/>
                </a:path>
                <a:path w="489585" h="427355">
                  <a:moveTo>
                    <a:pt x="317665" y="104013"/>
                  </a:moveTo>
                  <a:lnTo>
                    <a:pt x="316395" y="103632"/>
                  </a:lnTo>
                  <a:lnTo>
                    <a:pt x="312508" y="103619"/>
                  </a:lnTo>
                  <a:lnTo>
                    <a:pt x="286156" y="105930"/>
                  </a:lnTo>
                  <a:lnTo>
                    <a:pt x="285356" y="105841"/>
                  </a:lnTo>
                  <a:lnTo>
                    <a:pt x="284187" y="106413"/>
                  </a:lnTo>
                  <a:lnTo>
                    <a:pt x="283387" y="107276"/>
                  </a:lnTo>
                  <a:lnTo>
                    <a:pt x="283743" y="108267"/>
                  </a:lnTo>
                  <a:lnTo>
                    <a:pt x="284429" y="108889"/>
                  </a:lnTo>
                  <a:lnTo>
                    <a:pt x="285521" y="109524"/>
                  </a:lnTo>
                  <a:lnTo>
                    <a:pt x="286219" y="109359"/>
                  </a:lnTo>
                  <a:lnTo>
                    <a:pt x="314629" y="107264"/>
                  </a:lnTo>
                  <a:lnTo>
                    <a:pt x="315150" y="107365"/>
                  </a:lnTo>
                  <a:lnTo>
                    <a:pt x="316242" y="106654"/>
                  </a:lnTo>
                  <a:lnTo>
                    <a:pt x="317474" y="106070"/>
                  </a:lnTo>
                  <a:lnTo>
                    <a:pt x="317665" y="104013"/>
                  </a:lnTo>
                  <a:close/>
                </a:path>
                <a:path w="489585" h="427355">
                  <a:moveTo>
                    <a:pt x="320878" y="55308"/>
                  </a:moveTo>
                  <a:lnTo>
                    <a:pt x="320751" y="54178"/>
                  </a:lnTo>
                  <a:lnTo>
                    <a:pt x="319798" y="53657"/>
                  </a:lnTo>
                  <a:lnTo>
                    <a:pt x="319112" y="53047"/>
                  </a:lnTo>
                  <a:lnTo>
                    <a:pt x="318782" y="53086"/>
                  </a:lnTo>
                  <a:lnTo>
                    <a:pt x="305142" y="52362"/>
                  </a:lnTo>
                  <a:lnTo>
                    <a:pt x="298323" y="52298"/>
                  </a:lnTo>
                  <a:lnTo>
                    <a:pt x="291490" y="52819"/>
                  </a:lnTo>
                  <a:lnTo>
                    <a:pt x="289433" y="53098"/>
                  </a:lnTo>
                  <a:lnTo>
                    <a:pt x="287312" y="56324"/>
                  </a:lnTo>
                  <a:lnTo>
                    <a:pt x="293827" y="56324"/>
                  </a:lnTo>
                  <a:lnTo>
                    <a:pt x="316217" y="56629"/>
                  </a:lnTo>
                  <a:lnTo>
                    <a:pt x="317830" y="56718"/>
                  </a:lnTo>
                  <a:lnTo>
                    <a:pt x="319976" y="56349"/>
                  </a:lnTo>
                  <a:lnTo>
                    <a:pt x="320878" y="55308"/>
                  </a:lnTo>
                  <a:close/>
                </a:path>
                <a:path w="489585" h="427355">
                  <a:moveTo>
                    <a:pt x="322986" y="174180"/>
                  </a:moveTo>
                  <a:lnTo>
                    <a:pt x="218478" y="174180"/>
                  </a:lnTo>
                  <a:lnTo>
                    <a:pt x="218478" y="175450"/>
                  </a:lnTo>
                  <a:lnTo>
                    <a:pt x="187350" y="175450"/>
                  </a:lnTo>
                  <a:lnTo>
                    <a:pt x="187350" y="176720"/>
                  </a:lnTo>
                  <a:lnTo>
                    <a:pt x="186931" y="176720"/>
                  </a:lnTo>
                  <a:lnTo>
                    <a:pt x="186931" y="177990"/>
                  </a:lnTo>
                  <a:lnTo>
                    <a:pt x="209448" y="177990"/>
                  </a:lnTo>
                  <a:lnTo>
                    <a:pt x="209448" y="176720"/>
                  </a:lnTo>
                  <a:lnTo>
                    <a:pt x="321983" y="176720"/>
                  </a:lnTo>
                  <a:lnTo>
                    <a:pt x="321983" y="175450"/>
                  </a:lnTo>
                  <a:lnTo>
                    <a:pt x="322986" y="175450"/>
                  </a:lnTo>
                  <a:lnTo>
                    <a:pt x="322986" y="174180"/>
                  </a:lnTo>
                  <a:close/>
                </a:path>
                <a:path w="489585" h="427355">
                  <a:moveTo>
                    <a:pt x="340995" y="156057"/>
                  </a:moveTo>
                  <a:lnTo>
                    <a:pt x="335356" y="156121"/>
                  </a:lnTo>
                  <a:lnTo>
                    <a:pt x="324815" y="155790"/>
                  </a:lnTo>
                  <a:lnTo>
                    <a:pt x="316699" y="155448"/>
                  </a:lnTo>
                  <a:lnTo>
                    <a:pt x="306997" y="155168"/>
                  </a:lnTo>
                  <a:lnTo>
                    <a:pt x="305358" y="155321"/>
                  </a:lnTo>
                  <a:lnTo>
                    <a:pt x="303225" y="155829"/>
                  </a:lnTo>
                  <a:lnTo>
                    <a:pt x="302590" y="156781"/>
                  </a:lnTo>
                  <a:lnTo>
                    <a:pt x="302348" y="157810"/>
                  </a:lnTo>
                  <a:lnTo>
                    <a:pt x="303237" y="158711"/>
                  </a:lnTo>
                  <a:lnTo>
                    <a:pt x="305054" y="159054"/>
                  </a:lnTo>
                  <a:lnTo>
                    <a:pt x="306400" y="159054"/>
                  </a:lnTo>
                  <a:lnTo>
                    <a:pt x="314121" y="158711"/>
                  </a:lnTo>
                  <a:lnTo>
                    <a:pt x="320535" y="158826"/>
                  </a:lnTo>
                  <a:lnTo>
                    <a:pt x="326936" y="159207"/>
                  </a:lnTo>
                  <a:lnTo>
                    <a:pt x="337591" y="160172"/>
                  </a:lnTo>
                  <a:lnTo>
                    <a:pt x="337769" y="160083"/>
                  </a:lnTo>
                  <a:lnTo>
                    <a:pt x="340995" y="156057"/>
                  </a:lnTo>
                  <a:close/>
                </a:path>
                <a:path w="489585" h="427355">
                  <a:moveTo>
                    <a:pt x="363296" y="52235"/>
                  </a:moveTo>
                  <a:lnTo>
                    <a:pt x="362648" y="51777"/>
                  </a:lnTo>
                  <a:lnTo>
                    <a:pt x="362000" y="50939"/>
                  </a:lnTo>
                  <a:lnTo>
                    <a:pt x="358749" y="50914"/>
                  </a:lnTo>
                  <a:lnTo>
                    <a:pt x="332371" y="52832"/>
                  </a:lnTo>
                  <a:lnTo>
                    <a:pt x="331838" y="52666"/>
                  </a:lnTo>
                  <a:lnTo>
                    <a:pt x="329907" y="53898"/>
                  </a:lnTo>
                  <a:lnTo>
                    <a:pt x="329920" y="55054"/>
                  </a:lnTo>
                  <a:lnTo>
                    <a:pt x="330771" y="56146"/>
                  </a:lnTo>
                  <a:lnTo>
                    <a:pt x="333629" y="56400"/>
                  </a:lnTo>
                  <a:lnTo>
                    <a:pt x="335953" y="56273"/>
                  </a:lnTo>
                  <a:lnTo>
                    <a:pt x="338264" y="56273"/>
                  </a:lnTo>
                  <a:lnTo>
                    <a:pt x="338277" y="56540"/>
                  </a:lnTo>
                  <a:lnTo>
                    <a:pt x="361022" y="54432"/>
                  </a:lnTo>
                  <a:lnTo>
                    <a:pt x="361416" y="54483"/>
                  </a:lnTo>
                  <a:lnTo>
                    <a:pt x="362191" y="53657"/>
                  </a:lnTo>
                  <a:lnTo>
                    <a:pt x="363296" y="52235"/>
                  </a:lnTo>
                  <a:close/>
                </a:path>
                <a:path w="489585" h="427355">
                  <a:moveTo>
                    <a:pt x="365493" y="131533"/>
                  </a:moveTo>
                  <a:lnTo>
                    <a:pt x="249389" y="133642"/>
                  </a:lnTo>
                  <a:lnTo>
                    <a:pt x="215366" y="139839"/>
                  </a:lnTo>
                  <a:lnTo>
                    <a:pt x="328714" y="136664"/>
                  </a:lnTo>
                  <a:lnTo>
                    <a:pt x="360311" y="136791"/>
                  </a:lnTo>
                  <a:lnTo>
                    <a:pt x="363143" y="135585"/>
                  </a:lnTo>
                  <a:lnTo>
                    <a:pt x="365493" y="131533"/>
                  </a:lnTo>
                  <a:close/>
                </a:path>
                <a:path w="489585" h="427355">
                  <a:moveTo>
                    <a:pt x="369112" y="103670"/>
                  </a:moveTo>
                  <a:lnTo>
                    <a:pt x="368795" y="102628"/>
                  </a:lnTo>
                  <a:lnTo>
                    <a:pt x="368046" y="101701"/>
                  </a:lnTo>
                  <a:lnTo>
                    <a:pt x="365163" y="101460"/>
                  </a:lnTo>
                  <a:lnTo>
                    <a:pt x="362839" y="101574"/>
                  </a:lnTo>
                  <a:lnTo>
                    <a:pt x="360514" y="101574"/>
                  </a:lnTo>
                  <a:lnTo>
                    <a:pt x="332905" y="103606"/>
                  </a:lnTo>
                  <a:lnTo>
                    <a:pt x="331304" y="103936"/>
                  </a:lnTo>
                  <a:lnTo>
                    <a:pt x="329234" y="104686"/>
                  </a:lnTo>
                  <a:lnTo>
                    <a:pt x="328701" y="105714"/>
                  </a:lnTo>
                  <a:lnTo>
                    <a:pt x="328599" y="106807"/>
                  </a:lnTo>
                  <a:lnTo>
                    <a:pt x="329539" y="107429"/>
                  </a:lnTo>
                  <a:lnTo>
                    <a:pt x="330631" y="107873"/>
                  </a:lnTo>
                  <a:lnTo>
                    <a:pt x="331292" y="107670"/>
                  </a:lnTo>
                  <a:lnTo>
                    <a:pt x="365226" y="105105"/>
                  </a:lnTo>
                  <a:lnTo>
                    <a:pt x="366560" y="105117"/>
                  </a:lnTo>
                  <a:lnTo>
                    <a:pt x="368325" y="104648"/>
                  </a:lnTo>
                  <a:lnTo>
                    <a:pt x="369112" y="103670"/>
                  </a:lnTo>
                  <a:close/>
                </a:path>
                <a:path w="489585" h="427355">
                  <a:moveTo>
                    <a:pt x="389394" y="110845"/>
                  </a:moveTo>
                  <a:lnTo>
                    <a:pt x="349973" y="112128"/>
                  </a:lnTo>
                  <a:lnTo>
                    <a:pt x="310680" y="114274"/>
                  </a:lnTo>
                  <a:lnTo>
                    <a:pt x="231736" y="119710"/>
                  </a:lnTo>
                  <a:lnTo>
                    <a:pt x="230898" y="120764"/>
                  </a:lnTo>
                  <a:lnTo>
                    <a:pt x="231038" y="121653"/>
                  </a:lnTo>
                  <a:lnTo>
                    <a:pt x="238315" y="121526"/>
                  </a:lnTo>
                  <a:lnTo>
                    <a:pt x="275577" y="118872"/>
                  </a:lnTo>
                  <a:lnTo>
                    <a:pt x="312864" y="116484"/>
                  </a:lnTo>
                  <a:lnTo>
                    <a:pt x="350164" y="114503"/>
                  </a:lnTo>
                  <a:lnTo>
                    <a:pt x="387794" y="113068"/>
                  </a:lnTo>
                  <a:lnTo>
                    <a:pt x="389229" y="111912"/>
                  </a:lnTo>
                  <a:lnTo>
                    <a:pt x="389394" y="110845"/>
                  </a:lnTo>
                  <a:close/>
                </a:path>
                <a:path w="489585" h="427355">
                  <a:moveTo>
                    <a:pt x="402247" y="100787"/>
                  </a:moveTo>
                  <a:lnTo>
                    <a:pt x="401802" y="99415"/>
                  </a:lnTo>
                  <a:lnTo>
                    <a:pt x="397230" y="100025"/>
                  </a:lnTo>
                  <a:lnTo>
                    <a:pt x="392645" y="100571"/>
                  </a:lnTo>
                  <a:lnTo>
                    <a:pt x="386880" y="101460"/>
                  </a:lnTo>
                  <a:lnTo>
                    <a:pt x="385114" y="101777"/>
                  </a:lnTo>
                  <a:lnTo>
                    <a:pt x="385953" y="104228"/>
                  </a:lnTo>
                  <a:lnTo>
                    <a:pt x="387591" y="104787"/>
                  </a:lnTo>
                  <a:lnTo>
                    <a:pt x="391426" y="104495"/>
                  </a:lnTo>
                  <a:lnTo>
                    <a:pt x="394347" y="104203"/>
                  </a:lnTo>
                  <a:lnTo>
                    <a:pt x="398957" y="102984"/>
                  </a:lnTo>
                  <a:lnTo>
                    <a:pt x="400558" y="101701"/>
                  </a:lnTo>
                  <a:lnTo>
                    <a:pt x="402247" y="100787"/>
                  </a:lnTo>
                  <a:close/>
                </a:path>
                <a:path w="489585" h="427355">
                  <a:moveTo>
                    <a:pt x="405218" y="45732"/>
                  </a:moveTo>
                  <a:lnTo>
                    <a:pt x="403694" y="45618"/>
                  </a:lnTo>
                  <a:lnTo>
                    <a:pt x="400939" y="45631"/>
                  </a:lnTo>
                  <a:lnTo>
                    <a:pt x="397751" y="45885"/>
                  </a:lnTo>
                  <a:lnTo>
                    <a:pt x="374535" y="47993"/>
                  </a:lnTo>
                  <a:lnTo>
                    <a:pt x="373494" y="48717"/>
                  </a:lnTo>
                  <a:lnTo>
                    <a:pt x="372960" y="49530"/>
                  </a:lnTo>
                  <a:lnTo>
                    <a:pt x="373113" y="50571"/>
                  </a:lnTo>
                  <a:lnTo>
                    <a:pt x="373837" y="51257"/>
                  </a:lnTo>
                  <a:lnTo>
                    <a:pt x="375196" y="51612"/>
                  </a:lnTo>
                  <a:lnTo>
                    <a:pt x="376110" y="51409"/>
                  </a:lnTo>
                  <a:lnTo>
                    <a:pt x="402005" y="49237"/>
                  </a:lnTo>
                  <a:lnTo>
                    <a:pt x="402361" y="49326"/>
                  </a:lnTo>
                  <a:lnTo>
                    <a:pt x="403428" y="48590"/>
                  </a:lnTo>
                  <a:lnTo>
                    <a:pt x="404825" y="48044"/>
                  </a:lnTo>
                  <a:lnTo>
                    <a:pt x="405218" y="45732"/>
                  </a:lnTo>
                  <a:close/>
                </a:path>
                <a:path w="489585" h="427355">
                  <a:moveTo>
                    <a:pt x="428053" y="76860"/>
                  </a:moveTo>
                  <a:lnTo>
                    <a:pt x="294627" y="91376"/>
                  </a:lnTo>
                  <a:lnTo>
                    <a:pt x="263309" y="93472"/>
                  </a:lnTo>
                  <a:lnTo>
                    <a:pt x="251891" y="93929"/>
                  </a:lnTo>
                  <a:lnTo>
                    <a:pt x="250748" y="96189"/>
                  </a:lnTo>
                  <a:lnTo>
                    <a:pt x="248716" y="98780"/>
                  </a:lnTo>
                  <a:lnTo>
                    <a:pt x="251307" y="99187"/>
                  </a:lnTo>
                  <a:lnTo>
                    <a:pt x="279793" y="97586"/>
                  </a:lnTo>
                  <a:lnTo>
                    <a:pt x="347599" y="91020"/>
                  </a:lnTo>
                  <a:lnTo>
                    <a:pt x="422236" y="82664"/>
                  </a:lnTo>
                  <a:lnTo>
                    <a:pt x="425005" y="80721"/>
                  </a:lnTo>
                  <a:lnTo>
                    <a:pt x="428053" y="76860"/>
                  </a:lnTo>
                  <a:close/>
                </a:path>
                <a:path w="489585" h="427355">
                  <a:moveTo>
                    <a:pt x="429069" y="4381"/>
                  </a:moveTo>
                  <a:lnTo>
                    <a:pt x="424154" y="1397"/>
                  </a:lnTo>
                  <a:lnTo>
                    <a:pt x="419125" y="0"/>
                  </a:lnTo>
                  <a:lnTo>
                    <a:pt x="347649" y="4965"/>
                  </a:lnTo>
                  <a:lnTo>
                    <a:pt x="344893" y="5270"/>
                  </a:lnTo>
                  <a:lnTo>
                    <a:pt x="338074" y="5207"/>
                  </a:lnTo>
                  <a:lnTo>
                    <a:pt x="335508" y="7366"/>
                  </a:lnTo>
                  <a:lnTo>
                    <a:pt x="333032" y="10858"/>
                  </a:lnTo>
                  <a:lnTo>
                    <a:pt x="429069" y="4381"/>
                  </a:lnTo>
                  <a:close/>
                </a:path>
                <a:path w="489585" h="427355">
                  <a:moveTo>
                    <a:pt x="446747" y="41757"/>
                  </a:moveTo>
                  <a:lnTo>
                    <a:pt x="445427" y="41516"/>
                  </a:lnTo>
                  <a:lnTo>
                    <a:pt x="442874" y="41605"/>
                  </a:lnTo>
                  <a:lnTo>
                    <a:pt x="442836" y="41351"/>
                  </a:lnTo>
                  <a:lnTo>
                    <a:pt x="435800" y="42341"/>
                  </a:lnTo>
                  <a:lnTo>
                    <a:pt x="428764" y="43268"/>
                  </a:lnTo>
                  <a:lnTo>
                    <a:pt x="420344" y="44577"/>
                  </a:lnTo>
                  <a:lnTo>
                    <a:pt x="417944" y="44551"/>
                  </a:lnTo>
                  <a:lnTo>
                    <a:pt x="418820" y="49441"/>
                  </a:lnTo>
                  <a:lnTo>
                    <a:pt x="421017" y="48044"/>
                  </a:lnTo>
                  <a:lnTo>
                    <a:pt x="443433" y="45148"/>
                  </a:lnTo>
                  <a:lnTo>
                    <a:pt x="444119" y="45313"/>
                  </a:lnTo>
                  <a:lnTo>
                    <a:pt x="446481" y="43942"/>
                  </a:lnTo>
                  <a:lnTo>
                    <a:pt x="446747" y="41757"/>
                  </a:lnTo>
                  <a:close/>
                </a:path>
                <a:path w="489585" h="427355">
                  <a:moveTo>
                    <a:pt x="448995" y="58102"/>
                  </a:moveTo>
                  <a:lnTo>
                    <a:pt x="446074" y="56845"/>
                  </a:lnTo>
                  <a:lnTo>
                    <a:pt x="440283" y="57581"/>
                  </a:lnTo>
                  <a:lnTo>
                    <a:pt x="271907" y="73939"/>
                  </a:lnTo>
                  <a:lnTo>
                    <a:pt x="270065" y="73837"/>
                  </a:lnTo>
                  <a:lnTo>
                    <a:pt x="269367" y="76593"/>
                  </a:lnTo>
                  <a:lnTo>
                    <a:pt x="359308" y="67805"/>
                  </a:lnTo>
                  <a:lnTo>
                    <a:pt x="404177" y="63169"/>
                  </a:lnTo>
                  <a:lnTo>
                    <a:pt x="448995" y="58102"/>
                  </a:lnTo>
                  <a:close/>
                </a:path>
                <a:path w="489585" h="427355">
                  <a:moveTo>
                    <a:pt x="461213" y="17183"/>
                  </a:moveTo>
                  <a:lnTo>
                    <a:pt x="459371" y="14859"/>
                  </a:lnTo>
                  <a:lnTo>
                    <a:pt x="457276" y="15328"/>
                  </a:lnTo>
                  <a:lnTo>
                    <a:pt x="383349" y="21196"/>
                  </a:lnTo>
                  <a:lnTo>
                    <a:pt x="319138" y="23825"/>
                  </a:lnTo>
                  <a:lnTo>
                    <a:pt x="317461" y="25679"/>
                  </a:lnTo>
                  <a:lnTo>
                    <a:pt x="318630" y="26022"/>
                  </a:lnTo>
                  <a:lnTo>
                    <a:pt x="344157" y="25717"/>
                  </a:lnTo>
                  <a:lnTo>
                    <a:pt x="368198" y="24333"/>
                  </a:lnTo>
                  <a:lnTo>
                    <a:pt x="456539" y="17843"/>
                  </a:lnTo>
                  <a:lnTo>
                    <a:pt x="461213" y="17183"/>
                  </a:lnTo>
                  <a:close/>
                </a:path>
                <a:path w="489585" h="427355">
                  <a:moveTo>
                    <a:pt x="465505" y="42799"/>
                  </a:moveTo>
                  <a:lnTo>
                    <a:pt x="462749" y="43065"/>
                  </a:lnTo>
                  <a:lnTo>
                    <a:pt x="460197" y="43256"/>
                  </a:lnTo>
                  <a:lnTo>
                    <a:pt x="456171" y="43789"/>
                  </a:lnTo>
                  <a:lnTo>
                    <a:pt x="455256" y="44589"/>
                  </a:lnTo>
                  <a:lnTo>
                    <a:pt x="455891" y="46278"/>
                  </a:lnTo>
                  <a:lnTo>
                    <a:pt x="460971" y="47536"/>
                  </a:lnTo>
                  <a:lnTo>
                    <a:pt x="462622" y="46990"/>
                  </a:lnTo>
                  <a:lnTo>
                    <a:pt x="465505" y="42799"/>
                  </a:lnTo>
                  <a:close/>
                </a:path>
                <a:path w="489585" h="427355">
                  <a:moveTo>
                    <a:pt x="489051" y="25031"/>
                  </a:moveTo>
                  <a:lnTo>
                    <a:pt x="484466" y="25044"/>
                  </a:lnTo>
                  <a:lnTo>
                    <a:pt x="389801" y="33439"/>
                  </a:lnTo>
                  <a:lnTo>
                    <a:pt x="302958" y="39255"/>
                  </a:lnTo>
                  <a:lnTo>
                    <a:pt x="301345" y="41833"/>
                  </a:lnTo>
                  <a:lnTo>
                    <a:pt x="298945" y="44792"/>
                  </a:lnTo>
                  <a:lnTo>
                    <a:pt x="386969" y="38849"/>
                  </a:lnTo>
                  <a:lnTo>
                    <a:pt x="481863" y="30594"/>
                  </a:lnTo>
                  <a:lnTo>
                    <a:pt x="489051" y="250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080612" y="2586546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53%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80612" y="2990127"/>
            <a:ext cx="991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80093" y="2545716"/>
            <a:ext cx="7029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38%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80093" y="2949296"/>
            <a:ext cx="2174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remote/very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81374" y="2563835"/>
            <a:ext cx="1592115" cy="60131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1922" y="2606594"/>
            <a:ext cx="1349270" cy="63125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550447" y="2516992"/>
            <a:ext cx="7009765" cy="2332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454025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the period 2007-2016, the </a:t>
            </a:r>
            <a:r>
              <a:rPr sz="2000" spc="-5" dirty="0">
                <a:latin typeface="Source Sans Pro"/>
                <a:cs typeface="Source Sans Pro"/>
              </a:rPr>
              <a:t>likelihood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surviving five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af</a:t>
            </a:r>
            <a:r>
              <a:rPr sz="2000" b="1" spc="-8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c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diagn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si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w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47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000" b="1" spc="-2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Obse</a:t>
            </a:r>
            <a:r>
              <a:rPr sz="2000" spc="45" dirty="0">
                <a:latin typeface="Source Sans Pro"/>
                <a:cs typeface="Source Sans Pro"/>
              </a:rPr>
              <a:t>r</a:t>
            </a:r>
            <a:r>
              <a:rPr sz="2000" spc="-1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ed su</a:t>
            </a:r>
            <a:r>
              <a:rPr sz="2000" spc="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vi</a:t>
            </a:r>
            <a:r>
              <a:rPr sz="2000" spc="-40" dirty="0">
                <a:latin typeface="Source Sans Pro"/>
                <a:cs typeface="Source Sans Pro"/>
              </a:rPr>
              <a:t>v</a:t>
            </a:r>
            <a:r>
              <a:rPr sz="2000" dirty="0">
                <a:latin typeface="Source Sans Pro"/>
                <a:cs typeface="Source Sans Pro"/>
              </a:rPr>
              <a:t>al  </a:t>
            </a:r>
            <a:r>
              <a:rPr sz="2000" spc="-10" dirty="0">
                <a:latin typeface="Source Sans Pro"/>
                <a:cs typeface="Source Sans Pro"/>
              </a:rPr>
              <a:t>decreased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</a:t>
            </a:r>
            <a:r>
              <a:rPr sz="2000" spc="-10" dirty="0">
                <a:latin typeface="Source Sans Pro"/>
                <a:cs typeface="Source Sans Pro"/>
              </a:rPr>
              <a:t>remoteness:</a:t>
            </a:r>
            <a:endParaRPr sz="2000">
              <a:latin typeface="Source Sans Pro"/>
              <a:cs typeface="Source Sans Pro"/>
            </a:endParaRPr>
          </a:p>
          <a:p>
            <a:pPr marL="38100" marR="30480">
              <a:lnSpc>
                <a:spcPct val="116700"/>
              </a:lnSpc>
              <a:spcBef>
                <a:spcPts val="1365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observed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survival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found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</a:t>
            </a:r>
            <a:r>
              <a:rPr sz="2000" spc="-20" dirty="0">
                <a:latin typeface="Source Sans Pro"/>
                <a:cs typeface="Source Sans Pro"/>
              </a:rPr>
              <a:t>breast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 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(females) </a:t>
            </a:r>
            <a:r>
              <a:rPr sz="2000" dirty="0">
                <a:latin typeface="Source Sans Pro"/>
                <a:cs typeface="Source Sans Pro"/>
              </a:rPr>
              <a:t>and melanoma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(skin), while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unknown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primary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site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had the </a:t>
            </a:r>
            <a:r>
              <a:rPr sz="2000" spc="-10" dirty="0">
                <a:latin typeface="Source Sans Pro"/>
                <a:cs typeface="Source Sans Pro"/>
              </a:rPr>
              <a:t>lowest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5715" y="5097420"/>
            <a:ext cx="2219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24411" y="5001105"/>
            <a:ext cx="648335" cy="621030"/>
            <a:chOff x="1624411" y="5001105"/>
            <a:chExt cx="648335" cy="621030"/>
          </a:xfrm>
        </p:grpSpPr>
        <p:sp>
          <p:nvSpPr>
            <p:cNvPr id="16" name="object 16"/>
            <p:cNvSpPr/>
            <p:nvPr/>
          </p:nvSpPr>
          <p:spPr>
            <a:xfrm>
              <a:off x="1624411" y="5001105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29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29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29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29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29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29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29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29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29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29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29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29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29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29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29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29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29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29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29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29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29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29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29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29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29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29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29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29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29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29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29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29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29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29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29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29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29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29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29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29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29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29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29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29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29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29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29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29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29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29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29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29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29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29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29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29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29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29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29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29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32737" y="5009845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56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54"/>
                  </a:lnTo>
                  <a:lnTo>
                    <a:pt x="192392" y="147535"/>
                  </a:lnTo>
                  <a:lnTo>
                    <a:pt x="190538" y="158203"/>
                  </a:lnTo>
                  <a:lnTo>
                    <a:pt x="314807" y="152349"/>
                  </a:lnTo>
                  <a:lnTo>
                    <a:pt x="438696" y="148183"/>
                  </a:lnTo>
                  <a:lnTo>
                    <a:pt x="438696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68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89" y="876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62953"/>
                  </a:moveTo>
                  <a:lnTo>
                    <a:pt x="441756" y="52260"/>
                  </a:lnTo>
                  <a:lnTo>
                    <a:pt x="202958" y="62865"/>
                  </a:lnTo>
                  <a:lnTo>
                    <a:pt x="202514" y="72707"/>
                  </a:lnTo>
                  <a:lnTo>
                    <a:pt x="250786" y="71729"/>
                  </a:lnTo>
                  <a:lnTo>
                    <a:pt x="298958" y="69913"/>
                  </a:lnTo>
                  <a:lnTo>
                    <a:pt x="443814" y="62953"/>
                  </a:lnTo>
                  <a:close/>
                </a:path>
                <a:path w="628014" h="546100">
                  <a:moveTo>
                    <a:pt x="443826" y="96951"/>
                  </a:moveTo>
                  <a:lnTo>
                    <a:pt x="442468" y="96659"/>
                  </a:lnTo>
                  <a:lnTo>
                    <a:pt x="441058" y="96075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35"/>
                  </a:lnTo>
                  <a:lnTo>
                    <a:pt x="202907" y="111112"/>
                  </a:lnTo>
                  <a:lnTo>
                    <a:pt x="200202" y="110477"/>
                  </a:lnTo>
                  <a:lnTo>
                    <a:pt x="199618" y="114871"/>
                  </a:lnTo>
                  <a:lnTo>
                    <a:pt x="230759" y="112763"/>
                  </a:lnTo>
                  <a:lnTo>
                    <a:pt x="283895" y="108597"/>
                  </a:lnTo>
                  <a:lnTo>
                    <a:pt x="337058" y="104749"/>
                  </a:lnTo>
                  <a:lnTo>
                    <a:pt x="390258" y="101409"/>
                  </a:lnTo>
                  <a:lnTo>
                    <a:pt x="443509" y="98793"/>
                  </a:lnTo>
                  <a:lnTo>
                    <a:pt x="443826" y="96951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31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17"/>
                  </a:lnTo>
                  <a:lnTo>
                    <a:pt x="180733" y="184658"/>
                  </a:lnTo>
                  <a:lnTo>
                    <a:pt x="212585" y="182130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80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15" y="302679"/>
                  </a:lnTo>
                  <a:lnTo>
                    <a:pt x="464527" y="301777"/>
                  </a:lnTo>
                  <a:lnTo>
                    <a:pt x="412965" y="301675"/>
                  </a:lnTo>
                  <a:lnTo>
                    <a:pt x="361416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44"/>
                  </a:lnTo>
                  <a:lnTo>
                    <a:pt x="155397" y="311683"/>
                  </a:lnTo>
                  <a:lnTo>
                    <a:pt x="103898" y="315455"/>
                  </a:lnTo>
                  <a:lnTo>
                    <a:pt x="52400" y="319684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66" y="326542"/>
                  </a:lnTo>
                  <a:lnTo>
                    <a:pt x="155105" y="322808"/>
                  </a:lnTo>
                  <a:lnTo>
                    <a:pt x="206705" y="319506"/>
                  </a:lnTo>
                  <a:lnTo>
                    <a:pt x="258305" y="316725"/>
                  </a:lnTo>
                  <a:lnTo>
                    <a:pt x="309930" y="314604"/>
                  </a:lnTo>
                  <a:lnTo>
                    <a:pt x="361518" y="313283"/>
                  </a:lnTo>
                  <a:lnTo>
                    <a:pt x="413105" y="312788"/>
                  </a:lnTo>
                  <a:lnTo>
                    <a:pt x="464693" y="313029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80" y="267500"/>
                  </a:moveTo>
                  <a:lnTo>
                    <a:pt x="619264" y="267004"/>
                  </a:lnTo>
                  <a:lnTo>
                    <a:pt x="618261" y="266115"/>
                  </a:lnTo>
                  <a:lnTo>
                    <a:pt x="288759" y="271145"/>
                  </a:lnTo>
                  <a:lnTo>
                    <a:pt x="246926" y="272173"/>
                  </a:lnTo>
                  <a:lnTo>
                    <a:pt x="201371" y="273926"/>
                  </a:lnTo>
                  <a:lnTo>
                    <a:pt x="85318" y="279196"/>
                  </a:lnTo>
                  <a:lnTo>
                    <a:pt x="4724" y="283870"/>
                  </a:lnTo>
                  <a:lnTo>
                    <a:pt x="2933" y="284607"/>
                  </a:lnTo>
                  <a:lnTo>
                    <a:pt x="1117" y="285038"/>
                  </a:lnTo>
                  <a:lnTo>
                    <a:pt x="1447" y="287147"/>
                  </a:lnTo>
                  <a:lnTo>
                    <a:pt x="7200" y="287134"/>
                  </a:lnTo>
                  <a:lnTo>
                    <a:pt x="185356" y="277952"/>
                  </a:lnTo>
                  <a:lnTo>
                    <a:pt x="235826" y="275971"/>
                  </a:lnTo>
                  <a:lnTo>
                    <a:pt x="286854" y="274510"/>
                  </a:lnTo>
                  <a:lnTo>
                    <a:pt x="615911" y="269455"/>
                  </a:lnTo>
                  <a:lnTo>
                    <a:pt x="620153" y="268909"/>
                  </a:lnTo>
                  <a:lnTo>
                    <a:pt x="620280" y="267500"/>
                  </a:lnTo>
                  <a:close/>
                </a:path>
                <a:path w="628014" h="546100">
                  <a:moveTo>
                    <a:pt x="621766" y="337185"/>
                  </a:moveTo>
                  <a:lnTo>
                    <a:pt x="620471" y="334111"/>
                  </a:lnTo>
                  <a:lnTo>
                    <a:pt x="617880" y="335178"/>
                  </a:lnTo>
                  <a:lnTo>
                    <a:pt x="472300" y="339445"/>
                  </a:lnTo>
                  <a:lnTo>
                    <a:pt x="316877" y="344716"/>
                  </a:lnTo>
                  <a:lnTo>
                    <a:pt x="256667" y="346290"/>
                  </a:lnTo>
                  <a:lnTo>
                    <a:pt x="139776" y="351675"/>
                  </a:lnTo>
                  <a:lnTo>
                    <a:pt x="35509" y="358584"/>
                  </a:lnTo>
                  <a:lnTo>
                    <a:pt x="17767" y="360032"/>
                  </a:lnTo>
                  <a:lnTo>
                    <a:pt x="3022" y="362165"/>
                  </a:lnTo>
                  <a:lnTo>
                    <a:pt x="2933" y="363816"/>
                  </a:lnTo>
                  <a:lnTo>
                    <a:pt x="4902" y="364172"/>
                  </a:lnTo>
                  <a:lnTo>
                    <a:pt x="6921" y="365010"/>
                  </a:lnTo>
                  <a:lnTo>
                    <a:pt x="56146" y="359943"/>
                  </a:lnTo>
                  <a:lnTo>
                    <a:pt x="170205" y="353682"/>
                  </a:lnTo>
                  <a:lnTo>
                    <a:pt x="242062" y="350532"/>
                  </a:lnTo>
                  <a:lnTo>
                    <a:pt x="617270" y="338772"/>
                  </a:lnTo>
                  <a:lnTo>
                    <a:pt x="620001" y="339750"/>
                  </a:lnTo>
                  <a:lnTo>
                    <a:pt x="621766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60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15" y="225031"/>
                  </a:lnTo>
                  <a:lnTo>
                    <a:pt x="409689" y="224015"/>
                  </a:lnTo>
                  <a:lnTo>
                    <a:pt x="458698" y="223939"/>
                  </a:lnTo>
                  <a:lnTo>
                    <a:pt x="525030" y="224701"/>
                  </a:lnTo>
                  <a:lnTo>
                    <a:pt x="558190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5650" y="50431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35163" y="5085397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66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77" y="307848"/>
                  </a:moveTo>
                  <a:lnTo>
                    <a:pt x="71005" y="306095"/>
                  </a:lnTo>
                  <a:lnTo>
                    <a:pt x="67449" y="305041"/>
                  </a:lnTo>
                  <a:lnTo>
                    <a:pt x="64719" y="304482"/>
                  </a:lnTo>
                  <a:lnTo>
                    <a:pt x="44488" y="304546"/>
                  </a:lnTo>
                  <a:lnTo>
                    <a:pt x="25209" y="304825"/>
                  </a:lnTo>
                  <a:lnTo>
                    <a:pt x="23533" y="305511"/>
                  </a:lnTo>
                  <a:lnTo>
                    <a:pt x="21551" y="305955"/>
                  </a:lnTo>
                  <a:lnTo>
                    <a:pt x="24587" y="310337"/>
                  </a:lnTo>
                  <a:lnTo>
                    <a:pt x="27990" y="311696"/>
                  </a:lnTo>
                  <a:lnTo>
                    <a:pt x="33134" y="311518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67" y="312039"/>
                  </a:lnTo>
                  <a:lnTo>
                    <a:pt x="68935" y="312343"/>
                  </a:lnTo>
                  <a:lnTo>
                    <a:pt x="70637" y="311048"/>
                  </a:lnTo>
                  <a:lnTo>
                    <a:pt x="71932" y="309880"/>
                  </a:lnTo>
                  <a:lnTo>
                    <a:pt x="72377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10" y="299491"/>
                  </a:lnTo>
                  <a:lnTo>
                    <a:pt x="119367" y="300913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22"/>
                  </a:moveTo>
                  <a:lnTo>
                    <a:pt x="215341" y="172085"/>
                  </a:lnTo>
                  <a:lnTo>
                    <a:pt x="211975" y="172402"/>
                  </a:lnTo>
                  <a:lnTo>
                    <a:pt x="204800" y="172250"/>
                  </a:lnTo>
                  <a:lnTo>
                    <a:pt x="195757" y="172313"/>
                  </a:lnTo>
                  <a:lnTo>
                    <a:pt x="195757" y="172186"/>
                  </a:lnTo>
                  <a:lnTo>
                    <a:pt x="166217" y="173850"/>
                  </a:lnTo>
                  <a:lnTo>
                    <a:pt x="164020" y="174701"/>
                  </a:lnTo>
                  <a:lnTo>
                    <a:pt x="164033" y="180340"/>
                  </a:lnTo>
                  <a:lnTo>
                    <a:pt x="166357" y="180987"/>
                  </a:lnTo>
                  <a:lnTo>
                    <a:pt x="175158" y="180390"/>
                  </a:lnTo>
                  <a:lnTo>
                    <a:pt x="181444" y="179768"/>
                  </a:lnTo>
                  <a:lnTo>
                    <a:pt x="194970" y="179298"/>
                  </a:lnTo>
                  <a:lnTo>
                    <a:pt x="202196" y="179425"/>
                  </a:lnTo>
                  <a:lnTo>
                    <a:pt x="212026" y="179311"/>
                  </a:lnTo>
                  <a:lnTo>
                    <a:pt x="215480" y="180022"/>
                  </a:lnTo>
                  <a:close/>
                </a:path>
                <a:path w="622300" h="514350">
                  <a:moveTo>
                    <a:pt x="233248" y="407619"/>
                  </a:moveTo>
                  <a:lnTo>
                    <a:pt x="231482" y="406412"/>
                  </a:lnTo>
                  <a:lnTo>
                    <a:pt x="225234" y="406615"/>
                  </a:lnTo>
                  <a:lnTo>
                    <a:pt x="221170" y="407047"/>
                  </a:lnTo>
                  <a:lnTo>
                    <a:pt x="211366" y="408381"/>
                  </a:lnTo>
                  <a:lnTo>
                    <a:pt x="205613" y="409397"/>
                  </a:lnTo>
                  <a:lnTo>
                    <a:pt x="199605" y="410349"/>
                  </a:lnTo>
                  <a:lnTo>
                    <a:pt x="200583" y="416775"/>
                  </a:lnTo>
                  <a:lnTo>
                    <a:pt x="206921" y="416217"/>
                  </a:lnTo>
                  <a:lnTo>
                    <a:pt x="216522" y="415099"/>
                  </a:lnTo>
                  <a:lnTo>
                    <a:pt x="231508" y="413219"/>
                  </a:lnTo>
                  <a:lnTo>
                    <a:pt x="233133" y="412534"/>
                  </a:lnTo>
                  <a:lnTo>
                    <a:pt x="233248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18" y="409448"/>
                  </a:moveTo>
                  <a:lnTo>
                    <a:pt x="300456" y="404634"/>
                  </a:lnTo>
                  <a:lnTo>
                    <a:pt x="298577" y="403733"/>
                  </a:lnTo>
                  <a:lnTo>
                    <a:pt x="293573" y="403936"/>
                  </a:lnTo>
                  <a:lnTo>
                    <a:pt x="293585" y="404101"/>
                  </a:lnTo>
                  <a:lnTo>
                    <a:pt x="260959" y="406908"/>
                  </a:lnTo>
                  <a:lnTo>
                    <a:pt x="257924" y="407492"/>
                  </a:lnTo>
                  <a:lnTo>
                    <a:pt x="254444" y="407327"/>
                  </a:lnTo>
                  <a:lnTo>
                    <a:pt x="255498" y="415010"/>
                  </a:lnTo>
                  <a:lnTo>
                    <a:pt x="258749" y="414515"/>
                  </a:lnTo>
                  <a:lnTo>
                    <a:pt x="296545" y="411149"/>
                  </a:lnTo>
                  <a:lnTo>
                    <a:pt x="299364" y="410502"/>
                  </a:lnTo>
                  <a:lnTo>
                    <a:pt x="301218" y="409448"/>
                  </a:lnTo>
                  <a:close/>
                </a:path>
                <a:path w="622300" h="514350">
                  <a:moveTo>
                    <a:pt x="310273" y="484301"/>
                  </a:moveTo>
                  <a:lnTo>
                    <a:pt x="308597" y="483095"/>
                  </a:lnTo>
                  <a:lnTo>
                    <a:pt x="304584" y="482612"/>
                  </a:lnTo>
                  <a:lnTo>
                    <a:pt x="302755" y="482790"/>
                  </a:lnTo>
                  <a:lnTo>
                    <a:pt x="300939" y="482790"/>
                  </a:lnTo>
                  <a:lnTo>
                    <a:pt x="300863" y="482180"/>
                  </a:lnTo>
                  <a:lnTo>
                    <a:pt x="274383" y="486575"/>
                  </a:lnTo>
                  <a:lnTo>
                    <a:pt x="272199" y="487591"/>
                  </a:lnTo>
                  <a:lnTo>
                    <a:pt x="273545" y="493293"/>
                  </a:lnTo>
                  <a:lnTo>
                    <a:pt x="275932" y="493306"/>
                  </a:lnTo>
                  <a:lnTo>
                    <a:pt x="299021" y="490397"/>
                  </a:lnTo>
                  <a:lnTo>
                    <a:pt x="307873" y="489369"/>
                  </a:lnTo>
                  <a:lnTo>
                    <a:pt x="309651" y="489026"/>
                  </a:lnTo>
                  <a:lnTo>
                    <a:pt x="310273" y="484301"/>
                  </a:lnTo>
                  <a:close/>
                </a:path>
                <a:path w="622300" h="514350">
                  <a:moveTo>
                    <a:pt x="315226" y="181432"/>
                  </a:moveTo>
                  <a:lnTo>
                    <a:pt x="315163" y="179247"/>
                  </a:lnTo>
                  <a:lnTo>
                    <a:pt x="314236" y="177330"/>
                  </a:lnTo>
                  <a:lnTo>
                    <a:pt x="311391" y="176110"/>
                  </a:lnTo>
                  <a:lnTo>
                    <a:pt x="269735" y="176657"/>
                  </a:lnTo>
                  <a:lnTo>
                    <a:pt x="262763" y="176466"/>
                  </a:lnTo>
                  <a:lnTo>
                    <a:pt x="254457" y="176415"/>
                  </a:lnTo>
                  <a:lnTo>
                    <a:pt x="252857" y="176098"/>
                  </a:lnTo>
                  <a:lnTo>
                    <a:pt x="250431" y="177469"/>
                  </a:lnTo>
                  <a:lnTo>
                    <a:pt x="248894" y="178879"/>
                  </a:lnTo>
                  <a:lnTo>
                    <a:pt x="248361" y="181178"/>
                  </a:lnTo>
                  <a:lnTo>
                    <a:pt x="249999" y="183235"/>
                  </a:lnTo>
                  <a:lnTo>
                    <a:pt x="253720" y="184315"/>
                  </a:lnTo>
                  <a:lnTo>
                    <a:pt x="256489" y="184505"/>
                  </a:lnTo>
                  <a:lnTo>
                    <a:pt x="267309" y="184645"/>
                  </a:lnTo>
                  <a:lnTo>
                    <a:pt x="283578" y="184581"/>
                  </a:lnTo>
                  <a:lnTo>
                    <a:pt x="283578" y="183324"/>
                  </a:lnTo>
                  <a:lnTo>
                    <a:pt x="310476" y="183324"/>
                  </a:lnTo>
                  <a:lnTo>
                    <a:pt x="311772" y="183642"/>
                  </a:lnTo>
                  <a:lnTo>
                    <a:pt x="313753" y="182664"/>
                  </a:lnTo>
                  <a:lnTo>
                    <a:pt x="315226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35" y="297141"/>
                  </a:moveTo>
                  <a:lnTo>
                    <a:pt x="357505" y="295071"/>
                  </a:lnTo>
                  <a:lnTo>
                    <a:pt x="356171" y="293738"/>
                  </a:lnTo>
                  <a:lnTo>
                    <a:pt x="353428" y="293039"/>
                  </a:lnTo>
                  <a:lnTo>
                    <a:pt x="351536" y="293306"/>
                  </a:lnTo>
                  <a:lnTo>
                    <a:pt x="313778" y="295681"/>
                  </a:lnTo>
                  <a:lnTo>
                    <a:pt x="313766" y="295325"/>
                  </a:lnTo>
                  <a:lnTo>
                    <a:pt x="294297" y="295313"/>
                  </a:lnTo>
                  <a:lnTo>
                    <a:pt x="292354" y="294792"/>
                  </a:lnTo>
                  <a:lnTo>
                    <a:pt x="289229" y="295770"/>
                  </a:lnTo>
                  <a:lnTo>
                    <a:pt x="287312" y="297103"/>
                  </a:lnTo>
                  <a:lnTo>
                    <a:pt x="286321" y="300774"/>
                  </a:lnTo>
                  <a:lnTo>
                    <a:pt x="288290" y="302006"/>
                  </a:lnTo>
                  <a:lnTo>
                    <a:pt x="291630" y="302590"/>
                  </a:lnTo>
                  <a:lnTo>
                    <a:pt x="308698" y="302996"/>
                  </a:lnTo>
                  <a:lnTo>
                    <a:pt x="323456" y="302514"/>
                  </a:lnTo>
                  <a:lnTo>
                    <a:pt x="338201" y="301510"/>
                  </a:lnTo>
                  <a:lnTo>
                    <a:pt x="355409" y="300139"/>
                  </a:lnTo>
                  <a:lnTo>
                    <a:pt x="356984" y="298653"/>
                  </a:lnTo>
                  <a:lnTo>
                    <a:pt x="357835" y="297141"/>
                  </a:lnTo>
                  <a:close/>
                </a:path>
                <a:path w="622300" h="514350">
                  <a:moveTo>
                    <a:pt x="365366" y="403288"/>
                  </a:moveTo>
                  <a:lnTo>
                    <a:pt x="363334" y="402310"/>
                  </a:lnTo>
                  <a:lnTo>
                    <a:pt x="354304" y="402259"/>
                  </a:lnTo>
                  <a:lnTo>
                    <a:pt x="354228" y="401878"/>
                  </a:lnTo>
                  <a:lnTo>
                    <a:pt x="324205" y="409460"/>
                  </a:lnTo>
                  <a:lnTo>
                    <a:pt x="324624" y="411518"/>
                  </a:lnTo>
                  <a:lnTo>
                    <a:pt x="325945" y="412686"/>
                  </a:lnTo>
                  <a:lnTo>
                    <a:pt x="328218" y="413423"/>
                  </a:lnTo>
                  <a:lnTo>
                    <a:pt x="329692" y="413004"/>
                  </a:lnTo>
                  <a:lnTo>
                    <a:pt x="361327" y="409346"/>
                  </a:lnTo>
                  <a:lnTo>
                    <a:pt x="364909" y="410298"/>
                  </a:lnTo>
                  <a:lnTo>
                    <a:pt x="365366" y="403288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64" y="483082"/>
                  </a:moveTo>
                  <a:lnTo>
                    <a:pt x="376834" y="481926"/>
                  </a:lnTo>
                  <a:lnTo>
                    <a:pt x="375843" y="480009"/>
                  </a:lnTo>
                  <a:lnTo>
                    <a:pt x="371462" y="479120"/>
                  </a:lnTo>
                  <a:lnTo>
                    <a:pt x="368236" y="479285"/>
                  </a:lnTo>
                  <a:lnTo>
                    <a:pt x="363448" y="479056"/>
                  </a:lnTo>
                  <a:lnTo>
                    <a:pt x="351612" y="481101"/>
                  </a:lnTo>
                  <a:lnTo>
                    <a:pt x="343674" y="482612"/>
                  </a:lnTo>
                  <a:lnTo>
                    <a:pt x="342163" y="483019"/>
                  </a:lnTo>
                  <a:lnTo>
                    <a:pt x="340525" y="484695"/>
                  </a:lnTo>
                  <a:lnTo>
                    <a:pt x="340093" y="486295"/>
                  </a:lnTo>
                  <a:lnTo>
                    <a:pt x="340385" y="488188"/>
                  </a:lnTo>
                  <a:lnTo>
                    <a:pt x="341744" y="489191"/>
                  </a:lnTo>
                  <a:lnTo>
                    <a:pt x="344182" y="489546"/>
                  </a:lnTo>
                  <a:lnTo>
                    <a:pt x="345846" y="489381"/>
                  </a:lnTo>
                  <a:lnTo>
                    <a:pt x="355523" y="486854"/>
                  </a:lnTo>
                  <a:lnTo>
                    <a:pt x="363804" y="485927"/>
                  </a:lnTo>
                  <a:lnTo>
                    <a:pt x="372910" y="486371"/>
                  </a:lnTo>
                  <a:lnTo>
                    <a:pt x="373799" y="486651"/>
                  </a:lnTo>
                  <a:lnTo>
                    <a:pt x="375564" y="485381"/>
                  </a:lnTo>
                  <a:lnTo>
                    <a:pt x="376732" y="484187"/>
                  </a:lnTo>
                  <a:lnTo>
                    <a:pt x="377964" y="483082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85" y="333616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43" y="336448"/>
                  </a:lnTo>
                  <a:lnTo>
                    <a:pt x="184048" y="340563"/>
                  </a:lnTo>
                  <a:lnTo>
                    <a:pt x="186524" y="339356"/>
                  </a:lnTo>
                  <a:lnTo>
                    <a:pt x="254571" y="337845"/>
                  </a:lnTo>
                  <a:lnTo>
                    <a:pt x="422414" y="337019"/>
                  </a:lnTo>
                  <a:lnTo>
                    <a:pt x="426453" y="336283"/>
                  </a:lnTo>
                  <a:lnTo>
                    <a:pt x="430085" y="333616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35" y="402234"/>
                  </a:moveTo>
                  <a:lnTo>
                    <a:pt x="432549" y="401891"/>
                  </a:lnTo>
                  <a:lnTo>
                    <a:pt x="431965" y="401320"/>
                  </a:lnTo>
                  <a:lnTo>
                    <a:pt x="393915" y="403923"/>
                  </a:lnTo>
                  <a:lnTo>
                    <a:pt x="392582" y="404177"/>
                  </a:lnTo>
                  <a:lnTo>
                    <a:pt x="390829" y="405815"/>
                  </a:lnTo>
                  <a:lnTo>
                    <a:pt x="389382" y="407682"/>
                  </a:lnTo>
                  <a:lnTo>
                    <a:pt x="390347" y="409676"/>
                  </a:lnTo>
                  <a:lnTo>
                    <a:pt x="392214" y="411314"/>
                  </a:lnTo>
                  <a:lnTo>
                    <a:pt x="403186" y="410387"/>
                  </a:lnTo>
                  <a:lnTo>
                    <a:pt x="433235" y="407492"/>
                  </a:lnTo>
                  <a:lnTo>
                    <a:pt x="433235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288" y="438810"/>
                  </a:lnTo>
                  <a:lnTo>
                    <a:pt x="203288" y="440080"/>
                  </a:lnTo>
                  <a:lnTo>
                    <a:pt x="204939" y="440080"/>
                  </a:lnTo>
                  <a:lnTo>
                    <a:pt x="204939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50" y="442620"/>
                  </a:lnTo>
                  <a:lnTo>
                    <a:pt x="400850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35" y="442620"/>
                  </a:lnTo>
                  <a:lnTo>
                    <a:pt x="432435" y="441350"/>
                  </a:lnTo>
                  <a:lnTo>
                    <a:pt x="433044" y="441350"/>
                  </a:lnTo>
                  <a:lnTo>
                    <a:pt x="433044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308"/>
                  </a:moveTo>
                  <a:lnTo>
                    <a:pt x="400138" y="510667"/>
                  </a:lnTo>
                  <a:lnTo>
                    <a:pt x="325666" y="509600"/>
                  </a:lnTo>
                  <a:lnTo>
                    <a:pt x="251320" y="510070"/>
                  </a:lnTo>
                  <a:lnTo>
                    <a:pt x="212775" y="512038"/>
                  </a:lnTo>
                  <a:lnTo>
                    <a:pt x="215087" y="512914"/>
                  </a:lnTo>
                  <a:lnTo>
                    <a:pt x="216281" y="513753"/>
                  </a:lnTo>
                  <a:lnTo>
                    <a:pt x="395732" y="513156"/>
                  </a:lnTo>
                  <a:lnTo>
                    <a:pt x="436473" y="514223"/>
                  </a:lnTo>
                  <a:lnTo>
                    <a:pt x="437781" y="513613"/>
                  </a:lnTo>
                  <a:lnTo>
                    <a:pt x="439089" y="513308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51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97"/>
                  </a:moveTo>
                  <a:lnTo>
                    <a:pt x="559714" y="169849"/>
                  </a:lnTo>
                  <a:lnTo>
                    <a:pt x="557568" y="168719"/>
                  </a:lnTo>
                  <a:lnTo>
                    <a:pt x="556044" y="168681"/>
                  </a:lnTo>
                  <a:lnTo>
                    <a:pt x="529907" y="170370"/>
                  </a:lnTo>
                  <a:lnTo>
                    <a:pt x="518807" y="171183"/>
                  </a:lnTo>
                  <a:lnTo>
                    <a:pt x="515327" y="170916"/>
                  </a:lnTo>
                  <a:lnTo>
                    <a:pt x="514896" y="177622"/>
                  </a:lnTo>
                  <a:lnTo>
                    <a:pt x="516877" y="178371"/>
                  </a:lnTo>
                  <a:lnTo>
                    <a:pt x="537603" y="176631"/>
                  </a:lnTo>
                  <a:lnTo>
                    <a:pt x="537616" y="176149"/>
                  </a:lnTo>
                  <a:lnTo>
                    <a:pt x="555891" y="176123"/>
                  </a:lnTo>
                  <a:lnTo>
                    <a:pt x="557479" y="176276"/>
                  </a:lnTo>
                  <a:lnTo>
                    <a:pt x="559650" y="174917"/>
                  </a:lnTo>
                  <a:lnTo>
                    <a:pt x="560793" y="173443"/>
                  </a:lnTo>
                  <a:lnTo>
                    <a:pt x="561073" y="171297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21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A9A99D5-5E6D-4B5E-9361-6DA842373ED0}"/>
              </a:ext>
            </a:extLst>
          </p:cNvPr>
          <p:cNvGrpSpPr/>
          <p:nvPr/>
        </p:nvGrpSpPr>
        <p:grpSpPr>
          <a:xfrm>
            <a:off x="2881798" y="6681613"/>
            <a:ext cx="3627754" cy="1624187"/>
            <a:chOff x="6873862" y="6283330"/>
            <a:chExt cx="3627754" cy="162418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95B0E60-E2F7-4EB6-92D8-AD120AFC4143}"/>
                </a:ext>
              </a:extLst>
            </p:cNvPr>
            <p:cNvGrpSpPr/>
            <p:nvPr/>
          </p:nvGrpSpPr>
          <p:grpSpPr>
            <a:xfrm>
              <a:off x="6903243" y="6283330"/>
              <a:ext cx="3474000" cy="1624187"/>
              <a:chOff x="6903243" y="6283330"/>
              <a:chExt cx="3474000" cy="1624187"/>
            </a:xfrm>
          </p:grpSpPr>
          <p:pic>
            <p:nvPicPr>
              <p:cNvPr id="20" name="object 2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903243" y="6283349"/>
                <a:ext cx="863810" cy="868485"/>
              </a:xfrm>
              <a:prstGeom prst="rect">
                <a:avLst/>
              </a:prstGeom>
            </p:spPr>
          </p:pic>
          <p:sp>
            <p:nvSpPr>
              <p:cNvPr id="21" name="object 21"/>
              <p:cNvSpPr txBox="1"/>
              <p:nvPr/>
            </p:nvSpPr>
            <p:spPr>
              <a:xfrm>
                <a:off x="7858833" y="6934351"/>
                <a:ext cx="523875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0" dirty="0">
                    <a:latin typeface="Source Sans Pro"/>
                    <a:cs typeface="Source Sans Pro"/>
                  </a:rPr>
                  <a:t>males</a:t>
                </a:r>
                <a:endParaRPr sz="1600">
                  <a:latin typeface="Source Sans Pro"/>
                  <a:cs typeface="Source Sans Pro"/>
                </a:endParaRPr>
              </a:p>
            </p:txBody>
          </p:sp>
          <p:sp>
            <p:nvSpPr>
              <p:cNvPr id="22" name="object 22"/>
              <p:cNvSpPr txBox="1"/>
              <p:nvPr/>
            </p:nvSpPr>
            <p:spPr>
              <a:xfrm>
                <a:off x="7858833" y="6285231"/>
                <a:ext cx="2518410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  <a:tabLst>
                    <a:tab pos="1846580" algn="l"/>
                  </a:tabLst>
                </a:pPr>
                <a:r>
                  <a:rPr sz="4800" b="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14	10</a:t>
                </a:r>
                <a:endParaRPr sz="480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23" name="object 23"/>
              <p:cNvSpPr txBox="1"/>
              <p:nvPr/>
            </p:nvSpPr>
            <p:spPr>
              <a:xfrm>
                <a:off x="9748725" y="6931914"/>
                <a:ext cx="351790" cy="1473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spc="-15" dirty="0">
                    <a:latin typeface="Source Sans Pro"/>
                    <a:cs typeface="Source Sans Pro"/>
                  </a:rPr>
                  <a:t>females</a:t>
                </a:r>
                <a:endParaRPr sz="800">
                  <a:latin typeface="Source Sans Pro"/>
                  <a:cs typeface="Source Sans Pro"/>
                </a:endParaRPr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812660" y="6283330"/>
                <a:ext cx="863803" cy="867946"/>
              </a:xfrm>
              <a:prstGeom prst="rect">
                <a:avLst/>
              </a:prstGeom>
            </p:spPr>
          </p:pic>
          <p:sp>
            <p:nvSpPr>
              <p:cNvPr id="25" name="object 25"/>
              <p:cNvSpPr txBox="1"/>
              <p:nvPr/>
            </p:nvSpPr>
            <p:spPr>
              <a:xfrm>
                <a:off x="8176124" y="7577317"/>
                <a:ext cx="1052830" cy="33020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000" b="1" spc="-2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pe</a:t>
                </a:r>
                <a:r>
                  <a:rPr sz="2000" b="1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r</a:t>
                </a:r>
                <a:r>
                  <a:rPr sz="2000" b="1" spc="-4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 </a:t>
                </a:r>
                <a:r>
                  <a:rPr sz="2000" b="1" spc="-2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1,000</a:t>
                </a:r>
                <a:endParaRPr sz="2000" dirty="0">
                  <a:latin typeface="Source Sans Pro"/>
                  <a:cs typeface="Source Sans Pro"/>
                </a:endParaRPr>
              </a:p>
            </p:txBody>
          </p:sp>
        </p:grpSp>
        <p:grpSp>
          <p:nvGrpSpPr>
            <p:cNvPr id="26" name="object 26"/>
            <p:cNvGrpSpPr/>
            <p:nvPr/>
          </p:nvGrpSpPr>
          <p:grpSpPr>
            <a:xfrm>
              <a:off x="6873862" y="7196317"/>
              <a:ext cx="3627754" cy="428593"/>
              <a:chOff x="6873862" y="7196317"/>
              <a:chExt cx="3627754" cy="428593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6873862" y="7196317"/>
                <a:ext cx="3627754" cy="194945"/>
              </a:xfrm>
              <a:custGeom>
                <a:avLst/>
                <a:gdLst/>
                <a:ahLst/>
                <a:cxnLst/>
                <a:rect l="l" t="t" r="r" b="b"/>
                <a:pathLst>
                  <a:path w="3627754" h="194945">
                    <a:moveTo>
                      <a:pt x="0" y="0"/>
                    </a:moveTo>
                    <a:lnTo>
                      <a:pt x="0" y="194398"/>
                    </a:lnTo>
                    <a:lnTo>
                      <a:pt x="1731264" y="194398"/>
                    </a:lnTo>
                    <a:lnTo>
                      <a:pt x="3627132" y="194398"/>
                    </a:lnTo>
                    <a:lnTo>
                      <a:pt x="3627132" y="0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8713775" y="7501085"/>
                <a:ext cx="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h="123825">
                    <a:moveTo>
                      <a:pt x="0" y="0"/>
                    </a:moveTo>
                    <a:lnTo>
                      <a:pt x="0" y="123647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8701075" y="7501117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25400" y="12700"/>
                    </a:moveTo>
                    <a:lnTo>
                      <a:pt x="25400" y="19710"/>
                    </a:lnTo>
                    <a:lnTo>
                      <a:pt x="19723" y="25400"/>
                    </a:lnTo>
                    <a:lnTo>
                      <a:pt x="12700" y="25400"/>
                    </a:lnTo>
                    <a:lnTo>
                      <a:pt x="5689" y="25400"/>
                    </a:lnTo>
                    <a:lnTo>
                      <a:pt x="0" y="19710"/>
                    </a:lnTo>
                    <a:lnTo>
                      <a:pt x="0" y="12700"/>
                    </a:lnTo>
                    <a:lnTo>
                      <a:pt x="0" y="5689"/>
                    </a:lnTo>
                    <a:lnTo>
                      <a:pt x="5689" y="0"/>
                    </a:lnTo>
                    <a:lnTo>
                      <a:pt x="12700" y="0"/>
                    </a:lnTo>
                    <a:lnTo>
                      <a:pt x="19723" y="0"/>
                    </a:lnTo>
                    <a:lnTo>
                      <a:pt x="25400" y="5689"/>
                    </a:lnTo>
                    <a:lnTo>
                      <a:pt x="25400" y="12700"/>
                    </a:lnTo>
                    <a:close/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7CCD2B-11EC-436B-AA4A-A422864BA263}"/>
              </a:ext>
            </a:extLst>
          </p:cNvPr>
          <p:cNvGrpSpPr/>
          <p:nvPr/>
        </p:nvGrpSpPr>
        <p:grpSpPr>
          <a:xfrm>
            <a:off x="8328291" y="6633834"/>
            <a:ext cx="6241725" cy="1534076"/>
            <a:chOff x="7520885" y="6639211"/>
            <a:chExt cx="6241725" cy="153407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9B51FA3-F54C-426A-A7A7-A037C1921571}"/>
                </a:ext>
              </a:extLst>
            </p:cNvPr>
            <p:cNvGrpSpPr/>
            <p:nvPr/>
          </p:nvGrpSpPr>
          <p:grpSpPr>
            <a:xfrm>
              <a:off x="8963426" y="7518588"/>
              <a:ext cx="3934005" cy="654699"/>
              <a:chOff x="11011611" y="7411961"/>
              <a:chExt cx="3934005" cy="654699"/>
            </a:xfrm>
          </p:grpSpPr>
          <p:sp>
            <p:nvSpPr>
              <p:cNvPr id="30" name="object 30"/>
              <p:cNvSpPr txBox="1"/>
              <p:nvPr/>
            </p:nvSpPr>
            <p:spPr>
              <a:xfrm>
                <a:off x="12770740" y="7419239"/>
                <a:ext cx="702945" cy="45593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800" b="1" spc="-50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17%</a:t>
                </a:r>
                <a:endParaRPr sz="280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31" name="object 31"/>
              <p:cNvSpPr txBox="1"/>
              <p:nvPr/>
            </p:nvSpPr>
            <p:spPr>
              <a:xfrm>
                <a:off x="12770741" y="7797420"/>
                <a:ext cx="2174875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5" dirty="0">
                    <a:latin typeface="Source Sans Pro"/>
                    <a:cs typeface="Source Sans Pro"/>
                  </a:rPr>
                  <a:t>remote/very</a:t>
                </a:r>
                <a:r>
                  <a:rPr sz="1600" spc="-45" dirty="0">
                    <a:latin typeface="Source Sans Pro"/>
                    <a:cs typeface="Source Sans Pro"/>
                  </a:rPr>
                  <a:t> </a:t>
                </a:r>
                <a:r>
                  <a:rPr sz="1600" spc="-30" dirty="0">
                    <a:latin typeface="Source Sans Pro"/>
                    <a:cs typeface="Source Sans Pro"/>
                  </a:rPr>
                  <a:t>remote</a:t>
                </a:r>
                <a:r>
                  <a:rPr sz="1600" spc="-40" dirty="0">
                    <a:latin typeface="Source Sans Pro"/>
                    <a:cs typeface="Source Sans Pro"/>
                  </a:rPr>
                  <a:t> </a:t>
                </a:r>
                <a:r>
                  <a:rPr sz="1600" spc="-30" dirty="0">
                    <a:latin typeface="Source Sans Pro"/>
                    <a:cs typeface="Source Sans Pro"/>
                  </a:rPr>
                  <a:t>areas</a:t>
                </a:r>
                <a:endParaRPr sz="1600">
                  <a:latin typeface="Source Sans Pro"/>
                  <a:cs typeface="Source Sans Pro"/>
                </a:endParaRPr>
              </a:p>
            </p:txBody>
          </p:sp>
          <p:pic>
            <p:nvPicPr>
              <p:cNvPr id="32" name="object 3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1011611" y="7411961"/>
                <a:ext cx="1592116" cy="601311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210F0F1-DF59-4A15-B9B5-77AA17591D7A}"/>
                </a:ext>
              </a:extLst>
            </p:cNvPr>
            <p:cNvGrpSpPr/>
            <p:nvPr/>
          </p:nvGrpSpPr>
          <p:grpSpPr>
            <a:xfrm>
              <a:off x="11011240" y="6639211"/>
              <a:ext cx="2751370" cy="673460"/>
              <a:chOff x="11011240" y="6639211"/>
              <a:chExt cx="2751370" cy="673460"/>
            </a:xfrm>
          </p:grpSpPr>
          <p:sp>
            <p:nvSpPr>
              <p:cNvPr id="33" name="object 33"/>
              <p:cNvSpPr txBox="1"/>
              <p:nvPr/>
            </p:nvSpPr>
            <p:spPr>
              <a:xfrm>
                <a:off x="12770740" y="6665250"/>
                <a:ext cx="702945" cy="45593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800" b="1" spc="-50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36%</a:t>
                </a:r>
                <a:endParaRPr sz="2800" dirty="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34" name="object 34"/>
              <p:cNvSpPr txBox="1"/>
              <p:nvPr/>
            </p:nvSpPr>
            <p:spPr>
              <a:xfrm>
                <a:off x="12770741" y="7043431"/>
                <a:ext cx="991869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0" dirty="0">
                    <a:latin typeface="Source Sans Pro"/>
                    <a:cs typeface="Source Sans Pro"/>
                  </a:rPr>
                  <a:t>majo</a:t>
                </a:r>
                <a:r>
                  <a:rPr sz="1600" dirty="0">
                    <a:latin typeface="Source Sans Pro"/>
                    <a:cs typeface="Source Sans Pro"/>
                  </a:rPr>
                  <a:t>r</a:t>
                </a:r>
                <a:r>
                  <a:rPr sz="1600" spc="-35" dirty="0">
                    <a:latin typeface="Source Sans Pro"/>
                    <a:cs typeface="Source Sans Pro"/>
                  </a:rPr>
                  <a:t> </a:t>
                </a:r>
                <a:r>
                  <a:rPr sz="1600" spc="-20" dirty="0">
                    <a:latin typeface="Source Sans Pro"/>
                    <a:cs typeface="Source Sans Pro"/>
                  </a:rPr>
                  <a:t>cities</a:t>
                </a:r>
                <a:endParaRPr sz="1600" dirty="0">
                  <a:latin typeface="Source Sans Pro"/>
                  <a:cs typeface="Source Sans Pro"/>
                </a:endParaRPr>
              </a:p>
            </p:txBody>
          </p:sp>
          <p:pic>
            <p:nvPicPr>
              <p:cNvPr id="35" name="object 3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011240" y="6639211"/>
                <a:ext cx="1349272" cy="631256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6D8AD61-0308-4964-9086-19DDCE84C0E2}"/>
                </a:ext>
              </a:extLst>
            </p:cNvPr>
            <p:cNvGrpSpPr/>
            <p:nvPr/>
          </p:nvGrpSpPr>
          <p:grpSpPr>
            <a:xfrm>
              <a:off x="7520885" y="6642217"/>
              <a:ext cx="3262672" cy="670454"/>
              <a:chOff x="11011114" y="5960359"/>
              <a:chExt cx="3262672" cy="670454"/>
            </a:xfrm>
          </p:grpSpPr>
          <p:sp>
            <p:nvSpPr>
              <p:cNvPr id="36" name="object 36"/>
              <p:cNvSpPr txBox="1"/>
              <p:nvPr/>
            </p:nvSpPr>
            <p:spPr>
              <a:xfrm>
                <a:off x="12770740" y="5983392"/>
                <a:ext cx="702945" cy="455930"/>
              </a:xfrm>
              <a:prstGeom prst="rect">
                <a:avLst/>
              </a:prstGeom>
            </p:spPr>
            <p:txBody>
              <a:bodyPr vert="horz" wrap="square" lIns="0" tIns="1524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20"/>
                  </a:spcBef>
                </a:pPr>
                <a:r>
                  <a:rPr sz="2800" b="1" spc="-50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46%</a:t>
                </a:r>
                <a:endParaRPr sz="2800" dirty="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37" name="object 37"/>
              <p:cNvSpPr txBox="1"/>
              <p:nvPr/>
            </p:nvSpPr>
            <p:spPr>
              <a:xfrm>
                <a:off x="12770741" y="6361573"/>
                <a:ext cx="1503045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35" dirty="0">
                    <a:latin typeface="Source Sans Pro"/>
                    <a:cs typeface="Source Sans Pro"/>
                  </a:rPr>
                  <a:t>re</a:t>
                </a:r>
                <a:r>
                  <a:rPr sz="1600" spc="-20" dirty="0">
                    <a:latin typeface="Source Sans Pro"/>
                    <a:cs typeface="Source Sans Pro"/>
                  </a:rPr>
                  <a:t>giona</a:t>
                </a:r>
                <a:r>
                  <a:rPr sz="1600" dirty="0">
                    <a:latin typeface="Source Sans Pro"/>
                    <a:cs typeface="Source Sans Pro"/>
                  </a:rPr>
                  <a:t>l</a:t>
                </a:r>
                <a:r>
                  <a:rPr sz="1600" spc="-35" dirty="0">
                    <a:latin typeface="Source Sans Pro"/>
                    <a:cs typeface="Source Sans Pro"/>
                  </a:rPr>
                  <a:t> </a:t>
                </a:r>
                <a:r>
                  <a:rPr sz="1600" spc="-20" dirty="0">
                    <a:latin typeface="Source Sans Pro"/>
                    <a:cs typeface="Source Sans Pro"/>
                  </a:rPr>
                  <a:t>lo</a:t>
                </a:r>
                <a:r>
                  <a:rPr sz="1600" spc="-35" dirty="0">
                    <a:latin typeface="Source Sans Pro"/>
                    <a:cs typeface="Source Sans Pro"/>
                  </a:rPr>
                  <a:t>c</a:t>
                </a:r>
                <a:r>
                  <a:rPr sz="1600" spc="-40" dirty="0">
                    <a:latin typeface="Source Sans Pro"/>
                    <a:cs typeface="Source Sans Pro"/>
                  </a:rPr>
                  <a:t>a</a:t>
                </a:r>
                <a:r>
                  <a:rPr sz="1600" spc="-20" dirty="0">
                    <a:latin typeface="Source Sans Pro"/>
                    <a:cs typeface="Source Sans Pro"/>
                  </a:rPr>
                  <a:t>tions</a:t>
                </a:r>
                <a:endParaRPr sz="1600">
                  <a:latin typeface="Source Sans Pro"/>
                  <a:cs typeface="Source Sans Pro"/>
                </a:endParaRPr>
              </a:p>
            </p:txBody>
          </p:sp>
          <p:pic>
            <p:nvPicPr>
              <p:cNvPr id="38" name="object 3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1011114" y="5960359"/>
                <a:ext cx="1590497" cy="618261"/>
              </a:xfrm>
              <a:prstGeom prst="rect">
                <a:avLst/>
              </a:prstGeom>
            </p:spPr>
          </p:pic>
        </p:grpSp>
      </p:grpSp>
      <p:sp>
        <p:nvSpPr>
          <p:cNvPr id="39" name="object 39"/>
          <p:cNvSpPr txBox="1"/>
          <p:nvPr/>
        </p:nvSpPr>
        <p:spPr>
          <a:xfrm>
            <a:off x="9182100" y="3656995"/>
            <a:ext cx="1471930" cy="130746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781050">
              <a:lnSpc>
                <a:spcPct val="100000"/>
              </a:lnSpc>
              <a:spcBef>
                <a:spcPts val="195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76%</a:t>
            </a:r>
            <a:endParaRPr sz="2800">
              <a:latin typeface="Source Sans Pro Black"/>
              <a:cs typeface="Source Sans Pro Black"/>
            </a:endParaRPr>
          </a:p>
          <a:p>
            <a:pPr marL="12700" marR="340995">
              <a:lnSpc>
                <a:spcPct val="100000"/>
              </a:lnSpc>
              <a:spcBef>
                <a:spcPts val="1040"/>
              </a:spcBef>
            </a:pPr>
            <a:r>
              <a:rPr sz="1600" spc="-20" dirty="0">
                <a:latin typeface="Source Sans Pro"/>
                <a:cs typeface="Source Sans Pro"/>
              </a:rPr>
              <a:t>b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c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er  </a:t>
            </a:r>
            <a:r>
              <a:rPr sz="1600" spc="-25" dirty="0">
                <a:latin typeface="Source Sans Pro"/>
                <a:cs typeface="Source Sans Pro"/>
              </a:rPr>
              <a:t>(females)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1038331" y="3656995"/>
            <a:ext cx="1520190" cy="1063625"/>
          </a:xfrm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829944">
              <a:lnSpc>
                <a:spcPct val="100000"/>
              </a:lnSpc>
              <a:spcBef>
                <a:spcPts val="195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76%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spc="-20" dirty="0">
                <a:latin typeface="Source Sans Pro"/>
                <a:cs typeface="Source Sans Pro"/>
              </a:rPr>
              <a:t>melanom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(skin)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642739" y="3889082"/>
            <a:ext cx="8108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5.8%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871602" y="4450760"/>
            <a:ext cx="1513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unkn</a:t>
            </a:r>
            <a:r>
              <a:rPr sz="1600" spc="-2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w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prima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  </a:t>
            </a:r>
            <a:r>
              <a:rPr sz="1600" spc="-20" dirty="0">
                <a:latin typeface="Source Sans Pro"/>
                <a:cs typeface="Source Sans Pro"/>
              </a:rPr>
              <a:t>site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43" name="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94802" y="3690072"/>
            <a:ext cx="719889" cy="722890"/>
          </a:xfrm>
          <a:prstGeom prst="rect">
            <a:avLst/>
          </a:prstGeom>
        </p:spPr>
      </p:pic>
      <p:sp>
        <p:nvSpPr>
          <p:cNvPr id="44" name="object 44"/>
          <p:cNvSpPr/>
          <p:nvPr/>
        </p:nvSpPr>
        <p:spPr>
          <a:xfrm>
            <a:off x="11051197" y="3690073"/>
            <a:ext cx="720090" cy="723265"/>
          </a:xfrm>
          <a:custGeom>
            <a:avLst/>
            <a:gdLst/>
            <a:ahLst/>
            <a:cxnLst/>
            <a:rect l="l" t="t" r="r" b="b"/>
            <a:pathLst>
              <a:path w="720090" h="723264">
                <a:moveTo>
                  <a:pt x="40728" y="314109"/>
                </a:moveTo>
                <a:lnTo>
                  <a:pt x="37223" y="310426"/>
                </a:lnTo>
                <a:lnTo>
                  <a:pt x="32867" y="310337"/>
                </a:lnTo>
                <a:lnTo>
                  <a:pt x="28511" y="310248"/>
                </a:lnTo>
                <a:lnTo>
                  <a:pt x="24853" y="313791"/>
                </a:lnTo>
                <a:lnTo>
                  <a:pt x="24752" y="322440"/>
                </a:lnTo>
                <a:lnTo>
                  <a:pt x="28384" y="326097"/>
                </a:lnTo>
                <a:lnTo>
                  <a:pt x="36893" y="326097"/>
                </a:lnTo>
                <a:lnTo>
                  <a:pt x="40436" y="322668"/>
                </a:lnTo>
                <a:lnTo>
                  <a:pt x="40728" y="314109"/>
                </a:lnTo>
                <a:close/>
              </a:path>
              <a:path w="720090" h="723264">
                <a:moveTo>
                  <a:pt x="49072" y="392391"/>
                </a:moveTo>
                <a:lnTo>
                  <a:pt x="45262" y="388581"/>
                </a:lnTo>
                <a:lnTo>
                  <a:pt x="36931" y="388632"/>
                </a:lnTo>
                <a:lnTo>
                  <a:pt x="33375" y="392163"/>
                </a:lnTo>
                <a:lnTo>
                  <a:pt x="33134" y="400748"/>
                </a:lnTo>
                <a:lnTo>
                  <a:pt x="36588" y="404355"/>
                </a:lnTo>
                <a:lnTo>
                  <a:pt x="40995" y="404418"/>
                </a:lnTo>
                <a:lnTo>
                  <a:pt x="45313" y="404482"/>
                </a:lnTo>
                <a:lnTo>
                  <a:pt x="49034" y="400862"/>
                </a:lnTo>
                <a:lnTo>
                  <a:pt x="49072" y="392391"/>
                </a:lnTo>
                <a:close/>
              </a:path>
              <a:path w="720090" h="723264">
                <a:moveTo>
                  <a:pt x="58064" y="268820"/>
                </a:moveTo>
                <a:lnTo>
                  <a:pt x="58013" y="264642"/>
                </a:lnTo>
                <a:lnTo>
                  <a:pt x="57962" y="260489"/>
                </a:lnTo>
                <a:lnTo>
                  <a:pt x="54343" y="256971"/>
                </a:lnTo>
                <a:lnTo>
                  <a:pt x="45986" y="257086"/>
                </a:lnTo>
                <a:lnTo>
                  <a:pt x="42506" y="260692"/>
                </a:lnTo>
                <a:lnTo>
                  <a:pt x="42621" y="269062"/>
                </a:lnTo>
                <a:lnTo>
                  <a:pt x="46228" y="272605"/>
                </a:lnTo>
                <a:lnTo>
                  <a:pt x="54546" y="272465"/>
                </a:lnTo>
                <a:lnTo>
                  <a:pt x="58064" y="268820"/>
                </a:lnTo>
                <a:close/>
              </a:path>
              <a:path w="720090" h="723264">
                <a:moveTo>
                  <a:pt x="62966" y="459003"/>
                </a:moveTo>
                <a:lnTo>
                  <a:pt x="59410" y="455320"/>
                </a:lnTo>
                <a:lnTo>
                  <a:pt x="50723" y="455193"/>
                </a:lnTo>
                <a:lnTo>
                  <a:pt x="47117" y="458774"/>
                </a:lnTo>
                <a:lnTo>
                  <a:pt x="47117" y="463156"/>
                </a:lnTo>
                <a:lnTo>
                  <a:pt x="47117" y="467537"/>
                </a:lnTo>
                <a:lnTo>
                  <a:pt x="50685" y="471093"/>
                </a:lnTo>
                <a:lnTo>
                  <a:pt x="59258" y="470992"/>
                </a:lnTo>
                <a:lnTo>
                  <a:pt x="62776" y="467512"/>
                </a:lnTo>
                <a:lnTo>
                  <a:pt x="62966" y="459003"/>
                </a:lnTo>
                <a:close/>
              </a:path>
              <a:path w="720090" h="723264">
                <a:moveTo>
                  <a:pt x="79832" y="221348"/>
                </a:moveTo>
                <a:lnTo>
                  <a:pt x="79781" y="217131"/>
                </a:lnTo>
                <a:lnTo>
                  <a:pt x="79730" y="213017"/>
                </a:lnTo>
                <a:lnTo>
                  <a:pt x="76009" y="209372"/>
                </a:lnTo>
                <a:lnTo>
                  <a:pt x="67792" y="209524"/>
                </a:lnTo>
                <a:lnTo>
                  <a:pt x="64287" y="213220"/>
                </a:lnTo>
                <a:lnTo>
                  <a:pt x="64427" y="221602"/>
                </a:lnTo>
                <a:lnTo>
                  <a:pt x="68033" y="225107"/>
                </a:lnTo>
                <a:lnTo>
                  <a:pt x="76365" y="224967"/>
                </a:lnTo>
                <a:lnTo>
                  <a:pt x="79832" y="221348"/>
                </a:lnTo>
                <a:close/>
              </a:path>
              <a:path w="720090" h="723264">
                <a:moveTo>
                  <a:pt x="91833" y="534403"/>
                </a:moveTo>
                <a:lnTo>
                  <a:pt x="91655" y="525868"/>
                </a:lnTo>
                <a:lnTo>
                  <a:pt x="88099" y="522300"/>
                </a:lnTo>
                <a:lnTo>
                  <a:pt x="79743" y="522147"/>
                </a:lnTo>
                <a:lnTo>
                  <a:pt x="75984" y="525868"/>
                </a:lnTo>
                <a:lnTo>
                  <a:pt x="75933" y="534492"/>
                </a:lnTo>
                <a:lnTo>
                  <a:pt x="79540" y="538048"/>
                </a:lnTo>
                <a:lnTo>
                  <a:pt x="83921" y="538010"/>
                </a:lnTo>
                <a:lnTo>
                  <a:pt x="88341" y="537972"/>
                </a:lnTo>
                <a:lnTo>
                  <a:pt x="91833" y="534403"/>
                </a:lnTo>
                <a:close/>
              </a:path>
              <a:path w="720090" h="723264">
                <a:moveTo>
                  <a:pt x="104698" y="161518"/>
                </a:moveTo>
                <a:lnTo>
                  <a:pt x="101219" y="157962"/>
                </a:lnTo>
                <a:lnTo>
                  <a:pt x="96989" y="157899"/>
                </a:lnTo>
                <a:lnTo>
                  <a:pt x="92773" y="157835"/>
                </a:lnTo>
                <a:lnTo>
                  <a:pt x="89281" y="161264"/>
                </a:lnTo>
                <a:lnTo>
                  <a:pt x="89166" y="169786"/>
                </a:lnTo>
                <a:lnTo>
                  <a:pt x="92608" y="173304"/>
                </a:lnTo>
                <a:lnTo>
                  <a:pt x="100965" y="173443"/>
                </a:lnTo>
                <a:lnTo>
                  <a:pt x="104559" y="169900"/>
                </a:lnTo>
                <a:lnTo>
                  <a:pt x="104698" y="161518"/>
                </a:lnTo>
                <a:close/>
              </a:path>
              <a:path w="720090" h="723264">
                <a:moveTo>
                  <a:pt x="126834" y="571360"/>
                </a:moveTo>
                <a:lnTo>
                  <a:pt x="123278" y="567740"/>
                </a:lnTo>
                <a:lnTo>
                  <a:pt x="114681" y="567677"/>
                </a:lnTo>
                <a:lnTo>
                  <a:pt x="111175" y="571030"/>
                </a:lnTo>
                <a:lnTo>
                  <a:pt x="110832" y="579577"/>
                </a:lnTo>
                <a:lnTo>
                  <a:pt x="114363" y="583374"/>
                </a:lnTo>
                <a:lnTo>
                  <a:pt x="122910" y="583641"/>
                </a:lnTo>
                <a:lnTo>
                  <a:pt x="126707" y="579996"/>
                </a:lnTo>
                <a:lnTo>
                  <a:pt x="126771" y="575716"/>
                </a:lnTo>
                <a:lnTo>
                  <a:pt x="126834" y="571360"/>
                </a:lnTo>
                <a:close/>
              </a:path>
              <a:path w="720090" h="723264">
                <a:moveTo>
                  <a:pt x="140538" y="127190"/>
                </a:moveTo>
                <a:lnTo>
                  <a:pt x="140385" y="118706"/>
                </a:lnTo>
                <a:lnTo>
                  <a:pt x="136779" y="115277"/>
                </a:lnTo>
                <a:lnTo>
                  <a:pt x="128346" y="115443"/>
                </a:lnTo>
                <a:lnTo>
                  <a:pt x="124980" y="118960"/>
                </a:lnTo>
                <a:lnTo>
                  <a:pt x="125107" y="127533"/>
                </a:lnTo>
                <a:lnTo>
                  <a:pt x="128562" y="130797"/>
                </a:lnTo>
                <a:lnTo>
                  <a:pt x="132918" y="130733"/>
                </a:lnTo>
                <a:lnTo>
                  <a:pt x="137198" y="130670"/>
                </a:lnTo>
                <a:lnTo>
                  <a:pt x="140538" y="127190"/>
                </a:lnTo>
                <a:close/>
              </a:path>
              <a:path w="720090" h="723264">
                <a:moveTo>
                  <a:pt x="173380" y="607618"/>
                </a:moveTo>
                <a:lnTo>
                  <a:pt x="169659" y="603910"/>
                </a:lnTo>
                <a:lnTo>
                  <a:pt x="161124" y="603973"/>
                </a:lnTo>
                <a:lnTo>
                  <a:pt x="157518" y="607720"/>
                </a:lnTo>
                <a:lnTo>
                  <a:pt x="157683" y="616254"/>
                </a:lnTo>
                <a:lnTo>
                  <a:pt x="161150" y="619721"/>
                </a:lnTo>
                <a:lnTo>
                  <a:pt x="169684" y="619836"/>
                </a:lnTo>
                <a:lnTo>
                  <a:pt x="173380" y="616204"/>
                </a:lnTo>
                <a:lnTo>
                  <a:pt x="173380" y="611898"/>
                </a:lnTo>
                <a:lnTo>
                  <a:pt x="173380" y="607618"/>
                </a:lnTo>
                <a:close/>
              </a:path>
              <a:path w="720090" h="723264">
                <a:moveTo>
                  <a:pt x="198247" y="77990"/>
                </a:moveTo>
                <a:lnTo>
                  <a:pt x="194589" y="74206"/>
                </a:lnTo>
                <a:lnTo>
                  <a:pt x="190474" y="74091"/>
                </a:lnTo>
                <a:lnTo>
                  <a:pt x="186372" y="73977"/>
                </a:lnTo>
                <a:lnTo>
                  <a:pt x="182702" y="77558"/>
                </a:lnTo>
                <a:lnTo>
                  <a:pt x="182499" y="85928"/>
                </a:lnTo>
                <a:lnTo>
                  <a:pt x="186004" y="89547"/>
                </a:lnTo>
                <a:lnTo>
                  <a:pt x="194335" y="89738"/>
                </a:lnTo>
                <a:lnTo>
                  <a:pt x="198043" y="86169"/>
                </a:lnTo>
                <a:lnTo>
                  <a:pt x="198247" y="77990"/>
                </a:lnTo>
                <a:close/>
              </a:path>
              <a:path w="720090" h="723264">
                <a:moveTo>
                  <a:pt x="216433" y="639851"/>
                </a:moveTo>
                <a:lnTo>
                  <a:pt x="212902" y="636320"/>
                </a:lnTo>
                <a:lnTo>
                  <a:pt x="204165" y="636346"/>
                </a:lnTo>
                <a:lnTo>
                  <a:pt x="200558" y="640003"/>
                </a:lnTo>
                <a:lnTo>
                  <a:pt x="200698" y="648487"/>
                </a:lnTo>
                <a:lnTo>
                  <a:pt x="204216" y="652018"/>
                </a:lnTo>
                <a:lnTo>
                  <a:pt x="212775" y="652145"/>
                </a:lnTo>
                <a:lnTo>
                  <a:pt x="216357" y="648639"/>
                </a:lnTo>
                <a:lnTo>
                  <a:pt x="216395" y="644258"/>
                </a:lnTo>
                <a:lnTo>
                  <a:pt x="216433" y="639851"/>
                </a:lnTo>
                <a:close/>
              </a:path>
              <a:path w="720090" h="723264">
                <a:moveTo>
                  <a:pt x="258470" y="50965"/>
                </a:moveTo>
                <a:lnTo>
                  <a:pt x="254774" y="47320"/>
                </a:lnTo>
                <a:lnTo>
                  <a:pt x="250647" y="47307"/>
                </a:lnTo>
                <a:lnTo>
                  <a:pt x="246519" y="47294"/>
                </a:lnTo>
                <a:lnTo>
                  <a:pt x="242925" y="50876"/>
                </a:lnTo>
                <a:lnTo>
                  <a:pt x="242887" y="59194"/>
                </a:lnTo>
                <a:lnTo>
                  <a:pt x="246519" y="62801"/>
                </a:lnTo>
                <a:lnTo>
                  <a:pt x="254762" y="62801"/>
                </a:lnTo>
                <a:lnTo>
                  <a:pt x="258470" y="59105"/>
                </a:lnTo>
                <a:lnTo>
                  <a:pt x="258470" y="50965"/>
                </a:lnTo>
                <a:close/>
              </a:path>
              <a:path w="720090" h="723264">
                <a:moveTo>
                  <a:pt x="331038" y="35064"/>
                </a:moveTo>
                <a:lnTo>
                  <a:pt x="331000" y="30835"/>
                </a:lnTo>
                <a:lnTo>
                  <a:pt x="330962" y="26720"/>
                </a:lnTo>
                <a:lnTo>
                  <a:pt x="327253" y="23101"/>
                </a:lnTo>
                <a:lnTo>
                  <a:pt x="319062" y="23177"/>
                </a:lnTo>
                <a:lnTo>
                  <a:pt x="315455" y="26924"/>
                </a:lnTo>
                <a:lnTo>
                  <a:pt x="315518" y="35204"/>
                </a:lnTo>
                <a:lnTo>
                  <a:pt x="319176" y="38747"/>
                </a:lnTo>
                <a:lnTo>
                  <a:pt x="327558" y="38646"/>
                </a:lnTo>
                <a:lnTo>
                  <a:pt x="331038" y="35064"/>
                </a:lnTo>
                <a:close/>
              </a:path>
              <a:path w="720090" h="723264">
                <a:moveTo>
                  <a:pt x="391236" y="29552"/>
                </a:moveTo>
                <a:lnTo>
                  <a:pt x="387934" y="26301"/>
                </a:lnTo>
                <a:lnTo>
                  <a:pt x="379501" y="26263"/>
                </a:lnTo>
                <a:lnTo>
                  <a:pt x="376212" y="29502"/>
                </a:lnTo>
                <a:lnTo>
                  <a:pt x="376186" y="37795"/>
                </a:lnTo>
                <a:lnTo>
                  <a:pt x="379501" y="41071"/>
                </a:lnTo>
                <a:lnTo>
                  <a:pt x="383717" y="41084"/>
                </a:lnTo>
                <a:lnTo>
                  <a:pt x="387845" y="41097"/>
                </a:lnTo>
                <a:lnTo>
                  <a:pt x="391185" y="37782"/>
                </a:lnTo>
                <a:lnTo>
                  <a:pt x="391236" y="29552"/>
                </a:lnTo>
                <a:close/>
              </a:path>
              <a:path w="720090" h="723264">
                <a:moveTo>
                  <a:pt x="441261" y="40398"/>
                </a:moveTo>
                <a:lnTo>
                  <a:pt x="437730" y="36880"/>
                </a:lnTo>
                <a:lnTo>
                  <a:pt x="433705" y="36830"/>
                </a:lnTo>
                <a:lnTo>
                  <a:pt x="429679" y="36779"/>
                </a:lnTo>
                <a:lnTo>
                  <a:pt x="426275" y="40220"/>
                </a:lnTo>
                <a:lnTo>
                  <a:pt x="426199" y="48501"/>
                </a:lnTo>
                <a:lnTo>
                  <a:pt x="429475" y="51777"/>
                </a:lnTo>
                <a:lnTo>
                  <a:pt x="437781" y="51828"/>
                </a:lnTo>
                <a:lnTo>
                  <a:pt x="441185" y="48475"/>
                </a:lnTo>
                <a:lnTo>
                  <a:pt x="441261" y="40398"/>
                </a:lnTo>
                <a:close/>
              </a:path>
              <a:path w="720090" h="723264">
                <a:moveTo>
                  <a:pt x="495871" y="61048"/>
                </a:moveTo>
                <a:lnTo>
                  <a:pt x="495833" y="56984"/>
                </a:lnTo>
                <a:lnTo>
                  <a:pt x="495795" y="52933"/>
                </a:lnTo>
                <a:lnTo>
                  <a:pt x="492340" y="49606"/>
                </a:lnTo>
                <a:lnTo>
                  <a:pt x="484111" y="49657"/>
                </a:lnTo>
                <a:lnTo>
                  <a:pt x="480796" y="53035"/>
                </a:lnTo>
                <a:lnTo>
                  <a:pt x="480847" y="61264"/>
                </a:lnTo>
                <a:lnTo>
                  <a:pt x="484251" y="64566"/>
                </a:lnTo>
                <a:lnTo>
                  <a:pt x="492467" y="64503"/>
                </a:lnTo>
                <a:lnTo>
                  <a:pt x="495871" y="61048"/>
                </a:lnTo>
                <a:close/>
              </a:path>
              <a:path w="720090" h="723264">
                <a:moveTo>
                  <a:pt x="535317" y="646785"/>
                </a:moveTo>
                <a:lnTo>
                  <a:pt x="535165" y="638149"/>
                </a:lnTo>
                <a:lnTo>
                  <a:pt x="531698" y="634695"/>
                </a:lnTo>
                <a:lnTo>
                  <a:pt x="523138" y="634542"/>
                </a:lnTo>
                <a:lnTo>
                  <a:pt x="519557" y="638098"/>
                </a:lnTo>
                <a:lnTo>
                  <a:pt x="519506" y="646976"/>
                </a:lnTo>
                <a:lnTo>
                  <a:pt x="522935" y="650354"/>
                </a:lnTo>
                <a:lnTo>
                  <a:pt x="527443" y="650341"/>
                </a:lnTo>
                <a:lnTo>
                  <a:pt x="531863" y="650328"/>
                </a:lnTo>
                <a:lnTo>
                  <a:pt x="535317" y="646785"/>
                </a:lnTo>
                <a:close/>
              </a:path>
              <a:path w="720090" h="723264">
                <a:moveTo>
                  <a:pt x="539597" y="671791"/>
                </a:moveTo>
                <a:lnTo>
                  <a:pt x="538378" y="671068"/>
                </a:lnTo>
                <a:lnTo>
                  <a:pt x="537133" y="669671"/>
                </a:lnTo>
                <a:lnTo>
                  <a:pt x="532193" y="669950"/>
                </a:lnTo>
                <a:lnTo>
                  <a:pt x="528434" y="670725"/>
                </a:lnTo>
                <a:lnTo>
                  <a:pt x="479615" y="677138"/>
                </a:lnTo>
                <a:lnTo>
                  <a:pt x="462864" y="679513"/>
                </a:lnTo>
                <a:lnTo>
                  <a:pt x="446176" y="682294"/>
                </a:lnTo>
                <a:lnTo>
                  <a:pt x="429437" y="684720"/>
                </a:lnTo>
                <a:lnTo>
                  <a:pt x="412546" y="686028"/>
                </a:lnTo>
                <a:lnTo>
                  <a:pt x="401294" y="686650"/>
                </a:lnTo>
                <a:lnTo>
                  <a:pt x="378802" y="688568"/>
                </a:lnTo>
                <a:lnTo>
                  <a:pt x="367563" y="689114"/>
                </a:lnTo>
                <a:lnTo>
                  <a:pt x="355117" y="689178"/>
                </a:lnTo>
                <a:lnTo>
                  <a:pt x="330225" y="688467"/>
                </a:lnTo>
                <a:lnTo>
                  <a:pt x="273837" y="685380"/>
                </a:lnTo>
                <a:lnTo>
                  <a:pt x="220446" y="681685"/>
                </a:lnTo>
                <a:lnTo>
                  <a:pt x="191477" y="678395"/>
                </a:lnTo>
                <a:lnTo>
                  <a:pt x="190004" y="679018"/>
                </a:lnTo>
                <a:lnTo>
                  <a:pt x="190423" y="679754"/>
                </a:lnTo>
                <a:lnTo>
                  <a:pt x="190652" y="680834"/>
                </a:lnTo>
                <a:lnTo>
                  <a:pt x="199974" y="685711"/>
                </a:lnTo>
                <a:lnTo>
                  <a:pt x="266077" y="708736"/>
                </a:lnTo>
                <a:lnTo>
                  <a:pt x="318211" y="719747"/>
                </a:lnTo>
                <a:lnTo>
                  <a:pt x="362267" y="722896"/>
                </a:lnTo>
                <a:lnTo>
                  <a:pt x="402958" y="719632"/>
                </a:lnTo>
                <a:lnTo>
                  <a:pt x="454571" y="709815"/>
                </a:lnTo>
                <a:lnTo>
                  <a:pt x="491693" y="697687"/>
                </a:lnTo>
                <a:lnTo>
                  <a:pt x="537997" y="674065"/>
                </a:lnTo>
                <a:lnTo>
                  <a:pt x="538708" y="672757"/>
                </a:lnTo>
                <a:lnTo>
                  <a:pt x="539597" y="671791"/>
                </a:lnTo>
                <a:close/>
              </a:path>
              <a:path w="720090" h="723264">
                <a:moveTo>
                  <a:pt x="544068" y="78168"/>
                </a:moveTo>
                <a:lnTo>
                  <a:pt x="540715" y="74815"/>
                </a:lnTo>
                <a:lnTo>
                  <a:pt x="532523" y="74726"/>
                </a:lnTo>
                <a:lnTo>
                  <a:pt x="529082" y="78143"/>
                </a:lnTo>
                <a:lnTo>
                  <a:pt x="529005" y="86271"/>
                </a:lnTo>
                <a:lnTo>
                  <a:pt x="532409" y="89674"/>
                </a:lnTo>
                <a:lnTo>
                  <a:pt x="536536" y="89712"/>
                </a:lnTo>
                <a:lnTo>
                  <a:pt x="540651" y="89750"/>
                </a:lnTo>
                <a:lnTo>
                  <a:pt x="544004" y="86410"/>
                </a:lnTo>
                <a:lnTo>
                  <a:pt x="544068" y="78168"/>
                </a:lnTo>
                <a:close/>
              </a:path>
              <a:path w="720090" h="723264">
                <a:moveTo>
                  <a:pt x="593001" y="584568"/>
                </a:moveTo>
                <a:lnTo>
                  <a:pt x="589495" y="581075"/>
                </a:lnTo>
                <a:lnTo>
                  <a:pt x="580720" y="581164"/>
                </a:lnTo>
                <a:lnTo>
                  <a:pt x="577303" y="584606"/>
                </a:lnTo>
                <a:lnTo>
                  <a:pt x="577202" y="593305"/>
                </a:lnTo>
                <a:lnTo>
                  <a:pt x="580847" y="596925"/>
                </a:lnTo>
                <a:lnTo>
                  <a:pt x="589508" y="596811"/>
                </a:lnTo>
                <a:lnTo>
                  <a:pt x="592899" y="593369"/>
                </a:lnTo>
                <a:lnTo>
                  <a:pt x="592950" y="589038"/>
                </a:lnTo>
                <a:lnTo>
                  <a:pt x="593001" y="584568"/>
                </a:lnTo>
                <a:close/>
              </a:path>
              <a:path w="720090" h="723264">
                <a:moveTo>
                  <a:pt x="593217" y="283857"/>
                </a:moveTo>
                <a:lnTo>
                  <a:pt x="588797" y="287667"/>
                </a:lnTo>
                <a:lnTo>
                  <a:pt x="584657" y="292747"/>
                </a:lnTo>
                <a:lnTo>
                  <a:pt x="580885" y="296557"/>
                </a:lnTo>
                <a:lnTo>
                  <a:pt x="573189" y="304177"/>
                </a:lnTo>
                <a:lnTo>
                  <a:pt x="564769" y="306717"/>
                </a:lnTo>
                <a:lnTo>
                  <a:pt x="555612" y="307987"/>
                </a:lnTo>
                <a:lnTo>
                  <a:pt x="552310" y="306717"/>
                </a:lnTo>
                <a:lnTo>
                  <a:pt x="545731" y="304177"/>
                </a:lnTo>
                <a:lnTo>
                  <a:pt x="528497" y="297827"/>
                </a:lnTo>
                <a:lnTo>
                  <a:pt x="511022" y="294017"/>
                </a:lnTo>
                <a:lnTo>
                  <a:pt x="493191" y="292747"/>
                </a:lnTo>
                <a:lnTo>
                  <a:pt x="474903" y="297827"/>
                </a:lnTo>
                <a:lnTo>
                  <a:pt x="468604" y="278777"/>
                </a:lnTo>
                <a:lnTo>
                  <a:pt x="467588" y="277507"/>
                </a:lnTo>
                <a:lnTo>
                  <a:pt x="463054" y="271818"/>
                </a:lnTo>
                <a:lnTo>
                  <a:pt x="463054" y="375297"/>
                </a:lnTo>
                <a:lnTo>
                  <a:pt x="459765" y="377837"/>
                </a:lnTo>
                <a:lnTo>
                  <a:pt x="456780" y="381647"/>
                </a:lnTo>
                <a:lnTo>
                  <a:pt x="452882" y="382219"/>
                </a:lnTo>
                <a:lnTo>
                  <a:pt x="452882" y="427367"/>
                </a:lnTo>
                <a:lnTo>
                  <a:pt x="452412" y="440067"/>
                </a:lnTo>
                <a:lnTo>
                  <a:pt x="445770" y="446417"/>
                </a:lnTo>
                <a:lnTo>
                  <a:pt x="431876" y="446417"/>
                </a:lnTo>
                <a:lnTo>
                  <a:pt x="430758" y="445147"/>
                </a:lnTo>
                <a:lnTo>
                  <a:pt x="426313" y="440067"/>
                </a:lnTo>
                <a:lnTo>
                  <a:pt x="426821" y="426097"/>
                </a:lnTo>
                <a:lnTo>
                  <a:pt x="426872" y="424827"/>
                </a:lnTo>
                <a:lnTo>
                  <a:pt x="432435" y="419747"/>
                </a:lnTo>
                <a:lnTo>
                  <a:pt x="446925" y="421017"/>
                </a:lnTo>
                <a:lnTo>
                  <a:pt x="452882" y="427367"/>
                </a:lnTo>
                <a:lnTo>
                  <a:pt x="452882" y="382219"/>
                </a:lnTo>
                <a:lnTo>
                  <a:pt x="448056" y="382917"/>
                </a:lnTo>
                <a:lnTo>
                  <a:pt x="444588" y="379107"/>
                </a:lnTo>
                <a:lnTo>
                  <a:pt x="443052" y="370217"/>
                </a:lnTo>
                <a:lnTo>
                  <a:pt x="444068" y="368947"/>
                </a:lnTo>
                <a:lnTo>
                  <a:pt x="447116" y="365137"/>
                </a:lnTo>
                <a:lnTo>
                  <a:pt x="448132" y="363867"/>
                </a:lnTo>
                <a:lnTo>
                  <a:pt x="456323" y="366407"/>
                </a:lnTo>
                <a:lnTo>
                  <a:pt x="459473" y="368947"/>
                </a:lnTo>
                <a:lnTo>
                  <a:pt x="462902" y="371487"/>
                </a:lnTo>
                <a:lnTo>
                  <a:pt x="463054" y="375297"/>
                </a:lnTo>
                <a:lnTo>
                  <a:pt x="463054" y="271818"/>
                </a:lnTo>
                <a:lnTo>
                  <a:pt x="459498" y="267347"/>
                </a:lnTo>
                <a:lnTo>
                  <a:pt x="457466" y="264807"/>
                </a:lnTo>
                <a:lnTo>
                  <a:pt x="442226" y="255917"/>
                </a:lnTo>
                <a:lnTo>
                  <a:pt x="440448" y="255676"/>
                </a:lnTo>
                <a:lnTo>
                  <a:pt x="440448" y="283857"/>
                </a:lnTo>
                <a:lnTo>
                  <a:pt x="440347" y="300367"/>
                </a:lnTo>
                <a:lnTo>
                  <a:pt x="436524" y="304076"/>
                </a:lnTo>
                <a:lnTo>
                  <a:pt x="436524" y="347357"/>
                </a:lnTo>
                <a:lnTo>
                  <a:pt x="432358" y="352437"/>
                </a:lnTo>
                <a:lnTo>
                  <a:pt x="427888" y="352437"/>
                </a:lnTo>
                <a:lnTo>
                  <a:pt x="427888" y="400697"/>
                </a:lnTo>
                <a:lnTo>
                  <a:pt x="425691" y="401967"/>
                </a:lnTo>
                <a:lnTo>
                  <a:pt x="423443" y="404507"/>
                </a:lnTo>
                <a:lnTo>
                  <a:pt x="419404" y="404507"/>
                </a:lnTo>
                <a:lnTo>
                  <a:pt x="415950" y="401967"/>
                </a:lnTo>
                <a:lnTo>
                  <a:pt x="416636" y="398157"/>
                </a:lnTo>
                <a:lnTo>
                  <a:pt x="419125" y="394347"/>
                </a:lnTo>
                <a:lnTo>
                  <a:pt x="423100" y="394347"/>
                </a:lnTo>
                <a:lnTo>
                  <a:pt x="425627" y="396887"/>
                </a:lnTo>
                <a:lnTo>
                  <a:pt x="427863" y="398157"/>
                </a:lnTo>
                <a:lnTo>
                  <a:pt x="427888" y="400697"/>
                </a:lnTo>
                <a:lnTo>
                  <a:pt x="427888" y="352437"/>
                </a:lnTo>
                <a:lnTo>
                  <a:pt x="419976" y="352437"/>
                </a:lnTo>
                <a:lnTo>
                  <a:pt x="414540" y="347357"/>
                </a:lnTo>
                <a:lnTo>
                  <a:pt x="414870" y="335927"/>
                </a:lnTo>
                <a:lnTo>
                  <a:pt x="420116" y="330847"/>
                </a:lnTo>
                <a:lnTo>
                  <a:pt x="431800" y="330847"/>
                </a:lnTo>
                <a:lnTo>
                  <a:pt x="436321" y="335927"/>
                </a:lnTo>
                <a:lnTo>
                  <a:pt x="436524" y="347357"/>
                </a:lnTo>
                <a:lnTo>
                  <a:pt x="436524" y="304076"/>
                </a:lnTo>
                <a:lnTo>
                  <a:pt x="433793" y="306717"/>
                </a:lnTo>
                <a:lnTo>
                  <a:pt x="417982" y="306717"/>
                </a:lnTo>
                <a:lnTo>
                  <a:pt x="411073" y="300367"/>
                </a:lnTo>
                <a:lnTo>
                  <a:pt x="411149" y="295287"/>
                </a:lnTo>
                <a:lnTo>
                  <a:pt x="411302" y="285127"/>
                </a:lnTo>
                <a:lnTo>
                  <a:pt x="417766" y="278777"/>
                </a:lnTo>
                <a:lnTo>
                  <a:pt x="433819" y="277507"/>
                </a:lnTo>
                <a:lnTo>
                  <a:pt x="440448" y="283857"/>
                </a:lnTo>
                <a:lnTo>
                  <a:pt x="440448" y="255676"/>
                </a:lnTo>
                <a:lnTo>
                  <a:pt x="423608" y="253377"/>
                </a:lnTo>
                <a:lnTo>
                  <a:pt x="426008" y="247027"/>
                </a:lnTo>
                <a:lnTo>
                  <a:pt x="426859" y="245757"/>
                </a:lnTo>
                <a:lnTo>
                  <a:pt x="432828" y="236867"/>
                </a:lnTo>
                <a:lnTo>
                  <a:pt x="437908" y="229247"/>
                </a:lnTo>
                <a:lnTo>
                  <a:pt x="443090" y="221627"/>
                </a:lnTo>
                <a:lnTo>
                  <a:pt x="448437" y="214007"/>
                </a:lnTo>
                <a:lnTo>
                  <a:pt x="455637" y="200037"/>
                </a:lnTo>
                <a:lnTo>
                  <a:pt x="457238" y="186067"/>
                </a:lnTo>
                <a:lnTo>
                  <a:pt x="453199" y="170827"/>
                </a:lnTo>
                <a:lnTo>
                  <a:pt x="443471" y="158127"/>
                </a:lnTo>
                <a:lnTo>
                  <a:pt x="445604" y="164477"/>
                </a:lnTo>
                <a:lnTo>
                  <a:pt x="447548" y="170827"/>
                </a:lnTo>
                <a:lnTo>
                  <a:pt x="449287" y="175907"/>
                </a:lnTo>
                <a:lnTo>
                  <a:pt x="450850" y="183527"/>
                </a:lnTo>
                <a:lnTo>
                  <a:pt x="450507" y="191147"/>
                </a:lnTo>
                <a:lnTo>
                  <a:pt x="447865" y="197497"/>
                </a:lnTo>
                <a:lnTo>
                  <a:pt x="442518" y="203847"/>
                </a:lnTo>
                <a:lnTo>
                  <a:pt x="431368" y="212737"/>
                </a:lnTo>
                <a:lnTo>
                  <a:pt x="420598" y="222897"/>
                </a:lnTo>
                <a:lnTo>
                  <a:pt x="410870" y="233057"/>
                </a:lnTo>
                <a:lnTo>
                  <a:pt x="402869" y="245757"/>
                </a:lnTo>
                <a:lnTo>
                  <a:pt x="401523" y="244538"/>
                </a:lnTo>
                <a:lnTo>
                  <a:pt x="401523" y="429907"/>
                </a:lnTo>
                <a:lnTo>
                  <a:pt x="401218" y="440067"/>
                </a:lnTo>
                <a:lnTo>
                  <a:pt x="398386" y="443877"/>
                </a:lnTo>
                <a:lnTo>
                  <a:pt x="390652" y="445147"/>
                </a:lnTo>
                <a:lnTo>
                  <a:pt x="388251" y="441337"/>
                </a:lnTo>
                <a:lnTo>
                  <a:pt x="384238" y="438797"/>
                </a:lnTo>
                <a:lnTo>
                  <a:pt x="383933" y="436257"/>
                </a:lnTo>
                <a:lnTo>
                  <a:pt x="383209" y="429907"/>
                </a:lnTo>
                <a:lnTo>
                  <a:pt x="387007" y="426097"/>
                </a:lnTo>
                <a:lnTo>
                  <a:pt x="398792" y="426097"/>
                </a:lnTo>
                <a:lnTo>
                  <a:pt x="401523" y="429907"/>
                </a:lnTo>
                <a:lnTo>
                  <a:pt x="401523" y="244538"/>
                </a:lnTo>
                <a:lnTo>
                  <a:pt x="400519" y="243624"/>
                </a:lnTo>
                <a:lnTo>
                  <a:pt x="400519" y="344817"/>
                </a:lnTo>
                <a:lnTo>
                  <a:pt x="392772" y="352437"/>
                </a:lnTo>
                <a:lnTo>
                  <a:pt x="374040" y="352437"/>
                </a:lnTo>
                <a:lnTo>
                  <a:pt x="372821" y="351269"/>
                </a:lnTo>
                <a:lnTo>
                  <a:pt x="372821" y="431177"/>
                </a:lnTo>
                <a:lnTo>
                  <a:pt x="368668" y="436257"/>
                </a:lnTo>
                <a:lnTo>
                  <a:pt x="368134" y="436257"/>
                </a:lnTo>
                <a:lnTo>
                  <a:pt x="368134" y="464197"/>
                </a:lnTo>
                <a:lnTo>
                  <a:pt x="362394" y="468007"/>
                </a:lnTo>
                <a:lnTo>
                  <a:pt x="359295" y="471817"/>
                </a:lnTo>
                <a:lnTo>
                  <a:pt x="351205" y="474357"/>
                </a:lnTo>
                <a:lnTo>
                  <a:pt x="345884" y="468007"/>
                </a:lnTo>
                <a:lnTo>
                  <a:pt x="347230" y="457847"/>
                </a:lnTo>
                <a:lnTo>
                  <a:pt x="350710" y="454037"/>
                </a:lnTo>
                <a:lnTo>
                  <a:pt x="359410" y="455307"/>
                </a:lnTo>
                <a:lnTo>
                  <a:pt x="362483" y="460387"/>
                </a:lnTo>
                <a:lnTo>
                  <a:pt x="368134" y="464197"/>
                </a:lnTo>
                <a:lnTo>
                  <a:pt x="368134" y="436257"/>
                </a:lnTo>
                <a:lnTo>
                  <a:pt x="356603" y="436257"/>
                </a:lnTo>
                <a:lnTo>
                  <a:pt x="350875" y="431177"/>
                </a:lnTo>
                <a:lnTo>
                  <a:pt x="350939" y="428637"/>
                </a:lnTo>
                <a:lnTo>
                  <a:pt x="351180" y="419747"/>
                </a:lnTo>
                <a:lnTo>
                  <a:pt x="353872" y="417207"/>
                </a:lnTo>
                <a:lnTo>
                  <a:pt x="356577" y="414667"/>
                </a:lnTo>
                <a:lnTo>
                  <a:pt x="368236" y="414667"/>
                </a:lnTo>
                <a:lnTo>
                  <a:pt x="372681" y="418477"/>
                </a:lnTo>
                <a:lnTo>
                  <a:pt x="372821" y="431177"/>
                </a:lnTo>
                <a:lnTo>
                  <a:pt x="372821" y="351269"/>
                </a:lnTo>
                <a:lnTo>
                  <a:pt x="371208" y="349719"/>
                </a:lnTo>
                <a:lnTo>
                  <a:pt x="371208" y="375297"/>
                </a:lnTo>
                <a:lnTo>
                  <a:pt x="371157" y="379107"/>
                </a:lnTo>
                <a:lnTo>
                  <a:pt x="368211" y="381647"/>
                </a:lnTo>
                <a:lnTo>
                  <a:pt x="364934" y="385457"/>
                </a:lnTo>
                <a:lnTo>
                  <a:pt x="359473" y="384187"/>
                </a:lnTo>
                <a:lnTo>
                  <a:pt x="355168" y="379107"/>
                </a:lnTo>
                <a:lnTo>
                  <a:pt x="355295" y="374027"/>
                </a:lnTo>
                <a:lnTo>
                  <a:pt x="359689" y="370217"/>
                </a:lnTo>
                <a:lnTo>
                  <a:pt x="365175" y="368947"/>
                </a:lnTo>
                <a:lnTo>
                  <a:pt x="368325" y="374027"/>
                </a:lnTo>
                <a:lnTo>
                  <a:pt x="371208" y="375297"/>
                </a:lnTo>
                <a:lnTo>
                  <a:pt x="371208" y="349719"/>
                </a:lnTo>
                <a:lnTo>
                  <a:pt x="367436" y="346087"/>
                </a:lnTo>
                <a:lnTo>
                  <a:pt x="367461" y="343547"/>
                </a:lnTo>
                <a:lnTo>
                  <a:pt x="367538" y="335927"/>
                </a:lnTo>
                <a:lnTo>
                  <a:pt x="367576" y="332117"/>
                </a:lnTo>
                <a:lnTo>
                  <a:pt x="367626" y="327037"/>
                </a:lnTo>
                <a:lnTo>
                  <a:pt x="374624" y="319417"/>
                </a:lnTo>
                <a:lnTo>
                  <a:pt x="392925" y="320687"/>
                </a:lnTo>
                <a:lnTo>
                  <a:pt x="400418" y="327037"/>
                </a:lnTo>
                <a:lnTo>
                  <a:pt x="400519" y="344817"/>
                </a:lnTo>
                <a:lnTo>
                  <a:pt x="400519" y="243624"/>
                </a:lnTo>
                <a:lnTo>
                  <a:pt x="397294" y="240677"/>
                </a:lnTo>
                <a:lnTo>
                  <a:pt x="388200" y="232397"/>
                </a:lnTo>
                <a:lnTo>
                  <a:pt x="388200" y="248297"/>
                </a:lnTo>
                <a:lnTo>
                  <a:pt x="388099" y="260997"/>
                </a:lnTo>
                <a:lnTo>
                  <a:pt x="382104" y="267347"/>
                </a:lnTo>
                <a:lnTo>
                  <a:pt x="371182" y="267347"/>
                </a:lnTo>
                <a:lnTo>
                  <a:pt x="371182" y="302907"/>
                </a:lnTo>
                <a:lnTo>
                  <a:pt x="369900" y="307987"/>
                </a:lnTo>
                <a:lnTo>
                  <a:pt x="365404" y="309257"/>
                </a:lnTo>
                <a:lnTo>
                  <a:pt x="362559" y="311797"/>
                </a:lnTo>
                <a:lnTo>
                  <a:pt x="360222" y="309257"/>
                </a:lnTo>
                <a:lnTo>
                  <a:pt x="356260" y="306717"/>
                </a:lnTo>
                <a:lnTo>
                  <a:pt x="356146" y="305447"/>
                </a:lnTo>
                <a:lnTo>
                  <a:pt x="355841" y="301637"/>
                </a:lnTo>
                <a:lnTo>
                  <a:pt x="359879" y="297827"/>
                </a:lnTo>
                <a:lnTo>
                  <a:pt x="360959" y="296557"/>
                </a:lnTo>
                <a:lnTo>
                  <a:pt x="362051" y="295287"/>
                </a:lnTo>
                <a:lnTo>
                  <a:pt x="365620" y="295287"/>
                </a:lnTo>
                <a:lnTo>
                  <a:pt x="367449" y="299097"/>
                </a:lnTo>
                <a:lnTo>
                  <a:pt x="371182" y="302907"/>
                </a:lnTo>
                <a:lnTo>
                  <a:pt x="371182" y="267347"/>
                </a:lnTo>
                <a:lnTo>
                  <a:pt x="368198" y="267347"/>
                </a:lnTo>
                <a:lnTo>
                  <a:pt x="361721" y="260997"/>
                </a:lnTo>
                <a:lnTo>
                  <a:pt x="381520" y="240677"/>
                </a:lnTo>
                <a:lnTo>
                  <a:pt x="388200" y="248297"/>
                </a:lnTo>
                <a:lnTo>
                  <a:pt x="388200" y="232397"/>
                </a:lnTo>
                <a:lnTo>
                  <a:pt x="386143" y="230517"/>
                </a:lnTo>
                <a:lnTo>
                  <a:pt x="365340" y="224167"/>
                </a:lnTo>
                <a:lnTo>
                  <a:pt x="350888" y="226707"/>
                </a:lnTo>
                <a:lnTo>
                  <a:pt x="350888" y="321957"/>
                </a:lnTo>
                <a:lnTo>
                  <a:pt x="350799" y="325767"/>
                </a:lnTo>
                <a:lnTo>
                  <a:pt x="347433" y="327037"/>
                </a:lnTo>
                <a:lnTo>
                  <a:pt x="344233" y="332117"/>
                </a:lnTo>
                <a:lnTo>
                  <a:pt x="340652" y="332117"/>
                </a:lnTo>
                <a:lnTo>
                  <a:pt x="340652" y="370217"/>
                </a:lnTo>
                <a:lnTo>
                  <a:pt x="339394" y="380377"/>
                </a:lnTo>
                <a:lnTo>
                  <a:pt x="335851" y="384187"/>
                </a:lnTo>
                <a:lnTo>
                  <a:pt x="325196" y="385457"/>
                </a:lnTo>
                <a:lnTo>
                  <a:pt x="320852" y="380377"/>
                </a:lnTo>
                <a:lnTo>
                  <a:pt x="340652" y="370217"/>
                </a:lnTo>
                <a:lnTo>
                  <a:pt x="340652" y="332117"/>
                </a:lnTo>
                <a:lnTo>
                  <a:pt x="335343" y="332117"/>
                </a:lnTo>
                <a:lnTo>
                  <a:pt x="331838" y="328307"/>
                </a:lnTo>
                <a:lnTo>
                  <a:pt x="332435" y="316877"/>
                </a:lnTo>
                <a:lnTo>
                  <a:pt x="336308" y="313067"/>
                </a:lnTo>
                <a:lnTo>
                  <a:pt x="344703" y="315607"/>
                </a:lnTo>
                <a:lnTo>
                  <a:pt x="347662" y="319417"/>
                </a:lnTo>
                <a:lnTo>
                  <a:pt x="350888" y="321957"/>
                </a:lnTo>
                <a:lnTo>
                  <a:pt x="350888" y="226707"/>
                </a:lnTo>
                <a:lnTo>
                  <a:pt x="349719" y="226910"/>
                </a:lnTo>
                <a:lnTo>
                  <a:pt x="349719" y="277507"/>
                </a:lnTo>
                <a:lnTo>
                  <a:pt x="345173" y="282587"/>
                </a:lnTo>
                <a:lnTo>
                  <a:pt x="332219" y="282587"/>
                </a:lnTo>
                <a:lnTo>
                  <a:pt x="330136" y="281000"/>
                </a:lnTo>
                <a:lnTo>
                  <a:pt x="330136" y="300367"/>
                </a:lnTo>
                <a:lnTo>
                  <a:pt x="327253" y="302907"/>
                </a:lnTo>
                <a:lnTo>
                  <a:pt x="325348" y="305447"/>
                </a:lnTo>
                <a:lnTo>
                  <a:pt x="321932" y="305447"/>
                </a:lnTo>
                <a:lnTo>
                  <a:pt x="321106" y="304177"/>
                </a:lnTo>
                <a:lnTo>
                  <a:pt x="320281" y="302907"/>
                </a:lnTo>
                <a:lnTo>
                  <a:pt x="318477" y="301637"/>
                </a:lnTo>
                <a:lnTo>
                  <a:pt x="320027" y="299097"/>
                </a:lnTo>
                <a:lnTo>
                  <a:pt x="321411" y="296557"/>
                </a:lnTo>
                <a:lnTo>
                  <a:pt x="324840" y="296557"/>
                </a:lnTo>
                <a:lnTo>
                  <a:pt x="326898" y="299097"/>
                </a:lnTo>
                <a:lnTo>
                  <a:pt x="330136" y="300367"/>
                </a:lnTo>
                <a:lnTo>
                  <a:pt x="330136" y="281000"/>
                </a:lnTo>
                <a:lnTo>
                  <a:pt x="327228" y="278777"/>
                </a:lnTo>
                <a:lnTo>
                  <a:pt x="327342" y="266077"/>
                </a:lnTo>
                <a:lnTo>
                  <a:pt x="332587" y="259727"/>
                </a:lnTo>
                <a:lnTo>
                  <a:pt x="344500" y="259727"/>
                </a:lnTo>
                <a:lnTo>
                  <a:pt x="349580" y="264807"/>
                </a:lnTo>
                <a:lnTo>
                  <a:pt x="349719" y="277507"/>
                </a:lnTo>
                <a:lnTo>
                  <a:pt x="349719" y="226910"/>
                </a:lnTo>
                <a:lnTo>
                  <a:pt x="343560" y="227977"/>
                </a:lnTo>
                <a:lnTo>
                  <a:pt x="323938" y="244487"/>
                </a:lnTo>
                <a:lnTo>
                  <a:pt x="322605" y="241947"/>
                </a:lnTo>
                <a:lnTo>
                  <a:pt x="322021" y="241947"/>
                </a:lnTo>
                <a:lnTo>
                  <a:pt x="316369" y="232651"/>
                </a:lnTo>
                <a:lnTo>
                  <a:pt x="316369" y="394347"/>
                </a:lnTo>
                <a:lnTo>
                  <a:pt x="315582" y="399427"/>
                </a:lnTo>
                <a:lnTo>
                  <a:pt x="311581" y="404507"/>
                </a:lnTo>
                <a:lnTo>
                  <a:pt x="306120" y="405460"/>
                </a:lnTo>
                <a:lnTo>
                  <a:pt x="306120" y="436257"/>
                </a:lnTo>
                <a:lnTo>
                  <a:pt x="306019" y="440067"/>
                </a:lnTo>
                <a:lnTo>
                  <a:pt x="302666" y="441337"/>
                </a:lnTo>
                <a:lnTo>
                  <a:pt x="299466" y="446417"/>
                </a:lnTo>
                <a:lnTo>
                  <a:pt x="290626" y="446417"/>
                </a:lnTo>
                <a:lnTo>
                  <a:pt x="287108" y="442607"/>
                </a:lnTo>
                <a:lnTo>
                  <a:pt x="287680" y="431177"/>
                </a:lnTo>
                <a:lnTo>
                  <a:pt x="291604" y="428637"/>
                </a:lnTo>
                <a:lnTo>
                  <a:pt x="299948" y="429907"/>
                </a:lnTo>
                <a:lnTo>
                  <a:pt x="302895" y="433717"/>
                </a:lnTo>
                <a:lnTo>
                  <a:pt x="306120" y="436257"/>
                </a:lnTo>
                <a:lnTo>
                  <a:pt x="306120" y="405460"/>
                </a:lnTo>
                <a:lnTo>
                  <a:pt x="304253" y="405777"/>
                </a:lnTo>
                <a:lnTo>
                  <a:pt x="300507" y="401967"/>
                </a:lnTo>
                <a:lnTo>
                  <a:pt x="301447" y="396887"/>
                </a:lnTo>
                <a:lnTo>
                  <a:pt x="302094" y="394347"/>
                </a:lnTo>
                <a:lnTo>
                  <a:pt x="304965" y="390537"/>
                </a:lnTo>
                <a:lnTo>
                  <a:pt x="306844" y="387997"/>
                </a:lnTo>
                <a:lnTo>
                  <a:pt x="310464" y="387997"/>
                </a:lnTo>
                <a:lnTo>
                  <a:pt x="312470" y="391807"/>
                </a:lnTo>
                <a:lnTo>
                  <a:pt x="316369" y="394347"/>
                </a:lnTo>
                <a:lnTo>
                  <a:pt x="316369" y="232651"/>
                </a:lnTo>
                <a:lnTo>
                  <a:pt x="315074" y="230517"/>
                </a:lnTo>
                <a:lnTo>
                  <a:pt x="310235" y="217817"/>
                </a:lnTo>
                <a:lnTo>
                  <a:pt x="305917" y="203352"/>
                </a:lnTo>
                <a:lnTo>
                  <a:pt x="305917" y="349897"/>
                </a:lnTo>
                <a:lnTo>
                  <a:pt x="305828" y="352437"/>
                </a:lnTo>
                <a:lnTo>
                  <a:pt x="302742" y="356247"/>
                </a:lnTo>
                <a:lnTo>
                  <a:pt x="299275" y="356247"/>
                </a:lnTo>
                <a:lnTo>
                  <a:pt x="296125" y="352437"/>
                </a:lnTo>
                <a:lnTo>
                  <a:pt x="296151" y="349897"/>
                </a:lnTo>
                <a:lnTo>
                  <a:pt x="298589" y="347357"/>
                </a:lnTo>
                <a:lnTo>
                  <a:pt x="301129" y="343547"/>
                </a:lnTo>
                <a:lnTo>
                  <a:pt x="303542" y="347357"/>
                </a:lnTo>
                <a:lnTo>
                  <a:pt x="305917" y="349897"/>
                </a:lnTo>
                <a:lnTo>
                  <a:pt x="305917" y="203352"/>
                </a:lnTo>
                <a:lnTo>
                  <a:pt x="302653" y="192417"/>
                </a:lnTo>
                <a:lnTo>
                  <a:pt x="300507" y="184797"/>
                </a:lnTo>
                <a:lnTo>
                  <a:pt x="264833" y="164477"/>
                </a:lnTo>
                <a:lnTo>
                  <a:pt x="255358" y="164477"/>
                </a:lnTo>
                <a:lnTo>
                  <a:pt x="270002" y="169557"/>
                </a:lnTo>
                <a:lnTo>
                  <a:pt x="277253" y="173367"/>
                </a:lnTo>
                <a:lnTo>
                  <a:pt x="292442" y="210197"/>
                </a:lnTo>
                <a:lnTo>
                  <a:pt x="293751" y="224167"/>
                </a:lnTo>
                <a:lnTo>
                  <a:pt x="296837" y="239407"/>
                </a:lnTo>
                <a:lnTo>
                  <a:pt x="302463" y="253377"/>
                </a:lnTo>
                <a:lnTo>
                  <a:pt x="297027" y="254038"/>
                </a:lnTo>
                <a:lnTo>
                  <a:pt x="297027" y="288937"/>
                </a:lnTo>
                <a:lnTo>
                  <a:pt x="295871" y="295287"/>
                </a:lnTo>
                <a:lnTo>
                  <a:pt x="291604" y="296557"/>
                </a:lnTo>
                <a:lnTo>
                  <a:pt x="289433" y="298602"/>
                </a:lnTo>
                <a:lnTo>
                  <a:pt x="289433" y="321957"/>
                </a:lnTo>
                <a:lnTo>
                  <a:pt x="289001" y="332117"/>
                </a:lnTo>
                <a:lnTo>
                  <a:pt x="285445" y="335927"/>
                </a:lnTo>
                <a:lnTo>
                  <a:pt x="274751" y="335927"/>
                </a:lnTo>
                <a:lnTo>
                  <a:pt x="270827" y="333387"/>
                </a:lnTo>
                <a:lnTo>
                  <a:pt x="270090" y="320687"/>
                </a:lnTo>
                <a:lnTo>
                  <a:pt x="273786" y="318147"/>
                </a:lnTo>
                <a:lnTo>
                  <a:pt x="284302" y="316877"/>
                </a:lnTo>
                <a:lnTo>
                  <a:pt x="289433" y="321957"/>
                </a:lnTo>
                <a:lnTo>
                  <a:pt x="289433" y="298602"/>
                </a:lnTo>
                <a:lnTo>
                  <a:pt x="288899" y="299097"/>
                </a:lnTo>
                <a:lnTo>
                  <a:pt x="286397" y="296557"/>
                </a:lnTo>
                <a:lnTo>
                  <a:pt x="282257" y="294017"/>
                </a:lnTo>
                <a:lnTo>
                  <a:pt x="281584" y="288937"/>
                </a:lnTo>
                <a:lnTo>
                  <a:pt x="285648" y="285127"/>
                </a:lnTo>
                <a:lnTo>
                  <a:pt x="287769" y="282587"/>
                </a:lnTo>
                <a:lnTo>
                  <a:pt x="291503" y="282587"/>
                </a:lnTo>
                <a:lnTo>
                  <a:pt x="293331" y="286397"/>
                </a:lnTo>
                <a:lnTo>
                  <a:pt x="297027" y="288937"/>
                </a:lnTo>
                <a:lnTo>
                  <a:pt x="297027" y="254038"/>
                </a:lnTo>
                <a:lnTo>
                  <a:pt x="291947" y="254647"/>
                </a:lnTo>
                <a:lnTo>
                  <a:pt x="282359" y="255917"/>
                </a:lnTo>
                <a:lnTo>
                  <a:pt x="273672" y="260997"/>
                </a:lnTo>
                <a:lnTo>
                  <a:pt x="266827" y="266560"/>
                </a:lnTo>
                <a:lnTo>
                  <a:pt x="266827" y="363867"/>
                </a:lnTo>
                <a:lnTo>
                  <a:pt x="266534" y="376567"/>
                </a:lnTo>
                <a:lnTo>
                  <a:pt x="261747" y="380377"/>
                </a:lnTo>
                <a:lnTo>
                  <a:pt x="248526" y="380377"/>
                </a:lnTo>
                <a:lnTo>
                  <a:pt x="244106" y="375297"/>
                </a:lnTo>
                <a:lnTo>
                  <a:pt x="244424" y="362597"/>
                </a:lnTo>
                <a:lnTo>
                  <a:pt x="249262" y="358787"/>
                </a:lnTo>
                <a:lnTo>
                  <a:pt x="262382" y="358787"/>
                </a:lnTo>
                <a:lnTo>
                  <a:pt x="266827" y="363867"/>
                </a:lnTo>
                <a:lnTo>
                  <a:pt x="266827" y="266560"/>
                </a:lnTo>
                <a:lnTo>
                  <a:pt x="251777" y="304177"/>
                </a:lnTo>
                <a:lnTo>
                  <a:pt x="248602" y="302907"/>
                </a:lnTo>
                <a:lnTo>
                  <a:pt x="245872" y="302907"/>
                </a:lnTo>
                <a:lnTo>
                  <a:pt x="222567" y="290207"/>
                </a:lnTo>
                <a:lnTo>
                  <a:pt x="212102" y="283857"/>
                </a:lnTo>
                <a:lnTo>
                  <a:pt x="205943" y="280047"/>
                </a:lnTo>
                <a:lnTo>
                  <a:pt x="201841" y="277507"/>
                </a:lnTo>
                <a:lnTo>
                  <a:pt x="194360" y="272427"/>
                </a:lnTo>
                <a:lnTo>
                  <a:pt x="186829" y="271157"/>
                </a:lnTo>
                <a:lnTo>
                  <a:pt x="147929" y="287667"/>
                </a:lnTo>
                <a:lnTo>
                  <a:pt x="152095" y="287667"/>
                </a:lnTo>
                <a:lnTo>
                  <a:pt x="156032" y="285127"/>
                </a:lnTo>
                <a:lnTo>
                  <a:pt x="160007" y="283857"/>
                </a:lnTo>
                <a:lnTo>
                  <a:pt x="173316" y="280047"/>
                </a:lnTo>
                <a:lnTo>
                  <a:pt x="183616" y="280047"/>
                </a:lnTo>
                <a:lnTo>
                  <a:pt x="192684" y="285127"/>
                </a:lnTo>
                <a:lnTo>
                  <a:pt x="202336" y="294017"/>
                </a:lnTo>
                <a:lnTo>
                  <a:pt x="210375" y="302907"/>
                </a:lnTo>
                <a:lnTo>
                  <a:pt x="219202" y="311797"/>
                </a:lnTo>
                <a:lnTo>
                  <a:pt x="228955" y="318147"/>
                </a:lnTo>
                <a:lnTo>
                  <a:pt x="239788" y="324497"/>
                </a:lnTo>
                <a:lnTo>
                  <a:pt x="232067" y="332117"/>
                </a:lnTo>
                <a:lnTo>
                  <a:pt x="226174" y="341007"/>
                </a:lnTo>
                <a:lnTo>
                  <a:pt x="222351" y="349897"/>
                </a:lnTo>
                <a:lnTo>
                  <a:pt x="220814" y="361327"/>
                </a:lnTo>
                <a:lnTo>
                  <a:pt x="221691" y="371487"/>
                </a:lnTo>
                <a:lnTo>
                  <a:pt x="224891" y="381647"/>
                </a:lnTo>
                <a:lnTo>
                  <a:pt x="230251" y="390537"/>
                </a:lnTo>
                <a:lnTo>
                  <a:pt x="237655" y="399427"/>
                </a:lnTo>
                <a:lnTo>
                  <a:pt x="228498" y="404507"/>
                </a:lnTo>
                <a:lnTo>
                  <a:pt x="219075" y="408317"/>
                </a:lnTo>
                <a:lnTo>
                  <a:pt x="199771" y="413397"/>
                </a:lnTo>
                <a:lnTo>
                  <a:pt x="183972" y="415937"/>
                </a:lnTo>
                <a:lnTo>
                  <a:pt x="176466" y="418477"/>
                </a:lnTo>
                <a:lnTo>
                  <a:pt x="156629" y="451497"/>
                </a:lnTo>
                <a:lnTo>
                  <a:pt x="155168" y="461657"/>
                </a:lnTo>
                <a:lnTo>
                  <a:pt x="157302" y="457847"/>
                </a:lnTo>
                <a:lnTo>
                  <a:pt x="158927" y="454037"/>
                </a:lnTo>
                <a:lnTo>
                  <a:pt x="160591" y="450227"/>
                </a:lnTo>
                <a:lnTo>
                  <a:pt x="166763" y="437527"/>
                </a:lnTo>
                <a:lnTo>
                  <a:pt x="173621" y="429907"/>
                </a:lnTo>
                <a:lnTo>
                  <a:pt x="183019" y="427367"/>
                </a:lnTo>
                <a:lnTo>
                  <a:pt x="196862" y="426097"/>
                </a:lnTo>
                <a:lnTo>
                  <a:pt x="210972" y="427367"/>
                </a:lnTo>
                <a:lnTo>
                  <a:pt x="224840" y="426097"/>
                </a:lnTo>
                <a:lnTo>
                  <a:pt x="238404" y="423557"/>
                </a:lnTo>
                <a:lnTo>
                  <a:pt x="251599" y="417207"/>
                </a:lnTo>
                <a:lnTo>
                  <a:pt x="256336" y="441337"/>
                </a:lnTo>
                <a:lnTo>
                  <a:pt x="265506" y="457847"/>
                </a:lnTo>
                <a:lnTo>
                  <a:pt x="280911" y="466737"/>
                </a:lnTo>
                <a:lnTo>
                  <a:pt x="304342" y="471817"/>
                </a:lnTo>
                <a:lnTo>
                  <a:pt x="300837" y="478167"/>
                </a:lnTo>
                <a:lnTo>
                  <a:pt x="298653" y="483247"/>
                </a:lnTo>
                <a:lnTo>
                  <a:pt x="294830" y="488327"/>
                </a:lnTo>
                <a:lnTo>
                  <a:pt x="287947" y="494677"/>
                </a:lnTo>
                <a:lnTo>
                  <a:pt x="273786" y="509917"/>
                </a:lnTo>
                <a:lnTo>
                  <a:pt x="255358" y="542937"/>
                </a:lnTo>
                <a:lnTo>
                  <a:pt x="256679" y="551827"/>
                </a:lnTo>
                <a:lnTo>
                  <a:pt x="259829" y="561987"/>
                </a:lnTo>
                <a:lnTo>
                  <a:pt x="263791" y="570877"/>
                </a:lnTo>
                <a:lnTo>
                  <a:pt x="264109" y="568337"/>
                </a:lnTo>
                <a:lnTo>
                  <a:pt x="263715" y="565797"/>
                </a:lnTo>
                <a:lnTo>
                  <a:pt x="263245" y="563257"/>
                </a:lnTo>
                <a:lnTo>
                  <a:pt x="261340" y="549287"/>
                </a:lnTo>
                <a:lnTo>
                  <a:pt x="262661" y="537857"/>
                </a:lnTo>
                <a:lnTo>
                  <a:pt x="267677" y="530237"/>
                </a:lnTo>
                <a:lnTo>
                  <a:pt x="276910" y="523887"/>
                </a:lnTo>
                <a:lnTo>
                  <a:pt x="291007" y="514997"/>
                </a:lnTo>
                <a:lnTo>
                  <a:pt x="304215" y="506107"/>
                </a:lnTo>
                <a:lnTo>
                  <a:pt x="315823" y="495947"/>
                </a:lnTo>
                <a:lnTo>
                  <a:pt x="325170" y="481977"/>
                </a:lnTo>
                <a:lnTo>
                  <a:pt x="333705" y="490867"/>
                </a:lnTo>
                <a:lnTo>
                  <a:pt x="343268" y="497217"/>
                </a:lnTo>
                <a:lnTo>
                  <a:pt x="353949" y="499757"/>
                </a:lnTo>
                <a:lnTo>
                  <a:pt x="365861" y="501027"/>
                </a:lnTo>
                <a:lnTo>
                  <a:pt x="377571" y="498487"/>
                </a:lnTo>
                <a:lnTo>
                  <a:pt x="387654" y="494677"/>
                </a:lnTo>
                <a:lnTo>
                  <a:pt x="396341" y="487057"/>
                </a:lnTo>
                <a:lnTo>
                  <a:pt x="400659" y="481977"/>
                </a:lnTo>
                <a:lnTo>
                  <a:pt x="403898" y="478167"/>
                </a:lnTo>
                <a:lnTo>
                  <a:pt x="410044" y="488327"/>
                </a:lnTo>
                <a:lnTo>
                  <a:pt x="413499" y="499757"/>
                </a:lnTo>
                <a:lnTo>
                  <a:pt x="414731" y="509917"/>
                </a:lnTo>
                <a:lnTo>
                  <a:pt x="414782" y="523887"/>
                </a:lnTo>
                <a:lnTo>
                  <a:pt x="414362" y="530237"/>
                </a:lnTo>
                <a:lnTo>
                  <a:pt x="413715" y="537857"/>
                </a:lnTo>
                <a:lnTo>
                  <a:pt x="413410" y="542937"/>
                </a:lnTo>
                <a:lnTo>
                  <a:pt x="436778" y="582307"/>
                </a:lnTo>
                <a:lnTo>
                  <a:pt x="449834" y="586117"/>
                </a:lnTo>
                <a:lnTo>
                  <a:pt x="445757" y="583577"/>
                </a:lnTo>
                <a:lnTo>
                  <a:pt x="431330" y="572147"/>
                </a:lnTo>
                <a:lnTo>
                  <a:pt x="424497" y="560717"/>
                </a:lnTo>
                <a:lnTo>
                  <a:pt x="424167" y="549287"/>
                </a:lnTo>
                <a:lnTo>
                  <a:pt x="429247" y="531507"/>
                </a:lnTo>
                <a:lnTo>
                  <a:pt x="433362" y="517537"/>
                </a:lnTo>
                <a:lnTo>
                  <a:pt x="434924" y="502297"/>
                </a:lnTo>
                <a:lnTo>
                  <a:pt x="433412" y="487057"/>
                </a:lnTo>
                <a:lnTo>
                  <a:pt x="430403" y="478167"/>
                </a:lnTo>
                <a:lnTo>
                  <a:pt x="429120" y="474357"/>
                </a:lnTo>
                <a:lnTo>
                  <a:pt x="428269" y="471817"/>
                </a:lnTo>
                <a:lnTo>
                  <a:pt x="438886" y="469277"/>
                </a:lnTo>
                <a:lnTo>
                  <a:pt x="448551" y="466737"/>
                </a:lnTo>
                <a:lnTo>
                  <a:pt x="457136" y="460387"/>
                </a:lnTo>
                <a:lnTo>
                  <a:pt x="463283" y="454037"/>
                </a:lnTo>
                <a:lnTo>
                  <a:pt x="464515" y="452767"/>
                </a:lnTo>
                <a:lnTo>
                  <a:pt x="468477" y="446417"/>
                </a:lnTo>
                <a:lnTo>
                  <a:pt x="470065" y="443877"/>
                </a:lnTo>
                <a:lnTo>
                  <a:pt x="473265" y="433717"/>
                </a:lnTo>
                <a:lnTo>
                  <a:pt x="474078" y="423557"/>
                </a:lnTo>
                <a:lnTo>
                  <a:pt x="473595" y="419747"/>
                </a:lnTo>
                <a:lnTo>
                  <a:pt x="472960" y="414667"/>
                </a:lnTo>
                <a:lnTo>
                  <a:pt x="472490" y="410857"/>
                </a:lnTo>
                <a:lnTo>
                  <a:pt x="480580" y="415937"/>
                </a:lnTo>
                <a:lnTo>
                  <a:pt x="487603" y="418477"/>
                </a:lnTo>
                <a:lnTo>
                  <a:pt x="492899" y="422287"/>
                </a:lnTo>
                <a:lnTo>
                  <a:pt x="500608" y="429907"/>
                </a:lnTo>
                <a:lnTo>
                  <a:pt x="508088" y="437527"/>
                </a:lnTo>
                <a:lnTo>
                  <a:pt x="515531" y="443877"/>
                </a:lnTo>
                <a:lnTo>
                  <a:pt x="549071" y="461657"/>
                </a:lnTo>
                <a:lnTo>
                  <a:pt x="559104" y="460387"/>
                </a:lnTo>
                <a:lnTo>
                  <a:pt x="571957" y="455307"/>
                </a:lnTo>
                <a:lnTo>
                  <a:pt x="578269" y="452767"/>
                </a:lnTo>
                <a:lnTo>
                  <a:pt x="570242" y="452767"/>
                </a:lnTo>
                <a:lnTo>
                  <a:pt x="566254" y="454037"/>
                </a:lnTo>
                <a:lnTo>
                  <a:pt x="552094" y="455307"/>
                </a:lnTo>
                <a:lnTo>
                  <a:pt x="541820" y="454037"/>
                </a:lnTo>
                <a:lnTo>
                  <a:pt x="533717" y="447687"/>
                </a:lnTo>
                <a:lnTo>
                  <a:pt x="526072" y="434987"/>
                </a:lnTo>
                <a:lnTo>
                  <a:pt x="519455" y="424827"/>
                </a:lnTo>
                <a:lnTo>
                  <a:pt x="511898" y="413397"/>
                </a:lnTo>
                <a:lnTo>
                  <a:pt x="509346" y="410857"/>
                </a:lnTo>
                <a:lnTo>
                  <a:pt x="504240" y="405777"/>
                </a:lnTo>
                <a:lnTo>
                  <a:pt x="502958" y="404507"/>
                </a:lnTo>
                <a:lnTo>
                  <a:pt x="492213" y="395617"/>
                </a:lnTo>
                <a:lnTo>
                  <a:pt x="493179" y="394347"/>
                </a:lnTo>
                <a:lnTo>
                  <a:pt x="498005" y="387997"/>
                </a:lnTo>
                <a:lnTo>
                  <a:pt x="498970" y="386727"/>
                </a:lnTo>
                <a:lnTo>
                  <a:pt x="499605" y="385457"/>
                </a:lnTo>
                <a:lnTo>
                  <a:pt x="500862" y="382917"/>
                </a:lnTo>
                <a:lnTo>
                  <a:pt x="503377" y="377837"/>
                </a:lnTo>
                <a:lnTo>
                  <a:pt x="505485" y="367677"/>
                </a:lnTo>
                <a:lnTo>
                  <a:pt x="505434" y="363867"/>
                </a:lnTo>
                <a:lnTo>
                  <a:pt x="505358" y="358787"/>
                </a:lnTo>
                <a:lnTo>
                  <a:pt x="505333" y="356247"/>
                </a:lnTo>
                <a:lnTo>
                  <a:pt x="504380" y="352437"/>
                </a:lnTo>
                <a:lnTo>
                  <a:pt x="502818" y="346087"/>
                </a:lnTo>
                <a:lnTo>
                  <a:pt x="497992" y="335927"/>
                </a:lnTo>
                <a:lnTo>
                  <a:pt x="493356" y="330847"/>
                </a:lnTo>
                <a:lnTo>
                  <a:pt x="491032" y="328307"/>
                </a:lnTo>
                <a:lnTo>
                  <a:pt x="482130" y="321957"/>
                </a:lnTo>
                <a:lnTo>
                  <a:pt x="486879" y="319417"/>
                </a:lnTo>
                <a:lnTo>
                  <a:pt x="494017" y="315607"/>
                </a:lnTo>
                <a:lnTo>
                  <a:pt x="518020" y="313067"/>
                </a:lnTo>
                <a:lnTo>
                  <a:pt x="530123" y="314337"/>
                </a:lnTo>
                <a:lnTo>
                  <a:pt x="545096" y="316877"/>
                </a:lnTo>
                <a:lnTo>
                  <a:pt x="559790" y="316877"/>
                </a:lnTo>
                <a:lnTo>
                  <a:pt x="571728" y="313067"/>
                </a:lnTo>
                <a:lnTo>
                  <a:pt x="573201" y="311797"/>
                </a:lnTo>
                <a:lnTo>
                  <a:pt x="577634" y="307987"/>
                </a:lnTo>
                <a:lnTo>
                  <a:pt x="580580" y="305447"/>
                </a:lnTo>
                <a:lnTo>
                  <a:pt x="587400" y="295287"/>
                </a:lnTo>
                <a:lnTo>
                  <a:pt x="593217" y="283857"/>
                </a:lnTo>
                <a:close/>
              </a:path>
              <a:path w="720090" h="723264">
                <a:moveTo>
                  <a:pt x="595617" y="124333"/>
                </a:moveTo>
                <a:lnTo>
                  <a:pt x="592378" y="121094"/>
                </a:lnTo>
                <a:lnTo>
                  <a:pt x="583996" y="121031"/>
                </a:lnTo>
                <a:lnTo>
                  <a:pt x="580682" y="124333"/>
                </a:lnTo>
                <a:lnTo>
                  <a:pt x="580644" y="132588"/>
                </a:lnTo>
                <a:lnTo>
                  <a:pt x="583996" y="135966"/>
                </a:lnTo>
                <a:lnTo>
                  <a:pt x="592226" y="136029"/>
                </a:lnTo>
                <a:lnTo>
                  <a:pt x="595541" y="132689"/>
                </a:lnTo>
                <a:lnTo>
                  <a:pt x="595579" y="128511"/>
                </a:lnTo>
                <a:lnTo>
                  <a:pt x="595617" y="124333"/>
                </a:lnTo>
                <a:close/>
              </a:path>
              <a:path w="720090" h="723264">
                <a:moveTo>
                  <a:pt x="634174" y="184264"/>
                </a:moveTo>
                <a:lnTo>
                  <a:pt x="634072" y="180136"/>
                </a:lnTo>
                <a:lnTo>
                  <a:pt x="633971" y="176085"/>
                </a:lnTo>
                <a:lnTo>
                  <a:pt x="630428" y="172720"/>
                </a:lnTo>
                <a:lnTo>
                  <a:pt x="622350" y="172923"/>
                </a:lnTo>
                <a:lnTo>
                  <a:pt x="619036" y="176466"/>
                </a:lnTo>
                <a:lnTo>
                  <a:pt x="619201" y="184658"/>
                </a:lnTo>
                <a:lnTo>
                  <a:pt x="622655" y="187909"/>
                </a:lnTo>
                <a:lnTo>
                  <a:pt x="630885" y="187744"/>
                </a:lnTo>
                <a:lnTo>
                  <a:pt x="634174" y="184264"/>
                </a:lnTo>
                <a:close/>
              </a:path>
              <a:path w="720090" h="723264">
                <a:moveTo>
                  <a:pt x="638060" y="533781"/>
                </a:moveTo>
                <a:lnTo>
                  <a:pt x="634657" y="530275"/>
                </a:lnTo>
                <a:lnTo>
                  <a:pt x="625894" y="530174"/>
                </a:lnTo>
                <a:lnTo>
                  <a:pt x="622261" y="533781"/>
                </a:lnTo>
                <a:lnTo>
                  <a:pt x="622287" y="542315"/>
                </a:lnTo>
                <a:lnTo>
                  <a:pt x="625703" y="545795"/>
                </a:lnTo>
                <a:lnTo>
                  <a:pt x="634339" y="546100"/>
                </a:lnTo>
                <a:lnTo>
                  <a:pt x="637933" y="542645"/>
                </a:lnTo>
                <a:lnTo>
                  <a:pt x="637997" y="538213"/>
                </a:lnTo>
                <a:lnTo>
                  <a:pt x="638060" y="533781"/>
                </a:lnTo>
                <a:close/>
              </a:path>
              <a:path w="720090" h="723264">
                <a:moveTo>
                  <a:pt x="672490" y="240296"/>
                </a:moveTo>
                <a:lnTo>
                  <a:pt x="669315" y="237109"/>
                </a:lnTo>
                <a:lnTo>
                  <a:pt x="660895" y="237109"/>
                </a:lnTo>
                <a:lnTo>
                  <a:pt x="657504" y="240461"/>
                </a:lnTo>
                <a:lnTo>
                  <a:pt x="657491" y="248539"/>
                </a:lnTo>
                <a:lnTo>
                  <a:pt x="661035" y="252031"/>
                </a:lnTo>
                <a:lnTo>
                  <a:pt x="669175" y="252082"/>
                </a:lnTo>
                <a:lnTo>
                  <a:pt x="672465" y="248742"/>
                </a:lnTo>
                <a:lnTo>
                  <a:pt x="672477" y="244525"/>
                </a:lnTo>
                <a:lnTo>
                  <a:pt x="672490" y="240296"/>
                </a:lnTo>
                <a:close/>
              </a:path>
              <a:path w="720090" h="723264">
                <a:moveTo>
                  <a:pt x="674509" y="470636"/>
                </a:moveTo>
                <a:lnTo>
                  <a:pt x="671029" y="467080"/>
                </a:lnTo>
                <a:lnTo>
                  <a:pt x="662355" y="467004"/>
                </a:lnTo>
                <a:lnTo>
                  <a:pt x="658888" y="470344"/>
                </a:lnTo>
                <a:lnTo>
                  <a:pt x="658558" y="479031"/>
                </a:lnTo>
                <a:lnTo>
                  <a:pt x="661949" y="482625"/>
                </a:lnTo>
                <a:lnTo>
                  <a:pt x="670826" y="482841"/>
                </a:lnTo>
                <a:lnTo>
                  <a:pt x="674382" y="479450"/>
                </a:lnTo>
                <a:lnTo>
                  <a:pt x="674446" y="475018"/>
                </a:lnTo>
                <a:lnTo>
                  <a:pt x="674509" y="470636"/>
                </a:lnTo>
                <a:close/>
              </a:path>
              <a:path w="720090" h="723264">
                <a:moveTo>
                  <a:pt x="690016" y="415582"/>
                </a:moveTo>
                <a:lnTo>
                  <a:pt x="686346" y="411822"/>
                </a:lnTo>
                <a:lnTo>
                  <a:pt x="677646" y="411797"/>
                </a:lnTo>
                <a:lnTo>
                  <a:pt x="674154" y="415417"/>
                </a:lnTo>
                <a:lnTo>
                  <a:pt x="674293" y="424294"/>
                </a:lnTo>
                <a:lnTo>
                  <a:pt x="677621" y="427558"/>
                </a:lnTo>
                <a:lnTo>
                  <a:pt x="682028" y="427558"/>
                </a:lnTo>
                <a:lnTo>
                  <a:pt x="686333" y="427558"/>
                </a:lnTo>
                <a:lnTo>
                  <a:pt x="689800" y="424205"/>
                </a:lnTo>
                <a:lnTo>
                  <a:pt x="690016" y="415582"/>
                </a:lnTo>
                <a:close/>
              </a:path>
              <a:path w="720090" h="723264">
                <a:moveTo>
                  <a:pt x="691095" y="365150"/>
                </a:moveTo>
                <a:lnTo>
                  <a:pt x="691057" y="356374"/>
                </a:lnTo>
                <a:lnTo>
                  <a:pt x="687654" y="352945"/>
                </a:lnTo>
                <a:lnTo>
                  <a:pt x="679005" y="352767"/>
                </a:lnTo>
                <a:lnTo>
                  <a:pt x="675297" y="356425"/>
                </a:lnTo>
                <a:lnTo>
                  <a:pt x="675360" y="365036"/>
                </a:lnTo>
                <a:lnTo>
                  <a:pt x="678840" y="368490"/>
                </a:lnTo>
                <a:lnTo>
                  <a:pt x="683120" y="368554"/>
                </a:lnTo>
                <a:lnTo>
                  <a:pt x="687590" y="368617"/>
                </a:lnTo>
                <a:lnTo>
                  <a:pt x="691095" y="365150"/>
                </a:lnTo>
                <a:close/>
              </a:path>
              <a:path w="720090" h="723264">
                <a:moveTo>
                  <a:pt x="691286" y="302628"/>
                </a:moveTo>
                <a:lnTo>
                  <a:pt x="687616" y="298970"/>
                </a:lnTo>
                <a:lnTo>
                  <a:pt x="679132" y="299059"/>
                </a:lnTo>
                <a:lnTo>
                  <a:pt x="675640" y="302552"/>
                </a:lnTo>
                <a:lnTo>
                  <a:pt x="675398" y="311188"/>
                </a:lnTo>
                <a:lnTo>
                  <a:pt x="678840" y="314706"/>
                </a:lnTo>
                <a:lnTo>
                  <a:pt x="683310" y="314756"/>
                </a:lnTo>
                <a:lnTo>
                  <a:pt x="687743" y="314807"/>
                </a:lnTo>
                <a:lnTo>
                  <a:pt x="691248" y="311353"/>
                </a:lnTo>
                <a:lnTo>
                  <a:pt x="691286" y="302628"/>
                </a:lnTo>
                <a:close/>
              </a:path>
              <a:path w="720090" h="723264">
                <a:moveTo>
                  <a:pt x="719886" y="360591"/>
                </a:moveTo>
                <a:lnTo>
                  <a:pt x="716038" y="309549"/>
                </a:lnTo>
                <a:lnTo>
                  <a:pt x="705269" y="259549"/>
                </a:lnTo>
                <a:lnTo>
                  <a:pt x="689940" y="216573"/>
                </a:lnTo>
                <a:lnTo>
                  <a:pt x="669467" y="175793"/>
                </a:lnTo>
                <a:lnTo>
                  <a:pt x="645312" y="140550"/>
                </a:lnTo>
                <a:lnTo>
                  <a:pt x="617677" y="108724"/>
                </a:lnTo>
                <a:lnTo>
                  <a:pt x="586498" y="80378"/>
                </a:lnTo>
                <a:lnTo>
                  <a:pt x="551738" y="55587"/>
                </a:lnTo>
                <a:lnTo>
                  <a:pt x="514400" y="35052"/>
                </a:lnTo>
                <a:lnTo>
                  <a:pt x="475399" y="19240"/>
                </a:lnTo>
                <a:lnTo>
                  <a:pt x="434822" y="8140"/>
                </a:lnTo>
                <a:lnTo>
                  <a:pt x="392709" y="1689"/>
                </a:lnTo>
                <a:lnTo>
                  <a:pt x="364490" y="0"/>
                </a:lnTo>
                <a:lnTo>
                  <a:pt x="336359" y="508"/>
                </a:lnTo>
                <a:lnTo>
                  <a:pt x="280530" y="8699"/>
                </a:lnTo>
                <a:lnTo>
                  <a:pt x="224802" y="26987"/>
                </a:lnTo>
                <a:lnTo>
                  <a:pt x="172542" y="53682"/>
                </a:lnTo>
                <a:lnTo>
                  <a:pt x="131343" y="82245"/>
                </a:lnTo>
                <a:lnTo>
                  <a:pt x="95161" y="115455"/>
                </a:lnTo>
                <a:lnTo>
                  <a:pt x="64236" y="153581"/>
                </a:lnTo>
                <a:lnTo>
                  <a:pt x="38785" y="196875"/>
                </a:lnTo>
                <a:lnTo>
                  <a:pt x="23520" y="232664"/>
                </a:lnTo>
                <a:lnTo>
                  <a:pt x="12230" y="269430"/>
                </a:lnTo>
                <a:lnTo>
                  <a:pt x="4635" y="307149"/>
                </a:lnTo>
                <a:lnTo>
                  <a:pt x="469" y="345757"/>
                </a:lnTo>
                <a:lnTo>
                  <a:pt x="0" y="361721"/>
                </a:lnTo>
                <a:lnTo>
                  <a:pt x="495" y="377634"/>
                </a:lnTo>
                <a:lnTo>
                  <a:pt x="8026" y="438632"/>
                </a:lnTo>
                <a:lnTo>
                  <a:pt x="25082" y="494741"/>
                </a:lnTo>
                <a:lnTo>
                  <a:pt x="60490" y="560971"/>
                </a:lnTo>
                <a:lnTo>
                  <a:pt x="87845" y="596734"/>
                </a:lnTo>
                <a:lnTo>
                  <a:pt x="119570" y="628700"/>
                </a:lnTo>
                <a:lnTo>
                  <a:pt x="155778" y="656717"/>
                </a:lnTo>
                <a:lnTo>
                  <a:pt x="183515" y="667334"/>
                </a:lnTo>
                <a:lnTo>
                  <a:pt x="198780" y="668540"/>
                </a:lnTo>
                <a:lnTo>
                  <a:pt x="197713" y="666915"/>
                </a:lnTo>
                <a:lnTo>
                  <a:pt x="174244" y="653465"/>
                </a:lnTo>
                <a:lnTo>
                  <a:pt x="154406" y="639762"/>
                </a:lnTo>
                <a:lnTo>
                  <a:pt x="117856" y="608190"/>
                </a:lnTo>
                <a:lnTo>
                  <a:pt x="83807" y="569734"/>
                </a:lnTo>
                <a:lnTo>
                  <a:pt x="56388" y="527570"/>
                </a:lnTo>
                <a:lnTo>
                  <a:pt x="35267" y="481888"/>
                </a:lnTo>
                <a:lnTo>
                  <a:pt x="20129" y="432879"/>
                </a:lnTo>
                <a:lnTo>
                  <a:pt x="12255" y="378269"/>
                </a:lnTo>
                <a:lnTo>
                  <a:pt x="11760" y="350761"/>
                </a:lnTo>
                <a:lnTo>
                  <a:pt x="13119" y="323164"/>
                </a:lnTo>
                <a:lnTo>
                  <a:pt x="21310" y="274612"/>
                </a:lnTo>
                <a:lnTo>
                  <a:pt x="37211" y="228028"/>
                </a:lnTo>
                <a:lnTo>
                  <a:pt x="67856" y="170421"/>
                </a:lnTo>
                <a:lnTo>
                  <a:pt x="108254" y="119087"/>
                </a:lnTo>
                <a:lnTo>
                  <a:pt x="162331" y="71526"/>
                </a:lnTo>
                <a:lnTo>
                  <a:pt x="225450" y="36791"/>
                </a:lnTo>
                <a:lnTo>
                  <a:pt x="275412" y="20840"/>
                </a:lnTo>
                <a:lnTo>
                  <a:pt x="327063" y="11925"/>
                </a:lnTo>
                <a:lnTo>
                  <a:pt x="357251" y="10058"/>
                </a:lnTo>
                <a:lnTo>
                  <a:pt x="387223" y="10972"/>
                </a:lnTo>
                <a:lnTo>
                  <a:pt x="446557" y="20497"/>
                </a:lnTo>
                <a:lnTo>
                  <a:pt x="510743" y="43446"/>
                </a:lnTo>
                <a:lnTo>
                  <a:pt x="568782" y="79108"/>
                </a:lnTo>
                <a:lnTo>
                  <a:pt x="605167" y="110502"/>
                </a:lnTo>
                <a:lnTo>
                  <a:pt x="636333" y="145453"/>
                </a:lnTo>
                <a:lnTo>
                  <a:pt x="662279" y="183946"/>
                </a:lnTo>
                <a:lnTo>
                  <a:pt x="682967" y="225971"/>
                </a:lnTo>
                <a:lnTo>
                  <a:pt x="698360" y="271513"/>
                </a:lnTo>
                <a:lnTo>
                  <a:pt x="707707" y="322986"/>
                </a:lnTo>
                <a:lnTo>
                  <a:pt x="709422" y="354545"/>
                </a:lnTo>
                <a:lnTo>
                  <a:pt x="708952" y="368592"/>
                </a:lnTo>
                <a:lnTo>
                  <a:pt x="703681" y="420966"/>
                </a:lnTo>
                <a:lnTo>
                  <a:pt x="692569" y="468477"/>
                </a:lnTo>
                <a:lnTo>
                  <a:pt x="673379" y="512152"/>
                </a:lnTo>
                <a:lnTo>
                  <a:pt x="650798" y="552094"/>
                </a:lnTo>
                <a:lnTo>
                  <a:pt x="621842" y="589343"/>
                </a:lnTo>
                <a:lnTo>
                  <a:pt x="587895" y="623290"/>
                </a:lnTo>
                <a:lnTo>
                  <a:pt x="533361" y="660984"/>
                </a:lnTo>
                <a:lnTo>
                  <a:pt x="534949" y="661225"/>
                </a:lnTo>
                <a:lnTo>
                  <a:pt x="594258" y="632980"/>
                </a:lnTo>
                <a:lnTo>
                  <a:pt x="622084" y="606818"/>
                </a:lnTo>
                <a:lnTo>
                  <a:pt x="667702" y="546798"/>
                </a:lnTo>
                <a:lnTo>
                  <a:pt x="685952" y="513295"/>
                </a:lnTo>
                <a:lnTo>
                  <a:pt x="702627" y="466839"/>
                </a:lnTo>
                <a:lnTo>
                  <a:pt x="715746" y="414502"/>
                </a:lnTo>
                <a:lnTo>
                  <a:pt x="719188" y="387807"/>
                </a:lnTo>
                <a:lnTo>
                  <a:pt x="719886" y="360591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884391" y="3690073"/>
            <a:ext cx="720090" cy="723265"/>
          </a:xfrm>
          <a:custGeom>
            <a:avLst/>
            <a:gdLst/>
            <a:ahLst/>
            <a:cxnLst/>
            <a:rect l="l" t="t" r="r" b="b"/>
            <a:pathLst>
              <a:path w="720090" h="723264">
                <a:moveTo>
                  <a:pt x="40741" y="314109"/>
                </a:moveTo>
                <a:lnTo>
                  <a:pt x="37236" y="310426"/>
                </a:lnTo>
                <a:lnTo>
                  <a:pt x="32880" y="310337"/>
                </a:lnTo>
                <a:lnTo>
                  <a:pt x="28524" y="310248"/>
                </a:lnTo>
                <a:lnTo>
                  <a:pt x="24866" y="313791"/>
                </a:lnTo>
                <a:lnTo>
                  <a:pt x="24765" y="322440"/>
                </a:lnTo>
                <a:lnTo>
                  <a:pt x="28397" y="326097"/>
                </a:lnTo>
                <a:lnTo>
                  <a:pt x="36906" y="326097"/>
                </a:lnTo>
                <a:lnTo>
                  <a:pt x="40449" y="322668"/>
                </a:lnTo>
                <a:lnTo>
                  <a:pt x="40741" y="314109"/>
                </a:lnTo>
                <a:close/>
              </a:path>
              <a:path w="720090" h="723264">
                <a:moveTo>
                  <a:pt x="49085" y="392391"/>
                </a:moveTo>
                <a:lnTo>
                  <a:pt x="45275" y="388581"/>
                </a:lnTo>
                <a:lnTo>
                  <a:pt x="36944" y="388632"/>
                </a:lnTo>
                <a:lnTo>
                  <a:pt x="33388" y="392163"/>
                </a:lnTo>
                <a:lnTo>
                  <a:pt x="33147" y="400748"/>
                </a:lnTo>
                <a:lnTo>
                  <a:pt x="36601" y="404355"/>
                </a:lnTo>
                <a:lnTo>
                  <a:pt x="41008" y="404418"/>
                </a:lnTo>
                <a:lnTo>
                  <a:pt x="45326" y="404482"/>
                </a:lnTo>
                <a:lnTo>
                  <a:pt x="49047" y="400862"/>
                </a:lnTo>
                <a:lnTo>
                  <a:pt x="49085" y="392391"/>
                </a:lnTo>
                <a:close/>
              </a:path>
              <a:path w="720090" h="723264">
                <a:moveTo>
                  <a:pt x="58064" y="268820"/>
                </a:moveTo>
                <a:lnTo>
                  <a:pt x="58013" y="264642"/>
                </a:lnTo>
                <a:lnTo>
                  <a:pt x="57962" y="260489"/>
                </a:lnTo>
                <a:lnTo>
                  <a:pt x="54343" y="256971"/>
                </a:lnTo>
                <a:lnTo>
                  <a:pt x="45986" y="257086"/>
                </a:lnTo>
                <a:lnTo>
                  <a:pt x="42506" y="260692"/>
                </a:lnTo>
                <a:lnTo>
                  <a:pt x="42621" y="269062"/>
                </a:lnTo>
                <a:lnTo>
                  <a:pt x="46228" y="272605"/>
                </a:lnTo>
                <a:lnTo>
                  <a:pt x="54546" y="272465"/>
                </a:lnTo>
                <a:lnTo>
                  <a:pt x="58064" y="268820"/>
                </a:lnTo>
                <a:close/>
              </a:path>
              <a:path w="720090" h="723264">
                <a:moveTo>
                  <a:pt x="62979" y="459003"/>
                </a:moveTo>
                <a:lnTo>
                  <a:pt x="59423" y="455320"/>
                </a:lnTo>
                <a:lnTo>
                  <a:pt x="50736" y="455193"/>
                </a:lnTo>
                <a:lnTo>
                  <a:pt x="47129" y="458774"/>
                </a:lnTo>
                <a:lnTo>
                  <a:pt x="47129" y="463156"/>
                </a:lnTo>
                <a:lnTo>
                  <a:pt x="47129" y="467537"/>
                </a:lnTo>
                <a:lnTo>
                  <a:pt x="50698" y="471093"/>
                </a:lnTo>
                <a:lnTo>
                  <a:pt x="59270" y="470992"/>
                </a:lnTo>
                <a:lnTo>
                  <a:pt x="62788" y="467512"/>
                </a:lnTo>
                <a:lnTo>
                  <a:pt x="62979" y="459003"/>
                </a:lnTo>
                <a:close/>
              </a:path>
              <a:path w="720090" h="723264">
                <a:moveTo>
                  <a:pt x="79832" y="221348"/>
                </a:moveTo>
                <a:lnTo>
                  <a:pt x="79781" y="217131"/>
                </a:lnTo>
                <a:lnTo>
                  <a:pt x="79730" y="213017"/>
                </a:lnTo>
                <a:lnTo>
                  <a:pt x="76009" y="209372"/>
                </a:lnTo>
                <a:lnTo>
                  <a:pt x="67792" y="209524"/>
                </a:lnTo>
                <a:lnTo>
                  <a:pt x="64287" y="213220"/>
                </a:lnTo>
                <a:lnTo>
                  <a:pt x="64427" y="221602"/>
                </a:lnTo>
                <a:lnTo>
                  <a:pt x="68033" y="225107"/>
                </a:lnTo>
                <a:lnTo>
                  <a:pt x="76365" y="224967"/>
                </a:lnTo>
                <a:lnTo>
                  <a:pt x="79832" y="221348"/>
                </a:lnTo>
                <a:close/>
              </a:path>
              <a:path w="720090" h="723264">
                <a:moveTo>
                  <a:pt x="91846" y="534403"/>
                </a:moveTo>
                <a:lnTo>
                  <a:pt x="91668" y="525868"/>
                </a:lnTo>
                <a:lnTo>
                  <a:pt x="88112" y="522300"/>
                </a:lnTo>
                <a:lnTo>
                  <a:pt x="79756" y="522147"/>
                </a:lnTo>
                <a:lnTo>
                  <a:pt x="75996" y="525868"/>
                </a:lnTo>
                <a:lnTo>
                  <a:pt x="75946" y="534492"/>
                </a:lnTo>
                <a:lnTo>
                  <a:pt x="79552" y="538048"/>
                </a:lnTo>
                <a:lnTo>
                  <a:pt x="83934" y="538010"/>
                </a:lnTo>
                <a:lnTo>
                  <a:pt x="88353" y="537972"/>
                </a:lnTo>
                <a:lnTo>
                  <a:pt x="91846" y="534403"/>
                </a:lnTo>
                <a:close/>
              </a:path>
              <a:path w="720090" h="723264">
                <a:moveTo>
                  <a:pt x="104711" y="161518"/>
                </a:moveTo>
                <a:lnTo>
                  <a:pt x="101231" y="157962"/>
                </a:lnTo>
                <a:lnTo>
                  <a:pt x="97002" y="157899"/>
                </a:lnTo>
                <a:lnTo>
                  <a:pt x="92786" y="157835"/>
                </a:lnTo>
                <a:lnTo>
                  <a:pt x="89293" y="161264"/>
                </a:lnTo>
                <a:lnTo>
                  <a:pt x="89179" y="169786"/>
                </a:lnTo>
                <a:lnTo>
                  <a:pt x="92621" y="173304"/>
                </a:lnTo>
                <a:lnTo>
                  <a:pt x="100977" y="173443"/>
                </a:lnTo>
                <a:lnTo>
                  <a:pt x="104571" y="169900"/>
                </a:lnTo>
                <a:lnTo>
                  <a:pt x="104711" y="161518"/>
                </a:lnTo>
                <a:close/>
              </a:path>
              <a:path w="720090" h="723264">
                <a:moveTo>
                  <a:pt x="126834" y="571360"/>
                </a:moveTo>
                <a:lnTo>
                  <a:pt x="123278" y="567740"/>
                </a:lnTo>
                <a:lnTo>
                  <a:pt x="114681" y="567677"/>
                </a:lnTo>
                <a:lnTo>
                  <a:pt x="111175" y="571030"/>
                </a:lnTo>
                <a:lnTo>
                  <a:pt x="110832" y="579577"/>
                </a:lnTo>
                <a:lnTo>
                  <a:pt x="114363" y="583374"/>
                </a:lnTo>
                <a:lnTo>
                  <a:pt x="122910" y="583641"/>
                </a:lnTo>
                <a:lnTo>
                  <a:pt x="126707" y="579996"/>
                </a:lnTo>
                <a:lnTo>
                  <a:pt x="126771" y="575716"/>
                </a:lnTo>
                <a:lnTo>
                  <a:pt x="126834" y="571360"/>
                </a:lnTo>
                <a:close/>
              </a:path>
              <a:path w="720090" h="723264">
                <a:moveTo>
                  <a:pt x="140538" y="127190"/>
                </a:moveTo>
                <a:lnTo>
                  <a:pt x="140385" y="118706"/>
                </a:lnTo>
                <a:lnTo>
                  <a:pt x="136779" y="115277"/>
                </a:lnTo>
                <a:lnTo>
                  <a:pt x="128346" y="115443"/>
                </a:lnTo>
                <a:lnTo>
                  <a:pt x="124980" y="118960"/>
                </a:lnTo>
                <a:lnTo>
                  <a:pt x="125107" y="127533"/>
                </a:lnTo>
                <a:lnTo>
                  <a:pt x="128562" y="130797"/>
                </a:lnTo>
                <a:lnTo>
                  <a:pt x="132918" y="130733"/>
                </a:lnTo>
                <a:lnTo>
                  <a:pt x="137198" y="130670"/>
                </a:lnTo>
                <a:lnTo>
                  <a:pt x="140538" y="127190"/>
                </a:lnTo>
                <a:close/>
              </a:path>
              <a:path w="720090" h="723264">
                <a:moveTo>
                  <a:pt x="173380" y="607618"/>
                </a:moveTo>
                <a:lnTo>
                  <a:pt x="169659" y="603910"/>
                </a:lnTo>
                <a:lnTo>
                  <a:pt x="161124" y="603973"/>
                </a:lnTo>
                <a:lnTo>
                  <a:pt x="157518" y="607720"/>
                </a:lnTo>
                <a:lnTo>
                  <a:pt x="157683" y="616254"/>
                </a:lnTo>
                <a:lnTo>
                  <a:pt x="161150" y="619721"/>
                </a:lnTo>
                <a:lnTo>
                  <a:pt x="169684" y="619836"/>
                </a:lnTo>
                <a:lnTo>
                  <a:pt x="173380" y="616204"/>
                </a:lnTo>
                <a:lnTo>
                  <a:pt x="173380" y="611898"/>
                </a:lnTo>
                <a:lnTo>
                  <a:pt x="173380" y="607618"/>
                </a:lnTo>
                <a:close/>
              </a:path>
              <a:path w="720090" h="723264">
                <a:moveTo>
                  <a:pt x="198259" y="77990"/>
                </a:moveTo>
                <a:lnTo>
                  <a:pt x="194602" y="74206"/>
                </a:lnTo>
                <a:lnTo>
                  <a:pt x="190487" y="74091"/>
                </a:lnTo>
                <a:lnTo>
                  <a:pt x="186385" y="73977"/>
                </a:lnTo>
                <a:lnTo>
                  <a:pt x="182714" y="77558"/>
                </a:lnTo>
                <a:lnTo>
                  <a:pt x="182511" y="85928"/>
                </a:lnTo>
                <a:lnTo>
                  <a:pt x="186016" y="89547"/>
                </a:lnTo>
                <a:lnTo>
                  <a:pt x="194348" y="89738"/>
                </a:lnTo>
                <a:lnTo>
                  <a:pt x="198056" y="86169"/>
                </a:lnTo>
                <a:lnTo>
                  <a:pt x="198259" y="77990"/>
                </a:lnTo>
                <a:close/>
              </a:path>
              <a:path w="720090" h="723264">
                <a:moveTo>
                  <a:pt x="216446" y="639851"/>
                </a:moveTo>
                <a:lnTo>
                  <a:pt x="212915" y="636320"/>
                </a:lnTo>
                <a:lnTo>
                  <a:pt x="204177" y="636346"/>
                </a:lnTo>
                <a:lnTo>
                  <a:pt x="200571" y="640003"/>
                </a:lnTo>
                <a:lnTo>
                  <a:pt x="200710" y="648487"/>
                </a:lnTo>
                <a:lnTo>
                  <a:pt x="204228" y="652018"/>
                </a:lnTo>
                <a:lnTo>
                  <a:pt x="212788" y="652145"/>
                </a:lnTo>
                <a:lnTo>
                  <a:pt x="216369" y="648639"/>
                </a:lnTo>
                <a:lnTo>
                  <a:pt x="216408" y="644258"/>
                </a:lnTo>
                <a:lnTo>
                  <a:pt x="216446" y="639851"/>
                </a:lnTo>
                <a:close/>
              </a:path>
              <a:path w="720090" h="723264">
                <a:moveTo>
                  <a:pt x="258470" y="50965"/>
                </a:moveTo>
                <a:lnTo>
                  <a:pt x="254774" y="47320"/>
                </a:lnTo>
                <a:lnTo>
                  <a:pt x="250647" y="47307"/>
                </a:lnTo>
                <a:lnTo>
                  <a:pt x="246519" y="47294"/>
                </a:lnTo>
                <a:lnTo>
                  <a:pt x="242925" y="50876"/>
                </a:lnTo>
                <a:lnTo>
                  <a:pt x="242887" y="59194"/>
                </a:lnTo>
                <a:lnTo>
                  <a:pt x="246519" y="62801"/>
                </a:lnTo>
                <a:lnTo>
                  <a:pt x="254762" y="62801"/>
                </a:lnTo>
                <a:lnTo>
                  <a:pt x="258470" y="59105"/>
                </a:lnTo>
                <a:lnTo>
                  <a:pt x="258470" y="50965"/>
                </a:lnTo>
                <a:close/>
              </a:path>
              <a:path w="720090" h="723264">
                <a:moveTo>
                  <a:pt x="331038" y="35064"/>
                </a:moveTo>
                <a:lnTo>
                  <a:pt x="331000" y="30835"/>
                </a:lnTo>
                <a:lnTo>
                  <a:pt x="330962" y="26720"/>
                </a:lnTo>
                <a:lnTo>
                  <a:pt x="327253" y="23101"/>
                </a:lnTo>
                <a:lnTo>
                  <a:pt x="319062" y="23177"/>
                </a:lnTo>
                <a:lnTo>
                  <a:pt x="315455" y="26924"/>
                </a:lnTo>
                <a:lnTo>
                  <a:pt x="315518" y="35204"/>
                </a:lnTo>
                <a:lnTo>
                  <a:pt x="319176" y="38747"/>
                </a:lnTo>
                <a:lnTo>
                  <a:pt x="327558" y="38646"/>
                </a:lnTo>
                <a:lnTo>
                  <a:pt x="331038" y="35064"/>
                </a:lnTo>
                <a:close/>
              </a:path>
              <a:path w="720090" h="723264">
                <a:moveTo>
                  <a:pt x="391236" y="29552"/>
                </a:moveTo>
                <a:lnTo>
                  <a:pt x="387934" y="26301"/>
                </a:lnTo>
                <a:lnTo>
                  <a:pt x="379501" y="26263"/>
                </a:lnTo>
                <a:lnTo>
                  <a:pt x="376212" y="29502"/>
                </a:lnTo>
                <a:lnTo>
                  <a:pt x="376186" y="37795"/>
                </a:lnTo>
                <a:lnTo>
                  <a:pt x="379501" y="41071"/>
                </a:lnTo>
                <a:lnTo>
                  <a:pt x="383717" y="41084"/>
                </a:lnTo>
                <a:lnTo>
                  <a:pt x="387845" y="41097"/>
                </a:lnTo>
                <a:lnTo>
                  <a:pt x="391185" y="37782"/>
                </a:lnTo>
                <a:lnTo>
                  <a:pt x="391236" y="29552"/>
                </a:lnTo>
                <a:close/>
              </a:path>
              <a:path w="720090" h="723264">
                <a:moveTo>
                  <a:pt x="441274" y="40398"/>
                </a:moveTo>
                <a:lnTo>
                  <a:pt x="437743" y="36880"/>
                </a:lnTo>
                <a:lnTo>
                  <a:pt x="433717" y="36830"/>
                </a:lnTo>
                <a:lnTo>
                  <a:pt x="429691" y="36779"/>
                </a:lnTo>
                <a:lnTo>
                  <a:pt x="426288" y="40220"/>
                </a:lnTo>
                <a:lnTo>
                  <a:pt x="426212" y="48501"/>
                </a:lnTo>
                <a:lnTo>
                  <a:pt x="429488" y="51777"/>
                </a:lnTo>
                <a:lnTo>
                  <a:pt x="437794" y="51828"/>
                </a:lnTo>
                <a:lnTo>
                  <a:pt x="441198" y="48475"/>
                </a:lnTo>
                <a:lnTo>
                  <a:pt x="441274" y="40398"/>
                </a:lnTo>
                <a:close/>
              </a:path>
              <a:path w="720090" h="723264">
                <a:moveTo>
                  <a:pt x="495884" y="61048"/>
                </a:moveTo>
                <a:lnTo>
                  <a:pt x="495846" y="56984"/>
                </a:lnTo>
                <a:lnTo>
                  <a:pt x="495808" y="52933"/>
                </a:lnTo>
                <a:lnTo>
                  <a:pt x="492353" y="49606"/>
                </a:lnTo>
                <a:lnTo>
                  <a:pt x="484124" y="49657"/>
                </a:lnTo>
                <a:lnTo>
                  <a:pt x="480809" y="53035"/>
                </a:lnTo>
                <a:lnTo>
                  <a:pt x="480860" y="61264"/>
                </a:lnTo>
                <a:lnTo>
                  <a:pt x="484263" y="64566"/>
                </a:lnTo>
                <a:lnTo>
                  <a:pt x="492480" y="64503"/>
                </a:lnTo>
                <a:lnTo>
                  <a:pt x="495884" y="61048"/>
                </a:lnTo>
                <a:close/>
              </a:path>
              <a:path w="720090" h="723264">
                <a:moveTo>
                  <a:pt x="535330" y="646785"/>
                </a:moveTo>
                <a:lnTo>
                  <a:pt x="535178" y="638149"/>
                </a:lnTo>
                <a:lnTo>
                  <a:pt x="531710" y="634695"/>
                </a:lnTo>
                <a:lnTo>
                  <a:pt x="523151" y="634542"/>
                </a:lnTo>
                <a:lnTo>
                  <a:pt x="519569" y="638098"/>
                </a:lnTo>
                <a:lnTo>
                  <a:pt x="519518" y="646976"/>
                </a:lnTo>
                <a:lnTo>
                  <a:pt x="522947" y="650354"/>
                </a:lnTo>
                <a:lnTo>
                  <a:pt x="527456" y="650341"/>
                </a:lnTo>
                <a:lnTo>
                  <a:pt x="531876" y="650328"/>
                </a:lnTo>
                <a:lnTo>
                  <a:pt x="535330" y="646785"/>
                </a:lnTo>
                <a:close/>
              </a:path>
              <a:path w="720090" h="723264">
                <a:moveTo>
                  <a:pt x="539597" y="671791"/>
                </a:moveTo>
                <a:lnTo>
                  <a:pt x="538378" y="671068"/>
                </a:lnTo>
                <a:lnTo>
                  <a:pt x="537133" y="669671"/>
                </a:lnTo>
                <a:lnTo>
                  <a:pt x="532193" y="669950"/>
                </a:lnTo>
                <a:lnTo>
                  <a:pt x="528434" y="670725"/>
                </a:lnTo>
                <a:lnTo>
                  <a:pt x="479615" y="677138"/>
                </a:lnTo>
                <a:lnTo>
                  <a:pt x="462876" y="679513"/>
                </a:lnTo>
                <a:lnTo>
                  <a:pt x="446189" y="682294"/>
                </a:lnTo>
                <a:lnTo>
                  <a:pt x="429437" y="684720"/>
                </a:lnTo>
                <a:lnTo>
                  <a:pt x="412546" y="686028"/>
                </a:lnTo>
                <a:lnTo>
                  <a:pt x="401294" y="686650"/>
                </a:lnTo>
                <a:lnTo>
                  <a:pt x="378815" y="688568"/>
                </a:lnTo>
                <a:lnTo>
                  <a:pt x="367563" y="689114"/>
                </a:lnTo>
                <a:lnTo>
                  <a:pt x="355130" y="689178"/>
                </a:lnTo>
                <a:lnTo>
                  <a:pt x="330238" y="688467"/>
                </a:lnTo>
                <a:lnTo>
                  <a:pt x="273837" y="685380"/>
                </a:lnTo>
                <a:lnTo>
                  <a:pt x="220459" y="681685"/>
                </a:lnTo>
                <a:lnTo>
                  <a:pt x="191477" y="678395"/>
                </a:lnTo>
                <a:lnTo>
                  <a:pt x="190004" y="679018"/>
                </a:lnTo>
                <a:lnTo>
                  <a:pt x="190423" y="679754"/>
                </a:lnTo>
                <a:lnTo>
                  <a:pt x="190652" y="680834"/>
                </a:lnTo>
                <a:lnTo>
                  <a:pt x="199974" y="685711"/>
                </a:lnTo>
                <a:lnTo>
                  <a:pt x="266077" y="708736"/>
                </a:lnTo>
                <a:lnTo>
                  <a:pt x="318211" y="719747"/>
                </a:lnTo>
                <a:lnTo>
                  <a:pt x="362267" y="722896"/>
                </a:lnTo>
                <a:lnTo>
                  <a:pt x="402958" y="719632"/>
                </a:lnTo>
                <a:lnTo>
                  <a:pt x="454571" y="709815"/>
                </a:lnTo>
                <a:lnTo>
                  <a:pt x="491693" y="697687"/>
                </a:lnTo>
                <a:lnTo>
                  <a:pt x="537997" y="674065"/>
                </a:lnTo>
                <a:lnTo>
                  <a:pt x="538708" y="672757"/>
                </a:lnTo>
                <a:lnTo>
                  <a:pt x="539597" y="671791"/>
                </a:lnTo>
                <a:close/>
              </a:path>
              <a:path w="720090" h="723264">
                <a:moveTo>
                  <a:pt x="544068" y="78168"/>
                </a:moveTo>
                <a:lnTo>
                  <a:pt x="540715" y="74815"/>
                </a:lnTo>
                <a:lnTo>
                  <a:pt x="532523" y="74726"/>
                </a:lnTo>
                <a:lnTo>
                  <a:pt x="529082" y="78143"/>
                </a:lnTo>
                <a:lnTo>
                  <a:pt x="529005" y="86271"/>
                </a:lnTo>
                <a:lnTo>
                  <a:pt x="532409" y="89674"/>
                </a:lnTo>
                <a:lnTo>
                  <a:pt x="536536" y="89712"/>
                </a:lnTo>
                <a:lnTo>
                  <a:pt x="540651" y="89750"/>
                </a:lnTo>
                <a:lnTo>
                  <a:pt x="544004" y="86410"/>
                </a:lnTo>
                <a:lnTo>
                  <a:pt x="544068" y="78168"/>
                </a:lnTo>
                <a:close/>
              </a:path>
              <a:path w="720090" h="723264">
                <a:moveTo>
                  <a:pt x="593013" y="584568"/>
                </a:moveTo>
                <a:lnTo>
                  <a:pt x="589508" y="581075"/>
                </a:lnTo>
                <a:lnTo>
                  <a:pt x="580732" y="581164"/>
                </a:lnTo>
                <a:lnTo>
                  <a:pt x="577316" y="584606"/>
                </a:lnTo>
                <a:lnTo>
                  <a:pt x="577215" y="593305"/>
                </a:lnTo>
                <a:lnTo>
                  <a:pt x="580859" y="596925"/>
                </a:lnTo>
                <a:lnTo>
                  <a:pt x="589521" y="596811"/>
                </a:lnTo>
                <a:lnTo>
                  <a:pt x="592912" y="593369"/>
                </a:lnTo>
                <a:lnTo>
                  <a:pt x="592963" y="589038"/>
                </a:lnTo>
                <a:lnTo>
                  <a:pt x="593013" y="584568"/>
                </a:lnTo>
                <a:close/>
              </a:path>
              <a:path w="720090" h="723264">
                <a:moveTo>
                  <a:pt x="593217" y="283857"/>
                </a:moveTo>
                <a:lnTo>
                  <a:pt x="588797" y="287667"/>
                </a:lnTo>
                <a:lnTo>
                  <a:pt x="584657" y="292747"/>
                </a:lnTo>
                <a:lnTo>
                  <a:pt x="580885" y="296557"/>
                </a:lnTo>
                <a:lnTo>
                  <a:pt x="573189" y="304177"/>
                </a:lnTo>
                <a:lnTo>
                  <a:pt x="564769" y="306717"/>
                </a:lnTo>
                <a:lnTo>
                  <a:pt x="555612" y="307987"/>
                </a:lnTo>
                <a:lnTo>
                  <a:pt x="552323" y="306717"/>
                </a:lnTo>
                <a:lnTo>
                  <a:pt x="545731" y="304177"/>
                </a:lnTo>
                <a:lnTo>
                  <a:pt x="528497" y="297827"/>
                </a:lnTo>
                <a:lnTo>
                  <a:pt x="511022" y="294017"/>
                </a:lnTo>
                <a:lnTo>
                  <a:pt x="493191" y="292747"/>
                </a:lnTo>
                <a:lnTo>
                  <a:pt x="474903" y="297827"/>
                </a:lnTo>
                <a:lnTo>
                  <a:pt x="468604" y="278777"/>
                </a:lnTo>
                <a:lnTo>
                  <a:pt x="467601" y="277507"/>
                </a:lnTo>
                <a:lnTo>
                  <a:pt x="463054" y="271818"/>
                </a:lnTo>
                <a:lnTo>
                  <a:pt x="463054" y="375297"/>
                </a:lnTo>
                <a:lnTo>
                  <a:pt x="459765" y="377837"/>
                </a:lnTo>
                <a:lnTo>
                  <a:pt x="456780" y="381647"/>
                </a:lnTo>
                <a:lnTo>
                  <a:pt x="452882" y="382219"/>
                </a:lnTo>
                <a:lnTo>
                  <a:pt x="452882" y="427367"/>
                </a:lnTo>
                <a:lnTo>
                  <a:pt x="452412" y="440067"/>
                </a:lnTo>
                <a:lnTo>
                  <a:pt x="445770" y="446417"/>
                </a:lnTo>
                <a:lnTo>
                  <a:pt x="431876" y="446417"/>
                </a:lnTo>
                <a:lnTo>
                  <a:pt x="430758" y="445147"/>
                </a:lnTo>
                <a:lnTo>
                  <a:pt x="426313" y="440067"/>
                </a:lnTo>
                <a:lnTo>
                  <a:pt x="426821" y="426097"/>
                </a:lnTo>
                <a:lnTo>
                  <a:pt x="426872" y="424827"/>
                </a:lnTo>
                <a:lnTo>
                  <a:pt x="432435" y="419747"/>
                </a:lnTo>
                <a:lnTo>
                  <a:pt x="446925" y="421017"/>
                </a:lnTo>
                <a:lnTo>
                  <a:pt x="452882" y="427367"/>
                </a:lnTo>
                <a:lnTo>
                  <a:pt x="452882" y="382219"/>
                </a:lnTo>
                <a:lnTo>
                  <a:pt x="448056" y="382917"/>
                </a:lnTo>
                <a:lnTo>
                  <a:pt x="444588" y="379107"/>
                </a:lnTo>
                <a:lnTo>
                  <a:pt x="443052" y="370217"/>
                </a:lnTo>
                <a:lnTo>
                  <a:pt x="444068" y="368947"/>
                </a:lnTo>
                <a:lnTo>
                  <a:pt x="447116" y="365137"/>
                </a:lnTo>
                <a:lnTo>
                  <a:pt x="448132" y="363867"/>
                </a:lnTo>
                <a:lnTo>
                  <a:pt x="456323" y="366407"/>
                </a:lnTo>
                <a:lnTo>
                  <a:pt x="459473" y="368947"/>
                </a:lnTo>
                <a:lnTo>
                  <a:pt x="462902" y="371487"/>
                </a:lnTo>
                <a:lnTo>
                  <a:pt x="463054" y="375297"/>
                </a:lnTo>
                <a:lnTo>
                  <a:pt x="463054" y="271818"/>
                </a:lnTo>
                <a:lnTo>
                  <a:pt x="459498" y="267347"/>
                </a:lnTo>
                <a:lnTo>
                  <a:pt x="457479" y="264807"/>
                </a:lnTo>
                <a:lnTo>
                  <a:pt x="442226" y="255917"/>
                </a:lnTo>
                <a:lnTo>
                  <a:pt x="440448" y="255676"/>
                </a:lnTo>
                <a:lnTo>
                  <a:pt x="440448" y="283857"/>
                </a:lnTo>
                <a:lnTo>
                  <a:pt x="440347" y="300367"/>
                </a:lnTo>
                <a:lnTo>
                  <a:pt x="436524" y="304076"/>
                </a:lnTo>
                <a:lnTo>
                  <a:pt x="436524" y="347357"/>
                </a:lnTo>
                <a:lnTo>
                  <a:pt x="432358" y="352437"/>
                </a:lnTo>
                <a:lnTo>
                  <a:pt x="427901" y="352437"/>
                </a:lnTo>
                <a:lnTo>
                  <a:pt x="427901" y="400697"/>
                </a:lnTo>
                <a:lnTo>
                  <a:pt x="425691" y="401967"/>
                </a:lnTo>
                <a:lnTo>
                  <a:pt x="423443" y="404507"/>
                </a:lnTo>
                <a:lnTo>
                  <a:pt x="419417" y="404507"/>
                </a:lnTo>
                <a:lnTo>
                  <a:pt x="415950" y="401967"/>
                </a:lnTo>
                <a:lnTo>
                  <a:pt x="416648" y="398157"/>
                </a:lnTo>
                <a:lnTo>
                  <a:pt x="419125" y="394347"/>
                </a:lnTo>
                <a:lnTo>
                  <a:pt x="423100" y="394347"/>
                </a:lnTo>
                <a:lnTo>
                  <a:pt x="425627" y="396887"/>
                </a:lnTo>
                <a:lnTo>
                  <a:pt x="427863" y="398157"/>
                </a:lnTo>
                <a:lnTo>
                  <a:pt x="427901" y="400697"/>
                </a:lnTo>
                <a:lnTo>
                  <a:pt x="427901" y="352437"/>
                </a:lnTo>
                <a:lnTo>
                  <a:pt x="419976" y="352437"/>
                </a:lnTo>
                <a:lnTo>
                  <a:pt x="414540" y="347357"/>
                </a:lnTo>
                <a:lnTo>
                  <a:pt x="414870" y="335927"/>
                </a:lnTo>
                <a:lnTo>
                  <a:pt x="420116" y="330847"/>
                </a:lnTo>
                <a:lnTo>
                  <a:pt x="431800" y="330847"/>
                </a:lnTo>
                <a:lnTo>
                  <a:pt x="436321" y="335927"/>
                </a:lnTo>
                <a:lnTo>
                  <a:pt x="436524" y="347357"/>
                </a:lnTo>
                <a:lnTo>
                  <a:pt x="436524" y="304076"/>
                </a:lnTo>
                <a:lnTo>
                  <a:pt x="433793" y="306717"/>
                </a:lnTo>
                <a:lnTo>
                  <a:pt x="417982" y="306717"/>
                </a:lnTo>
                <a:lnTo>
                  <a:pt x="411073" y="300367"/>
                </a:lnTo>
                <a:lnTo>
                  <a:pt x="411149" y="295287"/>
                </a:lnTo>
                <a:lnTo>
                  <a:pt x="411302" y="285127"/>
                </a:lnTo>
                <a:lnTo>
                  <a:pt x="417766" y="278777"/>
                </a:lnTo>
                <a:lnTo>
                  <a:pt x="433819" y="277507"/>
                </a:lnTo>
                <a:lnTo>
                  <a:pt x="440448" y="283857"/>
                </a:lnTo>
                <a:lnTo>
                  <a:pt x="440448" y="255676"/>
                </a:lnTo>
                <a:lnTo>
                  <a:pt x="423608" y="253377"/>
                </a:lnTo>
                <a:lnTo>
                  <a:pt x="425069" y="249567"/>
                </a:lnTo>
                <a:lnTo>
                  <a:pt x="426008" y="247027"/>
                </a:lnTo>
                <a:lnTo>
                  <a:pt x="426859" y="245757"/>
                </a:lnTo>
                <a:lnTo>
                  <a:pt x="432828" y="236867"/>
                </a:lnTo>
                <a:lnTo>
                  <a:pt x="437908" y="229247"/>
                </a:lnTo>
                <a:lnTo>
                  <a:pt x="443090" y="221627"/>
                </a:lnTo>
                <a:lnTo>
                  <a:pt x="448437" y="214007"/>
                </a:lnTo>
                <a:lnTo>
                  <a:pt x="455637" y="200037"/>
                </a:lnTo>
                <a:lnTo>
                  <a:pt x="457238" y="186067"/>
                </a:lnTo>
                <a:lnTo>
                  <a:pt x="453199" y="170827"/>
                </a:lnTo>
                <a:lnTo>
                  <a:pt x="443471" y="158127"/>
                </a:lnTo>
                <a:lnTo>
                  <a:pt x="445604" y="164477"/>
                </a:lnTo>
                <a:lnTo>
                  <a:pt x="447548" y="170827"/>
                </a:lnTo>
                <a:lnTo>
                  <a:pt x="449287" y="175907"/>
                </a:lnTo>
                <a:lnTo>
                  <a:pt x="450850" y="183527"/>
                </a:lnTo>
                <a:lnTo>
                  <a:pt x="450519" y="191147"/>
                </a:lnTo>
                <a:lnTo>
                  <a:pt x="447878" y="197497"/>
                </a:lnTo>
                <a:lnTo>
                  <a:pt x="442518" y="203847"/>
                </a:lnTo>
                <a:lnTo>
                  <a:pt x="431380" y="212737"/>
                </a:lnTo>
                <a:lnTo>
                  <a:pt x="420598" y="222897"/>
                </a:lnTo>
                <a:lnTo>
                  <a:pt x="410883" y="233057"/>
                </a:lnTo>
                <a:lnTo>
                  <a:pt x="402869" y="245757"/>
                </a:lnTo>
                <a:lnTo>
                  <a:pt x="401523" y="244538"/>
                </a:lnTo>
                <a:lnTo>
                  <a:pt x="401523" y="429907"/>
                </a:lnTo>
                <a:lnTo>
                  <a:pt x="401218" y="440067"/>
                </a:lnTo>
                <a:lnTo>
                  <a:pt x="398386" y="443877"/>
                </a:lnTo>
                <a:lnTo>
                  <a:pt x="390652" y="445147"/>
                </a:lnTo>
                <a:lnTo>
                  <a:pt x="388251" y="441337"/>
                </a:lnTo>
                <a:lnTo>
                  <a:pt x="384238" y="438797"/>
                </a:lnTo>
                <a:lnTo>
                  <a:pt x="383946" y="436257"/>
                </a:lnTo>
                <a:lnTo>
                  <a:pt x="383209" y="429907"/>
                </a:lnTo>
                <a:lnTo>
                  <a:pt x="387007" y="426097"/>
                </a:lnTo>
                <a:lnTo>
                  <a:pt x="398792" y="426097"/>
                </a:lnTo>
                <a:lnTo>
                  <a:pt x="401523" y="429907"/>
                </a:lnTo>
                <a:lnTo>
                  <a:pt x="401523" y="244538"/>
                </a:lnTo>
                <a:lnTo>
                  <a:pt x="400519" y="243624"/>
                </a:lnTo>
                <a:lnTo>
                  <a:pt x="400519" y="344817"/>
                </a:lnTo>
                <a:lnTo>
                  <a:pt x="392772" y="352437"/>
                </a:lnTo>
                <a:lnTo>
                  <a:pt x="374040" y="352437"/>
                </a:lnTo>
                <a:lnTo>
                  <a:pt x="372821" y="351269"/>
                </a:lnTo>
                <a:lnTo>
                  <a:pt x="372821" y="431177"/>
                </a:lnTo>
                <a:lnTo>
                  <a:pt x="368681" y="436257"/>
                </a:lnTo>
                <a:lnTo>
                  <a:pt x="368134" y="436257"/>
                </a:lnTo>
                <a:lnTo>
                  <a:pt x="368134" y="464197"/>
                </a:lnTo>
                <a:lnTo>
                  <a:pt x="362394" y="468007"/>
                </a:lnTo>
                <a:lnTo>
                  <a:pt x="359295" y="471817"/>
                </a:lnTo>
                <a:lnTo>
                  <a:pt x="351218" y="474357"/>
                </a:lnTo>
                <a:lnTo>
                  <a:pt x="345884" y="468007"/>
                </a:lnTo>
                <a:lnTo>
                  <a:pt x="347230" y="457847"/>
                </a:lnTo>
                <a:lnTo>
                  <a:pt x="350710" y="454037"/>
                </a:lnTo>
                <a:lnTo>
                  <a:pt x="359410" y="455307"/>
                </a:lnTo>
                <a:lnTo>
                  <a:pt x="362483" y="460387"/>
                </a:lnTo>
                <a:lnTo>
                  <a:pt x="368134" y="464197"/>
                </a:lnTo>
                <a:lnTo>
                  <a:pt x="368134" y="436257"/>
                </a:lnTo>
                <a:lnTo>
                  <a:pt x="356603" y="436257"/>
                </a:lnTo>
                <a:lnTo>
                  <a:pt x="350875" y="431177"/>
                </a:lnTo>
                <a:lnTo>
                  <a:pt x="350939" y="428637"/>
                </a:lnTo>
                <a:lnTo>
                  <a:pt x="351180" y="419747"/>
                </a:lnTo>
                <a:lnTo>
                  <a:pt x="353885" y="417207"/>
                </a:lnTo>
                <a:lnTo>
                  <a:pt x="356590" y="414667"/>
                </a:lnTo>
                <a:lnTo>
                  <a:pt x="368236" y="414667"/>
                </a:lnTo>
                <a:lnTo>
                  <a:pt x="372681" y="418477"/>
                </a:lnTo>
                <a:lnTo>
                  <a:pt x="372821" y="431177"/>
                </a:lnTo>
                <a:lnTo>
                  <a:pt x="372821" y="351269"/>
                </a:lnTo>
                <a:lnTo>
                  <a:pt x="371208" y="349719"/>
                </a:lnTo>
                <a:lnTo>
                  <a:pt x="371208" y="375297"/>
                </a:lnTo>
                <a:lnTo>
                  <a:pt x="371157" y="379107"/>
                </a:lnTo>
                <a:lnTo>
                  <a:pt x="368211" y="381647"/>
                </a:lnTo>
                <a:lnTo>
                  <a:pt x="364934" y="385457"/>
                </a:lnTo>
                <a:lnTo>
                  <a:pt x="359473" y="384187"/>
                </a:lnTo>
                <a:lnTo>
                  <a:pt x="355168" y="379107"/>
                </a:lnTo>
                <a:lnTo>
                  <a:pt x="355295" y="374027"/>
                </a:lnTo>
                <a:lnTo>
                  <a:pt x="359689" y="370217"/>
                </a:lnTo>
                <a:lnTo>
                  <a:pt x="365175" y="368947"/>
                </a:lnTo>
                <a:lnTo>
                  <a:pt x="368325" y="374027"/>
                </a:lnTo>
                <a:lnTo>
                  <a:pt x="371208" y="375297"/>
                </a:lnTo>
                <a:lnTo>
                  <a:pt x="371208" y="349719"/>
                </a:lnTo>
                <a:lnTo>
                  <a:pt x="367436" y="346087"/>
                </a:lnTo>
                <a:lnTo>
                  <a:pt x="367461" y="343547"/>
                </a:lnTo>
                <a:lnTo>
                  <a:pt x="367550" y="335927"/>
                </a:lnTo>
                <a:lnTo>
                  <a:pt x="367588" y="332117"/>
                </a:lnTo>
                <a:lnTo>
                  <a:pt x="367639" y="327037"/>
                </a:lnTo>
                <a:lnTo>
                  <a:pt x="374624" y="319417"/>
                </a:lnTo>
                <a:lnTo>
                  <a:pt x="392925" y="320687"/>
                </a:lnTo>
                <a:lnTo>
                  <a:pt x="400418" y="327037"/>
                </a:lnTo>
                <a:lnTo>
                  <a:pt x="400519" y="344817"/>
                </a:lnTo>
                <a:lnTo>
                  <a:pt x="400519" y="243624"/>
                </a:lnTo>
                <a:lnTo>
                  <a:pt x="397294" y="240677"/>
                </a:lnTo>
                <a:lnTo>
                  <a:pt x="388200" y="232397"/>
                </a:lnTo>
                <a:lnTo>
                  <a:pt x="388200" y="248297"/>
                </a:lnTo>
                <a:lnTo>
                  <a:pt x="388099" y="260997"/>
                </a:lnTo>
                <a:lnTo>
                  <a:pt x="382104" y="267347"/>
                </a:lnTo>
                <a:lnTo>
                  <a:pt x="371182" y="267347"/>
                </a:lnTo>
                <a:lnTo>
                  <a:pt x="371182" y="302907"/>
                </a:lnTo>
                <a:lnTo>
                  <a:pt x="369900" y="307987"/>
                </a:lnTo>
                <a:lnTo>
                  <a:pt x="365404" y="309257"/>
                </a:lnTo>
                <a:lnTo>
                  <a:pt x="362559" y="311797"/>
                </a:lnTo>
                <a:lnTo>
                  <a:pt x="360222" y="309257"/>
                </a:lnTo>
                <a:lnTo>
                  <a:pt x="356260" y="306717"/>
                </a:lnTo>
                <a:lnTo>
                  <a:pt x="356158" y="305447"/>
                </a:lnTo>
                <a:lnTo>
                  <a:pt x="355841" y="301637"/>
                </a:lnTo>
                <a:lnTo>
                  <a:pt x="359879" y="297827"/>
                </a:lnTo>
                <a:lnTo>
                  <a:pt x="360972" y="296557"/>
                </a:lnTo>
                <a:lnTo>
                  <a:pt x="362051" y="295287"/>
                </a:lnTo>
                <a:lnTo>
                  <a:pt x="365633" y="295287"/>
                </a:lnTo>
                <a:lnTo>
                  <a:pt x="367449" y="299097"/>
                </a:lnTo>
                <a:lnTo>
                  <a:pt x="371182" y="302907"/>
                </a:lnTo>
                <a:lnTo>
                  <a:pt x="371182" y="267347"/>
                </a:lnTo>
                <a:lnTo>
                  <a:pt x="368198" y="267347"/>
                </a:lnTo>
                <a:lnTo>
                  <a:pt x="361721" y="260997"/>
                </a:lnTo>
                <a:lnTo>
                  <a:pt x="381520" y="240677"/>
                </a:lnTo>
                <a:lnTo>
                  <a:pt x="388200" y="248297"/>
                </a:lnTo>
                <a:lnTo>
                  <a:pt x="388200" y="232397"/>
                </a:lnTo>
                <a:lnTo>
                  <a:pt x="386143" y="230517"/>
                </a:lnTo>
                <a:lnTo>
                  <a:pt x="365340" y="224167"/>
                </a:lnTo>
                <a:lnTo>
                  <a:pt x="350888" y="226707"/>
                </a:lnTo>
                <a:lnTo>
                  <a:pt x="350888" y="321957"/>
                </a:lnTo>
                <a:lnTo>
                  <a:pt x="350799" y="325767"/>
                </a:lnTo>
                <a:lnTo>
                  <a:pt x="347433" y="327037"/>
                </a:lnTo>
                <a:lnTo>
                  <a:pt x="344233" y="332117"/>
                </a:lnTo>
                <a:lnTo>
                  <a:pt x="340652" y="332117"/>
                </a:lnTo>
                <a:lnTo>
                  <a:pt x="340652" y="370217"/>
                </a:lnTo>
                <a:lnTo>
                  <a:pt x="339394" y="380377"/>
                </a:lnTo>
                <a:lnTo>
                  <a:pt x="335851" y="384187"/>
                </a:lnTo>
                <a:lnTo>
                  <a:pt x="325196" y="385457"/>
                </a:lnTo>
                <a:lnTo>
                  <a:pt x="320852" y="380377"/>
                </a:lnTo>
                <a:lnTo>
                  <a:pt x="340652" y="370217"/>
                </a:lnTo>
                <a:lnTo>
                  <a:pt x="340652" y="332117"/>
                </a:lnTo>
                <a:lnTo>
                  <a:pt x="335343" y="332117"/>
                </a:lnTo>
                <a:lnTo>
                  <a:pt x="331838" y="328307"/>
                </a:lnTo>
                <a:lnTo>
                  <a:pt x="332435" y="316877"/>
                </a:lnTo>
                <a:lnTo>
                  <a:pt x="336308" y="313067"/>
                </a:lnTo>
                <a:lnTo>
                  <a:pt x="344703" y="315607"/>
                </a:lnTo>
                <a:lnTo>
                  <a:pt x="347662" y="319417"/>
                </a:lnTo>
                <a:lnTo>
                  <a:pt x="350888" y="321957"/>
                </a:lnTo>
                <a:lnTo>
                  <a:pt x="350888" y="226707"/>
                </a:lnTo>
                <a:lnTo>
                  <a:pt x="349719" y="226910"/>
                </a:lnTo>
                <a:lnTo>
                  <a:pt x="349719" y="277507"/>
                </a:lnTo>
                <a:lnTo>
                  <a:pt x="345173" y="282587"/>
                </a:lnTo>
                <a:lnTo>
                  <a:pt x="332219" y="282587"/>
                </a:lnTo>
                <a:lnTo>
                  <a:pt x="330136" y="281000"/>
                </a:lnTo>
                <a:lnTo>
                  <a:pt x="330136" y="300367"/>
                </a:lnTo>
                <a:lnTo>
                  <a:pt x="327253" y="302907"/>
                </a:lnTo>
                <a:lnTo>
                  <a:pt x="325348" y="305447"/>
                </a:lnTo>
                <a:lnTo>
                  <a:pt x="321932" y="305447"/>
                </a:lnTo>
                <a:lnTo>
                  <a:pt x="321106" y="304177"/>
                </a:lnTo>
                <a:lnTo>
                  <a:pt x="320281" y="302907"/>
                </a:lnTo>
                <a:lnTo>
                  <a:pt x="318490" y="301637"/>
                </a:lnTo>
                <a:lnTo>
                  <a:pt x="320027" y="299097"/>
                </a:lnTo>
                <a:lnTo>
                  <a:pt x="321411" y="296557"/>
                </a:lnTo>
                <a:lnTo>
                  <a:pt x="324853" y="296557"/>
                </a:lnTo>
                <a:lnTo>
                  <a:pt x="326898" y="299097"/>
                </a:lnTo>
                <a:lnTo>
                  <a:pt x="330136" y="300367"/>
                </a:lnTo>
                <a:lnTo>
                  <a:pt x="330136" y="281000"/>
                </a:lnTo>
                <a:lnTo>
                  <a:pt x="327228" y="278777"/>
                </a:lnTo>
                <a:lnTo>
                  <a:pt x="327342" y="266077"/>
                </a:lnTo>
                <a:lnTo>
                  <a:pt x="332587" y="259727"/>
                </a:lnTo>
                <a:lnTo>
                  <a:pt x="344500" y="259727"/>
                </a:lnTo>
                <a:lnTo>
                  <a:pt x="349580" y="264807"/>
                </a:lnTo>
                <a:lnTo>
                  <a:pt x="349719" y="277507"/>
                </a:lnTo>
                <a:lnTo>
                  <a:pt x="349719" y="226910"/>
                </a:lnTo>
                <a:lnTo>
                  <a:pt x="343573" y="227977"/>
                </a:lnTo>
                <a:lnTo>
                  <a:pt x="323938" y="244487"/>
                </a:lnTo>
                <a:lnTo>
                  <a:pt x="322605" y="241947"/>
                </a:lnTo>
                <a:lnTo>
                  <a:pt x="322021" y="241947"/>
                </a:lnTo>
                <a:lnTo>
                  <a:pt x="316369" y="232638"/>
                </a:lnTo>
                <a:lnTo>
                  <a:pt x="316369" y="394347"/>
                </a:lnTo>
                <a:lnTo>
                  <a:pt x="315582" y="399427"/>
                </a:lnTo>
                <a:lnTo>
                  <a:pt x="311581" y="404507"/>
                </a:lnTo>
                <a:lnTo>
                  <a:pt x="306120" y="405460"/>
                </a:lnTo>
                <a:lnTo>
                  <a:pt x="306120" y="436257"/>
                </a:lnTo>
                <a:lnTo>
                  <a:pt x="306019" y="440067"/>
                </a:lnTo>
                <a:lnTo>
                  <a:pt x="302666" y="441337"/>
                </a:lnTo>
                <a:lnTo>
                  <a:pt x="299466" y="446417"/>
                </a:lnTo>
                <a:lnTo>
                  <a:pt x="290639" y="446417"/>
                </a:lnTo>
                <a:lnTo>
                  <a:pt x="287108" y="442607"/>
                </a:lnTo>
                <a:lnTo>
                  <a:pt x="287680" y="431177"/>
                </a:lnTo>
                <a:lnTo>
                  <a:pt x="291604" y="428637"/>
                </a:lnTo>
                <a:lnTo>
                  <a:pt x="299948" y="429907"/>
                </a:lnTo>
                <a:lnTo>
                  <a:pt x="302895" y="433717"/>
                </a:lnTo>
                <a:lnTo>
                  <a:pt x="306120" y="436257"/>
                </a:lnTo>
                <a:lnTo>
                  <a:pt x="306120" y="405460"/>
                </a:lnTo>
                <a:lnTo>
                  <a:pt x="304253" y="405777"/>
                </a:lnTo>
                <a:lnTo>
                  <a:pt x="300507" y="401967"/>
                </a:lnTo>
                <a:lnTo>
                  <a:pt x="302094" y="394347"/>
                </a:lnTo>
                <a:lnTo>
                  <a:pt x="304965" y="390537"/>
                </a:lnTo>
                <a:lnTo>
                  <a:pt x="306844" y="387997"/>
                </a:lnTo>
                <a:lnTo>
                  <a:pt x="310464" y="387997"/>
                </a:lnTo>
                <a:lnTo>
                  <a:pt x="312470" y="391807"/>
                </a:lnTo>
                <a:lnTo>
                  <a:pt x="316369" y="394347"/>
                </a:lnTo>
                <a:lnTo>
                  <a:pt x="316369" y="232638"/>
                </a:lnTo>
                <a:lnTo>
                  <a:pt x="315087" y="230517"/>
                </a:lnTo>
                <a:lnTo>
                  <a:pt x="310235" y="217817"/>
                </a:lnTo>
                <a:lnTo>
                  <a:pt x="305917" y="203352"/>
                </a:lnTo>
                <a:lnTo>
                  <a:pt x="305917" y="349897"/>
                </a:lnTo>
                <a:lnTo>
                  <a:pt x="305828" y="352437"/>
                </a:lnTo>
                <a:lnTo>
                  <a:pt x="302742" y="356247"/>
                </a:lnTo>
                <a:lnTo>
                  <a:pt x="299275" y="356247"/>
                </a:lnTo>
                <a:lnTo>
                  <a:pt x="296125" y="352437"/>
                </a:lnTo>
                <a:lnTo>
                  <a:pt x="296151" y="349897"/>
                </a:lnTo>
                <a:lnTo>
                  <a:pt x="298589" y="347357"/>
                </a:lnTo>
                <a:lnTo>
                  <a:pt x="301142" y="343547"/>
                </a:lnTo>
                <a:lnTo>
                  <a:pt x="303542" y="347357"/>
                </a:lnTo>
                <a:lnTo>
                  <a:pt x="305917" y="349897"/>
                </a:lnTo>
                <a:lnTo>
                  <a:pt x="305917" y="203352"/>
                </a:lnTo>
                <a:lnTo>
                  <a:pt x="302653" y="192417"/>
                </a:lnTo>
                <a:lnTo>
                  <a:pt x="300507" y="184797"/>
                </a:lnTo>
                <a:lnTo>
                  <a:pt x="264833" y="164477"/>
                </a:lnTo>
                <a:lnTo>
                  <a:pt x="255358" y="164477"/>
                </a:lnTo>
                <a:lnTo>
                  <a:pt x="270002" y="169557"/>
                </a:lnTo>
                <a:lnTo>
                  <a:pt x="277253" y="173367"/>
                </a:lnTo>
                <a:lnTo>
                  <a:pt x="292455" y="210197"/>
                </a:lnTo>
                <a:lnTo>
                  <a:pt x="293751" y="224167"/>
                </a:lnTo>
                <a:lnTo>
                  <a:pt x="296849" y="239407"/>
                </a:lnTo>
                <a:lnTo>
                  <a:pt x="302463" y="253377"/>
                </a:lnTo>
                <a:lnTo>
                  <a:pt x="297027" y="254038"/>
                </a:lnTo>
                <a:lnTo>
                  <a:pt x="297027" y="288937"/>
                </a:lnTo>
                <a:lnTo>
                  <a:pt x="295871" y="295287"/>
                </a:lnTo>
                <a:lnTo>
                  <a:pt x="291604" y="296557"/>
                </a:lnTo>
                <a:lnTo>
                  <a:pt x="289433" y="298615"/>
                </a:lnTo>
                <a:lnTo>
                  <a:pt x="289433" y="321957"/>
                </a:lnTo>
                <a:lnTo>
                  <a:pt x="289001" y="332117"/>
                </a:lnTo>
                <a:lnTo>
                  <a:pt x="285445" y="335927"/>
                </a:lnTo>
                <a:lnTo>
                  <a:pt x="274764" y="335927"/>
                </a:lnTo>
                <a:lnTo>
                  <a:pt x="270827" y="333387"/>
                </a:lnTo>
                <a:lnTo>
                  <a:pt x="270090" y="320687"/>
                </a:lnTo>
                <a:lnTo>
                  <a:pt x="273786" y="318147"/>
                </a:lnTo>
                <a:lnTo>
                  <a:pt x="284302" y="316877"/>
                </a:lnTo>
                <a:lnTo>
                  <a:pt x="289433" y="321957"/>
                </a:lnTo>
                <a:lnTo>
                  <a:pt x="289433" y="298615"/>
                </a:lnTo>
                <a:lnTo>
                  <a:pt x="288912" y="299097"/>
                </a:lnTo>
                <a:lnTo>
                  <a:pt x="286397" y="296557"/>
                </a:lnTo>
                <a:lnTo>
                  <a:pt x="282257" y="294017"/>
                </a:lnTo>
                <a:lnTo>
                  <a:pt x="281584" y="288937"/>
                </a:lnTo>
                <a:lnTo>
                  <a:pt x="285648" y="285127"/>
                </a:lnTo>
                <a:lnTo>
                  <a:pt x="287769" y="282587"/>
                </a:lnTo>
                <a:lnTo>
                  <a:pt x="291503" y="282587"/>
                </a:lnTo>
                <a:lnTo>
                  <a:pt x="293331" y="286397"/>
                </a:lnTo>
                <a:lnTo>
                  <a:pt x="297027" y="288937"/>
                </a:lnTo>
                <a:lnTo>
                  <a:pt x="297027" y="254038"/>
                </a:lnTo>
                <a:lnTo>
                  <a:pt x="291960" y="254647"/>
                </a:lnTo>
                <a:lnTo>
                  <a:pt x="282371" y="255917"/>
                </a:lnTo>
                <a:lnTo>
                  <a:pt x="273685" y="260997"/>
                </a:lnTo>
                <a:lnTo>
                  <a:pt x="266839" y="266547"/>
                </a:lnTo>
                <a:lnTo>
                  <a:pt x="266839" y="363867"/>
                </a:lnTo>
                <a:lnTo>
                  <a:pt x="266534" y="376567"/>
                </a:lnTo>
                <a:lnTo>
                  <a:pt x="261747" y="380377"/>
                </a:lnTo>
                <a:lnTo>
                  <a:pt x="248526" y="380377"/>
                </a:lnTo>
                <a:lnTo>
                  <a:pt x="244106" y="375297"/>
                </a:lnTo>
                <a:lnTo>
                  <a:pt x="244424" y="362597"/>
                </a:lnTo>
                <a:lnTo>
                  <a:pt x="249262" y="358787"/>
                </a:lnTo>
                <a:lnTo>
                  <a:pt x="262382" y="358787"/>
                </a:lnTo>
                <a:lnTo>
                  <a:pt x="266839" y="363867"/>
                </a:lnTo>
                <a:lnTo>
                  <a:pt x="266839" y="266547"/>
                </a:lnTo>
                <a:lnTo>
                  <a:pt x="251777" y="304177"/>
                </a:lnTo>
                <a:lnTo>
                  <a:pt x="248602" y="302907"/>
                </a:lnTo>
                <a:lnTo>
                  <a:pt x="245872" y="302907"/>
                </a:lnTo>
                <a:lnTo>
                  <a:pt x="222580" y="290207"/>
                </a:lnTo>
                <a:lnTo>
                  <a:pt x="212102" y="283857"/>
                </a:lnTo>
                <a:lnTo>
                  <a:pt x="205943" y="280047"/>
                </a:lnTo>
                <a:lnTo>
                  <a:pt x="201841" y="277507"/>
                </a:lnTo>
                <a:lnTo>
                  <a:pt x="194360" y="272427"/>
                </a:lnTo>
                <a:lnTo>
                  <a:pt x="186829" y="271157"/>
                </a:lnTo>
                <a:lnTo>
                  <a:pt x="147929" y="287667"/>
                </a:lnTo>
                <a:lnTo>
                  <a:pt x="152095" y="287667"/>
                </a:lnTo>
                <a:lnTo>
                  <a:pt x="156032" y="285127"/>
                </a:lnTo>
                <a:lnTo>
                  <a:pt x="160007" y="283857"/>
                </a:lnTo>
                <a:lnTo>
                  <a:pt x="173316" y="280047"/>
                </a:lnTo>
                <a:lnTo>
                  <a:pt x="183616" y="280047"/>
                </a:lnTo>
                <a:lnTo>
                  <a:pt x="192697" y="285127"/>
                </a:lnTo>
                <a:lnTo>
                  <a:pt x="202336" y="294017"/>
                </a:lnTo>
                <a:lnTo>
                  <a:pt x="210388" y="302907"/>
                </a:lnTo>
                <a:lnTo>
                  <a:pt x="219214" y="311797"/>
                </a:lnTo>
                <a:lnTo>
                  <a:pt x="228955" y="318147"/>
                </a:lnTo>
                <a:lnTo>
                  <a:pt x="239788" y="324497"/>
                </a:lnTo>
                <a:lnTo>
                  <a:pt x="232067" y="332117"/>
                </a:lnTo>
                <a:lnTo>
                  <a:pt x="226187" y="341007"/>
                </a:lnTo>
                <a:lnTo>
                  <a:pt x="222351" y="349897"/>
                </a:lnTo>
                <a:lnTo>
                  <a:pt x="220814" y="361327"/>
                </a:lnTo>
                <a:lnTo>
                  <a:pt x="221691" y="371487"/>
                </a:lnTo>
                <a:lnTo>
                  <a:pt x="224891" y="381647"/>
                </a:lnTo>
                <a:lnTo>
                  <a:pt x="230263" y="390537"/>
                </a:lnTo>
                <a:lnTo>
                  <a:pt x="237655" y="399427"/>
                </a:lnTo>
                <a:lnTo>
                  <a:pt x="228498" y="404507"/>
                </a:lnTo>
                <a:lnTo>
                  <a:pt x="219087" y="408317"/>
                </a:lnTo>
                <a:lnTo>
                  <a:pt x="199771" y="413397"/>
                </a:lnTo>
                <a:lnTo>
                  <a:pt x="183984" y="415937"/>
                </a:lnTo>
                <a:lnTo>
                  <a:pt x="176466" y="418477"/>
                </a:lnTo>
                <a:lnTo>
                  <a:pt x="156629" y="451497"/>
                </a:lnTo>
                <a:lnTo>
                  <a:pt x="155168" y="461657"/>
                </a:lnTo>
                <a:lnTo>
                  <a:pt x="157302" y="457847"/>
                </a:lnTo>
                <a:lnTo>
                  <a:pt x="158927" y="454037"/>
                </a:lnTo>
                <a:lnTo>
                  <a:pt x="160591" y="450227"/>
                </a:lnTo>
                <a:lnTo>
                  <a:pt x="166776" y="437527"/>
                </a:lnTo>
                <a:lnTo>
                  <a:pt x="173621" y="429907"/>
                </a:lnTo>
                <a:lnTo>
                  <a:pt x="183032" y="427367"/>
                </a:lnTo>
                <a:lnTo>
                  <a:pt x="196862" y="426097"/>
                </a:lnTo>
                <a:lnTo>
                  <a:pt x="210972" y="427367"/>
                </a:lnTo>
                <a:lnTo>
                  <a:pt x="224853" y="426097"/>
                </a:lnTo>
                <a:lnTo>
                  <a:pt x="238417" y="423557"/>
                </a:lnTo>
                <a:lnTo>
                  <a:pt x="251599" y="417207"/>
                </a:lnTo>
                <a:lnTo>
                  <a:pt x="256349" y="441337"/>
                </a:lnTo>
                <a:lnTo>
                  <a:pt x="265518" y="457847"/>
                </a:lnTo>
                <a:lnTo>
                  <a:pt x="280911" y="466737"/>
                </a:lnTo>
                <a:lnTo>
                  <a:pt x="304342" y="471817"/>
                </a:lnTo>
                <a:lnTo>
                  <a:pt x="300837" y="478167"/>
                </a:lnTo>
                <a:lnTo>
                  <a:pt x="298653" y="483247"/>
                </a:lnTo>
                <a:lnTo>
                  <a:pt x="294830" y="488327"/>
                </a:lnTo>
                <a:lnTo>
                  <a:pt x="287959" y="494677"/>
                </a:lnTo>
                <a:lnTo>
                  <a:pt x="273786" y="509917"/>
                </a:lnTo>
                <a:lnTo>
                  <a:pt x="255358" y="542937"/>
                </a:lnTo>
                <a:lnTo>
                  <a:pt x="256692" y="551827"/>
                </a:lnTo>
                <a:lnTo>
                  <a:pt x="259842" y="561987"/>
                </a:lnTo>
                <a:lnTo>
                  <a:pt x="263804" y="570877"/>
                </a:lnTo>
                <a:lnTo>
                  <a:pt x="264109" y="568337"/>
                </a:lnTo>
                <a:lnTo>
                  <a:pt x="263715" y="565797"/>
                </a:lnTo>
                <a:lnTo>
                  <a:pt x="263245" y="563257"/>
                </a:lnTo>
                <a:lnTo>
                  <a:pt x="261340" y="549287"/>
                </a:lnTo>
                <a:lnTo>
                  <a:pt x="262661" y="537857"/>
                </a:lnTo>
                <a:lnTo>
                  <a:pt x="267690" y="530237"/>
                </a:lnTo>
                <a:lnTo>
                  <a:pt x="276910" y="523887"/>
                </a:lnTo>
                <a:lnTo>
                  <a:pt x="291020" y="514997"/>
                </a:lnTo>
                <a:lnTo>
                  <a:pt x="304215" y="506107"/>
                </a:lnTo>
                <a:lnTo>
                  <a:pt x="315823" y="495947"/>
                </a:lnTo>
                <a:lnTo>
                  <a:pt x="325170" y="481977"/>
                </a:lnTo>
                <a:lnTo>
                  <a:pt x="333705" y="490867"/>
                </a:lnTo>
                <a:lnTo>
                  <a:pt x="343268" y="497217"/>
                </a:lnTo>
                <a:lnTo>
                  <a:pt x="353949" y="499757"/>
                </a:lnTo>
                <a:lnTo>
                  <a:pt x="365861" y="501027"/>
                </a:lnTo>
                <a:lnTo>
                  <a:pt x="377583" y="498487"/>
                </a:lnTo>
                <a:lnTo>
                  <a:pt x="387667" y="494677"/>
                </a:lnTo>
                <a:lnTo>
                  <a:pt x="396354" y="487057"/>
                </a:lnTo>
                <a:lnTo>
                  <a:pt x="400659" y="481977"/>
                </a:lnTo>
                <a:lnTo>
                  <a:pt x="403898" y="478167"/>
                </a:lnTo>
                <a:lnTo>
                  <a:pt x="410044" y="488327"/>
                </a:lnTo>
                <a:lnTo>
                  <a:pt x="413499" y="499757"/>
                </a:lnTo>
                <a:lnTo>
                  <a:pt x="414743" y="509917"/>
                </a:lnTo>
                <a:lnTo>
                  <a:pt x="414782" y="523887"/>
                </a:lnTo>
                <a:lnTo>
                  <a:pt x="414362" y="530237"/>
                </a:lnTo>
                <a:lnTo>
                  <a:pt x="413727" y="537857"/>
                </a:lnTo>
                <a:lnTo>
                  <a:pt x="413423" y="542937"/>
                </a:lnTo>
                <a:lnTo>
                  <a:pt x="436791" y="582307"/>
                </a:lnTo>
                <a:lnTo>
                  <a:pt x="449834" y="586117"/>
                </a:lnTo>
                <a:lnTo>
                  <a:pt x="445757" y="583577"/>
                </a:lnTo>
                <a:lnTo>
                  <a:pt x="431330" y="572147"/>
                </a:lnTo>
                <a:lnTo>
                  <a:pt x="424497" y="560717"/>
                </a:lnTo>
                <a:lnTo>
                  <a:pt x="424167" y="549287"/>
                </a:lnTo>
                <a:lnTo>
                  <a:pt x="429247" y="531507"/>
                </a:lnTo>
                <a:lnTo>
                  <a:pt x="433362" y="517537"/>
                </a:lnTo>
                <a:lnTo>
                  <a:pt x="434936" y="502297"/>
                </a:lnTo>
                <a:lnTo>
                  <a:pt x="433412" y="487057"/>
                </a:lnTo>
                <a:lnTo>
                  <a:pt x="430415" y="478167"/>
                </a:lnTo>
                <a:lnTo>
                  <a:pt x="429133" y="474357"/>
                </a:lnTo>
                <a:lnTo>
                  <a:pt x="428282" y="471817"/>
                </a:lnTo>
                <a:lnTo>
                  <a:pt x="438899" y="469277"/>
                </a:lnTo>
                <a:lnTo>
                  <a:pt x="448564" y="466737"/>
                </a:lnTo>
                <a:lnTo>
                  <a:pt x="457149" y="460387"/>
                </a:lnTo>
                <a:lnTo>
                  <a:pt x="463283" y="454037"/>
                </a:lnTo>
                <a:lnTo>
                  <a:pt x="464515" y="452767"/>
                </a:lnTo>
                <a:lnTo>
                  <a:pt x="468477" y="446417"/>
                </a:lnTo>
                <a:lnTo>
                  <a:pt x="470065" y="443877"/>
                </a:lnTo>
                <a:lnTo>
                  <a:pt x="473265" y="433717"/>
                </a:lnTo>
                <a:lnTo>
                  <a:pt x="474078" y="423557"/>
                </a:lnTo>
                <a:lnTo>
                  <a:pt x="473608" y="419747"/>
                </a:lnTo>
                <a:lnTo>
                  <a:pt x="472973" y="414667"/>
                </a:lnTo>
                <a:lnTo>
                  <a:pt x="472490" y="410857"/>
                </a:lnTo>
                <a:lnTo>
                  <a:pt x="480580" y="415937"/>
                </a:lnTo>
                <a:lnTo>
                  <a:pt x="487603" y="418477"/>
                </a:lnTo>
                <a:lnTo>
                  <a:pt x="492899" y="422287"/>
                </a:lnTo>
                <a:lnTo>
                  <a:pt x="500621" y="429907"/>
                </a:lnTo>
                <a:lnTo>
                  <a:pt x="508088" y="437527"/>
                </a:lnTo>
                <a:lnTo>
                  <a:pt x="515543" y="443877"/>
                </a:lnTo>
                <a:lnTo>
                  <a:pt x="549071" y="461657"/>
                </a:lnTo>
                <a:lnTo>
                  <a:pt x="559104" y="460387"/>
                </a:lnTo>
                <a:lnTo>
                  <a:pt x="571957" y="455307"/>
                </a:lnTo>
                <a:lnTo>
                  <a:pt x="578269" y="452767"/>
                </a:lnTo>
                <a:lnTo>
                  <a:pt x="570242" y="452767"/>
                </a:lnTo>
                <a:lnTo>
                  <a:pt x="566254" y="454037"/>
                </a:lnTo>
                <a:lnTo>
                  <a:pt x="552094" y="455307"/>
                </a:lnTo>
                <a:lnTo>
                  <a:pt x="541820" y="454037"/>
                </a:lnTo>
                <a:lnTo>
                  <a:pt x="533717" y="447687"/>
                </a:lnTo>
                <a:lnTo>
                  <a:pt x="526072" y="434987"/>
                </a:lnTo>
                <a:lnTo>
                  <a:pt x="519455" y="424827"/>
                </a:lnTo>
                <a:lnTo>
                  <a:pt x="511898" y="413397"/>
                </a:lnTo>
                <a:lnTo>
                  <a:pt x="509346" y="410857"/>
                </a:lnTo>
                <a:lnTo>
                  <a:pt x="504253" y="405777"/>
                </a:lnTo>
                <a:lnTo>
                  <a:pt x="502970" y="404507"/>
                </a:lnTo>
                <a:lnTo>
                  <a:pt x="492226" y="395617"/>
                </a:lnTo>
                <a:lnTo>
                  <a:pt x="493191" y="394347"/>
                </a:lnTo>
                <a:lnTo>
                  <a:pt x="498017" y="387997"/>
                </a:lnTo>
                <a:lnTo>
                  <a:pt x="498983" y="386727"/>
                </a:lnTo>
                <a:lnTo>
                  <a:pt x="499618" y="385457"/>
                </a:lnTo>
                <a:lnTo>
                  <a:pt x="500875" y="382917"/>
                </a:lnTo>
                <a:lnTo>
                  <a:pt x="503389" y="377837"/>
                </a:lnTo>
                <a:lnTo>
                  <a:pt x="505485" y="367677"/>
                </a:lnTo>
                <a:lnTo>
                  <a:pt x="505434" y="363867"/>
                </a:lnTo>
                <a:lnTo>
                  <a:pt x="505371" y="358787"/>
                </a:lnTo>
                <a:lnTo>
                  <a:pt x="505333" y="356247"/>
                </a:lnTo>
                <a:lnTo>
                  <a:pt x="504393" y="352437"/>
                </a:lnTo>
                <a:lnTo>
                  <a:pt x="502818" y="346087"/>
                </a:lnTo>
                <a:lnTo>
                  <a:pt x="498005" y="335927"/>
                </a:lnTo>
                <a:lnTo>
                  <a:pt x="493356" y="330847"/>
                </a:lnTo>
                <a:lnTo>
                  <a:pt x="491045" y="328307"/>
                </a:lnTo>
                <a:lnTo>
                  <a:pt x="482130" y="321957"/>
                </a:lnTo>
                <a:lnTo>
                  <a:pt x="486892" y="319417"/>
                </a:lnTo>
                <a:lnTo>
                  <a:pt x="494017" y="315607"/>
                </a:lnTo>
                <a:lnTo>
                  <a:pt x="518020" y="313067"/>
                </a:lnTo>
                <a:lnTo>
                  <a:pt x="530123" y="314337"/>
                </a:lnTo>
                <a:lnTo>
                  <a:pt x="545109" y="316877"/>
                </a:lnTo>
                <a:lnTo>
                  <a:pt x="559790" y="316877"/>
                </a:lnTo>
                <a:lnTo>
                  <a:pt x="571728" y="313067"/>
                </a:lnTo>
                <a:lnTo>
                  <a:pt x="573201" y="311797"/>
                </a:lnTo>
                <a:lnTo>
                  <a:pt x="577634" y="307987"/>
                </a:lnTo>
                <a:lnTo>
                  <a:pt x="580593" y="305447"/>
                </a:lnTo>
                <a:lnTo>
                  <a:pt x="587413" y="295287"/>
                </a:lnTo>
                <a:lnTo>
                  <a:pt x="593217" y="283857"/>
                </a:lnTo>
                <a:close/>
              </a:path>
              <a:path w="720090" h="723264">
                <a:moveTo>
                  <a:pt x="595630" y="124333"/>
                </a:moveTo>
                <a:lnTo>
                  <a:pt x="592391" y="121094"/>
                </a:lnTo>
                <a:lnTo>
                  <a:pt x="584009" y="121031"/>
                </a:lnTo>
                <a:lnTo>
                  <a:pt x="580694" y="124333"/>
                </a:lnTo>
                <a:lnTo>
                  <a:pt x="580656" y="132588"/>
                </a:lnTo>
                <a:lnTo>
                  <a:pt x="584009" y="135966"/>
                </a:lnTo>
                <a:lnTo>
                  <a:pt x="592239" y="136029"/>
                </a:lnTo>
                <a:lnTo>
                  <a:pt x="595553" y="132689"/>
                </a:lnTo>
                <a:lnTo>
                  <a:pt x="595591" y="128511"/>
                </a:lnTo>
                <a:lnTo>
                  <a:pt x="595630" y="124333"/>
                </a:lnTo>
                <a:close/>
              </a:path>
              <a:path w="720090" h="723264">
                <a:moveTo>
                  <a:pt x="634187" y="184264"/>
                </a:moveTo>
                <a:lnTo>
                  <a:pt x="634085" y="180136"/>
                </a:lnTo>
                <a:lnTo>
                  <a:pt x="633984" y="176085"/>
                </a:lnTo>
                <a:lnTo>
                  <a:pt x="630440" y="172720"/>
                </a:lnTo>
                <a:lnTo>
                  <a:pt x="622363" y="172923"/>
                </a:lnTo>
                <a:lnTo>
                  <a:pt x="619048" y="176466"/>
                </a:lnTo>
                <a:lnTo>
                  <a:pt x="619213" y="184658"/>
                </a:lnTo>
                <a:lnTo>
                  <a:pt x="622668" y="187909"/>
                </a:lnTo>
                <a:lnTo>
                  <a:pt x="630897" y="187744"/>
                </a:lnTo>
                <a:lnTo>
                  <a:pt x="634187" y="184264"/>
                </a:lnTo>
                <a:close/>
              </a:path>
              <a:path w="720090" h="723264">
                <a:moveTo>
                  <a:pt x="638060" y="533781"/>
                </a:moveTo>
                <a:lnTo>
                  <a:pt x="634657" y="530275"/>
                </a:lnTo>
                <a:lnTo>
                  <a:pt x="625894" y="530174"/>
                </a:lnTo>
                <a:lnTo>
                  <a:pt x="622261" y="533781"/>
                </a:lnTo>
                <a:lnTo>
                  <a:pt x="622287" y="542315"/>
                </a:lnTo>
                <a:lnTo>
                  <a:pt x="625703" y="545795"/>
                </a:lnTo>
                <a:lnTo>
                  <a:pt x="634339" y="546100"/>
                </a:lnTo>
                <a:lnTo>
                  <a:pt x="637933" y="542645"/>
                </a:lnTo>
                <a:lnTo>
                  <a:pt x="637997" y="538213"/>
                </a:lnTo>
                <a:lnTo>
                  <a:pt x="638060" y="533781"/>
                </a:lnTo>
                <a:close/>
              </a:path>
              <a:path w="720090" h="723264">
                <a:moveTo>
                  <a:pt x="672490" y="240296"/>
                </a:moveTo>
                <a:lnTo>
                  <a:pt x="669315" y="237109"/>
                </a:lnTo>
                <a:lnTo>
                  <a:pt x="660895" y="237109"/>
                </a:lnTo>
                <a:lnTo>
                  <a:pt x="657504" y="240461"/>
                </a:lnTo>
                <a:lnTo>
                  <a:pt x="657491" y="248539"/>
                </a:lnTo>
                <a:lnTo>
                  <a:pt x="661035" y="252031"/>
                </a:lnTo>
                <a:lnTo>
                  <a:pt x="669175" y="252082"/>
                </a:lnTo>
                <a:lnTo>
                  <a:pt x="672465" y="248742"/>
                </a:lnTo>
                <a:lnTo>
                  <a:pt x="672477" y="244525"/>
                </a:lnTo>
                <a:lnTo>
                  <a:pt x="672490" y="240296"/>
                </a:lnTo>
                <a:close/>
              </a:path>
              <a:path w="720090" h="723264">
                <a:moveTo>
                  <a:pt x="674522" y="470636"/>
                </a:moveTo>
                <a:lnTo>
                  <a:pt x="671042" y="467080"/>
                </a:lnTo>
                <a:lnTo>
                  <a:pt x="662368" y="467004"/>
                </a:lnTo>
                <a:lnTo>
                  <a:pt x="658901" y="470344"/>
                </a:lnTo>
                <a:lnTo>
                  <a:pt x="658571" y="479031"/>
                </a:lnTo>
                <a:lnTo>
                  <a:pt x="661962" y="482625"/>
                </a:lnTo>
                <a:lnTo>
                  <a:pt x="670839" y="482841"/>
                </a:lnTo>
                <a:lnTo>
                  <a:pt x="674395" y="479450"/>
                </a:lnTo>
                <a:lnTo>
                  <a:pt x="674458" y="475018"/>
                </a:lnTo>
                <a:lnTo>
                  <a:pt x="674522" y="470636"/>
                </a:lnTo>
                <a:close/>
              </a:path>
              <a:path w="720090" h="723264">
                <a:moveTo>
                  <a:pt x="690016" y="415582"/>
                </a:moveTo>
                <a:lnTo>
                  <a:pt x="686346" y="411822"/>
                </a:lnTo>
                <a:lnTo>
                  <a:pt x="677646" y="411797"/>
                </a:lnTo>
                <a:lnTo>
                  <a:pt x="674154" y="415417"/>
                </a:lnTo>
                <a:lnTo>
                  <a:pt x="674293" y="424294"/>
                </a:lnTo>
                <a:lnTo>
                  <a:pt x="677621" y="427558"/>
                </a:lnTo>
                <a:lnTo>
                  <a:pt x="682028" y="427558"/>
                </a:lnTo>
                <a:lnTo>
                  <a:pt x="686333" y="427558"/>
                </a:lnTo>
                <a:lnTo>
                  <a:pt x="689800" y="424205"/>
                </a:lnTo>
                <a:lnTo>
                  <a:pt x="690016" y="415582"/>
                </a:lnTo>
                <a:close/>
              </a:path>
              <a:path w="720090" h="723264">
                <a:moveTo>
                  <a:pt x="691108" y="365150"/>
                </a:moveTo>
                <a:lnTo>
                  <a:pt x="691070" y="356374"/>
                </a:lnTo>
                <a:lnTo>
                  <a:pt x="687666" y="352945"/>
                </a:lnTo>
                <a:lnTo>
                  <a:pt x="679018" y="352767"/>
                </a:lnTo>
                <a:lnTo>
                  <a:pt x="675309" y="356425"/>
                </a:lnTo>
                <a:lnTo>
                  <a:pt x="675373" y="365036"/>
                </a:lnTo>
                <a:lnTo>
                  <a:pt x="678853" y="368490"/>
                </a:lnTo>
                <a:lnTo>
                  <a:pt x="683133" y="368554"/>
                </a:lnTo>
                <a:lnTo>
                  <a:pt x="687603" y="368617"/>
                </a:lnTo>
                <a:lnTo>
                  <a:pt x="691108" y="365150"/>
                </a:lnTo>
                <a:close/>
              </a:path>
              <a:path w="720090" h="723264">
                <a:moveTo>
                  <a:pt x="691299" y="302628"/>
                </a:moveTo>
                <a:lnTo>
                  <a:pt x="687628" y="298970"/>
                </a:lnTo>
                <a:lnTo>
                  <a:pt x="679145" y="299059"/>
                </a:lnTo>
                <a:lnTo>
                  <a:pt x="675652" y="302552"/>
                </a:lnTo>
                <a:lnTo>
                  <a:pt x="675411" y="311188"/>
                </a:lnTo>
                <a:lnTo>
                  <a:pt x="678853" y="314706"/>
                </a:lnTo>
                <a:lnTo>
                  <a:pt x="683323" y="314756"/>
                </a:lnTo>
                <a:lnTo>
                  <a:pt x="687755" y="314807"/>
                </a:lnTo>
                <a:lnTo>
                  <a:pt x="691261" y="311353"/>
                </a:lnTo>
                <a:lnTo>
                  <a:pt x="691299" y="302628"/>
                </a:lnTo>
                <a:close/>
              </a:path>
              <a:path w="720090" h="723264">
                <a:moveTo>
                  <a:pt x="719899" y="360591"/>
                </a:moveTo>
                <a:lnTo>
                  <a:pt x="716038" y="309549"/>
                </a:lnTo>
                <a:lnTo>
                  <a:pt x="705281" y="259549"/>
                </a:lnTo>
                <a:lnTo>
                  <a:pt x="689940" y="216573"/>
                </a:lnTo>
                <a:lnTo>
                  <a:pt x="669480" y="175793"/>
                </a:lnTo>
                <a:lnTo>
                  <a:pt x="645312" y="140550"/>
                </a:lnTo>
                <a:lnTo>
                  <a:pt x="617677" y="108724"/>
                </a:lnTo>
                <a:lnTo>
                  <a:pt x="586511" y="80378"/>
                </a:lnTo>
                <a:lnTo>
                  <a:pt x="551751" y="55587"/>
                </a:lnTo>
                <a:lnTo>
                  <a:pt x="514400" y="35052"/>
                </a:lnTo>
                <a:lnTo>
                  <a:pt x="475411" y="19240"/>
                </a:lnTo>
                <a:lnTo>
                  <a:pt x="434822" y="8140"/>
                </a:lnTo>
                <a:lnTo>
                  <a:pt x="392722" y="1689"/>
                </a:lnTo>
                <a:lnTo>
                  <a:pt x="364502" y="0"/>
                </a:lnTo>
                <a:lnTo>
                  <a:pt x="336372" y="508"/>
                </a:lnTo>
                <a:lnTo>
                  <a:pt x="280543" y="8699"/>
                </a:lnTo>
                <a:lnTo>
                  <a:pt x="224802" y="26987"/>
                </a:lnTo>
                <a:lnTo>
                  <a:pt x="172554" y="53682"/>
                </a:lnTo>
                <a:lnTo>
                  <a:pt x="131343" y="82245"/>
                </a:lnTo>
                <a:lnTo>
                  <a:pt x="95173" y="115455"/>
                </a:lnTo>
                <a:lnTo>
                  <a:pt x="64236" y="153581"/>
                </a:lnTo>
                <a:lnTo>
                  <a:pt x="38798" y="196875"/>
                </a:lnTo>
                <a:lnTo>
                  <a:pt x="23520" y="232664"/>
                </a:lnTo>
                <a:lnTo>
                  <a:pt x="12230" y="269430"/>
                </a:lnTo>
                <a:lnTo>
                  <a:pt x="4635" y="307149"/>
                </a:lnTo>
                <a:lnTo>
                  <a:pt x="482" y="345757"/>
                </a:lnTo>
                <a:lnTo>
                  <a:pt x="0" y="361721"/>
                </a:lnTo>
                <a:lnTo>
                  <a:pt x="495" y="377634"/>
                </a:lnTo>
                <a:lnTo>
                  <a:pt x="8039" y="438632"/>
                </a:lnTo>
                <a:lnTo>
                  <a:pt x="25082" y="494741"/>
                </a:lnTo>
                <a:lnTo>
                  <a:pt x="60490" y="560971"/>
                </a:lnTo>
                <a:lnTo>
                  <a:pt x="87845" y="596734"/>
                </a:lnTo>
                <a:lnTo>
                  <a:pt x="119570" y="628700"/>
                </a:lnTo>
                <a:lnTo>
                  <a:pt x="155790" y="656717"/>
                </a:lnTo>
                <a:lnTo>
                  <a:pt x="183527" y="667334"/>
                </a:lnTo>
                <a:lnTo>
                  <a:pt x="198793" y="668540"/>
                </a:lnTo>
                <a:lnTo>
                  <a:pt x="197726" y="666915"/>
                </a:lnTo>
                <a:lnTo>
                  <a:pt x="174244" y="653465"/>
                </a:lnTo>
                <a:lnTo>
                  <a:pt x="154419" y="639762"/>
                </a:lnTo>
                <a:lnTo>
                  <a:pt x="117868" y="608190"/>
                </a:lnTo>
                <a:lnTo>
                  <a:pt x="83807" y="569734"/>
                </a:lnTo>
                <a:lnTo>
                  <a:pt x="56388" y="527570"/>
                </a:lnTo>
                <a:lnTo>
                  <a:pt x="35280" y="481888"/>
                </a:lnTo>
                <a:lnTo>
                  <a:pt x="20142" y="432879"/>
                </a:lnTo>
                <a:lnTo>
                  <a:pt x="12268" y="378269"/>
                </a:lnTo>
                <a:lnTo>
                  <a:pt x="11772" y="350761"/>
                </a:lnTo>
                <a:lnTo>
                  <a:pt x="13131" y="323164"/>
                </a:lnTo>
                <a:lnTo>
                  <a:pt x="21310" y="274612"/>
                </a:lnTo>
                <a:lnTo>
                  <a:pt x="37223" y="228028"/>
                </a:lnTo>
                <a:lnTo>
                  <a:pt x="67868" y="170421"/>
                </a:lnTo>
                <a:lnTo>
                  <a:pt x="108267" y="119087"/>
                </a:lnTo>
                <a:lnTo>
                  <a:pt x="162331" y="71526"/>
                </a:lnTo>
                <a:lnTo>
                  <a:pt x="225463" y="36791"/>
                </a:lnTo>
                <a:lnTo>
                  <a:pt x="275412" y="20840"/>
                </a:lnTo>
                <a:lnTo>
                  <a:pt x="327075" y="11925"/>
                </a:lnTo>
                <a:lnTo>
                  <a:pt x="357251" y="10058"/>
                </a:lnTo>
                <a:lnTo>
                  <a:pt x="387223" y="10972"/>
                </a:lnTo>
                <a:lnTo>
                  <a:pt x="446570" y="20497"/>
                </a:lnTo>
                <a:lnTo>
                  <a:pt x="510743" y="43446"/>
                </a:lnTo>
                <a:lnTo>
                  <a:pt x="568794" y="79108"/>
                </a:lnTo>
                <a:lnTo>
                  <a:pt x="605167" y="110502"/>
                </a:lnTo>
                <a:lnTo>
                  <a:pt x="636346" y="145453"/>
                </a:lnTo>
                <a:lnTo>
                  <a:pt x="662292" y="183946"/>
                </a:lnTo>
                <a:lnTo>
                  <a:pt x="682967" y="225971"/>
                </a:lnTo>
                <a:lnTo>
                  <a:pt x="698373" y="271513"/>
                </a:lnTo>
                <a:lnTo>
                  <a:pt x="707720" y="322986"/>
                </a:lnTo>
                <a:lnTo>
                  <a:pt x="709422" y="354545"/>
                </a:lnTo>
                <a:lnTo>
                  <a:pt x="708964" y="368592"/>
                </a:lnTo>
                <a:lnTo>
                  <a:pt x="703694" y="420966"/>
                </a:lnTo>
                <a:lnTo>
                  <a:pt x="692569" y="468477"/>
                </a:lnTo>
                <a:lnTo>
                  <a:pt x="673392" y="512152"/>
                </a:lnTo>
                <a:lnTo>
                  <a:pt x="650798" y="552094"/>
                </a:lnTo>
                <a:lnTo>
                  <a:pt x="621855" y="589343"/>
                </a:lnTo>
                <a:lnTo>
                  <a:pt x="587895" y="623290"/>
                </a:lnTo>
                <a:lnTo>
                  <a:pt x="533374" y="660984"/>
                </a:lnTo>
                <a:lnTo>
                  <a:pt x="534962" y="661225"/>
                </a:lnTo>
                <a:lnTo>
                  <a:pt x="594271" y="632980"/>
                </a:lnTo>
                <a:lnTo>
                  <a:pt x="622096" y="606818"/>
                </a:lnTo>
                <a:lnTo>
                  <a:pt x="667702" y="546798"/>
                </a:lnTo>
                <a:lnTo>
                  <a:pt x="685965" y="513295"/>
                </a:lnTo>
                <a:lnTo>
                  <a:pt x="702640" y="466839"/>
                </a:lnTo>
                <a:lnTo>
                  <a:pt x="715746" y="414502"/>
                </a:lnTo>
                <a:lnTo>
                  <a:pt x="719201" y="387807"/>
                </a:lnTo>
                <a:lnTo>
                  <a:pt x="719899" y="360591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575849" y="726195"/>
            <a:ext cx="1394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Cancer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575849" y="1335795"/>
            <a:ext cx="33515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A0003D-7FA7-4681-A376-437E566F9F8C}"/>
              </a:ext>
            </a:extLst>
          </p:cNvPr>
          <p:cNvSpPr txBox="1"/>
          <p:nvPr/>
        </p:nvSpPr>
        <p:spPr>
          <a:xfrm>
            <a:off x="8293544" y="5785207"/>
            <a:ext cx="7009763" cy="799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10"/>
              </a:spcBef>
            </a:pPr>
            <a:r>
              <a:rPr lang="en-US" sz="2000" spc="-20" dirty="0">
                <a:latin typeface="Source Sans Pro"/>
                <a:cs typeface="Source Sans Pro"/>
              </a:rPr>
              <a:t>In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35" dirty="0">
                <a:latin typeface="Source Sans Pro"/>
                <a:cs typeface="Source Sans Pro"/>
              </a:rPr>
              <a:t>2015-17,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there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were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10,323</a:t>
            </a:r>
            <a:r>
              <a:rPr lang="en-US"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000" spc="-45" dirty="0" err="1">
                <a:latin typeface="Source Sans Pro"/>
                <a:cs typeface="Source Sans Pro"/>
              </a:rPr>
              <a:t>hospitalisations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50" dirty="0">
                <a:latin typeface="Source Sans Pro"/>
                <a:cs typeface="Source Sans Pro"/>
              </a:rPr>
              <a:t>for </a:t>
            </a:r>
            <a:r>
              <a:rPr lang="en-US" sz="2000" spc="-385" dirty="0">
                <a:latin typeface="Source Sans Pro"/>
                <a:cs typeface="Source Sans Pro"/>
              </a:rPr>
              <a:t> </a:t>
            </a:r>
            <a:r>
              <a:rPr lang="en-US" sz="2000" spc="-60" dirty="0">
                <a:latin typeface="Source Sans Pro"/>
                <a:cs typeface="Source Sans Pro"/>
              </a:rPr>
              <a:t>c</a:t>
            </a:r>
            <a:r>
              <a:rPr lang="en-US" sz="2000" spc="-40" dirty="0">
                <a:latin typeface="Source Sans Pro"/>
                <a:cs typeface="Source Sans Pro"/>
              </a:rPr>
              <a:t>an</a:t>
            </a:r>
            <a:r>
              <a:rPr lang="en-US" sz="2000" spc="-85" dirty="0">
                <a:latin typeface="Source Sans Pro"/>
                <a:cs typeface="Source Sans Pro"/>
              </a:rPr>
              <a:t>c</a:t>
            </a:r>
            <a:r>
              <a:rPr lang="en-US" sz="2000" spc="-40" dirty="0">
                <a:latin typeface="Source Sans Pro"/>
                <a:cs typeface="Source Sans Pro"/>
              </a:rPr>
              <a:t>e</a:t>
            </a:r>
            <a:r>
              <a:rPr lang="en-US" sz="2000" dirty="0">
                <a:latin typeface="Source Sans Pro"/>
                <a:cs typeface="Source Sans Pro"/>
              </a:rPr>
              <a:t>r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a</a:t>
            </a:r>
            <a:r>
              <a:rPr lang="en-US" sz="2000" dirty="0">
                <a:latin typeface="Source Sans Pro"/>
                <a:cs typeface="Source Sans Pro"/>
              </a:rPr>
              <a:t>s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th</a:t>
            </a:r>
            <a:r>
              <a:rPr lang="en-US" sz="2000" dirty="0">
                <a:latin typeface="Source Sans Pro"/>
                <a:cs typeface="Source Sans Pro"/>
              </a:rPr>
              <a:t>e</a:t>
            </a:r>
            <a:br>
              <a:rPr lang="en-US" sz="2000" spc="-80" dirty="0">
                <a:latin typeface="Source Sans Pro"/>
                <a:cs typeface="Source Sans Pro"/>
              </a:rPr>
            </a:br>
            <a:r>
              <a:rPr lang="en-US" sz="2000" spc="-40" dirty="0">
                <a:latin typeface="Source Sans Pro"/>
                <a:cs typeface="Source Sans Pro"/>
              </a:rPr>
              <a:t>princi</a:t>
            </a:r>
            <a:r>
              <a:rPr lang="en-US" sz="2000" spc="-70" dirty="0">
                <a:latin typeface="Source Sans Pro"/>
                <a:cs typeface="Source Sans Pro"/>
              </a:rPr>
              <a:t>p</a:t>
            </a:r>
            <a:r>
              <a:rPr lang="en-US" sz="2000" spc="-40" dirty="0">
                <a:latin typeface="Source Sans Pro"/>
                <a:cs typeface="Source Sans Pro"/>
              </a:rPr>
              <a:t>a</a:t>
            </a:r>
            <a:r>
              <a:rPr lang="en-US" sz="2000" dirty="0">
                <a:latin typeface="Source Sans Pro"/>
                <a:cs typeface="Source Sans Pro"/>
              </a:rPr>
              <a:t>l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diagnosis</a:t>
            </a:r>
            <a:r>
              <a:rPr lang="en-US" sz="2000" dirty="0">
                <a:latin typeface="Source Sans Pro"/>
                <a:cs typeface="Source Sans Pro"/>
              </a:rPr>
              <a:t>,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70" dirty="0">
                <a:latin typeface="Source Sans Pro"/>
                <a:cs typeface="Source Sans Pro"/>
              </a:rPr>
              <a:t>a</a:t>
            </a:r>
            <a:r>
              <a:rPr lang="en-US" sz="2000" dirty="0">
                <a:latin typeface="Source Sans Pro"/>
                <a:cs typeface="Source Sans Pro"/>
              </a:rPr>
              <a:t>t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90" dirty="0">
                <a:latin typeface="Source Sans Pro"/>
                <a:cs typeface="Source Sans Pro"/>
              </a:rPr>
              <a:t>r</a:t>
            </a:r>
            <a:r>
              <a:rPr lang="en-US" sz="2000" spc="-70" dirty="0">
                <a:latin typeface="Source Sans Pro"/>
                <a:cs typeface="Source Sans Pro"/>
              </a:rPr>
              <a:t>at</a:t>
            </a:r>
            <a:r>
              <a:rPr lang="en-US" sz="2000" dirty="0">
                <a:latin typeface="Source Sans Pro"/>
                <a:cs typeface="Source Sans Pro"/>
              </a:rPr>
              <a:t>e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spc="-40" dirty="0">
                <a:latin typeface="Source Sans Pro"/>
                <a:cs typeface="Source Sans Pro"/>
              </a:rPr>
              <a:t>o</a:t>
            </a:r>
            <a:r>
              <a:rPr lang="en-US" sz="2000" dirty="0">
                <a:latin typeface="Source Sans Pro"/>
                <a:cs typeface="Source Sans Pro"/>
              </a:rPr>
              <a:t>f</a:t>
            </a:r>
            <a:r>
              <a:rPr lang="en-US" sz="2000" spc="-80" dirty="0">
                <a:latin typeface="Source Sans Pro"/>
                <a:cs typeface="Source Sans Pro"/>
              </a:rPr>
              <a:t> </a:t>
            </a:r>
            <a:r>
              <a:rPr lang="en-US"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12  </a:t>
            </a:r>
            <a:r>
              <a:rPr lang="en-US"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lang="en-US"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r>
              <a:rPr lang="en-US"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lang="en-US" sz="2000" spc="-22" baseline="31400" dirty="0">
                <a:latin typeface="Source Sans Pro"/>
                <a:cs typeface="Source Sans Pro"/>
              </a:rPr>
              <a:t>[10]</a:t>
            </a:r>
            <a:r>
              <a:rPr lang="en-US" sz="2000" spc="-15" dirty="0">
                <a:latin typeface="Source Sans Pro"/>
                <a:cs typeface="Source Sans Pro"/>
              </a:rPr>
              <a:t>:</a:t>
            </a:r>
            <a:endParaRPr lang="en-US" sz="20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0801" y="1795652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499" y="469811"/>
                </a:moveTo>
                <a:lnTo>
                  <a:pt x="123329" y="432028"/>
                </a:lnTo>
                <a:lnTo>
                  <a:pt x="120256" y="425475"/>
                </a:lnTo>
                <a:lnTo>
                  <a:pt x="120256" y="469328"/>
                </a:lnTo>
                <a:lnTo>
                  <a:pt x="118973" y="477354"/>
                </a:lnTo>
                <a:lnTo>
                  <a:pt x="110286" y="489419"/>
                </a:lnTo>
                <a:lnTo>
                  <a:pt x="105727" y="488708"/>
                </a:lnTo>
                <a:lnTo>
                  <a:pt x="103606" y="483069"/>
                </a:lnTo>
                <a:lnTo>
                  <a:pt x="101219" y="474395"/>
                </a:lnTo>
                <a:lnTo>
                  <a:pt x="100482" y="465683"/>
                </a:lnTo>
                <a:lnTo>
                  <a:pt x="101257" y="456971"/>
                </a:lnTo>
                <a:lnTo>
                  <a:pt x="103454" y="448271"/>
                </a:lnTo>
                <a:lnTo>
                  <a:pt x="104927" y="443801"/>
                </a:lnTo>
                <a:lnTo>
                  <a:pt x="106781" y="439445"/>
                </a:lnTo>
                <a:lnTo>
                  <a:pt x="109181" y="433197"/>
                </a:lnTo>
                <a:lnTo>
                  <a:pt x="111175" y="439064"/>
                </a:lnTo>
                <a:lnTo>
                  <a:pt x="112598" y="442963"/>
                </a:lnTo>
                <a:lnTo>
                  <a:pt x="115290" y="451523"/>
                </a:lnTo>
                <a:lnTo>
                  <a:pt x="116674" y="456158"/>
                </a:lnTo>
                <a:lnTo>
                  <a:pt x="120256" y="469328"/>
                </a:lnTo>
                <a:lnTo>
                  <a:pt x="120256" y="425475"/>
                </a:lnTo>
                <a:lnTo>
                  <a:pt x="117424" y="420408"/>
                </a:lnTo>
                <a:lnTo>
                  <a:pt x="114884" y="417779"/>
                </a:lnTo>
                <a:lnTo>
                  <a:pt x="107772" y="412711"/>
                </a:lnTo>
                <a:lnTo>
                  <a:pt x="105244" y="414299"/>
                </a:lnTo>
                <a:lnTo>
                  <a:pt x="101841" y="425513"/>
                </a:lnTo>
                <a:lnTo>
                  <a:pt x="95389" y="441337"/>
                </a:lnTo>
                <a:lnTo>
                  <a:pt x="92621" y="445223"/>
                </a:lnTo>
                <a:lnTo>
                  <a:pt x="91440" y="449554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39" y="477100"/>
                </a:lnTo>
                <a:lnTo>
                  <a:pt x="92532" y="486257"/>
                </a:lnTo>
                <a:lnTo>
                  <a:pt x="97066" y="494474"/>
                </a:lnTo>
                <a:lnTo>
                  <a:pt x="104241" y="497941"/>
                </a:lnTo>
                <a:lnTo>
                  <a:pt x="117424" y="499325"/>
                </a:lnTo>
                <a:lnTo>
                  <a:pt x="121805" y="497382"/>
                </a:lnTo>
                <a:lnTo>
                  <a:pt x="127317" y="489419"/>
                </a:lnTo>
                <a:lnTo>
                  <a:pt x="129882" y="485711"/>
                </a:lnTo>
                <a:lnTo>
                  <a:pt x="131584" y="478231"/>
                </a:lnTo>
                <a:lnTo>
                  <a:pt x="132499" y="469811"/>
                </a:lnTo>
                <a:close/>
              </a:path>
              <a:path w="520064" h="742950">
                <a:moveTo>
                  <a:pt x="132740" y="600278"/>
                </a:moveTo>
                <a:lnTo>
                  <a:pt x="132575" y="591210"/>
                </a:lnTo>
                <a:lnTo>
                  <a:pt x="132130" y="587209"/>
                </a:lnTo>
                <a:lnTo>
                  <a:pt x="131991" y="582625"/>
                </a:lnTo>
                <a:lnTo>
                  <a:pt x="116801" y="541147"/>
                </a:lnTo>
                <a:lnTo>
                  <a:pt x="116801" y="584276"/>
                </a:lnTo>
                <a:lnTo>
                  <a:pt x="115189" y="598512"/>
                </a:lnTo>
                <a:lnTo>
                  <a:pt x="109512" y="609041"/>
                </a:lnTo>
                <a:lnTo>
                  <a:pt x="101803" y="607123"/>
                </a:lnTo>
                <a:lnTo>
                  <a:pt x="99314" y="603465"/>
                </a:lnTo>
                <a:lnTo>
                  <a:pt x="99148" y="596290"/>
                </a:lnTo>
                <a:lnTo>
                  <a:pt x="99669" y="586066"/>
                </a:lnTo>
                <a:lnTo>
                  <a:pt x="101536" y="576173"/>
                </a:lnTo>
                <a:lnTo>
                  <a:pt x="104444" y="566521"/>
                </a:lnTo>
                <a:lnTo>
                  <a:pt x="108127" y="557022"/>
                </a:lnTo>
                <a:lnTo>
                  <a:pt x="114427" y="569429"/>
                </a:lnTo>
                <a:lnTo>
                  <a:pt x="116801" y="584276"/>
                </a:lnTo>
                <a:lnTo>
                  <a:pt x="116801" y="541147"/>
                </a:lnTo>
                <a:lnTo>
                  <a:pt x="116662" y="540880"/>
                </a:lnTo>
                <a:lnTo>
                  <a:pt x="113258" y="534924"/>
                </a:lnTo>
                <a:lnTo>
                  <a:pt x="107581" y="535495"/>
                </a:lnTo>
                <a:lnTo>
                  <a:pt x="90068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598" y="606793"/>
                </a:lnTo>
                <a:lnTo>
                  <a:pt x="93459" y="612889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23" y="613841"/>
                </a:lnTo>
                <a:lnTo>
                  <a:pt x="128244" y="609041"/>
                </a:lnTo>
                <a:lnTo>
                  <a:pt x="129451" y="607479"/>
                </a:lnTo>
                <a:lnTo>
                  <a:pt x="132740" y="600278"/>
                </a:lnTo>
                <a:close/>
              </a:path>
              <a:path w="520064" h="742950">
                <a:moveTo>
                  <a:pt x="134366" y="333489"/>
                </a:moveTo>
                <a:lnTo>
                  <a:pt x="124612" y="296443"/>
                </a:lnTo>
                <a:lnTo>
                  <a:pt x="121805" y="292531"/>
                </a:lnTo>
                <a:lnTo>
                  <a:pt x="120967" y="290969"/>
                </a:lnTo>
                <a:lnTo>
                  <a:pt x="120967" y="330720"/>
                </a:lnTo>
                <a:lnTo>
                  <a:pt x="120878" y="337934"/>
                </a:lnTo>
                <a:lnTo>
                  <a:pt x="119646" y="345059"/>
                </a:lnTo>
                <a:lnTo>
                  <a:pt x="117259" y="352018"/>
                </a:lnTo>
                <a:lnTo>
                  <a:pt x="115989" y="354952"/>
                </a:lnTo>
                <a:lnTo>
                  <a:pt x="113512" y="357378"/>
                </a:lnTo>
                <a:lnTo>
                  <a:pt x="111480" y="360197"/>
                </a:lnTo>
                <a:lnTo>
                  <a:pt x="105702" y="357314"/>
                </a:lnTo>
                <a:lnTo>
                  <a:pt x="103644" y="353034"/>
                </a:lnTo>
                <a:lnTo>
                  <a:pt x="101358" y="341477"/>
                </a:lnTo>
                <a:lnTo>
                  <a:pt x="100698" y="334759"/>
                </a:lnTo>
                <a:lnTo>
                  <a:pt x="101917" y="327837"/>
                </a:lnTo>
                <a:lnTo>
                  <a:pt x="103200" y="319836"/>
                </a:lnTo>
                <a:lnTo>
                  <a:pt x="104749" y="311835"/>
                </a:lnTo>
                <a:lnTo>
                  <a:pt x="107365" y="303987"/>
                </a:lnTo>
                <a:lnTo>
                  <a:pt x="111848" y="296443"/>
                </a:lnTo>
                <a:lnTo>
                  <a:pt x="114325" y="304368"/>
                </a:lnTo>
                <a:lnTo>
                  <a:pt x="116166" y="310222"/>
                </a:lnTo>
                <a:lnTo>
                  <a:pt x="118160" y="316865"/>
                </a:lnTo>
                <a:lnTo>
                  <a:pt x="119875" y="323481"/>
                </a:lnTo>
                <a:lnTo>
                  <a:pt x="120967" y="330720"/>
                </a:lnTo>
                <a:lnTo>
                  <a:pt x="120967" y="290969"/>
                </a:lnTo>
                <a:lnTo>
                  <a:pt x="115836" y="281317"/>
                </a:lnTo>
                <a:lnTo>
                  <a:pt x="115658" y="277698"/>
                </a:lnTo>
                <a:lnTo>
                  <a:pt x="107391" y="276898"/>
                </a:lnTo>
                <a:lnTo>
                  <a:pt x="105689" y="280289"/>
                </a:lnTo>
                <a:lnTo>
                  <a:pt x="102743" y="283921"/>
                </a:lnTo>
                <a:lnTo>
                  <a:pt x="102463" y="285457"/>
                </a:lnTo>
                <a:lnTo>
                  <a:pt x="99618" y="293839"/>
                </a:lnTo>
                <a:lnTo>
                  <a:pt x="97104" y="300824"/>
                </a:lnTo>
                <a:lnTo>
                  <a:pt x="94919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691" y="357378"/>
                </a:lnTo>
                <a:lnTo>
                  <a:pt x="99098" y="367296"/>
                </a:lnTo>
                <a:lnTo>
                  <a:pt x="104241" y="370154"/>
                </a:lnTo>
                <a:lnTo>
                  <a:pt x="123101" y="368515"/>
                </a:lnTo>
                <a:lnTo>
                  <a:pt x="126987" y="362940"/>
                </a:lnTo>
                <a:lnTo>
                  <a:pt x="127850" y="360197"/>
                </a:lnTo>
                <a:lnTo>
                  <a:pt x="131686" y="347929"/>
                </a:lnTo>
                <a:lnTo>
                  <a:pt x="133083" y="339178"/>
                </a:lnTo>
                <a:lnTo>
                  <a:pt x="134366" y="333489"/>
                </a:lnTo>
                <a:close/>
              </a:path>
              <a:path w="520064" h="742950">
                <a:moveTo>
                  <a:pt x="168541" y="118757"/>
                </a:moveTo>
                <a:lnTo>
                  <a:pt x="168503" y="112877"/>
                </a:lnTo>
                <a:lnTo>
                  <a:pt x="168465" y="107035"/>
                </a:lnTo>
                <a:lnTo>
                  <a:pt x="163779" y="103073"/>
                </a:lnTo>
                <a:lnTo>
                  <a:pt x="152361" y="103022"/>
                </a:lnTo>
                <a:lnTo>
                  <a:pt x="148475" y="106235"/>
                </a:lnTo>
                <a:lnTo>
                  <a:pt x="148818" y="115252"/>
                </a:lnTo>
                <a:lnTo>
                  <a:pt x="156019" y="121818"/>
                </a:lnTo>
                <a:lnTo>
                  <a:pt x="166357" y="121488"/>
                </a:lnTo>
                <a:lnTo>
                  <a:pt x="168541" y="118757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57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63"/>
                </a:moveTo>
                <a:lnTo>
                  <a:pt x="280441" y="205511"/>
                </a:lnTo>
                <a:lnTo>
                  <a:pt x="272643" y="205003"/>
                </a:lnTo>
                <a:lnTo>
                  <a:pt x="268719" y="204724"/>
                </a:lnTo>
                <a:lnTo>
                  <a:pt x="264337" y="205130"/>
                </a:lnTo>
                <a:lnTo>
                  <a:pt x="263398" y="213575"/>
                </a:lnTo>
                <a:lnTo>
                  <a:pt x="264172" y="218287"/>
                </a:lnTo>
                <a:lnTo>
                  <a:pt x="268897" y="226872"/>
                </a:lnTo>
                <a:lnTo>
                  <a:pt x="278752" y="226771"/>
                </a:lnTo>
                <a:lnTo>
                  <a:pt x="285927" y="215963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30"/>
                </a:moveTo>
                <a:lnTo>
                  <a:pt x="328764" y="570001"/>
                </a:lnTo>
                <a:lnTo>
                  <a:pt x="328587" y="562762"/>
                </a:lnTo>
                <a:lnTo>
                  <a:pt x="324281" y="556133"/>
                </a:lnTo>
                <a:lnTo>
                  <a:pt x="314883" y="556450"/>
                </a:lnTo>
                <a:lnTo>
                  <a:pt x="310286" y="562470"/>
                </a:lnTo>
                <a:lnTo>
                  <a:pt x="310642" y="575551"/>
                </a:lnTo>
                <a:lnTo>
                  <a:pt x="314083" y="579831"/>
                </a:lnTo>
                <a:lnTo>
                  <a:pt x="325132" y="579805"/>
                </a:lnTo>
                <a:lnTo>
                  <a:pt x="328904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31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79"/>
                </a:moveTo>
                <a:lnTo>
                  <a:pt x="339013" y="430276"/>
                </a:lnTo>
                <a:lnTo>
                  <a:pt x="332536" y="426516"/>
                </a:lnTo>
                <a:lnTo>
                  <a:pt x="329857" y="426300"/>
                </a:lnTo>
                <a:lnTo>
                  <a:pt x="323519" y="431228"/>
                </a:lnTo>
                <a:lnTo>
                  <a:pt x="323456" y="434822"/>
                </a:lnTo>
                <a:lnTo>
                  <a:pt x="325005" y="443445"/>
                </a:lnTo>
                <a:lnTo>
                  <a:pt x="330365" y="446557"/>
                </a:lnTo>
                <a:lnTo>
                  <a:pt x="340474" y="445363"/>
                </a:lnTo>
                <a:lnTo>
                  <a:pt x="342531" y="443014"/>
                </a:lnTo>
                <a:lnTo>
                  <a:pt x="342607" y="438429"/>
                </a:lnTo>
                <a:lnTo>
                  <a:pt x="342963" y="432879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61" y="271932"/>
                </a:lnTo>
                <a:lnTo>
                  <a:pt x="506361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74" y="501650"/>
                </a:lnTo>
                <a:lnTo>
                  <a:pt x="451650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76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31" y="581660"/>
                </a:lnTo>
                <a:lnTo>
                  <a:pt x="366204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76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51" y="325120"/>
                </a:lnTo>
                <a:lnTo>
                  <a:pt x="351675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791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81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21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83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81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23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61289" y="187960"/>
                </a:lnTo>
                <a:lnTo>
                  <a:pt x="478815" y="222250"/>
                </a:lnTo>
                <a:lnTo>
                  <a:pt x="490372" y="26035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21" y="330200"/>
                </a:lnTo>
                <a:lnTo>
                  <a:pt x="506260" y="375920"/>
                </a:lnTo>
                <a:lnTo>
                  <a:pt x="506361" y="382270"/>
                </a:lnTo>
                <a:lnTo>
                  <a:pt x="506361" y="271932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10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64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06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59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36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29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51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62" y="487680"/>
                </a:lnTo>
                <a:lnTo>
                  <a:pt x="504558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96809" y="4578001"/>
            <a:ext cx="3213100" cy="11716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5244">
              <a:lnSpc>
                <a:spcPct val="1167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selected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2015-201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R="30480" algn="r">
              <a:lnSpc>
                <a:spcPct val="100000"/>
              </a:lnSpc>
              <a:spcBef>
                <a:spcPts val="1500"/>
              </a:spcBef>
            </a:pPr>
            <a:r>
              <a:rPr sz="1600" spc="-20" dirty="0">
                <a:latin typeface="Source Sans Pro"/>
                <a:cs typeface="Source Sans Pro"/>
              </a:rPr>
              <a:t>AIH</a:t>
            </a:r>
            <a:r>
              <a:rPr sz="1600" dirty="0">
                <a:latin typeface="Source Sans Pro"/>
                <a:cs typeface="Source Sans Pro"/>
              </a:rPr>
              <a:t>W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[5]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85779" y="2481322"/>
            <a:ext cx="6645275" cy="10350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0"/>
              </a:spcBef>
            </a:pPr>
            <a:r>
              <a:rPr sz="2000" spc="-10" dirty="0">
                <a:latin typeface="Source Sans Pro"/>
                <a:cs typeface="Source Sans Pro"/>
              </a:rPr>
              <a:t>Cancers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trachea,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bronchus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lung </a:t>
            </a:r>
            <a:r>
              <a:rPr sz="2000" spc="-10" dirty="0">
                <a:latin typeface="Source Sans Pro"/>
                <a:cs typeface="Source Sans Pro"/>
              </a:rPr>
              <a:t>combined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the</a:t>
            </a:r>
          </a:p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4th highe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ov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all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ause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f d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th </a:t>
            </a:r>
            <a:r>
              <a:rPr sz="2000" dirty="0">
                <a:latin typeface="Source Sans Pro"/>
                <a:cs typeface="Source Sans Pro"/>
              </a:rPr>
              <a:t>in 2020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720090">
              <a:lnSpc>
                <a:spcPct val="100000"/>
              </a:lnSpc>
              <a:spcBef>
                <a:spcPts val="425"/>
              </a:spcBef>
              <a:tabLst>
                <a:tab pos="1946910" algn="l"/>
                <a:tab pos="3174365" algn="l"/>
                <a:tab pos="4401185" algn="l"/>
                <a:tab pos="5628640" algn="l"/>
              </a:tabLst>
            </a:pPr>
            <a:r>
              <a:rPr sz="1600" dirty="0">
                <a:latin typeface="Source Sans Pro"/>
                <a:cs typeface="Source Sans Pro"/>
              </a:rPr>
              <a:t>0	</a:t>
            </a:r>
            <a:r>
              <a:rPr sz="1600" spc="-15" dirty="0">
                <a:latin typeface="Source Sans Pro"/>
                <a:cs typeface="Source Sans Pro"/>
              </a:rPr>
              <a:t>200	400	600	</a:t>
            </a:r>
            <a:r>
              <a:rPr sz="1600" spc="-20" dirty="0">
                <a:latin typeface="Source Sans Pro"/>
                <a:cs typeface="Source Sans Pro"/>
              </a:rPr>
              <a:t>800</a:t>
            </a:r>
            <a:endParaRPr sz="1600" dirty="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627843" y="3580572"/>
            <a:ext cx="6294755" cy="2164715"/>
            <a:chOff x="8627843" y="3580572"/>
            <a:chExt cx="6294755" cy="2164715"/>
          </a:xfrm>
        </p:grpSpPr>
        <p:sp>
          <p:nvSpPr>
            <p:cNvPr id="25" name="object 25"/>
            <p:cNvSpPr/>
            <p:nvPr/>
          </p:nvSpPr>
          <p:spPr>
            <a:xfrm>
              <a:off x="8631783" y="5389930"/>
              <a:ext cx="1373505" cy="281305"/>
            </a:xfrm>
            <a:custGeom>
              <a:avLst/>
              <a:gdLst/>
              <a:ahLst/>
              <a:cxnLst/>
              <a:rect l="l" t="t" r="r" b="b"/>
              <a:pathLst>
                <a:path w="1373504" h="281304">
                  <a:moveTo>
                    <a:pt x="1372920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372920" y="281089"/>
                  </a:lnTo>
                  <a:lnTo>
                    <a:pt x="1372920" y="0"/>
                  </a:lnTo>
                  <a:close/>
                </a:path>
              </a:pathLst>
            </a:custGeom>
            <a:solidFill>
              <a:srgbClr val="A2DA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647498" y="5389930"/>
              <a:ext cx="1355725" cy="281305"/>
            </a:xfrm>
            <a:custGeom>
              <a:avLst/>
              <a:gdLst/>
              <a:ahLst/>
              <a:cxnLst/>
              <a:rect l="l" t="t" r="r" b="b"/>
              <a:pathLst>
                <a:path w="1355725" h="281304">
                  <a:moveTo>
                    <a:pt x="177002" y="0"/>
                  </a:moveTo>
                  <a:lnTo>
                    <a:pt x="0" y="0"/>
                  </a:lnTo>
                  <a:lnTo>
                    <a:pt x="67" y="8752"/>
                  </a:lnTo>
                  <a:lnTo>
                    <a:pt x="1512" y="41452"/>
                  </a:lnTo>
                  <a:lnTo>
                    <a:pt x="6277" y="93710"/>
                  </a:lnTo>
                  <a:lnTo>
                    <a:pt x="11617" y="145923"/>
                  </a:lnTo>
                  <a:lnTo>
                    <a:pt x="17102" y="198125"/>
                  </a:lnTo>
                  <a:lnTo>
                    <a:pt x="22302" y="250355"/>
                  </a:lnTo>
                  <a:lnTo>
                    <a:pt x="23910" y="272534"/>
                  </a:lnTo>
                  <a:lnTo>
                    <a:pt x="24315" y="281089"/>
                  </a:lnTo>
                  <a:lnTo>
                    <a:pt x="182406" y="281089"/>
                  </a:lnTo>
                  <a:lnTo>
                    <a:pt x="181009" y="236788"/>
                  </a:lnTo>
                  <a:lnTo>
                    <a:pt x="179054" y="181507"/>
                  </a:lnTo>
                  <a:lnTo>
                    <a:pt x="177237" y="126222"/>
                  </a:lnTo>
                  <a:lnTo>
                    <a:pt x="175909" y="70929"/>
                  </a:lnTo>
                  <a:lnTo>
                    <a:pt x="175939" y="35678"/>
                  </a:lnTo>
                  <a:lnTo>
                    <a:pt x="177002" y="0"/>
                  </a:lnTo>
                  <a:close/>
                </a:path>
                <a:path w="1355725" h="281304">
                  <a:moveTo>
                    <a:pt x="426960" y="0"/>
                  </a:moveTo>
                  <a:lnTo>
                    <a:pt x="280321" y="0"/>
                  </a:lnTo>
                  <a:lnTo>
                    <a:pt x="279573" y="28555"/>
                  </a:lnTo>
                  <a:lnTo>
                    <a:pt x="277901" y="82397"/>
                  </a:lnTo>
                  <a:lnTo>
                    <a:pt x="274431" y="187378"/>
                  </a:lnTo>
                  <a:lnTo>
                    <a:pt x="273257" y="225120"/>
                  </a:lnTo>
                  <a:lnTo>
                    <a:pt x="272019" y="271785"/>
                  </a:lnTo>
                  <a:lnTo>
                    <a:pt x="271962" y="281089"/>
                  </a:lnTo>
                  <a:lnTo>
                    <a:pt x="369873" y="281089"/>
                  </a:lnTo>
                  <a:lnTo>
                    <a:pt x="366071" y="273095"/>
                  </a:lnTo>
                  <a:lnTo>
                    <a:pt x="355814" y="220206"/>
                  </a:lnTo>
                  <a:lnTo>
                    <a:pt x="355848" y="165492"/>
                  </a:lnTo>
                  <a:lnTo>
                    <a:pt x="367107" y="118770"/>
                  </a:lnTo>
                  <a:lnTo>
                    <a:pt x="446493" y="118770"/>
                  </a:lnTo>
                  <a:lnTo>
                    <a:pt x="444768" y="99271"/>
                  </a:lnTo>
                  <a:lnTo>
                    <a:pt x="438305" y="48534"/>
                  </a:lnTo>
                  <a:lnTo>
                    <a:pt x="426960" y="0"/>
                  </a:lnTo>
                  <a:close/>
                </a:path>
                <a:path w="1355725" h="281304">
                  <a:moveTo>
                    <a:pt x="446493" y="118770"/>
                  </a:moveTo>
                  <a:lnTo>
                    <a:pt x="367107" y="118770"/>
                  </a:lnTo>
                  <a:lnTo>
                    <a:pt x="386335" y="157793"/>
                  </a:lnTo>
                  <a:lnTo>
                    <a:pt x="396985" y="214201"/>
                  </a:lnTo>
                  <a:lnTo>
                    <a:pt x="397341" y="271785"/>
                  </a:lnTo>
                  <a:lnTo>
                    <a:pt x="394793" y="281089"/>
                  </a:lnTo>
                  <a:lnTo>
                    <a:pt x="468140" y="281089"/>
                  </a:lnTo>
                  <a:lnTo>
                    <a:pt x="462477" y="247721"/>
                  </a:lnTo>
                  <a:lnTo>
                    <a:pt x="455118" y="201015"/>
                  </a:lnTo>
                  <a:lnTo>
                    <a:pt x="449277" y="150248"/>
                  </a:lnTo>
                  <a:lnTo>
                    <a:pt x="446493" y="118770"/>
                  </a:lnTo>
                  <a:close/>
                </a:path>
                <a:path w="1355725" h="281304">
                  <a:moveTo>
                    <a:pt x="648393" y="0"/>
                  </a:moveTo>
                  <a:lnTo>
                    <a:pt x="499878" y="0"/>
                  </a:lnTo>
                  <a:lnTo>
                    <a:pt x="503835" y="32766"/>
                  </a:lnTo>
                  <a:lnTo>
                    <a:pt x="514233" y="126159"/>
                  </a:lnTo>
                  <a:lnTo>
                    <a:pt x="519873" y="175696"/>
                  </a:lnTo>
                  <a:lnTo>
                    <a:pt x="525082" y="220206"/>
                  </a:lnTo>
                  <a:lnTo>
                    <a:pt x="530669" y="266146"/>
                  </a:lnTo>
                  <a:lnTo>
                    <a:pt x="532575" y="281089"/>
                  </a:lnTo>
                  <a:lnTo>
                    <a:pt x="675750" y="281089"/>
                  </a:lnTo>
                  <a:lnTo>
                    <a:pt x="673526" y="263766"/>
                  </a:lnTo>
                  <a:lnTo>
                    <a:pt x="668470" y="215420"/>
                  </a:lnTo>
                  <a:lnTo>
                    <a:pt x="663998" y="166982"/>
                  </a:lnTo>
                  <a:lnTo>
                    <a:pt x="659563" y="118516"/>
                  </a:lnTo>
                  <a:lnTo>
                    <a:pt x="648393" y="0"/>
                  </a:lnTo>
                  <a:close/>
                </a:path>
                <a:path w="1355725" h="281304">
                  <a:moveTo>
                    <a:pt x="847895" y="0"/>
                  </a:moveTo>
                  <a:lnTo>
                    <a:pt x="693493" y="0"/>
                  </a:lnTo>
                  <a:lnTo>
                    <a:pt x="697277" y="28555"/>
                  </a:lnTo>
                  <a:lnTo>
                    <a:pt x="704991" y="82397"/>
                  </a:lnTo>
                  <a:lnTo>
                    <a:pt x="712420" y="130584"/>
                  </a:lnTo>
                  <a:lnTo>
                    <a:pt x="720399" y="178689"/>
                  </a:lnTo>
                  <a:lnTo>
                    <a:pt x="728794" y="226731"/>
                  </a:lnTo>
                  <a:lnTo>
                    <a:pt x="737474" y="274732"/>
                  </a:lnTo>
                  <a:lnTo>
                    <a:pt x="738644" y="281089"/>
                  </a:lnTo>
                  <a:lnTo>
                    <a:pt x="898104" y="281089"/>
                  </a:lnTo>
                  <a:lnTo>
                    <a:pt x="892811" y="250864"/>
                  </a:lnTo>
                  <a:lnTo>
                    <a:pt x="884254" y="203615"/>
                  </a:lnTo>
                  <a:lnTo>
                    <a:pt x="866918" y="109154"/>
                  </a:lnTo>
                  <a:lnTo>
                    <a:pt x="858437" y="61892"/>
                  </a:lnTo>
                  <a:lnTo>
                    <a:pt x="850279" y="14579"/>
                  </a:lnTo>
                  <a:lnTo>
                    <a:pt x="847895" y="0"/>
                  </a:lnTo>
                  <a:close/>
                </a:path>
                <a:path w="1355725" h="281304">
                  <a:moveTo>
                    <a:pt x="1334136" y="0"/>
                  </a:moveTo>
                  <a:lnTo>
                    <a:pt x="961702" y="0"/>
                  </a:lnTo>
                  <a:lnTo>
                    <a:pt x="988212" y="148618"/>
                  </a:lnTo>
                  <a:lnTo>
                    <a:pt x="997424" y="199937"/>
                  </a:lnTo>
                  <a:lnTo>
                    <a:pt x="1006723" y="251238"/>
                  </a:lnTo>
                  <a:lnTo>
                    <a:pt x="1012206" y="281089"/>
                  </a:lnTo>
                  <a:lnTo>
                    <a:pt x="1355551" y="281089"/>
                  </a:lnTo>
                  <a:lnTo>
                    <a:pt x="1355223" y="275996"/>
                  </a:lnTo>
                  <a:lnTo>
                    <a:pt x="1201751" y="275996"/>
                  </a:lnTo>
                  <a:lnTo>
                    <a:pt x="1179251" y="235045"/>
                  </a:lnTo>
                  <a:lnTo>
                    <a:pt x="1165927" y="187378"/>
                  </a:lnTo>
                  <a:lnTo>
                    <a:pt x="1162191" y="137395"/>
                  </a:lnTo>
                  <a:lnTo>
                    <a:pt x="1168454" y="89496"/>
                  </a:lnTo>
                  <a:lnTo>
                    <a:pt x="1185127" y="48082"/>
                  </a:lnTo>
                  <a:lnTo>
                    <a:pt x="1338592" y="48082"/>
                  </a:lnTo>
                  <a:lnTo>
                    <a:pt x="1335952" y="18973"/>
                  </a:lnTo>
                  <a:lnTo>
                    <a:pt x="1334136" y="0"/>
                  </a:lnTo>
                  <a:close/>
                </a:path>
                <a:path w="1355725" h="281304">
                  <a:moveTo>
                    <a:pt x="1338592" y="48082"/>
                  </a:moveTo>
                  <a:lnTo>
                    <a:pt x="1185127" y="48082"/>
                  </a:lnTo>
                  <a:lnTo>
                    <a:pt x="1207381" y="90058"/>
                  </a:lnTo>
                  <a:lnTo>
                    <a:pt x="1220504" y="136356"/>
                  </a:lnTo>
                  <a:lnTo>
                    <a:pt x="1224163" y="184457"/>
                  </a:lnTo>
                  <a:lnTo>
                    <a:pt x="1218024" y="231843"/>
                  </a:lnTo>
                  <a:lnTo>
                    <a:pt x="1201751" y="275996"/>
                  </a:lnTo>
                  <a:lnTo>
                    <a:pt x="1355223" y="275996"/>
                  </a:lnTo>
                  <a:lnTo>
                    <a:pt x="1351194" y="214201"/>
                  </a:lnTo>
                  <a:lnTo>
                    <a:pt x="1348562" y="175189"/>
                  </a:lnTo>
                  <a:lnTo>
                    <a:pt x="1344778" y="122135"/>
                  </a:lnTo>
                  <a:lnTo>
                    <a:pt x="1340628" y="70535"/>
                  </a:lnTo>
                  <a:lnTo>
                    <a:pt x="1338592" y="48082"/>
                  </a:lnTo>
                  <a:close/>
                </a:path>
              </a:pathLst>
            </a:custGeom>
            <a:solidFill>
              <a:srgbClr val="DFEF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31770" y="5066334"/>
              <a:ext cx="1460500" cy="281305"/>
            </a:xfrm>
            <a:custGeom>
              <a:avLst/>
              <a:gdLst/>
              <a:ahLst/>
              <a:cxnLst/>
              <a:rect l="l" t="t" r="r" b="b"/>
              <a:pathLst>
                <a:path w="1460500" h="281304">
                  <a:moveTo>
                    <a:pt x="1460334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460334" y="281089"/>
                  </a:lnTo>
                  <a:lnTo>
                    <a:pt x="1460334" y="0"/>
                  </a:lnTo>
                  <a:close/>
                </a:path>
              </a:pathLst>
            </a:custGeom>
            <a:solidFill>
              <a:srgbClr val="98C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675782" y="5066322"/>
              <a:ext cx="1398905" cy="281305"/>
            </a:xfrm>
            <a:custGeom>
              <a:avLst/>
              <a:gdLst/>
              <a:ahLst/>
              <a:cxnLst/>
              <a:rect l="l" t="t" r="r" b="b"/>
              <a:pathLst>
                <a:path w="1398904" h="281304">
                  <a:moveTo>
                    <a:pt x="182502" y="0"/>
                  </a:moveTo>
                  <a:lnTo>
                    <a:pt x="0" y="0"/>
                  </a:lnTo>
                  <a:lnTo>
                    <a:pt x="34" y="4532"/>
                  </a:lnTo>
                  <a:lnTo>
                    <a:pt x="1532" y="38276"/>
                  </a:lnTo>
                  <a:lnTo>
                    <a:pt x="6446" y="92216"/>
                  </a:lnTo>
                  <a:lnTo>
                    <a:pt x="11955" y="146104"/>
                  </a:lnTo>
                  <a:lnTo>
                    <a:pt x="17612" y="199980"/>
                  </a:lnTo>
                  <a:lnTo>
                    <a:pt x="22969" y="253884"/>
                  </a:lnTo>
                  <a:lnTo>
                    <a:pt x="24637" y="276770"/>
                  </a:lnTo>
                  <a:lnTo>
                    <a:pt x="24843" y="281101"/>
                  </a:lnTo>
                  <a:lnTo>
                    <a:pt x="188075" y="281101"/>
                  </a:lnTo>
                  <a:lnTo>
                    <a:pt x="187415" y="258892"/>
                  </a:lnTo>
                  <a:lnTo>
                    <a:pt x="185770" y="211347"/>
                  </a:lnTo>
                  <a:lnTo>
                    <a:pt x="184100" y="163803"/>
                  </a:lnTo>
                  <a:lnTo>
                    <a:pt x="182613" y="116257"/>
                  </a:lnTo>
                  <a:lnTo>
                    <a:pt x="181516" y="68705"/>
                  </a:lnTo>
                  <a:lnTo>
                    <a:pt x="181547" y="32323"/>
                  </a:lnTo>
                  <a:lnTo>
                    <a:pt x="182502" y="0"/>
                  </a:lnTo>
                  <a:close/>
                </a:path>
                <a:path w="1398904" h="281304">
                  <a:moveTo>
                    <a:pt x="441669" y="0"/>
                  </a:moveTo>
                  <a:lnTo>
                    <a:pt x="289151" y="0"/>
                  </a:lnTo>
                  <a:lnTo>
                    <a:pt x="288531" y="23819"/>
                  </a:lnTo>
                  <a:lnTo>
                    <a:pt x="286770" y="80542"/>
                  </a:lnTo>
                  <a:lnTo>
                    <a:pt x="283191" y="188888"/>
                  </a:lnTo>
                  <a:lnTo>
                    <a:pt x="281936" y="229496"/>
                  </a:lnTo>
                  <a:lnTo>
                    <a:pt x="280702" y="276001"/>
                  </a:lnTo>
                  <a:lnTo>
                    <a:pt x="280632" y="281101"/>
                  </a:lnTo>
                  <a:lnTo>
                    <a:pt x="379551" y="281101"/>
                  </a:lnTo>
                  <a:lnTo>
                    <a:pt x="377766" y="277349"/>
                  </a:lnTo>
                  <a:lnTo>
                    <a:pt x="367179" y="222767"/>
                  </a:lnTo>
                  <a:lnTo>
                    <a:pt x="367214" y="166297"/>
                  </a:lnTo>
                  <a:lnTo>
                    <a:pt x="378836" y="118070"/>
                  </a:lnTo>
                  <a:lnTo>
                    <a:pt x="460767" y="118070"/>
                  </a:lnTo>
                  <a:lnTo>
                    <a:pt x="458989" y="97953"/>
                  </a:lnTo>
                  <a:lnTo>
                    <a:pt x="452325" y="45591"/>
                  </a:lnTo>
                  <a:lnTo>
                    <a:pt x="441669" y="0"/>
                  </a:lnTo>
                  <a:close/>
                </a:path>
                <a:path w="1398904" h="281304">
                  <a:moveTo>
                    <a:pt x="460767" y="118070"/>
                  </a:moveTo>
                  <a:lnTo>
                    <a:pt x="378836" y="118070"/>
                  </a:lnTo>
                  <a:lnTo>
                    <a:pt x="398684" y="158352"/>
                  </a:lnTo>
                  <a:lnTo>
                    <a:pt x="409675" y="216571"/>
                  </a:lnTo>
                  <a:lnTo>
                    <a:pt x="410040" y="276001"/>
                  </a:lnTo>
                  <a:lnTo>
                    <a:pt x="408643" y="281101"/>
                  </a:lnTo>
                  <a:lnTo>
                    <a:pt x="482346" y="281101"/>
                  </a:lnTo>
                  <a:lnTo>
                    <a:pt x="477264" y="251158"/>
                  </a:lnTo>
                  <a:lnTo>
                    <a:pt x="469666" y="202957"/>
                  </a:lnTo>
                  <a:lnTo>
                    <a:pt x="463638" y="150564"/>
                  </a:lnTo>
                  <a:lnTo>
                    <a:pt x="460767" y="118070"/>
                  </a:lnTo>
                  <a:close/>
                </a:path>
                <a:path w="1398904" h="281304">
                  <a:moveTo>
                    <a:pt x="669561" y="0"/>
                  </a:moveTo>
                  <a:lnTo>
                    <a:pt x="516407" y="0"/>
                  </a:lnTo>
                  <a:lnTo>
                    <a:pt x="519946" y="29310"/>
                  </a:lnTo>
                  <a:lnTo>
                    <a:pt x="530676" y="125701"/>
                  </a:lnTo>
                  <a:lnTo>
                    <a:pt x="536152" y="173882"/>
                  </a:lnTo>
                  <a:lnTo>
                    <a:pt x="541875" y="222767"/>
                  </a:lnTo>
                  <a:lnTo>
                    <a:pt x="547641" y="270176"/>
                  </a:lnTo>
                  <a:lnTo>
                    <a:pt x="549035" y="281101"/>
                  </a:lnTo>
                  <a:lnTo>
                    <a:pt x="696794" y="281101"/>
                  </a:lnTo>
                  <a:lnTo>
                    <a:pt x="695062" y="267593"/>
                  </a:lnTo>
                  <a:lnTo>
                    <a:pt x="689857" y="217823"/>
                  </a:lnTo>
                  <a:lnTo>
                    <a:pt x="685241" y="167833"/>
                  </a:lnTo>
                  <a:lnTo>
                    <a:pt x="680664" y="117816"/>
                  </a:lnTo>
                  <a:lnTo>
                    <a:pt x="669561" y="0"/>
                  </a:lnTo>
                  <a:close/>
                </a:path>
                <a:path w="1398904" h="281304">
                  <a:moveTo>
                    <a:pt x="875767" y="0"/>
                  </a:moveTo>
                  <a:lnTo>
                    <a:pt x="716242" y="0"/>
                  </a:lnTo>
                  <a:lnTo>
                    <a:pt x="720695" y="32923"/>
                  </a:lnTo>
                  <a:lnTo>
                    <a:pt x="727552" y="80542"/>
                  </a:lnTo>
                  <a:lnTo>
                    <a:pt x="735220" y="130270"/>
                  </a:lnTo>
                  <a:lnTo>
                    <a:pt x="743455" y="179915"/>
                  </a:lnTo>
                  <a:lnTo>
                    <a:pt x="752120" y="229496"/>
                  </a:lnTo>
                  <a:lnTo>
                    <a:pt x="761458" y="281101"/>
                  </a:lnTo>
                  <a:lnTo>
                    <a:pt x="926064" y="281101"/>
                  </a:lnTo>
                  <a:lnTo>
                    <a:pt x="921388" y="254398"/>
                  </a:lnTo>
                  <a:lnTo>
                    <a:pt x="912559" y="205638"/>
                  </a:lnTo>
                  <a:lnTo>
                    <a:pt x="894669" y="108151"/>
                  </a:lnTo>
                  <a:lnTo>
                    <a:pt x="885917" y="59374"/>
                  </a:lnTo>
                  <a:lnTo>
                    <a:pt x="877501" y="10539"/>
                  </a:lnTo>
                  <a:lnTo>
                    <a:pt x="875767" y="0"/>
                  </a:lnTo>
                  <a:close/>
                </a:path>
                <a:path w="1398904" h="281304">
                  <a:moveTo>
                    <a:pt x="1377293" y="0"/>
                  </a:moveTo>
                  <a:lnTo>
                    <a:pt x="993298" y="0"/>
                  </a:lnTo>
                  <a:lnTo>
                    <a:pt x="1015552" y="124808"/>
                  </a:lnTo>
                  <a:lnTo>
                    <a:pt x="1024167" y="172963"/>
                  </a:lnTo>
                  <a:lnTo>
                    <a:pt x="1032838" y="221106"/>
                  </a:lnTo>
                  <a:lnTo>
                    <a:pt x="1041594" y="269233"/>
                  </a:lnTo>
                  <a:lnTo>
                    <a:pt x="1043782" y="281101"/>
                  </a:lnTo>
                  <a:lnTo>
                    <a:pt x="1398671" y="281101"/>
                  </a:lnTo>
                  <a:lnTo>
                    <a:pt x="1398622" y="280338"/>
                  </a:lnTo>
                  <a:lnTo>
                    <a:pt x="1240239" y="280338"/>
                  </a:lnTo>
                  <a:lnTo>
                    <a:pt x="1217013" y="238080"/>
                  </a:lnTo>
                  <a:lnTo>
                    <a:pt x="1203261" y="188888"/>
                  </a:lnTo>
                  <a:lnTo>
                    <a:pt x="1199406" y="137303"/>
                  </a:lnTo>
                  <a:lnTo>
                    <a:pt x="1205871" y="87867"/>
                  </a:lnTo>
                  <a:lnTo>
                    <a:pt x="1223081" y="45121"/>
                  </a:lnTo>
                  <a:lnTo>
                    <a:pt x="1381460" y="45121"/>
                  </a:lnTo>
                  <a:lnTo>
                    <a:pt x="1378736" y="15079"/>
                  </a:lnTo>
                  <a:lnTo>
                    <a:pt x="1377293" y="0"/>
                  </a:lnTo>
                  <a:close/>
                </a:path>
                <a:path w="1398904" h="281304">
                  <a:moveTo>
                    <a:pt x="1381460" y="45121"/>
                  </a:moveTo>
                  <a:lnTo>
                    <a:pt x="1223081" y="45121"/>
                  </a:lnTo>
                  <a:lnTo>
                    <a:pt x="1246047" y="88444"/>
                  </a:lnTo>
                  <a:lnTo>
                    <a:pt x="1259590" y="136226"/>
                  </a:lnTo>
                  <a:lnTo>
                    <a:pt x="1263367" y="185869"/>
                  </a:lnTo>
                  <a:lnTo>
                    <a:pt x="1257031" y="234772"/>
                  </a:lnTo>
                  <a:lnTo>
                    <a:pt x="1240239" y="280338"/>
                  </a:lnTo>
                  <a:lnTo>
                    <a:pt x="1398622" y="280338"/>
                  </a:lnTo>
                  <a:lnTo>
                    <a:pt x="1394479" y="216571"/>
                  </a:lnTo>
                  <a:lnTo>
                    <a:pt x="1391042" y="166297"/>
                  </a:lnTo>
                  <a:lnTo>
                    <a:pt x="1387838" y="121550"/>
                  </a:lnTo>
                  <a:lnTo>
                    <a:pt x="1383560" y="68294"/>
                  </a:lnTo>
                  <a:lnTo>
                    <a:pt x="1381460" y="45121"/>
                  </a:lnTo>
                  <a:close/>
                </a:path>
              </a:pathLst>
            </a:custGeom>
            <a:solidFill>
              <a:srgbClr val="C0D7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631770" y="4742726"/>
              <a:ext cx="1511300" cy="281305"/>
            </a:xfrm>
            <a:custGeom>
              <a:avLst/>
              <a:gdLst/>
              <a:ahLst/>
              <a:cxnLst/>
              <a:rect l="l" t="t" r="r" b="b"/>
              <a:pathLst>
                <a:path w="1511300" h="281304">
                  <a:moveTo>
                    <a:pt x="1510690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510690" y="281089"/>
                  </a:lnTo>
                  <a:lnTo>
                    <a:pt x="1510690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31771" y="4742726"/>
              <a:ext cx="1511300" cy="281305"/>
            </a:xfrm>
            <a:custGeom>
              <a:avLst/>
              <a:gdLst/>
              <a:ahLst/>
              <a:cxnLst/>
              <a:rect l="l" t="t" r="r" b="b"/>
              <a:pathLst>
                <a:path w="1511300" h="281304">
                  <a:moveTo>
                    <a:pt x="333455" y="0"/>
                  </a:moveTo>
                  <a:lnTo>
                    <a:pt x="189926" y="0"/>
                  </a:lnTo>
                  <a:lnTo>
                    <a:pt x="190186" y="8639"/>
                  </a:lnTo>
                  <a:lnTo>
                    <a:pt x="190389" y="34941"/>
                  </a:lnTo>
                  <a:lnTo>
                    <a:pt x="191555" y="61136"/>
                  </a:lnTo>
                  <a:lnTo>
                    <a:pt x="195369" y="103015"/>
                  </a:lnTo>
                  <a:lnTo>
                    <a:pt x="199646" y="144854"/>
                  </a:lnTo>
                  <a:lnTo>
                    <a:pt x="204040" y="186684"/>
                  </a:lnTo>
                  <a:lnTo>
                    <a:pt x="208204" y="228535"/>
                  </a:lnTo>
                  <a:lnTo>
                    <a:pt x="209495" y="246306"/>
                  </a:lnTo>
                  <a:lnTo>
                    <a:pt x="211160" y="281089"/>
                  </a:lnTo>
                  <a:lnTo>
                    <a:pt x="337146" y="281089"/>
                  </a:lnTo>
                  <a:lnTo>
                    <a:pt x="336458" y="250879"/>
                  </a:lnTo>
                  <a:lnTo>
                    <a:pt x="334601" y="195508"/>
                  </a:lnTo>
                  <a:lnTo>
                    <a:pt x="332697" y="140138"/>
                  </a:lnTo>
                  <a:lnTo>
                    <a:pt x="331293" y="84758"/>
                  </a:lnTo>
                  <a:lnTo>
                    <a:pt x="331317" y="56512"/>
                  </a:lnTo>
                  <a:lnTo>
                    <a:pt x="332151" y="28248"/>
                  </a:lnTo>
                  <a:lnTo>
                    <a:pt x="333455" y="0"/>
                  </a:lnTo>
                  <a:close/>
                </a:path>
                <a:path w="1511300" h="281304">
                  <a:moveTo>
                    <a:pt x="0" y="107860"/>
                  </a:moveTo>
                  <a:lnTo>
                    <a:pt x="0" y="281089"/>
                  </a:lnTo>
                  <a:lnTo>
                    <a:pt x="10429" y="281089"/>
                  </a:lnTo>
                  <a:lnTo>
                    <a:pt x="10300" y="272358"/>
                  </a:lnTo>
                  <a:lnTo>
                    <a:pt x="21844" y="231862"/>
                  </a:lnTo>
                  <a:lnTo>
                    <a:pt x="130177" y="231862"/>
                  </a:lnTo>
                  <a:lnTo>
                    <a:pt x="125197" y="192670"/>
                  </a:lnTo>
                  <a:lnTo>
                    <a:pt x="123480" y="174928"/>
                  </a:lnTo>
                  <a:lnTo>
                    <a:pt x="122479" y="157095"/>
                  </a:lnTo>
                  <a:lnTo>
                    <a:pt x="121911" y="140955"/>
                  </a:lnTo>
                  <a:lnTo>
                    <a:pt x="13412" y="140955"/>
                  </a:lnTo>
                  <a:lnTo>
                    <a:pt x="0" y="107860"/>
                  </a:lnTo>
                  <a:close/>
                </a:path>
                <a:path w="1511300" h="281304">
                  <a:moveTo>
                    <a:pt x="130177" y="231862"/>
                  </a:moveTo>
                  <a:lnTo>
                    <a:pt x="21844" y="231862"/>
                  </a:lnTo>
                  <a:lnTo>
                    <a:pt x="43218" y="277321"/>
                  </a:lnTo>
                  <a:lnTo>
                    <a:pt x="44587" y="281089"/>
                  </a:lnTo>
                  <a:lnTo>
                    <a:pt x="136689" y="281089"/>
                  </a:lnTo>
                  <a:lnTo>
                    <a:pt x="131864" y="245145"/>
                  </a:lnTo>
                  <a:lnTo>
                    <a:pt x="130177" y="231862"/>
                  </a:lnTo>
                  <a:close/>
                </a:path>
                <a:path w="1511300" h="281304">
                  <a:moveTo>
                    <a:pt x="116526" y="0"/>
                  </a:moveTo>
                  <a:lnTo>
                    <a:pt x="17662" y="0"/>
                  </a:lnTo>
                  <a:lnTo>
                    <a:pt x="18425" y="1825"/>
                  </a:lnTo>
                  <a:lnTo>
                    <a:pt x="27939" y="53933"/>
                  </a:lnTo>
                  <a:lnTo>
                    <a:pt x="27144" y="104486"/>
                  </a:lnTo>
                  <a:lnTo>
                    <a:pt x="13412" y="140955"/>
                  </a:lnTo>
                  <a:lnTo>
                    <a:pt x="121911" y="140955"/>
                  </a:lnTo>
                  <a:lnTo>
                    <a:pt x="121247" y="121359"/>
                  </a:lnTo>
                  <a:lnTo>
                    <a:pt x="117972" y="40336"/>
                  </a:lnTo>
                  <a:lnTo>
                    <a:pt x="116526" y="0"/>
                  </a:lnTo>
                  <a:close/>
                </a:path>
                <a:path w="1511300" h="281304">
                  <a:moveTo>
                    <a:pt x="471374" y="0"/>
                  </a:moveTo>
                  <a:lnTo>
                    <a:pt x="415566" y="0"/>
                  </a:lnTo>
                  <a:lnTo>
                    <a:pt x="415029" y="26151"/>
                  </a:lnTo>
                  <a:lnTo>
                    <a:pt x="413416" y="81593"/>
                  </a:lnTo>
                  <a:lnTo>
                    <a:pt x="409770" y="192469"/>
                  </a:lnTo>
                  <a:lnTo>
                    <a:pt x="408422" y="241373"/>
                  </a:lnTo>
                  <a:lnTo>
                    <a:pt x="408318" y="271590"/>
                  </a:lnTo>
                  <a:lnTo>
                    <a:pt x="408637" y="281089"/>
                  </a:lnTo>
                  <a:lnTo>
                    <a:pt x="570369" y="281089"/>
                  </a:lnTo>
                  <a:lnTo>
                    <a:pt x="570142" y="279792"/>
                  </a:lnTo>
                  <a:lnTo>
                    <a:pt x="499390" y="279792"/>
                  </a:lnTo>
                  <a:lnTo>
                    <a:pt x="483668" y="246748"/>
                  </a:lnTo>
                  <a:lnTo>
                    <a:pt x="475444" y="204373"/>
                  </a:lnTo>
                  <a:lnTo>
                    <a:pt x="475469" y="160530"/>
                  </a:lnTo>
                  <a:lnTo>
                    <a:pt x="484493" y="123086"/>
                  </a:lnTo>
                  <a:lnTo>
                    <a:pt x="548102" y="123086"/>
                  </a:lnTo>
                  <a:lnTo>
                    <a:pt x="546721" y="107467"/>
                  </a:lnTo>
                  <a:lnTo>
                    <a:pt x="541544" y="66811"/>
                  </a:lnTo>
                  <a:lnTo>
                    <a:pt x="532040" y="26151"/>
                  </a:lnTo>
                  <a:lnTo>
                    <a:pt x="529004" y="12977"/>
                  </a:lnTo>
                  <a:lnTo>
                    <a:pt x="473990" y="12977"/>
                  </a:lnTo>
                  <a:lnTo>
                    <a:pt x="471374" y="0"/>
                  </a:lnTo>
                  <a:close/>
                </a:path>
                <a:path w="1511300" h="281304">
                  <a:moveTo>
                    <a:pt x="707236" y="0"/>
                  </a:moveTo>
                  <a:lnTo>
                    <a:pt x="587423" y="0"/>
                  </a:lnTo>
                  <a:lnTo>
                    <a:pt x="594056" y="54176"/>
                  </a:lnTo>
                  <a:lnTo>
                    <a:pt x="600288" y="110308"/>
                  </a:lnTo>
                  <a:lnTo>
                    <a:pt x="606635" y="166425"/>
                  </a:lnTo>
                  <a:lnTo>
                    <a:pt x="613318" y="222979"/>
                  </a:lnTo>
                  <a:lnTo>
                    <a:pt x="620319" y="278522"/>
                  </a:lnTo>
                  <a:lnTo>
                    <a:pt x="620682" y="281089"/>
                  </a:lnTo>
                  <a:lnTo>
                    <a:pt x="735535" y="281089"/>
                  </a:lnTo>
                  <a:lnTo>
                    <a:pt x="729151" y="231535"/>
                  </a:lnTo>
                  <a:lnTo>
                    <a:pt x="723792" y="177256"/>
                  </a:lnTo>
                  <a:lnTo>
                    <a:pt x="718833" y="122896"/>
                  </a:lnTo>
                  <a:lnTo>
                    <a:pt x="709719" y="26151"/>
                  </a:lnTo>
                  <a:lnTo>
                    <a:pt x="707236" y="0"/>
                  </a:lnTo>
                  <a:close/>
                </a:path>
                <a:path w="1511300" h="281304">
                  <a:moveTo>
                    <a:pt x="865174" y="0"/>
                  </a:moveTo>
                  <a:lnTo>
                    <a:pt x="742448" y="0"/>
                  </a:lnTo>
                  <a:lnTo>
                    <a:pt x="747863" y="42166"/>
                  </a:lnTo>
                  <a:lnTo>
                    <a:pt x="755231" y="93953"/>
                  </a:lnTo>
                  <a:lnTo>
                    <a:pt x="763314" y="145670"/>
                  </a:lnTo>
                  <a:lnTo>
                    <a:pt x="772031" y="196776"/>
                  </a:lnTo>
                  <a:lnTo>
                    <a:pt x="781578" y="249794"/>
                  </a:lnTo>
                  <a:lnTo>
                    <a:pt x="787345" y="281089"/>
                  </a:lnTo>
                  <a:lnTo>
                    <a:pt x="914680" y="281089"/>
                  </a:lnTo>
                  <a:lnTo>
                    <a:pt x="909741" y="251664"/>
                  </a:lnTo>
                  <a:lnTo>
                    <a:pt x="900213" y="198418"/>
                  </a:lnTo>
                  <a:lnTo>
                    <a:pt x="890481" y="145417"/>
                  </a:lnTo>
                  <a:lnTo>
                    <a:pt x="880883" y="92675"/>
                  </a:lnTo>
                  <a:lnTo>
                    <a:pt x="871652" y="39609"/>
                  </a:lnTo>
                  <a:lnTo>
                    <a:pt x="865174" y="0"/>
                  </a:lnTo>
                  <a:close/>
                </a:path>
                <a:path w="1511300" h="281304">
                  <a:moveTo>
                    <a:pt x="1256686" y="0"/>
                  </a:moveTo>
                  <a:lnTo>
                    <a:pt x="955922" y="0"/>
                  </a:lnTo>
                  <a:lnTo>
                    <a:pt x="967871" y="66811"/>
                  </a:lnTo>
                  <a:lnTo>
                    <a:pt x="982174" y="147018"/>
                  </a:lnTo>
                  <a:lnTo>
                    <a:pt x="992496" y="204373"/>
                  </a:lnTo>
                  <a:lnTo>
                    <a:pt x="1000768" y="249794"/>
                  </a:lnTo>
                  <a:lnTo>
                    <a:pt x="1006575" y="281089"/>
                  </a:lnTo>
                  <a:lnTo>
                    <a:pt x="1278261" y="281089"/>
                  </a:lnTo>
                  <a:lnTo>
                    <a:pt x="1276239" y="249083"/>
                  </a:lnTo>
                  <a:lnTo>
                    <a:pt x="1153287" y="249083"/>
                  </a:lnTo>
                  <a:lnTo>
                    <a:pt x="1131880" y="207087"/>
                  </a:lnTo>
                  <a:lnTo>
                    <a:pt x="1122095" y="158059"/>
                  </a:lnTo>
                  <a:lnTo>
                    <a:pt x="1124575" y="108883"/>
                  </a:lnTo>
                  <a:lnTo>
                    <a:pt x="1139965" y="66444"/>
                  </a:lnTo>
                  <a:lnTo>
                    <a:pt x="1262932" y="66444"/>
                  </a:lnTo>
                  <a:lnTo>
                    <a:pt x="1259198" y="26151"/>
                  </a:lnTo>
                  <a:lnTo>
                    <a:pt x="1256686" y="0"/>
                  </a:lnTo>
                  <a:close/>
                </a:path>
                <a:path w="1511300" h="281304">
                  <a:moveTo>
                    <a:pt x="1505698" y="0"/>
                  </a:moveTo>
                  <a:lnTo>
                    <a:pt x="1331002" y="0"/>
                  </a:lnTo>
                  <a:lnTo>
                    <a:pt x="1331910" y="8100"/>
                  </a:lnTo>
                  <a:lnTo>
                    <a:pt x="1336675" y="57034"/>
                  </a:lnTo>
                  <a:lnTo>
                    <a:pt x="1340497" y="105111"/>
                  </a:lnTo>
                  <a:lnTo>
                    <a:pt x="1343667" y="154362"/>
                  </a:lnTo>
                  <a:lnTo>
                    <a:pt x="1346215" y="201439"/>
                  </a:lnTo>
                  <a:lnTo>
                    <a:pt x="1348625" y="251664"/>
                  </a:lnTo>
                  <a:lnTo>
                    <a:pt x="1349990" y="281089"/>
                  </a:lnTo>
                  <a:lnTo>
                    <a:pt x="1510677" y="281089"/>
                  </a:lnTo>
                  <a:lnTo>
                    <a:pt x="1510677" y="22839"/>
                  </a:lnTo>
                  <a:lnTo>
                    <a:pt x="1509516" y="15908"/>
                  </a:lnTo>
                  <a:lnTo>
                    <a:pt x="1505698" y="0"/>
                  </a:lnTo>
                  <a:close/>
                </a:path>
                <a:path w="1511300" h="281304">
                  <a:moveTo>
                    <a:pt x="548102" y="123086"/>
                  </a:moveTo>
                  <a:lnTo>
                    <a:pt x="484493" y="123086"/>
                  </a:lnTo>
                  <a:lnTo>
                    <a:pt x="499904" y="154362"/>
                  </a:lnTo>
                  <a:lnTo>
                    <a:pt x="508439" y="199563"/>
                  </a:lnTo>
                  <a:lnTo>
                    <a:pt x="508724" y="245702"/>
                  </a:lnTo>
                  <a:lnTo>
                    <a:pt x="499390" y="279792"/>
                  </a:lnTo>
                  <a:lnTo>
                    <a:pt x="570142" y="279792"/>
                  </a:lnTo>
                  <a:lnTo>
                    <a:pt x="563401" y="241373"/>
                  </a:lnTo>
                  <a:lnTo>
                    <a:pt x="555016" y="188999"/>
                  </a:lnTo>
                  <a:lnTo>
                    <a:pt x="550333" y="148316"/>
                  </a:lnTo>
                  <a:lnTo>
                    <a:pt x="548102" y="123086"/>
                  </a:lnTo>
                  <a:close/>
                </a:path>
                <a:path w="1511300" h="281304">
                  <a:moveTo>
                    <a:pt x="1262932" y="66444"/>
                  </a:moveTo>
                  <a:lnTo>
                    <a:pt x="1139965" y="66444"/>
                  </a:lnTo>
                  <a:lnTo>
                    <a:pt x="1161119" y="109112"/>
                  </a:lnTo>
                  <a:lnTo>
                    <a:pt x="1170739" y="156402"/>
                  </a:lnTo>
                  <a:lnTo>
                    <a:pt x="1168302" y="204373"/>
                  </a:lnTo>
                  <a:lnTo>
                    <a:pt x="1153287" y="249083"/>
                  </a:lnTo>
                  <a:lnTo>
                    <a:pt x="1276239" y="249083"/>
                  </a:lnTo>
                  <a:lnTo>
                    <a:pt x="1274544" y="222504"/>
                  </a:lnTo>
                  <a:lnTo>
                    <a:pt x="1271329" y="174378"/>
                  </a:lnTo>
                  <a:lnTo>
                    <a:pt x="1267880" y="125792"/>
                  </a:lnTo>
                  <a:lnTo>
                    <a:pt x="1263833" y="76178"/>
                  </a:lnTo>
                  <a:lnTo>
                    <a:pt x="1262932" y="66444"/>
                  </a:lnTo>
                  <a:close/>
                </a:path>
                <a:path w="1511300" h="281304">
                  <a:moveTo>
                    <a:pt x="526012" y="0"/>
                  </a:moveTo>
                  <a:lnTo>
                    <a:pt x="478171" y="0"/>
                  </a:lnTo>
                  <a:lnTo>
                    <a:pt x="473990" y="12977"/>
                  </a:lnTo>
                  <a:lnTo>
                    <a:pt x="529004" y="12977"/>
                  </a:lnTo>
                  <a:lnTo>
                    <a:pt x="526012" y="0"/>
                  </a:lnTo>
                  <a:close/>
                </a:path>
              </a:pathLst>
            </a:custGeom>
            <a:solidFill>
              <a:srgbClr val="D089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31770" y="4419117"/>
              <a:ext cx="1680845" cy="281305"/>
            </a:xfrm>
            <a:custGeom>
              <a:avLst/>
              <a:gdLst/>
              <a:ahLst/>
              <a:cxnLst/>
              <a:rect l="l" t="t" r="r" b="b"/>
              <a:pathLst>
                <a:path w="1680845" h="281304">
                  <a:moveTo>
                    <a:pt x="1680641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680641" y="281089"/>
                  </a:lnTo>
                  <a:lnTo>
                    <a:pt x="1680641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31770" y="4419117"/>
              <a:ext cx="1680845" cy="281305"/>
            </a:xfrm>
            <a:custGeom>
              <a:avLst/>
              <a:gdLst/>
              <a:ahLst/>
              <a:cxnLst/>
              <a:rect l="l" t="t" r="r" b="b"/>
              <a:pathLst>
                <a:path w="1680845" h="281304">
                  <a:moveTo>
                    <a:pt x="353035" y="0"/>
                  </a:moveTo>
                  <a:lnTo>
                    <a:pt x="192293" y="0"/>
                  </a:lnTo>
                  <a:lnTo>
                    <a:pt x="192457" y="21404"/>
                  </a:lnTo>
                  <a:lnTo>
                    <a:pt x="193770" y="50966"/>
                  </a:lnTo>
                  <a:lnTo>
                    <a:pt x="198076" y="98208"/>
                  </a:lnTo>
                  <a:lnTo>
                    <a:pt x="202904" y="145409"/>
                  </a:lnTo>
                  <a:lnTo>
                    <a:pt x="207861" y="192601"/>
                  </a:lnTo>
                  <a:lnTo>
                    <a:pt x="212553" y="239815"/>
                  </a:lnTo>
                  <a:lnTo>
                    <a:pt x="214008" y="259866"/>
                  </a:lnTo>
                  <a:lnTo>
                    <a:pt x="215019" y="281089"/>
                  </a:lnTo>
                  <a:lnTo>
                    <a:pt x="357688" y="281089"/>
                  </a:lnTo>
                  <a:lnTo>
                    <a:pt x="357612" y="277533"/>
                  </a:lnTo>
                  <a:lnTo>
                    <a:pt x="356037" y="227554"/>
                  </a:lnTo>
                  <a:lnTo>
                    <a:pt x="354271" y="177578"/>
                  </a:lnTo>
                  <a:lnTo>
                    <a:pt x="352629" y="127599"/>
                  </a:lnTo>
                  <a:lnTo>
                    <a:pt x="351428" y="77610"/>
                  </a:lnTo>
                  <a:lnTo>
                    <a:pt x="351453" y="45743"/>
                  </a:lnTo>
                  <a:lnTo>
                    <a:pt x="352396" y="13855"/>
                  </a:lnTo>
                  <a:lnTo>
                    <a:pt x="353035" y="0"/>
                  </a:lnTo>
                  <a:close/>
                </a:path>
                <a:path w="1680845" h="281304">
                  <a:moveTo>
                    <a:pt x="124504" y="243574"/>
                  </a:moveTo>
                  <a:lnTo>
                    <a:pt x="2305" y="243574"/>
                  </a:lnTo>
                  <a:lnTo>
                    <a:pt x="20220" y="281089"/>
                  </a:lnTo>
                  <a:lnTo>
                    <a:pt x="129440" y="281089"/>
                  </a:lnTo>
                  <a:lnTo>
                    <a:pt x="125412" y="250742"/>
                  </a:lnTo>
                  <a:lnTo>
                    <a:pt x="124504" y="243574"/>
                  </a:lnTo>
                  <a:close/>
                </a:path>
                <a:path w="1680845" h="281304">
                  <a:moveTo>
                    <a:pt x="109766" y="0"/>
                  </a:moveTo>
                  <a:lnTo>
                    <a:pt x="1357" y="0"/>
                  </a:lnTo>
                  <a:lnTo>
                    <a:pt x="9175" y="42832"/>
                  </a:lnTo>
                  <a:lnTo>
                    <a:pt x="8276" y="99869"/>
                  </a:lnTo>
                  <a:lnTo>
                    <a:pt x="0" y="121848"/>
                  </a:lnTo>
                  <a:lnTo>
                    <a:pt x="0" y="250742"/>
                  </a:lnTo>
                  <a:lnTo>
                    <a:pt x="2305" y="243574"/>
                  </a:lnTo>
                  <a:lnTo>
                    <a:pt x="124504" y="243574"/>
                  </a:lnTo>
                  <a:lnTo>
                    <a:pt x="118903" y="199365"/>
                  </a:lnTo>
                  <a:lnTo>
                    <a:pt x="116969" y="179349"/>
                  </a:lnTo>
                  <a:lnTo>
                    <a:pt x="115841" y="159229"/>
                  </a:lnTo>
                  <a:lnTo>
                    <a:pt x="114446" y="118911"/>
                  </a:lnTo>
                  <a:lnTo>
                    <a:pt x="110753" y="27495"/>
                  </a:lnTo>
                  <a:lnTo>
                    <a:pt x="109766" y="0"/>
                  </a:lnTo>
                  <a:close/>
                </a:path>
                <a:path w="1680845" h="281304">
                  <a:moveTo>
                    <a:pt x="575278" y="0"/>
                  </a:moveTo>
                  <a:lnTo>
                    <a:pt x="446185" y="0"/>
                  </a:lnTo>
                  <a:lnTo>
                    <a:pt x="444735" y="53187"/>
                  </a:lnTo>
                  <a:lnTo>
                    <a:pt x="443063" y="105314"/>
                  </a:lnTo>
                  <a:lnTo>
                    <a:pt x="441282" y="158444"/>
                  </a:lnTo>
                  <a:lnTo>
                    <a:pt x="439662" y="209251"/>
                  </a:lnTo>
                  <a:lnTo>
                    <a:pt x="438312" y="259193"/>
                  </a:lnTo>
                  <a:lnTo>
                    <a:pt x="438289" y="281089"/>
                  </a:lnTo>
                  <a:lnTo>
                    <a:pt x="533196" y="281089"/>
                  </a:lnTo>
                  <a:lnTo>
                    <a:pt x="523339" y="260373"/>
                  </a:lnTo>
                  <a:lnTo>
                    <a:pt x="514064" y="212564"/>
                  </a:lnTo>
                  <a:lnTo>
                    <a:pt x="514095" y="163096"/>
                  </a:lnTo>
                  <a:lnTo>
                    <a:pt x="524275" y="120854"/>
                  </a:lnTo>
                  <a:lnTo>
                    <a:pt x="596039" y="120854"/>
                  </a:lnTo>
                  <a:lnTo>
                    <a:pt x="594480" y="103236"/>
                  </a:lnTo>
                  <a:lnTo>
                    <a:pt x="588642" y="57367"/>
                  </a:lnTo>
                  <a:lnTo>
                    <a:pt x="578072" y="12117"/>
                  </a:lnTo>
                  <a:lnTo>
                    <a:pt x="575278" y="0"/>
                  </a:lnTo>
                  <a:close/>
                </a:path>
                <a:path w="1680845" h="281304">
                  <a:moveTo>
                    <a:pt x="596039" y="120854"/>
                  </a:moveTo>
                  <a:lnTo>
                    <a:pt x="524275" y="120854"/>
                  </a:lnTo>
                  <a:lnTo>
                    <a:pt x="541659" y="156140"/>
                  </a:lnTo>
                  <a:lnTo>
                    <a:pt x="551288" y="207138"/>
                  </a:lnTo>
                  <a:lnTo>
                    <a:pt x="551610" y="259193"/>
                  </a:lnTo>
                  <a:lnTo>
                    <a:pt x="545613" y="281089"/>
                  </a:lnTo>
                  <a:lnTo>
                    <a:pt x="617961" y="281089"/>
                  </a:lnTo>
                  <a:lnTo>
                    <a:pt x="611654" y="244467"/>
                  </a:lnTo>
                  <a:lnTo>
                    <a:pt x="603823" y="195059"/>
                  </a:lnTo>
                  <a:lnTo>
                    <a:pt x="598557" y="149319"/>
                  </a:lnTo>
                  <a:lnTo>
                    <a:pt x="596039" y="120854"/>
                  </a:lnTo>
                  <a:close/>
                </a:path>
                <a:path w="1680845" h="281304">
                  <a:moveTo>
                    <a:pt x="777288" y="0"/>
                  </a:moveTo>
                  <a:lnTo>
                    <a:pt x="642676" y="0"/>
                  </a:lnTo>
                  <a:lnTo>
                    <a:pt x="647884" y="43117"/>
                  </a:lnTo>
                  <a:lnTo>
                    <a:pt x="659184" y="144423"/>
                  </a:lnTo>
                  <a:lnTo>
                    <a:pt x="665033" y="195212"/>
                  </a:lnTo>
                  <a:lnTo>
                    <a:pt x="671093" y="245666"/>
                  </a:lnTo>
                  <a:lnTo>
                    <a:pt x="675591" y="281089"/>
                  </a:lnTo>
                  <a:lnTo>
                    <a:pt x="805003" y="281089"/>
                  </a:lnTo>
                  <a:lnTo>
                    <a:pt x="803918" y="273745"/>
                  </a:lnTo>
                  <a:lnTo>
                    <a:pt x="798150" y="222817"/>
                  </a:lnTo>
                  <a:lnTo>
                    <a:pt x="793327" y="171751"/>
                  </a:lnTo>
                  <a:lnTo>
                    <a:pt x="788663" y="120638"/>
                  </a:lnTo>
                  <a:lnTo>
                    <a:pt x="777288" y="0"/>
                  </a:lnTo>
                  <a:close/>
                </a:path>
                <a:path w="1680845" h="281304">
                  <a:moveTo>
                    <a:pt x="956716" y="0"/>
                  </a:moveTo>
                  <a:lnTo>
                    <a:pt x="817547" y="0"/>
                  </a:lnTo>
                  <a:lnTo>
                    <a:pt x="822758" y="39302"/>
                  </a:lnTo>
                  <a:lnTo>
                    <a:pt x="829735" y="87974"/>
                  </a:lnTo>
                  <a:lnTo>
                    <a:pt x="837451" y="137753"/>
                  </a:lnTo>
                  <a:lnTo>
                    <a:pt x="845795" y="187440"/>
                  </a:lnTo>
                  <a:lnTo>
                    <a:pt x="854587" y="237060"/>
                  </a:lnTo>
                  <a:lnTo>
                    <a:pt x="862634" y="281089"/>
                  </a:lnTo>
                  <a:lnTo>
                    <a:pt x="1006649" y="281089"/>
                  </a:lnTo>
                  <a:lnTo>
                    <a:pt x="1005783" y="275902"/>
                  </a:lnTo>
                  <a:lnTo>
                    <a:pt x="996953" y="225984"/>
                  </a:lnTo>
                  <a:lnTo>
                    <a:pt x="987047" y="171751"/>
                  </a:lnTo>
                  <a:lnTo>
                    <a:pt x="978712" y="126403"/>
                  </a:lnTo>
                  <a:lnTo>
                    <a:pt x="969710" y="76566"/>
                  </a:lnTo>
                  <a:lnTo>
                    <a:pt x="961078" y="26671"/>
                  </a:lnTo>
                  <a:lnTo>
                    <a:pt x="956716" y="0"/>
                  </a:lnTo>
                  <a:close/>
                </a:path>
                <a:path w="1680845" h="281304">
                  <a:moveTo>
                    <a:pt x="1397201" y="0"/>
                  </a:moveTo>
                  <a:lnTo>
                    <a:pt x="1059384" y="0"/>
                  </a:lnTo>
                  <a:lnTo>
                    <a:pt x="1062782" y="18951"/>
                  </a:lnTo>
                  <a:lnTo>
                    <a:pt x="1083971" y="137753"/>
                  </a:lnTo>
                  <a:lnTo>
                    <a:pt x="1090389" y="173628"/>
                  </a:lnTo>
                  <a:lnTo>
                    <a:pt x="1099851" y="226036"/>
                  </a:lnTo>
                  <a:lnTo>
                    <a:pt x="1109117" y="276681"/>
                  </a:lnTo>
                  <a:lnTo>
                    <a:pt x="1109938" y="281089"/>
                  </a:lnTo>
                  <a:lnTo>
                    <a:pt x="1418698" y="281089"/>
                  </a:lnTo>
                  <a:lnTo>
                    <a:pt x="1417558" y="263005"/>
                  </a:lnTo>
                  <a:lnTo>
                    <a:pt x="1278820" y="263005"/>
                  </a:lnTo>
                  <a:lnTo>
                    <a:pt x="1258475" y="225984"/>
                  </a:lnTo>
                  <a:lnTo>
                    <a:pt x="1246428" y="182891"/>
                  </a:lnTo>
                  <a:lnTo>
                    <a:pt x="1243048" y="137705"/>
                  </a:lnTo>
                  <a:lnTo>
                    <a:pt x="1248710" y="94402"/>
                  </a:lnTo>
                  <a:lnTo>
                    <a:pt x="1263783" y="56960"/>
                  </a:lnTo>
                  <a:lnTo>
                    <a:pt x="1402522" y="56960"/>
                  </a:lnTo>
                  <a:lnTo>
                    <a:pt x="1400134" y="30643"/>
                  </a:lnTo>
                  <a:lnTo>
                    <a:pt x="1397201" y="0"/>
                  </a:lnTo>
                  <a:close/>
                </a:path>
                <a:path w="1680845" h="281304">
                  <a:moveTo>
                    <a:pt x="1680629" y="0"/>
                  </a:moveTo>
                  <a:lnTo>
                    <a:pt x="1481261" y="0"/>
                  </a:lnTo>
                  <a:lnTo>
                    <a:pt x="1485715" y="46330"/>
                  </a:lnTo>
                  <a:lnTo>
                    <a:pt x="1490030" y="100572"/>
                  </a:lnTo>
                  <a:lnTo>
                    <a:pt x="1493541" y="154886"/>
                  </a:lnTo>
                  <a:lnTo>
                    <a:pt x="1496502" y="209566"/>
                  </a:lnTo>
                  <a:lnTo>
                    <a:pt x="1499103" y="263644"/>
                  </a:lnTo>
                  <a:lnTo>
                    <a:pt x="1499913" y="281089"/>
                  </a:lnTo>
                  <a:lnTo>
                    <a:pt x="1680629" y="281089"/>
                  </a:lnTo>
                  <a:lnTo>
                    <a:pt x="1680629" y="0"/>
                  </a:lnTo>
                  <a:close/>
                </a:path>
                <a:path w="1680845" h="281304">
                  <a:moveTo>
                    <a:pt x="1402522" y="56960"/>
                  </a:moveTo>
                  <a:lnTo>
                    <a:pt x="1263783" y="56960"/>
                  </a:lnTo>
                  <a:lnTo>
                    <a:pt x="1287655" y="105094"/>
                  </a:lnTo>
                  <a:lnTo>
                    <a:pt x="1298510" y="158444"/>
                  </a:lnTo>
                  <a:lnTo>
                    <a:pt x="1295760" y="212564"/>
                  </a:lnTo>
                  <a:lnTo>
                    <a:pt x="1278820" y="263005"/>
                  </a:lnTo>
                  <a:lnTo>
                    <a:pt x="1417558" y="263005"/>
                  </a:lnTo>
                  <a:lnTo>
                    <a:pt x="1414773" y="219844"/>
                  </a:lnTo>
                  <a:lnTo>
                    <a:pt x="1411529" y="171751"/>
                  </a:lnTo>
                  <a:lnTo>
                    <a:pt x="1408118" y="123915"/>
                  </a:lnTo>
                  <a:lnTo>
                    <a:pt x="1404301" y="76566"/>
                  </a:lnTo>
                  <a:lnTo>
                    <a:pt x="1402522" y="56960"/>
                  </a:lnTo>
                  <a:close/>
                </a:path>
              </a:pathLst>
            </a:custGeom>
            <a:solidFill>
              <a:srgbClr val="FBB5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631783" y="4095521"/>
              <a:ext cx="1737360" cy="281305"/>
            </a:xfrm>
            <a:custGeom>
              <a:avLst/>
              <a:gdLst/>
              <a:ahLst/>
              <a:cxnLst/>
              <a:rect l="l" t="t" r="r" b="b"/>
              <a:pathLst>
                <a:path w="1737359" h="281304">
                  <a:moveTo>
                    <a:pt x="1737283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1737283" y="281089"/>
                  </a:lnTo>
                  <a:lnTo>
                    <a:pt x="1737283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647964" y="4095521"/>
              <a:ext cx="1721485" cy="281305"/>
            </a:xfrm>
            <a:custGeom>
              <a:avLst/>
              <a:gdLst/>
              <a:ahLst/>
              <a:cxnLst/>
              <a:rect l="l" t="t" r="r" b="b"/>
              <a:pathLst>
                <a:path w="1721484" h="281304">
                  <a:moveTo>
                    <a:pt x="230828" y="0"/>
                  </a:moveTo>
                  <a:lnTo>
                    <a:pt x="0" y="0"/>
                  </a:lnTo>
                  <a:lnTo>
                    <a:pt x="428" y="9676"/>
                  </a:lnTo>
                  <a:lnTo>
                    <a:pt x="5379" y="64896"/>
                  </a:lnTo>
                  <a:lnTo>
                    <a:pt x="10893" y="120068"/>
                  </a:lnTo>
                  <a:lnTo>
                    <a:pt x="22434" y="230368"/>
                  </a:lnTo>
                  <a:lnTo>
                    <a:pt x="27433" y="281089"/>
                  </a:lnTo>
                  <a:lnTo>
                    <a:pt x="237897" y="281089"/>
                  </a:lnTo>
                  <a:lnTo>
                    <a:pt x="237099" y="257204"/>
                  </a:lnTo>
                  <a:lnTo>
                    <a:pt x="235250" y="205061"/>
                  </a:lnTo>
                  <a:lnTo>
                    <a:pt x="233460" y="152917"/>
                  </a:lnTo>
                  <a:lnTo>
                    <a:pt x="231898" y="100769"/>
                  </a:lnTo>
                  <a:lnTo>
                    <a:pt x="230730" y="48614"/>
                  </a:lnTo>
                  <a:lnTo>
                    <a:pt x="230828" y="0"/>
                  </a:lnTo>
                  <a:close/>
                </a:path>
                <a:path w="1721484" h="281304">
                  <a:moveTo>
                    <a:pt x="573411" y="0"/>
                  </a:moveTo>
                  <a:lnTo>
                    <a:pt x="367384" y="0"/>
                  </a:lnTo>
                  <a:lnTo>
                    <a:pt x="367015" y="12933"/>
                  </a:lnTo>
                  <a:lnTo>
                    <a:pt x="365409" y="63753"/>
                  </a:lnTo>
                  <a:lnTo>
                    <a:pt x="361964" y="166803"/>
                  </a:lnTo>
                  <a:lnTo>
                    <a:pt x="360238" y="220394"/>
                  </a:lnTo>
                  <a:lnTo>
                    <a:pt x="358811" y="268374"/>
                  </a:lnTo>
                  <a:lnTo>
                    <a:pt x="358482" y="281089"/>
                  </a:lnTo>
                  <a:lnTo>
                    <a:pt x="473810" y="281089"/>
                  </a:lnTo>
                  <a:lnTo>
                    <a:pt x="472141" y="274684"/>
                  </a:lnTo>
                  <a:lnTo>
                    <a:pt x="466648" y="216893"/>
                  </a:lnTo>
                  <a:lnTo>
                    <a:pt x="466627" y="215967"/>
                  </a:lnTo>
                  <a:lnTo>
                    <a:pt x="470075" y="159884"/>
                  </a:lnTo>
                  <a:lnTo>
                    <a:pt x="483193" y="111784"/>
                  </a:lnTo>
                  <a:lnTo>
                    <a:pt x="588082" y="111784"/>
                  </a:lnTo>
                  <a:lnTo>
                    <a:pt x="582891" y="59165"/>
                  </a:lnTo>
                  <a:lnTo>
                    <a:pt x="574826" y="5725"/>
                  </a:lnTo>
                  <a:lnTo>
                    <a:pt x="573411" y="0"/>
                  </a:lnTo>
                  <a:close/>
                </a:path>
                <a:path w="1721484" h="281304">
                  <a:moveTo>
                    <a:pt x="588082" y="111784"/>
                  </a:moveTo>
                  <a:lnTo>
                    <a:pt x="483193" y="111784"/>
                  </a:lnTo>
                  <a:lnTo>
                    <a:pt x="501272" y="142535"/>
                  </a:lnTo>
                  <a:lnTo>
                    <a:pt x="514650" y="186658"/>
                  </a:lnTo>
                  <a:lnTo>
                    <a:pt x="522657" y="237809"/>
                  </a:lnTo>
                  <a:lnTo>
                    <a:pt x="524297" y="281089"/>
                  </a:lnTo>
                  <a:lnTo>
                    <a:pt x="609026" y="281089"/>
                  </a:lnTo>
                  <a:lnTo>
                    <a:pt x="606658" y="266731"/>
                  </a:lnTo>
                  <a:lnTo>
                    <a:pt x="599423" y="220394"/>
                  </a:lnTo>
                  <a:lnTo>
                    <a:pt x="592968" y="166803"/>
                  </a:lnTo>
                  <a:lnTo>
                    <a:pt x="588082" y="111784"/>
                  </a:lnTo>
                  <a:close/>
                </a:path>
                <a:path w="1721484" h="281304">
                  <a:moveTo>
                    <a:pt x="858883" y="0"/>
                  </a:moveTo>
                  <a:lnTo>
                    <a:pt x="663946" y="0"/>
                  </a:lnTo>
                  <a:lnTo>
                    <a:pt x="676390" y="111784"/>
                  </a:lnTo>
                  <a:lnTo>
                    <a:pt x="681463" y="156772"/>
                  </a:lnTo>
                  <a:lnTo>
                    <a:pt x="687547" y="209603"/>
                  </a:lnTo>
                  <a:lnTo>
                    <a:pt x="693804" y="262411"/>
                  </a:lnTo>
                  <a:lnTo>
                    <a:pt x="696098" y="281089"/>
                  </a:lnTo>
                  <a:lnTo>
                    <a:pt x="885471" y="281089"/>
                  </a:lnTo>
                  <a:lnTo>
                    <a:pt x="883256" y="260713"/>
                  </a:lnTo>
                  <a:lnTo>
                    <a:pt x="878348" y="209603"/>
                  </a:lnTo>
                  <a:lnTo>
                    <a:pt x="873841" y="159884"/>
                  </a:lnTo>
                  <a:lnTo>
                    <a:pt x="869387" y="111454"/>
                  </a:lnTo>
                  <a:lnTo>
                    <a:pt x="858883" y="0"/>
                  </a:lnTo>
                  <a:close/>
                </a:path>
                <a:path w="1721484" h="281304">
                  <a:moveTo>
                    <a:pt x="1125652" y="0"/>
                  </a:moveTo>
                  <a:lnTo>
                    <a:pt x="920251" y="0"/>
                  </a:lnTo>
                  <a:lnTo>
                    <a:pt x="921684" y="10450"/>
                  </a:lnTo>
                  <a:lnTo>
                    <a:pt x="929382" y="63753"/>
                  </a:lnTo>
                  <a:lnTo>
                    <a:pt x="937165" y="114667"/>
                  </a:lnTo>
                  <a:lnTo>
                    <a:pt x="945436" y="165508"/>
                  </a:lnTo>
                  <a:lnTo>
                    <a:pt x="954212" y="216893"/>
                  </a:lnTo>
                  <a:lnTo>
                    <a:pt x="963082" y="267028"/>
                  </a:lnTo>
                  <a:lnTo>
                    <a:pt x="965631" y="281089"/>
                  </a:lnTo>
                  <a:lnTo>
                    <a:pt x="1176456" y="281089"/>
                  </a:lnTo>
                  <a:lnTo>
                    <a:pt x="1173661" y="265412"/>
                  </a:lnTo>
                  <a:lnTo>
                    <a:pt x="1164659" y="215967"/>
                  </a:lnTo>
                  <a:lnTo>
                    <a:pt x="1146998" y="119882"/>
                  </a:lnTo>
                  <a:lnTo>
                    <a:pt x="1138185" y="71359"/>
                  </a:lnTo>
                  <a:lnTo>
                    <a:pt x="1129564" y="22805"/>
                  </a:lnTo>
                  <a:lnTo>
                    <a:pt x="1125652" y="0"/>
                  </a:lnTo>
                  <a:close/>
                </a:path>
                <a:path w="1721484" h="281304">
                  <a:moveTo>
                    <a:pt x="1721103" y="0"/>
                  </a:moveTo>
                  <a:lnTo>
                    <a:pt x="1276419" y="0"/>
                  </a:lnTo>
                  <a:lnTo>
                    <a:pt x="1305946" y="165508"/>
                  </a:lnTo>
                  <a:lnTo>
                    <a:pt x="1315178" y="216893"/>
                  </a:lnTo>
                  <a:lnTo>
                    <a:pt x="1320792" y="248010"/>
                  </a:lnTo>
                  <a:lnTo>
                    <a:pt x="1326808" y="281089"/>
                  </a:lnTo>
                  <a:lnTo>
                    <a:pt x="1562601" y="281089"/>
                  </a:lnTo>
                  <a:lnTo>
                    <a:pt x="1546592" y="239103"/>
                  </a:lnTo>
                  <a:lnTo>
                    <a:pt x="1536560" y="193012"/>
                  </a:lnTo>
                  <a:lnTo>
                    <a:pt x="1533027" y="145782"/>
                  </a:lnTo>
                  <a:lnTo>
                    <a:pt x="1536192" y="99532"/>
                  </a:lnTo>
                  <a:lnTo>
                    <a:pt x="1546252" y="56379"/>
                  </a:lnTo>
                  <a:lnTo>
                    <a:pt x="1563404" y="18439"/>
                  </a:lnTo>
                  <a:lnTo>
                    <a:pt x="1721103" y="18439"/>
                  </a:lnTo>
                  <a:lnTo>
                    <a:pt x="1721103" y="0"/>
                  </a:lnTo>
                  <a:close/>
                </a:path>
                <a:path w="1721484" h="281304">
                  <a:moveTo>
                    <a:pt x="1721103" y="18439"/>
                  </a:moveTo>
                  <a:lnTo>
                    <a:pt x="1563404" y="18439"/>
                  </a:lnTo>
                  <a:lnTo>
                    <a:pt x="1585608" y="57307"/>
                  </a:lnTo>
                  <a:lnTo>
                    <a:pt x="1601724" y="99571"/>
                  </a:lnTo>
                  <a:lnTo>
                    <a:pt x="1611591" y="144019"/>
                  </a:lnTo>
                  <a:lnTo>
                    <a:pt x="1615049" y="189438"/>
                  </a:lnTo>
                  <a:lnTo>
                    <a:pt x="1611937" y="234617"/>
                  </a:lnTo>
                  <a:lnTo>
                    <a:pt x="1602095" y="278342"/>
                  </a:lnTo>
                  <a:lnTo>
                    <a:pt x="1600976" y="281089"/>
                  </a:lnTo>
                  <a:lnTo>
                    <a:pt x="1721103" y="281089"/>
                  </a:lnTo>
                  <a:lnTo>
                    <a:pt x="1721103" y="1843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31783" y="3771912"/>
              <a:ext cx="5929630" cy="281305"/>
            </a:xfrm>
            <a:custGeom>
              <a:avLst/>
              <a:gdLst/>
              <a:ahLst/>
              <a:cxnLst/>
              <a:rect l="l" t="t" r="r" b="b"/>
              <a:pathLst>
                <a:path w="5929630" h="281304">
                  <a:moveTo>
                    <a:pt x="5929439" y="0"/>
                  </a:moveTo>
                  <a:lnTo>
                    <a:pt x="0" y="0"/>
                  </a:lnTo>
                  <a:lnTo>
                    <a:pt x="0" y="281089"/>
                  </a:lnTo>
                  <a:lnTo>
                    <a:pt x="5929439" y="281089"/>
                  </a:lnTo>
                  <a:lnTo>
                    <a:pt x="5929439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31758" y="3771912"/>
              <a:ext cx="5612765" cy="281305"/>
            </a:xfrm>
            <a:custGeom>
              <a:avLst/>
              <a:gdLst/>
              <a:ahLst/>
              <a:cxnLst/>
              <a:rect l="l" t="t" r="r" b="b"/>
              <a:pathLst>
                <a:path w="5612765" h="281304">
                  <a:moveTo>
                    <a:pt x="200342" y="0"/>
                  </a:moveTo>
                  <a:lnTo>
                    <a:pt x="0" y="0"/>
                  </a:lnTo>
                  <a:lnTo>
                    <a:pt x="0" y="281101"/>
                  </a:lnTo>
                  <a:lnTo>
                    <a:pt x="181406" y="281101"/>
                  </a:lnTo>
                  <a:lnTo>
                    <a:pt x="182460" y="236232"/>
                  </a:lnTo>
                  <a:lnTo>
                    <a:pt x="184810" y="185559"/>
                  </a:lnTo>
                  <a:lnTo>
                    <a:pt x="188137" y="134899"/>
                  </a:lnTo>
                  <a:lnTo>
                    <a:pt x="192239" y="84251"/>
                  </a:lnTo>
                  <a:lnTo>
                    <a:pt x="196938" y="33642"/>
                  </a:lnTo>
                  <a:lnTo>
                    <a:pt x="200342" y="0"/>
                  </a:lnTo>
                  <a:close/>
                </a:path>
                <a:path w="5612765" h="281304">
                  <a:moveTo>
                    <a:pt x="620839" y="12"/>
                  </a:moveTo>
                  <a:lnTo>
                    <a:pt x="320459" y="12"/>
                  </a:lnTo>
                  <a:lnTo>
                    <a:pt x="319163" y="32842"/>
                  </a:lnTo>
                  <a:lnTo>
                    <a:pt x="316433" y="86995"/>
                  </a:lnTo>
                  <a:lnTo>
                    <a:pt x="312940" y="139420"/>
                  </a:lnTo>
                  <a:lnTo>
                    <a:pt x="309079" y="191820"/>
                  </a:lnTo>
                  <a:lnTo>
                    <a:pt x="305155" y="244208"/>
                  </a:lnTo>
                  <a:lnTo>
                    <a:pt x="302539" y="281114"/>
                  </a:lnTo>
                  <a:lnTo>
                    <a:pt x="385076" y="281114"/>
                  </a:lnTo>
                  <a:lnTo>
                    <a:pt x="383070" y="271780"/>
                  </a:lnTo>
                  <a:lnTo>
                    <a:pt x="383882" y="234543"/>
                  </a:lnTo>
                  <a:lnTo>
                    <a:pt x="393090" y="196088"/>
                  </a:lnTo>
                  <a:lnTo>
                    <a:pt x="410375" y="155333"/>
                  </a:lnTo>
                  <a:lnTo>
                    <a:pt x="435356" y="111188"/>
                  </a:lnTo>
                  <a:lnTo>
                    <a:pt x="467715" y="62534"/>
                  </a:lnTo>
                  <a:lnTo>
                    <a:pt x="445389" y="281114"/>
                  </a:lnTo>
                  <a:lnTo>
                    <a:pt x="589851" y="281114"/>
                  </a:lnTo>
                  <a:lnTo>
                    <a:pt x="590410" y="274739"/>
                  </a:lnTo>
                  <a:lnTo>
                    <a:pt x="596036" y="222262"/>
                  </a:lnTo>
                  <a:lnTo>
                    <a:pt x="602221" y="169811"/>
                  </a:lnTo>
                  <a:lnTo>
                    <a:pt x="608545" y="117373"/>
                  </a:lnTo>
                  <a:lnTo>
                    <a:pt x="614565" y="64909"/>
                  </a:lnTo>
                  <a:lnTo>
                    <a:pt x="614807" y="62534"/>
                  </a:lnTo>
                  <a:lnTo>
                    <a:pt x="619861" y="12395"/>
                  </a:lnTo>
                  <a:lnTo>
                    <a:pt x="620839" y="12"/>
                  </a:lnTo>
                  <a:close/>
                </a:path>
                <a:path w="5612765" h="281304">
                  <a:moveTo>
                    <a:pt x="939469" y="12"/>
                  </a:moveTo>
                  <a:lnTo>
                    <a:pt x="719963" y="12"/>
                  </a:lnTo>
                  <a:lnTo>
                    <a:pt x="717105" y="24993"/>
                  </a:lnTo>
                  <a:lnTo>
                    <a:pt x="711733" y="72961"/>
                  </a:lnTo>
                  <a:lnTo>
                    <a:pt x="706437" y="121488"/>
                  </a:lnTo>
                  <a:lnTo>
                    <a:pt x="701446" y="168948"/>
                  </a:lnTo>
                  <a:lnTo>
                    <a:pt x="696607" y="217170"/>
                  </a:lnTo>
                  <a:lnTo>
                    <a:pt x="692086" y="264998"/>
                  </a:lnTo>
                  <a:lnTo>
                    <a:pt x="690664" y="281114"/>
                  </a:lnTo>
                  <a:lnTo>
                    <a:pt x="916889" y="281114"/>
                  </a:lnTo>
                  <a:lnTo>
                    <a:pt x="917257" y="273837"/>
                  </a:lnTo>
                  <a:lnTo>
                    <a:pt x="920635" y="223037"/>
                  </a:lnTo>
                  <a:lnTo>
                    <a:pt x="924585" y="172262"/>
                  </a:lnTo>
                  <a:lnTo>
                    <a:pt x="928954" y="120942"/>
                  </a:lnTo>
                  <a:lnTo>
                    <a:pt x="934173" y="61785"/>
                  </a:lnTo>
                  <a:lnTo>
                    <a:pt x="937831" y="19951"/>
                  </a:lnTo>
                  <a:lnTo>
                    <a:pt x="939469" y="12"/>
                  </a:lnTo>
                  <a:close/>
                </a:path>
                <a:path w="5612765" h="281304">
                  <a:moveTo>
                    <a:pt x="1698345" y="281114"/>
                  </a:moveTo>
                  <a:lnTo>
                    <a:pt x="1690319" y="209054"/>
                  </a:lnTo>
                  <a:lnTo>
                    <a:pt x="1687195" y="141376"/>
                  </a:lnTo>
                  <a:lnTo>
                    <a:pt x="1685861" y="102336"/>
                  </a:lnTo>
                  <a:lnTo>
                    <a:pt x="1681695" y="12"/>
                  </a:lnTo>
                  <a:lnTo>
                    <a:pt x="1501279" y="12"/>
                  </a:lnTo>
                  <a:lnTo>
                    <a:pt x="1502105" y="20332"/>
                  </a:lnTo>
                  <a:lnTo>
                    <a:pt x="1498422" y="68732"/>
                  </a:lnTo>
                  <a:lnTo>
                    <a:pt x="1488287" y="110121"/>
                  </a:lnTo>
                  <a:lnTo>
                    <a:pt x="1471053" y="141376"/>
                  </a:lnTo>
                  <a:lnTo>
                    <a:pt x="1453083" y="105752"/>
                  </a:lnTo>
                  <a:lnTo>
                    <a:pt x="1439024" y="62318"/>
                  </a:lnTo>
                  <a:lnTo>
                    <a:pt x="1429067" y="13677"/>
                  </a:lnTo>
                  <a:lnTo>
                    <a:pt x="1427556" y="12"/>
                  </a:lnTo>
                  <a:lnTo>
                    <a:pt x="1149273" y="12"/>
                  </a:lnTo>
                  <a:lnTo>
                    <a:pt x="1148892" y="9982"/>
                  </a:lnTo>
                  <a:lnTo>
                    <a:pt x="1146479" y="62318"/>
                  </a:lnTo>
                  <a:lnTo>
                    <a:pt x="1141387" y="165366"/>
                  </a:lnTo>
                  <a:lnTo>
                    <a:pt x="1139088" y="217170"/>
                  </a:lnTo>
                  <a:lnTo>
                    <a:pt x="1137221" y="268947"/>
                  </a:lnTo>
                  <a:lnTo>
                    <a:pt x="1136942" y="281114"/>
                  </a:lnTo>
                  <a:lnTo>
                    <a:pt x="1698345" y="281114"/>
                  </a:lnTo>
                  <a:close/>
                </a:path>
                <a:path w="5612765" h="281304">
                  <a:moveTo>
                    <a:pt x="2111959" y="281114"/>
                  </a:moveTo>
                  <a:lnTo>
                    <a:pt x="2108276" y="176517"/>
                  </a:lnTo>
                  <a:lnTo>
                    <a:pt x="2106638" y="125336"/>
                  </a:lnTo>
                  <a:lnTo>
                    <a:pt x="2105317" y="77711"/>
                  </a:lnTo>
                  <a:lnTo>
                    <a:pt x="2104288" y="30060"/>
                  </a:lnTo>
                  <a:lnTo>
                    <a:pt x="2104301" y="12"/>
                  </a:lnTo>
                  <a:lnTo>
                    <a:pt x="1827466" y="12"/>
                  </a:lnTo>
                  <a:lnTo>
                    <a:pt x="1830108" y="30060"/>
                  </a:lnTo>
                  <a:lnTo>
                    <a:pt x="1834769" y="78460"/>
                  </a:lnTo>
                  <a:lnTo>
                    <a:pt x="1839556" y="125336"/>
                  </a:lnTo>
                  <a:lnTo>
                    <a:pt x="1849564" y="220560"/>
                  </a:lnTo>
                  <a:lnTo>
                    <a:pt x="1854454" y="268185"/>
                  </a:lnTo>
                  <a:lnTo>
                    <a:pt x="1855711" y="281114"/>
                  </a:lnTo>
                  <a:lnTo>
                    <a:pt x="2111959" y="281114"/>
                  </a:lnTo>
                  <a:close/>
                </a:path>
                <a:path w="5612765" h="281304">
                  <a:moveTo>
                    <a:pt x="2556789" y="281114"/>
                  </a:moveTo>
                  <a:lnTo>
                    <a:pt x="2549931" y="237070"/>
                  </a:lnTo>
                  <a:lnTo>
                    <a:pt x="2543225" y="183121"/>
                  </a:lnTo>
                  <a:lnTo>
                    <a:pt x="2537828" y="124383"/>
                  </a:lnTo>
                  <a:lnTo>
                    <a:pt x="2533421" y="74676"/>
                  </a:lnTo>
                  <a:lnTo>
                    <a:pt x="2527211" y="20586"/>
                  </a:lnTo>
                  <a:lnTo>
                    <a:pt x="2523706" y="12"/>
                  </a:lnTo>
                  <a:lnTo>
                    <a:pt x="2268601" y="12"/>
                  </a:lnTo>
                  <a:lnTo>
                    <a:pt x="2265883" y="83591"/>
                  </a:lnTo>
                  <a:lnTo>
                    <a:pt x="2261857" y="204635"/>
                  </a:lnTo>
                  <a:lnTo>
                    <a:pt x="2260244" y="255828"/>
                  </a:lnTo>
                  <a:lnTo>
                    <a:pt x="2259520" y="281114"/>
                  </a:lnTo>
                  <a:lnTo>
                    <a:pt x="2393391" y="281114"/>
                  </a:lnTo>
                  <a:lnTo>
                    <a:pt x="2389708" y="242366"/>
                  </a:lnTo>
                  <a:lnTo>
                    <a:pt x="2390419" y="192430"/>
                  </a:lnTo>
                  <a:lnTo>
                    <a:pt x="2396909" y="145935"/>
                  </a:lnTo>
                  <a:lnTo>
                    <a:pt x="2409456" y="105778"/>
                  </a:lnTo>
                  <a:lnTo>
                    <a:pt x="2428519" y="136474"/>
                  </a:lnTo>
                  <a:lnTo>
                    <a:pt x="2443480" y="179857"/>
                  </a:lnTo>
                  <a:lnTo>
                    <a:pt x="2453856" y="231076"/>
                  </a:lnTo>
                  <a:lnTo>
                    <a:pt x="2458707" y="281114"/>
                  </a:lnTo>
                  <a:lnTo>
                    <a:pt x="2556789" y="281114"/>
                  </a:lnTo>
                  <a:close/>
                </a:path>
                <a:path w="5612765" h="281304">
                  <a:moveTo>
                    <a:pt x="2892602" y="281114"/>
                  </a:moveTo>
                  <a:lnTo>
                    <a:pt x="2889758" y="252564"/>
                  </a:lnTo>
                  <a:lnTo>
                    <a:pt x="2885249" y="203835"/>
                  </a:lnTo>
                  <a:lnTo>
                    <a:pt x="2880690" y="153441"/>
                  </a:lnTo>
                  <a:lnTo>
                    <a:pt x="2876258" y="105397"/>
                  </a:lnTo>
                  <a:lnTo>
                    <a:pt x="2866313" y="12"/>
                  </a:lnTo>
                  <a:lnTo>
                    <a:pt x="2631186" y="12"/>
                  </a:lnTo>
                  <a:lnTo>
                    <a:pt x="2639936" y="78689"/>
                  </a:lnTo>
                  <a:lnTo>
                    <a:pt x="2645981" y="132486"/>
                  </a:lnTo>
                  <a:lnTo>
                    <a:pt x="2650477" y="172148"/>
                  </a:lnTo>
                  <a:lnTo>
                    <a:pt x="2655633" y="216941"/>
                  </a:lnTo>
                  <a:lnTo>
                    <a:pt x="2661615" y="267703"/>
                  </a:lnTo>
                  <a:lnTo>
                    <a:pt x="2663228" y="281114"/>
                  </a:lnTo>
                  <a:lnTo>
                    <a:pt x="2892602" y="281114"/>
                  </a:lnTo>
                  <a:close/>
                </a:path>
                <a:path w="5612765" h="281304">
                  <a:moveTo>
                    <a:pt x="3242157" y="281114"/>
                  </a:moveTo>
                  <a:lnTo>
                    <a:pt x="3232391" y="227507"/>
                  </a:lnTo>
                  <a:lnTo>
                    <a:pt x="3214649" y="130987"/>
                  </a:lnTo>
                  <a:lnTo>
                    <a:pt x="3205988" y="83591"/>
                  </a:lnTo>
                  <a:lnTo>
                    <a:pt x="3197352" y="35585"/>
                  </a:lnTo>
                  <a:lnTo>
                    <a:pt x="3191078" y="12"/>
                  </a:lnTo>
                  <a:lnTo>
                    <a:pt x="2941853" y="12"/>
                  </a:lnTo>
                  <a:lnTo>
                    <a:pt x="2948775" y="47726"/>
                  </a:lnTo>
                  <a:lnTo>
                    <a:pt x="2956572" y="99021"/>
                  </a:lnTo>
                  <a:lnTo>
                    <a:pt x="2964789" y="150253"/>
                  </a:lnTo>
                  <a:lnTo>
                    <a:pt x="2973374" y="201434"/>
                  </a:lnTo>
                  <a:lnTo>
                    <a:pt x="2982328" y="253034"/>
                  </a:lnTo>
                  <a:lnTo>
                    <a:pt x="2987332" y="281114"/>
                  </a:lnTo>
                  <a:lnTo>
                    <a:pt x="3242157" y="281114"/>
                  </a:lnTo>
                  <a:close/>
                </a:path>
                <a:path w="5612765" h="281304">
                  <a:moveTo>
                    <a:pt x="3711841" y="12"/>
                  </a:moveTo>
                  <a:lnTo>
                    <a:pt x="3373475" y="12"/>
                  </a:lnTo>
                  <a:lnTo>
                    <a:pt x="3402673" y="163639"/>
                  </a:lnTo>
                  <a:lnTo>
                    <a:pt x="3410013" y="204635"/>
                  </a:lnTo>
                  <a:lnTo>
                    <a:pt x="3423831" y="281114"/>
                  </a:lnTo>
                  <a:lnTo>
                    <a:pt x="3702380" y="281114"/>
                  </a:lnTo>
                  <a:lnTo>
                    <a:pt x="3699052" y="273100"/>
                  </a:lnTo>
                  <a:lnTo>
                    <a:pt x="3686327" y="225158"/>
                  </a:lnTo>
                  <a:lnTo>
                    <a:pt x="3679558" y="175437"/>
                  </a:lnTo>
                  <a:lnTo>
                    <a:pt x="3678898" y="125641"/>
                  </a:lnTo>
                  <a:lnTo>
                    <a:pt x="3684498" y="77482"/>
                  </a:lnTo>
                  <a:lnTo>
                    <a:pt x="3696525" y="32689"/>
                  </a:lnTo>
                  <a:lnTo>
                    <a:pt x="3711841" y="12"/>
                  </a:lnTo>
                  <a:close/>
                </a:path>
                <a:path w="5612765" h="281304">
                  <a:moveTo>
                    <a:pt x="3981754" y="281114"/>
                  </a:moveTo>
                  <a:lnTo>
                    <a:pt x="3977246" y="213753"/>
                  </a:lnTo>
                  <a:lnTo>
                    <a:pt x="3973728" y="163283"/>
                  </a:lnTo>
                  <a:lnTo>
                    <a:pt x="3969969" y="111163"/>
                  </a:lnTo>
                  <a:lnTo>
                    <a:pt x="3966121" y="61747"/>
                  </a:lnTo>
                  <a:lnTo>
                    <a:pt x="3961904" y="12344"/>
                  </a:lnTo>
                  <a:lnTo>
                    <a:pt x="3960787" y="12"/>
                  </a:lnTo>
                  <a:lnTo>
                    <a:pt x="3719271" y="12"/>
                  </a:lnTo>
                  <a:lnTo>
                    <a:pt x="3739019" y="33807"/>
                  </a:lnTo>
                  <a:lnTo>
                    <a:pt x="3757295" y="77952"/>
                  </a:lnTo>
                  <a:lnTo>
                    <a:pt x="3769804" y="124383"/>
                  </a:lnTo>
                  <a:lnTo>
                    <a:pt x="3776459" y="172148"/>
                  </a:lnTo>
                  <a:lnTo>
                    <a:pt x="3777094" y="220243"/>
                  </a:lnTo>
                  <a:lnTo>
                    <a:pt x="3771608" y="267703"/>
                  </a:lnTo>
                  <a:lnTo>
                    <a:pt x="3768166" y="281114"/>
                  </a:lnTo>
                  <a:lnTo>
                    <a:pt x="3981754" y="281114"/>
                  </a:lnTo>
                  <a:close/>
                </a:path>
                <a:path w="5612765" h="281304">
                  <a:moveTo>
                    <a:pt x="4506430" y="281114"/>
                  </a:moveTo>
                  <a:lnTo>
                    <a:pt x="4499648" y="234721"/>
                  </a:lnTo>
                  <a:lnTo>
                    <a:pt x="4492053" y="181495"/>
                  </a:lnTo>
                  <a:lnTo>
                    <a:pt x="4484852" y="128219"/>
                  </a:lnTo>
                  <a:lnTo>
                    <a:pt x="4478185" y="74676"/>
                  </a:lnTo>
                  <a:lnTo>
                    <a:pt x="4471759" y="21958"/>
                  </a:lnTo>
                  <a:lnTo>
                    <a:pt x="4468736" y="12"/>
                  </a:lnTo>
                  <a:lnTo>
                    <a:pt x="4109161" y="12"/>
                  </a:lnTo>
                  <a:lnTo>
                    <a:pt x="4111421" y="27368"/>
                  </a:lnTo>
                  <a:lnTo>
                    <a:pt x="4115231" y="78689"/>
                  </a:lnTo>
                  <a:lnTo>
                    <a:pt x="4118889" y="134175"/>
                  </a:lnTo>
                  <a:lnTo>
                    <a:pt x="4121810" y="183311"/>
                  </a:lnTo>
                  <a:lnTo>
                    <a:pt x="4124731" y="237070"/>
                  </a:lnTo>
                  <a:lnTo>
                    <a:pt x="4126954" y="281114"/>
                  </a:lnTo>
                  <a:lnTo>
                    <a:pt x="4506430" y="281114"/>
                  </a:lnTo>
                  <a:close/>
                </a:path>
                <a:path w="5612765" h="281304">
                  <a:moveTo>
                    <a:pt x="4981003" y="281114"/>
                  </a:moveTo>
                  <a:lnTo>
                    <a:pt x="4976558" y="244449"/>
                  </a:lnTo>
                  <a:lnTo>
                    <a:pt x="4969662" y="195376"/>
                  </a:lnTo>
                  <a:lnTo>
                    <a:pt x="4962029" y="143878"/>
                  </a:lnTo>
                  <a:lnTo>
                    <a:pt x="4954702" y="92367"/>
                  </a:lnTo>
                  <a:lnTo>
                    <a:pt x="4947767" y="40843"/>
                  </a:lnTo>
                  <a:lnTo>
                    <a:pt x="4942700" y="12"/>
                  </a:lnTo>
                  <a:lnTo>
                    <a:pt x="4586351" y="12"/>
                  </a:lnTo>
                  <a:lnTo>
                    <a:pt x="4618901" y="281114"/>
                  </a:lnTo>
                  <a:lnTo>
                    <a:pt x="4981003" y="281114"/>
                  </a:lnTo>
                  <a:close/>
                </a:path>
                <a:path w="5612765" h="281304">
                  <a:moveTo>
                    <a:pt x="5612269" y="281114"/>
                  </a:moveTo>
                  <a:lnTo>
                    <a:pt x="5610326" y="240995"/>
                  </a:lnTo>
                  <a:lnTo>
                    <a:pt x="5607202" y="187591"/>
                  </a:lnTo>
                  <a:lnTo>
                    <a:pt x="5602998" y="124383"/>
                  </a:lnTo>
                  <a:lnTo>
                    <a:pt x="5599493" y="74676"/>
                  </a:lnTo>
                  <a:lnTo>
                    <a:pt x="5594147" y="12"/>
                  </a:lnTo>
                  <a:lnTo>
                    <a:pt x="5289931" y="12"/>
                  </a:lnTo>
                  <a:lnTo>
                    <a:pt x="5299481" y="21958"/>
                  </a:lnTo>
                  <a:lnTo>
                    <a:pt x="5311991" y="75552"/>
                  </a:lnTo>
                  <a:lnTo>
                    <a:pt x="5317071" y="130987"/>
                  </a:lnTo>
                  <a:lnTo>
                    <a:pt x="5317134" y="134175"/>
                  </a:lnTo>
                  <a:lnTo>
                    <a:pt x="5315001" y="187706"/>
                  </a:lnTo>
                  <a:lnTo>
                    <a:pt x="5305222" y="236118"/>
                  </a:lnTo>
                  <a:lnTo>
                    <a:pt x="5287746" y="272643"/>
                  </a:lnTo>
                  <a:lnTo>
                    <a:pt x="5273535" y="224231"/>
                  </a:lnTo>
                  <a:lnTo>
                    <a:pt x="5264378" y="171157"/>
                  </a:lnTo>
                  <a:lnTo>
                    <a:pt x="5260403" y="117589"/>
                  </a:lnTo>
                  <a:lnTo>
                    <a:pt x="5260454" y="111163"/>
                  </a:lnTo>
                  <a:lnTo>
                    <a:pt x="5261508" y="63957"/>
                  </a:lnTo>
                  <a:lnTo>
                    <a:pt x="5267972" y="16256"/>
                  </a:lnTo>
                  <a:lnTo>
                    <a:pt x="5272849" y="12"/>
                  </a:lnTo>
                  <a:lnTo>
                    <a:pt x="5125694" y="12"/>
                  </a:lnTo>
                  <a:lnTo>
                    <a:pt x="5130368" y="63957"/>
                  </a:lnTo>
                  <a:lnTo>
                    <a:pt x="5133530" y="113538"/>
                  </a:lnTo>
                  <a:lnTo>
                    <a:pt x="5136172" y="163639"/>
                  </a:lnTo>
                  <a:lnTo>
                    <a:pt x="5138140" y="213753"/>
                  </a:lnTo>
                  <a:lnTo>
                    <a:pt x="5139334" y="263867"/>
                  </a:lnTo>
                  <a:lnTo>
                    <a:pt x="5139525" y="281114"/>
                  </a:lnTo>
                  <a:lnTo>
                    <a:pt x="5612269" y="281114"/>
                  </a:lnTo>
                  <a:close/>
                </a:path>
              </a:pathLst>
            </a:custGeom>
            <a:solidFill>
              <a:srgbClr val="5CA8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631018" y="3583747"/>
              <a:ext cx="145415" cy="2158365"/>
            </a:xfrm>
            <a:custGeom>
              <a:avLst/>
              <a:gdLst/>
              <a:ahLst/>
              <a:cxnLst/>
              <a:rect l="l" t="t" r="r" b="b"/>
              <a:pathLst>
                <a:path w="145415" h="2158365">
                  <a:moveTo>
                    <a:pt x="0" y="0"/>
                  </a:moveTo>
                  <a:lnTo>
                    <a:pt x="0" y="2158047"/>
                  </a:lnTo>
                </a:path>
                <a:path w="145415" h="2158365">
                  <a:moveTo>
                    <a:pt x="0" y="0"/>
                  </a:moveTo>
                  <a:lnTo>
                    <a:pt x="144970" y="0"/>
                  </a:lnTo>
                </a:path>
                <a:path w="145415" h="2158365">
                  <a:moveTo>
                    <a:pt x="0" y="2158047"/>
                  </a:moveTo>
                  <a:lnTo>
                    <a:pt x="144970" y="2158047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31148" y="3583855"/>
              <a:ext cx="6288405" cy="24130"/>
            </a:xfrm>
            <a:custGeom>
              <a:avLst/>
              <a:gdLst/>
              <a:ahLst/>
              <a:cxnLst/>
              <a:rect l="l" t="t" r="r" b="b"/>
              <a:pathLst>
                <a:path w="6288405" h="24129">
                  <a:moveTo>
                    <a:pt x="0" y="0"/>
                  </a:moveTo>
                  <a:lnTo>
                    <a:pt x="6288176" y="0"/>
                  </a:lnTo>
                </a:path>
                <a:path w="6288405" h="24129">
                  <a:moveTo>
                    <a:pt x="0" y="0"/>
                  </a:moveTo>
                  <a:lnTo>
                    <a:pt x="0" y="23761"/>
                  </a:lnTo>
                </a:path>
                <a:path w="6288405" h="24129">
                  <a:moveTo>
                    <a:pt x="1276299" y="0"/>
                  </a:moveTo>
                  <a:lnTo>
                    <a:pt x="1276299" y="23761"/>
                  </a:lnTo>
                </a:path>
                <a:path w="6288405" h="24129">
                  <a:moveTo>
                    <a:pt x="2527249" y="0"/>
                  </a:moveTo>
                  <a:lnTo>
                    <a:pt x="2527249" y="23761"/>
                  </a:lnTo>
                </a:path>
                <a:path w="6288405" h="24129">
                  <a:moveTo>
                    <a:pt x="3778186" y="0"/>
                  </a:moveTo>
                  <a:lnTo>
                    <a:pt x="3778186" y="23761"/>
                  </a:lnTo>
                </a:path>
                <a:path w="6288405" h="24129">
                  <a:moveTo>
                    <a:pt x="5054485" y="0"/>
                  </a:moveTo>
                  <a:lnTo>
                    <a:pt x="5054485" y="23761"/>
                  </a:lnTo>
                </a:path>
                <a:path w="6288405" h="24129">
                  <a:moveTo>
                    <a:pt x="6288176" y="0"/>
                  </a:moveTo>
                  <a:lnTo>
                    <a:pt x="6288176" y="2376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4729167" y="3246642"/>
            <a:ext cx="421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1000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26921" y="3699981"/>
            <a:ext cx="778510" cy="1357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5080" indent="102870" algn="r">
              <a:lnSpc>
                <a:spcPct val="1322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L</a:t>
            </a:r>
            <a:r>
              <a:rPr sz="1600" spc="-20" dirty="0">
                <a:latin typeface="Source Sans Pro"/>
                <a:cs typeface="Source Sans Pro"/>
              </a:rPr>
              <a:t>ung  B</a:t>
            </a:r>
            <a:r>
              <a:rPr sz="1600" spc="-25" dirty="0">
                <a:latin typeface="Source Sans Pro"/>
                <a:cs typeface="Source Sans Pro"/>
              </a:rPr>
              <a:t>ow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l</a:t>
            </a:r>
            <a:endParaRPr sz="1600">
              <a:latin typeface="Source Sans Pro"/>
              <a:cs typeface="Source Sans Pro"/>
            </a:endParaRPr>
          </a:p>
          <a:p>
            <a:pPr marL="12700" marR="6985" indent="345440" algn="r">
              <a:lnSpc>
                <a:spcPct val="132200"/>
              </a:lnSpc>
              <a:spcBef>
                <a:spcPts val="335"/>
              </a:spcBef>
            </a:pPr>
            <a:r>
              <a:rPr sz="1600" spc="-20" dirty="0">
                <a:latin typeface="Source Sans Pro"/>
                <a:cs typeface="Source Sans Pro"/>
              </a:rPr>
              <a:t>Li</a:t>
            </a: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er  </a:t>
            </a:r>
            <a:r>
              <a:rPr sz="1600" spc="-85" dirty="0">
                <a:latin typeface="Source Sans Pro"/>
                <a:cs typeface="Source Sans Pro"/>
              </a:rPr>
              <a:t>P</a:t>
            </a:r>
            <a:r>
              <a:rPr sz="1600" spc="-20" dirty="0">
                <a:latin typeface="Source Sans Pro"/>
                <a:cs typeface="Source Sans Pro"/>
              </a:rPr>
              <a:t>anc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38785" y="5032364"/>
            <a:ext cx="1866264" cy="6705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15"/>
              </a:spcBef>
            </a:pPr>
            <a:r>
              <a:rPr sz="1600" spc="-20" dirty="0">
                <a:latin typeface="Source Sans Pro"/>
                <a:cs typeface="Source Sans Pro"/>
              </a:rPr>
              <a:t>Unkn</a:t>
            </a:r>
            <a:r>
              <a:rPr sz="1600" spc="-25" dirty="0">
                <a:latin typeface="Source Sans Pro"/>
                <a:cs typeface="Source Sans Pro"/>
              </a:rPr>
              <a:t>o</a:t>
            </a:r>
            <a:r>
              <a:rPr sz="1600" spc="-20" dirty="0">
                <a:latin typeface="Source Sans Pro"/>
                <a:cs typeface="Source Sans Pro"/>
              </a:rPr>
              <a:t>w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prima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si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endParaRPr sz="1600">
              <a:latin typeface="Source Sans Pro"/>
              <a:cs typeface="Source Sans Pro"/>
            </a:endParaRPr>
          </a:p>
          <a:p>
            <a:pPr marR="6985" algn="r">
              <a:lnSpc>
                <a:spcPct val="100000"/>
              </a:lnSpc>
              <a:spcBef>
                <a:spcPts val="620"/>
              </a:spcBef>
            </a:pPr>
            <a:r>
              <a:rPr sz="1600" spc="-20" dirty="0">
                <a:latin typeface="Source Sans Pro"/>
                <a:cs typeface="Source Sans Pro"/>
              </a:rPr>
              <a:t>H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&amp;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neck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609199" y="3782020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942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429375" y="4092154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276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63082" y="4442420"/>
            <a:ext cx="4235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267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153023" y="4724360"/>
            <a:ext cx="467359" cy="101726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254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240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232</a:t>
            </a:r>
            <a:endParaRPr sz="2000">
              <a:latin typeface="Source Sans Pro"/>
              <a:cs typeface="Source Sans Pro"/>
            </a:endParaRPr>
          </a:p>
          <a:p>
            <a:pPr marL="30480">
              <a:lnSpc>
                <a:spcPct val="100000"/>
              </a:lnSpc>
              <a:spcBef>
                <a:spcPts val="295"/>
              </a:spcBef>
            </a:pP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219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4977" y="3511693"/>
            <a:ext cx="863810" cy="868485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574500" y="1789338"/>
            <a:ext cx="5550535" cy="264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 marL="38100" marR="30480">
              <a:lnSpc>
                <a:spcPct val="116700"/>
              </a:lnSpc>
              <a:spcBef>
                <a:spcPts val="2565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3,576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deaths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due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cancer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2015-2019,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230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per</a:t>
            </a:r>
            <a:r>
              <a:rPr sz="2000" b="1" spc="-4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100,000</a:t>
            </a:r>
            <a:r>
              <a:rPr sz="20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[5]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  <a:p>
            <a:pPr marL="919480">
              <a:lnSpc>
                <a:spcPct val="100000"/>
              </a:lnSpc>
              <a:spcBef>
                <a:spcPts val="125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1,939</a:t>
            </a:r>
            <a:r>
              <a:rPr sz="4800" b="1" spc="-22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 dirty="0">
              <a:latin typeface="Source Sans Pro"/>
              <a:cs typeface="Source Sans Pro"/>
            </a:endParaRPr>
          </a:p>
          <a:p>
            <a:pPr marL="963930">
              <a:lnSpc>
                <a:spcPct val="100000"/>
              </a:lnSpc>
              <a:spcBef>
                <a:spcPts val="140"/>
              </a:spcBef>
            </a:pP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276</a:t>
            </a:r>
            <a:r>
              <a:rPr sz="20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per</a:t>
            </a:r>
            <a:r>
              <a:rPr sz="20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100,000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87525" y="4529499"/>
            <a:ext cx="22707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1,637</a:t>
            </a:r>
            <a:r>
              <a:rPr sz="4800" b="1" spc="-17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7808" y="4690244"/>
            <a:ext cx="863803" cy="867946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2598969" y="5278764"/>
            <a:ext cx="1764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194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per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1575849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60" dirty="0"/>
              <a:t>Cancer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D2D745D-A6D9-4B8E-8C62-A48F4E33237F}"/>
              </a:ext>
            </a:extLst>
          </p:cNvPr>
          <p:cNvGrpSpPr/>
          <p:nvPr/>
        </p:nvGrpSpPr>
        <p:grpSpPr>
          <a:xfrm>
            <a:off x="1432437" y="5778034"/>
            <a:ext cx="12906684" cy="2475196"/>
            <a:chOff x="1574500" y="5812394"/>
            <a:chExt cx="12906684" cy="2475196"/>
          </a:xfrm>
        </p:grpSpPr>
        <p:sp>
          <p:nvSpPr>
            <p:cNvPr id="58" name="object 5">
              <a:extLst>
                <a:ext uri="{FF2B5EF4-FFF2-40B4-BE49-F238E27FC236}">
                  <a16:creationId xmlns:a16="http://schemas.microsoft.com/office/drawing/2014/main" id="{F9BDFC0A-9822-47CB-BD54-24ABF5B3622A}"/>
                </a:ext>
              </a:extLst>
            </p:cNvPr>
            <p:cNvSpPr txBox="1"/>
            <p:nvPr/>
          </p:nvSpPr>
          <p:spPr>
            <a:xfrm>
              <a:off x="1574500" y="5812394"/>
              <a:ext cx="7553959" cy="891783"/>
            </a:xfrm>
            <a:prstGeom prst="rect">
              <a:avLst/>
            </a:prstGeom>
          </p:spPr>
          <p:txBody>
            <a:bodyPr vert="horz" wrap="square" lIns="0" tIns="34290" rIns="0" bIns="0" rtlCol="0">
              <a:spAutoFit/>
            </a:bodyPr>
            <a:lstStyle/>
            <a:p>
              <a:pPr marL="647700" marR="30480" indent="-610235">
                <a:lnSpc>
                  <a:spcPct val="129600"/>
                </a:lnSpc>
                <a:spcBef>
                  <a:spcPts val="270"/>
                </a:spcBef>
              </a:pPr>
              <a:r>
                <a:rPr sz="2400" b="1" spc="-3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Factors</a:t>
              </a:r>
              <a:r>
                <a:rPr sz="2400" b="1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contributing</a:t>
              </a:r>
              <a:r>
                <a:rPr sz="24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2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to</a:t>
              </a:r>
              <a:r>
                <a:rPr sz="2400" b="1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2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cancer</a:t>
              </a:r>
              <a:r>
                <a:rPr sz="24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spc="-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incidence</a:t>
              </a:r>
              <a:r>
                <a:rPr sz="24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400" b="1" dirty="0">
                  <a:solidFill>
                    <a:srgbClr val="1399C9"/>
                  </a:solidFill>
                  <a:latin typeface="Source Sans Pro"/>
                  <a:cs typeface="Source Sans Pro"/>
                </a:rPr>
                <a:t>and </a:t>
              </a:r>
              <a:r>
                <a:rPr sz="2400" b="1" spc="-1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deaths</a:t>
              </a:r>
              <a:r>
                <a:rPr sz="2400" b="1" spc="-20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1725" spc="7" baseline="31400" dirty="0">
                  <a:latin typeface="Source Sans Pro"/>
                  <a:cs typeface="Source Sans Pro"/>
                </a:rPr>
                <a:t>[12-14]</a:t>
              </a:r>
              <a:r>
                <a:rPr sz="2000" spc="5" dirty="0">
                  <a:latin typeface="Source Sans Pro"/>
                  <a:cs typeface="Source Sans Pro"/>
                </a:rPr>
                <a:t>: </a:t>
              </a:r>
              <a:r>
                <a:rPr sz="2000" spc="-38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having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the types of </a:t>
              </a:r>
              <a:r>
                <a:rPr sz="2000" spc="-15" dirty="0">
                  <a:latin typeface="Source Sans Pro"/>
                  <a:cs typeface="Source Sans Pro"/>
                </a:rPr>
                <a:t>cancers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that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are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more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likely</a:t>
              </a:r>
              <a:r>
                <a:rPr sz="2000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to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sp>
          <p:nvSpPr>
            <p:cNvPr id="59" name="object 6">
              <a:extLst>
                <a:ext uri="{FF2B5EF4-FFF2-40B4-BE49-F238E27FC236}">
                  <a16:creationId xmlns:a16="http://schemas.microsoft.com/office/drawing/2014/main" id="{C0D7BF30-1ABC-4A63-8036-7276FBB0E8A1}"/>
                </a:ext>
              </a:extLst>
            </p:cNvPr>
            <p:cNvSpPr txBox="1"/>
            <p:nvPr/>
          </p:nvSpPr>
          <p:spPr>
            <a:xfrm>
              <a:off x="2197161" y="6603655"/>
              <a:ext cx="4429760" cy="971550"/>
            </a:xfrm>
            <a:prstGeom prst="rect">
              <a:avLst/>
            </a:prstGeom>
          </p:spPr>
          <p:txBody>
            <a:bodyPr vert="horz" wrap="square" lIns="0" tIns="180340" rIns="0" bIns="0" rtlCol="0">
              <a:spAutoFit/>
            </a:bodyPr>
            <a:lstStyle/>
            <a:p>
              <a:pPr marL="25400">
                <a:lnSpc>
                  <a:spcPct val="100000"/>
                </a:lnSpc>
                <a:spcBef>
                  <a:spcPts val="1420"/>
                </a:spcBef>
              </a:pPr>
              <a:r>
                <a:rPr sz="2000" dirty="0">
                  <a:latin typeface="Source Sans Pro"/>
                  <a:cs typeface="Source Sans Pro"/>
                </a:rPr>
                <a:t>be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fatal</a:t>
              </a:r>
              <a:endParaRPr sz="2000" dirty="0">
                <a:latin typeface="Source Sans Pro"/>
                <a:cs typeface="Source Sans Pro"/>
              </a:endParaRPr>
            </a:p>
            <a:p>
              <a:pPr marL="12700">
                <a:lnSpc>
                  <a:spcPct val="100000"/>
                </a:lnSpc>
                <a:spcBef>
                  <a:spcPts val="1325"/>
                </a:spcBef>
              </a:pPr>
              <a:r>
                <a:rPr sz="2000" spc="-40" dirty="0">
                  <a:latin typeface="Source Sans Pro"/>
                  <a:cs typeface="Source Sans Pro"/>
                </a:rPr>
                <a:t>bein</a:t>
              </a:r>
              <a:r>
                <a:rPr sz="2000" dirty="0">
                  <a:latin typeface="Source Sans Pro"/>
                  <a:cs typeface="Source Sans Pro"/>
                </a:rPr>
                <a:t>g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diagnose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wit</a:t>
              </a:r>
              <a:r>
                <a:rPr sz="2000" dirty="0">
                  <a:latin typeface="Source Sans Pro"/>
                  <a:cs typeface="Source Sans Pro"/>
                </a:rPr>
                <a:t>h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60" dirty="0">
                  <a:latin typeface="Source Sans Pro"/>
                  <a:cs typeface="Source Sans Pro"/>
                </a:rPr>
                <a:t>c</a:t>
              </a:r>
              <a:r>
                <a:rPr sz="2000" spc="-40" dirty="0">
                  <a:latin typeface="Source Sans Pro"/>
                  <a:cs typeface="Source Sans Pro"/>
                </a:rPr>
                <a:t>an</a:t>
              </a:r>
              <a:r>
                <a:rPr sz="2000" spc="-85" dirty="0">
                  <a:latin typeface="Source Sans Pro"/>
                  <a:cs typeface="Source Sans Pro"/>
                </a:rPr>
                <a:t>c</a:t>
              </a:r>
              <a:r>
                <a:rPr sz="2000" spc="-40" dirty="0">
                  <a:latin typeface="Source Sans Pro"/>
                  <a:cs typeface="Source Sans Pro"/>
                </a:rPr>
                <a:t>e</a:t>
              </a:r>
              <a:r>
                <a:rPr sz="2000" dirty="0">
                  <a:latin typeface="Source Sans Pro"/>
                  <a:cs typeface="Source Sans Pro"/>
                </a:rPr>
                <a:t>r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70" dirty="0">
                  <a:latin typeface="Source Sans Pro"/>
                  <a:cs typeface="Source Sans Pro"/>
                </a:rPr>
                <a:t>a</a:t>
              </a:r>
              <a:r>
                <a:rPr sz="2000" dirty="0">
                  <a:latin typeface="Source Sans Pro"/>
                  <a:cs typeface="Source Sans Pro"/>
                </a:rPr>
                <a:t>t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a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l</a:t>
              </a:r>
              <a:r>
                <a:rPr sz="2000" spc="-70" dirty="0">
                  <a:latin typeface="Source Sans Pro"/>
                  <a:cs typeface="Source Sans Pro"/>
                </a:rPr>
                <a:t>at</a:t>
              </a:r>
              <a:r>
                <a:rPr sz="2000" spc="-40" dirty="0">
                  <a:latin typeface="Source Sans Pro"/>
                  <a:cs typeface="Source Sans Pro"/>
                </a:rPr>
                <a:t>e</a:t>
              </a:r>
              <a:r>
                <a:rPr sz="2000" dirty="0">
                  <a:latin typeface="Source Sans Pro"/>
                  <a:cs typeface="Source Sans Pro"/>
                </a:rPr>
                <a:t>r</a:t>
              </a:r>
              <a:r>
                <a:rPr sz="2000" spc="-80" dirty="0">
                  <a:latin typeface="Source Sans Pro"/>
                  <a:cs typeface="Source Sans Pro"/>
                </a:rPr>
                <a:t> s</a:t>
              </a:r>
              <a:r>
                <a:rPr sz="2000" spc="-85" dirty="0">
                  <a:latin typeface="Source Sans Pro"/>
                  <a:cs typeface="Source Sans Pro"/>
                </a:rPr>
                <a:t>t</a:t>
              </a:r>
              <a:r>
                <a:rPr sz="2000" spc="-40" dirty="0">
                  <a:latin typeface="Source Sans Pro"/>
                  <a:cs typeface="Source Sans Pro"/>
                </a:rPr>
                <a:t>a</a:t>
              </a:r>
              <a:r>
                <a:rPr sz="2000" spc="-70" dirty="0">
                  <a:latin typeface="Source Sans Pro"/>
                  <a:cs typeface="Source Sans Pro"/>
                </a:rPr>
                <a:t>g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</a:p>
          </p:txBody>
        </p:sp>
        <p:sp>
          <p:nvSpPr>
            <p:cNvPr id="60" name="object 7">
              <a:extLst>
                <a:ext uri="{FF2B5EF4-FFF2-40B4-BE49-F238E27FC236}">
                  <a16:creationId xmlns:a16="http://schemas.microsoft.com/office/drawing/2014/main" id="{22406C2F-C14D-41A1-8DAE-CFF2318E77DF}"/>
                </a:ext>
              </a:extLst>
            </p:cNvPr>
            <p:cNvSpPr txBox="1"/>
            <p:nvPr/>
          </p:nvSpPr>
          <p:spPr>
            <a:xfrm>
              <a:off x="2197161" y="7905405"/>
              <a:ext cx="770509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-20" dirty="0">
                  <a:latin typeface="Source Sans Pro"/>
                  <a:cs typeface="Source Sans Pro"/>
                </a:rPr>
                <a:t>being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more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likely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to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present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with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co-morbidities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(other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chronic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conditions)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D92CDBB-CC7B-41A7-BE41-67A8244D6B04}"/>
                </a:ext>
              </a:extLst>
            </p:cNvPr>
            <p:cNvSpPr txBox="1"/>
            <p:nvPr/>
          </p:nvSpPr>
          <p:spPr>
            <a:xfrm>
              <a:off x="8687368" y="6583843"/>
              <a:ext cx="4138295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dirty="0">
                  <a:latin typeface="Source Sans Pro"/>
                  <a:cs typeface="Source Sans Pro"/>
                </a:rPr>
                <a:t>no</a:t>
              </a:r>
              <a:r>
                <a:rPr sz="2000" spc="-10" dirty="0">
                  <a:latin typeface="Source Sans Pro"/>
                  <a:cs typeface="Source Sans Pro"/>
                </a:rPr>
                <a:t> treatment,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or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inadequate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treatment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grpSp>
          <p:nvGrpSpPr>
            <p:cNvPr id="62" name="object 9">
              <a:extLst>
                <a:ext uri="{FF2B5EF4-FFF2-40B4-BE49-F238E27FC236}">
                  <a16:creationId xmlns:a16="http://schemas.microsoft.com/office/drawing/2014/main" id="{01D90176-1981-43AA-9BC2-8A557842FBE3}"/>
                </a:ext>
              </a:extLst>
            </p:cNvPr>
            <p:cNvGrpSpPr/>
            <p:nvPr/>
          </p:nvGrpSpPr>
          <p:grpSpPr>
            <a:xfrm>
              <a:off x="1623763" y="6542966"/>
              <a:ext cx="420370" cy="433070"/>
              <a:chOff x="1623763" y="6542966"/>
              <a:chExt cx="420370" cy="433070"/>
            </a:xfrm>
          </p:grpSpPr>
          <p:sp>
            <p:nvSpPr>
              <p:cNvPr id="76" name="object 10">
                <a:extLst>
                  <a:ext uri="{FF2B5EF4-FFF2-40B4-BE49-F238E27FC236}">
                    <a16:creationId xmlns:a16="http://schemas.microsoft.com/office/drawing/2014/main" id="{DCF4AD0F-E63E-4DDE-97F8-68B3F4255EB9}"/>
                  </a:ext>
                </a:extLst>
              </p:cNvPr>
              <p:cNvSpPr/>
              <p:nvPr/>
            </p:nvSpPr>
            <p:spPr>
              <a:xfrm>
                <a:off x="1623758" y="6542976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85" y="84594"/>
                    </a:lnTo>
                    <a:lnTo>
                      <a:pt x="89687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54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04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12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69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31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73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08" y="141719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08" y="266700"/>
                    </a:lnTo>
                    <a:lnTo>
                      <a:pt x="372808" y="141719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30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48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86" y="72390"/>
                    </a:lnTo>
                    <a:lnTo>
                      <a:pt x="289585" y="63182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46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82"/>
                    </a:lnTo>
                    <a:lnTo>
                      <a:pt x="288518" y="62230"/>
                    </a:lnTo>
                    <a:lnTo>
                      <a:pt x="285826" y="59867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867"/>
                    </a:lnTo>
                    <a:lnTo>
                      <a:pt x="269748" y="45720"/>
                    </a:lnTo>
                    <a:lnTo>
                      <a:pt x="263118" y="39370"/>
                    </a:lnTo>
                    <a:lnTo>
                      <a:pt x="261797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55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491" y="4953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66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17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84810" y="38481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40" y="242570"/>
                    </a:lnTo>
                    <a:lnTo>
                      <a:pt x="418172" y="23622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11">
                <a:extLst>
                  <a:ext uri="{FF2B5EF4-FFF2-40B4-BE49-F238E27FC236}">
                    <a16:creationId xmlns:a16="http://schemas.microsoft.com/office/drawing/2014/main" id="{B43B0CBD-087F-4CD3-8932-DB91FE446290}"/>
                  </a:ext>
                </a:extLst>
              </p:cNvPr>
              <p:cNvSpPr/>
              <p:nvPr/>
            </p:nvSpPr>
            <p:spPr>
              <a:xfrm>
                <a:off x="1650034" y="6554000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10" h="406400">
                    <a:moveTo>
                      <a:pt x="4927" y="62242"/>
                    </a:moveTo>
                    <a:lnTo>
                      <a:pt x="4699" y="54432"/>
                    </a:lnTo>
                    <a:lnTo>
                      <a:pt x="4229" y="46659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40"/>
                    </a:lnTo>
                    <a:lnTo>
                      <a:pt x="2692" y="54711"/>
                    </a:lnTo>
                    <a:lnTo>
                      <a:pt x="4927" y="62242"/>
                    </a:lnTo>
                    <a:close/>
                  </a:path>
                  <a:path w="384810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96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72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10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10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10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10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10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10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33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10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10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10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10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66" y="231571"/>
                    </a:lnTo>
                    <a:lnTo>
                      <a:pt x="151206" y="248094"/>
                    </a:lnTo>
                    <a:lnTo>
                      <a:pt x="152577" y="265214"/>
                    </a:lnTo>
                    <a:lnTo>
                      <a:pt x="152869" y="266407"/>
                    </a:lnTo>
                    <a:lnTo>
                      <a:pt x="153911" y="266331"/>
                    </a:lnTo>
                    <a:close/>
                  </a:path>
                  <a:path w="384810" h="406400">
                    <a:moveTo>
                      <a:pt x="176555" y="208927"/>
                    </a:moveTo>
                    <a:lnTo>
                      <a:pt x="174777" y="176504"/>
                    </a:lnTo>
                    <a:lnTo>
                      <a:pt x="172237" y="142036"/>
                    </a:lnTo>
                    <a:lnTo>
                      <a:pt x="169557" y="140157"/>
                    </a:lnTo>
                    <a:lnTo>
                      <a:pt x="168059" y="138201"/>
                    </a:lnTo>
                    <a:lnTo>
                      <a:pt x="166738" y="138772"/>
                    </a:lnTo>
                    <a:lnTo>
                      <a:pt x="167601" y="148031"/>
                    </a:lnTo>
                    <a:lnTo>
                      <a:pt x="168897" y="201701"/>
                    </a:lnTo>
                    <a:lnTo>
                      <a:pt x="169125" y="218046"/>
                    </a:lnTo>
                    <a:lnTo>
                      <a:pt x="168998" y="224536"/>
                    </a:lnTo>
                    <a:lnTo>
                      <a:pt x="167614" y="246748"/>
                    </a:lnTo>
                    <a:lnTo>
                      <a:pt x="167995" y="249529"/>
                    </a:lnTo>
                    <a:lnTo>
                      <a:pt x="168160" y="252577"/>
                    </a:lnTo>
                    <a:lnTo>
                      <a:pt x="173990" y="250482"/>
                    </a:lnTo>
                    <a:lnTo>
                      <a:pt x="175514" y="246849"/>
                    </a:lnTo>
                    <a:lnTo>
                      <a:pt x="175425" y="241160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27"/>
                    </a:lnTo>
                    <a:close/>
                  </a:path>
                  <a:path w="384810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91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10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10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10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10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10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493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10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10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59" y="78257"/>
                    </a:lnTo>
                    <a:lnTo>
                      <a:pt x="259549" y="58864"/>
                    </a:lnTo>
                    <a:close/>
                  </a:path>
                  <a:path w="384810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43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69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10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10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10" h="406400">
                    <a:moveTo>
                      <a:pt x="304368" y="309118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20"/>
                    </a:lnTo>
                    <a:lnTo>
                      <a:pt x="288353" y="85725"/>
                    </a:lnTo>
                    <a:lnTo>
                      <a:pt x="287578" y="84340"/>
                    </a:lnTo>
                    <a:lnTo>
                      <a:pt x="286372" y="84531"/>
                    </a:lnTo>
                    <a:lnTo>
                      <a:pt x="288467" y="113347"/>
                    </a:lnTo>
                    <a:lnTo>
                      <a:pt x="294614" y="230060"/>
                    </a:lnTo>
                    <a:lnTo>
                      <a:pt x="296202" y="254127"/>
                    </a:lnTo>
                    <a:lnTo>
                      <a:pt x="297408" y="266827"/>
                    </a:lnTo>
                    <a:lnTo>
                      <a:pt x="302856" y="306285"/>
                    </a:lnTo>
                    <a:lnTo>
                      <a:pt x="303314" y="307746"/>
                    </a:lnTo>
                    <a:lnTo>
                      <a:pt x="304368" y="309118"/>
                    </a:lnTo>
                    <a:close/>
                  </a:path>
                  <a:path w="384810" h="406400">
                    <a:moveTo>
                      <a:pt x="329895" y="273862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01"/>
                    </a:lnTo>
                    <a:lnTo>
                      <a:pt x="329209" y="276821"/>
                    </a:lnTo>
                    <a:lnTo>
                      <a:pt x="329895" y="273862"/>
                    </a:lnTo>
                    <a:close/>
                  </a:path>
                  <a:path w="384810" h="406400">
                    <a:moveTo>
                      <a:pt x="346532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10" h="406400">
                    <a:moveTo>
                      <a:pt x="362813" y="239903"/>
                    </a:moveTo>
                    <a:lnTo>
                      <a:pt x="358165" y="166827"/>
                    </a:lnTo>
                    <a:lnTo>
                      <a:pt x="357060" y="154635"/>
                    </a:lnTo>
                    <a:lnTo>
                      <a:pt x="354279" y="151765"/>
                    </a:lnTo>
                    <a:lnTo>
                      <a:pt x="351929" y="148983"/>
                    </a:lnTo>
                    <a:lnTo>
                      <a:pt x="354761" y="195554"/>
                    </a:lnTo>
                    <a:lnTo>
                      <a:pt x="359587" y="241820"/>
                    </a:lnTo>
                    <a:lnTo>
                      <a:pt x="361569" y="242150"/>
                    </a:lnTo>
                    <a:lnTo>
                      <a:pt x="361988" y="241033"/>
                    </a:lnTo>
                    <a:lnTo>
                      <a:pt x="362813" y="239903"/>
                    </a:lnTo>
                    <a:close/>
                  </a:path>
                  <a:path w="384810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3" name="object 12">
              <a:extLst>
                <a:ext uri="{FF2B5EF4-FFF2-40B4-BE49-F238E27FC236}">
                  <a16:creationId xmlns:a16="http://schemas.microsoft.com/office/drawing/2014/main" id="{1C4C6971-A09B-4938-BDC7-00CA3FA9493E}"/>
                </a:ext>
              </a:extLst>
            </p:cNvPr>
            <p:cNvGrpSpPr/>
            <p:nvPr/>
          </p:nvGrpSpPr>
          <p:grpSpPr>
            <a:xfrm>
              <a:off x="1611063" y="7854520"/>
              <a:ext cx="420370" cy="433070"/>
              <a:chOff x="1611063" y="7854520"/>
              <a:chExt cx="420370" cy="433070"/>
            </a:xfrm>
          </p:grpSpPr>
          <p:sp>
            <p:nvSpPr>
              <p:cNvPr id="74" name="object 13">
                <a:extLst>
                  <a:ext uri="{FF2B5EF4-FFF2-40B4-BE49-F238E27FC236}">
                    <a16:creationId xmlns:a16="http://schemas.microsoft.com/office/drawing/2014/main" id="{A1FBC1DF-7CA4-4C6F-ACD9-0909357AF137}"/>
                  </a:ext>
                </a:extLst>
              </p:cNvPr>
              <p:cNvSpPr/>
              <p:nvPr/>
            </p:nvSpPr>
            <p:spPr>
              <a:xfrm>
                <a:off x="1611058" y="7854530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85" y="84594"/>
                    </a:lnTo>
                    <a:lnTo>
                      <a:pt x="89687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54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04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12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69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31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73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08" y="141719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08" y="266700"/>
                    </a:lnTo>
                    <a:lnTo>
                      <a:pt x="372808" y="141719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30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48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86" y="72390"/>
                    </a:lnTo>
                    <a:lnTo>
                      <a:pt x="289585" y="63182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46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82"/>
                    </a:lnTo>
                    <a:lnTo>
                      <a:pt x="288518" y="62230"/>
                    </a:lnTo>
                    <a:lnTo>
                      <a:pt x="285826" y="59867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867"/>
                    </a:lnTo>
                    <a:lnTo>
                      <a:pt x="269748" y="45720"/>
                    </a:lnTo>
                    <a:lnTo>
                      <a:pt x="263118" y="39370"/>
                    </a:lnTo>
                    <a:lnTo>
                      <a:pt x="261797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55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491" y="4953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66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17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84810" y="38481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40" y="242570"/>
                    </a:lnTo>
                    <a:lnTo>
                      <a:pt x="418172" y="23622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14">
                <a:extLst>
                  <a:ext uri="{FF2B5EF4-FFF2-40B4-BE49-F238E27FC236}">
                    <a16:creationId xmlns:a16="http://schemas.microsoft.com/office/drawing/2014/main" id="{3F7E6921-BA8A-4DE4-85DB-FDAAA5053537}"/>
                  </a:ext>
                </a:extLst>
              </p:cNvPr>
              <p:cNvSpPr/>
              <p:nvPr/>
            </p:nvSpPr>
            <p:spPr>
              <a:xfrm>
                <a:off x="1637334" y="7865554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10" h="406400">
                    <a:moveTo>
                      <a:pt x="4927" y="62242"/>
                    </a:moveTo>
                    <a:lnTo>
                      <a:pt x="4699" y="54432"/>
                    </a:lnTo>
                    <a:lnTo>
                      <a:pt x="4229" y="46659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40"/>
                    </a:lnTo>
                    <a:lnTo>
                      <a:pt x="2692" y="54711"/>
                    </a:lnTo>
                    <a:lnTo>
                      <a:pt x="4927" y="62242"/>
                    </a:lnTo>
                    <a:close/>
                  </a:path>
                  <a:path w="384810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96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72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10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10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10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10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10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10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33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10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10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10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10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66" y="231571"/>
                    </a:lnTo>
                    <a:lnTo>
                      <a:pt x="151206" y="248094"/>
                    </a:lnTo>
                    <a:lnTo>
                      <a:pt x="152577" y="265214"/>
                    </a:lnTo>
                    <a:lnTo>
                      <a:pt x="152869" y="266407"/>
                    </a:lnTo>
                    <a:lnTo>
                      <a:pt x="153911" y="266331"/>
                    </a:lnTo>
                    <a:close/>
                  </a:path>
                  <a:path w="384810" h="406400">
                    <a:moveTo>
                      <a:pt x="176555" y="208927"/>
                    </a:moveTo>
                    <a:lnTo>
                      <a:pt x="174777" y="176504"/>
                    </a:lnTo>
                    <a:lnTo>
                      <a:pt x="172237" y="142036"/>
                    </a:lnTo>
                    <a:lnTo>
                      <a:pt x="169557" y="140157"/>
                    </a:lnTo>
                    <a:lnTo>
                      <a:pt x="168059" y="138201"/>
                    </a:lnTo>
                    <a:lnTo>
                      <a:pt x="166738" y="138772"/>
                    </a:lnTo>
                    <a:lnTo>
                      <a:pt x="167601" y="148031"/>
                    </a:lnTo>
                    <a:lnTo>
                      <a:pt x="168897" y="201701"/>
                    </a:lnTo>
                    <a:lnTo>
                      <a:pt x="169125" y="218046"/>
                    </a:lnTo>
                    <a:lnTo>
                      <a:pt x="168998" y="224536"/>
                    </a:lnTo>
                    <a:lnTo>
                      <a:pt x="167614" y="246748"/>
                    </a:lnTo>
                    <a:lnTo>
                      <a:pt x="167995" y="249529"/>
                    </a:lnTo>
                    <a:lnTo>
                      <a:pt x="168160" y="252577"/>
                    </a:lnTo>
                    <a:lnTo>
                      <a:pt x="173990" y="250482"/>
                    </a:lnTo>
                    <a:lnTo>
                      <a:pt x="175514" y="246849"/>
                    </a:lnTo>
                    <a:lnTo>
                      <a:pt x="175425" y="241160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27"/>
                    </a:lnTo>
                    <a:close/>
                  </a:path>
                  <a:path w="384810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91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10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10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10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10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10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493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10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10" h="406400">
                    <a:moveTo>
                      <a:pt x="259549" y="58851"/>
                    </a:moveTo>
                    <a:lnTo>
                      <a:pt x="257835" y="53517"/>
                    </a:lnTo>
                    <a:lnTo>
                      <a:pt x="250736" y="50596"/>
                    </a:lnTo>
                    <a:lnTo>
                      <a:pt x="250304" y="50927"/>
                    </a:lnTo>
                    <a:lnTo>
                      <a:pt x="249834" y="119240"/>
                    </a:lnTo>
                    <a:lnTo>
                      <a:pt x="249516" y="141909"/>
                    </a:lnTo>
                    <a:lnTo>
                      <a:pt x="250101" y="148590"/>
                    </a:lnTo>
                    <a:lnTo>
                      <a:pt x="251764" y="154863"/>
                    </a:lnTo>
                    <a:lnTo>
                      <a:pt x="256362" y="166954"/>
                    </a:lnTo>
                    <a:lnTo>
                      <a:pt x="257619" y="166827"/>
                    </a:lnTo>
                    <a:lnTo>
                      <a:pt x="257670" y="114757"/>
                    </a:lnTo>
                    <a:lnTo>
                      <a:pt x="258559" y="78257"/>
                    </a:lnTo>
                    <a:lnTo>
                      <a:pt x="259549" y="58851"/>
                    </a:lnTo>
                    <a:close/>
                  </a:path>
                  <a:path w="384810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43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69" y="257543"/>
                    </a:lnTo>
                    <a:lnTo>
                      <a:pt x="251015" y="277901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10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10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10" h="406400">
                    <a:moveTo>
                      <a:pt x="304368" y="309118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20"/>
                    </a:lnTo>
                    <a:lnTo>
                      <a:pt x="288353" y="85725"/>
                    </a:lnTo>
                    <a:lnTo>
                      <a:pt x="287578" y="84340"/>
                    </a:lnTo>
                    <a:lnTo>
                      <a:pt x="286372" y="84531"/>
                    </a:lnTo>
                    <a:lnTo>
                      <a:pt x="288467" y="113347"/>
                    </a:lnTo>
                    <a:lnTo>
                      <a:pt x="294614" y="230060"/>
                    </a:lnTo>
                    <a:lnTo>
                      <a:pt x="296202" y="254127"/>
                    </a:lnTo>
                    <a:lnTo>
                      <a:pt x="297408" y="266827"/>
                    </a:lnTo>
                    <a:lnTo>
                      <a:pt x="302856" y="306285"/>
                    </a:lnTo>
                    <a:lnTo>
                      <a:pt x="303314" y="307746"/>
                    </a:lnTo>
                    <a:lnTo>
                      <a:pt x="304368" y="309118"/>
                    </a:lnTo>
                    <a:close/>
                  </a:path>
                  <a:path w="384810" h="406400">
                    <a:moveTo>
                      <a:pt x="329895" y="273862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01"/>
                    </a:lnTo>
                    <a:lnTo>
                      <a:pt x="329209" y="276821"/>
                    </a:lnTo>
                    <a:lnTo>
                      <a:pt x="329895" y="273862"/>
                    </a:lnTo>
                    <a:close/>
                  </a:path>
                  <a:path w="384810" h="406400">
                    <a:moveTo>
                      <a:pt x="346532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10" h="406400">
                    <a:moveTo>
                      <a:pt x="362813" y="239903"/>
                    </a:moveTo>
                    <a:lnTo>
                      <a:pt x="358165" y="166827"/>
                    </a:lnTo>
                    <a:lnTo>
                      <a:pt x="357060" y="154635"/>
                    </a:lnTo>
                    <a:lnTo>
                      <a:pt x="354279" y="151765"/>
                    </a:lnTo>
                    <a:lnTo>
                      <a:pt x="351929" y="148983"/>
                    </a:lnTo>
                    <a:lnTo>
                      <a:pt x="354761" y="195554"/>
                    </a:lnTo>
                    <a:lnTo>
                      <a:pt x="359587" y="241820"/>
                    </a:lnTo>
                    <a:lnTo>
                      <a:pt x="361569" y="242150"/>
                    </a:lnTo>
                    <a:lnTo>
                      <a:pt x="361988" y="241033"/>
                    </a:lnTo>
                    <a:lnTo>
                      <a:pt x="362813" y="239903"/>
                    </a:lnTo>
                    <a:close/>
                  </a:path>
                  <a:path w="384810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4" name="object 15">
              <a:extLst>
                <a:ext uri="{FF2B5EF4-FFF2-40B4-BE49-F238E27FC236}">
                  <a16:creationId xmlns:a16="http://schemas.microsoft.com/office/drawing/2014/main" id="{64EFB077-88B9-4CD5-BE1F-AD1303944589}"/>
                </a:ext>
              </a:extLst>
            </p:cNvPr>
            <p:cNvGrpSpPr/>
            <p:nvPr/>
          </p:nvGrpSpPr>
          <p:grpSpPr>
            <a:xfrm>
              <a:off x="1611063" y="7203786"/>
              <a:ext cx="420370" cy="433070"/>
              <a:chOff x="1611063" y="7203786"/>
              <a:chExt cx="420370" cy="433070"/>
            </a:xfrm>
          </p:grpSpPr>
          <p:sp>
            <p:nvSpPr>
              <p:cNvPr id="72" name="object 16">
                <a:extLst>
                  <a:ext uri="{FF2B5EF4-FFF2-40B4-BE49-F238E27FC236}">
                    <a16:creationId xmlns:a16="http://schemas.microsoft.com/office/drawing/2014/main" id="{00486863-DDF5-4F5C-99A4-31314397B28C}"/>
                  </a:ext>
                </a:extLst>
              </p:cNvPr>
              <p:cNvSpPr/>
              <p:nvPr/>
            </p:nvSpPr>
            <p:spPr>
              <a:xfrm>
                <a:off x="1611058" y="7203795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69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85" y="84594"/>
                    </a:lnTo>
                    <a:lnTo>
                      <a:pt x="89687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54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04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12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69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31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73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08" y="141719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08" y="266700"/>
                    </a:lnTo>
                    <a:lnTo>
                      <a:pt x="372808" y="141719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30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48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86" y="72390"/>
                    </a:lnTo>
                    <a:lnTo>
                      <a:pt x="289585" y="63182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46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82"/>
                    </a:lnTo>
                    <a:lnTo>
                      <a:pt x="288518" y="62230"/>
                    </a:lnTo>
                    <a:lnTo>
                      <a:pt x="285826" y="59867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867"/>
                    </a:lnTo>
                    <a:lnTo>
                      <a:pt x="269748" y="45720"/>
                    </a:lnTo>
                    <a:lnTo>
                      <a:pt x="263118" y="39370"/>
                    </a:lnTo>
                    <a:lnTo>
                      <a:pt x="261797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55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491" y="4953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66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17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84810" y="38481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40" y="242570"/>
                    </a:lnTo>
                    <a:lnTo>
                      <a:pt x="418172" y="23622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17">
                <a:extLst>
                  <a:ext uri="{FF2B5EF4-FFF2-40B4-BE49-F238E27FC236}">
                    <a16:creationId xmlns:a16="http://schemas.microsoft.com/office/drawing/2014/main" id="{BF60F2A2-7C0E-4DA2-96BA-8D479CD4A9CA}"/>
                  </a:ext>
                </a:extLst>
              </p:cNvPr>
              <p:cNvSpPr/>
              <p:nvPr/>
            </p:nvSpPr>
            <p:spPr>
              <a:xfrm>
                <a:off x="1637334" y="7214819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10" h="406400">
                    <a:moveTo>
                      <a:pt x="4927" y="62242"/>
                    </a:moveTo>
                    <a:lnTo>
                      <a:pt x="4699" y="54444"/>
                    </a:lnTo>
                    <a:lnTo>
                      <a:pt x="4229" y="46672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53"/>
                    </a:lnTo>
                    <a:lnTo>
                      <a:pt x="2692" y="54724"/>
                    </a:lnTo>
                    <a:lnTo>
                      <a:pt x="4927" y="62242"/>
                    </a:lnTo>
                    <a:close/>
                  </a:path>
                  <a:path w="384810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96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72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10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10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10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10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10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10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33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10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10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10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10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66" y="231571"/>
                    </a:lnTo>
                    <a:lnTo>
                      <a:pt x="151206" y="248094"/>
                    </a:lnTo>
                    <a:lnTo>
                      <a:pt x="152577" y="265214"/>
                    </a:lnTo>
                    <a:lnTo>
                      <a:pt x="152869" y="266407"/>
                    </a:lnTo>
                    <a:lnTo>
                      <a:pt x="153911" y="266331"/>
                    </a:lnTo>
                    <a:close/>
                  </a:path>
                  <a:path w="384810" h="406400">
                    <a:moveTo>
                      <a:pt x="176555" y="208940"/>
                    </a:moveTo>
                    <a:lnTo>
                      <a:pt x="174777" y="176504"/>
                    </a:lnTo>
                    <a:lnTo>
                      <a:pt x="172237" y="142049"/>
                    </a:lnTo>
                    <a:lnTo>
                      <a:pt x="169557" y="140169"/>
                    </a:lnTo>
                    <a:lnTo>
                      <a:pt x="168059" y="138214"/>
                    </a:lnTo>
                    <a:lnTo>
                      <a:pt x="166738" y="138785"/>
                    </a:lnTo>
                    <a:lnTo>
                      <a:pt x="167601" y="148043"/>
                    </a:lnTo>
                    <a:lnTo>
                      <a:pt x="168897" y="201714"/>
                    </a:lnTo>
                    <a:lnTo>
                      <a:pt x="169125" y="218059"/>
                    </a:lnTo>
                    <a:lnTo>
                      <a:pt x="168998" y="224536"/>
                    </a:lnTo>
                    <a:lnTo>
                      <a:pt x="167614" y="246761"/>
                    </a:lnTo>
                    <a:lnTo>
                      <a:pt x="167995" y="249542"/>
                    </a:lnTo>
                    <a:lnTo>
                      <a:pt x="168160" y="252590"/>
                    </a:lnTo>
                    <a:lnTo>
                      <a:pt x="173990" y="250494"/>
                    </a:lnTo>
                    <a:lnTo>
                      <a:pt x="175514" y="246862"/>
                    </a:lnTo>
                    <a:lnTo>
                      <a:pt x="175425" y="241173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40"/>
                    </a:lnTo>
                    <a:close/>
                  </a:path>
                  <a:path w="384810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91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10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10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10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10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10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506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10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10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59" y="78257"/>
                    </a:lnTo>
                    <a:lnTo>
                      <a:pt x="259549" y="58864"/>
                    </a:lnTo>
                    <a:close/>
                  </a:path>
                  <a:path w="384810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43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69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10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10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10" h="406400">
                    <a:moveTo>
                      <a:pt x="304368" y="309130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33"/>
                    </a:lnTo>
                    <a:lnTo>
                      <a:pt x="288353" y="85737"/>
                    </a:lnTo>
                    <a:lnTo>
                      <a:pt x="287578" y="84353"/>
                    </a:lnTo>
                    <a:lnTo>
                      <a:pt x="286372" y="84543"/>
                    </a:lnTo>
                    <a:lnTo>
                      <a:pt x="288467" y="113360"/>
                    </a:lnTo>
                    <a:lnTo>
                      <a:pt x="294614" y="230060"/>
                    </a:lnTo>
                    <a:lnTo>
                      <a:pt x="296202" y="254139"/>
                    </a:lnTo>
                    <a:lnTo>
                      <a:pt x="297408" y="266827"/>
                    </a:lnTo>
                    <a:lnTo>
                      <a:pt x="302856" y="306298"/>
                    </a:lnTo>
                    <a:lnTo>
                      <a:pt x="303314" y="307759"/>
                    </a:lnTo>
                    <a:lnTo>
                      <a:pt x="304368" y="309130"/>
                    </a:lnTo>
                    <a:close/>
                  </a:path>
                  <a:path w="384810" h="406400">
                    <a:moveTo>
                      <a:pt x="329895" y="273875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14"/>
                    </a:lnTo>
                    <a:lnTo>
                      <a:pt x="329209" y="276834"/>
                    </a:lnTo>
                    <a:lnTo>
                      <a:pt x="329895" y="273875"/>
                    </a:lnTo>
                    <a:close/>
                  </a:path>
                  <a:path w="384810" h="406400">
                    <a:moveTo>
                      <a:pt x="346532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10" h="406400">
                    <a:moveTo>
                      <a:pt x="362813" y="239915"/>
                    </a:moveTo>
                    <a:lnTo>
                      <a:pt x="358165" y="166827"/>
                    </a:lnTo>
                    <a:lnTo>
                      <a:pt x="357060" y="154647"/>
                    </a:lnTo>
                    <a:lnTo>
                      <a:pt x="354279" y="151777"/>
                    </a:lnTo>
                    <a:lnTo>
                      <a:pt x="351929" y="148996"/>
                    </a:lnTo>
                    <a:lnTo>
                      <a:pt x="354761" y="195554"/>
                    </a:lnTo>
                    <a:lnTo>
                      <a:pt x="359587" y="241833"/>
                    </a:lnTo>
                    <a:lnTo>
                      <a:pt x="361569" y="242163"/>
                    </a:lnTo>
                    <a:lnTo>
                      <a:pt x="361988" y="241046"/>
                    </a:lnTo>
                    <a:lnTo>
                      <a:pt x="362813" y="239915"/>
                    </a:lnTo>
                    <a:close/>
                  </a:path>
                  <a:path w="384810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5" name="object 18">
              <a:extLst>
                <a:ext uri="{FF2B5EF4-FFF2-40B4-BE49-F238E27FC236}">
                  <a16:creationId xmlns:a16="http://schemas.microsoft.com/office/drawing/2014/main" id="{C9893DDF-FF85-4737-A467-044648FD66D6}"/>
                </a:ext>
              </a:extLst>
            </p:cNvPr>
            <p:cNvGrpSpPr/>
            <p:nvPr/>
          </p:nvGrpSpPr>
          <p:grpSpPr>
            <a:xfrm>
              <a:off x="8125841" y="7203786"/>
              <a:ext cx="420370" cy="433070"/>
              <a:chOff x="8125841" y="7203786"/>
              <a:chExt cx="420370" cy="433070"/>
            </a:xfrm>
          </p:grpSpPr>
          <p:sp>
            <p:nvSpPr>
              <p:cNvPr id="70" name="object 19">
                <a:extLst>
                  <a:ext uri="{FF2B5EF4-FFF2-40B4-BE49-F238E27FC236}">
                    <a16:creationId xmlns:a16="http://schemas.microsoft.com/office/drawing/2014/main" id="{8EFCD6DA-AB0D-4783-AB77-C1CBEEE87AAC}"/>
                  </a:ext>
                </a:extLst>
              </p:cNvPr>
              <p:cNvSpPr/>
              <p:nvPr/>
            </p:nvSpPr>
            <p:spPr>
              <a:xfrm>
                <a:off x="8125841" y="7203795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696" y="198894"/>
                    </a:lnTo>
                    <a:lnTo>
                      <a:pt x="223266" y="168046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46"/>
                    </a:lnTo>
                    <a:lnTo>
                      <a:pt x="218211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86" y="236994"/>
                    </a:lnTo>
                    <a:lnTo>
                      <a:pt x="195287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38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593" y="244614"/>
                    </a:lnTo>
                    <a:lnTo>
                      <a:pt x="176479" y="238264"/>
                    </a:lnTo>
                    <a:lnTo>
                      <a:pt x="176542" y="225564"/>
                    </a:lnTo>
                    <a:lnTo>
                      <a:pt x="177063" y="197624"/>
                    </a:lnTo>
                    <a:lnTo>
                      <a:pt x="177190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76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74" y="112534"/>
                    </a:lnTo>
                    <a:lnTo>
                      <a:pt x="164325" y="111213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13"/>
                    </a:lnTo>
                    <a:lnTo>
                      <a:pt x="156997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12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63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25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40" y="125234"/>
                    </a:lnTo>
                    <a:lnTo>
                      <a:pt x="91363" y="108724"/>
                    </a:lnTo>
                    <a:lnTo>
                      <a:pt x="90170" y="96024"/>
                    </a:lnTo>
                    <a:lnTo>
                      <a:pt x="89585" y="84594"/>
                    </a:lnTo>
                    <a:lnTo>
                      <a:pt x="89674" y="76974"/>
                    </a:lnTo>
                    <a:lnTo>
                      <a:pt x="89801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54" y="97294"/>
                    </a:lnTo>
                    <a:lnTo>
                      <a:pt x="67576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795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41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898" y="76974"/>
                    </a:lnTo>
                    <a:lnTo>
                      <a:pt x="49834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05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00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48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44" y="103644"/>
                    </a:lnTo>
                    <a:lnTo>
                      <a:pt x="61137" y="116344"/>
                    </a:lnTo>
                    <a:lnTo>
                      <a:pt x="71412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45" y="169684"/>
                    </a:lnTo>
                    <a:lnTo>
                      <a:pt x="118719" y="184924"/>
                    </a:lnTo>
                    <a:lnTo>
                      <a:pt x="122593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78" y="210324"/>
                    </a:lnTo>
                    <a:lnTo>
                      <a:pt x="129946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896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46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27" y="258584"/>
                    </a:lnTo>
                    <a:lnTo>
                      <a:pt x="105067" y="259562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42" y="337324"/>
                    </a:lnTo>
                    <a:lnTo>
                      <a:pt x="93738" y="325894"/>
                    </a:lnTo>
                    <a:lnTo>
                      <a:pt x="92036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09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62"/>
                    </a:lnTo>
                    <a:lnTo>
                      <a:pt x="98831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498" y="347484"/>
                    </a:lnTo>
                    <a:lnTo>
                      <a:pt x="72783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33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17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63" y="346214"/>
                    </a:lnTo>
                    <a:lnTo>
                      <a:pt x="36614" y="355104"/>
                    </a:lnTo>
                    <a:lnTo>
                      <a:pt x="32981" y="362724"/>
                    </a:lnTo>
                    <a:lnTo>
                      <a:pt x="29705" y="370344"/>
                    </a:lnTo>
                    <a:lnTo>
                      <a:pt x="28130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26" y="374154"/>
                    </a:lnTo>
                    <a:lnTo>
                      <a:pt x="92100" y="369074"/>
                    </a:lnTo>
                    <a:lnTo>
                      <a:pt x="109689" y="356374"/>
                    </a:lnTo>
                    <a:lnTo>
                      <a:pt x="113868" y="352564"/>
                    </a:lnTo>
                    <a:lnTo>
                      <a:pt x="115265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497" y="273824"/>
                    </a:lnTo>
                    <a:lnTo>
                      <a:pt x="209486" y="263664"/>
                    </a:lnTo>
                    <a:lnTo>
                      <a:pt x="210985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24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70" h="433070">
                    <a:moveTo>
                      <a:pt x="420141" y="222250"/>
                    </a:moveTo>
                    <a:lnTo>
                      <a:pt x="419633" y="217170"/>
                    </a:lnTo>
                    <a:lnTo>
                      <a:pt x="419760" y="212090"/>
                    </a:lnTo>
                    <a:lnTo>
                      <a:pt x="417918" y="204470"/>
                    </a:lnTo>
                    <a:lnTo>
                      <a:pt x="417309" y="201930"/>
                    </a:lnTo>
                    <a:lnTo>
                      <a:pt x="414566" y="198120"/>
                    </a:lnTo>
                    <a:lnTo>
                      <a:pt x="412102" y="193040"/>
                    </a:lnTo>
                    <a:lnTo>
                      <a:pt x="411302" y="193040"/>
                    </a:lnTo>
                    <a:lnTo>
                      <a:pt x="410946" y="191770"/>
                    </a:lnTo>
                    <a:lnTo>
                      <a:pt x="410476" y="190957"/>
                    </a:lnTo>
                    <a:lnTo>
                      <a:pt x="410476" y="214630"/>
                    </a:lnTo>
                    <a:lnTo>
                      <a:pt x="407035" y="222250"/>
                    </a:lnTo>
                    <a:lnTo>
                      <a:pt x="404799" y="204470"/>
                    </a:lnTo>
                    <a:lnTo>
                      <a:pt x="408838" y="209550"/>
                    </a:lnTo>
                    <a:lnTo>
                      <a:pt x="410476" y="214630"/>
                    </a:lnTo>
                    <a:lnTo>
                      <a:pt x="410476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089" y="159181"/>
                    </a:lnTo>
                    <a:lnTo>
                      <a:pt x="389089" y="251460"/>
                    </a:lnTo>
                    <a:lnTo>
                      <a:pt x="388251" y="252730"/>
                    </a:lnTo>
                    <a:lnTo>
                      <a:pt x="387845" y="254000"/>
                    </a:lnTo>
                    <a:lnTo>
                      <a:pt x="385864" y="254000"/>
                    </a:lnTo>
                    <a:lnTo>
                      <a:pt x="383311" y="229870"/>
                    </a:lnTo>
                    <a:lnTo>
                      <a:pt x="381025" y="207010"/>
                    </a:lnTo>
                    <a:lnTo>
                      <a:pt x="379247" y="184150"/>
                    </a:lnTo>
                    <a:lnTo>
                      <a:pt x="378206" y="160020"/>
                    </a:lnTo>
                    <a:lnTo>
                      <a:pt x="380555" y="163830"/>
                    </a:lnTo>
                    <a:lnTo>
                      <a:pt x="383336" y="166370"/>
                    </a:lnTo>
                    <a:lnTo>
                      <a:pt x="383654" y="168910"/>
                    </a:lnTo>
                    <a:lnTo>
                      <a:pt x="384860" y="185420"/>
                    </a:lnTo>
                    <a:lnTo>
                      <a:pt x="386499" y="212090"/>
                    </a:lnTo>
                    <a:lnTo>
                      <a:pt x="388315" y="238760"/>
                    </a:lnTo>
                    <a:lnTo>
                      <a:pt x="389089" y="251460"/>
                    </a:lnTo>
                    <a:lnTo>
                      <a:pt x="389089" y="159181"/>
                    </a:lnTo>
                    <a:lnTo>
                      <a:pt x="382930" y="152400"/>
                    </a:lnTo>
                    <a:lnTo>
                      <a:pt x="377278" y="146050"/>
                    </a:lnTo>
                    <a:lnTo>
                      <a:pt x="376148" y="144780"/>
                    </a:lnTo>
                    <a:lnTo>
                      <a:pt x="372808" y="141732"/>
                    </a:lnTo>
                    <a:lnTo>
                      <a:pt x="372808" y="266700"/>
                    </a:lnTo>
                    <a:lnTo>
                      <a:pt x="364794" y="146050"/>
                    </a:lnTo>
                    <a:lnTo>
                      <a:pt x="368122" y="175260"/>
                    </a:lnTo>
                    <a:lnTo>
                      <a:pt x="370078" y="205740"/>
                    </a:lnTo>
                    <a:lnTo>
                      <a:pt x="372808" y="266700"/>
                    </a:lnTo>
                    <a:lnTo>
                      <a:pt x="372808" y="141732"/>
                    </a:lnTo>
                    <a:lnTo>
                      <a:pt x="369214" y="138430"/>
                    </a:lnTo>
                    <a:lnTo>
                      <a:pt x="356158" y="125450"/>
                    </a:lnTo>
                    <a:lnTo>
                      <a:pt x="356158" y="285750"/>
                    </a:lnTo>
                    <a:lnTo>
                      <a:pt x="355473" y="288290"/>
                    </a:lnTo>
                    <a:lnTo>
                      <a:pt x="352132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56" y="158750"/>
                    </a:lnTo>
                    <a:lnTo>
                      <a:pt x="333959" y="114300"/>
                    </a:lnTo>
                    <a:lnTo>
                      <a:pt x="336994" y="118110"/>
                    </a:lnTo>
                    <a:lnTo>
                      <a:pt x="340347" y="120650"/>
                    </a:lnTo>
                    <a:lnTo>
                      <a:pt x="343484" y="128270"/>
                    </a:lnTo>
                    <a:lnTo>
                      <a:pt x="343217" y="130810"/>
                    </a:lnTo>
                    <a:lnTo>
                      <a:pt x="343179" y="135890"/>
                    </a:lnTo>
                    <a:lnTo>
                      <a:pt x="345490" y="185420"/>
                    </a:lnTo>
                    <a:lnTo>
                      <a:pt x="349935" y="236220"/>
                    </a:lnTo>
                    <a:lnTo>
                      <a:pt x="356158" y="285750"/>
                    </a:lnTo>
                    <a:lnTo>
                      <a:pt x="356158" y="125450"/>
                    </a:lnTo>
                    <a:lnTo>
                      <a:pt x="355168" y="124460"/>
                    </a:lnTo>
                    <a:lnTo>
                      <a:pt x="344563" y="114300"/>
                    </a:lnTo>
                    <a:lnTo>
                      <a:pt x="332638" y="102870"/>
                    </a:lnTo>
                    <a:lnTo>
                      <a:pt x="330644" y="100863"/>
                    </a:lnTo>
                    <a:lnTo>
                      <a:pt x="330644" y="321310"/>
                    </a:lnTo>
                    <a:lnTo>
                      <a:pt x="329577" y="320040"/>
                    </a:lnTo>
                    <a:lnTo>
                      <a:pt x="329120" y="317500"/>
                    </a:lnTo>
                    <a:lnTo>
                      <a:pt x="326783" y="300990"/>
                    </a:lnTo>
                    <a:lnTo>
                      <a:pt x="325323" y="290830"/>
                    </a:lnTo>
                    <a:lnTo>
                      <a:pt x="320890" y="241300"/>
                    </a:lnTo>
                    <a:lnTo>
                      <a:pt x="314731" y="124460"/>
                    </a:lnTo>
                    <a:lnTo>
                      <a:pt x="313436" y="106680"/>
                    </a:lnTo>
                    <a:lnTo>
                      <a:pt x="312635" y="96520"/>
                    </a:lnTo>
                    <a:lnTo>
                      <a:pt x="314134" y="96520"/>
                    </a:lnTo>
                    <a:lnTo>
                      <a:pt x="314617" y="97790"/>
                    </a:lnTo>
                    <a:lnTo>
                      <a:pt x="317258" y="129540"/>
                    </a:lnTo>
                    <a:lnTo>
                      <a:pt x="317906" y="140970"/>
                    </a:lnTo>
                    <a:lnTo>
                      <a:pt x="321640" y="224790"/>
                    </a:lnTo>
                    <a:lnTo>
                      <a:pt x="323164" y="252730"/>
                    </a:lnTo>
                    <a:lnTo>
                      <a:pt x="324446" y="267970"/>
                    </a:lnTo>
                    <a:lnTo>
                      <a:pt x="326136" y="284480"/>
                    </a:lnTo>
                    <a:lnTo>
                      <a:pt x="328015" y="299720"/>
                    </a:lnTo>
                    <a:lnTo>
                      <a:pt x="330034" y="317500"/>
                    </a:lnTo>
                    <a:lnTo>
                      <a:pt x="330377" y="318770"/>
                    </a:lnTo>
                    <a:lnTo>
                      <a:pt x="330644" y="321310"/>
                    </a:lnTo>
                    <a:lnTo>
                      <a:pt x="330644" y="100863"/>
                    </a:lnTo>
                    <a:lnTo>
                      <a:pt x="326339" y="96520"/>
                    </a:lnTo>
                    <a:lnTo>
                      <a:pt x="321310" y="91440"/>
                    </a:lnTo>
                    <a:lnTo>
                      <a:pt x="311315" y="82550"/>
                    </a:lnTo>
                    <a:lnTo>
                      <a:pt x="308470" y="80010"/>
                    </a:lnTo>
                    <a:lnTo>
                      <a:pt x="308470" y="300990"/>
                    </a:lnTo>
                    <a:lnTo>
                      <a:pt x="308470" y="328930"/>
                    </a:lnTo>
                    <a:lnTo>
                      <a:pt x="308140" y="328930"/>
                    </a:lnTo>
                    <a:lnTo>
                      <a:pt x="308140" y="300990"/>
                    </a:lnTo>
                    <a:lnTo>
                      <a:pt x="308470" y="300990"/>
                    </a:lnTo>
                    <a:lnTo>
                      <a:pt x="308470" y="80010"/>
                    </a:lnTo>
                    <a:lnTo>
                      <a:pt x="307238" y="78905"/>
                    </a:lnTo>
                    <a:lnTo>
                      <a:pt x="307238" y="283210"/>
                    </a:lnTo>
                    <a:lnTo>
                      <a:pt x="306184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87" y="209550"/>
                    </a:lnTo>
                    <a:lnTo>
                      <a:pt x="301498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50" y="152400"/>
                    </a:lnTo>
                    <a:lnTo>
                      <a:pt x="300723" y="138430"/>
                    </a:lnTo>
                    <a:lnTo>
                      <a:pt x="300469" y="82550"/>
                    </a:lnTo>
                    <a:lnTo>
                      <a:pt x="300964" y="82550"/>
                    </a:lnTo>
                    <a:lnTo>
                      <a:pt x="301180" y="83820"/>
                    </a:lnTo>
                    <a:lnTo>
                      <a:pt x="302082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390" y="214630"/>
                    </a:lnTo>
                    <a:lnTo>
                      <a:pt x="304647" y="236220"/>
                    </a:lnTo>
                    <a:lnTo>
                      <a:pt x="306425" y="262890"/>
                    </a:lnTo>
                    <a:lnTo>
                      <a:pt x="306730" y="269240"/>
                    </a:lnTo>
                    <a:lnTo>
                      <a:pt x="307238" y="283210"/>
                    </a:lnTo>
                    <a:lnTo>
                      <a:pt x="307238" y="78905"/>
                    </a:lnTo>
                    <a:lnTo>
                      <a:pt x="299974" y="72390"/>
                    </a:lnTo>
                    <a:lnTo>
                      <a:pt x="289953" y="63500"/>
                    </a:lnTo>
                    <a:lnTo>
                      <a:pt x="289585" y="63169"/>
                    </a:lnTo>
                    <a:lnTo>
                      <a:pt x="289585" y="363220"/>
                    </a:lnTo>
                    <a:lnTo>
                      <a:pt x="289064" y="364490"/>
                    </a:lnTo>
                    <a:lnTo>
                      <a:pt x="288836" y="365760"/>
                    </a:lnTo>
                    <a:lnTo>
                      <a:pt x="287274" y="365760"/>
                    </a:lnTo>
                    <a:lnTo>
                      <a:pt x="286473" y="360680"/>
                    </a:lnTo>
                    <a:lnTo>
                      <a:pt x="285877" y="355600"/>
                    </a:lnTo>
                    <a:lnTo>
                      <a:pt x="284848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33" y="269240"/>
                    </a:lnTo>
                    <a:lnTo>
                      <a:pt x="276796" y="255270"/>
                    </a:lnTo>
                    <a:lnTo>
                      <a:pt x="283032" y="248920"/>
                    </a:lnTo>
                    <a:lnTo>
                      <a:pt x="283210" y="252730"/>
                    </a:lnTo>
                    <a:lnTo>
                      <a:pt x="283438" y="255270"/>
                    </a:lnTo>
                    <a:lnTo>
                      <a:pt x="284734" y="304800"/>
                    </a:lnTo>
                    <a:lnTo>
                      <a:pt x="288366" y="351790"/>
                    </a:lnTo>
                    <a:lnTo>
                      <a:pt x="289471" y="361950"/>
                    </a:lnTo>
                    <a:lnTo>
                      <a:pt x="289585" y="363220"/>
                    </a:lnTo>
                    <a:lnTo>
                      <a:pt x="289585" y="63169"/>
                    </a:lnTo>
                    <a:lnTo>
                      <a:pt x="288544" y="62230"/>
                    </a:lnTo>
                    <a:lnTo>
                      <a:pt x="285826" y="59791"/>
                    </a:lnTo>
                    <a:lnTo>
                      <a:pt x="285826" y="71120"/>
                    </a:lnTo>
                    <a:lnTo>
                      <a:pt x="285419" y="77470"/>
                    </a:lnTo>
                    <a:lnTo>
                      <a:pt x="284010" y="123190"/>
                    </a:lnTo>
                    <a:lnTo>
                      <a:pt x="283895" y="179070"/>
                    </a:lnTo>
                    <a:lnTo>
                      <a:pt x="282638" y="179070"/>
                    </a:lnTo>
                    <a:lnTo>
                      <a:pt x="280289" y="172720"/>
                    </a:lnTo>
                    <a:lnTo>
                      <a:pt x="278028" y="166370"/>
                    </a:lnTo>
                    <a:lnTo>
                      <a:pt x="276364" y="160020"/>
                    </a:lnTo>
                    <a:lnTo>
                      <a:pt x="275894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48" y="124460"/>
                    </a:lnTo>
                    <a:lnTo>
                      <a:pt x="276275" y="109220"/>
                    </a:lnTo>
                    <a:lnTo>
                      <a:pt x="276580" y="62230"/>
                    </a:lnTo>
                    <a:lnTo>
                      <a:pt x="277012" y="62230"/>
                    </a:lnTo>
                    <a:lnTo>
                      <a:pt x="284111" y="64770"/>
                    </a:lnTo>
                    <a:lnTo>
                      <a:pt x="285826" y="71120"/>
                    </a:lnTo>
                    <a:lnTo>
                      <a:pt x="285826" y="59791"/>
                    </a:lnTo>
                    <a:lnTo>
                      <a:pt x="263194" y="39370"/>
                    </a:lnTo>
                    <a:lnTo>
                      <a:pt x="261785" y="38100"/>
                    </a:lnTo>
                    <a:lnTo>
                      <a:pt x="257505" y="34696"/>
                    </a:lnTo>
                    <a:lnTo>
                      <a:pt x="257505" y="44450"/>
                    </a:lnTo>
                    <a:lnTo>
                      <a:pt x="256946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03" y="82550"/>
                    </a:lnTo>
                    <a:lnTo>
                      <a:pt x="255143" y="110490"/>
                    </a:lnTo>
                    <a:lnTo>
                      <a:pt x="254838" y="120650"/>
                    </a:lnTo>
                    <a:lnTo>
                      <a:pt x="253796" y="123190"/>
                    </a:lnTo>
                    <a:lnTo>
                      <a:pt x="253225" y="124460"/>
                    </a:lnTo>
                    <a:lnTo>
                      <a:pt x="251040" y="124460"/>
                    </a:lnTo>
                    <a:lnTo>
                      <a:pt x="250240" y="121920"/>
                    </a:lnTo>
                    <a:lnTo>
                      <a:pt x="248754" y="119380"/>
                    </a:lnTo>
                    <a:lnTo>
                      <a:pt x="248894" y="81280"/>
                    </a:lnTo>
                    <a:lnTo>
                      <a:pt x="249529" y="48260"/>
                    </a:lnTo>
                    <a:lnTo>
                      <a:pt x="249783" y="39370"/>
                    </a:lnTo>
                    <a:lnTo>
                      <a:pt x="254863" y="41910"/>
                    </a:lnTo>
                    <a:lnTo>
                      <a:pt x="257505" y="44450"/>
                    </a:lnTo>
                    <a:lnTo>
                      <a:pt x="257505" y="34696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45" y="24130"/>
                    </a:lnTo>
                    <a:lnTo>
                      <a:pt x="237566" y="17780"/>
                    </a:lnTo>
                    <a:lnTo>
                      <a:pt x="233794" y="15443"/>
                    </a:lnTo>
                    <a:lnTo>
                      <a:pt x="233794" y="92710"/>
                    </a:lnTo>
                    <a:lnTo>
                      <a:pt x="232105" y="93980"/>
                    </a:lnTo>
                    <a:lnTo>
                      <a:pt x="230225" y="90170"/>
                    </a:lnTo>
                    <a:lnTo>
                      <a:pt x="226834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40" y="25400"/>
                    </a:lnTo>
                    <a:lnTo>
                      <a:pt x="233121" y="29210"/>
                    </a:lnTo>
                    <a:lnTo>
                      <a:pt x="233121" y="31750"/>
                    </a:lnTo>
                    <a:lnTo>
                      <a:pt x="233311" y="41910"/>
                    </a:lnTo>
                    <a:lnTo>
                      <a:pt x="233413" y="44450"/>
                    </a:lnTo>
                    <a:lnTo>
                      <a:pt x="233718" y="49530"/>
                    </a:lnTo>
                    <a:lnTo>
                      <a:pt x="233794" y="92710"/>
                    </a:lnTo>
                    <a:lnTo>
                      <a:pt x="233794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42" y="3810"/>
                    </a:lnTo>
                    <a:lnTo>
                      <a:pt x="202907" y="1562"/>
                    </a:lnTo>
                    <a:lnTo>
                      <a:pt x="202907" y="55880"/>
                    </a:lnTo>
                    <a:lnTo>
                      <a:pt x="201485" y="54610"/>
                    </a:lnTo>
                    <a:lnTo>
                      <a:pt x="200634" y="53340"/>
                    </a:lnTo>
                    <a:lnTo>
                      <a:pt x="200571" y="12700"/>
                    </a:lnTo>
                    <a:lnTo>
                      <a:pt x="201485" y="11430"/>
                    </a:lnTo>
                    <a:lnTo>
                      <a:pt x="201955" y="12700"/>
                    </a:lnTo>
                    <a:lnTo>
                      <a:pt x="202844" y="12700"/>
                    </a:lnTo>
                    <a:lnTo>
                      <a:pt x="202907" y="55880"/>
                    </a:lnTo>
                    <a:lnTo>
                      <a:pt x="202907" y="1562"/>
                    </a:lnTo>
                    <a:lnTo>
                      <a:pt x="201841" y="1270"/>
                    </a:lnTo>
                    <a:lnTo>
                      <a:pt x="194195" y="0"/>
                    </a:lnTo>
                    <a:lnTo>
                      <a:pt x="186715" y="1270"/>
                    </a:lnTo>
                    <a:lnTo>
                      <a:pt x="170649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68" y="43180"/>
                    </a:lnTo>
                    <a:lnTo>
                      <a:pt x="198501" y="62230"/>
                    </a:lnTo>
                    <a:lnTo>
                      <a:pt x="209486" y="74930"/>
                    </a:lnTo>
                    <a:lnTo>
                      <a:pt x="219862" y="88900"/>
                    </a:lnTo>
                    <a:lnTo>
                      <a:pt x="229844" y="102870"/>
                    </a:lnTo>
                    <a:lnTo>
                      <a:pt x="238480" y="114300"/>
                    </a:lnTo>
                    <a:lnTo>
                      <a:pt x="253822" y="140970"/>
                    </a:lnTo>
                    <a:lnTo>
                      <a:pt x="260299" y="154940"/>
                    </a:lnTo>
                    <a:lnTo>
                      <a:pt x="264020" y="163830"/>
                    </a:lnTo>
                    <a:lnTo>
                      <a:pt x="271716" y="180340"/>
                    </a:lnTo>
                    <a:lnTo>
                      <a:pt x="275424" y="189230"/>
                    </a:lnTo>
                    <a:lnTo>
                      <a:pt x="277241" y="193040"/>
                    </a:lnTo>
                    <a:lnTo>
                      <a:pt x="278206" y="198120"/>
                    </a:lnTo>
                    <a:lnTo>
                      <a:pt x="280225" y="208280"/>
                    </a:lnTo>
                    <a:lnTo>
                      <a:pt x="281165" y="214630"/>
                    </a:lnTo>
                    <a:lnTo>
                      <a:pt x="281457" y="220980"/>
                    </a:lnTo>
                    <a:lnTo>
                      <a:pt x="280733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63" y="257810"/>
                    </a:lnTo>
                    <a:lnTo>
                      <a:pt x="257479" y="267881"/>
                    </a:lnTo>
                    <a:lnTo>
                      <a:pt x="257479" y="391160"/>
                    </a:lnTo>
                    <a:lnTo>
                      <a:pt x="255879" y="391160"/>
                    </a:lnTo>
                    <a:lnTo>
                      <a:pt x="255612" y="389890"/>
                    </a:lnTo>
                    <a:lnTo>
                      <a:pt x="255193" y="388620"/>
                    </a:lnTo>
                    <a:lnTo>
                      <a:pt x="254685" y="379730"/>
                    </a:lnTo>
                    <a:lnTo>
                      <a:pt x="254749" y="372110"/>
                    </a:lnTo>
                    <a:lnTo>
                      <a:pt x="253911" y="365760"/>
                    </a:lnTo>
                    <a:lnTo>
                      <a:pt x="252069" y="347980"/>
                    </a:lnTo>
                    <a:lnTo>
                      <a:pt x="250698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47" y="294640"/>
                    </a:lnTo>
                    <a:lnTo>
                      <a:pt x="251218" y="292100"/>
                    </a:lnTo>
                    <a:lnTo>
                      <a:pt x="251968" y="289560"/>
                    </a:lnTo>
                    <a:lnTo>
                      <a:pt x="253022" y="289560"/>
                    </a:lnTo>
                    <a:lnTo>
                      <a:pt x="257479" y="391160"/>
                    </a:lnTo>
                    <a:lnTo>
                      <a:pt x="257479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889" y="301574"/>
                    </a:lnTo>
                    <a:lnTo>
                      <a:pt x="231889" y="403860"/>
                    </a:lnTo>
                    <a:lnTo>
                      <a:pt x="230339" y="406400"/>
                    </a:lnTo>
                    <a:lnTo>
                      <a:pt x="229501" y="407670"/>
                    </a:lnTo>
                    <a:lnTo>
                      <a:pt x="228015" y="407670"/>
                    </a:lnTo>
                    <a:lnTo>
                      <a:pt x="227812" y="403860"/>
                    </a:lnTo>
                    <a:lnTo>
                      <a:pt x="227520" y="400050"/>
                    </a:lnTo>
                    <a:lnTo>
                      <a:pt x="226923" y="374650"/>
                    </a:lnTo>
                    <a:lnTo>
                      <a:pt x="226339" y="351790"/>
                    </a:lnTo>
                    <a:lnTo>
                      <a:pt x="225564" y="332740"/>
                    </a:lnTo>
                    <a:lnTo>
                      <a:pt x="227025" y="328930"/>
                    </a:lnTo>
                    <a:lnTo>
                      <a:pt x="230009" y="325120"/>
                    </a:lnTo>
                    <a:lnTo>
                      <a:pt x="231444" y="325120"/>
                    </a:lnTo>
                    <a:lnTo>
                      <a:pt x="231457" y="359410"/>
                    </a:lnTo>
                    <a:lnTo>
                      <a:pt x="231559" y="372110"/>
                    </a:lnTo>
                    <a:lnTo>
                      <a:pt x="231775" y="387350"/>
                    </a:lnTo>
                    <a:lnTo>
                      <a:pt x="231889" y="403860"/>
                    </a:lnTo>
                    <a:lnTo>
                      <a:pt x="231889" y="301574"/>
                    </a:lnTo>
                    <a:lnTo>
                      <a:pt x="227596" y="307340"/>
                    </a:lnTo>
                    <a:lnTo>
                      <a:pt x="221183" y="317500"/>
                    </a:lnTo>
                    <a:lnTo>
                      <a:pt x="215011" y="327660"/>
                    </a:lnTo>
                    <a:lnTo>
                      <a:pt x="209054" y="336550"/>
                    </a:lnTo>
                    <a:lnTo>
                      <a:pt x="205282" y="344170"/>
                    </a:lnTo>
                    <a:lnTo>
                      <a:pt x="204685" y="345503"/>
                    </a:lnTo>
                    <a:lnTo>
                      <a:pt x="204685" y="374650"/>
                    </a:lnTo>
                    <a:lnTo>
                      <a:pt x="204685" y="417830"/>
                    </a:lnTo>
                    <a:lnTo>
                      <a:pt x="203581" y="417830"/>
                    </a:lnTo>
                    <a:lnTo>
                      <a:pt x="203581" y="374650"/>
                    </a:lnTo>
                    <a:lnTo>
                      <a:pt x="204685" y="374650"/>
                    </a:lnTo>
                    <a:lnTo>
                      <a:pt x="204685" y="345503"/>
                    </a:lnTo>
                    <a:lnTo>
                      <a:pt x="201853" y="351790"/>
                    </a:lnTo>
                    <a:lnTo>
                      <a:pt x="195364" y="365760"/>
                    </a:lnTo>
                    <a:lnTo>
                      <a:pt x="192227" y="373380"/>
                    </a:lnTo>
                    <a:lnTo>
                      <a:pt x="189115" y="379730"/>
                    </a:lnTo>
                    <a:lnTo>
                      <a:pt x="186080" y="387350"/>
                    </a:lnTo>
                    <a:lnTo>
                      <a:pt x="183134" y="393700"/>
                    </a:lnTo>
                    <a:lnTo>
                      <a:pt x="181102" y="398780"/>
                    </a:lnTo>
                    <a:lnTo>
                      <a:pt x="179108" y="403860"/>
                    </a:lnTo>
                    <a:lnTo>
                      <a:pt x="178066" y="412750"/>
                    </a:lnTo>
                    <a:lnTo>
                      <a:pt x="178015" y="415290"/>
                    </a:lnTo>
                    <a:lnTo>
                      <a:pt x="178422" y="420370"/>
                    </a:lnTo>
                    <a:lnTo>
                      <a:pt x="182372" y="431800"/>
                    </a:lnTo>
                    <a:lnTo>
                      <a:pt x="187972" y="433070"/>
                    </a:lnTo>
                    <a:lnTo>
                      <a:pt x="200304" y="430530"/>
                    </a:lnTo>
                    <a:lnTo>
                      <a:pt x="205320" y="429260"/>
                    </a:lnTo>
                    <a:lnTo>
                      <a:pt x="213029" y="426720"/>
                    </a:lnTo>
                    <a:lnTo>
                      <a:pt x="215696" y="425450"/>
                    </a:lnTo>
                    <a:lnTo>
                      <a:pt x="218681" y="424180"/>
                    </a:lnTo>
                    <a:lnTo>
                      <a:pt x="218884" y="424180"/>
                    </a:lnTo>
                    <a:lnTo>
                      <a:pt x="232321" y="417830"/>
                    </a:lnTo>
                    <a:lnTo>
                      <a:pt x="237705" y="415290"/>
                    </a:lnTo>
                    <a:lnTo>
                      <a:pt x="243865" y="412750"/>
                    </a:lnTo>
                    <a:lnTo>
                      <a:pt x="246735" y="410210"/>
                    </a:lnTo>
                    <a:lnTo>
                      <a:pt x="249428" y="408940"/>
                    </a:lnTo>
                    <a:lnTo>
                      <a:pt x="251815" y="407670"/>
                    </a:lnTo>
                    <a:lnTo>
                      <a:pt x="266065" y="400050"/>
                    </a:lnTo>
                    <a:lnTo>
                      <a:pt x="277228" y="391160"/>
                    </a:lnTo>
                    <a:lnTo>
                      <a:pt x="278828" y="389890"/>
                    </a:lnTo>
                    <a:lnTo>
                      <a:pt x="284810" y="384810"/>
                    </a:lnTo>
                    <a:lnTo>
                      <a:pt x="290385" y="379730"/>
                    </a:lnTo>
                    <a:lnTo>
                      <a:pt x="296684" y="373380"/>
                    </a:lnTo>
                    <a:lnTo>
                      <a:pt x="302856" y="365760"/>
                    </a:lnTo>
                    <a:lnTo>
                      <a:pt x="309016" y="359410"/>
                    </a:lnTo>
                    <a:lnTo>
                      <a:pt x="315252" y="353060"/>
                    </a:lnTo>
                    <a:lnTo>
                      <a:pt x="318122" y="349250"/>
                    </a:lnTo>
                    <a:lnTo>
                      <a:pt x="322186" y="347980"/>
                    </a:lnTo>
                    <a:lnTo>
                      <a:pt x="324891" y="344170"/>
                    </a:lnTo>
                    <a:lnTo>
                      <a:pt x="332625" y="335280"/>
                    </a:lnTo>
                    <a:lnTo>
                      <a:pt x="338074" y="328930"/>
                    </a:lnTo>
                    <a:lnTo>
                      <a:pt x="344627" y="321310"/>
                    </a:lnTo>
                    <a:lnTo>
                      <a:pt x="355587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33" y="278130"/>
                    </a:lnTo>
                    <a:lnTo>
                      <a:pt x="412940" y="242570"/>
                    </a:lnTo>
                    <a:lnTo>
                      <a:pt x="419569" y="231140"/>
                    </a:lnTo>
                    <a:lnTo>
                      <a:pt x="420141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20">
                <a:extLst>
                  <a:ext uri="{FF2B5EF4-FFF2-40B4-BE49-F238E27FC236}">
                    <a16:creationId xmlns:a16="http://schemas.microsoft.com/office/drawing/2014/main" id="{41C5BB55-720B-4A28-9C2B-E6645E1F3D33}"/>
                  </a:ext>
                </a:extLst>
              </p:cNvPr>
              <p:cNvSpPr/>
              <p:nvPr/>
            </p:nvSpPr>
            <p:spPr>
              <a:xfrm>
                <a:off x="8152117" y="7214819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09" h="406400">
                    <a:moveTo>
                      <a:pt x="4927" y="62242"/>
                    </a:moveTo>
                    <a:lnTo>
                      <a:pt x="4699" y="54444"/>
                    </a:lnTo>
                    <a:lnTo>
                      <a:pt x="4229" y="46672"/>
                    </a:lnTo>
                    <a:lnTo>
                      <a:pt x="3378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53"/>
                    </a:lnTo>
                    <a:lnTo>
                      <a:pt x="2692" y="54724"/>
                    </a:lnTo>
                    <a:lnTo>
                      <a:pt x="4927" y="62242"/>
                    </a:lnTo>
                    <a:close/>
                  </a:path>
                  <a:path w="384809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84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60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09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09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78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09" h="406400">
                    <a:moveTo>
                      <a:pt x="53136" y="346202"/>
                    </a:moveTo>
                    <a:lnTo>
                      <a:pt x="52959" y="340715"/>
                    </a:lnTo>
                    <a:lnTo>
                      <a:pt x="51460" y="327431"/>
                    </a:lnTo>
                    <a:lnTo>
                      <a:pt x="48387" y="303834"/>
                    </a:lnTo>
                    <a:lnTo>
                      <a:pt x="47078" y="303491"/>
                    </a:lnTo>
                    <a:lnTo>
                      <a:pt x="46443" y="305231"/>
                    </a:lnTo>
                    <a:lnTo>
                      <a:pt x="45123" y="307035"/>
                    </a:lnTo>
                    <a:lnTo>
                      <a:pt x="50584" y="357568"/>
                    </a:lnTo>
                    <a:lnTo>
                      <a:pt x="51650" y="355130"/>
                    </a:lnTo>
                    <a:lnTo>
                      <a:pt x="53047" y="353402"/>
                    </a:lnTo>
                    <a:lnTo>
                      <a:pt x="53136" y="346202"/>
                    </a:lnTo>
                    <a:close/>
                  </a:path>
                  <a:path w="384809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893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09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44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09" h="406400">
                    <a:moveTo>
                      <a:pt x="100012" y="317360"/>
                    </a:moveTo>
                    <a:lnTo>
                      <a:pt x="96913" y="295960"/>
                    </a:lnTo>
                    <a:lnTo>
                      <a:pt x="91249" y="250101"/>
                    </a:lnTo>
                    <a:lnTo>
                      <a:pt x="90906" y="249224"/>
                    </a:lnTo>
                    <a:lnTo>
                      <a:pt x="86601" y="253047"/>
                    </a:lnTo>
                    <a:lnTo>
                      <a:pt x="84213" y="256921"/>
                    </a:lnTo>
                    <a:lnTo>
                      <a:pt x="87033" y="275678"/>
                    </a:lnTo>
                    <a:lnTo>
                      <a:pt x="92913" y="324612"/>
                    </a:lnTo>
                    <a:lnTo>
                      <a:pt x="97383" y="320662"/>
                    </a:lnTo>
                    <a:lnTo>
                      <a:pt x="100012" y="317360"/>
                    </a:lnTo>
                    <a:close/>
                  </a:path>
                  <a:path w="384809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36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09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09" h="406400">
                    <a:moveTo>
                      <a:pt x="138049" y="280047"/>
                    </a:moveTo>
                    <a:lnTo>
                      <a:pt x="129273" y="178498"/>
                    </a:lnTo>
                    <a:lnTo>
                      <a:pt x="128092" y="150799"/>
                    </a:lnTo>
                    <a:lnTo>
                      <a:pt x="123304" y="104686"/>
                    </a:lnTo>
                    <a:lnTo>
                      <a:pt x="120510" y="101498"/>
                    </a:lnTo>
                    <a:lnTo>
                      <a:pt x="132880" y="284708"/>
                    </a:lnTo>
                    <a:lnTo>
                      <a:pt x="136829" y="282575"/>
                    </a:lnTo>
                    <a:lnTo>
                      <a:pt x="138049" y="280047"/>
                    </a:lnTo>
                    <a:close/>
                  </a:path>
                  <a:path w="384809" h="406400">
                    <a:moveTo>
                      <a:pt x="153898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199" y="146304"/>
                    </a:lnTo>
                    <a:lnTo>
                      <a:pt x="149796" y="152514"/>
                    </a:lnTo>
                    <a:lnTo>
                      <a:pt x="150774" y="158724"/>
                    </a:lnTo>
                    <a:lnTo>
                      <a:pt x="150888" y="180644"/>
                    </a:lnTo>
                    <a:lnTo>
                      <a:pt x="150164" y="222770"/>
                    </a:lnTo>
                    <a:lnTo>
                      <a:pt x="150253" y="231571"/>
                    </a:lnTo>
                    <a:lnTo>
                      <a:pt x="151206" y="248094"/>
                    </a:lnTo>
                    <a:lnTo>
                      <a:pt x="152565" y="265214"/>
                    </a:lnTo>
                    <a:lnTo>
                      <a:pt x="152869" y="266407"/>
                    </a:lnTo>
                    <a:lnTo>
                      <a:pt x="153898" y="266331"/>
                    </a:lnTo>
                    <a:close/>
                  </a:path>
                  <a:path w="384809" h="406400">
                    <a:moveTo>
                      <a:pt x="176555" y="208940"/>
                    </a:moveTo>
                    <a:lnTo>
                      <a:pt x="174777" y="176504"/>
                    </a:lnTo>
                    <a:lnTo>
                      <a:pt x="172237" y="142049"/>
                    </a:lnTo>
                    <a:lnTo>
                      <a:pt x="169557" y="140169"/>
                    </a:lnTo>
                    <a:lnTo>
                      <a:pt x="168059" y="138214"/>
                    </a:lnTo>
                    <a:lnTo>
                      <a:pt x="166738" y="138785"/>
                    </a:lnTo>
                    <a:lnTo>
                      <a:pt x="167601" y="148043"/>
                    </a:lnTo>
                    <a:lnTo>
                      <a:pt x="168897" y="201714"/>
                    </a:lnTo>
                    <a:lnTo>
                      <a:pt x="169125" y="218059"/>
                    </a:lnTo>
                    <a:lnTo>
                      <a:pt x="168986" y="224536"/>
                    </a:lnTo>
                    <a:lnTo>
                      <a:pt x="167614" y="246761"/>
                    </a:lnTo>
                    <a:lnTo>
                      <a:pt x="167995" y="249542"/>
                    </a:lnTo>
                    <a:lnTo>
                      <a:pt x="168160" y="252590"/>
                    </a:lnTo>
                    <a:lnTo>
                      <a:pt x="173990" y="250494"/>
                    </a:lnTo>
                    <a:lnTo>
                      <a:pt x="175514" y="246862"/>
                    </a:lnTo>
                    <a:lnTo>
                      <a:pt x="175425" y="241173"/>
                    </a:lnTo>
                    <a:lnTo>
                      <a:pt x="175590" y="233108"/>
                    </a:lnTo>
                    <a:lnTo>
                      <a:pt x="176530" y="216979"/>
                    </a:lnTo>
                    <a:lnTo>
                      <a:pt x="176555" y="208940"/>
                    </a:lnTo>
                    <a:close/>
                  </a:path>
                  <a:path w="384809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79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09" h="406400">
                    <a:moveTo>
                      <a:pt x="178409" y="363181"/>
                    </a:moveTo>
                    <a:lnTo>
                      <a:pt x="177304" y="363169"/>
                    </a:lnTo>
                    <a:lnTo>
                      <a:pt x="177304" y="406311"/>
                    </a:lnTo>
                    <a:lnTo>
                      <a:pt x="178409" y="406311"/>
                    </a:lnTo>
                    <a:lnTo>
                      <a:pt x="178409" y="363181"/>
                    </a:lnTo>
                    <a:close/>
                  </a:path>
                  <a:path w="384809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09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09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09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21" y="302348"/>
                    </a:lnTo>
                    <a:lnTo>
                      <a:pt x="224421" y="319506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09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53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82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09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59" y="78257"/>
                    </a:lnTo>
                    <a:lnTo>
                      <a:pt x="259549" y="58864"/>
                    </a:lnTo>
                    <a:close/>
                  </a:path>
                  <a:path w="384809" h="406400">
                    <a:moveTo>
                      <a:pt x="263309" y="351548"/>
                    </a:moveTo>
                    <a:lnTo>
                      <a:pt x="259867" y="319709"/>
                    </a:lnTo>
                    <a:lnTo>
                      <a:pt x="259118" y="309473"/>
                    </a:lnTo>
                    <a:lnTo>
                      <a:pt x="258000" y="278028"/>
                    </a:lnTo>
                    <a:lnTo>
                      <a:pt x="257149" y="243509"/>
                    </a:lnTo>
                    <a:lnTo>
                      <a:pt x="256755" y="237261"/>
                    </a:lnTo>
                    <a:lnTo>
                      <a:pt x="250520" y="243128"/>
                    </a:lnTo>
                    <a:lnTo>
                      <a:pt x="250444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66" y="318300"/>
                    </a:lnTo>
                    <a:lnTo>
                      <a:pt x="259600" y="343509"/>
                    </a:lnTo>
                    <a:lnTo>
                      <a:pt x="260997" y="353974"/>
                    </a:lnTo>
                    <a:lnTo>
                      <a:pt x="262559" y="354088"/>
                    </a:lnTo>
                    <a:lnTo>
                      <a:pt x="262788" y="352831"/>
                    </a:lnTo>
                    <a:lnTo>
                      <a:pt x="263309" y="351548"/>
                    </a:lnTo>
                    <a:close/>
                  </a:path>
                  <a:path w="384809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14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24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09" h="406400">
                    <a:moveTo>
                      <a:pt x="282194" y="289115"/>
                    </a:moveTo>
                    <a:lnTo>
                      <a:pt x="281863" y="289115"/>
                    </a:lnTo>
                    <a:lnTo>
                      <a:pt x="281863" y="317106"/>
                    </a:lnTo>
                    <a:lnTo>
                      <a:pt x="282194" y="317106"/>
                    </a:lnTo>
                    <a:lnTo>
                      <a:pt x="282194" y="289115"/>
                    </a:lnTo>
                    <a:close/>
                  </a:path>
                  <a:path w="384809" h="406400">
                    <a:moveTo>
                      <a:pt x="304355" y="309130"/>
                    </a:moveTo>
                    <a:lnTo>
                      <a:pt x="298157" y="256501"/>
                    </a:lnTo>
                    <a:lnTo>
                      <a:pt x="295363" y="212788"/>
                    </a:lnTo>
                    <a:lnTo>
                      <a:pt x="291630" y="129133"/>
                    </a:lnTo>
                    <a:lnTo>
                      <a:pt x="288340" y="85737"/>
                    </a:lnTo>
                    <a:lnTo>
                      <a:pt x="287566" y="84353"/>
                    </a:lnTo>
                    <a:lnTo>
                      <a:pt x="286359" y="84543"/>
                    </a:lnTo>
                    <a:lnTo>
                      <a:pt x="288455" y="113360"/>
                    </a:lnTo>
                    <a:lnTo>
                      <a:pt x="294614" y="230060"/>
                    </a:lnTo>
                    <a:lnTo>
                      <a:pt x="296189" y="254139"/>
                    </a:lnTo>
                    <a:lnTo>
                      <a:pt x="297408" y="266827"/>
                    </a:lnTo>
                    <a:lnTo>
                      <a:pt x="302844" y="306298"/>
                    </a:lnTo>
                    <a:lnTo>
                      <a:pt x="303301" y="307759"/>
                    </a:lnTo>
                    <a:lnTo>
                      <a:pt x="304355" y="309130"/>
                    </a:lnTo>
                    <a:close/>
                  </a:path>
                  <a:path w="384809" h="406400">
                    <a:moveTo>
                      <a:pt x="329882" y="273875"/>
                    </a:moveTo>
                    <a:lnTo>
                      <a:pt x="323659" y="224485"/>
                    </a:lnTo>
                    <a:lnTo>
                      <a:pt x="319214" y="174129"/>
                    </a:lnTo>
                    <a:lnTo>
                      <a:pt x="316814" y="120129"/>
                    </a:lnTo>
                    <a:lnTo>
                      <a:pt x="317207" y="116230"/>
                    </a:lnTo>
                    <a:lnTo>
                      <a:pt x="314071" y="109550"/>
                    </a:lnTo>
                    <a:lnTo>
                      <a:pt x="310718" y="106603"/>
                    </a:lnTo>
                    <a:lnTo>
                      <a:pt x="307670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56" y="279514"/>
                    </a:lnTo>
                    <a:lnTo>
                      <a:pt x="329196" y="276834"/>
                    </a:lnTo>
                    <a:lnTo>
                      <a:pt x="329882" y="273875"/>
                    </a:lnTo>
                    <a:close/>
                  </a:path>
                  <a:path w="384809" h="406400">
                    <a:moveTo>
                      <a:pt x="346532" y="255371"/>
                    </a:moveTo>
                    <a:lnTo>
                      <a:pt x="343801" y="194551"/>
                    </a:lnTo>
                    <a:lnTo>
                      <a:pt x="341845" y="164185"/>
                    </a:lnTo>
                    <a:lnTo>
                      <a:pt x="338518" y="133921"/>
                    </a:lnTo>
                    <a:lnTo>
                      <a:pt x="346532" y="255371"/>
                    </a:lnTo>
                    <a:close/>
                  </a:path>
                  <a:path w="384809" h="406400">
                    <a:moveTo>
                      <a:pt x="362813" y="239915"/>
                    </a:moveTo>
                    <a:lnTo>
                      <a:pt x="358165" y="166827"/>
                    </a:lnTo>
                    <a:lnTo>
                      <a:pt x="357060" y="154647"/>
                    </a:lnTo>
                    <a:lnTo>
                      <a:pt x="354279" y="151777"/>
                    </a:lnTo>
                    <a:lnTo>
                      <a:pt x="351929" y="148996"/>
                    </a:lnTo>
                    <a:lnTo>
                      <a:pt x="354749" y="195554"/>
                    </a:lnTo>
                    <a:lnTo>
                      <a:pt x="359587" y="241833"/>
                    </a:lnTo>
                    <a:lnTo>
                      <a:pt x="361569" y="242163"/>
                    </a:lnTo>
                    <a:lnTo>
                      <a:pt x="361988" y="241046"/>
                    </a:lnTo>
                    <a:lnTo>
                      <a:pt x="362813" y="239915"/>
                    </a:lnTo>
                    <a:close/>
                  </a:path>
                  <a:path w="384809" h="406400">
                    <a:moveTo>
                      <a:pt x="384187" y="203263"/>
                    </a:moveTo>
                    <a:lnTo>
                      <a:pt x="382562" y="198056"/>
                    </a:lnTo>
                    <a:lnTo>
                      <a:pt x="378523" y="193192"/>
                    </a:lnTo>
                    <a:lnTo>
                      <a:pt x="380758" y="210197"/>
                    </a:lnTo>
                    <a:lnTo>
                      <a:pt x="384187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66" name="object 21">
              <a:extLst>
                <a:ext uri="{FF2B5EF4-FFF2-40B4-BE49-F238E27FC236}">
                  <a16:creationId xmlns:a16="http://schemas.microsoft.com/office/drawing/2014/main" id="{DB5A8BC6-0081-4D77-861F-88A7552E8BC8}"/>
                </a:ext>
              </a:extLst>
            </p:cNvPr>
            <p:cNvGrpSpPr/>
            <p:nvPr/>
          </p:nvGrpSpPr>
          <p:grpSpPr>
            <a:xfrm>
              <a:off x="8142141" y="6542966"/>
              <a:ext cx="420370" cy="433070"/>
              <a:chOff x="8142141" y="6542966"/>
              <a:chExt cx="420370" cy="433070"/>
            </a:xfrm>
          </p:grpSpPr>
          <p:sp>
            <p:nvSpPr>
              <p:cNvPr id="68" name="object 22">
                <a:extLst>
                  <a:ext uri="{FF2B5EF4-FFF2-40B4-BE49-F238E27FC236}">
                    <a16:creationId xmlns:a16="http://schemas.microsoft.com/office/drawing/2014/main" id="{8912991F-08AE-47E6-A9D6-4DF3BDE30F67}"/>
                  </a:ext>
                </a:extLst>
              </p:cNvPr>
              <p:cNvSpPr/>
              <p:nvPr/>
            </p:nvSpPr>
            <p:spPr>
              <a:xfrm>
                <a:off x="8142135" y="6542976"/>
                <a:ext cx="42037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433070">
                    <a:moveTo>
                      <a:pt x="239204" y="221754"/>
                    </a:moveTo>
                    <a:lnTo>
                      <a:pt x="238633" y="219214"/>
                    </a:lnTo>
                    <a:lnTo>
                      <a:pt x="236728" y="209054"/>
                    </a:lnTo>
                    <a:lnTo>
                      <a:pt x="234708" y="198894"/>
                    </a:lnTo>
                    <a:lnTo>
                      <a:pt x="230212" y="178574"/>
                    </a:lnTo>
                    <a:lnTo>
                      <a:pt x="229463" y="177304"/>
                    </a:lnTo>
                    <a:lnTo>
                      <a:pt x="226949" y="173494"/>
                    </a:lnTo>
                    <a:lnTo>
                      <a:pt x="223596" y="168414"/>
                    </a:lnTo>
                    <a:lnTo>
                      <a:pt x="223266" y="168033"/>
                    </a:lnTo>
                    <a:lnTo>
                      <a:pt x="223266" y="235724"/>
                    </a:lnTo>
                    <a:lnTo>
                      <a:pt x="221869" y="235724"/>
                    </a:lnTo>
                    <a:lnTo>
                      <a:pt x="216357" y="173494"/>
                    </a:lnTo>
                    <a:lnTo>
                      <a:pt x="217487" y="173494"/>
                    </a:lnTo>
                    <a:lnTo>
                      <a:pt x="223266" y="235724"/>
                    </a:lnTo>
                    <a:lnTo>
                      <a:pt x="223266" y="168033"/>
                    </a:lnTo>
                    <a:lnTo>
                      <a:pt x="218224" y="162064"/>
                    </a:lnTo>
                    <a:lnTo>
                      <a:pt x="212344" y="154444"/>
                    </a:lnTo>
                    <a:lnTo>
                      <a:pt x="207035" y="149364"/>
                    </a:lnTo>
                    <a:lnTo>
                      <a:pt x="205714" y="148094"/>
                    </a:lnTo>
                    <a:lnTo>
                      <a:pt x="202742" y="145554"/>
                    </a:lnTo>
                    <a:lnTo>
                      <a:pt x="202742" y="229374"/>
                    </a:lnTo>
                    <a:lnTo>
                      <a:pt x="202361" y="236994"/>
                    </a:lnTo>
                    <a:lnTo>
                      <a:pt x="201866" y="244614"/>
                    </a:lnTo>
                    <a:lnTo>
                      <a:pt x="201790" y="258584"/>
                    </a:lnTo>
                    <a:lnTo>
                      <a:pt x="200266" y="262394"/>
                    </a:lnTo>
                    <a:lnTo>
                      <a:pt x="194437" y="263664"/>
                    </a:lnTo>
                    <a:lnTo>
                      <a:pt x="194271" y="261124"/>
                    </a:lnTo>
                    <a:lnTo>
                      <a:pt x="193890" y="258584"/>
                    </a:lnTo>
                    <a:lnTo>
                      <a:pt x="194017" y="256044"/>
                    </a:lnTo>
                    <a:lnTo>
                      <a:pt x="195199" y="236994"/>
                    </a:lnTo>
                    <a:lnTo>
                      <a:pt x="195300" y="234454"/>
                    </a:lnTo>
                    <a:lnTo>
                      <a:pt x="195173" y="212864"/>
                    </a:lnTo>
                    <a:lnTo>
                      <a:pt x="193878" y="159524"/>
                    </a:lnTo>
                    <a:lnTo>
                      <a:pt x="193751" y="158254"/>
                    </a:lnTo>
                    <a:lnTo>
                      <a:pt x="193014" y="150634"/>
                    </a:lnTo>
                    <a:lnTo>
                      <a:pt x="194335" y="149364"/>
                    </a:lnTo>
                    <a:lnTo>
                      <a:pt x="195834" y="151904"/>
                    </a:lnTo>
                    <a:lnTo>
                      <a:pt x="198513" y="153174"/>
                    </a:lnTo>
                    <a:lnTo>
                      <a:pt x="201142" y="190004"/>
                    </a:lnTo>
                    <a:lnTo>
                      <a:pt x="202057" y="203974"/>
                    </a:lnTo>
                    <a:lnTo>
                      <a:pt x="202653" y="216674"/>
                    </a:lnTo>
                    <a:lnTo>
                      <a:pt x="202742" y="229374"/>
                    </a:lnTo>
                    <a:lnTo>
                      <a:pt x="202742" y="145554"/>
                    </a:lnTo>
                    <a:lnTo>
                      <a:pt x="189445" y="134124"/>
                    </a:lnTo>
                    <a:lnTo>
                      <a:pt x="180187" y="125399"/>
                    </a:lnTo>
                    <a:lnTo>
                      <a:pt x="180187" y="277634"/>
                    </a:lnTo>
                    <a:lnTo>
                      <a:pt x="179031" y="277634"/>
                    </a:lnTo>
                    <a:lnTo>
                      <a:pt x="178854" y="276364"/>
                    </a:lnTo>
                    <a:lnTo>
                      <a:pt x="177482" y="259854"/>
                    </a:lnTo>
                    <a:lnTo>
                      <a:pt x="176911" y="250964"/>
                    </a:lnTo>
                    <a:lnTo>
                      <a:pt x="176606" y="244614"/>
                    </a:lnTo>
                    <a:lnTo>
                      <a:pt x="176491" y="238264"/>
                    </a:lnTo>
                    <a:lnTo>
                      <a:pt x="176555" y="225564"/>
                    </a:lnTo>
                    <a:lnTo>
                      <a:pt x="177076" y="197624"/>
                    </a:lnTo>
                    <a:lnTo>
                      <a:pt x="177203" y="188734"/>
                    </a:lnTo>
                    <a:lnTo>
                      <a:pt x="177088" y="172224"/>
                    </a:lnTo>
                    <a:lnTo>
                      <a:pt x="177063" y="170954"/>
                    </a:lnTo>
                    <a:lnTo>
                      <a:pt x="176085" y="164604"/>
                    </a:lnTo>
                    <a:lnTo>
                      <a:pt x="175488" y="158254"/>
                    </a:lnTo>
                    <a:lnTo>
                      <a:pt x="177507" y="168414"/>
                    </a:lnTo>
                    <a:lnTo>
                      <a:pt x="178676" y="179844"/>
                    </a:lnTo>
                    <a:lnTo>
                      <a:pt x="178790" y="183654"/>
                    </a:lnTo>
                    <a:lnTo>
                      <a:pt x="178854" y="192544"/>
                    </a:lnTo>
                    <a:lnTo>
                      <a:pt x="178435" y="201434"/>
                    </a:lnTo>
                    <a:lnTo>
                      <a:pt x="177584" y="216674"/>
                    </a:lnTo>
                    <a:lnTo>
                      <a:pt x="177596" y="235724"/>
                    </a:lnTo>
                    <a:lnTo>
                      <a:pt x="178257" y="250964"/>
                    </a:lnTo>
                    <a:lnTo>
                      <a:pt x="179489" y="268744"/>
                    </a:lnTo>
                    <a:lnTo>
                      <a:pt x="180187" y="277634"/>
                    </a:lnTo>
                    <a:lnTo>
                      <a:pt x="180187" y="125399"/>
                    </a:lnTo>
                    <a:lnTo>
                      <a:pt x="173278" y="118884"/>
                    </a:lnTo>
                    <a:lnTo>
                      <a:pt x="165887" y="112534"/>
                    </a:lnTo>
                    <a:lnTo>
                      <a:pt x="164325" y="111201"/>
                    </a:lnTo>
                    <a:lnTo>
                      <a:pt x="164325" y="291604"/>
                    </a:lnTo>
                    <a:lnTo>
                      <a:pt x="163118" y="294144"/>
                    </a:lnTo>
                    <a:lnTo>
                      <a:pt x="159156" y="296684"/>
                    </a:lnTo>
                    <a:lnTo>
                      <a:pt x="154800" y="231914"/>
                    </a:lnTo>
                    <a:lnTo>
                      <a:pt x="151815" y="187464"/>
                    </a:lnTo>
                    <a:lnTo>
                      <a:pt x="146786" y="112534"/>
                    </a:lnTo>
                    <a:lnTo>
                      <a:pt x="148107" y="115074"/>
                    </a:lnTo>
                    <a:lnTo>
                      <a:pt x="149580" y="116344"/>
                    </a:lnTo>
                    <a:lnTo>
                      <a:pt x="154368" y="162064"/>
                    </a:lnTo>
                    <a:lnTo>
                      <a:pt x="155155" y="183654"/>
                    </a:lnTo>
                    <a:lnTo>
                      <a:pt x="155549" y="190004"/>
                    </a:lnTo>
                    <a:lnTo>
                      <a:pt x="161861" y="264934"/>
                    </a:lnTo>
                    <a:lnTo>
                      <a:pt x="164325" y="291604"/>
                    </a:lnTo>
                    <a:lnTo>
                      <a:pt x="164325" y="111201"/>
                    </a:lnTo>
                    <a:lnTo>
                      <a:pt x="157010" y="104914"/>
                    </a:lnTo>
                    <a:lnTo>
                      <a:pt x="141554" y="91909"/>
                    </a:lnTo>
                    <a:lnTo>
                      <a:pt x="141554" y="313194"/>
                    </a:lnTo>
                    <a:lnTo>
                      <a:pt x="140004" y="313194"/>
                    </a:lnTo>
                    <a:lnTo>
                      <a:pt x="136271" y="261124"/>
                    </a:lnTo>
                    <a:lnTo>
                      <a:pt x="134175" y="231914"/>
                    </a:lnTo>
                    <a:lnTo>
                      <a:pt x="136169" y="231914"/>
                    </a:lnTo>
                    <a:lnTo>
                      <a:pt x="141554" y="313194"/>
                    </a:lnTo>
                    <a:lnTo>
                      <a:pt x="141554" y="91909"/>
                    </a:lnTo>
                    <a:lnTo>
                      <a:pt x="140411" y="90944"/>
                    </a:lnTo>
                    <a:lnTo>
                      <a:pt x="130797" y="83324"/>
                    </a:lnTo>
                    <a:lnTo>
                      <a:pt x="130505" y="83146"/>
                    </a:lnTo>
                    <a:lnTo>
                      <a:pt x="130505" y="187464"/>
                    </a:lnTo>
                    <a:lnTo>
                      <a:pt x="129349" y="187464"/>
                    </a:lnTo>
                    <a:lnTo>
                      <a:pt x="127025" y="176034"/>
                    </a:lnTo>
                    <a:lnTo>
                      <a:pt x="125780" y="163334"/>
                    </a:lnTo>
                    <a:lnTo>
                      <a:pt x="125196" y="154444"/>
                    </a:lnTo>
                    <a:lnTo>
                      <a:pt x="124167" y="139204"/>
                    </a:lnTo>
                    <a:lnTo>
                      <a:pt x="123075" y="127774"/>
                    </a:lnTo>
                    <a:lnTo>
                      <a:pt x="119989" y="90944"/>
                    </a:lnTo>
                    <a:lnTo>
                      <a:pt x="121615" y="90944"/>
                    </a:lnTo>
                    <a:lnTo>
                      <a:pt x="130505" y="187464"/>
                    </a:lnTo>
                    <a:lnTo>
                      <a:pt x="130505" y="83146"/>
                    </a:lnTo>
                    <a:lnTo>
                      <a:pt x="120675" y="76974"/>
                    </a:lnTo>
                    <a:lnTo>
                      <a:pt x="104038" y="66814"/>
                    </a:lnTo>
                    <a:lnTo>
                      <a:pt x="103962" y="153174"/>
                    </a:lnTo>
                    <a:lnTo>
                      <a:pt x="103035" y="154444"/>
                    </a:lnTo>
                    <a:lnTo>
                      <a:pt x="102273" y="153174"/>
                    </a:lnTo>
                    <a:lnTo>
                      <a:pt x="101676" y="151904"/>
                    </a:lnTo>
                    <a:lnTo>
                      <a:pt x="95656" y="148094"/>
                    </a:lnTo>
                    <a:lnTo>
                      <a:pt x="94335" y="143014"/>
                    </a:lnTo>
                    <a:lnTo>
                      <a:pt x="93700" y="131584"/>
                    </a:lnTo>
                    <a:lnTo>
                      <a:pt x="93052" y="125234"/>
                    </a:lnTo>
                    <a:lnTo>
                      <a:pt x="91363" y="108724"/>
                    </a:lnTo>
                    <a:lnTo>
                      <a:pt x="90182" y="96024"/>
                    </a:lnTo>
                    <a:lnTo>
                      <a:pt x="89598" y="84594"/>
                    </a:lnTo>
                    <a:lnTo>
                      <a:pt x="89687" y="76974"/>
                    </a:lnTo>
                    <a:lnTo>
                      <a:pt x="89814" y="71894"/>
                    </a:lnTo>
                    <a:lnTo>
                      <a:pt x="89916" y="69354"/>
                    </a:lnTo>
                    <a:lnTo>
                      <a:pt x="90195" y="66814"/>
                    </a:lnTo>
                    <a:lnTo>
                      <a:pt x="95554" y="69354"/>
                    </a:lnTo>
                    <a:lnTo>
                      <a:pt x="96786" y="71894"/>
                    </a:lnTo>
                    <a:lnTo>
                      <a:pt x="96901" y="76974"/>
                    </a:lnTo>
                    <a:lnTo>
                      <a:pt x="97243" y="85864"/>
                    </a:lnTo>
                    <a:lnTo>
                      <a:pt x="97866" y="94754"/>
                    </a:lnTo>
                    <a:lnTo>
                      <a:pt x="101663" y="132854"/>
                    </a:lnTo>
                    <a:lnTo>
                      <a:pt x="103962" y="153174"/>
                    </a:lnTo>
                    <a:lnTo>
                      <a:pt x="103962" y="66776"/>
                    </a:lnTo>
                    <a:lnTo>
                      <a:pt x="99872" y="64274"/>
                    </a:lnTo>
                    <a:lnTo>
                      <a:pt x="91528" y="60464"/>
                    </a:lnTo>
                    <a:lnTo>
                      <a:pt x="85191" y="56654"/>
                    </a:lnTo>
                    <a:lnTo>
                      <a:pt x="76581" y="51523"/>
                    </a:lnTo>
                    <a:lnTo>
                      <a:pt x="76581" y="125234"/>
                    </a:lnTo>
                    <a:lnTo>
                      <a:pt x="75653" y="123964"/>
                    </a:lnTo>
                    <a:lnTo>
                      <a:pt x="74256" y="121424"/>
                    </a:lnTo>
                    <a:lnTo>
                      <a:pt x="70116" y="116344"/>
                    </a:lnTo>
                    <a:lnTo>
                      <a:pt x="67779" y="113804"/>
                    </a:lnTo>
                    <a:lnTo>
                      <a:pt x="67767" y="97294"/>
                    </a:lnTo>
                    <a:lnTo>
                      <a:pt x="67589" y="82054"/>
                    </a:lnTo>
                    <a:lnTo>
                      <a:pt x="67195" y="57924"/>
                    </a:lnTo>
                    <a:lnTo>
                      <a:pt x="67475" y="56654"/>
                    </a:lnTo>
                    <a:lnTo>
                      <a:pt x="67614" y="56654"/>
                    </a:lnTo>
                    <a:lnTo>
                      <a:pt x="73774" y="57924"/>
                    </a:lnTo>
                    <a:lnTo>
                      <a:pt x="73825" y="60464"/>
                    </a:lnTo>
                    <a:lnTo>
                      <a:pt x="76581" y="125234"/>
                    </a:lnTo>
                    <a:lnTo>
                      <a:pt x="76581" y="51523"/>
                    </a:lnTo>
                    <a:lnTo>
                      <a:pt x="74536" y="50304"/>
                    </a:lnTo>
                    <a:lnTo>
                      <a:pt x="68808" y="47764"/>
                    </a:lnTo>
                    <a:lnTo>
                      <a:pt x="65938" y="46494"/>
                    </a:lnTo>
                    <a:lnTo>
                      <a:pt x="55778" y="42684"/>
                    </a:lnTo>
                    <a:lnTo>
                      <a:pt x="54178" y="42113"/>
                    </a:lnTo>
                    <a:lnTo>
                      <a:pt x="54178" y="82054"/>
                    </a:lnTo>
                    <a:lnTo>
                      <a:pt x="53441" y="97294"/>
                    </a:lnTo>
                    <a:lnTo>
                      <a:pt x="50736" y="96024"/>
                    </a:lnTo>
                    <a:lnTo>
                      <a:pt x="49974" y="93484"/>
                    </a:lnTo>
                    <a:lnTo>
                      <a:pt x="49911" y="76974"/>
                    </a:lnTo>
                    <a:lnTo>
                      <a:pt x="49847" y="74434"/>
                    </a:lnTo>
                    <a:lnTo>
                      <a:pt x="49745" y="70624"/>
                    </a:lnTo>
                    <a:lnTo>
                      <a:pt x="49453" y="63004"/>
                    </a:lnTo>
                    <a:lnTo>
                      <a:pt x="49187" y="57924"/>
                    </a:lnTo>
                    <a:lnTo>
                      <a:pt x="47891" y="54114"/>
                    </a:lnTo>
                    <a:lnTo>
                      <a:pt x="46951" y="47764"/>
                    </a:lnTo>
                    <a:lnTo>
                      <a:pt x="50660" y="55384"/>
                    </a:lnTo>
                    <a:lnTo>
                      <a:pt x="53162" y="66814"/>
                    </a:lnTo>
                    <a:lnTo>
                      <a:pt x="54178" y="82054"/>
                    </a:lnTo>
                    <a:lnTo>
                      <a:pt x="54178" y="42113"/>
                    </a:lnTo>
                    <a:lnTo>
                      <a:pt x="45300" y="38874"/>
                    </a:lnTo>
                    <a:lnTo>
                      <a:pt x="34518" y="37604"/>
                    </a:lnTo>
                    <a:lnTo>
                      <a:pt x="31203" y="37604"/>
                    </a:lnTo>
                    <a:lnTo>
                      <a:pt x="31203" y="74434"/>
                    </a:lnTo>
                    <a:lnTo>
                      <a:pt x="28968" y="66814"/>
                    </a:lnTo>
                    <a:lnTo>
                      <a:pt x="27813" y="59194"/>
                    </a:lnTo>
                    <a:lnTo>
                      <a:pt x="26276" y="42684"/>
                    </a:lnTo>
                    <a:lnTo>
                      <a:pt x="28333" y="42684"/>
                    </a:lnTo>
                    <a:lnTo>
                      <a:pt x="31203" y="74434"/>
                    </a:lnTo>
                    <a:lnTo>
                      <a:pt x="31203" y="37604"/>
                    </a:lnTo>
                    <a:lnTo>
                      <a:pt x="23444" y="37604"/>
                    </a:lnTo>
                    <a:lnTo>
                      <a:pt x="2946" y="35064"/>
                    </a:lnTo>
                    <a:lnTo>
                      <a:pt x="0" y="37604"/>
                    </a:lnTo>
                    <a:lnTo>
                      <a:pt x="3784" y="54114"/>
                    </a:lnTo>
                    <a:lnTo>
                      <a:pt x="8699" y="59194"/>
                    </a:lnTo>
                    <a:lnTo>
                      <a:pt x="18961" y="70624"/>
                    </a:lnTo>
                    <a:lnTo>
                      <a:pt x="37566" y="90944"/>
                    </a:lnTo>
                    <a:lnTo>
                      <a:pt x="38214" y="92214"/>
                    </a:lnTo>
                    <a:lnTo>
                      <a:pt x="39039" y="93484"/>
                    </a:lnTo>
                    <a:lnTo>
                      <a:pt x="50457" y="103644"/>
                    </a:lnTo>
                    <a:lnTo>
                      <a:pt x="61137" y="116344"/>
                    </a:lnTo>
                    <a:lnTo>
                      <a:pt x="71424" y="127774"/>
                    </a:lnTo>
                    <a:lnTo>
                      <a:pt x="81610" y="140474"/>
                    </a:lnTo>
                    <a:lnTo>
                      <a:pt x="98526" y="160794"/>
                    </a:lnTo>
                    <a:lnTo>
                      <a:pt x="106857" y="169684"/>
                    </a:lnTo>
                    <a:lnTo>
                      <a:pt x="118719" y="184924"/>
                    </a:lnTo>
                    <a:lnTo>
                      <a:pt x="122605" y="190004"/>
                    </a:lnTo>
                    <a:lnTo>
                      <a:pt x="126060" y="196354"/>
                    </a:lnTo>
                    <a:lnTo>
                      <a:pt x="128676" y="201434"/>
                    </a:lnTo>
                    <a:lnTo>
                      <a:pt x="130390" y="210324"/>
                    </a:lnTo>
                    <a:lnTo>
                      <a:pt x="129959" y="217944"/>
                    </a:lnTo>
                    <a:lnTo>
                      <a:pt x="127495" y="225564"/>
                    </a:lnTo>
                    <a:lnTo>
                      <a:pt x="126301" y="227660"/>
                    </a:lnTo>
                    <a:lnTo>
                      <a:pt x="126301" y="328434"/>
                    </a:lnTo>
                    <a:lnTo>
                      <a:pt x="123672" y="332244"/>
                    </a:lnTo>
                    <a:lnTo>
                      <a:pt x="119202" y="336054"/>
                    </a:lnTo>
                    <a:lnTo>
                      <a:pt x="118706" y="332244"/>
                    </a:lnTo>
                    <a:lnTo>
                      <a:pt x="118338" y="328434"/>
                    </a:lnTo>
                    <a:lnTo>
                      <a:pt x="114909" y="299224"/>
                    </a:lnTo>
                    <a:lnTo>
                      <a:pt x="113665" y="290334"/>
                    </a:lnTo>
                    <a:lnTo>
                      <a:pt x="111506" y="275094"/>
                    </a:lnTo>
                    <a:lnTo>
                      <a:pt x="110502" y="268744"/>
                    </a:lnTo>
                    <a:lnTo>
                      <a:pt x="112890" y="264934"/>
                    </a:lnTo>
                    <a:lnTo>
                      <a:pt x="117195" y="261124"/>
                    </a:lnTo>
                    <a:lnTo>
                      <a:pt x="117538" y="261124"/>
                    </a:lnTo>
                    <a:lnTo>
                      <a:pt x="121259" y="292874"/>
                    </a:lnTo>
                    <a:lnTo>
                      <a:pt x="123190" y="308114"/>
                    </a:lnTo>
                    <a:lnTo>
                      <a:pt x="125349" y="323354"/>
                    </a:lnTo>
                    <a:lnTo>
                      <a:pt x="126301" y="328434"/>
                    </a:lnTo>
                    <a:lnTo>
                      <a:pt x="126301" y="227660"/>
                    </a:lnTo>
                    <a:lnTo>
                      <a:pt x="123139" y="233184"/>
                    </a:lnTo>
                    <a:lnTo>
                      <a:pt x="119303" y="238264"/>
                    </a:lnTo>
                    <a:lnTo>
                      <a:pt x="116420" y="244614"/>
                    </a:lnTo>
                    <a:lnTo>
                      <a:pt x="105740" y="258584"/>
                    </a:lnTo>
                    <a:lnTo>
                      <a:pt x="105067" y="259588"/>
                    </a:lnTo>
                    <a:lnTo>
                      <a:pt x="105067" y="348754"/>
                    </a:lnTo>
                    <a:lnTo>
                      <a:pt x="98285" y="352564"/>
                    </a:lnTo>
                    <a:lnTo>
                      <a:pt x="97624" y="350024"/>
                    </a:lnTo>
                    <a:lnTo>
                      <a:pt x="95554" y="337324"/>
                    </a:lnTo>
                    <a:lnTo>
                      <a:pt x="93738" y="325894"/>
                    </a:lnTo>
                    <a:lnTo>
                      <a:pt x="92049" y="315734"/>
                    </a:lnTo>
                    <a:lnTo>
                      <a:pt x="91833" y="314464"/>
                    </a:lnTo>
                    <a:lnTo>
                      <a:pt x="89712" y="303034"/>
                    </a:lnTo>
                    <a:lnTo>
                      <a:pt x="88595" y="296684"/>
                    </a:lnTo>
                    <a:lnTo>
                      <a:pt x="89827" y="292874"/>
                    </a:lnTo>
                    <a:lnTo>
                      <a:pt x="94665" y="290334"/>
                    </a:lnTo>
                    <a:lnTo>
                      <a:pt x="94996" y="291604"/>
                    </a:lnTo>
                    <a:lnTo>
                      <a:pt x="95377" y="292874"/>
                    </a:lnTo>
                    <a:lnTo>
                      <a:pt x="99822" y="318274"/>
                    </a:lnTo>
                    <a:lnTo>
                      <a:pt x="101917" y="330974"/>
                    </a:lnTo>
                    <a:lnTo>
                      <a:pt x="105067" y="348754"/>
                    </a:lnTo>
                    <a:lnTo>
                      <a:pt x="105067" y="259588"/>
                    </a:lnTo>
                    <a:lnTo>
                      <a:pt x="98844" y="268744"/>
                    </a:lnTo>
                    <a:lnTo>
                      <a:pt x="84924" y="286524"/>
                    </a:lnTo>
                    <a:lnTo>
                      <a:pt x="79324" y="293789"/>
                    </a:lnTo>
                    <a:lnTo>
                      <a:pt x="79324" y="365264"/>
                    </a:lnTo>
                    <a:lnTo>
                      <a:pt x="77939" y="366534"/>
                    </a:lnTo>
                    <a:lnTo>
                      <a:pt x="76873" y="369074"/>
                    </a:lnTo>
                    <a:lnTo>
                      <a:pt x="74510" y="347484"/>
                    </a:lnTo>
                    <a:lnTo>
                      <a:pt x="72796" y="332244"/>
                    </a:lnTo>
                    <a:lnTo>
                      <a:pt x="71412" y="318274"/>
                    </a:lnTo>
                    <a:lnTo>
                      <a:pt x="72732" y="317004"/>
                    </a:lnTo>
                    <a:lnTo>
                      <a:pt x="73355" y="315734"/>
                    </a:lnTo>
                    <a:lnTo>
                      <a:pt x="74663" y="315734"/>
                    </a:lnTo>
                    <a:lnTo>
                      <a:pt x="76746" y="330974"/>
                    </a:lnTo>
                    <a:lnTo>
                      <a:pt x="77736" y="338594"/>
                    </a:lnTo>
                    <a:lnTo>
                      <a:pt x="78663" y="347484"/>
                    </a:lnTo>
                    <a:lnTo>
                      <a:pt x="79248" y="352564"/>
                    </a:lnTo>
                    <a:lnTo>
                      <a:pt x="79324" y="365264"/>
                    </a:lnTo>
                    <a:lnTo>
                      <a:pt x="79324" y="293789"/>
                    </a:lnTo>
                    <a:lnTo>
                      <a:pt x="61417" y="317004"/>
                    </a:lnTo>
                    <a:lnTo>
                      <a:pt x="54635" y="324929"/>
                    </a:lnTo>
                    <a:lnTo>
                      <a:pt x="54635" y="384314"/>
                    </a:lnTo>
                    <a:lnTo>
                      <a:pt x="53784" y="385584"/>
                    </a:lnTo>
                    <a:lnTo>
                      <a:pt x="50304" y="386854"/>
                    </a:lnTo>
                    <a:lnTo>
                      <a:pt x="50038" y="384314"/>
                    </a:lnTo>
                    <a:lnTo>
                      <a:pt x="49707" y="383044"/>
                    </a:lnTo>
                    <a:lnTo>
                      <a:pt x="48856" y="372884"/>
                    </a:lnTo>
                    <a:lnTo>
                      <a:pt x="48526" y="365264"/>
                    </a:lnTo>
                    <a:lnTo>
                      <a:pt x="46824" y="353834"/>
                    </a:lnTo>
                    <a:lnTo>
                      <a:pt x="48145" y="351294"/>
                    </a:lnTo>
                    <a:lnTo>
                      <a:pt x="51117" y="347484"/>
                    </a:lnTo>
                    <a:lnTo>
                      <a:pt x="53378" y="372884"/>
                    </a:lnTo>
                    <a:lnTo>
                      <a:pt x="54241" y="380504"/>
                    </a:lnTo>
                    <a:lnTo>
                      <a:pt x="54635" y="384314"/>
                    </a:lnTo>
                    <a:lnTo>
                      <a:pt x="54635" y="324929"/>
                    </a:lnTo>
                    <a:lnTo>
                      <a:pt x="52717" y="327164"/>
                    </a:lnTo>
                    <a:lnTo>
                      <a:pt x="48564" y="333514"/>
                    </a:lnTo>
                    <a:lnTo>
                      <a:pt x="44818" y="338594"/>
                    </a:lnTo>
                    <a:lnTo>
                      <a:pt x="40576" y="346214"/>
                    </a:lnTo>
                    <a:lnTo>
                      <a:pt x="36626" y="355104"/>
                    </a:lnTo>
                    <a:lnTo>
                      <a:pt x="32994" y="362724"/>
                    </a:lnTo>
                    <a:lnTo>
                      <a:pt x="29705" y="370344"/>
                    </a:lnTo>
                    <a:lnTo>
                      <a:pt x="28143" y="376694"/>
                    </a:lnTo>
                    <a:lnTo>
                      <a:pt x="28168" y="384314"/>
                    </a:lnTo>
                    <a:lnTo>
                      <a:pt x="29464" y="390664"/>
                    </a:lnTo>
                    <a:lnTo>
                      <a:pt x="31699" y="397014"/>
                    </a:lnTo>
                    <a:lnTo>
                      <a:pt x="33680" y="402094"/>
                    </a:lnTo>
                    <a:lnTo>
                      <a:pt x="38125" y="403364"/>
                    </a:lnTo>
                    <a:lnTo>
                      <a:pt x="48882" y="399554"/>
                    </a:lnTo>
                    <a:lnTo>
                      <a:pt x="54851" y="397014"/>
                    </a:lnTo>
                    <a:lnTo>
                      <a:pt x="60032" y="393204"/>
                    </a:lnTo>
                    <a:lnTo>
                      <a:pt x="68986" y="386854"/>
                    </a:lnTo>
                    <a:lnTo>
                      <a:pt x="72567" y="384314"/>
                    </a:lnTo>
                    <a:lnTo>
                      <a:pt x="85039" y="374154"/>
                    </a:lnTo>
                    <a:lnTo>
                      <a:pt x="92113" y="369074"/>
                    </a:lnTo>
                    <a:lnTo>
                      <a:pt x="109689" y="356374"/>
                    </a:lnTo>
                    <a:lnTo>
                      <a:pt x="113880" y="352564"/>
                    </a:lnTo>
                    <a:lnTo>
                      <a:pt x="115277" y="351294"/>
                    </a:lnTo>
                    <a:lnTo>
                      <a:pt x="120650" y="347484"/>
                    </a:lnTo>
                    <a:lnTo>
                      <a:pt x="132168" y="336054"/>
                    </a:lnTo>
                    <a:lnTo>
                      <a:pt x="137287" y="330974"/>
                    </a:lnTo>
                    <a:lnTo>
                      <a:pt x="156184" y="313194"/>
                    </a:lnTo>
                    <a:lnTo>
                      <a:pt x="164287" y="305574"/>
                    </a:lnTo>
                    <a:lnTo>
                      <a:pt x="173101" y="296684"/>
                    </a:lnTo>
                    <a:lnTo>
                      <a:pt x="181940" y="289064"/>
                    </a:lnTo>
                    <a:lnTo>
                      <a:pt x="190855" y="280174"/>
                    </a:lnTo>
                    <a:lnTo>
                      <a:pt x="193509" y="277634"/>
                    </a:lnTo>
                    <a:lnTo>
                      <a:pt x="197510" y="273824"/>
                    </a:lnTo>
                    <a:lnTo>
                      <a:pt x="209499" y="263664"/>
                    </a:lnTo>
                    <a:lnTo>
                      <a:pt x="210997" y="262394"/>
                    </a:lnTo>
                    <a:lnTo>
                      <a:pt x="217690" y="256044"/>
                    </a:lnTo>
                    <a:lnTo>
                      <a:pt x="220980" y="253504"/>
                    </a:lnTo>
                    <a:lnTo>
                      <a:pt x="223824" y="249694"/>
                    </a:lnTo>
                    <a:lnTo>
                      <a:pt x="232016" y="240804"/>
                    </a:lnTo>
                    <a:lnTo>
                      <a:pt x="236283" y="235724"/>
                    </a:lnTo>
                    <a:lnTo>
                      <a:pt x="238391" y="225564"/>
                    </a:lnTo>
                    <a:lnTo>
                      <a:pt x="239204" y="221754"/>
                    </a:lnTo>
                    <a:close/>
                  </a:path>
                  <a:path w="420370" h="433070">
                    <a:moveTo>
                      <a:pt x="420154" y="222250"/>
                    </a:moveTo>
                    <a:lnTo>
                      <a:pt x="419646" y="217170"/>
                    </a:lnTo>
                    <a:lnTo>
                      <a:pt x="419773" y="212090"/>
                    </a:lnTo>
                    <a:lnTo>
                      <a:pt x="417931" y="204470"/>
                    </a:lnTo>
                    <a:lnTo>
                      <a:pt x="417322" y="201930"/>
                    </a:lnTo>
                    <a:lnTo>
                      <a:pt x="414578" y="198120"/>
                    </a:lnTo>
                    <a:lnTo>
                      <a:pt x="412115" y="193040"/>
                    </a:lnTo>
                    <a:lnTo>
                      <a:pt x="411314" y="193040"/>
                    </a:lnTo>
                    <a:lnTo>
                      <a:pt x="410959" y="191770"/>
                    </a:lnTo>
                    <a:lnTo>
                      <a:pt x="410489" y="190957"/>
                    </a:lnTo>
                    <a:lnTo>
                      <a:pt x="410489" y="214630"/>
                    </a:lnTo>
                    <a:lnTo>
                      <a:pt x="407047" y="222250"/>
                    </a:lnTo>
                    <a:lnTo>
                      <a:pt x="404812" y="204470"/>
                    </a:lnTo>
                    <a:lnTo>
                      <a:pt x="408851" y="209550"/>
                    </a:lnTo>
                    <a:lnTo>
                      <a:pt x="410489" y="214630"/>
                    </a:lnTo>
                    <a:lnTo>
                      <a:pt x="410489" y="190957"/>
                    </a:lnTo>
                    <a:lnTo>
                      <a:pt x="405142" y="181610"/>
                    </a:lnTo>
                    <a:lnTo>
                      <a:pt x="398449" y="171450"/>
                    </a:lnTo>
                    <a:lnTo>
                      <a:pt x="391007" y="161290"/>
                    </a:lnTo>
                    <a:lnTo>
                      <a:pt x="389851" y="160020"/>
                    </a:lnTo>
                    <a:lnTo>
                      <a:pt x="389102" y="159194"/>
                    </a:lnTo>
                    <a:lnTo>
                      <a:pt x="389102" y="251460"/>
                    </a:lnTo>
                    <a:lnTo>
                      <a:pt x="388264" y="252730"/>
                    </a:lnTo>
                    <a:lnTo>
                      <a:pt x="387858" y="254000"/>
                    </a:lnTo>
                    <a:lnTo>
                      <a:pt x="385876" y="254000"/>
                    </a:lnTo>
                    <a:lnTo>
                      <a:pt x="383311" y="229870"/>
                    </a:lnTo>
                    <a:lnTo>
                      <a:pt x="381038" y="207010"/>
                    </a:lnTo>
                    <a:lnTo>
                      <a:pt x="379247" y="184150"/>
                    </a:lnTo>
                    <a:lnTo>
                      <a:pt x="378218" y="160020"/>
                    </a:lnTo>
                    <a:lnTo>
                      <a:pt x="380568" y="163830"/>
                    </a:lnTo>
                    <a:lnTo>
                      <a:pt x="383349" y="166370"/>
                    </a:lnTo>
                    <a:lnTo>
                      <a:pt x="383667" y="168910"/>
                    </a:lnTo>
                    <a:lnTo>
                      <a:pt x="384873" y="185420"/>
                    </a:lnTo>
                    <a:lnTo>
                      <a:pt x="386511" y="212090"/>
                    </a:lnTo>
                    <a:lnTo>
                      <a:pt x="388315" y="238760"/>
                    </a:lnTo>
                    <a:lnTo>
                      <a:pt x="389102" y="251460"/>
                    </a:lnTo>
                    <a:lnTo>
                      <a:pt x="389102" y="159194"/>
                    </a:lnTo>
                    <a:lnTo>
                      <a:pt x="382943" y="152400"/>
                    </a:lnTo>
                    <a:lnTo>
                      <a:pt x="377291" y="146050"/>
                    </a:lnTo>
                    <a:lnTo>
                      <a:pt x="376161" y="144780"/>
                    </a:lnTo>
                    <a:lnTo>
                      <a:pt x="372821" y="141732"/>
                    </a:lnTo>
                    <a:lnTo>
                      <a:pt x="372821" y="266700"/>
                    </a:lnTo>
                    <a:lnTo>
                      <a:pt x="364807" y="146050"/>
                    </a:lnTo>
                    <a:lnTo>
                      <a:pt x="368122" y="175260"/>
                    </a:lnTo>
                    <a:lnTo>
                      <a:pt x="370090" y="205740"/>
                    </a:lnTo>
                    <a:lnTo>
                      <a:pt x="372821" y="266700"/>
                    </a:lnTo>
                    <a:lnTo>
                      <a:pt x="372821" y="141732"/>
                    </a:lnTo>
                    <a:lnTo>
                      <a:pt x="369214" y="138430"/>
                    </a:lnTo>
                    <a:lnTo>
                      <a:pt x="356171" y="125450"/>
                    </a:lnTo>
                    <a:lnTo>
                      <a:pt x="356171" y="285750"/>
                    </a:lnTo>
                    <a:lnTo>
                      <a:pt x="355485" y="288290"/>
                    </a:lnTo>
                    <a:lnTo>
                      <a:pt x="352145" y="290830"/>
                    </a:lnTo>
                    <a:lnTo>
                      <a:pt x="345033" y="247650"/>
                    </a:lnTo>
                    <a:lnTo>
                      <a:pt x="339775" y="203200"/>
                    </a:lnTo>
                    <a:lnTo>
                      <a:pt x="336169" y="158750"/>
                    </a:lnTo>
                    <a:lnTo>
                      <a:pt x="333971" y="114300"/>
                    </a:lnTo>
                    <a:lnTo>
                      <a:pt x="337007" y="118110"/>
                    </a:lnTo>
                    <a:lnTo>
                      <a:pt x="340360" y="120650"/>
                    </a:lnTo>
                    <a:lnTo>
                      <a:pt x="343496" y="128270"/>
                    </a:lnTo>
                    <a:lnTo>
                      <a:pt x="343230" y="130810"/>
                    </a:lnTo>
                    <a:lnTo>
                      <a:pt x="343192" y="135890"/>
                    </a:lnTo>
                    <a:lnTo>
                      <a:pt x="345503" y="185420"/>
                    </a:lnTo>
                    <a:lnTo>
                      <a:pt x="349948" y="236220"/>
                    </a:lnTo>
                    <a:lnTo>
                      <a:pt x="356171" y="285750"/>
                    </a:lnTo>
                    <a:lnTo>
                      <a:pt x="356171" y="125450"/>
                    </a:lnTo>
                    <a:lnTo>
                      <a:pt x="355180" y="124460"/>
                    </a:lnTo>
                    <a:lnTo>
                      <a:pt x="344576" y="114300"/>
                    </a:lnTo>
                    <a:lnTo>
                      <a:pt x="332638" y="102870"/>
                    </a:lnTo>
                    <a:lnTo>
                      <a:pt x="330657" y="100876"/>
                    </a:lnTo>
                    <a:lnTo>
                      <a:pt x="330657" y="321310"/>
                    </a:lnTo>
                    <a:lnTo>
                      <a:pt x="329590" y="320040"/>
                    </a:lnTo>
                    <a:lnTo>
                      <a:pt x="329133" y="317500"/>
                    </a:lnTo>
                    <a:lnTo>
                      <a:pt x="326796" y="300990"/>
                    </a:lnTo>
                    <a:lnTo>
                      <a:pt x="325335" y="290830"/>
                    </a:lnTo>
                    <a:lnTo>
                      <a:pt x="324358" y="283210"/>
                    </a:lnTo>
                    <a:lnTo>
                      <a:pt x="323697" y="278130"/>
                    </a:lnTo>
                    <a:lnTo>
                      <a:pt x="322491" y="265430"/>
                    </a:lnTo>
                    <a:lnTo>
                      <a:pt x="320903" y="241300"/>
                    </a:lnTo>
                    <a:lnTo>
                      <a:pt x="319557" y="217170"/>
                    </a:lnTo>
                    <a:lnTo>
                      <a:pt x="314744" y="124460"/>
                    </a:lnTo>
                    <a:lnTo>
                      <a:pt x="313448" y="106680"/>
                    </a:lnTo>
                    <a:lnTo>
                      <a:pt x="312648" y="96520"/>
                    </a:lnTo>
                    <a:lnTo>
                      <a:pt x="314147" y="96520"/>
                    </a:lnTo>
                    <a:lnTo>
                      <a:pt x="314629" y="97790"/>
                    </a:lnTo>
                    <a:lnTo>
                      <a:pt x="317271" y="129540"/>
                    </a:lnTo>
                    <a:lnTo>
                      <a:pt x="317919" y="140970"/>
                    </a:lnTo>
                    <a:lnTo>
                      <a:pt x="321640" y="224790"/>
                    </a:lnTo>
                    <a:lnTo>
                      <a:pt x="323176" y="252730"/>
                    </a:lnTo>
                    <a:lnTo>
                      <a:pt x="324446" y="267970"/>
                    </a:lnTo>
                    <a:lnTo>
                      <a:pt x="326148" y="284480"/>
                    </a:lnTo>
                    <a:lnTo>
                      <a:pt x="328028" y="299720"/>
                    </a:lnTo>
                    <a:lnTo>
                      <a:pt x="330047" y="317500"/>
                    </a:lnTo>
                    <a:lnTo>
                      <a:pt x="330390" y="318770"/>
                    </a:lnTo>
                    <a:lnTo>
                      <a:pt x="330657" y="321310"/>
                    </a:lnTo>
                    <a:lnTo>
                      <a:pt x="330657" y="100876"/>
                    </a:lnTo>
                    <a:lnTo>
                      <a:pt x="326351" y="96520"/>
                    </a:lnTo>
                    <a:lnTo>
                      <a:pt x="321322" y="91440"/>
                    </a:lnTo>
                    <a:lnTo>
                      <a:pt x="311315" y="82550"/>
                    </a:lnTo>
                    <a:lnTo>
                      <a:pt x="308483" y="80010"/>
                    </a:lnTo>
                    <a:lnTo>
                      <a:pt x="308483" y="300990"/>
                    </a:lnTo>
                    <a:lnTo>
                      <a:pt x="308483" y="328930"/>
                    </a:lnTo>
                    <a:lnTo>
                      <a:pt x="308152" y="328930"/>
                    </a:lnTo>
                    <a:lnTo>
                      <a:pt x="308152" y="300990"/>
                    </a:lnTo>
                    <a:lnTo>
                      <a:pt x="308483" y="300990"/>
                    </a:lnTo>
                    <a:lnTo>
                      <a:pt x="308483" y="80010"/>
                    </a:lnTo>
                    <a:lnTo>
                      <a:pt x="307251" y="78917"/>
                    </a:lnTo>
                    <a:lnTo>
                      <a:pt x="307251" y="283210"/>
                    </a:lnTo>
                    <a:lnTo>
                      <a:pt x="306197" y="283210"/>
                    </a:lnTo>
                    <a:lnTo>
                      <a:pt x="304393" y="248920"/>
                    </a:lnTo>
                    <a:lnTo>
                      <a:pt x="303542" y="233680"/>
                    </a:lnTo>
                    <a:lnTo>
                      <a:pt x="302399" y="209550"/>
                    </a:lnTo>
                    <a:lnTo>
                      <a:pt x="301510" y="185420"/>
                    </a:lnTo>
                    <a:lnTo>
                      <a:pt x="301383" y="181610"/>
                    </a:lnTo>
                    <a:lnTo>
                      <a:pt x="301332" y="179070"/>
                    </a:lnTo>
                    <a:lnTo>
                      <a:pt x="300977" y="161290"/>
                    </a:lnTo>
                    <a:lnTo>
                      <a:pt x="300863" y="152400"/>
                    </a:lnTo>
                    <a:lnTo>
                      <a:pt x="300736" y="138430"/>
                    </a:lnTo>
                    <a:lnTo>
                      <a:pt x="300482" y="82550"/>
                    </a:lnTo>
                    <a:lnTo>
                      <a:pt x="300977" y="82550"/>
                    </a:lnTo>
                    <a:lnTo>
                      <a:pt x="301193" y="83820"/>
                    </a:lnTo>
                    <a:lnTo>
                      <a:pt x="302094" y="130810"/>
                    </a:lnTo>
                    <a:lnTo>
                      <a:pt x="302298" y="144780"/>
                    </a:lnTo>
                    <a:lnTo>
                      <a:pt x="302526" y="180340"/>
                    </a:lnTo>
                    <a:lnTo>
                      <a:pt x="302653" y="193040"/>
                    </a:lnTo>
                    <a:lnTo>
                      <a:pt x="303403" y="214630"/>
                    </a:lnTo>
                    <a:lnTo>
                      <a:pt x="304647" y="236220"/>
                    </a:lnTo>
                    <a:lnTo>
                      <a:pt x="306438" y="262890"/>
                    </a:lnTo>
                    <a:lnTo>
                      <a:pt x="306730" y="269240"/>
                    </a:lnTo>
                    <a:lnTo>
                      <a:pt x="307251" y="283210"/>
                    </a:lnTo>
                    <a:lnTo>
                      <a:pt x="307251" y="78917"/>
                    </a:lnTo>
                    <a:lnTo>
                      <a:pt x="299986" y="72390"/>
                    </a:lnTo>
                    <a:lnTo>
                      <a:pt x="289953" y="63500"/>
                    </a:lnTo>
                    <a:lnTo>
                      <a:pt x="289598" y="63182"/>
                    </a:lnTo>
                    <a:lnTo>
                      <a:pt x="289598" y="363220"/>
                    </a:lnTo>
                    <a:lnTo>
                      <a:pt x="289077" y="364490"/>
                    </a:lnTo>
                    <a:lnTo>
                      <a:pt x="288848" y="365760"/>
                    </a:lnTo>
                    <a:lnTo>
                      <a:pt x="287286" y="365760"/>
                    </a:lnTo>
                    <a:lnTo>
                      <a:pt x="286486" y="360680"/>
                    </a:lnTo>
                    <a:lnTo>
                      <a:pt x="285889" y="355600"/>
                    </a:lnTo>
                    <a:lnTo>
                      <a:pt x="284861" y="350520"/>
                    </a:lnTo>
                    <a:lnTo>
                      <a:pt x="281343" y="330200"/>
                    </a:lnTo>
                    <a:lnTo>
                      <a:pt x="278828" y="309880"/>
                    </a:lnTo>
                    <a:lnTo>
                      <a:pt x="277291" y="289560"/>
                    </a:lnTo>
                    <a:lnTo>
                      <a:pt x="276745" y="269240"/>
                    </a:lnTo>
                    <a:lnTo>
                      <a:pt x="276809" y="255270"/>
                    </a:lnTo>
                    <a:lnTo>
                      <a:pt x="283044" y="248920"/>
                    </a:lnTo>
                    <a:lnTo>
                      <a:pt x="283222" y="252730"/>
                    </a:lnTo>
                    <a:lnTo>
                      <a:pt x="283451" y="255270"/>
                    </a:lnTo>
                    <a:lnTo>
                      <a:pt x="284746" y="304800"/>
                    </a:lnTo>
                    <a:lnTo>
                      <a:pt x="288378" y="351790"/>
                    </a:lnTo>
                    <a:lnTo>
                      <a:pt x="289483" y="361950"/>
                    </a:lnTo>
                    <a:lnTo>
                      <a:pt x="289598" y="363220"/>
                    </a:lnTo>
                    <a:lnTo>
                      <a:pt x="289598" y="63182"/>
                    </a:lnTo>
                    <a:lnTo>
                      <a:pt x="288544" y="62230"/>
                    </a:lnTo>
                    <a:lnTo>
                      <a:pt x="285838" y="59791"/>
                    </a:lnTo>
                    <a:lnTo>
                      <a:pt x="285838" y="71120"/>
                    </a:lnTo>
                    <a:lnTo>
                      <a:pt x="285432" y="77470"/>
                    </a:lnTo>
                    <a:lnTo>
                      <a:pt x="284010" y="123190"/>
                    </a:lnTo>
                    <a:lnTo>
                      <a:pt x="283908" y="179070"/>
                    </a:lnTo>
                    <a:lnTo>
                      <a:pt x="282651" y="179070"/>
                    </a:lnTo>
                    <a:lnTo>
                      <a:pt x="280301" y="172720"/>
                    </a:lnTo>
                    <a:lnTo>
                      <a:pt x="278041" y="166370"/>
                    </a:lnTo>
                    <a:lnTo>
                      <a:pt x="276364" y="160020"/>
                    </a:lnTo>
                    <a:lnTo>
                      <a:pt x="275907" y="154940"/>
                    </a:lnTo>
                    <a:lnTo>
                      <a:pt x="275996" y="138430"/>
                    </a:lnTo>
                    <a:lnTo>
                      <a:pt x="276110" y="129540"/>
                    </a:lnTo>
                    <a:lnTo>
                      <a:pt x="276161" y="124460"/>
                    </a:lnTo>
                    <a:lnTo>
                      <a:pt x="276288" y="109220"/>
                    </a:lnTo>
                    <a:lnTo>
                      <a:pt x="276593" y="62230"/>
                    </a:lnTo>
                    <a:lnTo>
                      <a:pt x="277025" y="62230"/>
                    </a:lnTo>
                    <a:lnTo>
                      <a:pt x="284124" y="64770"/>
                    </a:lnTo>
                    <a:lnTo>
                      <a:pt x="285838" y="71120"/>
                    </a:lnTo>
                    <a:lnTo>
                      <a:pt x="285838" y="59791"/>
                    </a:lnTo>
                    <a:lnTo>
                      <a:pt x="263207" y="39370"/>
                    </a:lnTo>
                    <a:lnTo>
                      <a:pt x="261797" y="38100"/>
                    </a:lnTo>
                    <a:lnTo>
                      <a:pt x="257517" y="34709"/>
                    </a:lnTo>
                    <a:lnTo>
                      <a:pt x="257517" y="44450"/>
                    </a:lnTo>
                    <a:lnTo>
                      <a:pt x="256959" y="49530"/>
                    </a:lnTo>
                    <a:lnTo>
                      <a:pt x="256425" y="57150"/>
                    </a:lnTo>
                    <a:lnTo>
                      <a:pt x="256159" y="64770"/>
                    </a:lnTo>
                    <a:lnTo>
                      <a:pt x="255816" y="82550"/>
                    </a:lnTo>
                    <a:lnTo>
                      <a:pt x="255155" y="110490"/>
                    </a:lnTo>
                    <a:lnTo>
                      <a:pt x="254850" y="120650"/>
                    </a:lnTo>
                    <a:lnTo>
                      <a:pt x="253809" y="123190"/>
                    </a:lnTo>
                    <a:lnTo>
                      <a:pt x="253238" y="124460"/>
                    </a:lnTo>
                    <a:lnTo>
                      <a:pt x="251053" y="124460"/>
                    </a:lnTo>
                    <a:lnTo>
                      <a:pt x="250253" y="121920"/>
                    </a:lnTo>
                    <a:lnTo>
                      <a:pt x="248767" y="119380"/>
                    </a:lnTo>
                    <a:lnTo>
                      <a:pt x="248907" y="81280"/>
                    </a:lnTo>
                    <a:lnTo>
                      <a:pt x="249542" y="48260"/>
                    </a:lnTo>
                    <a:lnTo>
                      <a:pt x="249796" y="39370"/>
                    </a:lnTo>
                    <a:lnTo>
                      <a:pt x="254876" y="41910"/>
                    </a:lnTo>
                    <a:lnTo>
                      <a:pt x="257517" y="44450"/>
                    </a:lnTo>
                    <a:lnTo>
                      <a:pt x="257517" y="34709"/>
                    </a:lnTo>
                    <a:lnTo>
                      <a:pt x="253809" y="31750"/>
                    </a:lnTo>
                    <a:lnTo>
                      <a:pt x="247091" y="25400"/>
                    </a:lnTo>
                    <a:lnTo>
                      <a:pt x="245757" y="24130"/>
                    </a:lnTo>
                    <a:lnTo>
                      <a:pt x="237578" y="17780"/>
                    </a:lnTo>
                    <a:lnTo>
                      <a:pt x="233807" y="15443"/>
                    </a:lnTo>
                    <a:lnTo>
                      <a:pt x="233807" y="92710"/>
                    </a:lnTo>
                    <a:lnTo>
                      <a:pt x="232117" y="93980"/>
                    </a:lnTo>
                    <a:lnTo>
                      <a:pt x="230238" y="90170"/>
                    </a:lnTo>
                    <a:lnTo>
                      <a:pt x="226847" y="87630"/>
                    </a:lnTo>
                    <a:lnTo>
                      <a:pt x="226263" y="69850"/>
                    </a:lnTo>
                    <a:lnTo>
                      <a:pt x="225996" y="55880"/>
                    </a:lnTo>
                    <a:lnTo>
                      <a:pt x="225653" y="25400"/>
                    </a:lnTo>
                    <a:lnTo>
                      <a:pt x="233133" y="29210"/>
                    </a:lnTo>
                    <a:lnTo>
                      <a:pt x="233121" y="31750"/>
                    </a:lnTo>
                    <a:lnTo>
                      <a:pt x="233324" y="41910"/>
                    </a:lnTo>
                    <a:lnTo>
                      <a:pt x="233426" y="44450"/>
                    </a:lnTo>
                    <a:lnTo>
                      <a:pt x="233730" y="49530"/>
                    </a:lnTo>
                    <a:lnTo>
                      <a:pt x="233807" y="92710"/>
                    </a:lnTo>
                    <a:lnTo>
                      <a:pt x="233807" y="15443"/>
                    </a:lnTo>
                    <a:lnTo>
                      <a:pt x="229400" y="12700"/>
                    </a:lnTo>
                    <a:lnTo>
                      <a:pt x="227215" y="11430"/>
                    </a:lnTo>
                    <a:lnTo>
                      <a:pt x="220662" y="7620"/>
                    </a:lnTo>
                    <a:lnTo>
                      <a:pt x="211455" y="3810"/>
                    </a:lnTo>
                    <a:lnTo>
                      <a:pt x="202920" y="1562"/>
                    </a:lnTo>
                    <a:lnTo>
                      <a:pt x="202920" y="55880"/>
                    </a:lnTo>
                    <a:lnTo>
                      <a:pt x="201498" y="54610"/>
                    </a:lnTo>
                    <a:lnTo>
                      <a:pt x="200647" y="53340"/>
                    </a:lnTo>
                    <a:lnTo>
                      <a:pt x="200583" y="12700"/>
                    </a:lnTo>
                    <a:lnTo>
                      <a:pt x="201498" y="11430"/>
                    </a:lnTo>
                    <a:lnTo>
                      <a:pt x="201968" y="12700"/>
                    </a:lnTo>
                    <a:lnTo>
                      <a:pt x="202857" y="12700"/>
                    </a:lnTo>
                    <a:lnTo>
                      <a:pt x="202920" y="55880"/>
                    </a:lnTo>
                    <a:lnTo>
                      <a:pt x="202920" y="1562"/>
                    </a:lnTo>
                    <a:lnTo>
                      <a:pt x="201853" y="1270"/>
                    </a:lnTo>
                    <a:lnTo>
                      <a:pt x="194208" y="0"/>
                    </a:lnTo>
                    <a:lnTo>
                      <a:pt x="186715" y="1270"/>
                    </a:lnTo>
                    <a:lnTo>
                      <a:pt x="170662" y="20320"/>
                    </a:lnTo>
                    <a:lnTo>
                      <a:pt x="171894" y="29210"/>
                    </a:lnTo>
                    <a:lnTo>
                      <a:pt x="175425" y="36830"/>
                    </a:lnTo>
                    <a:lnTo>
                      <a:pt x="180581" y="43180"/>
                    </a:lnTo>
                    <a:lnTo>
                      <a:pt x="198513" y="62230"/>
                    </a:lnTo>
                    <a:lnTo>
                      <a:pt x="209499" y="74930"/>
                    </a:lnTo>
                    <a:lnTo>
                      <a:pt x="219862" y="88900"/>
                    </a:lnTo>
                    <a:lnTo>
                      <a:pt x="229857" y="102870"/>
                    </a:lnTo>
                    <a:lnTo>
                      <a:pt x="238493" y="114300"/>
                    </a:lnTo>
                    <a:lnTo>
                      <a:pt x="253822" y="140970"/>
                    </a:lnTo>
                    <a:lnTo>
                      <a:pt x="260311" y="154940"/>
                    </a:lnTo>
                    <a:lnTo>
                      <a:pt x="264020" y="163830"/>
                    </a:lnTo>
                    <a:lnTo>
                      <a:pt x="271729" y="180340"/>
                    </a:lnTo>
                    <a:lnTo>
                      <a:pt x="275437" y="189230"/>
                    </a:lnTo>
                    <a:lnTo>
                      <a:pt x="277253" y="193040"/>
                    </a:lnTo>
                    <a:lnTo>
                      <a:pt x="278218" y="198120"/>
                    </a:lnTo>
                    <a:lnTo>
                      <a:pt x="280238" y="208280"/>
                    </a:lnTo>
                    <a:lnTo>
                      <a:pt x="281165" y="214630"/>
                    </a:lnTo>
                    <a:lnTo>
                      <a:pt x="281470" y="220980"/>
                    </a:lnTo>
                    <a:lnTo>
                      <a:pt x="280746" y="227330"/>
                    </a:lnTo>
                    <a:lnTo>
                      <a:pt x="278244" y="236220"/>
                    </a:lnTo>
                    <a:lnTo>
                      <a:pt x="274599" y="243840"/>
                    </a:lnTo>
                    <a:lnTo>
                      <a:pt x="270129" y="250190"/>
                    </a:lnTo>
                    <a:lnTo>
                      <a:pt x="265176" y="257810"/>
                    </a:lnTo>
                    <a:lnTo>
                      <a:pt x="257492" y="267881"/>
                    </a:lnTo>
                    <a:lnTo>
                      <a:pt x="257492" y="391160"/>
                    </a:lnTo>
                    <a:lnTo>
                      <a:pt x="255892" y="391160"/>
                    </a:lnTo>
                    <a:lnTo>
                      <a:pt x="255625" y="389890"/>
                    </a:lnTo>
                    <a:lnTo>
                      <a:pt x="255206" y="388620"/>
                    </a:lnTo>
                    <a:lnTo>
                      <a:pt x="254698" y="379730"/>
                    </a:lnTo>
                    <a:lnTo>
                      <a:pt x="254762" y="372110"/>
                    </a:lnTo>
                    <a:lnTo>
                      <a:pt x="253923" y="365760"/>
                    </a:lnTo>
                    <a:lnTo>
                      <a:pt x="252082" y="347980"/>
                    </a:lnTo>
                    <a:lnTo>
                      <a:pt x="250710" y="331470"/>
                    </a:lnTo>
                    <a:lnTo>
                      <a:pt x="250418" y="325120"/>
                    </a:lnTo>
                    <a:lnTo>
                      <a:pt x="249910" y="313690"/>
                    </a:lnTo>
                    <a:lnTo>
                      <a:pt x="249859" y="294640"/>
                    </a:lnTo>
                    <a:lnTo>
                      <a:pt x="251231" y="292100"/>
                    </a:lnTo>
                    <a:lnTo>
                      <a:pt x="251980" y="289560"/>
                    </a:lnTo>
                    <a:lnTo>
                      <a:pt x="253034" y="289560"/>
                    </a:lnTo>
                    <a:lnTo>
                      <a:pt x="257492" y="391160"/>
                    </a:lnTo>
                    <a:lnTo>
                      <a:pt x="257492" y="267881"/>
                    </a:lnTo>
                    <a:lnTo>
                      <a:pt x="249555" y="278130"/>
                    </a:lnTo>
                    <a:lnTo>
                      <a:pt x="241769" y="288290"/>
                    </a:lnTo>
                    <a:lnTo>
                      <a:pt x="231902" y="301561"/>
                    </a:lnTo>
                    <a:lnTo>
                      <a:pt x="231902" y="403860"/>
                    </a:lnTo>
                    <a:lnTo>
                      <a:pt x="230352" y="406400"/>
                    </a:lnTo>
                    <a:lnTo>
                      <a:pt x="229514" y="407670"/>
                    </a:lnTo>
                    <a:lnTo>
                      <a:pt x="228028" y="407670"/>
                    </a:lnTo>
                    <a:lnTo>
                      <a:pt x="227825" y="403860"/>
                    </a:lnTo>
                    <a:lnTo>
                      <a:pt x="227533" y="400050"/>
                    </a:lnTo>
                    <a:lnTo>
                      <a:pt x="226923" y="374650"/>
                    </a:lnTo>
                    <a:lnTo>
                      <a:pt x="226352" y="351790"/>
                    </a:lnTo>
                    <a:lnTo>
                      <a:pt x="225577" y="332740"/>
                    </a:lnTo>
                    <a:lnTo>
                      <a:pt x="227037" y="328930"/>
                    </a:lnTo>
                    <a:lnTo>
                      <a:pt x="230022" y="325120"/>
                    </a:lnTo>
                    <a:lnTo>
                      <a:pt x="231457" y="325120"/>
                    </a:lnTo>
                    <a:lnTo>
                      <a:pt x="231457" y="359410"/>
                    </a:lnTo>
                    <a:lnTo>
                      <a:pt x="231571" y="372110"/>
                    </a:lnTo>
                    <a:lnTo>
                      <a:pt x="231775" y="387350"/>
                    </a:lnTo>
                    <a:lnTo>
                      <a:pt x="231902" y="403860"/>
                    </a:lnTo>
                    <a:lnTo>
                      <a:pt x="231902" y="301561"/>
                    </a:lnTo>
                    <a:lnTo>
                      <a:pt x="227596" y="307340"/>
                    </a:lnTo>
                    <a:lnTo>
                      <a:pt x="221195" y="317500"/>
                    </a:lnTo>
                    <a:lnTo>
                      <a:pt x="215011" y="327660"/>
                    </a:lnTo>
                    <a:lnTo>
                      <a:pt x="209067" y="336550"/>
                    </a:lnTo>
                    <a:lnTo>
                      <a:pt x="205282" y="344170"/>
                    </a:lnTo>
                    <a:lnTo>
                      <a:pt x="204698" y="345478"/>
                    </a:lnTo>
                    <a:lnTo>
                      <a:pt x="204698" y="374650"/>
                    </a:lnTo>
                    <a:lnTo>
                      <a:pt x="204698" y="417830"/>
                    </a:lnTo>
                    <a:lnTo>
                      <a:pt x="203593" y="417830"/>
                    </a:lnTo>
                    <a:lnTo>
                      <a:pt x="203593" y="374650"/>
                    </a:lnTo>
                    <a:lnTo>
                      <a:pt x="204698" y="374650"/>
                    </a:lnTo>
                    <a:lnTo>
                      <a:pt x="204698" y="345478"/>
                    </a:lnTo>
                    <a:lnTo>
                      <a:pt x="201866" y="351790"/>
                    </a:lnTo>
                    <a:lnTo>
                      <a:pt x="195376" y="365760"/>
                    </a:lnTo>
                    <a:lnTo>
                      <a:pt x="192227" y="373380"/>
                    </a:lnTo>
                    <a:lnTo>
                      <a:pt x="189128" y="379730"/>
                    </a:lnTo>
                    <a:lnTo>
                      <a:pt x="186080" y="387350"/>
                    </a:lnTo>
                    <a:lnTo>
                      <a:pt x="183146" y="393700"/>
                    </a:lnTo>
                    <a:lnTo>
                      <a:pt x="181114" y="398780"/>
                    </a:lnTo>
                    <a:lnTo>
                      <a:pt x="179120" y="403860"/>
                    </a:lnTo>
                    <a:lnTo>
                      <a:pt x="178066" y="412750"/>
                    </a:lnTo>
                    <a:lnTo>
                      <a:pt x="178028" y="415290"/>
                    </a:lnTo>
                    <a:lnTo>
                      <a:pt x="178435" y="420370"/>
                    </a:lnTo>
                    <a:lnTo>
                      <a:pt x="182384" y="431800"/>
                    </a:lnTo>
                    <a:lnTo>
                      <a:pt x="187985" y="433070"/>
                    </a:lnTo>
                    <a:lnTo>
                      <a:pt x="200317" y="430530"/>
                    </a:lnTo>
                    <a:lnTo>
                      <a:pt x="205333" y="429260"/>
                    </a:lnTo>
                    <a:lnTo>
                      <a:pt x="213042" y="426720"/>
                    </a:lnTo>
                    <a:lnTo>
                      <a:pt x="215709" y="425450"/>
                    </a:lnTo>
                    <a:lnTo>
                      <a:pt x="218694" y="424180"/>
                    </a:lnTo>
                    <a:lnTo>
                      <a:pt x="218897" y="424180"/>
                    </a:lnTo>
                    <a:lnTo>
                      <a:pt x="232333" y="417830"/>
                    </a:lnTo>
                    <a:lnTo>
                      <a:pt x="237705" y="415290"/>
                    </a:lnTo>
                    <a:lnTo>
                      <a:pt x="243878" y="412750"/>
                    </a:lnTo>
                    <a:lnTo>
                      <a:pt x="246748" y="410210"/>
                    </a:lnTo>
                    <a:lnTo>
                      <a:pt x="249440" y="408940"/>
                    </a:lnTo>
                    <a:lnTo>
                      <a:pt x="251828" y="407670"/>
                    </a:lnTo>
                    <a:lnTo>
                      <a:pt x="266077" y="400050"/>
                    </a:lnTo>
                    <a:lnTo>
                      <a:pt x="277241" y="391160"/>
                    </a:lnTo>
                    <a:lnTo>
                      <a:pt x="278841" y="389890"/>
                    </a:lnTo>
                    <a:lnTo>
                      <a:pt x="284822" y="384810"/>
                    </a:lnTo>
                    <a:lnTo>
                      <a:pt x="290398" y="379730"/>
                    </a:lnTo>
                    <a:lnTo>
                      <a:pt x="296697" y="373380"/>
                    </a:lnTo>
                    <a:lnTo>
                      <a:pt x="302869" y="365760"/>
                    </a:lnTo>
                    <a:lnTo>
                      <a:pt x="309016" y="359410"/>
                    </a:lnTo>
                    <a:lnTo>
                      <a:pt x="315264" y="353060"/>
                    </a:lnTo>
                    <a:lnTo>
                      <a:pt x="318135" y="349250"/>
                    </a:lnTo>
                    <a:lnTo>
                      <a:pt x="322199" y="347980"/>
                    </a:lnTo>
                    <a:lnTo>
                      <a:pt x="324904" y="344170"/>
                    </a:lnTo>
                    <a:lnTo>
                      <a:pt x="332625" y="335280"/>
                    </a:lnTo>
                    <a:lnTo>
                      <a:pt x="338086" y="328930"/>
                    </a:lnTo>
                    <a:lnTo>
                      <a:pt x="344627" y="321310"/>
                    </a:lnTo>
                    <a:lnTo>
                      <a:pt x="355600" y="308610"/>
                    </a:lnTo>
                    <a:lnTo>
                      <a:pt x="362229" y="300990"/>
                    </a:lnTo>
                    <a:lnTo>
                      <a:pt x="371182" y="290830"/>
                    </a:lnTo>
                    <a:lnTo>
                      <a:pt x="382346" y="278130"/>
                    </a:lnTo>
                    <a:lnTo>
                      <a:pt x="392264" y="266700"/>
                    </a:lnTo>
                    <a:lnTo>
                      <a:pt x="397776" y="260350"/>
                    </a:lnTo>
                    <a:lnTo>
                      <a:pt x="403237" y="254000"/>
                    </a:lnTo>
                    <a:lnTo>
                      <a:pt x="405422" y="251460"/>
                    </a:lnTo>
                    <a:lnTo>
                      <a:pt x="412953" y="242570"/>
                    </a:lnTo>
                    <a:lnTo>
                      <a:pt x="418185" y="236220"/>
                    </a:lnTo>
                    <a:lnTo>
                      <a:pt x="419582" y="231140"/>
                    </a:lnTo>
                    <a:lnTo>
                      <a:pt x="420154" y="222250"/>
                    </a:lnTo>
                    <a:close/>
                  </a:path>
                </a:pathLst>
              </a:custGeom>
              <a:solidFill>
                <a:srgbClr val="9ED29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23">
                <a:extLst>
                  <a:ext uri="{FF2B5EF4-FFF2-40B4-BE49-F238E27FC236}">
                    <a16:creationId xmlns:a16="http://schemas.microsoft.com/office/drawing/2014/main" id="{F590A483-008F-4A75-9F12-F416764601E0}"/>
                  </a:ext>
                </a:extLst>
              </p:cNvPr>
              <p:cNvSpPr/>
              <p:nvPr/>
            </p:nvSpPr>
            <p:spPr>
              <a:xfrm>
                <a:off x="8168412" y="6554000"/>
                <a:ext cx="38481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84809" h="406400">
                    <a:moveTo>
                      <a:pt x="4927" y="62242"/>
                    </a:moveTo>
                    <a:lnTo>
                      <a:pt x="4699" y="54432"/>
                    </a:lnTo>
                    <a:lnTo>
                      <a:pt x="4229" y="46659"/>
                    </a:lnTo>
                    <a:lnTo>
                      <a:pt x="3390" y="38950"/>
                    </a:lnTo>
                    <a:lnTo>
                      <a:pt x="2057" y="31292"/>
                    </a:lnTo>
                    <a:lnTo>
                      <a:pt x="0" y="31597"/>
                    </a:lnTo>
                    <a:lnTo>
                      <a:pt x="825" y="39319"/>
                    </a:lnTo>
                    <a:lnTo>
                      <a:pt x="1524" y="47040"/>
                    </a:lnTo>
                    <a:lnTo>
                      <a:pt x="2692" y="54711"/>
                    </a:lnTo>
                    <a:lnTo>
                      <a:pt x="4927" y="62242"/>
                    </a:lnTo>
                    <a:close/>
                  </a:path>
                  <a:path w="384809" h="406400">
                    <a:moveTo>
                      <a:pt x="27901" y="70497"/>
                    </a:moveTo>
                    <a:lnTo>
                      <a:pt x="26885" y="55346"/>
                    </a:lnTo>
                    <a:lnTo>
                      <a:pt x="24384" y="43167"/>
                    </a:lnTo>
                    <a:lnTo>
                      <a:pt x="20675" y="36677"/>
                    </a:lnTo>
                    <a:lnTo>
                      <a:pt x="21615" y="42125"/>
                    </a:lnTo>
                    <a:lnTo>
                      <a:pt x="22910" y="46888"/>
                    </a:lnTo>
                    <a:lnTo>
                      <a:pt x="23469" y="58610"/>
                    </a:lnTo>
                    <a:lnTo>
                      <a:pt x="23685" y="72453"/>
                    </a:lnTo>
                    <a:lnTo>
                      <a:pt x="23698" y="82308"/>
                    </a:lnTo>
                    <a:lnTo>
                      <a:pt x="24460" y="84442"/>
                    </a:lnTo>
                    <a:lnTo>
                      <a:pt x="27178" y="85928"/>
                    </a:lnTo>
                    <a:lnTo>
                      <a:pt x="27901" y="70497"/>
                    </a:lnTo>
                    <a:close/>
                  </a:path>
                  <a:path w="384809" h="406400">
                    <a:moveTo>
                      <a:pt x="28359" y="372452"/>
                    </a:moveTo>
                    <a:lnTo>
                      <a:pt x="27101" y="361022"/>
                    </a:lnTo>
                    <a:lnTo>
                      <a:pt x="24841" y="335559"/>
                    </a:lnTo>
                    <a:lnTo>
                      <a:pt x="21869" y="339432"/>
                    </a:lnTo>
                    <a:lnTo>
                      <a:pt x="20548" y="342188"/>
                    </a:lnTo>
                    <a:lnTo>
                      <a:pt x="22250" y="353961"/>
                    </a:lnTo>
                    <a:lnTo>
                      <a:pt x="22580" y="361810"/>
                    </a:lnTo>
                    <a:lnTo>
                      <a:pt x="23431" y="371386"/>
                    </a:lnTo>
                    <a:lnTo>
                      <a:pt x="23761" y="373138"/>
                    </a:lnTo>
                    <a:lnTo>
                      <a:pt x="24028" y="374992"/>
                    </a:lnTo>
                    <a:lnTo>
                      <a:pt x="27520" y="374142"/>
                    </a:lnTo>
                    <a:lnTo>
                      <a:pt x="28359" y="372452"/>
                    </a:lnTo>
                    <a:close/>
                  </a:path>
                  <a:path w="384809" h="406400">
                    <a:moveTo>
                      <a:pt x="50304" y="112953"/>
                    </a:moveTo>
                    <a:lnTo>
                      <a:pt x="47434" y="46418"/>
                    </a:lnTo>
                    <a:lnTo>
                      <a:pt x="41338" y="45123"/>
                    </a:lnTo>
                    <a:lnTo>
                      <a:pt x="40919" y="45770"/>
                    </a:lnTo>
                    <a:lnTo>
                      <a:pt x="41490" y="84772"/>
                    </a:lnTo>
                    <a:lnTo>
                      <a:pt x="41503" y="102311"/>
                    </a:lnTo>
                    <a:lnTo>
                      <a:pt x="47980" y="109956"/>
                    </a:lnTo>
                    <a:lnTo>
                      <a:pt x="50304" y="112953"/>
                    </a:lnTo>
                    <a:close/>
                  </a:path>
                  <a:path w="384809" h="406400">
                    <a:moveTo>
                      <a:pt x="53149" y="346202"/>
                    </a:moveTo>
                    <a:lnTo>
                      <a:pt x="52971" y="340715"/>
                    </a:lnTo>
                    <a:lnTo>
                      <a:pt x="51460" y="327431"/>
                    </a:lnTo>
                    <a:lnTo>
                      <a:pt x="48399" y="303834"/>
                    </a:lnTo>
                    <a:lnTo>
                      <a:pt x="47091" y="303491"/>
                    </a:lnTo>
                    <a:lnTo>
                      <a:pt x="46456" y="305231"/>
                    </a:lnTo>
                    <a:lnTo>
                      <a:pt x="45135" y="307035"/>
                    </a:lnTo>
                    <a:lnTo>
                      <a:pt x="50596" y="357568"/>
                    </a:lnTo>
                    <a:lnTo>
                      <a:pt x="51663" y="355130"/>
                    </a:lnTo>
                    <a:lnTo>
                      <a:pt x="53060" y="353402"/>
                    </a:lnTo>
                    <a:lnTo>
                      <a:pt x="53149" y="346202"/>
                    </a:lnTo>
                    <a:close/>
                  </a:path>
                  <a:path w="384809" h="406400">
                    <a:moveTo>
                      <a:pt x="77685" y="142138"/>
                    </a:moveTo>
                    <a:lnTo>
                      <a:pt x="71589" y="82702"/>
                    </a:lnTo>
                    <a:lnTo>
                      <a:pt x="70967" y="74231"/>
                    </a:lnTo>
                    <a:lnTo>
                      <a:pt x="70510" y="60515"/>
                    </a:lnTo>
                    <a:lnTo>
                      <a:pt x="69278" y="57264"/>
                    </a:lnTo>
                    <a:lnTo>
                      <a:pt x="63919" y="55613"/>
                    </a:lnTo>
                    <a:lnTo>
                      <a:pt x="63563" y="58623"/>
                    </a:lnTo>
                    <a:lnTo>
                      <a:pt x="63246" y="71348"/>
                    </a:lnTo>
                    <a:lnTo>
                      <a:pt x="63906" y="84023"/>
                    </a:lnTo>
                    <a:lnTo>
                      <a:pt x="67424" y="119875"/>
                    </a:lnTo>
                    <a:lnTo>
                      <a:pt x="68059" y="130962"/>
                    </a:lnTo>
                    <a:lnTo>
                      <a:pt x="69380" y="136156"/>
                    </a:lnTo>
                    <a:lnTo>
                      <a:pt x="75399" y="140449"/>
                    </a:lnTo>
                    <a:lnTo>
                      <a:pt x="75996" y="141681"/>
                    </a:lnTo>
                    <a:lnTo>
                      <a:pt x="76758" y="142659"/>
                    </a:lnTo>
                    <a:lnTo>
                      <a:pt x="77685" y="142138"/>
                    </a:lnTo>
                    <a:close/>
                  </a:path>
                  <a:path w="384809" h="406400">
                    <a:moveTo>
                      <a:pt x="78790" y="337591"/>
                    </a:moveTo>
                    <a:lnTo>
                      <a:pt x="69100" y="280606"/>
                    </a:lnTo>
                    <a:lnTo>
                      <a:pt x="68389" y="278333"/>
                    </a:lnTo>
                    <a:lnTo>
                      <a:pt x="63550" y="281724"/>
                    </a:lnTo>
                    <a:lnTo>
                      <a:pt x="62318" y="285470"/>
                    </a:lnTo>
                    <a:lnTo>
                      <a:pt x="65557" y="302526"/>
                    </a:lnTo>
                    <a:lnTo>
                      <a:pt x="71348" y="338416"/>
                    </a:lnTo>
                    <a:lnTo>
                      <a:pt x="72009" y="341439"/>
                    </a:lnTo>
                    <a:lnTo>
                      <a:pt x="78790" y="337591"/>
                    </a:lnTo>
                    <a:close/>
                  </a:path>
                  <a:path w="384809" h="406400">
                    <a:moveTo>
                      <a:pt x="100025" y="317360"/>
                    </a:moveTo>
                    <a:lnTo>
                      <a:pt x="96913" y="295960"/>
                    </a:lnTo>
                    <a:lnTo>
                      <a:pt x="91262" y="250101"/>
                    </a:lnTo>
                    <a:lnTo>
                      <a:pt x="90919" y="249224"/>
                    </a:lnTo>
                    <a:lnTo>
                      <a:pt x="86614" y="253047"/>
                    </a:lnTo>
                    <a:lnTo>
                      <a:pt x="84226" y="256921"/>
                    </a:lnTo>
                    <a:lnTo>
                      <a:pt x="87045" y="275678"/>
                    </a:lnTo>
                    <a:lnTo>
                      <a:pt x="92925" y="324612"/>
                    </a:lnTo>
                    <a:lnTo>
                      <a:pt x="97396" y="320662"/>
                    </a:lnTo>
                    <a:lnTo>
                      <a:pt x="100025" y="317360"/>
                    </a:lnTo>
                    <a:close/>
                  </a:path>
                  <a:path w="384809" h="406400">
                    <a:moveTo>
                      <a:pt x="104228" y="175450"/>
                    </a:moveTo>
                    <a:lnTo>
                      <a:pt x="95338" y="79578"/>
                    </a:lnTo>
                    <a:lnTo>
                      <a:pt x="93713" y="79730"/>
                    </a:lnTo>
                    <a:lnTo>
                      <a:pt x="97891" y="127927"/>
                    </a:lnTo>
                    <a:lnTo>
                      <a:pt x="99504" y="151904"/>
                    </a:lnTo>
                    <a:lnTo>
                      <a:pt x="100749" y="163830"/>
                    </a:lnTo>
                    <a:lnTo>
                      <a:pt x="103073" y="175615"/>
                    </a:lnTo>
                    <a:lnTo>
                      <a:pt x="104228" y="175450"/>
                    </a:lnTo>
                    <a:close/>
                  </a:path>
                  <a:path w="384809" h="406400">
                    <a:moveTo>
                      <a:pt x="115277" y="301764"/>
                    </a:moveTo>
                    <a:lnTo>
                      <a:pt x="109893" y="220408"/>
                    </a:lnTo>
                    <a:lnTo>
                      <a:pt x="107899" y="220522"/>
                    </a:lnTo>
                    <a:lnTo>
                      <a:pt x="113728" y="301853"/>
                    </a:lnTo>
                    <a:lnTo>
                      <a:pt x="115277" y="301764"/>
                    </a:lnTo>
                    <a:close/>
                  </a:path>
                  <a:path w="384809" h="406400">
                    <a:moveTo>
                      <a:pt x="138061" y="280047"/>
                    </a:moveTo>
                    <a:lnTo>
                      <a:pt x="129286" y="178498"/>
                    </a:lnTo>
                    <a:lnTo>
                      <a:pt x="128104" y="150799"/>
                    </a:lnTo>
                    <a:lnTo>
                      <a:pt x="123317" y="104686"/>
                    </a:lnTo>
                    <a:lnTo>
                      <a:pt x="120523" y="101498"/>
                    </a:lnTo>
                    <a:lnTo>
                      <a:pt x="132892" y="284708"/>
                    </a:lnTo>
                    <a:lnTo>
                      <a:pt x="136842" y="282575"/>
                    </a:lnTo>
                    <a:lnTo>
                      <a:pt x="138061" y="280047"/>
                    </a:lnTo>
                    <a:close/>
                  </a:path>
                  <a:path w="384809" h="406400">
                    <a:moveTo>
                      <a:pt x="153911" y="266331"/>
                    </a:moveTo>
                    <a:lnTo>
                      <a:pt x="151980" y="239102"/>
                    </a:lnTo>
                    <a:lnTo>
                      <a:pt x="151269" y="222567"/>
                    </a:lnTo>
                    <a:lnTo>
                      <a:pt x="151231" y="206019"/>
                    </a:lnTo>
                    <a:lnTo>
                      <a:pt x="152704" y="178612"/>
                    </a:lnTo>
                    <a:lnTo>
                      <a:pt x="152400" y="167792"/>
                    </a:lnTo>
                    <a:lnTo>
                      <a:pt x="151231" y="157022"/>
                    </a:lnTo>
                    <a:lnTo>
                      <a:pt x="149212" y="146304"/>
                    </a:lnTo>
                    <a:lnTo>
                      <a:pt x="149809" y="152514"/>
                    </a:lnTo>
                    <a:lnTo>
                      <a:pt x="150787" y="158724"/>
                    </a:lnTo>
                    <a:lnTo>
                      <a:pt x="150888" y="180644"/>
                    </a:lnTo>
                    <a:lnTo>
                      <a:pt x="150177" y="222770"/>
                    </a:lnTo>
                    <a:lnTo>
                      <a:pt x="150266" y="231571"/>
                    </a:lnTo>
                    <a:lnTo>
                      <a:pt x="151218" y="248094"/>
                    </a:lnTo>
                    <a:lnTo>
                      <a:pt x="152577" y="265214"/>
                    </a:lnTo>
                    <a:lnTo>
                      <a:pt x="152882" y="266407"/>
                    </a:lnTo>
                    <a:lnTo>
                      <a:pt x="153911" y="266331"/>
                    </a:lnTo>
                    <a:close/>
                  </a:path>
                  <a:path w="384809" h="406400">
                    <a:moveTo>
                      <a:pt x="176555" y="208927"/>
                    </a:moveTo>
                    <a:lnTo>
                      <a:pt x="174777" y="176504"/>
                    </a:lnTo>
                    <a:lnTo>
                      <a:pt x="172237" y="142036"/>
                    </a:lnTo>
                    <a:lnTo>
                      <a:pt x="169557" y="140157"/>
                    </a:lnTo>
                    <a:lnTo>
                      <a:pt x="168059" y="138201"/>
                    </a:lnTo>
                    <a:lnTo>
                      <a:pt x="166738" y="138772"/>
                    </a:lnTo>
                    <a:lnTo>
                      <a:pt x="167601" y="148031"/>
                    </a:lnTo>
                    <a:lnTo>
                      <a:pt x="168897" y="201701"/>
                    </a:lnTo>
                    <a:lnTo>
                      <a:pt x="169125" y="218046"/>
                    </a:lnTo>
                    <a:lnTo>
                      <a:pt x="168998" y="224536"/>
                    </a:lnTo>
                    <a:lnTo>
                      <a:pt x="167614" y="246748"/>
                    </a:lnTo>
                    <a:lnTo>
                      <a:pt x="167995" y="249529"/>
                    </a:lnTo>
                    <a:lnTo>
                      <a:pt x="168160" y="252577"/>
                    </a:lnTo>
                    <a:lnTo>
                      <a:pt x="173990" y="250482"/>
                    </a:lnTo>
                    <a:lnTo>
                      <a:pt x="175514" y="246849"/>
                    </a:lnTo>
                    <a:lnTo>
                      <a:pt x="175425" y="241160"/>
                    </a:lnTo>
                    <a:lnTo>
                      <a:pt x="175602" y="233108"/>
                    </a:lnTo>
                    <a:lnTo>
                      <a:pt x="176530" y="216979"/>
                    </a:lnTo>
                    <a:lnTo>
                      <a:pt x="176555" y="208927"/>
                    </a:lnTo>
                    <a:close/>
                  </a:path>
                  <a:path w="384809" h="406400">
                    <a:moveTo>
                      <a:pt x="176631" y="43751"/>
                    </a:moveTo>
                    <a:lnTo>
                      <a:pt x="176568" y="1600"/>
                    </a:lnTo>
                    <a:lnTo>
                      <a:pt x="175679" y="800"/>
                    </a:lnTo>
                    <a:lnTo>
                      <a:pt x="175209" y="0"/>
                    </a:lnTo>
                    <a:lnTo>
                      <a:pt x="174294" y="546"/>
                    </a:lnTo>
                    <a:lnTo>
                      <a:pt x="174358" y="41833"/>
                    </a:lnTo>
                    <a:lnTo>
                      <a:pt x="175221" y="42926"/>
                    </a:lnTo>
                    <a:lnTo>
                      <a:pt x="176631" y="43751"/>
                    </a:lnTo>
                    <a:close/>
                  </a:path>
                  <a:path w="384809" h="406400">
                    <a:moveTo>
                      <a:pt x="178422" y="363181"/>
                    </a:moveTo>
                    <a:lnTo>
                      <a:pt x="177317" y="363169"/>
                    </a:lnTo>
                    <a:lnTo>
                      <a:pt x="177317" y="406311"/>
                    </a:lnTo>
                    <a:lnTo>
                      <a:pt x="178422" y="406311"/>
                    </a:lnTo>
                    <a:lnTo>
                      <a:pt x="178422" y="363181"/>
                    </a:lnTo>
                    <a:close/>
                  </a:path>
                  <a:path w="384809" h="406400">
                    <a:moveTo>
                      <a:pt x="196989" y="223939"/>
                    </a:moveTo>
                    <a:lnTo>
                      <a:pt x="191211" y="162471"/>
                    </a:lnTo>
                    <a:lnTo>
                      <a:pt x="190080" y="162458"/>
                    </a:lnTo>
                    <a:lnTo>
                      <a:pt x="195592" y="224066"/>
                    </a:lnTo>
                    <a:lnTo>
                      <a:pt x="196989" y="223939"/>
                    </a:lnTo>
                    <a:close/>
                  </a:path>
                  <a:path w="384809" h="406400">
                    <a:moveTo>
                      <a:pt x="205613" y="392785"/>
                    </a:moveTo>
                    <a:lnTo>
                      <a:pt x="205181" y="313499"/>
                    </a:lnTo>
                    <a:lnTo>
                      <a:pt x="203733" y="313334"/>
                    </a:lnTo>
                    <a:lnTo>
                      <a:pt x="200761" y="317068"/>
                    </a:lnTo>
                    <a:lnTo>
                      <a:pt x="199301" y="320967"/>
                    </a:lnTo>
                    <a:lnTo>
                      <a:pt x="200075" y="340702"/>
                    </a:lnTo>
                    <a:lnTo>
                      <a:pt x="201244" y="388162"/>
                    </a:lnTo>
                    <a:lnTo>
                      <a:pt x="201739" y="395605"/>
                    </a:lnTo>
                    <a:lnTo>
                      <a:pt x="203225" y="396138"/>
                    </a:lnTo>
                    <a:lnTo>
                      <a:pt x="204063" y="394462"/>
                    </a:lnTo>
                    <a:lnTo>
                      <a:pt x="205613" y="392785"/>
                    </a:lnTo>
                    <a:close/>
                  </a:path>
                  <a:path w="384809" h="406400">
                    <a:moveTo>
                      <a:pt x="207518" y="81534"/>
                    </a:moveTo>
                    <a:lnTo>
                      <a:pt x="207441" y="37287"/>
                    </a:lnTo>
                    <a:lnTo>
                      <a:pt x="207060" y="31000"/>
                    </a:lnTo>
                    <a:lnTo>
                      <a:pt x="206794" y="17221"/>
                    </a:lnTo>
                    <a:lnTo>
                      <a:pt x="199364" y="14376"/>
                    </a:lnTo>
                    <a:lnTo>
                      <a:pt x="199986" y="58204"/>
                    </a:lnTo>
                    <a:lnTo>
                      <a:pt x="200558" y="75907"/>
                    </a:lnTo>
                    <a:lnTo>
                      <a:pt x="203949" y="78917"/>
                    </a:lnTo>
                    <a:lnTo>
                      <a:pt x="205828" y="81991"/>
                    </a:lnTo>
                    <a:lnTo>
                      <a:pt x="207518" y="81534"/>
                    </a:lnTo>
                    <a:close/>
                  </a:path>
                  <a:path w="384809" h="406400">
                    <a:moveTo>
                      <a:pt x="231216" y="379488"/>
                    </a:moveTo>
                    <a:lnTo>
                      <a:pt x="226745" y="277901"/>
                    </a:lnTo>
                    <a:lnTo>
                      <a:pt x="225691" y="277380"/>
                    </a:lnTo>
                    <a:lnTo>
                      <a:pt x="224942" y="279971"/>
                    </a:lnTo>
                    <a:lnTo>
                      <a:pt x="223583" y="282549"/>
                    </a:lnTo>
                    <a:lnTo>
                      <a:pt x="223634" y="302348"/>
                    </a:lnTo>
                    <a:lnTo>
                      <a:pt x="224421" y="319493"/>
                    </a:lnTo>
                    <a:lnTo>
                      <a:pt x="225793" y="336626"/>
                    </a:lnTo>
                    <a:lnTo>
                      <a:pt x="228485" y="360794"/>
                    </a:lnTo>
                    <a:lnTo>
                      <a:pt x="228409" y="367957"/>
                    </a:lnTo>
                    <a:lnTo>
                      <a:pt x="228917" y="376605"/>
                    </a:lnTo>
                    <a:lnTo>
                      <a:pt x="229616" y="379641"/>
                    </a:lnTo>
                    <a:lnTo>
                      <a:pt x="231216" y="379488"/>
                    </a:lnTo>
                    <a:close/>
                  </a:path>
                  <a:path w="384809" h="406400">
                    <a:moveTo>
                      <a:pt x="231241" y="32791"/>
                    </a:moveTo>
                    <a:lnTo>
                      <a:pt x="228600" y="30441"/>
                    </a:lnTo>
                    <a:lnTo>
                      <a:pt x="223507" y="28244"/>
                    </a:lnTo>
                    <a:lnTo>
                      <a:pt x="222923" y="45275"/>
                    </a:lnTo>
                    <a:lnTo>
                      <a:pt x="222465" y="92024"/>
                    </a:lnTo>
                    <a:lnTo>
                      <a:pt x="222478" y="107403"/>
                    </a:lnTo>
                    <a:lnTo>
                      <a:pt x="223964" y="109982"/>
                    </a:lnTo>
                    <a:lnTo>
                      <a:pt x="224764" y="112547"/>
                    </a:lnTo>
                    <a:lnTo>
                      <a:pt x="226949" y="112852"/>
                    </a:lnTo>
                    <a:lnTo>
                      <a:pt x="227533" y="111137"/>
                    </a:lnTo>
                    <a:lnTo>
                      <a:pt x="228561" y="109435"/>
                    </a:lnTo>
                    <a:lnTo>
                      <a:pt x="229895" y="52501"/>
                    </a:lnTo>
                    <a:lnTo>
                      <a:pt x="230149" y="45478"/>
                    </a:lnTo>
                    <a:lnTo>
                      <a:pt x="231241" y="32791"/>
                    </a:lnTo>
                    <a:close/>
                  </a:path>
                  <a:path w="384809" h="406400">
                    <a:moveTo>
                      <a:pt x="259549" y="58864"/>
                    </a:moveTo>
                    <a:lnTo>
                      <a:pt x="257835" y="53530"/>
                    </a:lnTo>
                    <a:lnTo>
                      <a:pt x="250736" y="50609"/>
                    </a:lnTo>
                    <a:lnTo>
                      <a:pt x="250304" y="50939"/>
                    </a:lnTo>
                    <a:lnTo>
                      <a:pt x="249834" y="119253"/>
                    </a:lnTo>
                    <a:lnTo>
                      <a:pt x="249516" y="141922"/>
                    </a:lnTo>
                    <a:lnTo>
                      <a:pt x="250101" y="148602"/>
                    </a:lnTo>
                    <a:lnTo>
                      <a:pt x="251764" y="154863"/>
                    </a:lnTo>
                    <a:lnTo>
                      <a:pt x="256362" y="166966"/>
                    </a:lnTo>
                    <a:lnTo>
                      <a:pt x="257619" y="166839"/>
                    </a:lnTo>
                    <a:lnTo>
                      <a:pt x="257670" y="114769"/>
                    </a:lnTo>
                    <a:lnTo>
                      <a:pt x="258572" y="78257"/>
                    </a:lnTo>
                    <a:lnTo>
                      <a:pt x="259549" y="58864"/>
                    </a:lnTo>
                    <a:close/>
                  </a:path>
                  <a:path w="384809" h="406400">
                    <a:moveTo>
                      <a:pt x="263321" y="351548"/>
                    </a:moveTo>
                    <a:lnTo>
                      <a:pt x="259880" y="319709"/>
                    </a:lnTo>
                    <a:lnTo>
                      <a:pt x="259130" y="309473"/>
                    </a:lnTo>
                    <a:lnTo>
                      <a:pt x="258013" y="278028"/>
                    </a:lnTo>
                    <a:lnTo>
                      <a:pt x="257162" y="243509"/>
                    </a:lnTo>
                    <a:lnTo>
                      <a:pt x="256768" y="237261"/>
                    </a:lnTo>
                    <a:lnTo>
                      <a:pt x="250532" y="243128"/>
                    </a:lnTo>
                    <a:lnTo>
                      <a:pt x="250456" y="257543"/>
                    </a:lnTo>
                    <a:lnTo>
                      <a:pt x="251015" y="277914"/>
                    </a:lnTo>
                    <a:lnTo>
                      <a:pt x="252552" y="298157"/>
                    </a:lnTo>
                    <a:lnTo>
                      <a:pt x="255079" y="318300"/>
                    </a:lnTo>
                    <a:lnTo>
                      <a:pt x="259613" y="343509"/>
                    </a:lnTo>
                    <a:lnTo>
                      <a:pt x="261010" y="353974"/>
                    </a:lnTo>
                    <a:lnTo>
                      <a:pt x="262572" y="354088"/>
                    </a:lnTo>
                    <a:lnTo>
                      <a:pt x="262801" y="352831"/>
                    </a:lnTo>
                    <a:lnTo>
                      <a:pt x="263321" y="351548"/>
                    </a:lnTo>
                    <a:close/>
                  </a:path>
                  <a:path w="384809" h="406400">
                    <a:moveTo>
                      <a:pt x="280962" y="271437"/>
                    </a:moveTo>
                    <a:lnTo>
                      <a:pt x="279742" y="244983"/>
                    </a:lnTo>
                    <a:lnTo>
                      <a:pt x="278282" y="223735"/>
                    </a:lnTo>
                    <a:lnTo>
                      <a:pt x="277126" y="202476"/>
                    </a:lnTo>
                    <a:lnTo>
                      <a:pt x="276377" y="181203"/>
                    </a:lnTo>
                    <a:lnTo>
                      <a:pt x="275767" y="116446"/>
                    </a:lnTo>
                    <a:lnTo>
                      <a:pt x="274904" y="72250"/>
                    </a:lnTo>
                    <a:lnTo>
                      <a:pt x="274561" y="70777"/>
                    </a:lnTo>
                    <a:lnTo>
                      <a:pt x="274193" y="70878"/>
                    </a:lnTo>
                    <a:lnTo>
                      <a:pt x="274637" y="146291"/>
                    </a:lnTo>
                    <a:lnTo>
                      <a:pt x="275145" y="171411"/>
                    </a:lnTo>
                    <a:lnTo>
                      <a:pt x="276059" y="196443"/>
                    </a:lnTo>
                    <a:lnTo>
                      <a:pt x="279908" y="271487"/>
                    </a:lnTo>
                    <a:lnTo>
                      <a:pt x="280962" y="271437"/>
                    </a:lnTo>
                    <a:close/>
                  </a:path>
                  <a:path w="384809" h="406400">
                    <a:moveTo>
                      <a:pt x="282206" y="289115"/>
                    </a:moveTo>
                    <a:lnTo>
                      <a:pt x="281876" y="289115"/>
                    </a:lnTo>
                    <a:lnTo>
                      <a:pt x="281876" y="317106"/>
                    </a:lnTo>
                    <a:lnTo>
                      <a:pt x="282206" y="317106"/>
                    </a:lnTo>
                    <a:lnTo>
                      <a:pt x="282206" y="289115"/>
                    </a:lnTo>
                    <a:close/>
                  </a:path>
                  <a:path w="384809" h="406400">
                    <a:moveTo>
                      <a:pt x="304368" y="309118"/>
                    </a:moveTo>
                    <a:lnTo>
                      <a:pt x="298170" y="256501"/>
                    </a:lnTo>
                    <a:lnTo>
                      <a:pt x="295363" y="212788"/>
                    </a:lnTo>
                    <a:lnTo>
                      <a:pt x="291642" y="129120"/>
                    </a:lnTo>
                    <a:lnTo>
                      <a:pt x="288353" y="85725"/>
                    </a:lnTo>
                    <a:lnTo>
                      <a:pt x="287578" y="84340"/>
                    </a:lnTo>
                    <a:lnTo>
                      <a:pt x="286372" y="84531"/>
                    </a:lnTo>
                    <a:lnTo>
                      <a:pt x="288467" y="113347"/>
                    </a:lnTo>
                    <a:lnTo>
                      <a:pt x="294614" y="230060"/>
                    </a:lnTo>
                    <a:lnTo>
                      <a:pt x="296202" y="254127"/>
                    </a:lnTo>
                    <a:lnTo>
                      <a:pt x="297421" y="266827"/>
                    </a:lnTo>
                    <a:lnTo>
                      <a:pt x="302856" y="306285"/>
                    </a:lnTo>
                    <a:lnTo>
                      <a:pt x="303314" y="307746"/>
                    </a:lnTo>
                    <a:lnTo>
                      <a:pt x="304368" y="309118"/>
                    </a:lnTo>
                    <a:close/>
                  </a:path>
                  <a:path w="384809" h="406400">
                    <a:moveTo>
                      <a:pt x="329895" y="273862"/>
                    </a:moveTo>
                    <a:lnTo>
                      <a:pt x="323672" y="224485"/>
                    </a:lnTo>
                    <a:lnTo>
                      <a:pt x="319227" y="174129"/>
                    </a:lnTo>
                    <a:lnTo>
                      <a:pt x="316826" y="120129"/>
                    </a:lnTo>
                    <a:lnTo>
                      <a:pt x="317220" y="116230"/>
                    </a:lnTo>
                    <a:lnTo>
                      <a:pt x="314083" y="109550"/>
                    </a:lnTo>
                    <a:lnTo>
                      <a:pt x="310730" y="106603"/>
                    </a:lnTo>
                    <a:lnTo>
                      <a:pt x="307682" y="102844"/>
                    </a:lnTo>
                    <a:lnTo>
                      <a:pt x="309880" y="147472"/>
                    </a:lnTo>
                    <a:lnTo>
                      <a:pt x="313499" y="191719"/>
                    </a:lnTo>
                    <a:lnTo>
                      <a:pt x="318757" y="235699"/>
                    </a:lnTo>
                    <a:lnTo>
                      <a:pt x="325869" y="279501"/>
                    </a:lnTo>
                    <a:lnTo>
                      <a:pt x="329209" y="276821"/>
                    </a:lnTo>
                    <a:lnTo>
                      <a:pt x="329895" y="273862"/>
                    </a:lnTo>
                    <a:close/>
                  </a:path>
                  <a:path w="384809" h="406400">
                    <a:moveTo>
                      <a:pt x="346544" y="255371"/>
                    </a:moveTo>
                    <a:lnTo>
                      <a:pt x="343814" y="194551"/>
                    </a:lnTo>
                    <a:lnTo>
                      <a:pt x="341845" y="164185"/>
                    </a:lnTo>
                    <a:lnTo>
                      <a:pt x="338531" y="133921"/>
                    </a:lnTo>
                    <a:lnTo>
                      <a:pt x="346544" y="255371"/>
                    </a:lnTo>
                    <a:close/>
                  </a:path>
                  <a:path w="384809" h="406400">
                    <a:moveTo>
                      <a:pt x="362813" y="239903"/>
                    </a:moveTo>
                    <a:lnTo>
                      <a:pt x="358165" y="166827"/>
                    </a:lnTo>
                    <a:lnTo>
                      <a:pt x="357060" y="154635"/>
                    </a:lnTo>
                    <a:lnTo>
                      <a:pt x="354279" y="151765"/>
                    </a:lnTo>
                    <a:lnTo>
                      <a:pt x="351929" y="148983"/>
                    </a:lnTo>
                    <a:lnTo>
                      <a:pt x="354761" y="195554"/>
                    </a:lnTo>
                    <a:lnTo>
                      <a:pt x="359587" y="241820"/>
                    </a:lnTo>
                    <a:lnTo>
                      <a:pt x="361569" y="242150"/>
                    </a:lnTo>
                    <a:lnTo>
                      <a:pt x="361988" y="241033"/>
                    </a:lnTo>
                    <a:lnTo>
                      <a:pt x="362813" y="239903"/>
                    </a:lnTo>
                    <a:close/>
                  </a:path>
                  <a:path w="384809" h="406400">
                    <a:moveTo>
                      <a:pt x="384200" y="203263"/>
                    </a:moveTo>
                    <a:lnTo>
                      <a:pt x="382574" y="198056"/>
                    </a:lnTo>
                    <a:lnTo>
                      <a:pt x="378536" y="193192"/>
                    </a:lnTo>
                    <a:lnTo>
                      <a:pt x="380771" y="210197"/>
                    </a:lnTo>
                    <a:lnTo>
                      <a:pt x="384200" y="2032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7" name="object 46">
              <a:extLst>
                <a:ext uri="{FF2B5EF4-FFF2-40B4-BE49-F238E27FC236}">
                  <a16:creationId xmlns:a16="http://schemas.microsoft.com/office/drawing/2014/main" id="{7CE172A1-8B6A-40F3-A6FF-DE171D424D49}"/>
                </a:ext>
              </a:extLst>
            </p:cNvPr>
            <p:cNvSpPr txBox="1"/>
            <p:nvPr/>
          </p:nvSpPr>
          <p:spPr>
            <a:xfrm>
              <a:off x="8674744" y="7207972"/>
              <a:ext cx="5806440" cy="3302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spc="-25" dirty="0">
                  <a:latin typeface="Source Sans Pro"/>
                  <a:cs typeface="Source Sans Pro"/>
                </a:rPr>
                <a:t>not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participating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in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national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cancer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screening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programs.</a:t>
              </a:r>
              <a:endParaRPr sz="2000">
                <a:latin typeface="Source Sans Pro"/>
                <a:cs typeface="Source Sans Pro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1426" y="1905000"/>
            <a:ext cx="13307060" cy="1156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Diabetes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(diabetes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mellitus)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chronic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body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cannot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properly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process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glucose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(sugar)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from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food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Diabetes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treatable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but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lead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life-threatening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complications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left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untreated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managed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well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different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types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diabetes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three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being: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6922" y="3174693"/>
            <a:ext cx="5028565" cy="1479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spcBef>
                <a:spcPts val="100"/>
              </a:spcBef>
              <a:buFontTx/>
              <a:buChar char="•"/>
              <a:tabLst>
                <a:tab pos="372110" algn="l"/>
                <a:tab pos="372745" algn="l"/>
              </a:tabLst>
            </a:pPr>
            <a:r>
              <a:rPr lang="en-AU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typ</a:t>
            </a:r>
            <a:r>
              <a:rPr lang="en-AU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lang="en-AU"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AU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1</a:t>
            </a:r>
            <a:r>
              <a:rPr lang="en-AU"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AU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diabetes</a:t>
            </a:r>
          </a:p>
          <a:p>
            <a:pPr marL="372110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typ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2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diab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es</a:t>
            </a:r>
            <a:endParaRPr sz="2400" dirty="0">
              <a:latin typeface="Source Sans Pro"/>
              <a:cs typeface="Source Sans Pro"/>
            </a:endParaRPr>
          </a:p>
          <a:p>
            <a:pPr marL="372110" indent="-360045">
              <a:lnSpc>
                <a:spcPct val="100000"/>
              </a:lnSpc>
              <a:spcBef>
                <a:spcPts val="20"/>
              </a:spcBef>
              <a:buChar char="•"/>
              <a:tabLst>
                <a:tab pos="372110" algn="l"/>
                <a:tab pos="372745" algn="l"/>
              </a:tabLst>
            </a:pP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sta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tiona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diab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mellitu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(GDM)</a:t>
            </a:r>
            <a:endParaRPr sz="2400" dirty="0">
              <a:latin typeface="Source Sans Pro"/>
              <a:cs typeface="Source Sans Pro"/>
            </a:endParaRPr>
          </a:p>
          <a:p>
            <a:pPr marL="372110">
              <a:lnSpc>
                <a:spcPct val="100000"/>
              </a:lnSpc>
              <a:spcBef>
                <a:spcPts val="320"/>
              </a:spcBef>
            </a:pPr>
            <a:r>
              <a:rPr sz="2000" spc="-15" dirty="0">
                <a:latin typeface="Source Sans Pro"/>
                <a:cs typeface="Source Sans Pro"/>
              </a:rPr>
              <a:t>(a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type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of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diabetes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that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occurs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in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pregnancy).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89900" y="3260420"/>
            <a:ext cx="6868795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83540">
              <a:lnSpc>
                <a:spcPct val="116700"/>
              </a:lnSpc>
              <a:spcBef>
                <a:spcPts val="100"/>
              </a:spcBef>
            </a:pPr>
            <a:r>
              <a:rPr sz="2000" spc="-25" dirty="0">
                <a:latin typeface="Source Sans Pro"/>
                <a:cs typeface="Source Sans Pro"/>
              </a:rPr>
              <a:t>Diabetes </a:t>
            </a:r>
            <a:r>
              <a:rPr sz="2000" spc="-10" dirty="0">
                <a:latin typeface="Source Sans Pro"/>
                <a:cs typeface="Source Sans Pro"/>
              </a:rPr>
              <a:t>is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serious problem for</a:t>
            </a:r>
            <a:r>
              <a:rPr sz="2000" spc="-15" dirty="0">
                <a:latin typeface="Source Sans Pro"/>
                <a:cs typeface="Source Sans Pro"/>
              </a:rPr>
              <a:t> the </a:t>
            </a:r>
            <a:r>
              <a:rPr sz="2000" spc="-20" dirty="0">
                <a:latin typeface="Source Sans Pro"/>
                <a:cs typeface="Source Sans Pro"/>
              </a:rPr>
              <a:t>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50" dirty="0">
                <a:latin typeface="Source Sans Pro"/>
                <a:cs typeface="Source Sans Pro"/>
              </a:rPr>
              <a:t>Torres 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S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spc="-7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ai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popul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65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ommo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or</a:t>
            </a:r>
            <a:r>
              <a:rPr sz="2000" dirty="0">
                <a:latin typeface="Source Sans Pro"/>
                <a:cs typeface="Source Sans Pro"/>
              </a:rPr>
              <a:t>m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typ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  </a:t>
            </a:r>
            <a:r>
              <a:rPr sz="2000" spc="-25" dirty="0">
                <a:latin typeface="Source Sans Pro"/>
                <a:cs typeface="Source Sans Pro"/>
              </a:rPr>
              <a:t>diabetes,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occurs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earlier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Torres</a:t>
            </a:r>
            <a:endParaRPr sz="2000" dirty="0">
              <a:latin typeface="Source Sans Pro"/>
              <a:cs typeface="Source Sans Pro"/>
            </a:endParaRPr>
          </a:p>
          <a:p>
            <a:pPr marL="38100" marR="30480">
              <a:lnSpc>
                <a:spcPct val="116700"/>
              </a:lnSpc>
            </a:pP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than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non-Indigenous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often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undetected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untreated.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13F7AF3E-51CA-4538-9D62-E89397A7AEC8}"/>
              </a:ext>
            </a:extLst>
          </p:cNvPr>
          <p:cNvSpPr txBox="1"/>
          <p:nvPr/>
        </p:nvSpPr>
        <p:spPr>
          <a:xfrm>
            <a:off x="1536345" y="5000046"/>
            <a:ext cx="6962775" cy="1170940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136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Incidence</a:t>
            </a: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51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NATSIHS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28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7.9%</a:t>
            </a:r>
            <a:r>
              <a:rPr sz="2800" b="1" spc="-1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self-reported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diabetes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47" name="object 6">
            <a:extLst>
              <a:ext uri="{FF2B5EF4-FFF2-40B4-BE49-F238E27FC236}">
                <a16:creationId xmlns:a16="http://schemas.microsoft.com/office/drawing/2014/main" id="{1C6C93ED-13EB-440B-B48B-B938042C300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4584" y="6373948"/>
            <a:ext cx="863803" cy="867946"/>
          </a:xfrm>
          <a:prstGeom prst="rect">
            <a:avLst/>
          </a:prstGeom>
        </p:spPr>
      </p:pic>
      <p:sp>
        <p:nvSpPr>
          <p:cNvPr id="48" name="object 7">
            <a:extLst>
              <a:ext uri="{FF2B5EF4-FFF2-40B4-BE49-F238E27FC236}">
                <a16:creationId xmlns:a16="http://schemas.microsoft.com/office/drawing/2014/main" id="{AF9F0608-B549-4D88-A3DE-1CE929E12860}"/>
              </a:ext>
            </a:extLst>
          </p:cNvPr>
          <p:cNvSpPr txBox="1"/>
          <p:nvPr/>
        </p:nvSpPr>
        <p:spPr>
          <a:xfrm>
            <a:off x="2490626" y="6398110"/>
            <a:ext cx="4264025" cy="902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375"/>
              </a:lnSpc>
              <a:spcBef>
                <a:spcPts val="100"/>
              </a:spcBef>
              <a:tabLst>
                <a:tab pos="303784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7.6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8.2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3500">
              <a:lnSpc>
                <a:spcPts val="1535"/>
              </a:lnSpc>
              <a:tabLst>
                <a:tab pos="3037840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49" name="object 8">
            <a:extLst>
              <a:ext uri="{FF2B5EF4-FFF2-40B4-BE49-F238E27FC236}">
                <a16:creationId xmlns:a16="http://schemas.microsoft.com/office/drawing/2014/main" id="{7344BBA6-44BC-458C-87DC-573A4486598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1177" y="6373968"/>
            <a:ext cx="863810" cy="868484"/>
          </a:xfrm>
          <a:prstGeom prst="rect">
            <a:avLst/>
          </a:prstGeom>
        </p:spPr>
      </p:pic>
      <p:sp>
        <p:nvSpPr>
          <p:cNvPr id="50" name="object 9">
            <a:extLst>
              <a:ext uri="{FF2B5EF4-FFF2-40B4-BE49-F238E27FC236}">
                <a16:creationId xmlns:a16="http://schemas.microsoft.com/office/drawing/2014/main" id="{B35E47AE-94E7-471A-A40A-7F42B419D4B1}"/>
              </a:ext>
            </a:extLst>
          </p:cNvPr>
          <p:cNvSpPr txBox="1"/>
          <p:nvPr/>
        </p:nvSpPr>
        <p:spPr>
          <a:xfrm>
            <a:off x="1637926" y="8092420"/>
            <a:ext cx="11099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id="{BF08C1B0-16B4-4D98-937A-3146571F2F82}"/>
              </a:ext>
            </a:extLst>
          </p:cNvPr>
          <p:cNvSpPr txBox="1"/>
          <p:nvPr/>
        </p:nvSpPr>
        <p:spPr>
          <a:xfrm>
            <a:off x="4610945" y="8092420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2" name="object 11">
            <a:extLst>
              <a:ext uri="{FF2B5EF4-FFF2-40B4-BE49-F238E27FC236}">
                <a16:creationId xmlns:a16="http://schemas.microsoft.com/office/drawing/2014/main" id="{D73FE143-3242-4055-9E7D-0AC3D922C562}"/>
              </a:ext>
            </a:extLst>
          </p:cNvPr>
          <p:cNvSpPr txBox="1"/>
          <p:nvPr/>
        </p:nvSpPr>
        <p:spPr>
          <a:xfrm>
            <a:off x="3354153" y="7399954"/>
            <a:ext cx="40836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86956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7.0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53" name="object 12">
            <a:extLst>
              <a:ext uri="{FF2B5EF4-FFF2-40B4-BE49-F238E27FC236}">
                <a16:creationId xmlns:a16="http://schemas.microsoft.com/office/drawing/2014/main" id="{53FCF97F-7357-48CE-919D-1280213FC2C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2906" y="7462338"/>
            <a:ext cx="1578156" cy="596047"/>
          </a:xfrm>
          <a:prstGeom prst="rect">
            <a:avLst/>
          </a:prstGeom>
        </p:spPr>
      </p:pic>
      <p:pic>
        <p:nvPicPr>
          <p:cNvPr id="54" name="object 13">
            <a:extLst>
              <a:ext uri="{FF2B5EF4-FFF2-40B4-BE49-F238E27FC236}">
                <a16:creationId xmlns:a16="http://schemas.microsoft.com/office/drawing/2014/main" id="{0B7CCB3F-8BBC-433A-AA7E-067082745CB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5360" y="7324575"/>
            <a:ext cx="1568281" cy="733851"/>
          </a:xfrm>
          <a:prstGeom prst="rect">
            <a:avLst/>
          </a:prstGeom>
        </p:spPr>
      </p:pic>
      <p:pic>
        <p:nvPicPr>
          <p:cNvPr id="55" name="object 14">
            <a:extLst>
              <a:ext uri="{FF2B5EF4-FFF2-40B4-BE49-F238E27FC236}">
                <a16:creationId xmlns:a16="http://schemas.microsoft.com/office/drawing/2014/main" id="{F23B5DCB-DDE9-4433-A398-3D0F23908D5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5710" y="5051545"/>
            <a:ext cx="651624" cy="59867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9722" y="3221972"/>
            <a:ext cx="14157318" cy="74379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High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sugar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levels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(HSL)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are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a </a:t>
            </a:r>
            <a:r>
              <a:rPr sz="20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pre-cursor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diabetes.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the 2018-19 </a:t>
            </a:r>
            <a:r>
              <a:rPr sz="2000" spc="-25" dirty="0">
                <a:latin typeface="Source Sans Pro"/>
                <a:cs typeface="Source Sans Pro"/>
              </a:rPr>
              <a:t>NATSIHS,</a:t>
            </a:r>
            <a:r>
              <a:rPr lang="en-US" sz="2000" spc="-25" dirty="0">
                <a:latin typeface="Source Sans Pro"/>
                <a:cs typeface="Source Sans Pro"/>
              </a:rPr>
              <a:t> </a:t>
            </a:r>
            <a:r>
              <a:rPr lang="en-US"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13% </a:t>
            </a:r>
            <a:r>
              <a:rPr lang="en-US"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lang="en-US"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f adul</a:t>
            </a:r>
            <a:r>
              <a:rPr lang="en-US"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lang="en-US"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 </a:t>
            </a:r>
            <a:r>
              <a:rPr lang="en-US" sz="2000" spc="-20" dirty="0">
                <a:latin typeface="Source Sans Pro"/>
                <a:cs typeface="Source Sans Pro"/>
              </a:rPr>
              <a:t>r</a:t>
            </a:r>
            <a:r>
              <a:rPr lang="en-US" sz="2000" dirty="0">
                <a:latin typeface="Source Sans Pro"/>
                <a:cs typeface="Source Sans Pro"/>
              </a:rPr>
              <a:t>epor</a:t>
            </a:r>
            <a:r>
              <a:rPr lang="en-US" sz="2000" spc="-30" dirty="0">
                <a:latin typeface="Source Sans Pro"/>
                <a:cs typeface="Source Sans Pro"/>
              </a:rPr>
              <a:t>t</a:t>
            </a:r>
            <a:r>
              <a:rPr lang="en-US" sz="2000" dirty="0">
                <a:latin typeface="Source Sans Pro"/>
                <a:cs typeface="Source Sans Pro"/>
              </a:rPr>
              <a:t>ed </a:t>
            </a:r>
          </a:p>
          <a:p>
            <a:pPr marL="38100">
              <a:lnSpc>
                <a:spcPct val="100000"/>
              </a:lnSpc>
              <a:spcBef>
                <a:spcPts val="500"/>
              </a:spcBef>
            </a:pPr>
            <a:r>
              <a:rPr lang="en-US" sz="2000" dirty="0">
                <a:latin typeface="Source Sans Pro"/>
                <a:cs typeface="Source Sans Pro"/>
              </a:rPr>
              <a:t>having HSL and</a:t>
            </a:r>
            <a:r>
              <a:rPr lang="en-US" sz="2000" spc="-65" dirty="0">
                <a:latin typeface="Source Sans Pro"/>
                <a:cs typeface="Source Sans Pro"/>
              </a:rPr>
              <a:t>/</a:t>
            </a:r>
            <a:r>
              <a:rPr lang="en-US" sz="2000" dirty="0">
                <a:latin typeface="Source Sans Pro"/>
                <a:cs typeface="Source Sans Pro"/>
              </a:rPr>
              <a:t>or diab</a:t>
            </a:r>
            <a:r>
              <a:rPr lang="en-US" sz="2000" spc="-25" dirty="0">
                <a:latin typeface="Source Sans Pro"/>
                <a:cs typeface="Source Sans Pro"/>
              </a:rPr>
              <a:t>e</a:t>
            </a:r>
            <a:r>
              <a:rPr lang="en-US" sz="2000" spc="-30" dirty="0">
                <a:latin typeface="Source Sans Pro"/>
                <a:cs typeface="Source Sans Pro"/>
              </a:rPr>
              <a:t>t</a:t>
            </a:r>
            <a:r>
              <a:rPr lang="en-US" sz="2000" dirty="0">
                <a:latin typeface="Source Sans Pro"/>
                <a:cs typeface="Source Sans Pro"/>
              </a:rPr>
              <a:t>es</a:t>
            </a:r>
            <a:r>
              <a:rPr lang="en-US" sz="2000" spc="-170" dirty="0">
                <a:latin typeface="Source Sans Pro"/>
                <a:cs typeface="Source Sans Pro"/>
              </a:rPr>
              <a:t> </a:t>
            </a:r>
            <a:r>
              <a:rPr lang="en-US" sz="1725" spc="7" baseline="31400" dirty="0">
                <a:latin typeface="Source Sans Pro"/>
                <a:cs typeface="Source Sans Pro"/>
              </a:rPr>
              <a:t>[4</a:t>
            </a:r>
            <a:r>
              <a:rPr lang="en-US" sz="1725" spc="-7" baseline="31400" dirty="0">
                <a:latin typeface="Source Sans Pro"/>
                <a:cs typeface="Source Sans Pro"/>
              </a:rPr>
              <a:t>]</a:t>
            </a:r>
            <a:r>
              <a:rPr lang="en-US" sz="2000" dirty="0">
                <a:latin typeface="Source Sans Pro"/>
                <a:cs typeface="Source Sans Pro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4A27579-A3EE-498C-9CB2-3F8E0128261E}"/>
              </a:ext>
            </a:extLst>
          </p:cNvPr>
          <p:cNvGrpSpPr/>
          <p:nvPr/>
        </p:nvGrpSpPr>
        <p:grpSpPr>
          <a:xfrm>
            <a:off x="2967585" y="4113825"/>
            <a:ext cx="10320830" cy="1037348"/>
            <a:chOff x="2936307" y="3143272"/>
            <a:chExt cx="10320830" cy="1037348"/>
          </a:xfrm>
        </p:grpSpPr>
        <p:sp>
          <p:nvSpPr>
            <p:cNvPr id="5" name="object 5"/>
            <p:cNvSpPr txBox="1"/>
            <p:nvPr/>
          </p:nvSpPr>
          <p:spPr>
            <a:xfrm>
              <a:off x="3802362" y="3277651"/>
              <a:ext cx="3411854" cy="9029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00">
                <a:lnSpc>
                  <a:spcPts val="5375"/>
                </a:lnSpc>
                <a:spcBef>
                  <a:spcPts val="100"/>
                </a:spcBef>
                <a:tabLst>
                  <a:tab pos="2380615" algn="l"/>
                </a:tabLst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13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	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14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 dirty="0">
                <a:latin typeface="Source Sans Pro Black"/>
                <a:cs typeface="Source Sans Pro Black"/>
              </a:endParaRPr>
            </a:p>
            <a:p>
              <a:pPr marL="62865">
                <a:lnSpc>
                  <a:spcPts val="1535"/>
                </a:lnSpc>
                <a:tabLst>
                  <a:tab pos="238061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7665396" y="3911117"/>
              <a:ext cx="110998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20" dirty="0">
                  <a:latin typeface="Source Sans Pro"/>
                  <a:cs typeface="Source Sans Pro"/>
                </a:rPr>
                <a:t>em</a:t>
              </a:r>
              <a:r>
                <a:rPr sz="1600" spc="-45" dirty="0">
                  <a:latin typeface="Source Sans Pro"/>
                  <a:cs typeface="Source Sans Pro"/>
                </a:rPr>
                <a:t>o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40" dirty="0">
                  <a:latin typeface="Source Sans Pro"/>
                  <a:cs typeface="Source Sans Pro"/>
                </a:rPr>
                <a:t>e</a:t>
              </a:r>
              <a:r>
                <a:rPr sz="1600" spc="-20" dirty="0">
                  <a:latin typeface="Source Sans Pro"/>
                  <a:cs typeface="Source Sans Pro"/>
                </a:rPr>
                <a:t>as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10638414" y="3911117"/>
              <a:ext cx="149733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non-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20" dirty="0">
                  <a:latin typeface="Source Sans Pro"/>
                  <a:cs typeface="Source Sans Pro"/>
                </a:rPr>
                <a:t>em</a:t>
              </a:r>
              <a:r>
                <a:rPr sz="1600" spc="-45" dirty="0">
                  <a:latin typeface="Source Sans Pro"/>
                  <a:cs typeface="Source Sans Pro"/>
                </a:rPr>
                <a:t>o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40" dirty="0">
                  <a:latin typeface="Source Sans Pro"/>
                  <a:cs typeface="Source Sans Pro"/>
                </a:rPr>
                <a:t>e</a:t>
              </a:r>
              <a:r>
                <a:rPr sz="1600" spc="-20" dirty="0">
                  <a:latin typeface="Source Sans Pro"/>
                  <a:cs typeface="Source Sans Pro"/>
                </a:rPr>
                <a:t>as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7712" y="3253490"/>
              <a:ext cx="863803" cy="8679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36307" y="3253509"/>
              <a:ext cx="863810" cy="868484"/>
            </a:xfrm>
            <a:prstGeom prst="rect">
              <a:avLst/>
            </a:prstGeom>
          </p:spPr>
        </p:pic>
        <p:sp>
          <p:nvSpPr>
            <p:cNvPr id="10" name="object 10"/>
            <p:cNvSpPr txBox="1"/>
            <p:nvPr/>
          </p:nvSpPr>
          <p:spPr>
            <a:xfrm>
              <a:off x="9394342" y="3218651"/>
              <a:ext cx="1043940" cy="756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19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>
                <a:latin typeface="Source Sans Pro Black"/>
                <a:cs typeface="Source Sans Pro Black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12213197" y="3218651"/>
              <a:ext cx="1043940" cy="756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12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>
                <a:latin typeface="Source Sans Pro Black"/>
                <a:cs typeface="Source Sans Pro Black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40396" y="3281037"/>
              <a:ext cx="1578156" cy="5960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52848" y="3143272"/>
              <a:ext cx="1568282" cy="73385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42B1B74-B2FB-4B0A-87ED-29B6784CA23A}"/>
              </a:ext>
            </a:extLst>
          </p:cNvPr>
          <p:cNvGrpSpPr/>
          <p:nvPr/>
        </p:nvGrpSpPr>
        <p:grpSpPr>
          <a:xfrm>
            <a:off x="1493989" y="7315050"/>
            <a:ext cx="13187211" cy="882549"/>
            <a:chOff x="3218868" y="7052414"/>
            <a:chExt cx="13187211" cy="882549"/>
          </a:xfrm>
        </p:grpSpPr>
        <p:sp>
          <p:nvSpPr>
            <p:cNvPr id="14" name="object 14"/>
            <p:cNvSpPr txBox="1"/>
            <p:nvPr/>
          </p:nvSpPr>
          <p:spPr>
            <a:xfrm>
              <a:off x="4165600" y="7052414"/>
              <a:ext cx="12240479" cy="882549"/>
            </a:xfrm>
            <a:prstGeom prst="rect">
              <a:avLst/>
            </a:prstGeom>
          </p:spPr>
          <p:txBody>
            <a:bodyPr vert="horz" wrap="square" lIns="0" tIns="163195" rIns="0" bIns="0" rtlCol="0">
              <a:spAutoFit/>
            </a:bodyPr>
            <a:lstStyle/>
            <a:p>
              <a:pPr marL="38100" marR="30480">
                <a:lnSpc>
                  <a:spcPct val="106100"/>
                </a:lnSpc>
                <a:spcBef>
                  <a:spcPts val="1150"/>
                </a:spcBef>
              </a:pPr>
              <a:r>
                <a:rPr sz="2200" dirty="0">
                  <a:latin typeface="Source Sans Pro"/>
                  <a:cs typeface="Source Sans Pro"/>
                </a:rPr>
                <a:t>In</a:t>
              </a:r>
              <a:r>
                <a:rPr sz="2200" spc="-10" dirty="0">
                  <a:latin typeface="Source Sans Pro"/>
                  <a:cs typeface="Source Sans Pro"/>
                </a:rPr>
                <a:t> </a:t>
              </a:r>
              <a:r>
                <a:rPr sz="2200" dirty="0">
                  <a:latin typeface="Source Sans Pro"/>
                  <a:cs typeface="Source Sans Pro"/>
                </a:rPr>
                <a:t>2017-18,</a:t>
              </a:r>
              <a:r>
                <a:rPr sz="2200" spc="-5" dirty="0">
                  <a:latin typeface="Source Sans Pro"/>
                  <a:cs typeface="Source Sans Pro"/>
                </a:rPr>
                <a:t> there</a:t>
              </a:r>
              <a:r>
                <a:rPr sz="2200" spc="-10" dirty="0">
                  <a:latin typeface="Source Sans Pro"/>
                  <a:cs typeface="Source Sans Pro"/>
                </a:rPr>
                <a:t> were</a:t>
              </a:r>
              <a:r>
                <a:rPr sz="2200" spc="-50" dirty="0">
                  <a:latin typeface="Source Sans Pro"/>
                  <a:cs typeface="Source Sans Pro"/>
                </a:rPr>
                <a:t> </a:t>
              </a:r>
              <a:r>
                <a:rPr sz="2000" b="1" dirty="0">
                  <a:solidFill>
                    <a:srgbClr val="26BCB7"/>
                  </a:solidFill>
                  <a:latin typeface="Source Sans Pro"/>
                  <a:cs typeface="Source Sans Pro"/>
                </a:rPr>
                <a:t>1,715</a:t>
              </a:r>
              <a:r>
                <a:rPr lang="en-AU"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new cases</a:t>
              </a:r>
              <a:r>
                <a:rPr sz="2000" b="1" spc="-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of</a:t>
              </a:r>
              <a:r>
                <a:rPr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000" b="1" dirty="0">
                  <a:solidFill>
                    <a:srgbClr val="26BCB7"/>
                  </a:solidFill>
                  <a:latin typeface="Source Sans Pro"/>
                  <a:cs typeface="Source Sans Pro"/>
                </a:rPr>
                <a:t>GDM</a:t>
              </a:r>
              <a:r>
                <a:rPr sz="2000" b="1" spc="-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200" dirty="0">
                  <a:latin typeface="Source Sans Pro"/>
                  <a:cs typeface="Source Sans Pro"/>
                </a:rPr>
                <a:t>among</a:t>
              </a:r>
              <a:r>
                <a:rPr sz="2200" spc="-10" dirty="0">
                  <a:latin typeface="Source Sans Pro"/>
                  <a:cs typeface="Source Sans Pro"/>
                </a:rPr>
                <a:t> </a:t>
              </a:r>
              <a:r>
                <a:rPr sz="2200" dirty="0">
                  <a:latin typeface="Source Sans Pro"/>
                  <a:cs typeface="Source Sans Pro"/>
                </a:rPr>
                <a:t>Aboriginal</a:t>
              </a:r>
              <a:r>
                <a:rPr lang="en-AU" sz="2200" dirty="0">
                  <a:latin typeface="Source Sans Pro"/>
                  <a:cs typeface="Source Sans Pro"/>
                </a:rPr>
                <a:t> </a:t>
              </a:r>
              <a:r>
                <a:rPr sz="2200" dirty="0">
                  <a:latin typeface="Source Sans Pro"/>
                  <a:cs typeface="Source Sans Pro"/>
                </a:rPr>
                <a:t>and</a:t>
              </a:r>
              <a:r>
                <a:rPr sz="2200" spc="-5" dirty="0">
                  <a:latin typeface="Source Sans Pro"/>
                  <a:cs typeface="Source Sans Pro"/>
                </a:rPr>
                <a:t> </a:t>
              </a:r>
              <a:r>
                <a:rPr sz="2200" spc="-30" dirty="0">
                  <a:latin typeface="Source Sans Pro"/>
                  <a:cs typeface="Source Sans Pro"/>
                </a:rPr>
                <a:t>Torres</a:t>
              </a:r>
              <a:r>
                <a:rPr lang="en-AU" sz="2200" spc="-30" dirty="0">
                  <a:latin typeface="Source Sans Pro"/>
                  <a:cs typeface="Source Sans Pro"/>
                </a:rPr>
                <a:t> </a:t>
              </a:r>
              <a:r>
                <a:rPr sz="2200" spc="-425" dirty="0">
                  <a:latin typeface="Source Sans Pro"/>
                  <a:cs typeface="Source Sans Pro"/>
                </a:rPr>
                <a:t> </a:t>
              </a:r>
              <a:r>
                <a:rPr sz="2200" spc="-20" dirty="0">
                  <a:latin typeface="Source Sans Pro"/>
                  <a:cs typeface="Source Sans Pro"/>
                </a:rPr>
                <a:t>Strait</a:t>
              </a:r>
              <a:r>
                <a:rPr sz="2200" spc="-5" dirty="0">
                  <a:latin typeface="Source Sans Pro"/>
                  <a:cs typeface="Source Sans Pro"/>
                </a:rPr>
                <a:t> </a:t>
              </a:r>
              <a:r>
                <a:rPr sz="2200" dirty="0">
                  <a:latin typeface="Source Sans Pro"/>
                  <a:cs typeface="Source Sans Pro"/>
                </a:rPr>
                <a:t>Islander</a:t>
              </a:r>
              <a:br>
                <a:rPr lang="en-AU" sz="2200" dirty="0">
                  <a:latin typeface="Source Sans Pro"/>
                  <a:cs typeface="Source Sans Pro"/>
                </a:rPr>
              </a:br>
              <a:r>
                <a:rPr sz="2200" spc="-5" dirty="0">
                  <a:latin typeface="Source Sans Pro"/>
                  <a:cs typeface="Source Sans Pro"/>
                </a:rPr>
                <a:t>females</a:t>
              </a:r>
              <a:r>
                <a:rPr lang="en-AU" sz="2200" spc="-5" dirty="0">
                  <a:latin typeface="Source Sans Pro"/>
                  <a:cs typeface="Source Sans Pro"/>
                </a:rPr>
                <a:t> </a:t>
              </a:r>
              <a:r>
                <a:rPr sz="2200" spc="-10" dirty="0">
                  <a:latin typeface="Source Sans Pro"/>
                  <a:cs typeface="Source Sans Pro"/>
                </a:rPr>
                <a:t>aged</a:t>
              </a:r>
              <a:r>
                <a:rPr sz="2200" dirty="0">
                  <a:latin typeface="Source Sans Pro"/>
                  <a:cs typeface="Source Sans Pro"/>
                </a:rPr>
                <a:t> 15-49 </a:t>
              </a:r>
              <a:r>
                <a:rPr sz="2200" spc="-15" dirty="0">
                  <a:latin typeface="Source Sans Pro"/>
                  <a:cs typeface="Source Sans Pro"/>
                </a:rPr>
                <a:t>years</a:t>
              </a:r>
              <a:r>
                <a:rPr sz="2200" spc="-185" dirty="0">
                  <a:latin typeface="Source Sans Pro"/>
                  <a:cs typeface="Source Sans Pro"/>
                </a:rPr>
                <a:t> </a:t>
              </a:r>
              <a:r>
                <a:rPr sz="1875" spc="7" baseline="33333" dirty="0">
                  <a:latin typeface="Source Sans Pro"/>
                  <a:cs typeface="Source Sans Pro"/>
                </a:rPr>
                <a:t>[6]</a:t>
              </a:r>
              <a:r>
                <a:rPr sz="2200" spc="5" dirty="0">
                  <a:latin typeface="Source Sans Pro"/>
                  <a:cs typeface="Source Sans Pro"/>
                </a:rPr>
                <a:t>.</a:t>
              </a:r>
              <a:endParaRPr sz="2200" dirty="0">
                <a:latin typeface="Source Sans Pro"/>
                <a:cs typeface="Source Sans Pro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8868" y="7067017"/>
              <a:ext cx="863803" cy="867946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37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C961027-BF26-4900-A55F-6A156F403D82}"/>
              </a:ext>
            </a:extLst>
          </p:cNvPr>
          <p:cNvGrpSpPr/>
          <p:nvPr/>
        </p:nvGrpSpPr>
        <p:grpSpPr>
          <a:xfrm>
            <a:off x="3022600" y="5451378"/>
            <a:ext cx="10135521" cy="1799293"/>
            <a:chOff x="-1026482" y="5510660"/>
            <a:chExt cx="10090882" cy="1799293"/>
          </a:xfrm>
        </p:grpSpPr>
        <p:sp>
          <p:nvSpPr>
            <p:cNvPr id="3" name="object 3"/>
            <p:cNvSpPr txBox="1"/>
            <p:nvPr/>
          </p:nvSpPr>
          <p:spPr>
            <a:xfrm>
              <a:off x="-1026482" y="5615834"/>
              <a:ext cx="5556375" cy="877163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20"/>
                </a:spcBef>
              </a:pPr>
              <a:r>
                <a:rPr sz="2000" spc="-10" dirty="0">
                  <a:latin typeface="Source Sans Pro"/>
                  <a:cs typeface="Source Sans Pro"/>
                </a:rPr>
                <a:t>In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2019,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the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incidence</a:t>
              </a:r>
              <a:r>
                <a:rPr sz="2000" spc="-35" dirty="0">
                  <a:latin typeface="Source Sans Pro"/>
                  <a:cs typeface="Source Sans Pro"/>
                </a:rPr>
                <a:t> </a:t>
              </a:r>
              <a:r>
                <a:rPr sz="2000" spc="-45" dirty="0">
                  <a:latin typeface="Source Sans Pro"/>
                  <a:cs typeface="Source Sans Pro"/>
                </a:rPr>
                <a:t>rate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for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sz="2800" b="1" spc="-3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type</a:t>
              </a:r>
              <a:r>
                <a:rPr sz="2800" b="1" spc="-1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1</a:t>
              </a:r>
              <a:r>
                <a:rPr sz="2800" b="1" spc="-10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diabetes</a:t>
              </a:r>
              <a:br>
                <a:rPr lang="en-AU" sz="2800" b="1" spc="-235" dirty="0">
                  <a:solidFill>
                    <a:srgbClr val="1399C9"/>
                  </a:solidFill>
                  <a:latin typeface="Source Sans Pro"/>
                  <a:cs typeface="Source Sans Pro"/>
                </a:rPr>
              </a:br>
              <a:r>
                <a:rPr sz="2000" spc="-20" dirty="0">
                  <a:latin typeface="Source Sans Pro"/>
                  <a:cs typeface="Source Sans Pro"/>
                </a:rPr>
                <a:t>was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800" b="1" spc="-2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13</a:t>
              </a:r>
              <a:r>
                <a:rPr sz="2800" b="1" spc="-10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3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per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4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100,000</a:t>
              </a:r>
              <a:r>
                <a:rPr sz="2800" b="1" spc="-39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1725" spc="-15" baseline="31400" dirty="0">
                  <a:latin typeface="Source Sans Pro"/>
                  <a:cs typeface="Source Sans Pro"/>
                </a:rPr>
                <a:t>[5]</a:t>
              </a:r>
              <a:r>
                <a:rPr sz="2000" spc="-10" dirty="0">
                  <a:latin typeface="Source Sans Pro"/>
                  <a:cs typeface="Source Sans Pro"/>
                </a:rPr>
                <a:t>:</a:t>
              </a:r>
              <a:endParaRPr sz="2000" dirty="0">
                <a:latin typeface="Source Sans Pro"/>
                <a:cs typeface="Source Sans Pro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4200CFA-6062-480B-9441-D717130719CF}"/>
                </a:ext>
              </a:extLst>
            </p:cNvPr>
            <p:cNvGrpSpPr/>
            <p:nvPr/>
          </p:nvGrpSpPr>
          <p:grpSpPr>
            <a:xfrm>
              <a:off x="4926044" y="5510660"/>
              <a:ext cx="4138356" cy="1799293"/>
              <a:chOff x="6016171" y="5372120"/>
              <a:chExt cx="4138356" cy="1799293"/>
            </a:xfrm>
          </p:grpSpPr>
          <p:pic>
            <p:nvPicPr>
              <p:cNvPr id="16" name="object 16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016171" y="5372140"/>
                <a:ext cx="863810" cy="868484"/>
              </a:xfrm>
              <a:prstGeom prst="rect">
                <a:avLst/>
              </a:prstGeom>
            </p:spPr>
          </p:pic>
          <p:sp>
            <p:nvSpPr>
              <p:cNvPr id="17" name="object 17"/>
              <p:cNvSpPr txBox="1"/>
              <p:nvPr/>
            </p:nvSpPr>
            <p:spPr>
              <a:xfrm>
                <a:off x="6933024" y="5374022"/>
                <a:ext cx="683895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4800" b="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16</a:t>
                </a:r>
                <a:endParaRPr sz="4800">
                  <a:latin typeface="Source Sans Pro Black"/>
                  <a:cs typeface="Source Sans Pro Black"/>
                </a:endParaRPr>
              </a:p>
            </p:txBody>
          </p:sp>
          <p:sp>
            <p:nvSpPr>
              <p:cNvPr id="18" name="object 18"/>
              <p:cNvSpPr txBox="1"/>
              <p:nvPr/>
            </p:nvSpPr>
            <p:spPr>
              <a:xfrm>
                <a:off x="6933024" y="6023141"/>
                <a:ext cx="523875" cy="2692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600" spc="-20" dirty="0">
                    <a:latin typeface="Source Sans Pro"/>
                    <a:cs typeface="Source Sans Pro"/>
                  </a:rPr>
                  <a:t>males</a:t>
                </a:r>
                <a:endParaRPr sz="1600">
                  <a:latin typeface="Source Sans Pro"/>
                  <a:cs typeface="Source Sans Pro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9224887" y="5512704"/>
                <a:ext cx="929640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7200" b="1" spc="-3892" baseline="1273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9</a:t>
                </a:r>
                <a:r>
                  <a:rPr sz="800" spc="-20" dirty="0">
                    <a:latin typeface="Source Sans Pro"/>
                    <a:cs typeface="Source Sans Pro"/>
                  </a:rPr>
                  <a:t>f</a:t>
                </a:r>
                <a:r>
                  <a:rPr sz="800" spc="-10" dirty="0">
                    <a:latin typeface="Source Sans Pro"/>
                    <a:cs typeface="Source Sans Pro"/>
                  </a:rPr>
                  <a:t>emale</a:t>
                </a:r>
                <a:r>
                  <a:rPr sz="800" spc="15" dirty="0">
                    <a:latin typeface="Source Sans Pro"/>
                    <a:cs typeface="Source Sans Pro"/>
                  </a:rPr>
                  <a:t>s</a:t>
                </a:r>
                <a:r>
                  <a:rPr sz="7200" b="1" baseline="12731" dirty="0">
                    <a:solidFill>
                      <a:srgbClr val="1399C9"/>
                    </a:solidFill>
                    <a:latin typeface="Source Sans Pro Black"/>
                    <a:cs typeface="Source Sans Pro Black"/>
                  </a:rPr>
                  <a:t>.8</a:t>
                </a:r>
                <a:endParaRPr sz="7200" baseline="12731">
                  <a:latin typeface="Source Sans Pro Black"/>
                  <a:cs typeface="Source Sans Pro Black"/>
                </a:endParaRPr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327575" y="5372120"/>
                <a:ext cx="863803" cy="867946"/>
              </a:xfrm>
              <a:prstGeom prst="rect">
                <a:avLst/>
              </a:prstGeom>
            </p:spPr>
          </p:pic>
          <p:grpSp>
            <p:nvGrpSpPr>
              <p:cNvPr id="21" name="object 21"/>
              <p:cNvGrpSpPr/>
              <p:nvPr/>
            </p:nvGrpSpPr>
            <p:grpSpPr>
              <a:xfrm>
                <a:off x="6016190" y="6389124"/>
                <a:ext cx="4114800" cy="353060"/>
                <a:chOff x="6016190" y="6389124"/>
                <a:chExt cx="4114800" cy="353060"/>
              </a:xfrm>
            </p:grpSpPr>
            <p:sp>
              <p:nvSpPr>
                <p:cNvPr id="22" name="object 22"/>
                <p:cNvSpPr/>
                <p:nvPr/>
              </p:nvSpPr>
              <p:spPr>
                <a:xfrm>
                  <a:off x="6019365" y="6392299"/>
                  <a:ext cx="4108450" cy="194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8450" h="194945">
                      <a:moveTo>
                        <a:pt x="0" y="0"/>
                      </a:moveTo>
                      <a:lnTo>
                        <a:pt x="0" y="194398"/>
                      </a:lnTo>
                      <a:lnTo>
                        <a:pt x="1961007" y="194398"/>
                      </a:lnTo>
                      <a:lnTo>
                        <a:pt x="4108450" y="194398"/>
                      </a:lnTo>
                      <a:lnTo>
                        <a:pt x="4108450" y="0"/>
                      </a:lnTo>
                    </a:path>
                  </a:pathLst>
                </a:custGeom>
                <a:ln w="6350">
                  <a:solidFill>
                    <a:srgbClr val="26262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3" name="object 23"/>
                <p:cNvSpPr/>
                <p:nvPr/>
              </p:nvSpPr>
              <p:spPr>
                <a:xfrm>
                  <a:off x="8103468" y="6589874"/>
                  <a:ext cx="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3825">
                      <a:moveTo>
                        <a:pt x="0" y="0"/>
                      </a:moveTo>
                      <a:lnTo>
                        <a:pt x="0" y="123647"/>
                      </a:lnTo>
                    </a:path>
                  </a:pathLst>
                </a:custGeom>
                <a:ln w="6350">
                  <a:solidFill>
                    <a:srgbClr val="26262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4" name="object 24"/>
                <p:cNvSpPr/>
                <p:nvPr/>
              </p:nvSpPr>
              <p:spPr>
                <a:xfrm>
                  <a:off x="8090768" y="6713524"/>
                  <a:ext cx="25400" cy="2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0" h="25400">
                      <a:moveTo>
                        <a:pt x="25400" y="12699"/>
                      </a:moveTo>
                      <a:lnTo>
                        <a:pt x="25400" y="19710"/>
                      </a:lnTo>
                      <a:lnTo>
                        <a:pt x="19710" y="25399"/>
                      </a:lnTo>
                      <a:lnTo>
                        <a:pt x="12700" y="25399"/>
                      </a:lnTo>
                      <a:lnTo>
                        <a:pt x="5676" y="25399"/>
                      </a:lnTo>
                      <a:lnTo>
                        <a:pt x="0" y="19710"/>
                      </a:lnTo>
                      <a:lnTo>
                        <a:pt x="0" y="12699"/>
                      </a:lnTo>
                      <a:lnTo>
                        <a:pt x="0" y="5689"/>
                      </a:lnTo>
                      <a:lnTo>
                        <a:pt x="5676" y="0"/>
                      </a:lnTo>
                      <a:lnTo>
                        <a:pt x="12700" y="0"/>
                      </a:lnTo>
                      <a:lnTo>
                        <a:pt x="19710" y="0"/>
                      </a:lnTo>
                      <a:lnTo>
                        <a:pt x="25400" y="5689"/>
                      </a:lnTo>
                      <a:lnTo>
                        <a:pt x="25400" y="12699"/>
                      </a:lnTo>
                      <a:close/>
                    </a:path>
                  </a:pathLst>
                </a:custGeom>
                <a:ln w="6350">
                  <a:solidFill>
                    <a:srgbClr val="262626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BE5758-AF75-44E4-85DA-42A08F5ACEFE}"/>
                  </a:ext>
                </a:extLst>
              </p:cNvPr>
              <p:cNvSpPr txBox="1"/>
              <p:nvPr/>
            </p:nvSpPr>
            <p:spPr>
              <a:xfrm>
                <a:off x="7083396" y="6771303"/>
                <a:ext cx="213515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285"/>
                  </a:spcBef>
                </a:pPr>
                <a:r>
                  <a:rPr lang="en-AU" sz="2000" b="1" spc="-15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per</a:t>
                </a:r>
                <a:r>
                  <a:rPr lang="en-AU" sz="2000" b="1" spc="-75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 </a:t>
                </a:r>
                <a:r>
                  <a:rPr lang="en-AU" sz="2000" b="1" spc="-20" dirty="0">
                    <a:solidFill>
                      <a:srgbClr val="F9A364"/>
                    </a:solidFill>
                    <a:latin typeface="Source Sans Pro"/>
                    <a:cs typeface="Source Sans Pro"/>
                  </a:rPr>
                  <a:t>100,000</a:t>
                </a:r>
                <a:endParaRPr lang="en-AU" sz="2000" dirty="0">
                  <a:latin typeface="Source Sans Pro"/>
                  <a:cs typeface="Source Sans Pro"/>
                </a:endParaRP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273DDDF-3F23-4C87-B62D-798C66664246}"/>
              </a:ext>
            </a:extLst>
          </p:cNvPr>
          <p:cNvGrpSpPr/>
          <p:nvPr/>
        </p:nvGrpSpPr>
        <p:grpSpPr>
          <a:xfrm>
            <a:off x="8516013" y="1893329"/>
            <a:ext cx="7328286" cy="1066800"/>
            <a:chOff x="8038714" y="7239000"/>
            <a:chExt cx="7328286" cy="1066800"/>
          </a:xfrm>
        </p:grpSpPr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C3409FFC-5482-408A-A609-88FD4F7F53BC}"/>
                </a:ext>
              </a:extLst>
            </p:cNvPr>
            <p:cNvSpPr txBox="1"/>
            <p:nvPr/>
          </p:nvSpPr>
          <p:spPr>
            <a:xfrm>
              <a:off x="9199880" y="7252306"/>
              <a:ext cx="6167120" cy="10534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ts val="2365"/>
                </a:lnSpc>
                <a:spcBef>
                  <a:spcPts val="2285"/>
                </a:spcBef>
              </a:pPr>
              <a:r>
                <a:rPr sz="2000" spc="-40" dirty="0">
                  <a:latin typeface="Source Sans Pro"/>
                  <a:cs typeface="Source Sans Pro"/>
                </a:rPr>
                <a:t>Diab</a:t>
              </a:r>
              <a:r>
                <a:rPr sz="2000" spc="-60" dirty="0">
                  <a:latin typeface="Source Sans Pro"/>
                  <a:cs typeface="Source Sans Pro"/>
                </a:rPr>
                <a:t>e</a:t>
              </a:r>
              <a:r>
                <a:rPr sz="2000" spc="-70" dirty="0">
                  <a:latin typeface="Source Sans Pro"/>
                  <a:cs typeface="Source Sans Pro"/>
                </a:rPr>
                <a:t>t</a:t>
              </a:r>
              <a:r>
                <a:rPr sz="2000" spc="-40" dirty="0">
                  <a:latin typeface="Source Sans Pro"/>
                  <a:cs typeface="Source Sans Pro"/>
                </a:rPr>
                <a:t>e</a:t>
              </a:r>
              <a:r>
                <a:rPr sz="2000" dirty="0">
                  <a:latin typeface="Source Sans Pro"/>
                  <a:cs typeface="Source Sans Pro"/>
                </a:rPr>
                <a:t>s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inc</a:t>
              </a:r>
              <a:r>
                <a:rPr sz="2000" spc="-60" dirty="0">
                  <a:latin typeface="Source Sans Pro"/>
                  <a:cs typeface="Source Sans Pro"/>
                </a:rPr>
                <a:t>r</a:t>
              </a:r>
              <a:r>
                <a:rPr sz="2000" spc="-7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ase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wit</a:t>
              </a:r>
              <a:r>
                <a:rPr sz="2000" dirty="0">
                  <a:latin typeface="Source Sans Pro"/>
                  <a:cs typeface="Source Sans Pro"/>
                </a:rPr>
                <a:t>h</a:t>
              </a:r>
              <a:r>
                <a:rPr sz="2000" spc="-80" dirty="0">
                  <a:latin typeface="Source Sans Pro"/>
                  <a:cs typeface="Source Sans Pro"/>
                </a:rPr>
                <a:t> </a:t>
              </a:r>
              <a:r>
                <a:rPr sz="2000" spc="-40" dirty="0">
                  <a:latin typeface="Source Sans Pro"/>
                  <a:cs typeface="Source Sans Pro"/>
                </a:rPr>
                <a:t>a</a:t>
              </a:r>
              <a:r>
                <a:rPr sz="2000" spc="-70" dirty="0">
                  <a:latin typeface="Source Sans Pro"/>
                  <a:cs typeface="Source Sans Pro"/>
                </a:rPr>
                <a:t>g</a:t>
              </a:r>
              <a:r>
                <a:rPr sz="2000" spc="-40" dirty="0">
                  <a:latin typeface="Source Sans Pro"/>
                  <a:cs typeface="Source Sans Pro"/>
                </a:rPr>
                <a:t>e:</a:t>
              </a:r>
              <a:endParaRPr sz="2000" dirty="0">
                <a:latin typeface="Source Sans Pro"/>
                <a:cs typeface="Source Sans Pro"/>
              </a:endParaRPr>
            </a:p>
            <a:p>
              <a:pPr>
                <a:lnSpc>
                  <a:spcPts val="5725"/>
                </a:lnSpc>
              </a:pPr>
              <a:r>
                <a:rPr sz="4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3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5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r>
                <a:rPr sz="4200" b="1" spc="-390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o</a:t>
              </a:r>
              <a:r>
                <a:rPr sz="1600" dirty="0">
                  <a:latin typeface="Source Sans Pro"/>
                  <a:cs typeface="Source Sans Pro"/>
                </a:rPr>
                <a:t>f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peopl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5</a:t>
              </a:r>
              <a:r>
                <a:rPr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5</a:t>
              </a:r>
              <a:r>
                <a:rPr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7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y</a:t>
              </a:r>
              <a:r>
                <a:rPr sz="2800" b="1" spc="-8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e</a:t>
              </a:r>
              <a:r>
                <a:rPr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a</a:t>
              </a:r>
              <a:r>
                <a:rPr sz="2800" b="1" spc="-8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r</a:t>
              </a:r>
              <a:r>
                <a:rPr sz="2800" b="1" spc="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s</a:t>
              </a:r>
              <a:r>
                <a:rPr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+</a:t>
              </a:r>
              <a:r>
                <a:rPr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ha</a:t>
              </a:r>
              <a:r>
                <a:rPr sz="1600" dirty="0">
                  <a:latin typeface="Source Sans Pro"/>
                  <a:cs typeface="Source Sans Pro"/>
                </a:rPr>
                <a:t>d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diab</a:t>
              </a:r>
              <a:r>
                <a:rPr sz="1600" spc="-35" dirty="0">
                  <a:latin typeface="Source Sans Pro"/>
                  <a:cs typeface="Source Sans Pro"/>
                </a:rPr>
                <a:t>e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spc="-20" dirty="0">
                  <a:latin typeface="Source Sans Pro"/>
                  <a:cs typeface="Source Sans Pro"/>
                </a:rPr>
                <a:t>es.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57" name="object 15">
              <a:extLst>
                <a:ext uri="{FF2B5EF4-FFF2-40B4-BE49-F238E27FC236}">
                  <a16:creationId xmlns:a16="http://schemas.microsoft.com/office/drawing/2014/main" id="{934AE049-8C37-484D-8C2C-E0C50307AF6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8714" y="7239000"/>
              <a:ext cx="962924" cy="974559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582D71-5643-43F3-9BD1-7AF4CEB6AE3A}"/>
              </a:ext>
            </a:extLst>
          </p:cNvPr>
          <p:cNvGrpSpPr/>
          <p:nvPr/>
        </p:nvGrpSpPr>
        <p:grpSpPr>
          <a:xfrm>
            <a:off x="1756198" y="2018194"/>
            <a:ext cx="6067002" cy="819150"/>
            <a:chOff x="8214202" y="6172200"/>
            <a:chExt cx="6067002" cy="819150"/>
          </a:xfrm>
        </p:grpSpPr>
        <p:pic>
          <p:nvPicPr>
            <p:cNvPr id="59" name="object 17">
              <a:extLst>
                <a:ext uri="{FF2B5EF4-FFF2-40B4-BE49-F238E27FC236}">
                  <a16:creationId xmlns:a16="http://schemas.microsoft.com/office/drawing/2014/main" id="{94DE0BA0-159B-4349-AAB1-546DC20BF94B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14202" y="6172200"/>
              <a:ext cx="599598" cy="81915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01AACCE-07AA-4556-8E30-F2EFC5DF7773}"/>
                </a:ext>
              </a:extLst>
            </p:cNvPr>
            <p:cNvSpPr txBox="1"/>
            <p:nvPr/>
          </p:nvSpPr>
          <p:spPr>
            <a:xfrm>
              <a:off x="9006650" y="6226792"/>
              <a:ext cx="5274554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lang="en-US" sz="2000" spc="-40" dirty="0">
                  <a:latin typeface="Source Sans Pro"/>
                  <a:cs typeface="Source Sans Pro"/>
                </a:rPr>
                <a:t>W</a:t>
              </a:r>
              <a:r>
                <a:rPr lang="en-US" sz="2000" dirty="0">
                  <a:latin typeface="Source Sans Pro"/>
                  <a:cs typeface="Source Sans Pro"/>
                </a:rPr>
                <a:t>A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an</a:t>
              </a:r>
              <a:r>
                <a:rPr lang="en-US" sz="2000" dirty="0">
                  <a:latin typeface="Source Sans Pro"/>
                  <a:cs typeface="Source Sans Pro"/>
                </a:rPr>
                <a:t>d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th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N</a:t>
              </a:r>
              <a:r>
                <a:rPr lang="en-US" sz="2000" dirty="0">
                  <a:latin typeface="Source Sans Pro"/>
                  <a:cs typeface="Source Sans Pro"/>
                </a:rPr>
                <a:t>T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ha</a:t>
              </a:r>
              <a:r>
                <a:rPr lang="en-US" sz="2000" dirty="0">
                  <a:latin typeface="Source Sans Pro"/>
                  <a:cs typeface="Source Sans Pro"/>
                </a:rPr>
                <a:t>d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th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highe</a:t>
              </a:r>
              <a:r>
                <a:rPr lang="en-US" sz="2000" spc="-80" dirty="0">
                  <a:latin typeface="Source Sans Pro"/>
                  <a:cs typeface="Source Sans Pro"/>
                </a:rPr>
                <a:t>s</a:t>
              </a:r>
              <a:r>
                <a:rPr lang="en-US" sz="2000" dirty="0">
                  <a:latin typeface="Source Sans Pro"/>
                  <a:cs typeface="Source Sans Pro"/>
                </a:rPr>
                <a:t>t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l</a:t>
              </a:r>
              <a:r>
                <a:rPr lang="en-US" sz="2000" spc="-30" dirty="0">
                  <a:latin typeface="Source Sans Pro"/>
                  <a:cs typeface="Source Sans Pro"/>
                </a:rPr>
                <a:t>e</a:t>
              </a:r>
              <a:r>
                <a:rPr lang="en-US" sz="2000" spc="-50" dirty="0">
                  <a:latin typeface="Source Sans Pro"/>
                  <a:cs typeface="Source Sans Pro"/>
                </a:rPr>
                <a:t>v</a:t>
              </a:r>
              <a:r>
                <a:rPr lang="en-US" sz="2000" spc="-40" dirty="0">
                  <a:latin typeface="Source Sans Pro"/>
                  <a:cs typeface="Source Sans Pro"/>
                </a:rPr>
                <a:t>el</a:t>
              </a:r>
              <a:r>
                <a:rPr lang="en-US" sz="2000" dirty="0">
                  <a:latin typeface="Source Sans Pro"/>
                  <a:cs typeface="Source Sans Pro"/>
                </a:rPr>
                <a:t>s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o</a:t>
              </a:r>
              <a:r>
                <a:rPr lang="en-US" sz="2000" dirty="0">
                  <a:latin typeface="Source Sans Pro"/>
                  <a:cs typeface="Source Sans Pro"/>
                </a:rPr>
                <a:t>f</a:t>
              </a:r>
              <a:r>
                <a:rPr lang="en-US" sz="2000" spc="-80" dirty="0">
                  <a:latin typeface="Source Sans Pro"/>
                  <a:cs typeface="Source Sans Pro"/>
                </a:rPr>
                <a:t> </a:t>
              </a:r>
              <a:r>
                <a:rPr lang="en-US" sz="2000" spc="-40" dirty="0">
                  <a:latin typeface="Source Sans Pro"/>
                  <a:cs typeface="Source Sans Pro"/>
                </a:rPr>
                <a:t>diab</a:t>
              </a:r>
              <a:r>
                <a:rPr lang="en-US" sz="2000" spc="-60" dirty="0">
                  <a:latin typeface="Source Sans Pro"/>
                  <a:cs typeface="Source Sans Pro"/>
                </a:rPr>
                <a:t>e</a:t>
              </a:r>
              <a:r>
                <a:rPr lang="en-US" sz="2000" spc="-70" dirty="0">
                  <a:latin typeface="Source Sans Pro"/>
                  <a:cs typeface="Source Sans Pro"/>
                </a:rPr>
                <a:t>t</a:t>
              </a:r>
              <a:r>
                <a:rPr lang="en-US" sz="2000" spc="-40" dirty="0">
                  <a:latin typeface="Source Sans Pro"/>
                  <a:cs typeface="Source Sans Pro"/>
                </a:rPr>
                <a:t>e</a:t>
              </a:r>
              <a:r>
                <a:rPr lang="en-US" sz="2000" dirty="0">
                  <a:latin typeface="Source Sans Pro"/>
                  <a:cs typeface="Source Sans Pro"/>
                </a:rPr>
                <a:t>s</a:t>
              </a:r>
              <a:br>
                <a:rPr lang="en-US" sz="2000" dirty="0">
                  <a:latin typeface="Source Sans Pro"/>
                  <a:cs typeface="Source Sans Pro"/>
                </a:rPr>
              </a:br>
              <a:r>
                <a:rPr lang="en-US" sz="2000" spc="-40" dirty="0">
                  <a:latin typeface="Source Sans Pro"/>
                  <a:cs typeface="Source Sans Pro"/>
                </a:rPr>
                <a:t>(b</a:t>
              </a:r>
              <a:r>
                <a:rPr lang="en-US" sz="2000" spc="-75" dirty="0">
                  <a:latin typeface="Source Sans Pro"/>
                  <a:cs typeface="Source Sans Pro"/>
                </a:rPr>
                <a:t>o</a:t>
              </a:r>
              <a:r>
                <a:rPr lang="en-US" sz="2000" spc="-40" dirty="0">
                  <a:latin typeface="Source Sans Pro"/>
                  <a:cs typeface="Source Sans Pro"/>
                </a:rPr>
                <a:t>t</a:t>
              </a:r>
              <a:r>
                <a:rPr lang="en-US" sz="2000" dirty="0">
                  <a:latin typeface="Source Sans Pro"/>
                  <a:cs typeface="Source Sans Pro"/>
                </a:rPr>
                <a:t>h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b="1" dirty="0">
                  <a:solidFill>
                    <a:srgbClr val="26BCB7"/>
                  </a:solidFill>
                  <a:latin typeface="Source Sans Pro"/>
                  <a:cs typeface="Source Sans Pro"/>
                </a:rPr>
                <a:t>11%</a:t>
              </a:r>
              <a:r>
                <a:rPr lang="en-US" sz="2000" dirty="0">
                  <a:latin typeface="Source Sans Pro"/>
                  <a:cs typeface="Source Sans Pro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6700" y="5594132"/>
            <a:ext cx="956754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2018-19,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4,78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6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h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spi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alis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diab</a:t>
            </a:r>
            <a:r>
              <a:rPr sz="2000" spc="-25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5700" y="1999015"/>
            <a:ext cx="4020415" cy="543739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36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 dirty="0">
              <a:latin typeface="Source Sans Pro"/>
              <a:cs typeface="Source Sans Pr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20261" y="2086733"/>
            <a:ext cx="229235" cy="724535"/>
            <a:chOff x="1820261" y="2086733"/>
            <a:chExt cx="229235" cy="724535"/>
          </a:xfrm>
        </p:grpSpPr>
        <p:sp>
          <p:nvSpPr>
            <p:cNvPr id="6" name="object 6"/>
            <p:cNvSpPr/>
            <p:nvPr/>
          </p:nvSpPr>
          <p:spPr>
            <a:xfrm>
              <a:off x="1820252" y="208673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94640" y="649605"/>
                  </a:lnTo>
                  <a:lnTo>
                    <a:pt x="192976" y="639991"/>
                  </a:lnTo>
                  <a:lnTo>
                    <a:pt x="192252" y="635736"/>
                  </a:lnTo>
                  <a:lnTo>
                    <a:pt x="190220" y="630288"/>
                  </a:lnTo>
                  <a:lnTo>
                    <a:pt x="187147" y="622046"/>
                  </a:lnTo>
                  <a:lnTo>
                    <a:pt x="186169" y="620204"/>
                  </a:lnTo>
                  <a:lnTo>
                    <a:pt x="185762" y="619442"/>
                  </a:lnTo>
                  <a:lnTo>
                    <a:pt x="182549" y="613435"/>
                  </a:lnTo>
                  <a:lnTo>
                    <a:pt x="182549" y="658799"/>
                  </a:lnTo>
                  <a:lnTo>
                    <a:pt x="182206" y="659358"/>
                  </a:lnTo>
                  <a:lnTo>
                    <a:pt x="181914" y="660260"/>
                  </a:lnTo>
                  <a:lnTo>
                    <a:pt x="174371" y="660654"/>
                  </a:lnTo>
                  <a:lnTo>
                    <a:pt x="174371" y="685685"/>
                  </a:lnTo>
                  <a:lnTo>
                    <a:pt x="172300" y="692467"/>
                  </a:lnTo>
                  <a:lnTo>
                    <a:pt x="163029" y="691972"/>
                  </a:lnTo>
                  <a:lnTo>
                    <a:pt x="163029" y="702373"/>
                  </a:lnTo>
                  <a:lnTo>
                    <a:pt x="161442" y="702881"/>
                  </a:lnTo>
                  <a:lnTo>
                    <a:pt x="159893" y="703694"/>
                  </a:lnTo>
                  <a:lnTo>
                    <a:pt x="90995" y="709168"/>
                  </a:lnTo>
                  <a:lnTo>
                    <a:pt x="89217" y="708418"/>
                  </a:lnTo>
                  <a:lnTo>
                    <a:pt x="87464" y="708075"/>
                  </a:lnTo>
                  <a:lnTo>
                    <a:pt x="87680" y="707186"/>
                  </a:lnTo>
                  <a:lnTo>
                    <a:pt x="162661" y="701217"/>
                  </a:lnTo>
                  <a:lnTo>
                    <a:pt x="163029" y="702373"/>
                  </a:lnTo>
                  <a:lnTo>
                    <a:pt x="163029" y="691972"/>
                  </a:lnTo>
                  <a:lnTo>
                    <a:pt x="160820" y="691845"/>
                  </a:lnTo>
                  <a:lnTo>
                    <a:pt x="71018" y="694156"/>
                  </a:lnTo>
                  <a:lnTo>
                    <a:pt x="70231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4012" y="685419"/>
                  </a:lnTo>
                  <a:lnTo>
                    <a:pt x="174371" y="685685"/>
                  </a:lnTo>
                  <a:lnTo>
                    <a:pt x="174371" y="660654"/>
                  </a:lnTo>
                  <a:lnTo>
                    <a:pt x="169659" y="660895"/>
                  </a:lnTo>
                  <a:lnTo>
                    <a:pt x="169659" y="674230"/>
                  </a:lnTo>
                  <a:lnTo>
                    <a:pt x="167271" y="674966"/>
                  </a:lnTo>
                  <a:lnTo>
                    <a:pt x="158559" y="675500"/>
                  </a:lnTo>
                  <a:lnTo>
                    <a:pt x="152742" y="676008"/>
                  </a:lnTo>
                  <a:lnTo>
                    <a:pt x="144284" y="677087"/>
                  </a:lnTo>
                  <a:lnTo>
                    <a:pt x="142227" y="676605"/>
                  </a:lnTo>
                  <a:lnTo>
                    <a:pt x="140868" y="671042"/>
                  </a:lnTo>
                  <a:lnTo>
                    <a:pt x="141528" y="670394"/>
                  </a:lnTo>
                  <a:lnTo>
                    <a:pt x="142595" y="669353"/>
                  </a:lnTo>
                  <a:lnTo>
                    <a:pt x="150152" y="668197"/>
                  </a:lnTo>
                  <a:lnTo>
                    <a:pt x="154927" y="667613"/>
                  </a:lnTo>
                  <a:lnTo>
                    <a:pt x="159689" y="666965"/>
                  </a:lnTo>
                  <a:lnTo>
                    <a:pt x="159740" y="667296"/>
                  </a:lnTo>
                  <a:lnTo>
                    <a:pt x="161277" y="667296"/>
                  </a:lnTo>
                  <a:lnTo>
                    <a:pt x="162801" y="667372"/>
                  </a:lnTo>
                  <a:lnTo>
                    <a:pt x="167081" y="667143"/>
                  </a:lnTo>
                  <a:lnTo>
                    <a:pt x="169379" y="667994"/>
                  </a:lnTo>
                  <a:lnTo>
                    <a:pt x="169659" y="674230"/>
                  </a:lnTo>
                  <a:lnTo>
                    <a:pt x="169659" y="660895"/>
                  </a:lnTo>
                  <a:lnTo>
                    <a:pt x="128397" y="663041"/>
                  </a:lnTo>
                  <a:lnTo>
                    <a:pt x="128397" y="671703"/>
                  </a:lnTo>
                  <a:lnTo>
                    <a:pt x="127901" y="678421"/>
                  </a:lnTo>
                  <a:lnTo>
                    <a:pt x="124815" y="678510"/>
                  </a:lnTo>
                  <a:lnTo>
                    <a:pt x="117081" y="679030"/>
                  </a:lnTo>
                  <a:lnTo>
                    <a:pt x="112407" y="679450"/>
                  </a:lnTo>
                  <a:lnTo>
                    <a:pt x="104927" y="680415"/>
                  </a:lnTo>
                  <a:lnTo>
                    <a:pt x="102793" y="679742"/>
                  </a:lnTo>
                  <a:lnTo>
                    <a:pt x="116573" y="670915"/>
                  </a:lnTo>
                  <a:lnTo>
                    <a:pt x="119608" y="670572"/>
                  </a:lnTo>
                  <a:lnTo>
                    <a:pt x="126009" y="670394"/>
                  </a:lnTo>
                  <a:lnTo>
                    <a:pt x="128397" y="671703"/>
                  </a:lnTo>
                  <a:lnTo>
                    <a:pt x="128397" y="663041"/>
                  </a:lnTo>
                  <a:lnTo>
                    <a:pt x="91033" y="664972"/>
                  </a:lnTo>
                  <a:lnTo>
                    <a:pt x="91033" y="677633"/>
                  </a:lnTo>
                  <a:lnTo>
                    <a:pt x="89408" y="680034"/>
                  </a:lnTo>
                  <a:lnTo>
                    <a:pt x="81991" y="681075"/>
                  </a:lnTo>
                  <a:lnTo>
                    <a:pt x="75679" y="681367"/>
                  </a:lnTo>
                  <a:lnTo>
                    <a:pt x="69278" y="681875"/>
                  </a:lnTo>
                  <a:lnTo>
                    <a:pt x="67284" y="673862"/>
                  </a:lnTo>
                  <a:lnTo>
                    <a:pt x="74422" y="673455"/>
                  </a:lnTo>
                  <a:lnTo>
                    <a:pt x="81191" y="672896"/>
                  </a:lnTo>
                  <a:lnTo>
                    <a:pt x="89090" y="672884"/>
                  </a:lnTo>
                  <a:lnTo>
                    <a:pt x="91008" y="674966"/>
                  </a:lnTo>
                  <a:lnTo>
                    <a:pt x="91033" y="677633"/>
                  </a:lnTo>
                  <a:lnTo>
                    <a:pt x="91033" y="664972"/>
                  </a:lnTo>
                  <a:lnTo>
                    <a:pt x="65620" y="666280"/>
                  </a:lnTo>
                  <a:lnTo>
                    <a:pt x="84302" y="663575"/>
                  </a:lnTo>
                  <a:lnTo>
                    <a:pt x="122377" y="660679"/>
                  </a:lnTo>
                  <a:lnTo>
                    <a:pt x="161315" y="658723"/>
                  </a:lnTo>
                  <a:lnTo>
                    <a:pt x="182549" y="658799"/>
                  </a:lnTo>
                  <a:lnTo>
                    <a:pt x="182549" y="613435"/>
                  </a:lnTo>
                  <a:lnTo>
                    <a:pt x="181902" y="612216"/>
                  </a:lnTo>
                  <a:lnTo>
                    <a:pt x="181902" y="640105"/>
                  </a:lnTo>
                  <a:lnTo>
                    <a:pt x="181902" y="646239"/>
                  </a:lnTo>
                  <a:lnTo>
                    <a:pt x="124891" y="649605"/>
                  </a:lnTo>
                  <a:lnTo>
                    <a:pt x="96342" y="650748"/>
                  </a:lnTo>
                  <a:lnTo>
                    <a:pt x="67703" y="651065"/>
                  </a:lnTo>
                  <a:lnTo>
                    <a:pt x="68935" y="647877"/>
                  </a:lnTo>
                  <a:lnTo>
                    <a:pt x="68287" y="644613"/>
                  </a:lnTo>
                  <a:lnTo>
                    <a:pt x="175755" y="639991"/>
                  </a:lnTo>
                  <a:lnTo>
                    <a:pt x="178752" y="640105"/>
                  </a:lnTo>
                  <a:lnTo>
                    <a:pt x="181902" y="640105"/>
                  </a:lnTo>
                  <a:lnTo>
                    <a:pt x="181902" y="612216"/>
                  </a:lnTo>
                  <a:lnTo>
                    <a:pt x="180073" y="608787"/>
                  </a:lnTo>
                  <a:lnTo>
                    <a:pt x="177965" y="606132"/>
                  </a:lnTo>
                  <a:lnTo>
                    <a:pt x="177965" y="621157"/>
                  </a:lnTo>
                  <a:lnTo>
                    <a:pt x="177711" y="622439"/>
                  </a:lnTo>
                  <a:lnTo>
                    <a:pt x="78778" y="630288"/>
                  </a:lnTo>
                  <a:lnTo>
                    <a:pt x="78498" y="628650"/>
                  </a:lnTo>
                  <a:lnTo>
                    <a:pt x="79781" y="628332"/>
                  </a:lnTo>
                  <a:lnTo>
                    <a:pt x="81064" y="627837"/>
                  </a:lnTo>
                  <a:lnTo>
                    <a:pt x="175653" y="620204"/>
                  </a:lnTo>
                  <a:lnTo>
                    <a:pt x="176822" y="620852"/>
                  </a:lnTo>
                  <a:lnTo>
                    <a:pt x="177965" y="621157"/>
                  </a:lnTo>
                  <a:lnTo>
                    <a:pt x="177965" y="606132"/>
                  </a:lnTo>
                  <a:lnTo>
                    <a:pt x="175729" y="603313"/>
                  </a:lnTo>
                  <a:lnTo>
                    <a:pt x="173177" y="600113"/>
                  </a:lnTo>
                  <a:lnTo>
                    <a:pt x="170891" y="598436"/>
                  </a:lnTo>
                  <a:lnTo>
                    <a:pt x="170891" y="609422"/>
                  </a:lnTo>
                  <a:lnTo>
                    <a:pt x="86487" y="619442"/>
                  </a:lnTo>
                  <a:lnTo>
                    <a:pt x="85877" y="618299"/>
                  </a:lnTo>
                  <a:lnTo>
                    <a:pt x="88684" y="616153"/>
                  </a:lnTo>
                  <a:lnTo>
                    <a:pt x="91274" y="612521"/>
                  </a:lnTo>
                  <a:lnTo>
                    <a:pt x="110998" y="609930"/>
                  </a:lnTo>
                  <a:lnTo>
                    <a:pt x="167259" y="603313"/>
                  </a:lnTo>
                  <a:lnTo>
                    <a:pt x="167576" y="603504"/>
                  </a:lnTo>
                  <a:lnTo>
                    <a:pt x="170891" y="609422"/>
                  </a:lnTo>
                  <a:lnTo>
                    <a:pt x="170891" y="598436"/>
                  </a:lnTo>
                  <a:lnTo>
                    <a:pt x="164871" y="594004"/>
                  </a:lnTo>
                  <a:lnTo>
                    <a:pt x="155371" y="589991"/>
                  </a:lnTo>
                  <a:lnTo>
                    <a:pt x="144957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80" y="704354"/>
                  </a:lnTo>
                  <a:lnTo>
                    <a:pt x="79489" y="710082"/>
                  </a:lnTo>
                  <a:lnTo>
                    <a:pt x="81216" y="710692"/>
                  </a:lnTo>
                  <a:lnTo>
                    <a:pt x="82308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73" y="724281"/>
                  </a:lnTo>
                  <a:lnTo>
                    <a:pt x="123037" y="724179"/>
                  </a:lnTo>
                  <a:lnTo>
                    <a:pt x="161391" y="709168"/>
                  </a:lnTo>
                  <a:lnTo>
                    <a:pt x="170053" y="703072"/>
                  </a:lnTo>
                  <a:lnTo>
                    <a:pt x="171729" y="701941"/>
                  </a:lnTo>
                  <a:lnTo>
                    <a:pt x="172466" y="701217"/>
                  </a:lnTo>
                  <a:lnTo>
                    <a:pt x="173202" y="700506"/>
                  </a:lnTo>
                  <a:lnTo>
                    <a:pt x="174815" y="699274"/>
                  </a:lnTo>
                  <a:lnTo>
                    <a:pt x="180187" y="694156"/>
                  </a:lnTo>
                  <a:lnTo>
                    <a:pt x="181965" y="692467"/>
                  </a:lnTo>
                  <a:lnTo>
                    <a:pt x="182257" y="692188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54" y="674852"/>
                  </a:lnTo>
                  <a:lnTo>
                    <a:pt x="193408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16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63" y="12700"/>
                  </a:moveTo>
                  <a:lnTo>
                    <a:pt x="227901" y="7620"/>
                  </a:lnTo>
                  <a:lnTo>
                    <a:pt x="227634" y="1270"/>
                  </a:lnTo>
                  <a:lnTo>
                    <a:pt x="217500" y="1270"/>
                  </a:lnTo>
                  <a:lnTo>
                    <a:pt x="217500" y="24130"/>
                  </a:lnTo>
                  <a:lnTo>
                    <a:pt x="215709" y="24130"/>
                  </a:lnTo>
                  <a:lnTo>
                    <a:pt x="214960" y="24218"/>
                  </a:lnTo>
                  <a:lnTo>
                    <a:pt x="214960" y="49530"/>
                  </a:lnTo>
                  <a:lnTo>
                    <a:pt x="214261" y="50800"/>
                  </a:lnTo>
                  <a:lnTo>
                    <a:pt x="212979" y="50800"/>
                  </a:lnTo>
                  <a:lnTo>
                    <a:pt x="212979" y="64770"/>
                  </a:lnTo>
                  <a:lnTo>
                    <a:pt x="210756" y="64770"/>
                  </a:lnTo>
                  <a:lnTo>
                    <a:pt x="210756" y="78740"/>
                  </a:lnTo>
                  <a:lnTo>
                    <a:pt x="209867" y="78841"/>
                  </a:lnTo>
                  <a:lnTo>
                    <a:pt x="209867" y="83820"/>
                  </a:lnTo>
                  <a:lnTo>
                    <a:pt x="209613" y="85090"/>
                  </a:lnTo>
                  <a:lnTo>
                    <a:pt x="209626" y="86360"/>
                  </a:lnTo>
                  <a:lnTo>
                    <a:pt x="208635" y="88900"/>
                  </a:lnTo>
                  <a:lnTo>
                    <a:pt x="207530" y="90170"/>
                  </a:lnTo>
                  <a:lnTo>
                    <a:pt x="206946" y="91084"/>
                  </a:lnTo>
                  <a:lnTo>
                    <a:pt x="206946" y="101600"/>
                  </a:lnTo>
                  <a:lnTo>
                    <a:pt x="206209" y="107950"/>
                  </a:lnTo>
                  <a:lnTo>
                    <a:pt x="204609" y="107950"/>
                  </a:lnTo>
                  <a:lnTo>
                    <a:pt x="204609" y="124460"/>
                  </a:lnTo>
                  <a:lnTo>
                    <a:pt x="203225" y="124460"/>
                  </a:lnTo>
                  <a:lnTo>
                    <a:pt x="203047" y="124612"/>
                  </a:lnTo>
                  <a:lnTo>
                    <a:pt x="203047" y="140970"/>
                  </a:lnTo>
                  <a:lnTo>
                    <a:pt x="202844" y="143510"/>
                  </a:lnTo>
                  <a:lnTo>
                    <a:pt x="202565" y="143510"/>
                  </a:lnTo>
                  <a:lnTo>
                    <a:pt x="202285" y="146050"/>
                  </a:lnTo>
                  <a:lnTo>
                    <a:pt x="201244" y="146050"/>
                  </a:lnTo>
                  <a:lnTo>
                    <a:pt x="201244" y="161290"/>
                  </a:lnTo>
                  <a:lnTo>
                    <a:pt x="200431" y="161290"/>
                  </a:lnTo>
                  <a:lnTo>
                    <a:pt x="199644" y="162560"/>
                  </a:lnTo>
                  <a:lnTo>
                    <a:pt x="199009" y="162560"/>
                  </a:lnTo>
                  <a:lnTo>
                    <a:pt x="199009" y="182880"/>
                  </a:lnTo>
                  <a:lnTo>
                    <a:pt x="198386" y="189230"/>
                  </a:lnTo>
                  <a:lnTo>
                    <a:pt x="196799" y="189280"/>
                  </a:lnTo>
                  <a:lnTo>
                    <a:pt x="196799" y="207010"/>
                  </a:lnTo>
                  <a:lnTo>
                    <a:pt x="196164" y="213360"/>
                  </a:lnTo>
                  <a:lnTo>
                    <a:pt x="194741" y="213448"/>
                  </a:lnTo>
                  <a:lnTo>
                    <a:pt x="194741" y="226060"/>
                  </a:lnTo>
                  <a:lnTo>
                    <a:pt x="194741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16" y="251460"/>
                  </a:lnTo>
                  <a:lnTo>
                    <a:pt x="191223" y="251460"/>
                  </a:lnTo>
                  <a:lnTo>
                    <a:pt x="191223" y="295910"/>
                  </a:lnTo>
                  <a:lnTo>
                    <a:pt x="190233" y="297180"/>
                  </a:lnTo>
                  <a:lnTo>
                    <a:pt x="189750" y="297180"/>
                  </a:lnTo>
                  <a:lnTo>
                    <a:pt x="189750" y="308610"/>
                  </a:lnTo>
                  <a:lnTo>
                    <a:pt x="189344" y="314960"/>
                  </a:lnTo>
                  <a:lnTo>
                    <a:pt x="187794" y="315150"/>
                  </a:lnTo>
                  <a:lnTo>
                    <a:pt x="187794" y="349250"/>
                  </a:lnTo>
                  <a:lnTo>
                    <a:pt x="187667" y="351790"/>
                  </a:lnTo>
                  <a:lnTo>
                    <a:pt x="187210" y="351828"/>
                  </a:lnTo>
                  <a:lnTo>
                    <a:pt x="187210" y="375920"/>
                  </a:lnTo>
                  <a:lnTo>
                    <a:pt x="186982" y="378460"/>
                  </a:lnTo>
                  <a:lnTo>
                    <a:pt x="183883" y="378574"/>
                  </a:lnTo>
                  <a:lnTo>
                    <a:pt x="183883" y="406400"/>
                  </a:lnTo>
                  <a:lnTo>
                    <a:pt x="183273" y="412750"/>
                  </a:lnTo>
                  <a:lnTo>
                    <a:pt x="182727" y="412788"/>
                  </a:lnTo>
                  <a:lnTo>
                    <a:pt x="182727" y="420370"/>
                  </a:lnTo>
                  <a:lnTo>
                    <a:pt x="181800" y="427202"/>
                  </a:lnTo>
                  <a:lnTo>
                    <a:pt x="181800" y="441960"/>
                  </a:lnTo>
                  <a:lnTo>
                    <a:pt x="179628" y="442137"/>
                  </a:lnTo>
                  <a:lnTo>
                    <a:pt x="179628" y="457200"/>
                  </a:lnTo>
                  <a:lnTo>
                    <a:pt x="178739" y="464820"/>
                  </a:lnTo>
                  <a:lnTo>
                    <a:pt x="177317" y="464883"/>
                  </a:lnTo>
                  <a:lnTo>
                    <a:pt x="177317" y="474980"/>
                  </a:lnTo>
                  <a:lnTo>
                    <a:pt x="176542" y="482600"/>
                  </a:lnTo>
                  <a:lnTo>
                    <a:pt x="174586" y="482688"/>
                  </a:lnTo>
                  <a:lnTo>
                    <a:pt x="174586" y="529590"/>
                  </a:lnTo>
                  <a:lnTo>
                    <a:pt x="61582" y="532130"/>
                  </a:lnTo>
                  <a:lnTo>
                    <a:pt x="62699" y="530860"/>
                  </a:lnTo>
                  <a:lnTo>
                    <a:pt x="64058" y="530860"/>
                  </a:lnTo>
                  <a:lnTo>
                    <a:pt x="73152" y="529590"/>
                  </a:lnTo>
                  <a:lnTo>
                    <a:pt x="80886" y="529590"/>
                  </a:lnTo>
                  <a:lnTo>
                    <a:pt x="109448" y="528320"/>
                  </a:lnTo>
                  <a:lnTo>
                    <a:pt x="173710" y="528320"/>
                  </a:lnTo>
                  <a:lnTo>
                    <a:pt x="174586" y="529590"/>
                  </a:lnTo>
                  <a:lnTo>
                    <a:pt x="174586" y="482688"/>
                  </a:lnTo>
                  <a:lnTo>
                    <a:pt x="174307" y="482701"/>
                  </a:lnTo>
                  <a:lnTo>
                    <a:pt x="174307" y="505460"/>
                  </a:lnTo>
                  <a:lnTo>
                    <a:pt x="173240" y="505460"/>
                  </a:lnTo>
                  <a:lnTo>
                    <a:pt x="172173" y="506730"/>
                  </a:lnTo>
                  <a:lnTo>
                    <a:pt x="152654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99" y="506730"/>
                  </a:lnTo>
                  <a:lnTo>
                    <a:pt x="89382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28" y="504190"/>
                  </a:lnTo>
                  <a:lnTo>
                    <a:pt x="174307" y="505460"/>
                  </a:lnTo>
                  <a:lnTo>
                    <a:pt x="174307" y="482701"/>
                  </a:lnTo>
                  <a:lnTo>
                    <a:pt x="58826" y="487680"/>
                  </a:lnTo>
                  <a:lnTo>
                    <a:pt x="58077" y="481330"/>
                  </a:lnTo>
                  <a:lnTo>
                    <a:pt x="177317" y="474980"/>
                  </a:lnTo>
                  <a:lnTo>
                    <a:pt x="177317" y="464883"/>
                  </a:lnTo>
                  <a:lnTo>
                    <a:pt x="57581" y="469900"/>
                  </a:lnTo>
                  <a:lnTo>
                    <a:pt x="57061" y="463550"/>
                  </a:lnTo>
                  <a:lnTo>
                    <a:pt x="179628" y="457200"/>
                  </a:lnTo>
                  <a:lnTo>
                    <a:pt x="179628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53" y="448310"/>
                  </a:lnTo>
                  <a:lnTo>
                    <a:pt x="55333" y="449580"/>
                  </a:lnTo>
                  <a:lnTo>
                    <a:pt x="77584" y="447040"/>
                  </a:lnTo>
                  <a:lnTo>
                    <a:pt x="120091" y="443230"/>
                  </a:lnTo>
                  <a:lnTo>
                    <a:pt x="161823" y="441960"/>
                  </a:lnTo>
                  <a:lnTo>
                    <a:pt x="181800" y="441960"/>
                  </a:lnTo>
                  <a:lnTo>
                    <a:pt x="181800" y="427202"/>
                  </a:lnTo>
                  <a:lnTo>
                    <a:pt x="181521" y="429260"/>
                  </a:lnTo>
                  <a:lnTo>
                    <a:pt x="176174" y="429260"/>
                  </a:lnTo>
                  <a:lnTo>
                    <a:pt x="172351" y="427990"/>
                  </a:lnTo>
                  <a:lnTo>
                    <a:pt x="170345" y="426720"/>
                  </a:lnTo>
                  <a:lnTo>
                    <a:pt x="169379" y="422910"/>
                  </a:lnTo>
                  <a:lnTo>
                    <a:pt x="171437" y="421640"/>
                  </a:lnTo>
                  <a:lnTo>
                    <a:pt x="176682" y="420370"/>
                  </a:lnTo>
                  <a:lnTo>
                    <a:pt x="182727" y="420370"/>
                  </a:lnTo>
                  <a:lnTo>
                    <a:pt x="182727" y="412788"/>
                  </a:lnTo>
                  <a:lnTo>
                    <a:pt x="166751" y="413867"/>
                  </a:lnTo>
                  <a:lnTo>
                    <a:pt x="166751" y="427990"/>
                  </a:lnTo>
                  <a:lnTo>
                    <a:pt x="164299" y="427990"/>
                  </a:lnTo>
                  <a:lnTo>
                    <a:pt x="159727" y="429260"/>
                  </a:lnTo>
                  <a:lnTo>
                    <a:pt x="144284" y="429260"/>
                  </a:lnTo>
                  <a:lnTo>
                    <a:pt x="135445" y="430530"/>
                  </a:lnTo>
                  <a:lnTo>
                    <a:pt x="132791" y="430530"/>
                  </a:lnTo>
                  <a:lnTo>
                    <a:pt x="132092" y="425450"/>
                  </a:lnTo>
                  <a:lnTo>
                    <a:pt x="131749" y="422910"/>
                  </a:lnTo>
                  <a:lnTo>
                    <a:pt x="134543" y="422910"/>
                  </a:lnTo>
                  <a:lnTo>
                    <a:pt x="142748" y="421640"/>
                  </a:lnTo>
                  <a:lnTo>
                    <a:pt x="148170" y="421640"/>
                  </a:lnTo>
                  <a:lnTo>
                    <a:pt x="153593" y="420370"/>
                  </a:lnTo>
                  <a:lnTo>
                    <a:pt x="153619" y="421640"/>
                  </a:lnTo>
                  <a:lnTo>
                    <a:pt x="156019" y="420370"/>
                  </a:lnTo>
                  <a:lnTo>
                    <a:pt x="163741" y="420370"/>
                  </a:lnTo>
                  <a:lnTo>
                    <a:pt x="166128" y="421640"/>
                  </a:lnTo>
                  <a:lnTo>
                    <a:pt x="166751" y="427990"/>
                  </a:lnTo>
                  <a:lnTo>
                    <a:pt x="166751" y="413867"/>
                  </a:lnTo>
                  <a:lnTo>
                    <a:pt x="121945" y="416902"/>
                  </a:lnTo>
                  <a:lnTo>
                    <a:pt x="121945" y="431800"/>
                  </a:lnTo>
                  <a:lnTo>
                    <a:pt x="120192" y="433070"/>
                  </a:lnTo>
                  <a:lnTo>
                    <a:pt x="109093" y="433070"/>
                  </a:lnTo>
                  <a:lnTo>
                    <a:pt x="104025" y="434340"/>
                  </a:lnTo>
                  <a:lnTo>
                    <a:pt x="98564" y="434340"/>
                  </a:lnTo>
                  <a:lnTo>
                    <a:pt x="96227" y="433070"/>
                  </a:lnTo>
                  <a:lnTo>
                    <a:pt x="96024" y="429260"/>
                  </a:lnTo>
                  <a:lnTo>
                    <a:pt x="95897" y="426720"/>
                  </a:lnTo>
                  <a:lnTo>
                    <a:pt x="98247" y="426720"/>
                  </a:lnTo>
                  <a:lnTo>
                    <a:pt x="106464" y="425450"/>
                  </a:lnTo>
                  <a:lnTo>
                    <a:pt x="120192" y="425450"/>
                  </a:lnTo>
                  <a:lnTo>
                    <a:pt x="121856" y="426720"/>
                  </a:lnTo>
                  <a:lnTo>
                    <a:pt x="121945" y="431800"/>
                  </a:lnTo>
                  <a:lnTo>
                    <a:pt x="121945" y="416902"/>
                  </a:lnTo>
                  <a:lnTo>
                    <a:pt x="81965" y="419608"/>
                  </a:lnTo>
                  <a:lnTo>
                    <a:pt x="81965" y="436880"/>
                  </a:lnTo>
                  <a:lnTo>
                    <a:pt x="79883" y="436880"/>
                  </a:lnTo>
                  <a:lnTo>
                    <a:pt x="69964" y="438150"/>
                  </a:lnTo>
                  <a:lnTo>
                    <a:pt x="62839" y="439420"/>
                  </a:lnTo>
                  <a:lnTo>
                    <a:pt x="55245" y="440690"/>
                  </a:lnTo>
                  <a:lnTo>
                    <a:pt x="54127" y="440690"/>
                  </a:lnTo>
                  <a:lnTo>
                    <a:pt x="52908" y="431800"/>
                  </a:lnTo>
                  <a:lnTo>
                    <a:pt x="61137" y="431800"/>
                  </a:lnTo>
                  <a:lnTo>
                    <a:pt x="69011" y="430530"/>
                  </a:lnTo>
                  <a:lnTo>
                    <a:pt x="79578" y="429260"/>
                  </a:lnTo>
                  <a:lnTo>
                    <a:pt x="81546" y="430530"/>
                  </a:lnTo>
                  <a:lnTo>
                    <a:pt x="81965" y="436880"/>
                  </a:lnTo>
                  <a:lnTo>
                    <a:pt x="81965" y="419608"/>
                  </a:lnTo>
                  <a:lnTo>
                    <a:pt x="51752" y="421640"/>
                  </a:lnTo>
                  <a:lnTo>
                    <a:pt x="51219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83" y="406400"/>
                  </a:lnTo>
                  <a:lnTo>
                    <a:pt x="183883" y="378574"/>
                  </a:lnTo>
                  <a:lnTo>
                    <a:pt x="81419" y="382270"/>
                  </a:lnTo>
                  <a:lnTo>
                    <a:pt x="46304" y="382270"/>
                  </a:lnTo>
                  <a:lnTo>
                    <a:pt x="45339" y="375920"/>
                  </a:lnTo>
                  <a:lnTo>
                    <a:pt x="187007" y="372110"/>
                  </a:lnTo>
                  <a:lnTo>
                    <a:pt x="187134" y="373380"/>
                  </a:lnTo>
                  <a:lnTo>
                    <a:pt x="187210" y="375920"/>
                  </a:lnTo>
                  <a:lnTo>
                    <a:pt x="187210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14" y="360680"/>
                  </a:lnTo>
                  <a:lnTo>
                    <a:pt x="43218" y="360680"/>
                  </a:lnTo>
                  <a:lnTo>
                    <a:pt x="43218" y="358140"/>
                  </a:lnTo>
                  <a:lnTo>
                    <a:pt x="49212" y="358140"/>
                  </a:lnTo>
                  <a:lnTo>
                    <a:pt x="70180" y="359410"/>
                  </a:lnTo>
                  <a:lnTo>
                    <a:pt x="91084" y="358140"/>
                  </a:lnTo>
                  <a:lnTo>
                    <a:pt x="111988" y="356870"/>
                  </a:lnTo>
                  <a:lnTo>
                    <a:pt x="132842" y="354330"/>
                  </a:lnTo>
                  <a:lnTo>
                    <a:pt x="186004" y="349250"/>
                  </a:lnTo>
                  <a:lnTo>
                    <a:pt x="187794" y="349250"/>
                  </a:lnTo>
                  <a:lnTo>
                    <a:pt x="187794" y="315150"/>
                  </a:lnTo>
                  <a:lnTo>
                    <a:pt x="187769" y="331470"/>
                  </a:lnTo>
                  <a:lnTo>
                    <a:pt x="187731" y="334010"/>
                  </a:lnTo>
                  <a:lnTo>
                    <a:pt x="185877" y="335280"/>
                  </a:lnTo>
                  <a:lnTo>
                    <a:pt x="180479" y="336550"/>
                  </a:lnTo>
                  <a:lnTo>
                    <a:pt x="176301" y="337820"/>
                  </a:lnTo>
                  <a:lnTo>
                    <a:pt x="169773" y="339090"/>
                  </a:lnTo>
                  <a:lnTo>
                    <a:pt x="167805" y="337820"/>
                  </a:lnTo>
                  <a:lnTo>
                    <a:pt x="166319" y="332740"/>
                  </a:lnTo>
                  <a:lnTo>
                    <a:pt x="167767" y="331470"/>
                  </a:lnTo>
                  <a:lnTo>
                    <a:pt x="173863" y="330200"/>
                  </a:lnTo>
                  <a:lnTo>
                    <a:pt x="181470" y="327660"/>
                  </a:lnTo>
                  <a:lnTo>
                    <a:pt x="183908" y="327660"/>
                  </a:lnTo>
                  <a:lnTo>
                    <a:pt x="185902" y="328930"/>
                  </a:lnTo>
                  <a:lnTo>
                    <a:pt x="187769" y="331470"/>
                  </a:lnTo>
                  <a:lnTo>
                    <a:pt x="187769" y="315150"/>
                  </a:lnTo>
                  <a:lnTo>
                    <a:pt x="162001" y="318198"/>
                  </a:lnTo>
                  <a:lnTo>
                    <a:pt x="162001" y="334010"/>
                  </a:lnTo>
                  <a:lnTo>
                    <a:pt x="161886" y="336550"/>
                  </a:lnTo>
                  <a:lnTo>
                    <a:pt x="159880" y="339090"/>
                  </a:lnTo>
                  <a:lnTo>
                    <a:pt x="151904" y="340360"/>
                  </a:lnTo>
                  <a:lnTo>
                    <a:pt x="145224" y="340360"/>
                  </a:lnTo>
                  <a:lnTo>
                    <a:pt x="136017" y="341630"/>
                  </a:lnTo>
                  <a:lnTo>
                    <a:pt x="133781" y="341630"/>
                  </a:lnTo>
                  <a:lnTo>
                    <a:pt x="132880" y="336550"/>
                  </a:lnTo>
                  <a:lnTo>
                    <a:pt x="132651" y="335280"/>
                  </a:lnTo>
                  <a:lnTo>
                    <a:pt x="134429" y="334010"/>
                  </a:lnTo>
                  <a:lnTo>
                    <a:pt x="143116" y="332740"/>
                  </a:lnTo>
                  <a:lnTo>
                    <a:pt x="154495" y="330200"/>
                  </a:lnTo>
                  <a:lnTo>
                    <a:pt x="156425" y="331470"/>
                  </a:lnTo>
                  <a:lnTo>
                    <a:pt x="158267" y="330200"/>
                  </a:lnTo>
                  <a:lnTo>
                    <a:pt x="160629" y="332740"/>
                  </a:lnTo>
                  <a:lnTo>
                    <a:pt x="162001" y="334010"/>
                  </a:lnTo>
                  <a:lnTo>
                    <a:pt x="162001" y="318198"/>
                  </a:lnTo>
                  <a:lnTo>
                    <a:pt x="121107" y="323049"/>
                  </a:lnTo>
                  <a:lnTo>
                    <a:pt x="121107" y="342900"/>
                  </a:lnTo>
                  <a:lnTo>
                    <a:pt x="119049" y="344170"/>
                  </a:lnTo>
                  <a:lnTo>
                    <a:pt x="108305" y="344170"/>
                  </a:lnTo>
                  <a:lnTo>
                    <a:pt x="105778" y="345440"/>
                  </a:lnTo>
                  <a:lnTo>
                    <a:pt x="97993" y="345440"/>
                  </a:lnTo>
                  <a:lnTo>
                    <a:pt x="95719" y="344170"/>
                  </a:lnTo>
                  <a:lnTo>
                    <a:pt x="95135" y="339090"/>
                  </a:lnTo>
                  <a:lnTo>
                    <a:pt x="97116" y="337820"/>
                  </a:lnTo>
                  <a:lnTo>
                    <a:pt x="105232" y="336550"/>
                  </a:lnTo>
                  <a:lnTo>
                    <a:pt x="120738" y="336550"/>
                  </a:lnTo>
                  <a:lnTo>
                    <a:pt x="121107" y="342900"/>
                  </a:lnTo>
                  <a:lnTo>
                    <a:pt x="121107" y="323049"/>
                  </a:lnTo>
                  <a:lnTo>
                    <a:pt x="79692" y="327952"/>
                  </a:lnTo>
                  <a:lnTo>
                    <a:pt x="79692" y="344170"/>
                  </a:lnTo>
                  <a:lnTo>
                    <a:pt x="77406" y="345440"/>
                  </a:lnTo>
                  <a:lnTo>
                    <a:pt x="66890" y="345440"/>
                  </a:lnTo>
                  <a:lnTo>
                    <a:pt x="57492" y="346710"/>
                  </a:lnTo>
                  <a:lnTo>
                    <a:pt x="51384" y="347980"/>
                  </a:lnTo>
                  <a:lnTo>
                    <a:pt x="42964" y="349250"/>
                  </a:lnTo>
                  <a:lnTo>
                    <a:pt x="41275" y="349250"/>
                  </a:lnTo>
                  <a:lnTo>
                    <a:pt x="40309" y="344170"/>
                  </a:lnTo>
                  <a:lnTo>
                    <a:pt x="41211" y="341630"/>
                  </a:lnTo>
                  <a:lnTo>
                    <a:pt x="50812" y="340360"/>
                  </a:lnTo>
                  <a:lnTo>
                    <a:pt x="71920" y="337820"/>
                  </a:lnTo>
                  <a:lnTo>
                    <a:pt x="78943" y="337820"/>
                  </a:lnTo>
                  <a:lnTo>
                    <a:pt x="79692" y="344170"/>
                  </a:lnTo>
                  <a:lnTo>
                    <a:pt x="79692" y="327952"/>
                  </a:lnTo>
                  <a:lnTo>
                    <a:pt x="39204" y="332740"/>
                  </a:lnTo>
                  <a:lnTo>
                    <a:pt x="38404" y="326390"/>
                  </a:lnTo>
                  <a:lnTo>
                    <a:pt x="189750" y="308610"/>
                  </a:lnTo>
                  <a:lnTo>
                    <a:pt x="189750" y="297180"/>
                  </a:lnTo>
                  <a:lnTo>
                    <a:pt x="189293" y="297180"/>
                  </a:lnTo>
                  <a:lnTo>
                    <a:pt x="184353" y="298450"/>
                  </a:lnTo>
                  <a:lnTo>
                    <a:pt x="176530" y="298450"/>
                  </a:lnTo>
                  <a:lnTo>
                    <a:pt x="121958" y="303530"/>
                  </a:lnTo>
                  <a:lnTo>
                    <a:pt x="80314" y="306070"/>
                  </a:lnTo>
                  <a:lnTo>
                    <a:pt x="37884" y="307340"/>
                  </a:lnTo>
                  <a:lnTo>
                    <a:pt x="37084" y="307340"/>
                  </a:lnTo>
                  <a:lnTo>
                    <a:pt x="36309" y="306070"/>
                  </a:lnTo>
                  <a:lnTo>
                    <a:pt x="37007" y="306070"/>
                  </a:lnTo>
                  <a:lnTo>
                    <a:pt x="37630" y="304800"/>
                  </a:lnTo>
                  <a:lnTo>
                    <a:pt x="38303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54" y="294640"/>
                  </a:lnTo>
                  <a:lnTo>
                    <a:pt x="191223" y="295910"/>
                  </a:lnTo>
                  <a:lnTo>
                    <a:pt x="191223" y="251460"/>
                  </a:lnTo>
                  <a:lnTo>
                    <a:pt x="181343" y="251460"/>
                  </a:lnTo>
                  <a:lnTo>
                    <a:pt x="174891" y="252069"/>
                  </a:lnTo>
                  <a:lnTo>
                    <a:pt x="174891" y="275590"/>
                  </a:lnTo>
                  <a:lnTo>
                    <a:pt x="173037" y="278130"/>
                  </a:lnTo>
                  <a:lnTo>
                    <a:pt x="165582" y="278130"/>
                  </a:lnTo>
                  <a:lnTo>
                    <a:pt x="160528" y="279400"/>
                  </a:lnTo>
                  <a:lnTo>
                    <a:pt x="152717" y="280670"/>
                  </a:lnTo>
                  <a:lnTo>
                    <a:pt x="150609" y="279400"/>
                  </a:lnTo>
                  <a:lnTo>
                    <a:pt x="149123" y="274320"/>
                  </a:lnTo>
                  <a:lnTo>
                    <a:pt x="151041" y="273050"/>
                  </a:lnTo>
                  <a:lnTo>
                    <a:pt x="159181" y="271780"/>
                  </a:lnTo>
                  <a:lnTo>
                    <a:pt x="164706" y="270510"/>
                  </a:lnTo>
                  <a:lnTo>
                    <a:pt x="171208" y="269240"/>
                  </a:lnTo>
                  <a:lnTo>
                    <a:pt x="172148" y="270510"/>
                  </a:lnTo>
                  <a:lnTo>
                    <a:pt x="173913" y="271780"/>
                  </a:lnTo>
                  <a:lnTo>
                    <a:pt x="174891" y="275590"/>
                  </a:lnTo>
                  <a:lnTo>
                    <a:pt x="174891" y="252069"/>
                  </a:lnTo>
                  <a:lnTo>
                    <a:pt x="141008" y="255270"/>
                  </a:lnTo>
                  <a:lnTo>
                    <a:pt x="135839" y="255638"/>
                  </a:lnTo>
                  <a:lnTo>
                    <a:pt x="135839" y="281940"/>
                  </a:lnTo>
                  <a:lnTo>
                    <a:pt x="133108" y="281940"/>
                  </a:lnTo>
                  <a:lnTo>
                    <a:pt x="125234" y="283210"/>
                  </a:lnTo>
                  <a:lnTo>
                    <a:pt x="112636" y="283210"/>
                  </a:lnTo>
                  <a:lnTo>
                    <a:pt x="110705" y="281940"/>
                  </a:lnTo>
                  <a:lnTo>
                    <a:pt x="110223" y="276860"/>
                  </a:lnTo>
                  <a:lnTo>
                    <a:pt x="112039" y="275590"/>
                  </a:lnTo>
                  <a:lnTo>
                    <a:pt x="119405" y="275590"/>
                  </a:lnTo>
                  <a:lnTo>
                    <a:pt x="128371" y="274320"/>
                  </a:lnTo>
                  <a:lnTo>
                    <a:pt x="135585" y="274320"/>
                  </a:lnTo>
                  <a:lnTo>
                    <a:pt x="135839" y="281940"/>
                  </a:lnTo>
                  <a:lnTo>
                    <a:pt x="135839" y="255638"/>
                  </a:lnTo>
                  <a:lnTo>
                    <a:pt x="105117" y="257810"/>
                  </a:lnTo>
                  <a:lnTo>
                    <a:pt x="98272" y="257810"/>
                  </a:lnTo>
                  <a:lnTo>
                    <a:pt x="98272" y="283210"/>
                  </a:lnTo>
                  <a:lnTo>
                    <a:pt x="96608" y="284480"/>
                  </a:lnTo>
                  <a:lnTo>
                    <a:pt x="82384" y="284480"/>
                  </a:lnTo>
                  <a:lnTo>
                    <a:pt x="73787" y="283210"/>
                  </a:lnTo>
                  <a:lnTo>
                    <a:pt x="71564" y="281940"/>
                  </a:lnTo>
                  <a:lnTo>
                    <a:pt x="72936" y="275590"/>
                  </a:lnTo>
                  <a:lnTo>
                    <a:pt x="75603" y="275590"/>
                  </a:lnTo>
                  <a:lnTo>
                    <a:pt x="82067" y="276860"/>
                  </a:lnTo>
                  <a:lnTo>
                    <a:pt x="89547" y="278130"/>
                  </a:lnTo>
                  <a:lnTo>
                    <a:pt x="89611" y="276860"/>
                  </a:lnTo>
                  <a:lnTo>
                    <a:pt x="95643" y="276860"/>
                  </a:lnTo>
                  <a:lnTo>
                    <a:pt x="97701" y="278130"/>
                  </a:lnTo>
                  <a:lnTo>
                    <a:pt x="98272" y="283210"/>
                  </a:lnTo>
                  <a:lnTo>
                    <a:pt x="98272" y="257810"/>
                  </a:lnTo>
                  <a:lnTo>
                    <a:pt x="94183" y="257810"/>
                  </a:lnTo>
                  <a:lnTo>
                    <a:pt x="83235" y="259080"/>
                  </a:lnTo>
                  <a:lnTo>
                    <a:pt x="62369" y="260007"/>
                  </a:lnTo>
                  <a:lnTo>
                    <a:pt x="62369" y="281940"/>
                  </a:lnTo>
                  <a:lnTo>
                    <a:pt x="60172" y="283210"/>
                  </a:lnTo>
                  <a:lnTo>
                    <a:pt x="51790" y="284480"/>
                  </a:lnTo>
                  <a:lnTo>
                    <a:pt x="41300" y="285750"/>
                  </a:lnTo>
                  <a:lnTo>
                    <a:pt x="37147" y="285750"/>
                  </a:lnTo>
                  <a:lnTo>
                    <a:pt x="35318" y="284480"/>
                  </a:lnTo>
                  <a:lnTo>
                    <a:pt x="35179" y="279400"/>
                  </a:lnTo>
                  <a:lnTo>
                    <a:pt x="36842" y="278130"/>
                  </a:lnTo>
                  <a:lnTo>
                    <a:pt x="50660" y="276860"/>
                  </a:lnTo>
                  <a:lnTo>
                    <a:pt x="59182" y="275590"/>
                  </a:lnTo>
                  <a:lnTo>
                    <a:pt x="61468" y="276860"/>
                  </a:lnTo>
                  <a:lnTo>
                    <a:pt x="62369" y="281940"/>
                  </a:lnTo>
                  <a:lnTo>
                    <a:pt x="62369" y="260007"/>
                  </a:lnTo>
                  <a:lnTo>
                    <a:pt x="54495" y="260350"/>
                  </a:lnTo>
                  <a:lnTo>
                    <a:pt x="30581" y="260350"/>
                  </a:lnTo>
                  <a:lnTo>
                    <a:pt x="30899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502" y="245110"/>
                  </a:lnTo>
                  <a:lnTo>
                    <a:pt x="29324" y="243840"/>
                  </a:lnTo>
                  <a:lnTo>
                    <a:pt x="29273" y="238760"/>
                  </a:lnTo>
                  <a:lnTo>
                    <a:pt x="194741" y="226060"/>
                  </a:lnTo>
                  <a:lnTo>
                    <a:pt x="194741" y="213448"/>
                  </a:lnTo>
                  <a:lnTo>
                    <a:pt x="153847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54" y="223520"/>
                  </a:lnTo>
                  <a:lnTo>
                    <a:pt x="26555" y="217170"/>
                  </a:lnTo>
                  <a:lnTo>
                    <a:pt x="69024" y="212090"/>
                  </a:lnTo>
                  <a:lnTo>
                    <a:pt x="154203" y="209550"/>
                  </a:lnTo>
                  <a:lnTo>
                    <a:pt x="196799" y="207010"/>
                  </a:lnTo>
                  <a:lnTo>
                    <a:pt x="196799" y="189280"/>
                  </a:lnTo>
                  <a:lnTo>
                    <a:pt x="154851" y="190500"/>
                  </a:lnTo>
                  <a:lnTo>
                    <a:pt x="68313" y="198120"/>
                  </a:lnTo>
                  <a:lnTo>
                    <a:pt x="25019" y="203200"/>
                  </a:lnTo>
                  <a:lnTo>
                    <a:pt x="24333" y="195580"/>
                  </a:lnTo>
                  <a:lnTo>
                    <a:pt x="155181" y="184150"/>
                  </a:lnTo>
                  <a:lnTo>
                    <a:pt x="199009" y="182880"/>
                  </a:lnTo>
                  <a:lnTo>
                    <a:pt x="199009" y="162560"/>
                  </a:lnTo>
                  <a:lnTo>
                    <a:pt x="194017" y="162560"/>
                  </a:lnTo>
                  <a:lnTo>
                    <a:pt x="189217" y="163830"/>
                  </a:lnTo>
                  <a:lnTo>
                    <a:pt x="165214" y="166370"/>
                  </a:lnTo>
                  <a:lnTo>
                    <a:pt x="146011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707" y="176530"/>
                  </a:lnTo>
                  <a:lnTo>
                    <a:pt x="22720" y="175260"/>
                  </a:lnTo>
                  <a:lnTo>
                    <a:pt x="38671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88" y="163830"/>
                  </a:lnTo>
                  <a:lnTo>
                    <a:pt x="193763" y="160020"/>
                  </a:lnTo>
                  <a:lnTo>
                    <a:pt x="200952" y="160020"/>
                  </a:lnTo>
                  <a:lnTo>
                    <a:pt x="201244" y="161290"/>
                  </a:lnTo>
                  <a:lnTo>
                    <a:pt x="201244" y="146050"/>
                  </a:lnTo>
                  <a:lnTo>
                    <a:pt x="157022" y="146050"/>
                  </a:lnTo>
                  <a:lnTo>
                    <a:pt x="66929" y="153670"/>
                  </a:lnTo>
                  <a:lnTo>
                    <a:pt x="21856" y="158750"/>
                  </a:lnTo>
                  <a:lnTo>
                    <a:pt x="21132" y="152400"/>
                  </a:lnTo>
                  <a:lnTo>
                    <a:pt x="66535" y="147320"/>
                  </a:lnTo>
                  <a:lnTo>
                    <a:pt x="157327" y="139700"/>
                  </a:lnTo>
                  <a:lnTo>
                    <a:pt x="202971" y="138430"/>
                  </a:lnTo>
                  <a:lnTo>
                    <a:pt x="203047" y="140970"/>
                  </a:lnTo>
                  <a:lnTo>
                    <a:pt x="203047" y="124612"/>
                  </a:lnTo>
                  <a:lnTo>
                    <a:pt x="201726" y="125730"/>
                  </a:lnTo>
                  <a:lnTo>
                    <a:pt x="79209" y="125730"/>
                  </a:lnTo>
                  <a:lnTo>
                    <a:pt x="37947" y="128270"/>
                  </a:lnTo>
                  <a:lnTo>
                    <a:pt x="25146" y="128270"/>
                  </a:lnTo>
                  <a:lnTo>
                    <a:pt x="18757" y="129540"/>
                  </a:lnTo>
                  <a:lnTo>
                    <a:pt x="18605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609" y="124460"/>
                  </a:lnTo>
                  <a:lnTo>
                    <a:pt x="204609" y="107950"/>
                  </a:lnTo>
                  <a:lnTo>
                    <a:pt x="202425" y="107950"/>
                  </a:lnTo>
                  <a:lnTo>
                    <a:pt x="179768" y="109220"/>
                  </a:lnTo>
                  <a:lnTo>
                    <a:pt x="169341" y="110490"/>
                  </a:lnTo>
                  <a:lnTo>
                    <a:pt x="140042" y="113030"/>
                  </a:lnTo>
                  <a:lnTo>
                    <a:pt x="102235" y="115570"/>
                  </a:lnTo>
                  <a:lnTo>
                    <a:pt x="59651" y="115570"/>
                  </a:lnTo>
                  <a:lnTo>
                    <a:pt x="47840" y="116840"/>
                  </a:lnTo>
                  <a:lnTo>
                    <a:pt x="29972" y="116840"/>
                  </a:lnTo>
                  <a:lnTo>
                    <a:pt x="23926" y="118110"/>
                  </a:lnTo>
                  <a:lnTo>
                    <a:pt x="17526" y="118110"/>
                  </a:lnTo>
                  <a:lnTo>
                    <a:pt x="17068" y="111760"/>
                  </a:lnTo>
                  <a:lnTo>
                    <a:pt x="19037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42" y="109220"/>
                  </a:lnTo>
                  <a:lnTo>
                    <a:pt x="105270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45" y="104140"/>
                  </a:lnTo>
                  <a:lnTo>
                    <a:pt x="185267" y="102870"/>
                  </a:lnTo>
                  <a:lnTo>
                    <a:pt x="192405" y="101600"/>
                  </a:lnTo>
                  <a:lnTo>
                    <a:pt x="206946" y="101600"/>
                  </a:lnTo>
                  <a:lnTo>
                    <a:pt x="206946" y="91084"/>
                  </a:lnTo>
                  <a:lnTo>
                    <a:pt x="206717" y="91440"/>
                  </a:lnTo>
                  <a:lnTo>
                    <a:pt x="205498" y="90170"/>
                  </a:lnTo>
                  <a:lnTo>
                    <a:pt x="203530" y="88900"/>
                  </a:lnTo>
                  <a:lnTo>
                    <a:pt x="202730" y="83820"/>
                  </a:lnTo>
                  <a:lnTo>
                    <a:pt x="205308" y="82550"/>
                  </a:lnTo>
                  <a:lnTo>
                    <a:pt x="209867" y="83820"/>
                  </a:lnTo>
                  <a:lnTo>
                    <a:pt x="209867" y="78841"/>
                  </a:lnTo>
                  <a:lnTo>
                    <a:pt x="198170" y="80010"/>
                  </a:lnTo>
                  <a:lnTo>
                    <a:pt x="191046" y="80441"/>
                  </a:lnTo>
                  <a:lnTo>
                    <a:pt x="191046" y="88900"/>
                  </a:lnTo>
                  <a:lnTo>
                    <a:pt x="189699" y="92710"/>
                  </a:lnTo>
                  <a:lnTo>
                    <a:pt x="187833" y="93980"/>
                  </a:lnTo>
                  <a:lnTo>
                    <a:pt x="185318" y="95250"/>
                  </a:lnTo>
                  <a:lnTo>
                    <a:pt x="183857" y="93980"/>
                  </a:lnTo>
                  <a:lnTo>
                    <a:pt x="176593" y="92710"/>
                  </a:lnTo>
                  <a:lnTo>
                    <a:pt x="170586" y="92710"/>
                  </a:lnTo>
                  <a:lnTo>
                    <a:pt x="162140" y="95250"/>
                  </a:lnTo>
                  <a:lnTo>
                    <a:pt x="160096" y="95250"/>
                  </a:lnTo>
                  <a:lnTo>
                    <a:pt x="158140" y="90170"/>
                  </a:lnTo>
                  <a:lnTo>
                    <a:pt x="159473" y="87630"/>
                  </a:lnTo>
                  <a:lnTo>
                    <a:pt x="165341" y="86360"/>
                  </a:lnTo>
                  <a:lnTo>
                    <a:pt x="168795" y="85090"/>
                  </a:lnTo>
                  <a:lnTo>
                    <a:pt x="177355" y="85090"/>
                  </a:lnTo>
                  <a:lnTo>
                    <a:pt x="182359" y="86360"/>
                  </a:lnTo>
                  <a:lnTo>
                    <a:pt x="189725" y="87630"/>
                  </a:lnTo>
                  <a:lnTo>
                    <a:pt x="191046" y="88900"/>
                  </a:lnTo>
                  <a:lnTo>
                    <a:pt x="191046" y="80441"/>
                  </a:lnTo>
                  <a:lnTo>
                    <a:pt x="139268" y="83477"/>
                  </a:lnTo>
                  <a:lnTo>
                    <a:pt x="139268" y="90170"/>
                  </a:lnTo>
                  <a:lnTo>
                    <a:pt x="138734" y="96520"/>
                  </a:lnTo>
                  <a:lnTo>
                    <a:pt x="136131" y="97790"/>
                  </a:lnTo>
                  <a:lnTo>
                    <a:pt x="126707" y="96520"/>
                  </a:lnTo>
                  <a:lnTo>
                    <a:pt x="120396" y="96520"/>
                  </a:lnTo>
                  <a:lnTo>
                    <a:pt x="111709" y="100330"/>
                  </a:lnTo>
                  <a:lnTo>
                    <a:pt x="109499" y="99060"/>
                  </a:lnTo>
                  <a:lnTo>
                    <a:pt x="107480" y="93980"/>
                  </a:lnTo>
                  <a:lnTo>
                    <a:pt x="109105" y="92710"/>
                  </a:lnTo>
                  <a:lnTo>
                    <a:pt x="116763" y="90170"/>
                  </a:lnTo>
                  <a:lnTo>
                    <a:pt x="127368" y="87630"/>
                  </a:lnTo>
                  <a:lnTo>
                    <a:pt x="127546" y="88900"/>
                  </a:lnTo>
                  <a:lnTo>
                    <a:pt x="136626" y="88900"/>
                  </a:lnTo>
                  <a:lnTo>
                    <a:pt x="139268" y="90170"/>
                  </a:lnTo>
                  <a:lnTo>
                    <a:pt x="139268" y="83477"/>
                  </a:lnTo>
                  <a:lnTo>
                    <a:pt x="111861" y="85090"/>
                  </a:lnTo>
                  <a:lnTo>
                    <a:pt x="100926" y="85090"/>
                  </a:lnTo>
                  <a:lnTo>
                    <a:pt x="88722" y="85801"/>
                  </a:lnTo>
                  <a:lnTo>
                    <a:pt x="88722" y="99060"/>
                  </a:lnTo>
                  <a:lnTo>
                    <a:pt x="87033" y="100330"/>
                  </a:lnTo>
                  <a:lnTo>
                    <a:pt x="82461" y="101600"/>
                  </a:lnTo>
                  <a:lnTo>
                    <a:pt x="74168" y="101600"/>
                  </a:lnTo>
                  <a:lnTo>
                    <a:pt x="70954" y="100330"/>
                  </a:lnTo>
                  <a:lnTo>
                    <a:pt x="69075" y="99060"/>
                  </a:lnTo>
                  <a:lnTo>
                    <a:pt x="68630" y="96520"/>
                  </a:lnTo>
                  <a:lnTo>
                    <a:pt x="70675" y="93980"/>
                  </a:lnTo>
                  <a:lnTo>
                    <a:pt x="75971" y="92710"/>
                  </a:lnTo>
                  <a:lnTo>
                    <a:pt x="86677" y="92710"/>
                  </a:lnTo>
                  <a:lnTo>
                    <a:pt x="88290" y="93980"/>
                  </a:lnTo>
                  <a:lnTo>
                    <a:pt x="88722" y="99060"/>
                  </a:lnTo>
                  <a:lnTo>
                    <a:pt x="88722" y="85801"/>
                  </a:lnTo>
                  <a:lnTo>
                    <a:pt x="79044" y="86360"/>
                  </a:lnTo>
                  <a:lnTo>
                    <a:pt x="68110" y="86360"/>
                  </a:lnTo>
                  <a:lnTo>
                    <a:pt x="55664" y="87630"/>
                  </a:lnTo>
                  <a:lnTo>
                    <a:pt x="48158" y="88112"/>
                  </a:lnTo>
                  <a:lnTo>
                    <a:pt x="48158" y="100330"/>
                  </a:lnTo>
                  <a:lnTo>
                    <a:pt x="45859" y="101600"/>
                  </a:lnTo>
                  <a:lnTo>
                    <a:pt x="39077" y="101600"/>
                  </a:lnTo>
                  <a:lnTo>
                    <a:pt x="35166" y="102870"/>
                  </a:lnTo>
                  <a:lnTo>
                    <a:pt x="26377" y="102870"/>
                  </a:lnTo>
                  <a:lnTo>
                    <a:pt x="16383" y="104140"/>
                  </a:lnTo>
                  <a:lnTo>
                    <a:pt x="15481" y="96520"/>
                  </a:lnTo>
                  <a:lnTo>
                    <a:pt x="21818" y="96520"/>
                  </a:lnTo>
                  <a:lnTo>
                    <a:pt x="30518" y="95250"/>
                  </a:lnTo>
                  <a:lnTo>
                    <a:pt x="36309" y="93980"/>
                  </a:lnTo>
                  <a:lnTo>
                    <a:pt x="47472" y="93980"/>
                  </a:lnTo>
                  <a:lnTo>
                    <a:pt x="48158" y="100330"/>
                  </a:lnTo>
                  <a:lnTo>
                    <a:pt x="48158" y="88112"/>
                  </a:lnTo>
                  <a:lnTo>
                    <a:pt x="15836" y="90170"/>
                  </a:lnTo>
                  <a:lnTo>
                    <a:pt x="14312" y="88900"/>
                  </a:lnTo>
                  <a:lnTo>
                    <a:pt x="15265" y="86360"/>
                  </a:lnTo>
                  <a:lnTo>
                    <a:pt x="210540" y="76200"/>
                  </a:lnTo>
                  <a:lnTo>
                    <a:pt x="210756" y="78740"/>
                  </a:lnTo>
                  <a:lnTo>
                    <a:pt x="210756" y="64770"/>
                  </a:lnTo>
                  <a:lnTo>
                    <a:pt x="210350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211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43" y="69850"/>
                  </a:lnTo>
                  <a:lnTo>
                    <a:pt x="67500" y="71120"/>
                  </a:lnTo>
                  <a:lnTo>
                    <a:pt x="14452" y="71120"/>
                  </a:lnTo>
                  <a:lnTo>
                    <a:pt x="14478" y="68580"/>
                  </a:lnTo>
                  <a:lnTo>
                    <a:pt x="74307" y="68580"/>
                  </a:lnTo>
                  <a:lnTo>
                    <a:pt x="90665" y="67310"/>
                  </a:lnTo>
                  <a:lnTo>
                    <a:pt x="174853" y="63500"/>
                  </a:lnTo>
                  <a:lnTo>
                    <a:pt x="212737" y="63500"/>
                  </a:lnTo>
                  <a:lnTo>
                    <a:pt x="212979" y="64770"/>
                  </a:lnTo>
                  <a:lnTo>
                    <a:pt x="212979" y="50800"/>
                  </a:lnTo>
                  <a:lnTo>
                    <a:pt x="176453" y="50800"/>
                  </a:lnTo>
                  <a:lnTo>
                    <a:pt x="126657" y="52070"/>
                  </a:lnTo>
                  <a:lnTo>
                    <a:pt x="107607" y="52070"/>
                  </a:lnTo>
                  <a:lnTo>
                    <a:pt x="70497" y="54610"/>
                  </a:lnTo>
                  <a:lnTo>
                    <a:pt x="52425" y="54610"/>
                  </a:lnTo>
                  <a:lnTo>
                    <a:pt x="15849" y="57150"/>
                  </a:lnTo>
                  <a:lnTo>
                    <a:pt x="14859" y="57150"/>
                  </a:lnTo>
                  <a:lnTo>
                    <a:pt x="14859" y="53340"/>
                  </a:lnTo>
                  <a:lnTo>
                    <a:pt x="114693" y="48260"/>
                  </a:lnTo>
                  <a:lnTo>
                    <a:pt x="214223" y="45720"/>
                  </a:lnTo>
                  <a:lnTo>
                    <a:pt x="214960" y="49530"/>
                  </a:lnTo>
                  <a:lnTo>
                    <a:pt x="214960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37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20" y="33020"/>
                  </a:lnTo>
                  <a:lnTo>
                    <a:pt x="29235" y="34290"/>
                  </a:lnTo>
                  <a:lnTo>
                    <a:pt x="13766" y="36830"/>
                  </a:lnTo>
                  <a:lnTo>
                    <a:pt x="13601" y="35560"/>
                  </a:lnTo>
                  <a:lnTo>
                    <a:pt x="13398" y="35560"/>
                  </a:lnTo>
                  <a:lnTo>
                    <a:pt x="13398" y="34290"/>
                  </a:lnTo>
                  <a:lnTo>
                    <a:pt x="13449" y="33020"/>
                  </a:lnTo>
                  <a:lnTo>
                    <a:pt x="64211" y="27940"/>
                  </a:lnTo>
                  <a:lnTo>
                    <a:pt x="216496" y="20320"/>
                  </a:lnTo>
                  <a:lnTo>
                    <a:pt x="217500" y="24130"/>
                  </a:lnTo>
                  <a:lnTo>
                    <a:pt x="217500" y="1270"/>
                  </a:lnTo>
                  <a:lnTo>
                    <a:pt x="194170" y="1270"/>
                  </a:lnTo>
                  <a:lnTo>
                    <a:pt x="183896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309" y="1270"/>
                  </a:lnTo>
                  <a:lnTo>
                    <a:pt x="130479" y="0"/>
                  </a:lnTo>
                  <a:lnTo>
                    <a:pt x="124637" y="1270"/>
                  </a:lnTo>
                  <a:lnTo>
                    <a:pt x="93472" y="1270"/>
                  </a:lnTo>
                  <a:lnTo>
                    <a:pt x="80822" y="2540"/>
                  </a:lnTo>
                  <a:lnTo>
                    <a:pt x="68173" y="2540"/>
                  </a:lnTo>
                  <a:lnTo>
                    <a:pt x="23863" y="6350"/>
                  </a:lnTo>
                  <a:lnTo>
                    <a:pt x="3606" y="8890"/>
                  </a:lnTo>
                  <a:lnTo>
                    <a:pt x="3263" y="10160"/>
                  </a:lnTo>
                  <a:lnTo>
                    <a:pt x="2286" y="17780"/>
                  </a:lnTo>
                  <a:lnTo>
                    <a:pt x="1676" y="20320"/>
                  </a:lnTo>
                  <a:lnTo>
                    <a:pt x="1104" y="22860"/>
                  </a:lnTo>
                  <a:lnTo>
                    <a:pt x="0" y="31750"/>
                  </a:lnTo>
                  <a:lnTo>
                    <a:pt x="241" y="40640"/>
                  </a:lnTo>
                  <a:lnTo>
                    <a:pt x="2006" y="59690"/>
                  </a:lnTo>
                  <a:lnTo>
                    <a:pt x="4660" y="95250"/>
                  </a:lnTo>
                  <a:lnTo>
                    <a:pt x="6819" y="119380"/>
                  </a:lnTo>
                  <a:lnTo>
                    <a:pt x="9321" y="143510"/>
                  </a:lnTo>
                  <a:lnTo>
                    <a:pt x="10490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81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81" y="306070"/>
                  </a:lnTo>
                  <a:lnTo>
                    <a:pt x="27076" y="317500"/>
                  </a:lnTo>
                  <a:lnTo>
                    <a:pt x="28282" y="328930"/>
                  </a:lnTo>
                  <a:lnTo>
                    <a:pt x="29502" y="340360"/>
                  </a:lnTo>
                  <a:lnTo>
                    <a:pt x="30886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71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49" y="431800"/>
                  </a:lnTo>
                  <a:lnTo>
                    <a:pt x="41541" y="441960"/>
                  </a:lnTo>
                  <a:lnTo>
                    <a:pt x="42735" y="452120"/>
                  </a:lnTo>
                  <a:lnTo>
                    <a:pt x="44018" y="461010"/>
                  </a:lnTo>
                  <a:lnTo>
                    <a:pt x="45402" y="471170"/>
                  </a:lnTo>
                  <a:lnTo>
                    <a:pt x="52197" y="511810"/>
                  </a:lnTo>
                  <a:lnTo>
                    <a:pt x="62103" y="544830"/>
                  </a:lnTo>
                  <a:lnTo>
                    <a:pt x="182016" y="544830"/>
                  </a:lnTo>
                  <a:lnTo>
                    <a:pt x="183210" y="532130"/>
                  </a:lnTo>
                  <a:lnTo>
                    <a:pt x="183616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44" y="450850"/>
                  </a:lnTo>
                  <a:lnTo>
                    <a:pt x="192570" y="449580"/>
                  </a:lnTo>
                  <a:lnTo>
                    <a:pt x="192608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17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99" y="406400"/>
                  </a:lnTo>
                  <a:lnTo>
                    <a:pt x="197142" y="402590"/>
                  </a:lnTo>
                  <a:lnTo>
                    <a:pt x="198361" y="388620"/>
                  </a:lnTo>
                  <a:lnTo>
                    <a:pt x="198704" y="382270"/>
                  </a:lnTo>
                  <a:lnTo>
                    <a:pt x="198920" y="378460"/>
                  </a:lnTo>
                  <a:lnTo>
                    <a:pt x="199174" y="372110"/>
                  </a:lnTo>
                  <a:lnTo>
                    <a:pt x="199390" y="365760"/>
                  </a:lnTo>
                  <a:lnTo>
                    <a:pt x="199542" y="360680"/>
                  </a:lnTo>
                  <a:lnTo>
                    <a:pt x="199745" y="354330"/>
                  </a:lnTo>
                  <a:lnTo>
                    <a:pt x="200202" y="344170"/>
                  </a:lnTo>
                  <a:lnTo>
                    <a:pt x="200367" y="341630"/>
                  </a:lnTo>
                  <a:lnTo>
                    <a:pt x="200545" y="339090"/>
                  </a:lnTo>
                  <a:lnTo>
                    <a:pt x="201307" y="327660"/>
                  </a:lnTo>
                  <a:lnTo>
                    <a:pt x="202704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44" y="273050"/>
                  </a:lnTo>
                  <a:lnTo>
                    <a:pt x="205435" y="269240"/>
                  </a:lnTo>
                  <a:lnTo>
                    <a:pt x="205752" y="262890"/>
                  </a:lnTo>
                  <a:lnTo>
                    <a:pt x="205854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42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302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58" y="138430"/>
                  </a:lnTo>
                  <a:lnTo>
                    <a:pt x="217601" y="135890"/>
                  </a:lnTo>
                  <a:lnTo>
                    <a:pt x="217627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605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24955" y="57150"/>
                  </a:lnTo>
                  <a:lnTo>
                    <a:pt x="225590" y="53340"/>
                  </a:lnTo>
                  <a:lnTo>
                    <a:pt x="226580" y="45720"/>
                  </a:lnTo>
                  <a:lnTo>
                    <a:pt x="227076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17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63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3651" y="210620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59" y="80454"/>
                  </a:moveTo>
                  <a:lnTo>
                    <a:pt x="34074" y="73748"/>
                  </a:lnTo>
                  <a:lnTo>
                    <a:pt x="31470" y="73418"/>
                  </a:lnTo>
                  <a:lnTo>
                    <a:pt x="8432" y="75793"/>
                  </a:lnTo>
                  <a:lnTo>
                    <a:pt x="2082" y="76327"/>
                  </a:lnTo>
                  <a:lnTo>
                    <a:pt x="2984" y="84188"/>
                  </a:lnTo>
                  <a:lnTo>
                    <a:pt x="21767" y="82410"/>
                  </a:lnTo>
                  <a:lnTo>
                    <a:pt x="25679" y="81940"/>
                  </a:lnTo>
                  <a:lnTo>
                    <a:pt x="32461" y="81381"/>
                  </a:lnTo>
                  <a:lnTo>
                    <a:pt x="34759" y="80454"/>
                  </a:lnTo>
                  <a:close/>
                </a:path>
                <a:path w="204469" h="690244">
                  <a:moveTo>
                    <a:pt x="48971" y="262470"/>
                  </a:moveTo>
                  <a:lnTo>
                    <a:pt x="48069" y="256374"/>
                  </a:lnTo>
                  <a:lnTo>
                    <a:pt x="45783" y="255663"/>
                  </a:lnTo>
                  <a:lnTo>
                    <a:pt x="37261" y="256781"/>
                  </a:lnTo>
                  <a:lnTo>
                    <a:pt x="23444" y="258013"/>
                  </a:lnTo>
                  <a:lnTo>
                    <a:pt x="21780" y="259156"/>
                  </a:lnTo>
                  <a:lnTo>
                    <a:pt x="21920" y="264515"/>
                  </a:lnTo>
                  <a:lnTo>
                    <a:pt x="23749" y="265734"/>
                  </a:lnTo>
                  <a:lnTo>
                    <a:pt x="27901" y="265569"/>
                  </a:lnTo>
                  <a:lnTo>
                    <a:pt x="46774" y="263664"/>
                  </a:lnTo>
                  <a:lnTo>
                    <a:pt x="48971" y="262470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711" y="655612"/>
                  </a:moveTo>
                  <a:lnTo>
                    <a:pt x="75666" y="653376"/>
                  </a:lnTo>
                  <a:lnTo>
                    <a:pt x="67792" y="653440"/>
                  </a:lnTo>
                  <a:lnTo>
                    <a:pt x="61023" y="653986"/>
                  </a:lnTo>
                  <a:lnTo>
                    <a:pt x="53886" y="654392"/>
                  </a:lnTo>
                  <a:lnTo>
                    <a:pt x="55880" y="662406"/>
                  </a:lnTo>
                  <a:lnTo>
                    <a:pt x="62280" y="661898"/>
                  </a:lnTo>
                  <a:lnTo>
                    <a:pt x="68592" y="661606"/>
                  </a:lnTo>
                  <a:lnTo>
                    <a:pt x="76009" y="660577"/>
                  </a:lnTo>
                  <a:lnTo>
                    <a:pt x="77635" y="658164"/>
                  </a:lnTo>
                  <a:lnTo>
                    <a:pt x="77711" y="655612"/>
                  </a:lnTo>
                  <a:close/>
                </a:path>
                <a:path w="204469" h="690244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4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4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18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4">
                  <a:moveTo>
                    <a:pt x="161493" y="256032"/>
                  </a:moveTo>
                  <a:lnTo>
                    <a:pt x="160515" y="251942"/>
                  </a:lnTo>
                  <a:lnTo>
                    <a:pt x="158750" y="250672"/>
                  </a:lnTo>
                  <a:lnTo>
                    <a:pt x="157810" y="249516"/>
                  </a:lnTo>
                  <a:lnTo>
                    <a:pt x="151307" y="250431"/>
                  </a:lnTo>
                  <a:lnTo>
                    <a:pt x="145783" y="251104"/>
                  </a:lnTo>
                  <a:lnTo>
                    <a:pt x="137642" y="252463"/>
                  </a:lnTo>
                  <a:lnTo>
                    <a:pt x="135724" y="254101"/>
                  </a:lnTo>
                  <a:lnTo>
                    <a:pt x="137210" y="259918"/>
                  </a:lnTo>
                  <a:lnTo>
                    <a:pt x="139319" y="260362"/>
                  </a:lnTo>
                  <a:lnTo>
                    <a:pt x="147129" y="258953"/>
                  </a:lnTo>
                  <a:lnTo>
                    <a:pt x="152184" y="258546"/>
                  </a:lnTo>
                  <a:lnTo>
                    <a:pt x="159639" y="257492"/>
                  </a:lnTo>
                  <a:lnTo>
                    <a:pt x="161493" y="256032"/>
                  </a:lnTo>
                  <a:close/>
                </a:path>
                <a:path w="204469" h="690244">
                  <a:moveTo>
                    <a:pt x="163918" y="455345"/>
                  </a:moveTo>
                  <a:lnTo>
                    <a:pt x="44678" y="461175"/>
                  </a:lnTo>
                  <a:lnTo>
                    <a:pt x="45427" y="467779"/>
                  </a:lnTo>
                  <a:lnTo>
                    <a:pt x="163144" y="462051"/>
                  </a:lnTo>
                  <a:lnTo>
                    <a:pt x="163918" y="455345"/>
                  </a:lnTo>
                  <a:close/>
                </a:path>
                <a:path w="204469" h="690244">
                  <a:moveTo>
                    <a:pt x="164566" y="601700"/>
                  </a:moveTo>
                  <a:lnTo>
                    <a:pt x="163423" y="601395"/>
                  </a:lnTo>
                  <a:lnTo>
                    <a:pt x="162255" y="600748"/>
                  </a:lnTo>
                  <a:lnTo>
                    <a:pt x="67652" y="608380"/>
                  </a:lnTo>
                  <a:lnTo>
                    <a:pt x="65087" y="609180"/>
                  </a:lnTo>
                  <a:lnTo>
                    <a:pt x="65379" y="610831"/>
                  </a:lnTo>
                  <a:lnTo>
                    <a:pt x="164312" y="602983"/>
                  </a:lnTo>
                  <a:lnTo>
                    <a:pt x="164566" y="601700"/>
                  </a:lnTo>
                  <a:close/>
                </a:path>
                <a:path w="204469" h="690244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4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4">
                  <a:moveTo>
                    <a:pt x="168503" y="620649"/>
                  </a:moveTo>
                  <a:lnTo>
                    <a:pt x="162356" y="620534"/>
                  </a:lnTo>
                  <a:lnTo>
                    <a:pt x="54889" y="625157"/>
                  </a:lnTo>
                  <a:lnTo>
                    <a:pt x="55537" y="628421"/>
                  </a:lnTo>
                  <a:lnTo>
                    <a:pt x="54305" y="631596"/>
                  </a:lnTo>
                  <a:lnTo>
                    <a:pt x="82943" y="631278"/>
                  </a:lnTo>
                  <a:lnTo>
                    <a:pt x="111493" y="630148"/>
                  </a:lnTo>
                  <a:lnTo>
                    <a:pt x="168503" y="626783"/>
                  </a:lnTo>
                  <a:lnTo>
                    <a:pt x="168503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84" y="386422"/>
                  </a:moveTo>
                  <a:lnTo>
                    <a:pt x="137325" y="388213"/>
                  </a:lnTo>
                  <a:lnTo>
                    <a:pt x="37820" y="395706"/>
                  </a:lnTo>
                  <a:lnTo>
                    <a:pt x="38366" y="402094"/>
                  </a:lnTo>
                  <a:lnTo>
                    <a:pt x="169875" y="392569"/>
                  </a:lnTo>
                  <a:lnTo>
                    <a:pt x="170484" y="386422"/>
                  </a:lnTo>
                  <a:close/>
                </a:path>
                <a:path w="204469" h="690244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21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96" y="329755"/>
                  </a:moveTo>
                  <a:lnTo>
                    <a:pt x="172605" y="329107"/>
                  </a:lnTo>
                  <a:lnTo>
                    <a:pt x="132499" y="332917"/>
                  </a:lnTo>
                  <a:lnTo>
                    <a:pt x="98590" y="336600"/>
                  </a:lnTo>
                  <a:lnTo>
                    <a:pt x="77698" y="338074"/>
                  </a:lnTo>
                  <a:lnTo>
                    <a:pt x="56781" y="338747"/>
                  </a:lnTo>
                  <a:lnTo>
                    <a:pt x="29819" y="338594"/>
                  </a:lnTo>
                  <a:lnTo>
                    <a:pt x="29819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69" y="331165"/>
                  </a:lnTo>
                  <a:lnTo>
                    <a:pt x="174396" y="329755"/>
                  </a:lnTo>
                  <a:close/>
                </a:path>
                <a:path w="204469" h="690244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708" y="230136"/>
                  </a:moveTo>
                  <a:lnTo>
                    <a:pt x="180365" y="229489"/>
                  </a:lnTo>
                  <a:lnTo>
                    <a:pt x="17500" y="239090"/>
                  </a:lnTo>
                  <a:lnTo>
                    <a:pt x="17183" y="239636"/>
                  </a:lnTo>
                  <a:lnTo>
                    <a:pt x="18300" y="239915"/>
                  </a:lnTo>
                  <a:lnTo>
                    <a:pt x="19431" y="240474"/>
                  </a:lnTo>
                  <a:lnTo>
                    <a:pt x="80784" y="238061"/>
                  </a:lnTo>
                  <a:lnTo>
                    <a:pt x="172377" y="231648"/>
                  </a:lnTo>
                  <a:lnTo>
                    <a:pt x="178117" y="231076"/>
                  </a:lnTo>
                  <a:lnTo>
                    <a:pt x="180708" y="230136"/>
                  </a:lnTo>
                  <a:close/>
                </a:path>
                <a:path w="204469" h="690244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4">
                  <a:moveTo>
                    <a:pt x="183400" y="186931"/>
                  </a:moveTo>
                  <a:lnTo>
                    <a:pt x="140804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69" y="197294"/>
                  </a:lnTo>
                  <a:lnTo>
                    <a:pt x="13855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65" y="193560"/>
                  </a:lnTo>
                  <a:lnTo>
                    <a:pt x="183400" y="186931"/>
                  </a:lnTo>
                  <a:close/>
                </a:path>
                <a:path w="204469" h="690244">
                  <a:moveTo>
                    <a:pt x="185610" y="162877"/>
                  </a:moveTo>
                  <a:lnTo>
                    <a:pt x="141782" y="163893"/>
                  </a:lnTo>
                  <a:lnTo>
                    <a:pt x="98171" y="167322"/>
                  </a:lnTo>
                  <a:lnTo>
                    <a:pt x="54597" y="171843"/>
                  </a:lnTo>
                  <a:lnTo>
                    <a:pt x="10934" y="176098"/>
                  </a:lnTo>
                  <a:lnTo>
                    <a:pt x="11620" y="182600"/>
                  </a:lnTo>
                  <a:lnTo>
                    <a:pt x="98145" y="173888"/>
                  </a:lnTo>
                  <a:lnTo>
                    <a:pt x="141452" y="170484"/>
                  </a:lnTo>
                  <a:lnTo>
                    <a:pt x="184988" y="169379"/>
                  </a:lnTo>
                  <a:lnTo>
                    <a:pt x="185610" y="162877"/>
                  </a:lnTo>
                  <a:close/>
                </a:path>
                <a:path w="204469" h="690244">
                  <a:moveTo>
                    <a:pt x="187845" y="141274"/>
                  </a:moveTo>
                  <a:lnTo>
                    <a:pt x="187566" y="140169"/>
                  </a:lnTo>
                  <a:lnTo>
                    <a:pt x="180365" y="140512"/>
                  </a:lnTo>
                  <a:lnTo>
                    <a:pt x="99377" y="149860"/>
                  </a:lnTo>
                  <a:lnTo>
                    <a:pt x="73558" y="152577"/>
                  </a:lnTo>
                  <a:lnTo>
                    <a:pt x="61518" y="153492"/>
                  </a:lnTo>
                  <a:lnTo>
                    <a:pt x="20713" y="154825"/>
                  </a:lnTo>
                  <a:lnTo>
                    <a:pt x="10820" y="154736"/>
                  </a:lnTo>
                  <a:lnTo>
                    <a:pt x="9321" y="155435"/>
                  </a:lnTo>
                  <a:lnTo>
                    <a:pt x="9309" y="156349"/>
                  </a:lnTo>
                  <a:lnTo>
                    <a:pt x="11010" y="156959"/>
                  </a:lnTo>
                  <a:lnTo>
                    <a:pt x="32512" y="156895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72" y="152463"/>
                  </a:lnTo>
                  <a:lnTo>
                    <a:pt x="113423" y="150037"/>
                  </a:lnTo>
                  <a:lnTo>
                    <a:pt x="186245" y="142189"/>
                  </a:lnTo>
                  <a:lnTo>
                    <a:pt x="187845" y="141274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24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77" y="102831"/>
                  </a:lnTo>
                  <a:lnTo>
                    <a:pt x="51549" y="103708"/>
                  </a:lnTo>
                  <a:lnTo>
                    <a:pt x="28371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24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36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4">
                  <a:moveTo>
                    <a:pt x="199593" y="44538"/>
                  </a:moveTo>
                  <a:lnTo>
                    <a:pt x="199351" y="43180"/>
                  </a:lnTo>
                  <a:lnTo>
                    <a:pt x="161455" y="43586"/>
                  </a:lnTo>
                  <a:lnTo>
                    <a:pt x="133375" y="44475"/>
                  </a:lnTo>
                  <a:lnTo>
                    <a:pt x="105321" y="45758"/>
                  </a:lnTo>
                  <a:lnTo>
                    <a:pt x="77266" y="47409"/>
                  </a:lnTo>
                  <a:lnTo>
                    <a:pt x="60909" y="48133"/>
                  </a:lnTo>
                  <a:lnTo>
                    <a:pt x="8191" y="48679"/>
                  </a:lnTo>
                  <a:lnTo>
                    <a:pt x="1079" y="49047"/>
                  </a:lnTo>
                  <a:lnTo>
                    <a:pt x="1054" y="50660"/>
                  </a:lnTo>
                  <a:lnTo>
                    <a:pt x="2324" y="51219"/>
                  </a:lnTo>
                  <a:lnTo>
                    <a:pt x="54102" y="50507"/>
                  </a:lnTo>
                  <a:lnTo>
                    <a:pt x="71145" y="50050"/>
                  </a:lnTo>
                  <a:lnTo>
                    <a:pt x="127812" y="46964"/>
                  </a:lnTo>
                  <a:lnTo>
                    <a:pt x="196951" y="45275"/>
                  </a:lnTo>
                  <a:lnTo>
                    <a:pt x="199593" y="44538"/>
                  </a:lnTo>
                  <a:close/>
                </a:path>
                <a:path w="204469" h="690244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60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99" y="33972"/>
                  </a:lnTo>
                  <a:lnTo>
                    <a:pt x="94208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29415" y="4270033"/>
            <a:ext cx="648335" cy="621030"/>
            <a:chOff x="1629415" y="3497797"/>
            <a:chExt cx="648335" cy="621030"/>
          </a:xfrm>
        </p:grpSpPr>
        <p:sp>
          <p:nvSpPr>
            <p:cNvPr id="9" name="object 9"/>
            <p:cNvSpPr/>
            <p:nvPr/>
          </p:nvSpPr>
          <p:spPr>
            <a:xfrm>
              <a:off x="1629415" y="3497797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29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29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29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29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29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29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29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29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29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29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29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29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29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29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29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29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29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29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29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29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29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29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29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29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29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29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29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29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29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29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29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29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29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29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29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29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29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29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29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29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29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29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29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29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29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29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29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29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29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29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29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29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29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29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29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29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29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29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29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29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7741" y="3506533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47"/>
                  </a:moveTo>
                  <a:lnTo>
                    <a:pt x="389509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392" y="147535"/>
                  </a:lnTo>
                  <a:lnTo>
                    <a:pt x="190538" y="158203"/>
                  </a:lnTo>
                  <a:lnTo>
                    <a:pt x="314807" y="152349"/>
                  </a:lnTo>
                  <a:lnTo>
                    <a:pt x="438696" y="148183"/>
                  </a:lnTo>
                  <a:lnTo>
                    <a:pt x="438696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89" y="876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62966"/>
                  </a:moveTo>
                  <a:lnTo>
                    <a:pt x="441756" y="52273"/>
                  </a:lnTo>
                  <a:lnTo>
                    <a:pt x="202958" y="62877"/>
                  </a:lnTo>
                  <a:lnTo>
                    <a:pt x="202514" y="72720"/>
                  </a:lnTo>
                  <a:lnTo>
                    <a:pt x="250786" y="71742"/>
                  </a:lnTo>
                  <a:lnTo>
                    <a:pt x="298958" y="69913"/>
                  </a:lnTo>
                  <a:lnTo>
                    <a:pt x="443814" y="62966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895" y="108610"/>
                  </a:lnTo>
                  <a:lnTo>
                    <a:pt x="337058" y="104749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31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30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66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15" y="302679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16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898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66" y="326555"/>
                  </a:lnTo>
                  <a:lnTo>
                    <a:pt x="155105" y="322821"/>
                  </a:lnTo>
                  <a:lnTo>
                    <a:pt x="206705" y="319506"/>
                  </a:lnTo>
                  <a:lnTo>
                    <a:pt x="258305" y="316725"/>
                  </a:lnTo>
                  <a:lnTo>
                    <a:pt x="309930" y="314604"/>
                  </a:lnTo>
                  <a:lnTo>
                    <a:pt x="361518" y="313283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80" y="267512"/>
                  </a:moveTo>
                  <a:lnTo>
                    <a:pt x="619264" y="267017"/>
                  </a:lnTo>
                  <a:lnTo>
                    <a:pt x="618261" y="266128"/>
                  </a:lnTo>
                  <a:lnTo>
                    <a:pt x="288759" y="271145"/>
                  </a:lnTo>
                  <a:lnTo>
                    <a:pt x="246926" y="272173"/>
                  </a:lnTo>
                  <a:lnTo>
                    <a:pt x="201371" y="273939"/>
                  </a:lnTo>
                  <a:lnTo>
                    <a:pt x="85318" y="279209"/>
                  </a:lnTo>
                  <a:lnTo>
                    <a:pt x="4724" y="283883"/>
                  </a:lnTo>
                  <a:lnTo>
                    <a:pt x="2933" y="284619"/>
                  </a:lnTo>
                  <a:lnTo>
                    <a:pt x="1117" y="285051"/>
                  </a:lnTo>
                  <a:lnTo>
                    <a:pt x="1447" y="287159"/>
                  </a:lnTo>
                  <a:lnTo>
                    <a:pt x="7200" y="287147"/>
                  </a:lnTo>
                  <a:lnTo>
                    <a:pt x="185356" y="277964"/>
                  </a:lnTo>
                  <a:lnTo>
                    <a:pt x="235826" y="275971"/>
                  </a:lnTo>
                  <a:lnTo>
                    <a:pt x="286842" y="274510"/>
                  </a:lnTo>
                  <a:lnTo>
                    <a:pt x="615911" y="269468"/>
                  </a:lnTo>
                  <a:lnTo>
                    <a:pt x="620153" y="268922"/>
                  </a:lnTo>
                  <a:lnTo>
                    <a:pt x="620280" y="267512"/>
                  </a:lnTo>
                  <a:close/>
                </a:path>
                <a:path w="628014" h="546100">
                  <a:moveTo>
                    <a:pt x="621766" y="337185"/>
                  </a:moveTo>
                  <a:lnTo>
                    <a:pt x="620471" y="334111"/>
                  </a:lnTo>
                  <a:lnTo>
                    <a:pt x="617880" y="335178"/>
                  </a:lnTo>
                  <a:lnTo>
                    <a:pt x="472300" y="339445"/>
                  </a:lnTo>
                  <a:lnTo>
                    <a:pt x="316877" y="344716"/>
                  </a:lnTo>
                  <a:lnTo>
                    <a:pt x="256667" y="346290"/>
                  </a:lnTo>
                  <a:lnTo>
                    <a:pt x="139776" y="351675"/>
                  </a:lnTo>
                  <a:lnTo>
                    <a:pt x="35509" y="358584"/>
                  </a:lnTo>
                  <a:lnTo>
                    <a:pt x="17767" y="360032"/>
                  </a:lnTo>
                  <a:lnTo>
                    <a:pt x="3022" y="362165"/>
                  </a:lnTo>
                  <a:lnTo>
                    <a:pt x="2933" y="363816"/>
                  </a:lnTo>
                  <a:lnTo>
                    <a:pt x="4902" y="364172"/>
                  </a:lnTo>
                  <a:lnTo>
                    <a:pt x="6921" y="365010"/>
                  </a:lnTo>
                  <a:lnTo>
                    <a:pt x="56146" y="359943"/>
                  </a:lnTo>
                  <a:lnTo>
                    <a:pt x="170205" y="353682"/>
                  </a:lnTo>
                  <a:lnTo>
                    <a:pt x="242062" y="350532"/>
                  </a:lnTo>
                  <a:lnTo>
                    <a:pt x="617270" y="338772"/>
                  </a:lnTo>
                  <a:lnTo>
                    <a:pt x="620001" y="339750"/>
                  </a:lnTo>
                  <a:lnTo>
                    <a:pt x="621766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60" y="215265"/>
                  </a:lnTo>
                  <a:lnTo>
                    <a:pt x="515874" y="213601"/>
                  </a:lnTo>
                  <a:lnTo>
                    <a:pt x="461949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31"/>
                  </a:lnTo>
                  <a:lnTo>
                    <a:pt x="409689" y="224015"/>
                  </a:lnTo>
                  <a:lnTo>
                    <a:pt x="458698" y="223939"/>
                  </a:lnTo>
                  <a:lnTo>
                    <a:pt x="525030" y="224701"/>
                  </a:lnTo>
                  <a:lnTo>
                    <a:pt x="558190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0652" y="3539803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0166" y="3582098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27"/>
                  </a:moveTo>
                  <a:lnTo>
                    <a:pt x="61048" y="181851"/>
                  </a:lnTo>
                  <a:lnTo>
                    <a:pt x="56464" y="181648"/>
                  </a:lnTo>
                  <a:lnTo>
                    <a:pt x="53035" y="181914"/>
                  </a:lnTo>
                  <a:lnTo>
                    <a:pt x="49682" y="182346"/>
                  </a:lnTo>
                  <a:lnTo>
                    <a:pt x="39166" y="183400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78"/>
                  </a:lnTo>
                  <a:lnTo>
                    <a:pt x="5880" y="180644"/>
                  </a:lnTo>
                  <a:lnTo>
                    <a:pt x="1549" y="182194"/>
                  </a:lnTo>
                  <a:lnTo>
                    <a:pt x="0" y="185724"/>
                  </a:lnTo>
                  <a:lnTo>
                    <a:pt x="1663" y="187261"/>
                  </a:lnTo>
                  <a:lnTo>
                    <a:pt x="30581" y="191579"/>
                  </a:lnTo>
                  <a:lnTo>
                    <a:pt x="59283" y="188493"/>
                  </a:lnTo>
                  <a:lnTo>
                    <a:pt x="60248" y="188620"/>
                  </a:lnTo>
                  <a:lnTo>
                    <a:pt x="62903" y="185635"/>
                  </a:lnTo>
                  <a:lnTo>
                    <a:pt x="63246" y="183527"/>
                  </a:lnTo>
                  <a:close/>
                </a:path>
                <a:path w="622300" h="514350">
                  <a:moveTo>
                    <a:pt x="72377" y="307835"/>
                  </a:moveTo>
                  <a:lnTo>
                    <a:pt x="71005" y="306082"/>
                  </a:lnTo>
                  <a:lnTo>
                    <a:pt x="67449" y="305028"/>
                  </a:lnTo>
                  <a:lnTo>
                    <a:pt x="64719" y="304469"/>
                  </a:lnTo>
                  <a:lnTo>
                    <a:pt x="44488" y="304546"/>
                  </a:lnTo>
                  <a:lnTo>
                    <a:pt x="25209" y="304812"/>
                  </a:lnTo>
                  <a:lnTo>
                    <a:pt x="23533" y="305498"/>
                  </a:lnTo>
                  <a:lnTo>
                    <a:pt x="21551" y="305943"/>
                  </a:lnTo>
                  <a:lnTo>
                    <a:pt x="24587" y="310324"/>
                  </a:lnTo>
                  <a:lnTo>
                    <a:pt x="27990" y="311683"/>
                  </a:lnTo>
                  <a:lnTo>
                    <a:pt x="33134" y="311505"/>
                  </a:lnTo>
                  <a:lnTo>
                    <a:pt x="41567" y="311378"/>
                  </a:lnTo>
                  <a:lnTo>
                    <a:pt x="49999" y="311518"/>
                  </a:lnTo>
                  <a:lnTo>
                    <a:pt x="67767" y="312026"/>
                  </a:lnTo>
                  <a:lnTo>
                    <a:pt x="68935" y="312331"/>
                  </a:lnTo>
                  <a:lnTo>
                    <a:pt x="70637" y="311035"/>
                  </a:lnTo>
                  <a:lnTo>
                    <a:pt x="71932" y="309867"/>
                  </a:lnTo>
                  <a:lnTo>
                    <a:pt x="72377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54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48" y="407606"/>
                  </a:moveTo>
                  <a:lnTo>
                    <a:pt x="231482" y="406400"/>
                  </a:lnTo>
                  <a:lnTo>
                    <a:pt x="225234" y="406603"/>
                  </a:lnTo>
                  <a:lnTo>
                    <a:pt x="221170" y="407035"/>
                  </a:lnTo>
                  <a:lnTo>
                    <a:pt x="211366" y="408368"/>
                  </a:lnTo>
                  <a:lnTo>
                    <a:pt x="205613" y="409384"/>
                  </a:lnTo>
                  <a:lnTo>
                    <a:pt x="199605" y="410337"/>
                  </a:lnTo>
                  <a:lnTo>
                    <a:pt x="200583" y="416763"/>
                  </a:lnTo>
                  <a:lnTo>
                    <a:pt x="206921" y="416204"/>
                  </a:lnTo>
                  <a:lnTo>
                    <a:pt x="216522" y="415086"/>
                  </a:lnTo>
                  <a:lnTo>
                    <a:pt x="231508" y="413207"/>
                  </a:lnTo>
                  <a:lnTo>
                    <a:pt x="233133" y="412521"/>
                  </a:lnTo>
                  <a:lnTo>
                    <a:pt x="233248" y="407606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399"/>
                  </a:moveTo>
                  <a:lnTo>
                    <a:pt x="255320" y="297522"/>
                  </a:lnTo>
                  <a:lnTo>
                    <a:pt x="245427" y="296837"/>
                  </a:lnTo>
                  <a:lnTo>
                    <a:pt x="245427" y="297192"/>
                  </a:lnTo>
                  <a:lnTo>
                    <a:pt x="195872" y="302920"/>
                  </a:lnTo>
                  <a:lnTo>
                    <a:pt x="194246" y="304279"/>
                  </a:lnTo>
                  <a:lnTo>
                    <a:pt x="196176" y="310375"/>
                  </a:lnTo>
                  <a:lnTo>
                    <a:pt x="199313" y="309499"/>
                  </a:lnTo>
                  <a:lnTo>
                    <a:pt x="243687" y="304203"/>
                  </a:lnTo>
                  <a:lnTo>
                    <a:pt x="248018" y="304419"/>
                  </a:lnTo>
                  <a:lnTo>
                    <a:pt x="254723" y="304431"/>
                  </a:lnTo>
                  <a:lnTo>
                    <a:pt x="257124" y="304228"/>
                  </a:lnTo>
                  <a:lnTo>
                    <a:pt x="257492" y="298399"/>
                  </a:lnTo>
                  <a:close/>
                </a:path>
                <a:path w="622300" h="514350">
                  <a:moveTo>
                    <a:pt x="261797" y="16700"/>
                  </a:moveTo>
                  <a:lnTo>
                    <a:pt x="261518" y="10655"/>
                  </a:lnTo>
                  <a:lnTo>
                    <a:pt x="259105" y="10464"/>
                  </a:lnTo>
                  <a:lnTo>
                    <a:pt x="244513" y="10477"/>
                  </a:lnTo>
                  <a:lnTo>
                    <a:pt x="244487" y="10223"/>
                  </a:lnTo>
                  <a:lnTo>
                    <a:pt x="206273" y="13525"/>
                  </a:lnTo>
                  <a:lnTo>
                    <a:pt x="204914" y="13512"/>
                  </a:lnTo>
                  <a:lnTo>
                    <a:pt x="203047" y="15011"/>
                  </a:lnTo>
                  <a:lnTo>
                    <a:pt x="201510" y="16738"/>
                  </a:lnTo>
                  <a:lnTo>
                    <a:pt x="202222" y="18910"/>
                  </a:lnTo>
                  <a:lnTo>
                    <a:pt x="203911" y="20650"/>
                  </a:lnTo>
                  <a:lnTo>
                    <a:pt x="208064" y="20993"/>
                  </a:lnTo>
                  <a:lnTo>
                    <a:pt x="211010" y="20231"/>
                  </a:lnTo>
                  <a:lnTo>
                    <a:pt x="254901" y="17475"/>
                  </a:lnTo>
                  <a:lnTo>
                    <a:pt x="259676" y="17462"/>
                  </a:lnTo>
                  <a:lnTo>
                    <a:pt x="261797" y="16700"/>
                  </a:lnTo>
                  <a:close/>
                </a:path>
                <a:path w="622300" h="514350">
                  <a:moveTo>
                    <a:pt x="301218" y="409435"/>
                  </a:moveTo>
                  <a:lnTo>
                    <a:pt x="300456" y="404622"/>
                  </a:lnTo>
                  <a:lnTo>
                    <a:pt x="298577" y="403720"/>
                  </a:lnTo>
                  <a:lnTo>
                    <a:pt x="293573" y="403923"/>
                  </a:lnTo>
                  <a:lnTo>
                    <a:pt x="293585" y="404088"/>
                  </a:lnTo>
                  <a:lnTo>
                    <a:pt x="260959" y="406895"/>
                  </a:lnTo>
                  <a:lnTo>
                    <a:pt x="257924" y="407479"/>
                  </a:lnTo>
                  <a:lnTo>
                    <a:pt x="254444" y="407314"/>
                  </a:lnTo>
                  <a:lnTo>
                    <a:pt x="255498" y="414997"/>
                  </a:lnTo>
                  <a:lnTo>
                    <a:pt x="258749" y="414502"/>
                  </a:lnTo>
                  <a:lnTo>
                    <a:pt x="296545" y="411137"/>
                  </a:lnTo>
                  <a:lnTo>
                    <a:pt x="299364" y="410489"/>
                  </a:lnTo>
                  <a:lnTo>
                    <a:pt x="301218" y="409435"/>
                  </a:lnTo>
                  <a:close/>
                </a:path>
                <a:path w="622300" h="514350">
                  <a:moveTo>
                    <a:pt x="310261" y="484289"/>
                  </a:moveTo>
                  <a:lnTo>
                    <a:pt x="308584" y="483082"/>
                  </a:lnTo>
                  <a:lnTo>
                    <a:pt x="304571" y="482600"/>
                  </a:lnTo>
                  <a:lnTo>
                    <a:pt x="302742" y="482777"/>
                  </a:lnTo>
                  <a:lnTo>
                    <a:pt x="300926" y="482777"/>
                  </a:lnTo>
                  <a:lnTo>
                    <a:pt x="300850" y="482168"/>
                  </a:lnTo>
                  <a:lnTo>
                    <a:pt x="274370" y="486562"/>
                  </a:lnTo>
                  <a:lnTo>
                    <a:pt x="272186" y="487578"/>
                  </a:lnTo>
                  <a:lnTo>
                    <a:pt x="273532" y="493280"/>
                  </a:lnTo>
                  <a:lnTo>
                    <a:pt x="275920" y="493293"/>
                  </a:lnTo>
                  <a:lnTo>
                    <a:pt x="299021" y="490385"/>
                  </a:lnTo>
                  <a:lnTo>
                    <a:pt x="307860" y="489356"/>
                  </a:lnTo>
                  <a:lnTo>
                    <a:pt x="309638" y="489013"/>
                  </a:lnTo>
                  <a:lnTo>
                    <a:pt x="310261" y="484289"/>
                  </a:lnTo>
                  <a:close/>
                </a:path>
                <a:path w="622300" h="514350">
                  <a:moveTo>
                    <a:pt x="315226" y="181419"/>
                  </a:moveTo>
                  <a:lnTo>
                    <a:pt x="315163" y="179235"/>
                  </a:lnTo>
                  <a:lnTo>
                    <a:pt x="314236" y="177317"/>
                  </a:lnTo>
                  <a:lnTo>
                    <a:pt x="311391" y="176098"/>
                  </a:lnTo>
                  <a:lnTo>
                    <a:pt x="269735" y="176644"/>
                  </a:lnTo>
                  <a:lnTo>
                    <a:pt x="262763" y="176453"/>
                  </a:lnTo>
                  <a:lnTo>
                    <a:pt x="254457" y="176403"/>
                  </a:lnTo>
                  <a:lnTo>
                    <a:pt x="252857" y="176085"/>
                  </a:lnTo>
                  <a:lnTo>
                    <a:pt x="250431" y="177457"/>
                  </a:lnTo>
                  <a:lnTo>
                    <a:pt x="248894" y="178866"/>
                  </a:lnTo>
                  <a:lnTo>
                    <a:pt x="248361" y="181165"/>
                  </a:lnTo>
                  <a:lnTo>
                    <a:pt x="249999" y="183222"/>
                  </a:lnTo>
                  <a:lnTo>
                    <a:pt x="253720" y="184302"/>
                  </a:lnTo>
                  <a:lnTo>
                    <a:pt x="256489" y="184492"/>
                  </a:lnTo>
                  <a:lnTo>
                    <a:pt x="267309" y="184632"/>
                  </a:lnTo>
                  <a:lnTo>
                    <a:pt x="283578" y="184569"/>
                  </a:lnTo>
                  <a:lnTo>
                    <a:pt x="283578" y="183311"/>
                  </a:lnTo>
                  <a:lnTo>
                    <a:pt x="310476" y="183311"/>
                  </a:lnTo>
                  <a:lnTo>
                    <a:pt x="311772" y="183629"/>
                  </a:lnTo>
                  <a:lnTo>
                    <a:pt x="313753" y="182651"/>
                  </a:lnTo>
                  <a:lnTo>
                    <a:pt x="315226" y="181419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35" y="297141"/>
                  </a:moveTo>
                  <a:lnTo>
                    <a:pt x="357505" y="295071"/>
                  </a:lnTo>
                  <a:lnTo>
                    <a:pt x="356171" y="293738"/>
                  </a:lnTo>
                  <a:lnTo>
                    <a:pt x="353428" y="293039"/>
                  </a:lnTo>
                  <a:lnTo>
                    <a:pt x="351536" y="293306"/>
                  </a:lnTo>
                  <a:lnTo>
                    <a:pt x="313778" y="295681"/>
                  </a:lnTo>
                  <a:lnTo>
                    <a:pt x="313766" y="295325"/>
                  </a:lnTo>
                  <a:lnTo>
                    <a:pt x="294297" y="295313"/>
                  </a:lnTo>
                  <a:lnTo>
                    <a:pt x="292354" y="294792"/>
                  </a:lnTo>
                  <a:lnTo>
                    <a:pt x="289229" y="295770"/>
                  </a:lnTo>
                  <a:lnTo>
                    <a:pt x="287312" y="297103"/>
                  </a:lnTo>
                  <a:lnTo>
                    <a:pt x="286321" y="300774"/>
                  </a:lnTo>
                  <a:lnTo>
                    <a:pt x="288290" y="302006"/>
                  </a:lnTo>
                  <a:lnTo>
                    <a:pt x="291630" y="302590"/>
                  </a:lnTo>
                  <a:lnTo>
                    <a:pt x="308698" y="302983"/>
                  </a:lnTo>
                  <a:lnTo>
                    <a:pt x="323456" y="302501"/>
                  </a:lnTo>
                  <a:lnTo>
                    <a:pt x="338201" y="301510"/>
                  </a:lnTo>
                  <a:lnTo>
                    <a:pt x="355409" y="300139"/>
                  </a:lnTo>
                  <a:lnTo>
                    <a:pt x="356984" y="298653"/>
                  </a:lnTo>
                  <a:lnTo>
                    <a:pt x="357835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6999" y="9690"/>
                  </a:moveTo>
                  <a:lnTo>
                    <a:pt x="376491" y="4343"/>
                  </a:lnTo>
                  <a:lnTo>
                    <a:pt x="374573" y="3594"/>
                  </a:lnTo>
                  <a:lnTo>
                    <a:pt x="357352" y="4457"/>
                  </a:lnTo>
                  <a:lnTo>
                    <a:pt x="357352" y="5105"/>
                  </a:lnTo>
                  <a:lnTo>
                    <a:pt x="342900" y="5130"/>
                  </a:lnTo>
                  <a:lnTo>
                    <a:pt x="341096" y="4889"/>
                  </a:lnTo>
                  <a:lnTo>
                    <a:pt x="338429" y="6235"/>
                  </a:lnTo>
                  <a:lnTo>
                    <a:pt x="336918" y="7721"/>
                  </a:lnTo>
                  <a:lnTo>
                    <a:pt x="336118" y="11214"/>
                  </a:lnTo>
                  <a:lnTo>
                    <a:pt x="337908" y="12242"/>
                  </a:lnTo>
                  <a:lnTo>
                    <a:pt x="340829" y="12560"/>
                  </a:lnTo>
                  <a:lnTo>
                    <a:pt x="372427" y="10769"/>
                  </a:lnTo>
                  <a:lnTo>
                    <a:pt x="375018" y="10693"/>
                  </a:lnTo>
                  <a:lnTo>
                    <a:pt x="376999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697"/>
                  </a:moveTo>
                  <a:lnTo>
                    <a:pt x="405053" y="172351"/>
                  </a:lnTo>
                  <a:lnTo>
                    <a:pt x="395198" y="172237"/>
                  </a:lnTo>
                  <a:lnTo>
                    <a:pt x="383578" y="172288"/>
                  </a:lnTo>
                  <a:lnTo>
                    <a:pt x="351218" y="176504"/>
                  </a:lnTo>
                  <a:lnTo>
                    <a:pt x="348234" y="177266"/>
                  </a:lnTo>
                  <a:lnTo>
                    <a:pt x="346011" y="178295"/>
                  </a:lnTo>
                  <a:lnTo>
                    <a:pt x="347103" y="183870"/>
                  </a:lnTo>
                  <a:lnTo>
                    <a:pt x="349313" y="184315"/>
                  </a:lnTo>
                  <a:lnTo>
                    <a:pt x="355396" y="183083"/>
                  </a:lnTo>
                  <a:lnTo>
                    <a:pt x="358940" y="182206"/>
                  </a:lnTo>
                  <a:lnTo>
                    <a:pt x="402920" y="179184"/>
                  </a:lnTo>
                  <a:lnTo>
                    <a:pt x="406107" y="180124"/>
                  </a:lnTo>
                  <a:lnTo>
                    <a:pt x="407263" y="173697"/>
                  </a:lnTo>
                  <a:close/>
                </a:path>
                <a:path w="622300" h="514350">
                  <a:moveTo>
                    <a:pt x="430085" y="333603"/>
                  </a:moveTo>
                  <a:lnTo>
                    <a:pt x="281292" y="333959"/>
                  </a:lnTo>
                  <a:lnTo>
                    <a:pt x="231432" y="334733"/>
                  </a:lnTo>
                  <a:lnTo>
                    <a:pt x="181343" y="336435"/>
                  </a:lnTo>
                  <a:lnTo>
                    <a:pt x="184048" y="340550"/>
                  </a:lnTo>
                  <a:lnTo>
                    <a:pt x="186524" y="339344"/>
                  </a:lnTo>
                  <a:lnTo>
                    <a:pt x="254571" y="337832"/>
                  </a:lnTo>
                  <a:lnTo>
                    <a:pt x="422414" y="337007"/>
                  </a:lnTo>
                  <a:lnTo>
                    <a:pt x="426453" y="336270"/>
                  </a:lnTo>
                  <a:lnTo>
                    <a:pt x="430085" y="333603"/>
                  </a:lnTo>
                  <a:close/>
                </a:path>
                <a:path w="622300" h="514350">
                  <a:moveTo>
                    <a:pt x="433006" y="485038"/>
                  </a:moveTo>
                  <a:lnTo>
                    <a:pt x="432917" y="479577"/>
                  </a:lnTo>
                  <a:lnTo>
                    <a:pt x="430530" y="479145"/>
                  </a:lnTo>
                  <a:lnTo>
                    <a:pt x="426999" y="479158"/>
                  </a:lnTo>
                  <a:lnTo>
                    <a:pt x="425881" y="479348"/>
                  </a:lnTo>
                  <a:lnTo>
                    <a:pt x="424764" y="479450"/>
                  </a:lnTo>
                  <a:lnTo>
                    <a:pt x="424662" y="478942"/>
                  </a:lnTo>
                  <a:lnTo>
                    <a:pt x="405130" y="482587"/>
                  </a:lnTo>
                  <a:lnTo>
                    <a:pt x="403593" y="483844"/>
                  </a:lnTo>
                  <a:lnTo>
                    <a:pt x="404571" y="488721"/>
                  </a:lnTo>
                  <a:lnTo>
                    <a:pt x="406514" y="489305"/>
                  </a:lnTo>
                  <a:lnTo>
                    <a:pt x="422148" y="487045"/>
                  </a:lnTo>
                  <a:lnTo>
                    <a:pt x="431038" y="485825"/>
                  </a:lnTo>
                  <a:lnTo>
                    <a:pt x="433006" y="485038"/>
                  </a:lnTo>
                  <a:close/>
                </a:path>
                <a:path w="622300" h="514350">
                  <a:moveTo>
                    <a:pt x="433235" y="402221"/>
                  </a:moveTo>
                  <a:lnTo>
                    <a:pt x="432549" y="401878"/>
                  </a:lnTo>
                  <a:lnTo>
                    <a:pt x="431965" y="401307"/>
                  </a:lnTo>
                  <a:lnTo>
                    <a:pt x="393915" y="403910"/>
                  </a:lnTo>
                  <a:lnTo>
                    <a:pt x="392582" y="404164"/>
                  </a:lnTo>
                  <a:lnTo>
                    <a:pt x="390829" y="405803"/>
                  </a:lnTo>
                  <a:lnTo>
                    <a:pt x="389382" y="407670"/>
                  </a:lnTo>
                  <a:lnTo>
                    <a:pt x="390347" y="409663"/>
                  </a:lnTo>
                  <a:lnTo>
                    <a:pt x="392214" y="411302"/>
                  </a:lnTo>
                  <a:lnTo>
                    <a:pt x="403186" y="410375"/>
                  </a:lnTo>
                  <a:lnTo>
                    <a:pt x="433235" y="407479"/>
                  </a:lnTo>
                  <a:lnTo>
                    <a:pt x="433235" y="402221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288" y="438810"/>
                  </a:lnTo>
                  <a:lnTo>
                    <a:pt x="203288" y="440080"/>
                  </a:lnTo>
                  <a:lnTo>
                    <a:pt x="204939" y="440080"/>
                  </a:lnTo>
                  <a:lnTo>
                    <a:pt x="204939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50" y="442620"/>
                  </a:lnTo>
                  <a:lnTo>
                    <a:pt x="400850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35" y="442620"/>
                  </a:lnTo>
                  <a:lnTo>
                    <a:pt x="432435" y="441350"/>
                  </a:lnTo>
                  <a:lnTo>
                    <a:pt x="433044" y="441350"/>
                  </a:lnTo>
                  <a:lnTo>
                    <a:pt x="433044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19" y="1905"/>
                  </a:moveTo>
                  <a:lnTo>
                    <a:pt x="434225" y="330"/>
                  </a:lnTo>
                  <a:lnTo>
                    <a:pt x="425729" y="38"/>
                  </a:lnTo>
                  <a:lnTo>
                    <a:pt x="419392" y="177"/>
                  </a:lnTo>
                  <a:lnTo>
                    <a:pt x="413054" y="177"/>
                  </a:lnTo>
                  <a:lnTo>
                    <a:pt x="413054" y="50"/>
                  </a:lnTo>
                  <a:lnTo>
                    <a:pt x="403098" y="0"/>
                  </a:lnTo>
                  <a:lnTo>
                    <a:pt x="394843" y="177"/>
                  </a:lnTo>
                  <a:lnTo>
                    <a:pt x="392544" y="1371"/>
                  </a:lnTo>
                  <a:lnTo>
                    <a:pt x="391502" y="2933"/>
                  </a:lnTo>
                  <a:lnTo>
                    <a:pt x="391604" y="5016"/>
                  </a:lnTo>
                  <a:lnTo>
                    <a:pt x="392772" y="6489"/>
                  </a:lnTo>
                  <a:lnTo>
                    <a:pt x="395160" y="7467"/>
                  </a:lnTo>
                  <a:lnTo>
                    <a:pt x="396875" y="7239"/>
                  </a:lnTo>
                  <a:lnTo>
                    <a:pt x="429869" y="7264"/>
                  </a:lnTo>
                  <a:lnTo>
                    <a:pt x="430961" y="7696"/>
                  </a:lnTo>
                  <a:lnTo>
                    <a:pt x="433095" y="6527"/>
                  </a:lnTo>
                  <a:lnTo>
                    <a:pt x="435102" y="5575"/>
                  </a:lnTo>
                  <a:lnTo>
                    <a:pt x="436219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587"/>
                  </a:lnTo>
                  <a:lnTo>
                    <a:pt x="251320" y="510057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43"/>
                  </a:moveTo>
                  <a:lnTo>
                    <a:pt x="458038" y="287921"/>
                  </a:lnTo>
                  <a:lnTo>
                    <a:pt x="456133" y="286956"/>
                  </a:lnTo>
                  <a:lnTo>
                    <a:pt x="448335" y="287337"/>
                  </a:lnTo>
                  <a:lnTo>
                    <a:pt x="394665" y="292100"/>
                  </a:lnTo>
                  <a:lnTo>
                    <a:pt x="391134" y="291426"/>
                  </a:lnTo>
                  <a:lnTo>
                    <a:pt x="391236" y="299072"/>
                  </a:lnTo>
                  <a:lnTo>
                    <a:pt x="394589" y="298805"/>
                  </a:lnTo>
                  <a:lnTo>
                    <a:pt x="404126" y="298780"/>
                  </a:lnTo>
                  <a:lnTo>
                    <a:pt x="404190" y="299173"/>
                  </a:lnTo>
                  <a:lnTo>
                    <a:pt x="449465" y="294055"/>
                  </a:lnTo>
                  <a:lnTo>
                    <a:pt x="451726" y="294106"/>
                  </a:lnTo>
                  <a:lnTo>
                    <a:pt x="456209" y="293903"/>
                  </a:lnTo>
                  <a:lnTo>
                    <a:pt x="458063" y="293243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51" y="296989"/>
                  </a:lnTo>
                  <a:lnTo>
                    <a:pt x="514769" y="296265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088"/>
                  </a:moveTo>
                  <a:lnTo>
                    <a:pt x="617448" y="169824"/>
                  </a:lnTo>
                  <a:lnTo>
                    <a:pt x="605650" y="170256"/>
                  </a:lnTo>
                  <a:lnTo>
                    <a:pt x="599808" y="170611"/>
                  </a:lnTo>
                  <a:lnTo>
                    <a:pt x="590359" y="171043"/>
                  </a:lnTo>
                  <a:lnTo>
                    <a:pt x="586752" y="171094"/>
                  </a:lnTo>
                  <a:lnTo>
                    <a:pt x="580999" y="171475"/>
                  </a:lnTo>
                  <a:lnTo>
                    <a:pt x="578967" y="172199"/>
                  </a:lnTo>
                  <a:lnTo>
                    <a:pt x="578993" y="177927"/>
                  </a:lnTo>
                  <a:lnTo>
                    <a:pt x="581367" y="178117"/>
                  </a:lnTo>
                  <a:lnTo>
                    <a:pt x="596709" y="178104"/>
                  </a:lnTo>
                  <a:lnTo>
                    <a:pt x="614578" y="176898"/>
                  </a:lnTo>
                  <a:lnTo>
                    <a:pt x="617677" y="177088"/>
                  </a:lnTo>
                  <a:close/>
                </a:path>
                <a:path w="622300" h="514350">
                  <a:moveTo>
                    <a:pt x="621753" y="292671"/>
                  </a:moveTo>
                  <a:lnTo>
                    <a:pt x="621271" y="286613"/>
                  </a:lnTo>
                  <a:lnTo>
                    <a:pt x="610882" y="286499"/>
                  </a:lnTo>
                  <a:lnTo>
                    <a:pt x="600621" y="286575"/>
                  </a:lnTo>
                  <a:lnTo>
                    <a:pt x="575424" y="291604"/>
                  </a:lnTo>
                  <a:lnTo>
                    <a:pt x="575767" y="293687"/>
                  </a:lnTo>
                  <a:lnTo>
                    <a:pt x="578561" y="295783"/>
                  </a:lnTo>
                  <a:lnTo>
                    <a:pt x="580110" y="295605"/>
                  </a:lnTo>
                  <a:lnTo>
                    <a:pt x="620522" y="293370"/>
                  </a:lnTo>
                  <a:lnTo>
                    <a:pt x="620915" y="293052"/>
                  </a:lnTo>
                  <a:lnTo>
                    <a:pt x="621753" y="292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684001" y="5473158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7.2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79201" y="5715582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571125" y="5573827"/>
            <a:ext cx="353060" cy="639445"/>
            <a:chOff x="12571125" y="4801591"/>
            <a:chExt cx="353060" cy="639445"/>
          </a:xfrm>
        </p:grpSpPr>
        <p:sp>
          <p:nvSpPr>
            <p:cNvPr id="16" name="object 16"/>
            <p:cNvSpPr/>
            <p:nvPr/>
          </p:nvSpPr>
          <p:spPr>
            <a:xfrm>
              <a:off x="12574300" y="4804766"/>
              <a:ext cx="194945" cy="633095"/>
            </a:xfrm>
            <a:custGeom>
              <a:avLst/>
              <a:gdLst/>
              <a:ahLst/>
              <a:cxnLst/>
              <a:rect l="l" t="t" r="r" b="b"/>
              <a:pathLst>
                <a:path w="194945" h="633095">
                  <a:moveTo>
                    <a:pt x="0" y="0"/>
                  </a:moveTo>
                  <a:lnTo>
                    <a:pt x="194398" y="0"/>
                  </a:lnTo>
                  <a:lnTo>
                    <a:pt x="194398" y="301967"/>
                  </a:lnTo>
                  <a:lnTo>
                    <a:pt x="194398" y="632650"/>
                  </a:lnTo>
                  <a:lnTo>
                    <a:pt x="0" y="63265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771874" y="5125540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95525" y="5112840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65917" y="6311668"/>
            <a:ext cx="5078730" cy="185928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63500" marR="30480">
              <a:lnSpc>
                <a:spcPts val="2800"/>
              </a:lnSpc>
              <a:spcBef>
                <a:spcPts val="680"/>
              </a:spcBef>
            </a:pPr>
            <a:r>
              <a:rPr sz="2000" dirty="0">
                <a:latin typeface="Source Sans Pro"/>
                <a:cs typeface="Source Sans Pro"/>
              </a:rPr>
              <a:t>In 2017-18,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1,01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6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typ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1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diab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[9]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ts val="3080"/>
              </a:lnSpc>
              <a:spcBef>
                <a:spcPts val="209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2,50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4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ts val="3080"/>
              </a:lnSpc>
            </a:pP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typ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2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diab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es as a main diagnosis: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615357" y="6479765"/>
            <a:ext cx="5060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3.8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15357" y="6864812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979047" y="6501891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82"/>
                </a:moveTo>
                <a:lnTo>
                  <a:pt x="120269" y="425475"/>
                </a:lnTo>
                <a:lnTo>
                  <a:pt x="117436" y="427126"/>
                </a:lnTo>
                <a:lnTo>
                  <a:pt x="116649" y="428840"/>
                </a:lnTo>
                <a:lnTo>
                  <a:pt x="117132" y="432206"/>
                </a:lnTo>
                <a:lnTo>
                  <a:pt x="117830" y="433565"/>
                </a:lnTo>
                <a:lnTo>
                  <a:pt x="120319" y="435800"/>
                </a:lnTo>
                <a:lnTo>
                  <a:pt x="121856" y="436143"/>
                </a:lnTo>
                <a:lnTo>
                  <a:pt x="125107" y="434682"/>
                </a:lnTo>
                <a:lnTo>
                  <a:pt x="126034" y="433082"/>
                </a:lnTo>
                <a:close/>
              </a:path>
              <a:path w="575945" h="579120">
                <a:moveTo>
                  <a:pt x="127330" y="469607"/>
                </a:moveTo>
                <a:lnTo>
                  <a:pt x="127279" y="467944"/>
                </a:lnTo>
                <a:lnTo>
                  <a:pt x="127127" y="465823"/>
                </a:lnTo>
                <a:lnTo>
                  <a:pt x="126263" y="464121"/>
                </a:lnTo>
                <a:lnTo>
                  <a:pt x="122631" y="462267"/>
                </a:lnTo>
                <a:lnTo>
                  <a:pt x="120980" y="462610"/>
                </a:lnTo>
                <a:lnTo>
                  <a:pt x="117906" y="464985"/>
                </a:lnTo>
                <a:lnTo>
                  <a:pt x="117309" y="466763"/>
                </a:lnTo>
                <a:lnTo>
                  <a:pt x="117957" y="470281"/>
                </a:lnTo>
                <a:lnTo>
                  <a:pt x="118579" y="471614"/>
                </a:lnTo>
                <a:lnTo>
                  <a:pt x="121513" y="474268"/>
                </a:lnTo>
                <a:lnTo>
                  <a:pt x="124117" y="474078"/>
                </a:lnTo>
                <a:lnTo>
                  <a:pt x="126453" y="470916"/>
                </a:lnTo>
                <a:lnTo>
                  <a:pt x="127330" y="469607"/>
                </a:lnTo>
                <a:close/>
              </a:path>
              <a:path w="575945" h="579120">
                <a:moveTo>
                  <a:pt x="128562" y="498132"/>
                </a:moveTo>
                <a:lnTo>
                  <a:pt x="128066" y="496608"/>
                </a:lnTo>
                <a:lnTo>
                  <a:pt x="127711" y="495020"/>
                </a:lnTo>
                <a:lnTo>
                  <a:pt x="126352" y="491998"/>
                </a:lnTo>
                <a:lnTo>
                  <a:pt x="124955" y="491350"/>
                </a:lnTo>
                <a:lnTo>
                  <a:pt x="121564" y="491718"/>
                </a:lnTo>
                <a:lnTo>
                  <a:pt x="120611" y="492721"/>
                </a:lnTo>
                <a:lnTo>
                  <a:pt x="119138" y="497192"/>
                </a:lnTo>
                <a:lnTo>
                  <a:pt x="120548" y="500888"/>
                </a:lnTo>
                <a:lnTo>
                  <a:pt x="125882" y="503301"/>
                </a:lnTo>
                <a:lnTo>
                  <a:pt x="128117" y="501954"/>
                </a:lnTo>
                <a:lnTo>
                  <a:pt x="128333" y="498652"/>
                </a:lnTo>
                <a:lnTo>
                  <a:pt x="128320" y="498208"/>
                </a:lnTo>
                <a:lnTo>
                  <a:pt x="128562" y="498132"/>
                </a:lnTo>
                <a:close/>
              </a:path>
              <a:path w="575945" h="579120">
                <a:moveTo>
                  <a:pt x="128803" y="394830"/>
                </a:moveTo>
                <a:lnTo>
                  <a:pt x="128562" y="393763"/>
                </a:lnTo>
                <a:lnTo>
                  <a:pt x="128435" y="392645"/>
                </a:lnTo>
                <a:lnTo>
                  <a:pt x="127165" y="389140"/>
                </a:lnTo>
                <a:lnTo>
                  <a:pt x="125463" y="388061"/>
                </a:lnTo>
                <a:lnTo>
                  <a:pt x="120523" y="388505"/>
                </a:lnTo>
                <a:lnTo>
                  <a:pt x="118440" y="390283"/>
                </a:lnTo>
                <a:lnTo>
                  <a:pt x="117716" y="394652"/>
                </a:lnTo>
                <a:lnTo>
                  <a:pt x="118122" y="396582"/>
                </a:lnTo>
                <a:lnTo>
                  <a:pt x="120192" y="399872"/>
                </a:lnTo>
                <a:lnTo>
                  <a:pt x="121615" y="400456"/>
                </a:lnTo>
                <a:lnTo>
                  <a:pt x="123748" y="400100"/>
                </a:lnTo>
                <a:lnTo>
                  <a:pt x="124091" y="399859"/>
                </a:lnTo>
                <a:lnTo>
                  <a:pt x="127228" y="399872"/>
                </a:lnTo>
                <a:lnTo>
                  <a:pt x="128778" y="397129"/>
                </a:lnTo>
                <a:lnTo>
                  <a:pt x="128803" y="394830"/>
                </a:lnTo>
                <a:close/>
              </a:path>
              <a:path w="575945" h="579120">
                <a:moveTo>
                  <a:pt x="149860" y="370141"/>
                </a:moveTo>
                <a:lnTo>
                  <a:pt x="149644" y="369214"/>
                </a:lnTo>
                <a:lnTo>
                  <a:pt x="149555" y="368084"/>
                </a:lnTo>
                <a:lnTo>
                  <a:pt x="148501" y="365658"/>
                </a:lnTo>
                <a:lnTo>
                  <a:pt x="147307" y="364845"/>
                </a:lnTo>
                <a:lnTo>
                  <a:pt x="143992" y="364998"/>
                </a:lnTo>
                <a:lnTo>
                  <a:pt x="142862" y="365912"/>
                </a:lnTo>
                <a:lnTo>
                  <a:pt x="141300" y="369798"/>
                </a:lnTo>
                <a:lnTo>
                  <a:pt x="141770" y="372122"/>
                </a:lnTo>
                <a:lnTo>
                  <a:pt x="143979" y="375450"/>
                </a:lnTo>
                <a:lnTo>
                  <a:pt x="145148" y="376021"/>
                </a:lnTo>
                <a:lnTo>
                  <a:pt x="148221" y="375462"/>
                </a:lnTo>
                <a:lnTo>
                  <a:pt x="149237" y="374434"/>
                </a:lnTo>
                <a:lnTo>
                  <a:pt x="149860" y="372084"/>
                </a:lnTo>
                <a:lnTo>
                  <a:pt x="149783" y="371182"/>
                </a:lnTo>
                <a:lnTo>
                  <a:pt x="149860" y="370141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81914" y="211620"/>
                </a:lnTo>
                <a:lnTo>
                  <a:pt x="181864" y="211366"/>
                </a:lnTo>
                <a:lnTo>
                  <a:pt x="181787" y="210781"/>
                </a:lnTo>
                <a:lnTo>
                  <a:pt x="181178" y="208775"/>
                </a:lnTo>
                <a:lnTo>
                  <a:pt x="180289" y="207695"/>
                </a:ln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56" y="352717"/>
                </a:moveTo>
                <a:lnTo>
                  <a:pt x="181216" y="348602"/>
                </a:lnTo>
                <a:lnTo>
                  <a:pt x="179781" y="347421"/>
                </a:lnTo>
                <a:lnTo>
                  <a:pt x="176593" y="347472"/>
                </a:lnTo>
                <a:lnTo>
                  <a:pt x="175006" y="348805"/>
                </a:lnTo>
                <a:lnTo>
                  <a:pt x="174510" y="351028"/>
                </a:lnTo>
                <a:lnTo>
                  <a:pt x="174510" y="351561"/>
                </a:lnTo>
                <a:lnTo>
                  <a:pt x="174485" y="351840"/>
                </a:lnTo>
                <a:lnTo>
                  <a:pt x="174612" y="353568"/>
                </a:lnTo>
                <a:lnTo>
                  <a:pt x="174891" y="355003"/>
                </a:lnTo>
                <a:lnTo>
                  <a:pt x="177215" y="357301"/>
                </a:lnTo>
                <a:lnTo>
                  <a:pt x="178435" y="357378"/>
                </a:lnTo>
                <a:lnTo>
                  <a:pt x="181775" y="354799"/>
                </a:lnTo>
                <a:lnTo>
                  <a:pt x="182156" y="352717"/>
                </a:lnTo>
                <a:close/>
              </a:path>
              <a:path w="575945" h="579120">
                <a:moveTo>
                  <a:pt x="184429" y="173875"/>
                </a:moveTo>
                <a:lnTo>
                  <a:pt x="183680" y="170268"/>
                </a:lnTo>
                <a:lnTo>
                  <a:pt x="181635" y="168706"/>
                </a:lnTo>
                <a:lnTo>
                  <a:pt x="177723" y="169316"/>
                </a:lnTo>
                <a:lnTo>
                  <a:pt x="176504" y="171005"/>
                </a:lnTo>
                <a:lnTo>
                  <a:pt x="176428" y="173418"/>
                </a:lnTo>
                <a:lnTo>
                  <a:pt x="176657" y="174409"/>
                </a:lnTo>
                <a:lnTo>
                  <a:pt x="176758" y="175450"/>
                </a:lnTo>
                <a:lnTo>
                  <a:pt x="177711" y="177761"/>
                </a:lnTo>
                <a:lnTo>
                  <a:pt x="178777" y="178638"/>
                </a:lnTo>
                <a:lnTo>
                  <a:pt x="181952" y="178790"/>
                </a:lnTo>
                <a:lnTo>
                  <a:pt x="182930" y="177850"/>
                </a:lnTo>
                <a:lnTo>
                  <a:pt x="184340" y="175260"/>
                </a:lnTo>
                <a:lnTo>
                  <a:pt x="184429" y="173875"/>
                </a:lnTo>
                <a:close/>
              </a:path>
              <a:path w="575945" h="579120">
                <a:moveTo>
                  <a:pt x="186817" y="250545"/>
                </a:moveTo>
                <a:lnTo>
                  <a:pt x="186664" y="248119"/>
                </a:lnTo>
                <a:lnTo>
                  <a:pt x="186486" y="247472"/>
                </a:lnTo>
                <a:lnTo>
                  <a:pt x="186309" y="246291"/>
                </a:lnTo>
                <a:lnTo>
                  <a:pt x="185864" y="245224"/>
                </a:lnTo>
                <a:lnTo>
                  <a:pt x="185267" y="243725"/>
                </a:lnTo>
                <a:lnTo>
                  <a:pt x="183883" y="242862"/>
                </a:lnTo>
                <a:lnTo>
                  <a:pt x="181089" y="243281"/>
                </a:lnTo>
                <a:lnTo>
                  <a:pt x="179895" y="244170"/>
                </a:lnTo>
                <a:lnTo>
                  <a:pt x="179387" y="247103"/>
                </a:lnTo>
                <a:lnTo>
                  <a:pt x="179349" y="248729"/>
                </a:lnTo>
                <a:lnTo>
                  <a:pt x="180276" y="252349"/>
                </a:lnTo>
                <a:lnTo>
                  <a:pt x="181940" y="253212"/>
                </a:lnTo>
                <a:lnTo>
                  <a:pt x="185547" y="252425"/>
                </a:lnTo>
                <a:lnTo>
                  <a:pt x="186817" y="250545"/>
                </a:lnTo>
                <a:close/>
              </a:path>
              <a:path w="575945" h="579120">
                <a:moveTo>
                  <a:pt x="197523" y="288277"/>
                </a:moveTo>
                <a:lnTo>
                  <a:pt x="197485" y="285648"/>
                </a:lnTo>
                <a:lnTo>
                  <a:pt x="197192" y="284772"/>
                </a:lnTo>
                <a:lnTo>
                  <a:pt x="196799" y="283032"/>
                </a:lnTo>
                <a:lnTo>
                  <a:pt x="195199" y="279781"/>
                </a:lnTo>
                <a:lnTo>
                  <a:pt x="193522" y="279209"/>
                </a:lnTo>
                <a:lnTo>
                  <a:pt x="190550" y="280123"/>
                </a:lnTo>
                <a:lnTo>
                  <a:pt x="189560" y="281546"/>
                </a:lnTo>
                <a:lnTo>
                  <a:pt x="189674" y="285826"/>
                </a:lnTo>
                <a:lnTo>
                  <a:pt x="190969" y="287794"/>
                </a:lnTo>
                <a:lnTo>
                  <a:pt x="193446" y="290347"/>
                </a:lnTo>
                <a:lnTo>
                  <a:pt x="194564" y="290537"/>
                </a:lnTo>
                <a:lnTo>
                  <a:pt x="196913" y="289483"/>
                </a:lnTo>
                <a:lnTo>
                  <a:pt x="197523" y="288277"/>
                </a:lnTo>
                <a:close/>
              </a:path>
              <a:path w="575945" h="579120">
                <a:moveTo>
                  <a:pt x="200050" y="142532"/>
                </a:moveTo>
                <a:lnTo>
                  <a:pt x="199567" y="141084"/>
                </a:lnTo>
                <a:lnTo>
                  <a:pt x="199199" y="139585"/>
                </a:lnTo>
                <a:lnTo>
                  <a:pt x="197993" y="136906"/>
                </a:lnTo>
                <a:lnTo>
                  <a:pt x="196799" y="136194"/>
                </a:lnTo>
                <a:lnTo>
                  <a:pt x="193776" y="136398"/>
                </a:lnTo>
                <a:lnTo>
                  <a:pt x="192493" y="137134"/>
                </a:lnTo>
                <a:lnTo>
                  <a:pt x="190855" y="141414"/>
                </a:lnTo>
                <a:lnTo>
                  <a:pt x="191389" y="144043"/>
                </a:lnTo>
                <a:lnTo>
                  <a:pt x="193509" y="147637"/>
                </a:lnTo>
                <a:lnTo>
                  <a:pt x="194868" y="148018"/>
                </a:lnTo>
                <a:lnTo>
                  <a:pt x="197853" y="147193"/>
                </a:lnTo>
                <a:lnTo>
                  <a:pt x="199859" y="144449"/>
                </a:lnTo>
                <a:lnTo>
                  <a:pt x="200050" y="142532"/>
                </a:lnTo>
                <a:close/>
              </a:path>
              <a:path w="575945" h="579120">
                <a:moveTo>
                  <a:pt x="210248" y="338582"/>
                </a:moveTo>
                <a:lnTo>
                  <a:pt x="208140" y="336702"/>
                </a:lnTo>
                <a:lnTo>
                  <a:pt x="204800" y="336753"/>
                </a:lnTo>
                <a:lnTo>
                  <a:pt x="203517" y="336880"/>
                </a:lnTo>
                <a:lnTo>
                  <a:pt x="201993" y="337248"/>
                </a:lnTo>
                <a:lnTo>
                  <a:pt x="200507" y="340448"/>
                </a:lnTo>
                <a:lnTo>
                  <a:pt x="200825" y="341972"/>
                </a:lnTo>
                <a:lnTo>
                  <a:pt x="202476" y="343789"/>
                </a:lnTo>
                <a:lnTo>
                  <a:pt x="202831" y="344347"/>
                </a:lnTo>
                <a:lnTo>
                  <a:pt x="204431" y="346316"/>
                </a:lnTo>
                <a:lnTo>
                  <a:pt x="206425" y="346621"/>
                </a:lnTo>
                <a:lnTo>
                  <a:pt x="208610" y="344081"/>
                </a:lnTo>
                <a:lnTo>
                  <a:pt x="209448" y="342633"/>
                </a:lnTo>
                <a:lnTo>
                  <a:pt x="210248" y="338582"/>
                </a:lnTo>
                <a:close/>
              </a:path>
              <a:path w="575945" h="579120">
                <a:moveTo>
                  <a:pt x="221754" y="321106"/>
                </a:moveTo>
                <a:lnTo>
                  <a:pt x="221056" y="318198"/>
                </a:lnTo>
                <a:lnTo>
                  <a:pt x="220332" y="316776"/>
                </a:lnTo>
                <a:lnTo>
                  <a:pt x="216636" y="315379"/>
                </a:lnTo>
                <a:lnTo>
                  <a:pt x="214604" y="315874"/>
                </a:lnTo>
                <a:lnTo>
                  <a:pt x="213398" y="318363"/>
                </a:lnTo>
                <a:lnTo>
                  <a:pt x="213258" y="319481"/>
                </a:lnTo>
                <a:lnTo>
                  <a:pt x="212991" y="320484"/>
                </a:lnTo>
                <a:lnTo>
                  <a:pt x="213207" y="321310"/>
                </a:lnTo>
                <a:lnTo>
                  <a:pt x="213309" y="322046"/>
                </a:lnTo>
                <a:lnTo>
                  <a:pt x="214439" y="324637"/>
                </a:lnTo>
                <a:lnTo>
                  <a:pt x="216344" y="325247"/>
                </a:lnTo>
                <a:lnTo>
                  <a:pt x="218782" y="323811"/>
                </a:lnTo>
                <a:lnTo>
                  <a:pt x="219290" y="323227"/>
                </a:lnTo>
                <a:lnTo>
                  <a:pt x="221132" y="322135"/>
                </a:lnTo>
                <a:lnTo>
                  <a:pt x="221754" y="321106"/>
                </a:lnTo>
                <a:close/>
              </a:path>
              <a:path w="575945" h="579120">
                <a:moveTo>
                  <a:pt x="224243" y="111671"/>
                </a:moveTo>
                <a:lnTo>
                  <a:pt x="223100" y="108254"/>
                </a:lnTo>
                <a:lnTo>
                  <a:pt x="221348" y="106972"/>
                </a:lnTo>
                <a:lnTo>
                  <a:pt x="218401" y="106883"/>
                </a:lnTo>
                <a:lnTo>
                  <a:pt x="217081" y="107772"/>
                </a:lnTo>
                <a:lnTo>
                  <a:pt x="216217" y="110134"/>
                </a:lnTo>
                <a:lnTo>
                  <a:pt x="216141" y="111023"/>
                </a:lnTo>
                <a:lnTo>
                  <a:pt x="215950" y="111950"/>
                </a:lnTo>
                <a:lnTo>
                  <a:pt x="216192" y="112928"/>
                </a:lnTo>
                <a:lnTo>
                  <a:pt x="216293" y="113969"/>
                </a:lnTo>
                <a:lnTo>
                  <a:pt x="217449" y="116598"/>
                </a:lnTo>
                <a:lnTo>
                  <a:pt x="219075" y="117081"/>
                </a:lnTo>
                <a:lnTo>
                  <a:pt x="222694" y="115277"/>
                </a:lnTo>
                <a:lnTo>
                  <a:pt x="224243" y="111671"/>
                </a:lnTo>
                <a:close/>
              </a:path>
              <a:path w="575945" h="579120">
                <a:moveTo>
                  <a:pt x="226720" y="369455"/>
                </a:moveTo>
                <a:lnTo>
                  <a:pt x="224497" y="370725"/>
                </a:lnTo>
                <a:lnTo>
                  <a:pt x="225450" y="370281"/>
                </a:lnTo>
                <a:lnTo>
                  <a:pt x="226720" y="369455"/>
                </a:lnTo>
                <a:close/>
              </a:path>
              <a:path w="575945" h="579120">
                <a:moveTo>
                  <a:pt x="260045" y="95694"/>
                </a:moveTo>
                <a:lnTo>
                  <a:pt x="258648" y="91694"/>
                </a:lnTo>
                <a:lnTo>
                  <a:pt x="257263" y="90589"/>
                </a:lnTo>
                <a:lnTo>
                  <a:pt x="254025" y="90665"/>
                </a:lnTo>
                <a:lnTo>
                  <a:pt x="252425" y="92075"/>
                </a:lnTo>
                <a:lnTo>
                  <a:pt x="251929" y="94322"/>
                </a:lnTo>
                <a:lnTo>
                  <a:pt x="251904" y="94754"/>
                </a:lnTo>
                <a:lnTo>
                  <a:pt x="251853" y="95097"/>
                </a:lnTo>
                <a:lnTo>
                  <a:pt x="252095" y="96901"/>
                </a:lnTo>
                <a:lnTo>
                  <a:pt x="252374" y="98577"/>
                </a:lnTo>
                <a:lnTo>
                  <a:pt x="255143" y="100507"/>
                </a:lnTo>
                <a:lnTo>
                  <a:pt x="256222" y="100495"/>
                </a:lnTo>
                <a:lnTo>
                  <a:pt x="259295" y="98107"/>
                </a:lnTo>
                <a:lnTo>
                  <a:pt x="260045" y="95694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57" y="110020"/>
                </a:moveTo>
                <a:lnTo>
                  <a:pt x="335394" y="106781"/>
                </a:lnTo>
                <a:lnTo>
                  <a:pt x="335051" y="105486"/>
                </a:lnTo>
                <a:lnTo>
                  <a:pt x="333235" y="101790"/>
                </a:lnTo>
                <a:lnTo>
                  <a:pt x="330149" y="101447"/>
                </a:lnTo>
                <a:lnTo>
                  <a:pt x="327571" y="104711"/>
                </a:lnTo>
                <a:lnTo>
                  <a:pt x="327240" y="106045"/>
                </a:lnTo>
                <a:lnTo>
                  <a:pt x="326707" y="107213"/>
                </a:lnTo>
                <a:lnTo>
                  <a:pt x="327152" y="108686"/>
                </a:lnTo>
                <a:lnTo>
                  <a:pt x="327367" y="110020"/>
                </a:lnTo>
                <a:lnTo>
                  <a:pt x="328904" y="113080"/>
                </a:lnTo>
                <a:lnTo>
                  <a:pt x="330720" y="113550"/>
                </a:lnTo>
                <a:lnTo>
                  <a:pt x="334632" y="111709"/>
                </a:lnTo>
                <a:lnTo>
                  <a:pt x="335457" y="110020"/>
                </a:lnTo>
                <a:close/>
              </a:path>
              <a:path w="575945" h="579120">
                <a:moveTo>
                  <a:pt x="363461" y="136702"/>
                </a:moveTo>
                <a:lnTo>
                  <a:pt x="363448" y="134277"/>
                </a:lnTo>
                <a:lnTo>
                  <a:pt x="362724" y="132994"/>
                </a:lnTo>
                <a:lnTo>
                  <a:pt x="359613" y="131419"/>
                </a:lnTo>
                <a:lnTo>
                  <a:pt x="358152" y="131787"/>
                </a:lnTo>
                <a:lnTo>
                  <a:pt x="355523" y="133819"/>
                </a:lnTo>
                <a:lnTo>
                  <a:pt x="354914" y="135178"/>
                </a:lnTo>
                <a:lnTo>
                  <a:pt x="355752" y="139280"/>
                </a:lnTo>
                <a:lnTo>
                  <a:pt x="357111" y="140665"/>
                </a:lnTo>
                <a:lnTo>
                  <a:pt x="360718" y="141401"/>
                </a:lnTo>
                <a:lnTo>
                  <a:pt x="361696" y="141097"/>
                </a:lnTo>
                <a:lnTo>
                  <a:pt x="362864" y="138722"/>
                </a:lnTo>
                <a:lnTo>
                  <a:pt x="363220" y="137363"/>
                </a:lnTo>
                <a:lnTo>
                  <a:pt x="363461" y="136702"/>
                </a:lnTo>
                <a:close/>
              </a:path>
              <a:path w="575945" h="579120">
                <a:moveTo>
                  <a:pt x="366928" y="303187"/>
                </a:moveTo>
                <a:lnTo>
                  <a:pt x="366915" y="301053"/>
                </a:lnTo>
                <a:lnTo>
                  <a:pt x="366814" y="300329"/>
                </a:lnTo>
                <a:lnTo>
                  <a:pt x="366623" y="299593"/>
                </a:lnTo>
                <a:lnTo>
                  <a:pt x="366699" y="296951"/>
                </a:lnTo>
                <a:lnTo>
                  <a:pt x="365785" y="295833"/>
                </a:lnTo>
                <a:lnTo>
                  <a:pt x="362242" y="294792"/>
                </a:lnTo>
                <a:lnTo>
                  <a:pt x="360565" y="295262"/>
                </a:lnTo>
                <a:lnTo>
                  <a:pt x="357479" y="298958"/>
                </a:lnTo>
                <a:lnTo>
                  <a:pt x="357835" y="303847"/>
                </a:lnTo>
                <a:lnTo>
                  <a:pt x="361238" y="306857"/>
                </a:lnTo>
                <a:lnTo>
                  <a:pt x="362966" y="307009"/>
                </a:lnTo>
                <a:lnTo>
                  <a:pt x="366293" y="304990"/>
                </a:lnTo>
                <a:lnTo>
                  <a:pt x="366928" y="303187"/>
                </a:lnTo>
                <a:close/>
              </a:path>
              <a:path w="575945" h="579120">
                <a:moveTo>
                  <a:pt x="367068" y="264160"/>
                </a:moveTo>
                <a:lnTo>
                  <a:pt x="366649" y="259537"/>
                </a:lnTo>
                <a:lnTo>
                  <a:pt x="363321" y="257213"/>
                </a:lnTo>
                <a:lnTo>
                  <a:pt x="362356" y="257263"/>
                </a:lnTo>
                <a:lnTo>
                  <a:pt x="359841" y="258889"/>
                </a:lnTo>
                <a:lnTo>
                  <a:pt x="358990" y="260438"/>
                </a:lnTo>
                <a:lnTo>
                  <a:pt x="358724" y="262458"/>
                </a:lnTo>
                <a:lnTo>
                  <a:pt x="359156" y="263601"/>
                </a:lnTo>
                <a:lnTo>
                  <a:pt x="359422" y="264871"/>
                </a:lnTo>
                <a:lnTo>
                  <a:pt x="361213" y="267652"/>
                </a:lnTo>
                <a:lnTo>
                  <a:pt x="363575" y="267741"/>
                </a:lnTo>
                <a:lnTo>
                  <a:pt x="367068" y="264160"/>
                </a:lnTo>
                <a:close/>
              </a:path>
              <a:path w="575945" h="579120">
                <a:moveTo>
                  <a:pt x="377456" y="219811"/>
                </a:moveTo>
                <a:lnTo>
                  <a:pt x="377075" y="218554"/>
                </a:lnTo>
                <a:lnTo>
                  <a:pt x="376847" y="217233"/>
                </a:lnTo>
                <a:lnTo>
                  <a:pt x="375221" y="213829"/>
                </a:lnTo>
                <a:lnTo>
                  <a:pt x="372808" y="213436"/>
                </a:lnTo>
                <a:lnTo>
                  <a:pt x="368617" y="217106"/>
                </a:lnTo>
                <a:lnTo>
                  <a:pt x="368325" y="222046"/>
                </a:lnTo>
                <a:lnTo>
                  <a:pt x="371424" y="225577"/>
                </a:lnTo>
                <a:lnTo>
                  <a:pt x="372846" y="225920"/>
                </a:lnTo>
                <a:lnTo>
                  <a:pt x="376034" y="223888"/>
                </a:lnTo>
                <a:lnTo>
                  <a:pt x="377418" y="222313"/>
                </a:lnTo>
                <a:lnTo>
                  <a:pt x="377456" y="219811"/>
                </a:lnTo>
                <a:close/>
              </a:path>
              <a:path w="575945" h="579120">
                <a:moveTo>
                  <a:pt x="379120" y="324434"/>
                </a:moveTo>
                <a:lnTo>
                  <a:pt x="377875" y="320001"/>
                </a:lnTo>
                <a:lnTo>
                  <a:pt x="376986" y="319328"/>
                </a:lnTo>
                <a:lnTo>
                  <a:pt x="375056" y="319303"/>
                </a:lnTo>
                <a:lnTo>
                  <a:pt x="372364" y="319265"/>
                </a:lnTo>
                <a:lnTo>
                  <a:pt x="370725" y="320700"/>
                </a:lnTo>
                <a:lnTo>
                  <a:pt x="370598" y="324535"/>
                </a:lnTo>
                <a:lnTo>
                  <a:pt x="370776" y="325755"/>
                </a:lnTo>
                <a:lnTo>
                  <a:pt x="371779" y="328422"/>
                </a:lnTo>
                <a:lnTo>
                  <a:pt x="373164" y="328891"/>
                </a:lnTo>
                <a:lnTo>
                  <a:pt x="377456" y="327444"/>
                </a:lnTo>
                <a:lnTo>
                  <a:pt x="379120" y="324434"/>
                </a:lnTo>
                <a:close/>
              </a:path>
              <a:path w="575945" h="579120">
                <a:moveTo>
                  <a:pt x="379933" y="177698"/>
                </a:moveTo>
                <a:lnTo>
                  <a:pt x="376186" y="172986"/>
                </a:lnTo>
                <a:lnTo>
                  <a:pt x="374243" y="172948"/>
                </a:lnTo>
                <a:lnTo>
                  <a:pt x="371894" y="175552"/>
                </a:lnTo>
                <a:lnTo>
                  <a:pt x="371462" y="176809"/>
                </a:lnTo>
                <a:lnTo>
                  <a:pt x="371208" y="178396"/>
                </a:lnTo>
                <a:lnTo>
                  <a:pt x="371652" y="179539"/>
                </a:lnTo>
                <a:lnTo>
                  <a:pt x="371932" y="180771"/>
                </a:lnTo>
                <a:lnTo>
                  <a:pt x="372579" y="181787"/>
                </a:lnTo>
                <a:lnTo>
                  <a:pt x="373545" y="183248"/>
                </a:lnTo>
                <a:lnTo>
                  <a:pt x="375297" y="183464"/>
                </a:lnTo>
                <a:lnTo>
                  <a:pt x="379387" y="180086"/>
                </a:lnTo>
                <a:lnTo>
                  <a:pt x="379933" y="177698"/>
                </a:lnTo>
                <a:close/>
              </a:path>
              <a:path w="575945" h="579120">
                <a:moveTo>
                  <a:pt x="405206" y="338239"/>
                </a:moveTo>
                <a:lnTo>
                  <a:pt x="402971" y="336029"/>
                </a:lnTo>
                <a:lnTo>
                  <a:pt x="400507" y="336042"/>
                </a:lnTo>
                <a:lnTo>
                  <a:pt x="398106" y="336054"/>
                </a:lnTo>
                <a:lnTo>
                  <a:pt x="396278" y="337731"/>
                </a:lnTo>
                <a:lnTo>
                  <a:pt x="396621" y="342874"/>
                </a:lnTo>
                <a:lnTo>
                  <a:pt x="398094" y="344309"/>
                </a:lnTo>
                <a:lnTo>
                  <a:pt x="403415" y="344538"/>
                </a:lnTo>
                <a:lnTo>
                  <a:pt x="405180" y="342671"/>
                </a:lnTo>
                <a:lnTo>
                  <a:pt x="405206" y="338239"/>
                </a:lnTo>
                <a:close/>
              </a:path>
              <a:path w="575945" h="579120">
                <a:moveTo>
                  <a:pt x="435216" y="358406"/>
                </a:moveTo>
                <a:lnTo>
                  <a:pt x="434721" y="356882"/>
                </a:lnTo>
                <a:lnTo>
                  <a:pt x="434327" y="355320"/>
                </a:lnTo>
                <a:lnTo>
                  <a:pt x="433209" y="352691"/>
                </a:lnTo>
                <a:lnTo>
                  <a:pt x="432193" y="352031"/>
                </a:lnTo>
                <a:lnTo>
                  <a:pt x="429564" y="352386"/>
                </a:lnTo>
                <a:lnTo>
                  <a:pt x="428713" y="353098"/>
                </a:lnTo>
                <a:lnTo>
                  <a:pt x="427482" y="356336"/>
                </a:lnTo>
                <a:lnTo>
                  <a:pt x="428002" y="358711"/>
                </a:lnTo>
                <a:lnTo>
                  <a:pt x="429895" y="360489"/>
                </a:lnTo>
                <a:lnTo>
                  <a:pt x="432041" y="362800"/>
                </a:lnTo>
                <a:lnTo>
                  <a:pt x="434035" y="362394"/>
                </a:lnTo>
                <a:lnTo>
                  <a:pt x="434911" y="359689"/>
                </a:lnTo>
                <a:lnTo>
                  <a:pt x="434911" y="359079"/>
                </a:lnTo>
                <a:lnTo>
                  <a:pt x="434987" y="358508"/>
                </a:lnTo>
                <a:lnTo>
                  <a:pt x="435216" y="358406"/>
                </a:lnTo>
                <a:close/>
              </a:path>
              <a:path w="575945" h="579120">
                <a:moveTo>
                  <a:pt x="450545" y="390410"/>
                </a:moveTo>
                <a:lnTo>
                  <a:pt x="450316" y="389267"/>
                </a:lnTo>
                <a:lnTo>
                  <a:pt x="450202" y="388073"/>
                </a:lnTo>
                <a:lnTo>
                  <a:pt x="449326" y="385597"/>
                </a:lnTo>
                <a:lnTo>
                  <a:pt x="448043" y="384962"/>
                </a:lnTo>
                <a:lnTo>
                  <a:pt x="442861" y="387286"/>
                </a:lnTo>
                <a:lnTo>
                  <a:pt x="441655" y="390245"/>
                </a:lnTo>
                <a:lnTo>
                  <a:pt x="445427" y="394779"/>
                </a:lnTo>
                <a:lnTo>
                  <a:pt x="446570" y="395262"/>
                </a:lnTo>
                <a:lnTo>
                  <a:pt x="449389" y="394347"/>
                </a:lnTo>
                <a:lnTo>
                  <a:pt x="450265" y="393319"/>
                </a:lnTo>
                <a:lnTo>
                  <a:pt x="450481" y="391325"/>
                </a:lnTo>
                <a:lnTo>
                  <a:pt x="450443" y="390880"/>
                </a:lnTo>
                <a:lnTo>
                  <a:pt x="450443" y="390436"/>
                </a:lnTo>
                <a:close/>
              </a:path>
              <a:path w="575945" h="579120">
                <a:moveTo>
                  <a:pt x="456958" y="431025"/>
                </a:moveTo>
                <a:lnTo>
                  <a:pt x="456615" y="430085"/>
                </a:lnTo>
                <a:lnTo>
                  <a:pt x="456349" y="428853"/>
                </a:lnTo>
                <a:lnTo>
                  <a:pt x="454774" y="426212"/>
                </a:lnTo>
                <a:lnTo>
                  <a:pt x="453263" y="426072"/>
                </a:lnTo>
                <a:lnTo>
                  <a:pt x="449618" y="428955"/>
                </a:lnTo>
                <a:lnTo>
                  <a:pt x="449186" y="430860"/>
                </a:lnTo>
                <a:lnTo>
                  <a:pt x="450964" y="434759"/>
                </a:lnTo>
                <a:lnTo>
                  <a:pt x="451891" y="435597"/>
                </a:lnTo>
                <a:lnTo>
                  <a:pt x="454672" y="435673"/>
                </a:lnTo>
                <a:lnTo>
                  <a:pt x="456006" y="434670"/>
                </a:lnTo>
                <a:lnTo>
                  <a:pt x="456717" y="432650"/>
                </a:lnTo>
                <a:lnTo>
                  <a:pt x="456768" y="431977"/>
                </a:lnTo>
                <a:lnTo>
                  <a:pt x="456958" y="431025"/>
                </a:lnTo>
                <a:close/>
              </a:path>
              <a:path w="575945" h="579120">
                <a:moveTo>
                  <a:pt x="457454" y="467055"/>
                </a:moveTo>
                <a:lnTo>
                  <a:pt x="457415" y="465302"/>
                </a:lnTo>
                <a:lnTo>
                  <a:pt x="456704" y="463727"/>
                </a:lnTo>
                <a:lnTo>
                  <a:pt x="454291" y="461505"/>
                </a:lnTo>
                <a:lnTo>
                  <a:pt x="452894" y="461441"/>
                </a:lnTo>
                <a:lnTo>
                  <a:pt x="450430" y="463270"/>
                </a:lnTo>
                <a:lnTo>
                  <a:pt x="449021" y="464121"/>
                </a:lnTo>
                <a:lnTo>
                  <a:pt x="448183" y="467918"/>
                </a:lnTo>
                <a:lnTo>
                  <a:pt x="448513" y="469722"/>
                </a:lnTo>
                <a:lnTo>
                  <a:pt x="451446" y="472262"/>
                </a:lnTo>
                <a:lnTo>
                  <a:pt x="453047" y="472452"/>
                </a:lnTo>
                <a:lnTo>
                  <a:pt x="456323" y="471195"/>
                </a:lnTo>
                <a:lnTo>
                  <a:pt x="457415" y="469277"/>
                </a:lnTo>
                <a:lnTo>
                  <a:pt x="457454" y="467055"/>
                </a:lnTo>
                <a:close/>
              </a:path>
              <a:path w="575945" h="579120">
                <a:moveTo>
                  <a:pt x="457631" y="502399"/>
                </a:moveTo>
                <a:lnTo>
                  <a:pt x="457263" y="499478"/>
                </a:lnTo>
                <a:lnTo>
                  <a:pt x="456780" y="498068"/>
                </a:lnTo>
                <a:lnTo>
                  <a:pt x="454901" y="495046"/>
                </a:lnTo>
                <a:lnTo>
                  <a:pt x="452170" y="494944"/>
                </a:lnTo>
                <a:lnTo>
                  <a:pt x="450024" y="497636"/>
                </a:lnTo>
                <a:lnTo>
                  <a:pt x="449732" y="498906"/>
                </a:lnTo>
                <a:lnTo>
                  <a:pt x="449237" y="500024"/>
                </a:lnTo>
                <a:lnTo>
                  <a:pt x="449694" y="501459"/>
                </a:lnTo>
                <a:lnTo>
                  <a:pt x="449910" y="502793"/>
                </a:lnTo>
                <a:lnTo>
                  <a:pt x="451561" y="505917"/>
                </a:lnTo>
                <a:lnTo>
                  <a:pt x="453834" y="506272"/>
                </a:lnTo>
                <a:lnTo>
                  <a:pt x="456907" y="503847"/>
                </a:lnTo>
                <a:lnTo>
                  <a:pt x="457631" y="502399"/>
                </a:lnTo>
                <a:close/>
              </a:path>
              <a:path w="575945" h="579120">
                <a:moveTo>
                  <a:pt x="575868" y="281152"/>
                </a:moveTo>
                <a:lnTo>
                  <a:pt x="575500" y="271043"/>
                </a:lnTo>
                <a:lnTo>
                  <a:pt x="574586" y="260972"/>
                </a:lnTo>
                <a:lnTo>
                  <a:pt x="568134" y="223075"/>
                </a:lnTo>
                <a:lnTo>
                  <a:pt x="568134" y="299402"/>
                </a:lnTo>
                <a:lnTo>
                  <a:pt x="567575" y="310273"/>
                </a:lnTo>
                <a:lnTo>
                  <a:pt x="560285" y="353250"/>
                </a:lnTo>
                <a:lnTo>
                  <a:pt x="543280" y="403364"/>
                </a:lnTo>
                <a:lnTo>
                  <a:pt x="524522" y="438023"/>
                </a:lnTo>
                <a:lnTo>
                  <a:pt x="500087" y="470827"/>
                </a:lnTo>
                <a:lnTo>
                  <a:pt x="468147" y="502297"/>
                </a:lnTo>
                <a:lnTo>
                  <a:pt x="440397" y="523125"/>
                </a:lnTo>
                <a:lnTo>
                  <a:pt x="437172" y="523125"/>
                </a:lnTo>
                <a:lnTo>
                  <a:pt x="436791" y="525526"/>
                </a:lnTo>
                <a:lnTo>
                  <a:pt x="435978" y="530745"/>
                </a:lnTo>
                <a:lnTo>
                  <a:pt x="435267" y="520585"/>
                </a:lnTo>
                <a:lnTo>
                  <a:pt x="434860" y="518045"/>
                </a:lnTo>
                <a:lnTo>
                  <a:pt x="434759" y="511695"/>
                </a:lnTo>
                <a:lnTo>
                  <a:pt x="434809" y="487565"/>
                </a:lnTo>
                <a:lnTo>
                  <a:pt x="434924" y="483755"/>
                </a:lnTo>
                <a:lnTo>
                  <a:pt x="435038" y="476135"/>
                </a:lnTo>
                <a:lnTo>
                  <a:pt x="434809" y="474865"/>
                </a:lnTo>
                <a:lnTo>
                  <a:pt x="433476" y="452005"/>
                </a:lnTo>
                <a:lnTo>
                  <a:pt x="432968" y="441845"/>
                </a:lnTo>
                <a:lnTo>
                  <a:pt x="433044" y="432955"/>
                </a:lnTo>
                <a:lnTo>
                  <a:pt x="431495" y="418985"/>
                </a:lnTo>
                <a:lnTo>
                  <a:pt x="429882" y="411365"/>
                </a:lnTo>
                <a:lnTo>
                  <a:pt x="428294" y="402475"/>
                </a:lnTo>
                <a:lnTo>
                  <a:pt x="427850" y="401205"/>
                </a:lnTo>
                <a:lnTo>
                  <a:pt x="427774" y="400659"/>
                </a:lnTo>
                <a:lnTo>
                  <a:pt x="427774" y="525665"/>
                </a:lnTo>
                <a:lnTo>
                  <a:pt x="422325" y="529475"/>
                </a:lnTo>
                <a:lnTo>
                  <a:pt x="397395" y="542175"/>
                </a:lnTo>
                <a:lnTo>
                  <a:pt x="391655" y="545985"/>
                </a:lnTo>
                <a:lnTo>
                  <a:pt x="391502" y="548525"/>
                </a:lnTo>
                <a:lnTo>
                  <a:pt x="388924" y="544715"/>
                </a:lnTo>
                <a:lnTo>
                  <a:pt x="387756" y="552335"/>
                </a:lnTo>
                <a:lnTo>
                  <a:pt x="387019" y="545985"/>
                </a:lnTo>
                <a:lnTo>
                  <a:pt x="380822" y="551065"/>
                </a:lnTo>
                <a:lnTo>
                  <a:pt x="379310" y="552335"/>
                </a:lnTo>
                <a:lnTo>
                  <a:pt x="372452" y="552335"/>
                </a:lnTo>
                <a:lnTo>
                  <a:pt x="368935" y="553605"/>
                </a:lnTo>
                <a:lnTo>
                  <a:pt x="363562" y="553605"/>
                </a:lnTo>
                <a:lnTo>
                  <a:pt x="361696" y="551065"/>
                </a:lnTo>
                <a:lnTo>
                  <a:pt x="360400" y="549795"/>
                </a:lnTo>
                <a:lnTo>
                  <a:pt x="358254" y="547255"/>
                </a:lnTo>
                <a:lnTo>
                  <a:pt x="357873" y="545985"/>
                </a:lnTo>
                <a:lnTo>
                  <a:pt x="357797" y="539635"/>
                </a:lnTo>
                <a:lnTo>
                  <a:pt x="356806" y="533285"/>
                </a:lnTo>
                <a:lnTo>
                  <a:pt x="351485" y="492645"/>
                </a:lnTo>
                <a:lnTo>
                  <a:pt x="351370" y="485025"/>
                </a:lnTo>
                <a:lnTo>
                  <a:pt x="350126" y="468515"/>
                </a:lnTo>
                <a:lnTo>
                  <a:pt x="347687" y="438035"/>
                </a:lnTo>
                <a:lnTo>
                  <a:pt x="347535" y="436765"/>
                </a:lnTo>
                <a:lnTo>
                  <a:pt x="346913" y="436765"/>
                </a:lnTo>
                <a:lnTo>
                  <a:pt x="346608" y="441845"/>
                </a:lnTo>
                <a:lnTo>
                  <a:pt x="346075" y="446925"/>
                </a:lnTo>
                <a:lnTo>
                  <a:pt x="346049" y="483755"/>
                </a:lnTo>
                <a:lnTo>
                  <a:pt x="345922" y="506615"/>
                </a:lnTo>
                <a:lnTo>
                  <a:pt x="346278" y="512965"/>
                </a:lnTo>
                <a:lnTo>
                  <a:pt x="351091" y="547255"/>
                </a:lnTo>
                <a:lnTo>
                  <a:pt x="350761" y="548525"/>
                </a:lnTo>
                <a:lnTo>
                  <a:pt x="349465" y="551065"/>
                </a:lnTo>
                <a:lnTo>
                  <a:pt x="348932" y="552335"/>
                </a:lnTo>
                <a:lnTo>
                  <a:pt x="346646" y="557415"/>
                </a:lnTo>
                <a:lnTo>
                  <a:pt x="343687" y="558685"/>
                </a:lnTo>
                <a:lnTo>
                  <a:pt x="336181" y="558685"/>
                </a:lnTo>
                <a:lnTo>
                  <a:pt x="333095" y="559955"/>
                </a:lnTo>
                <a:lnTo>
                  <a:pt x="327418" y="559955"/>
                </a:lnTo>
                <a:lnTo>
                  <a:pt x="324853" y="561225"/>
                </a:lnTo>
                <a:lnTo>
                  <a:pt x="315087" y="563765"/>
                </a:lnTo>
                <a:lnTo>
                  <a:pt x="271678" y="563765"/>
                </a:lnTo>
                <a:lnTo>
                  <a:pt x="268808" y="562495"/>
                </a:lnTo>
                <a:lnTo>
                  <a:pt x="253517" y="562495"/>
                </a:lnTo>
                <a:lnTo>
                  <a:pt x="244767" y="561225"/>
                </a:lnTo>
                <a:lnTo>
                  <a:pt x="235686" y="561225"/>
                </a:lnTo>
                <a:lnTo>
                  <a:pt x="231965" y="559955"/>
                </a:lnTo>
                <a:lnTo>
                  <a:pt x="228142" y="557415"/>
                </a:lnTo>
                <a:lnTo>
                  <a:pt x="224243" y="557415"/>
                </a:lnTo>
                <a:lnTo>
                  <a:pt x="221894" y="556145"/>
                </a:lnTo>
                <a:lnTo>
                  <a:pt x="221272" y="556145"/>
                </a:lnTo>
                <a:lnTo>
                  <a:pt x="218122" y="551065"/>
                </a:lnTo>
                <a:lnTo>
                  <a:pt x="216903" y="547255"/>
                </a:lnTo>
                <a:lnTo>
                  <a:pt x="219595" y="535825"/>
                </a:lnTo>
                <a:lnTo>
                  <a:pt x="220408" y="528701"/>
                </a:lnTo>
                <a:lnTo>
                  <a:pt x="220281" y="524446"/>
                </a:lnTo>
                <a:lnTo>
                  <a:pt x="219913" y="516775"/>
                </a:lnTo>
                <a:lnTo>
                  <a:pt x="219519" y="512965"/>
                </a:lnTo>
                <a:lnTo>
                  <a:pt x="219252" y="498995"/>
                </a:lnTo>
                <a:lnTo>
                  <a:pt x="219011" y="481215"/>
                </a:lnTo>
                <a:lnTo>
                  <a:pt x="218795" y="468515"/>
                </a:lnTo>
                <a:lnTo>
                  <a:pt x="218617" y="460895"/>
                </a:lnTo>
                <a:lnTo>
                  <a:pt x="218059" y="452005"/>
                </a:lnTo>
                <a:lnTo>
                  <a:pt x="217462" y="440575"/>
                </a:lnTo>
                <a:lnTo>
                  <a:pt x="216979" y="432955"/>
                </a:lnTo>
                <a:lnTo>
                  <a:pt x="216471" y="432955"/>
                </a:lnTo>
                <a:lnTo>
                  <a:pt x="216293" y="434225"/>
                </a:lnTo>
                <a:lnTo>
                  <a:pt x="215861" y="436765"/>
                </a:lnTo>
                <a:lnTo>
                  <a:pt x="214668" y="472325"/>
                </a:lnTo>
                <a:lnTo>
                  <a:pt x="214236" y="479945"/>
                </a:lnTo>
                <a:lnTo>
                  <a:pt x="213715" y="483755"/>
                </a:lnTo>
                <a:lnTo>
                  <a:pt x="213309" y="498995"/>
                </a:lnTo>
                <a:lnTo>
                  <a:pt x="212737" y="525665"/>
                </a:lnTo>
                <a:lnTo>
                  <a:pt x="212128" y="543445"/>
                </a:lnTo>
                <a:lnTo>
                  <a:pt x="212471" y="544715"/>
                </a:lnTo>
                <a:lnTo>
                  <a:pt x="211048" y="548525"/>
                </a:lnTo>
                <a:lnTo>
                  <a:pt x="209283" y="551065"/>
                </a:lnTo>
                <a:lnTo>
                  <a:pt x="207886" y="552335"/>
                </a:lnTo>
                <a:lnTo>
                  <a:pt x="207111" y="553605"/>
                </a:lnTo>
                <a:lnTo>
                  <a:pt x="206451" y="553605"/>
                </a:lnTo>
                <a:lnTo>
                  <a:pt x="200406" y="552335"/>
                </a:lnTo>
                <a:lnTo>
                  <a:pt x="195389" y="551065"/>
                </a:lnTo>
                <a:lnTo>
                  <a:pt x="189763" y="549795"/>
                </a:lnTo>
                <a:lnTo>
                  <a:pt x="189141" y="548525"/>
                </a:lnTo>
                <a:lnTo>
                  <a:pt x="188658" y="548525"/>
                </a:lnTo>
                <a:lnTo>
                  <a:pt x="182308" y="547255"/>
                </a:lnTo>
                <a:lnTo>
                  <a:pt x="159156" y="543445"/>
                </a:lnTo>
                <a:lnTo>
                  <a:pt x="152806" y="542175"/>
                </a:lnTo>
                <a:lnTo>
                  <a:pt x="149948" y="539635"/>
                </a:lnTo>
                <a:lnTo>
                  <a:pt x="148234" y="535825"/>
                </a:lnTo>
                <a:lnTo>
                  <a:pt x="146202" y="533285"/>
                </a:lnTo>
                <a:lnTo>
                  <a:pt x="146126" y="532015"/>
                </a:lnTo>
                <a:lnTo>
                  <a:pt x="145910" y="529475"/>
                </a:lnTo>
                <a:lnTo>
                  <a:pt x="145694" y="526935"/>
                </a:lnTo>
                <a:lnTo>
                  <a:pt x="145440" y="519315"/>
                </a:lnTo>
                <a:lnTo>
                  <a:pt x="145351" y="511695"/>
                </a:lnTo>
                <a:lnTo>
                  <a:pt x="144424" y="490105"/>
                </a:lnTo>
                <a:lnTo>
                  <a:pt x="143967" y="480517"/>
                </a:lnTo>
                <a:lnTo>
                  <a:pt x="143967" y="529475"/>
                </a:lnTo>
                <a:lnTo>
                  <a:pt x="139433" y="529475"/>
                </a:lnTo>
                <a:lnTo>
                  <a:pt x="138798" y="528701"/>
                </a:lnTo>
                <a:lnTo>
                  <a:pt x="143967" y="529475"/>
                </a:lnTo>
                <a:lnTo>
                  <a:pt x="143967" y="480517"/>
                </a:lnTo>
                <a:lnTo>
                  <a:pt x="143395" y="468515"/>
                </a:lnTo>
                <a:lnTo>
                  <a:pt x="143002" y="458355"/>
                </a:lnTo>
                <a:lnTo>
                  <a:pt x="142811" y="452005"/>
                </a:lnTo>
                <a:lnTo>
                  <a:pt x="142811" y="446925"/>
                </a:lnTo>
                <a:lnTo>
                  <a:pt x="142976" y="441845"/>
                </a:lnTo>
                <a:lnTo>
                  <a:pt x="143179" y="429145"/>
                </a:lnTo>
                <a:lnTo>
                  <a:pt x="143560" y="425335"/>
                </a:lnTo>
                <a:lnTo>
                  <a:pt x="143954" y="420255"/>
                </a:lnTo>
                <a:lnTo>
                  <a:pt x="144322" y="418985"/>
                </a:lnTo>
                <a:lnTo>
                  <a:pt x="144691" y="412635"/>
                </a:lnTo>
                <a:lnTo>
                  <a:pt x="146481" y="407555"/>
                </a:lnTo>
                <a:lnTo>
                  <a:pt x="148856" y="399935"/>
                </a:lnTo>
                <a:lnTo>
                  <a:pt x="150291" y="397395"/>
                </a:lnTo>
                <a:lnTo>
                  <a:pt x="153073" y="393585"/>
                </a:lnTo>
                <a:lnTo>
                  <a:pt x="154698" y="391045"/>
                </a:lnTo>
                <a:lnTo>
                  <a:pt x="158242" y="389775"/>
                </a:lnTo>
                <a:lnTo>
                  <a:pt x="159562" y="388505"/>
                </a:lnTo>
                <a:lnTo>
                  <a:pt x="162585" y="387235"/>
                </a:lnTo>
                <a:lnTo>
                  <a:pt x="164223" y="387235"/>
                </a:lnTo>
                <a:lnTo>
                  <a:pt x="166852" y="385965"/>
                </a:lnTo>
                <a:lnTo>
                  <a:pt x="167906" y="385965"/>
                </a:lnTo>
                <a:lnTo>
                  <a:pt x="173177" y="384695"/>
                </a:lnTo>
                <a:lnTo>
                  <a:pt x="174256" y="383425"/>
                </a:lnTo>
                <a:lnTo>
                  <a:pt x="181711" y="383425"/>
                </a:lnTo>
                <a:lnTo>
                  <a:pt x="188480" y="382155"/>
                </a:lnTo>
                <a:lnTo>
                  <a:pt x="212471" y="382155"/>
                </a:lnTo>
                <a:lnTo>
                  <a:pt x="219227" y="380885"/>
                </a:lnTo>
                <a:lnTo>
                  <a:pt x="223621" y="380885"/>
                </a:lnTo>
                <a:lnTo>
                  <a:pt x="227596" y="378345"/>
                </a:lnTo>
                <a:lnTo>
                  <a:pt x="230593" y="374535"/>
                </a:lnTo>
                <a:lnTo>
                  <a:pt x="231216" y="374535"/>
                </a:lnTo>
                <a:lnTo>
                  <a:pt x="244132" y="341515"/>
                </a:lnTo>
                <a:lnTo>
                  <a:pt x="244017" y="333895"/>
                </a:lnTo>
                <a:lnTo>
                  <a:pt x="243865" y="331355"/>
                </a:lnTo>
                <a:lnTo>
                  <a:pt x="243027" y="328815"/>
                </a:lnTo>
                <a:lnTo>
                  <a:pt x="238582" y="323735"/>
                </a:lnTo>
                <a:lnTo>
                  <a:pt x="242900" y="323735"/>
                </a:lnTo>
                <a:lnTo>
                  <a:pt x="239903" y="317385"/>
                </a:lnTo>
                <a:lnTo>
                  <a:pt x="239560" y="317385"/>
                </a:lnTo>
                <a:lnTo>
                  <a:pt x="238798" y="313575"/>
                </a:lnTo>
                <a:lnTo>
                  <a:pt x="234619" y="311035"/>
                </a:lnTo>
                <a:lnTo>
                  <a:pt x="236829" y="312305"/>
                </a:lnTo>
                <a:lnTo>
                  <a:pt x="235686" y="311035"/>
                </a:lnTo>
                <a:lnTo>
                  <a:pt x="233413" y="308495"/>
                </a:lnTo>
                <a:lnTo>
                  <a:pt x="232854" y="307225"/>
                </a:lnTo>
                <a:lnTo>
                  <a:pt x="230060" y="305955"/>
                </a:lnTo>
                <a:lnTo>
                  <a:pt x="227571" y="303415"/>
                </a:lnTo>
                <a:lnTo>
                  <a:pt x="223342" y="299605"/>
                </a:lnTo>
                <a:lnTo>
                  <a:pt x="221259" y="297065"/>
                </a:lnTo>
                <a:lnTo>
                  <a:pt x="217398" y="289445"/>
                </a:lnTo>
                <a:lnTo>
                  <a:pt x="214909" y="285635"/>
                </a:lnTo>
                <a:lnTo>
                  <a:pt x="213664" y="280555"/>
                </a:lnTo>
                <a:lnTo>
                  <a:pt x="203542" y="242455"/>
                </a:lnTo>
                <a:lnTo>
                  <a:pt x="202730" y="238645"/>
                </a:lnTo>
                <a:lnTo>
                  <a:pt x="201790" y="231025"/>
                </a:lnTo>
                <a:lnTo>
                  <a:pt x="201714" y="228485"/>
                </a:lnTo>
                <a:lnTo>
                  <a:pt x="200050" y="217055"/>
                </a:lnTo>
                <a:lnTo>
                  <a:pt x="198729" y="209435"/>
                </a:lnTo>
                <a:lnTo>
                  <a:pt x="199745" y="192925"/>
                </a:lnTo>
                <a:lnTo>
                  <a:pt x="201104" y="186575"/>
                </a:lnTo>
                <a:lnTo>
                  <a:pt x="204546" y="171335"/>
                </a:lnTo>
                <a:lnTo>
                  <a:pt x="207200" y="162445"/>
                </a:lnTo>
                <a:lnTo>
                  <a:pt x="213093" y="151015"/>
                </a:lnTo>
                <a:lnTo>
                  <a:pt x="215544" y="145935"/>
                </a:lnTo>
                <a:lnTo>
                  <a:pt x="221221" y="137045"/>
                </a:lnTo>
                <a:lnTo>
                  <a:pt x="228117" y="129425"/>
                </a:lnTo>
                <a:lnTo>
                  <a:pt x="228828" y="128155"/>
                </a:lnTo>
                <a:lnTo>
                  <a:pt x="231343" y="126885"/>
                </a:lnTo>
                <a:lnTo>
                  <a:pt x="233705" y="124345"/>
                </a:lnTo>
                <a:lnTo>
                  <a:pt x="238010" y="121805"/>
                </a:lnTo>
                <a:lnTo>
                  <a:pt x="239356" y="120535"/>
                </a:lnTo>
                <a:lnTo>
                  <a:pt x="242138" y="117995"/>
                </a:lnTo>
                <a:lnTo>
                  <a:pt x="244068" y="116725"/>
                </a:lnTo>
                <a:lnTo>
                  <a:pt x="248285" y="116725"/>
                </a:lnTo>
                <a:lnTo>
                  <a:pt x="250355" y="115455"/>
                </a:lnTo>
                <a:lnTo>
                  <a:pt x="256222" y="112915"/>
                </a:lnTo>
                <a:lnTo>
                  <a:pt x="259969" y="111645"/>
                </a:lnTo>
                <a:lnTo>
                  <a:pt x="289318" y="111645"/>
                </a:lnTo>
                <a:lnTo>
                  <a:pt x="291172" y="112915"/>
                </a:lnTo>
                <a:lnTo>
                  <a:pt x="298704" y="114185"/>
                </a:lnTo>
                <a:lnTo>
                  <a:pt x="306006" y="116725"/>
                </a:lnTo>
                <a:lnTo>
                  <a:pt x="312966" y="120535"/>
                </a:lnTo>
                <a:lnTo>
                  <a:pt x="319481" y="124345"/>
                </a:lnTo>
                <a:lnTo>
                  <a:pt x="320230" y="125615"/>
                </a:lnTo>
                <a:lnTo>
                  <a:pt x="321056" y="125615"/>
                </a:lnTo>
                <a:lnTo>
                  <a:pt x="344589" y="153555"/>
                </a:lnTo>
                <a:lnTo>
                  <a:pt x="346316" y="157365"/>
                </a:lnTo>
                <a:lnTo>
                  <a:pt x="349567" y="167525"/>
                </a:lnTo>
                <a:lnTo>
                  <a:pt x="352132" y="173875"/>
                </a:lnTo>
                <a:lnTo>
                  <a:pt x="353047" y="187845"/>
                </a:lnTo>
                <a:lnTo>
                  <a:pt x="353872" y="194195"/>
                </a:lnTo>
                <a:lnTo>
                  <a:pt x="354939" y="204355"/>
                </a:lnTo>
                <a:lnTo>
                  <a:pt x="354914" y="208165"/>
                </a:lnTo>
                <a:lnTo>
                  <a:pt x="353910" y="214515"/>
                </a:lnTo>
                <a:lnTo>
                  <a:pt x="353479" y="215785"/>
                </a:lnTo>
                <a:lnTo>
                  <a:pt x="352907" y="225945"/>
                </a:lnTo>
                <a:lnTo>
                  <a:pt x="349605" y="241185"/>
                </a:lnTo>
                <a:lnTo>
                  <a:pt x="347992" y="244995"/>
                </a:lnTo>
                <a:lnTo>
                  <a:pt x="347738" y="247535"/>
                </a:lnTo>
                <a:lnTo>
                  <a:pt x="346837" y="251345"/>
                </a:lnTo>
                <a:lnTo>
                  <a:pt x="346430" y="252615"/>
                </a:lnTo>
                <a:lnTo>
                  <a:pt x="345833" y="255155"/>
                </a:lnTo>
                <a:lnTo>
                  <a:pt x="345516" y="255155"/>
                </a:lnTo>
                <a:lnTo>
                  <a:pt x="344385" y="261505"/>
                </a:lnTo>
                <a:lnTo>
                  <a:pt x="341693" y="267855"/>
                </a:lnTo>
                <a:lnTo>
                  <a:pt x="339382" y="275475"/>
                </a:lnTo>
                <a:lnTo>
                  <a:pt x="336118" y="283095"/>
                </a:lnTo>
                <a:lnTo>
                  <a:pt x="335140" y="288175"/>
                </a:lnTo>
                <a:lnTo>
                  <a:pt x="329425" y="297065"/>
                </a:lnTo>
                <a:lnTo>
                  <a:pt x="324789" y="305955"/>
                </a:lnTo>
                <a:lnTo>
                  <a:pt x="319849" y="309765"/>
                </a:lnTo>
                <a:lnTo>
                  <a:pt x="319836" y="318655"/>
                </a:lnTo>
                <a:lnTo>
                  <a:pt x="321614" y="327545"/>
                </a:lnTo>
                <a:lnTo>
                  <a:pt x="318820" y="323735"/>
                </a:lnTo>
                <a:lnTo>
                  <a:pt x="316738" y="336435"/>
                </a:lnTo>
                <a:lnTo>
                  <a:pt x="316712" y="344055"/>
                </a:lnTo>
                <a:lnTo>
                  <a:pt x="317119" y="352945"/>
                </a:lnTo>
                <a:lnTo>
                  <a:pt x="317474" y="355485"/>
                </a:lnTo>
                <a:lnTo>
                  <a:pt x="320535" y="363105"/>
                </a:lnTo>
                <a:lnTo>
                  <a:pt x="323049" y="366915"/>
                </a:lnTo>
                <a:lnTo>
                  <a:pt x="327456" y="374535"/>
                </a:lnTo>
                <a:lnTo>
                  <a:pt x="329501" y="375805"/>
                </a:lnTo>
                <a:lnTo>
                  <a:pt x="332105" y="375805"/>
                </a:lnTo>
                <a:lnTo>
                  <a:pt x="340436" y="377075"/>
                </a:lnTo>
                <a:lnTo>
                  <a:pt x="355650" y="377075"/>
                </a:lnTo>
                <a:lnTo>
                  <a:pt x="370878" y="378345"/>
                </a:lnTo>
                <a:lnTo>
                  <a:pt x="385673" y="378345"/>
                </a:lnTo>
                <a:lnTo>
                  <a:pt x="390296" y="380885"/>
                </a:lnTo>
                <a:lnTo>
                  <a:pt x="398081" y="382155"/>
                </a:lnTo>
                <a:lnTo>
                  <a:pt x="401320" y="383425"/>
                </a:lnTo>
                <a:lnTo>
                  <a:pt x="405358" y="384695"/>
                </a:lnTo>
                <a:lnTo>
                  <a:pt x="406146" y="384695"/>
                </a:lnTo>
                <a:lnTo>
                  <a:pt x="409206" y="388505"/>
                </a:lnTo>
                <a:lnTo>
                  <a:pt x="421487" y="418985"/>
                </a:lnTo>
                <a:lnTo>
                  <a:pt x="422821" y="426605"/>
                </a:lnTo>
                <a:lnTo>
                  <a:pt x="423684" y="430415"/>
                </a:lnTo>
                <a:lnTo>
                  <a:pt x="424103" y="438035"/>
                </a:lnTo>
                <a:lnTo>
                  <a:pt x="424345" y="441845"/>
                </a:lnTo>
                <a:lnTo>
                  <a:pt x="424738" y="449465"/>
                </a:lnTo>
                <a:lnTo>
                  <a:pt x="424954" y="454545"/>
                </a:lnTo>
                <a:lnTo>
                  <a:pt x="425399" y="468515"/>
                </a:lnTo>
                <a:lnTo>
                  <a:pt x="425805" y="490105"/>
                </a:lnTo>
                <a:lnTo>
                  <a:pt x="426453" y="518045"/>
                </a:lnTo>
                <a:lnTo>
                  <a:pt x="426567" y="520585"/>
                </a:lnTo>
                <a:lnTo>
                  <a:pt x="426745" y="523125"/>
                </a:lnTo>
                <a:lnTo>
                  <a:pt x="427774" y="525665"/>
                </a:lnTo>
                <a:lnTo>
                  <a:pt x="427774" y="400659"/>
                </a:lnTo>
                <a:lnTo>
                  <a:pt x="426974" y="394855"/>
                </a:lnTo>
                <a:lnTo>
                  <a:pt x="425373" y="391045"/>
                </a:lnTo>
                <a:lnTo>
                  <a:pt x="423011" y="385965"/>
                </a:lnTo>
                <a:lnTo>
                  <a:pt x="422440" y="385965"/>
                </a:lnTo>
                <a:lnTo>
                  <a:pt x="415378" y="380885"/>
                </a:lnTo>
                <a:lnTo>
                  <a:pt x="408127" y="377075"/>
                </a:lnTo>
                <a:lnTo>
                  <a:pt x="396570" y="375805"/>
                </a:lnTo>
                <a:lnTo>
                  <a:pt x="387235" y="370725"/>
                </a:lnTo>
                <a:lnTo>
                  <a:pt x="356857" y="370725"/>
                </a:lnTo>
                <a:lnTo>
                  <a:pt x="340309" y="369455"/>
                </a:lnTo>
                <a:lnTo>
                  <a:pt x="330885" y="364375"/>
                </a:lnTo>
                <a:lnTo>
                  <a:pt x="326390" y="356755"/>
                </a:lnTo>
                <a:lnTo>
                  <a:pt x="324396" y="349135"/>
                </a:lnTo>
                <a:lnTo>
                  <a:pt x="325158" y="335165"/>
                </a:lnTo>
                <a:lnTo>
                  <a:pt x="326250" y="331355"/>
                </a:lnTo>
                <a:lnTo>
                  <a:pt x="326986" y="327545"/>
                </a:lnTo>
                <a:lnTo>
                  <a:pt x="328218" y="321195"/>
                </a:lnTo>
                <a:lnTo>
                  <a:pt x="324967" y="316115"/>
                </a:lnTo>
                <a:lnTo>
                  <a:pt x="329933" y="309765"/>
                </a:lnTo>
                <a:lnTo>
                  <a:pt x="333146" y="304685"/>
                </a:lnTo>
                <a:lnTo>
                  <a:pt x="335711" y="302145"/>
                </a:lnTo>
                <a:lnTo>
                  <a:pt x="339420" y="295795"/>
                </a:lnTo>
                <a:lnTo>
                  <a:pt x="342138" y="288175"/>
                </a:lnTo>
                <a:lnTo>
                  <a:pt x="344436" y="280555"/>
                </a:lnTo>
                <a:lnTo>
                  <a:pt x="349338" y="267855"/>
                </a:lnTo>
                <a:lnTo>
                  <a:pt x="358152" y="223405"/>
                </a:lnTo>
                <a:lnTo>
                  <a:pt x="359092" y="219595"/>
                </a:lnTo>
                <a:lnTo>
                  <a:pt x="360553" y="210705"/>
                </a:lnTo>
                <a:lnTo>
                  <a:pt x="361480" y="204355"/>
                </a:lnTo>
                <a:lnTo>
                  <a:pt x="362851" y="191655"/>
                </a:lnTo>
                <a:lnTo>
                  <a:pt x="361950" y="184035"/>
                </a:lnTo>
                <a:lnTo>
                  <a:pt x="348424" y="142125"/>
                </a:lnTo>
                <a:lnTo>
                  <a:pt x="320243" y="116725"/>
                </a:lnTo>
                <a:lnTo>
                  <a:pt x="318325" y="115455"/>
                </a:lnTo>
                <a:lnTo>
                  <a:pt x="314134" y="111645"/>
                </a:lnTo>
                <a:lnTo>
                  <a:pt x="311581" y="110375"/>
                </a:lnTo>
                <a:lnTo>
                  <a:pt x="305155" y="109105"/>
                </a:lnTo>
                <a:lnTo>
                  <a:pt x="301523" y="109105"/>
                </a:lnTo>
                <a:lnTo>
                  <a:pt x="294043" y="106565"/>
                </a:lnTo>
                <a:lnTo>
                  <a:pt x="290144" y="105295"/>
                </a:lnTo>
                <a:lnTo>
                  <a:pt x="280200" y="102755"/>
                </a:lnTo>
                <a:lnTo>
                  <a:pt x="274066" y="101485"/>
                </a:lnTo>
                <a:lnTo>
                  <a:pt x="262763" y="104025"/>
                </a:lnTo>
                <a:lnTo>
                  <a:pt x="257924" y="105295"/>
                </a:lnTo>
                <a:lnTo>
                  <a:pt x="252717" y="107835"/>
                </a:lnTo>
                <a:lnTo>
                  <a:pt x="251777" y="107835"/>
                </a:lnTo>
                <a:lnTo>
                  <a:pt x="250050" y="109105"/>
                </a:lnTo>
                <a:lnTo>
                  <a:pt x="249123" y="109105"/>
                </a:lnTo>
                <a:lnTo>
                  <a:pt x="239141" y="112915"/>
                </a:lnTo>
                <a:lnTo>
                  <a:pt x="233578" y="116725"/>
                </a:lnTo>
                <a:lnTo>
                  <a:pt x="232117" y="116725"/>
                </a:lnTo>
                <a:lnTo>
                  <a:pt x="227495" y="120535"/>
                </a:lnTo>
                <a:lnTo>
                  <a:pt x="224256" y="123075"/>
                </a:lnTo>
                <a:lnTo>
                  <a:pt x="219798" y="126885"/>
                </a:lnTo>
                <a:lnTo>
                  <a:pt x="218681" y="128155"/>
                </a:lnTo>
                <a:lnTo>
                  <a:pt x="213791" y="131965"/>
                </a:lnTo>
                <a:lnTo>
                  <a:pt x="195643" y="167525"/>
                </a:lnTo>
                <a:lnTo>
                  <a:pt x="191274" y="204355"/>
                </a:lnTo>
                <a:lnTo>
                  <a:pt x="191300" y="210705"/>
                </a:lnTo>
                <a:lnTo>
                  <a:pt x="191884" y="217055"/>
                </a:lnTo>
                <a:lnTo>
                  <a:pt x="195338" y="233565"/>
                </a:lnTo>
                <a:lnTo>
                  <a:pt x="196646" y="241185"/>
                </a:lnTo>
                <a:lnTo>
                  <a:pt x="196621" y="243725"/>
                </a:lnTo>
                <a:lnTo>
                  <a:pt x="198170" y="255155"/>
                </a:lnTo>
                <a:lnTo>
                  <a:pt x="199377" y="261505"/>
                </a:lnTo>
                <a:lnTo>
                  <a:pt x="204177" y="272935"/>
                </a:lnTo>
                <a:lnTo>
                  <a:pt x="205536" y="278015"/>
                </a:lnTo>
                <a:lnTo>
                  <a:pt x="225806" y="311035"/>
                </a:lnTo>
                <a:lnTo>
                  <a:pt x="230238" y="314845"/>
                </a:lnTo>
                <a:lnTo>
                  <a:pt x="238328" y="323735"/>
                </a:lnTo>
                <a:lnTo>
                  <a:pt x="233654" y="326275"/>
                </a:lnTo>
                <a:lnTo>
                  <a:pt x="238506" y="331355"/>
                </a:lnTo>
                <a:lnTo>
                  <a:pt x="238506" y="335165"/>
                </a:lnTo>
                <a:lnTo>
                  <a:pt x="239293" y="336435"/>
                </a:lnTo>
                <a:lnTo>
                  <a:pt x="239077" y="340245"/>
                </a:lnTo>
                <a:lnTo>
                  <a:pt x="238518" y="344055"/>
                </a:lnTo>
                <a:lnTo>
                  <a:pt x="234213" y="352945"/>
                </a:lnTo>
                <a:lnTo>
                  <a:pt x="232435" y="358025"/>
                </a:lnTo>
                <a:lnTo>
                  <a:pt x="228968" y="364375"/>
                </a:lnTo>
                <a:lnTo>
                  <a:pt x="228841" y="364375"/>
                </a:lnTo>
                <a:lnTo>
                  <a:pt x="228396" y="366915"/>
                </a:lnTo>
                <a:lnTo>
                  <a:pt x="228003" y="368185"/>
                </a:lnTo>
                <a:lnTo>
                  <a:pt x="227596" y="368185"/>
                </a:lnTo>
                <a:lnTo>
                  <a:pt x="227279" y="369455"/>
                </a:lnTo>
                <a:lnTo>
                  <a:pt x="225450" y="370281"/>
                </a:lnTo>
                <a:lnTo>
                  <a:pt x="224790" y="370725"/>
                </a:lnTo>
                <a:lnTo>
                  <a:pt x="224497" y="370725"/>
                </a:lnTo>
                <a:lnTo>
                  <a:pt x="224205" y="370725"/>
                </a:lnTo>
                <a:lnTo>
                  <a:pt x="223735" y="371995"/>
                </a:lnTo>
                <a:lnTo>
                  <a:pt x="223215" y="371995"/>
                </a:lnTo>
                <a:lnTo>
                  <a:pt x="214452" y="373265"/>
                </a:lnTo>
                <a:lnTo>
                  <a:pt x="186156" y="375805"/>
                </a:lnTo>
                <a:lnTo>
                  <a:pt x="177203" y="375805"/>
                </a:lnTo>
                <a:lnTo>
                  <a:pt x="174955" y="377075"/>
                </a:lnTo>
                <a:lnTo>
                  <a:pt x="172694" y="377075"/>
                </a:lnTo>
                <a:lnTo>
                  <a:pt x="166458" y="378345"/>
                </a:lnTo>
                <a:lnTo>
                  <a:pt x="156616" y="382155"/>
                </a:lnTo>
                <a:lnTo>
                  <a:pt x="155067" y="383425"/>
                </a:lnTo>
                <a:lnTo>
                  <a:pt x="150279" y="388505"/>
                </a:lnTo>
                <a:lnTo>
                  <a:pt x="146621" y="392315"/>
                </a:lnTo>
                <a:lnTo>
                  <a:pt x="141693" y="398665"/>
                </a:lnTo>
                <a:lnTo>
                  <a:pt x="140703" y="401205"/>
                </a:lnTo>
                <a:lnTo>
                  <a:pt x="138874" y="405015"/>
                </a:lnTo>
                <a:lnTo>
                  <a:pt x="138544" y="406285"/>
                </a:lnTo>
                <a:lnTo>
                  <a:pt x="136486" y="411365"/>
                </a:lnTo>
                <a:lnTo>
                  <a:pt x="135712" y="413905"/>
                </a:lnTo>
                <a:lnTo>
                  <a:pt x="135318" y="422795"/>
                </a:lnTo>
                <a:lnTo>
                  <a:pt x="135039" y="425335"/>
                </a:lnTo>
                <a:lnTo>
                  <a:pt x="134924" y="441845"/>
                </a:lnTo>
                <a:lnTo>
                  <a:pt x="135153" y="472325"/>
                </a:lnTo>
                <a:lnTo>
                  <a:pt x="135267" y="482485"/>
                </a:lnTo>
                <a:lnTo>
                  <a:pt x="135394" y="507885"/>
                </a:lnTo>
                <a:lnTo>
                  <a:pt x="135178" y="511695"/>
                </a:lnTo>
                <a:lnTo>
                  <a:pt x="135064" y="521855"/>
                </a:lnTo>
                <a:lnTo>
                  <a:pt x="135343" y="524446"/>
                </a:lnTo>
                <a:lnTo>
                  <a:pt x="135382" y="525665"/>
                </a:lnTo>
                <a:lnTo>
                  <a:pt x="135305" y="524395"/>
                </a:lnTo>
                <a:lnTo>
                  <a:pt x="131178" y="519315"/>
                </a:lnTo>
                <a:lnTo>
                  <a:pt x="127838" y="519315"/>
                </a:lnTo>
                <a:lnTo>
                  <a:pt x="119126" y="512864"/>
                </a:lnTo>
                <a:lnTo>
                  <a:pt x="87388" y="484784"/>
                </a:lnTo>
                <a:lnTo>
                  <a:pt x="52362" y="441337"/>
                </a:lnTo>
                <a:lnTo>
                  <a:pt x="27597" y="395046"/>
                </a:lnTo>
                <a:lnTo>
                  <a:pt x="12700" y="347891"/>
                </a:lnTo>
                <a:lnTo>
                  <a:pt x="6578" y="299745"/>
                </a:lnTo>
                <a:lnTo>
                  <a:pt x="6172" y="286981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96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47" y="103771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59" y="15176"/>
                </a:lnTo>
                <a:lnTo>
                  <a:pt x="268122" y="8775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17"/>
                </a:lnTo>
                <a:lnTo>
                  <a:pt x="377101" y="22999"/>
                </a:lnTo>
                <a:lnTo>
                  <a:pt x="421005" y="41859"/>
                </a:lnTo>
                <a:lnTo>
                  <a:pt x="455993" y="64198"/>
                </a:lnTo>
                <a:lnTo>
                  <a:pt x="497662" y="102781"/>
                </a:lnTo>
                <a:lnTo>
                  <a:pt x="523481" y="137083"/>
                </a:lnTo>
                <a:lnTo>
                  <a:pt x="544499" y="175691"/>
                </a:lnTo>
                <a:lnTo>
                  <a:pt x="558101" y="214376"/>
                </a:lnTo>
                <a:lnTo>
                  <a:pt x="566051" y="252691"/>
                </a:lnTo>
                <a:lnTo>
                  <a:pt x="568134" y="299402"/>
                </a:lnTo>
                <a:lnTo>
                  <a:pt x="568134" y="223075"/>
                </a:lnTo>
                <a:lnTo>
                  <a:pt x="549617" y="168313"/>
                </a:lnTo>
                <a:lnTo>
                  <a:pt x="530440" y="132448"/>
                </a:lnTo>
                <a:lnTo>
                  <a:pt x="494017" y="86728"/>
                </a:lnTo>
                <a:lnTo>
                  <a:pt x="457923" y="55702"/>
                </a:lnTo>
                <a:lnTo>
                  <a:pt x="413105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92"/>
                </a:lnTo>
                <a:lnTo>
                  <a:pt x="221602" y="7810"/>
                </a:lnTo>
                <a:lnTo>
                  <a:pt x="172796" y="24015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64"/>
                </a:lnTo>
                <a:lnTo>
                  <a:pt x="14109" y="193725"/>
                </a:lnTo>
                <a:lnTo>
                  <a:pt x="4762" y="231203"/>
                </a:lnTo>
                <a:lnTo>
                  <a:pt x="0" y="284886"/>
                </a:lnTo>
                <a:lnTo>
                  <a:pt x="88" y="302018"/>
                </a:lnTo>
                <a:lnTo>
                  <a:pt x="7353" y="352679"/>
                </a:lnTo>
                <a:lnTo>
                  <a:pt x="19240" y="392201"/>
                </a:lnTo>
                <a:lnTo>
                  <a:pt x="38925" y="433603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43" y="520585"/>
                </a:lnTo>
                <a:lnTo>
                  <a:pt x="119697" y="520547"/>
                </a:lnTo>
                <a:lnTo>
                  <a:pt x="119405" y="520585"/>
                </a:lnTo>
                <a:lnTo>
                  <a:pt x="118643" y="520585"/>
                </a:lnTo>
                <a:lnTo>
                  <a:pt x="121373" y="523125"/>
                </a:lnTo>
                <a:lnTo>
                  <a:pt x="136550" y="533285"/>
                </a:lnTo>
                <a:lnTo>
                  <a:pt x="142925" y="537095"/>
                </a:lnTo>
                <a:lnTo>
                  <a:pt x="146050" y="539635"/>
                </a:lnTo>
                <a:lnTo>
                  <a:pt x="154228" y="547255"/>
                </a:lnTo>
                <a:lnTo>
                  <a:pt x="159283" y="551065"/>
                </a:lnTo>
                <a:lnTo>
                  <a:pt x="166204" y="553605"/>
                </a:lnTo>
                <a:lnTo>
                  <a:pt x="167144" y="553605"/>
                </a:lnTo>
                <a:lnTo>
                  <a:pt x="174548" y="557415"/>
                </a:lnTo>
                <a:lnTo>
                  <a:pt x="181648" y="559955"/>
                </a:lnTo>
                <a:lnTo>
                  <a:pt x="189001" y="561225"/>
                </a:lnTo>
                <a:lnTo>
                  <a:pt x="204127" y="566305"/>
                </a:lnTo>
                <a:lnTo>
                  <a:pt x="214731" y="570115"/>
                </a:lnTo>
                <a:lnTo>
                  <a:pt x="224904" y="572655"/>
                </a:lnTo>
                <a:lnTo>
                  <a:pt x="228892" y="573925"/>
                </a:lnTo>
                <a:lnTo>
                  <a:pt x="238544" y="575195"/>
                </a:lnTo>
                <a:lnTo>
                  <a:pt x="244182" y="576465"/>
                </a:lnTo>
                <a:lnTo>
                  <a:pt x="256082" y="577735"/>
                </a:lnTo>
                <a:lnTo>
                  <a:pt x="262445" y="577735"/>
                </a:lnTo>
                <a:lnTo>
                  <a:pt x="270852" y="579005"/>
                </a:lnTo>
                <a:lnTo>
                  <a:pt x="309994" y="579005"/>
                </a:lnTo>
                <a:lnTo>
                  <a:pt x="315442" y="577735"/>
                </a:lnTo>
                <a:lnTo>
                  <a:pt x="328549" y="575195"/>
                </a:lnTo>
                <a:lnTo>
                  <a:pt x="359016" y="570115"/>
                </a:lnTo>
                <a:lnTo>
                  <a:pt x="377380" y="563765"/>
                </a:lnTo>
                <a:lnTo>
                  <a:pt x="380974" y="562495"/>
                </a:lnTo>
                <a:lnTo>
                  <a:pt x="381977" y="561225"/>
                </a:lnTo>
                <a:lnTo>
                  <a:pt x="383032" y="561225"/>
                </a:lnTo>
                <a:lnTo>
                  <a:pt x="391744" y="558685"/>
                </a:lnTo>
                <a:lnTo>
                  <a:pt x="399427" y="556145"/>
                </a:lnTo>
                <a:lnTo>
                  <a:pt x="408813" y="553605"/>
                </a:lnTo>
                <a:lnTo>
                  <a:pt x="413512" y="552335"/>
                </a:lnTo>
                <a:lnTo>
                  <a:pt x="419087" y="548525"/>
                </a:lnTo>
                <a:lnTo>
                  <a:pt x="426300" y="542175"/>
                </a:lnTo>
                <a:lnTo>
                  <a:pt x="429056" y="539635"/>
                </a:lnTo>
                <a:lnTo>
                  <a:pt x="431609" y="538365"/>
                </a:lnTo>
                <a:lnTo>
                  <a:pt x="435457" y="535825"/>
                </a:lnTo>
                <a:lnTo>
                  <a:pt x="442747" y="530745"/>
                </a:lnTo>
                <a:lnTo>
                  <a:pt x="450024" y="525665"/>
                </a:lnTo>
                <a:lnTo>
                  <a:pt x="454088" y="523125"/>
                </a:lnTo>
                <a:lnTo>
                  <a:pt x="453771" y="523125"/>
                </a:lnTo>
                <a:lnTo>
                  <a:pt x="469544" y="511517"/>
                </a:lnTo>
                <a:lnTo>
                  <a:pt x="481787" y="501180"/>
                </a:lnTo>
                <a:lnTo>
                  <a:pt x="514362" y="466166"/>
                </a:lnTo>
                <a:lnTo>
                  <a:pt x="536498" y="433311"/>
                </a:lnTo>
                <a:lnTo>
                  <a:pt x="555485" y="393738"/>
                </a:lnTo>
                <a:lnTo>
                  <a:pt x="568248" y="354736"/>
                </a:lnTo>
                <a:lnTo>
                  <a:pt x="575106" y="304139"/>
                </a:lnTo>
                <a:lnTo>
                  <a:pt x="575678" y="291299"/>
                </a:lnTo>
                <a:lnTo>
                  <a:pt x="575868" y="281152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447031" y="6564858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038954" y="6419780"/>
            <a:ext cx="353060" cy="734695"/>
            <a:chOff x="10038954" y="5647544"/>
            <a:chExt cx="353060" cy="734695"/>
          </a:xfrm>
        </p:grpSpPr>
        <p:sp>
          <p:nvSpPr>
            <p:cNvPr id="25" name="object 25"/>
            <p:cNvSpPr/>
            <p:nvPr/>
          </p:nvSpPr>
          <p:spPr>
            <a:xfrm>
              <a:off x="10042129" y="5650719"/>
              <a:ext cx="194945" cy="728345"/>
            </a:xfrm>
            <a:custGeom>
              <a:avLst/>
              <a:gdLst/>
              <a:ahLst/>
              <a:cxnLst/>
              <a:rect l="l" t="t" r="r" b="b"/>
              <a:pathLst>
                <a:path w="194945" h="728345">
                  <a:moveTo>
                    <a:pt x="0" y="0"/>
                  </a:moveTo>
                  <a:lnTo>
                    <a:pt x="194398" y="0"/>
                  </a:lnTo>
                  <a:lnTo>
                    <a:pt x="194398" y="347510"/>
                  </a:lnTo>
                  <a:lnTo>
                    <a:pt x="194398" y="728052"/>
                  </a:lnTo>
                  <a:lnTo>
                    <a:pt x="0" y="72805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239704" y="60198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63355" y="60071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02630" y="6085931"/>
            <a:ext cx="878840" cy="2063114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6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3.7</a:t>
            </a:r>
            <a:endParaRPr sz="4800">
              <a:latin typeface="Source Sans Pro Black"/>
              <a:cs typeface="Source Sans Pro Black"/>
            </a:endParaRPr>
          </a:p>
          <a:p>
            <a:pPr marL="29209">
              <a:lnSpc>
                <a:spcPct val="100000"/>
              </a:lnSpc>
              <a:spcBef>
                <a:spcPts val="2265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85</a:t>
            </a:r>
            <a:endParaRPr sz="4800">
              <a:latin typeface="Source Sans Pro Black"/>
              <a:cs typeface="Source Sans Pro Bl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1581231" y="6419780"/>
            <a:ext cx="353060" cy="734695"/>
            <a:chOff x="11581231" y="5647544"/>
            <a:chExt cx="353060" cy="734695"/>
          </a:xfrm>
        </p:grpSpPr>
        <p:sp>
          <p:nvSpPr>
            <p:cNvPr id="30" name="object 30"/>
            <p:cNvSpPr/>
            <p:nvPr/>
          </p:nvSpPr>
          <p:spPr>
            <a:xfrm>
              <a:off x="11736634" y="5650719"/>
              <a:ext cx="194945" cy="728345"/>
            </a:xfrm>
            <a:custGeom>
              <a:avLst/>
              <a:gdLst/>
              <a:ahLst/>
              <a:cxnLst/>
              <a:rect l="l" t="t" r="r" b="b"/>
              <a:pathLst>
                <a:path w="194945" h="728345">
                  <a:moveTo>
                    <a:pt x="194398" y="0"/>
                  </a:moveTo>
                  <a:lnTo>
                    <a:pt x="0" y="0"/>
                  </a:lnTo>
                  <a:lnTo>
                    <a:pt x="0" y="347510"/>
                  </a:lnTo>
                  <a:lnTo>
                    <a:pt x="0" y="728052"/>
                  </a:lnTo>
                  <a:lnTo>
                    <a:pt x="194398" y="72805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609810" y="60198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584406" y="60071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83316" y="6524486"/>
            <a:ext cx="2257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crud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or  additional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diagnosis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was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328804" y="6479765"/>
            <a:ext cx="5060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3.7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328802" y="6864812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71053" y="6502081"/>
            <a:ext cx="575945" cy="579120"/>
            <a:chOff x="13671053" y="5729845"/>
            <a:chExt cx="575945" cy="579120"/>
          </a:xfrm>
        </p:grpSpPr>
        <p:sp>
          <p:nvSpPr>
            <p:cNvPr id="37" name="object 37"/>
            <p:cNvSpPr/>
            <p:nvPr/>
          </p:nvSpPr>
          <p:spPr>
            <a:xfrm>
              <a:off x="13671043" y="5729846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45834" y="243395"/>
                  </a:moveTo>
                  <a:lnTo>
                    <a:pt x="145719" y="243039"/>
                  </a:lnTo>
                  <a:lnTo>
                    <a:pt x="145821" y="242620"/>
                  </a:lnTo>
                  <a:lnTo>
                    <a:pt x="144640" y="238480"/>
                  </a:lnTo>
                  <a:lnTo>
                    <a:pt x="142087" y="237947"/>
                  </a:lnTo>
                  <a:lnTo>
                    <a:pt x="138214" y="238315"/>
                  </a:lnTo>
                  <a:lnTo>
                    <a:pt x="137109" y="239788"/>
                  </a:lnTo>
                  <a:lnTo>
                    <a:pt x="137083" y="241808"/>
                  </a:lnTo>
                  <a:lnTo>
                    <a:pt x="137134" y="243243"/>
                  </a:lnTo>
                  <a:lnTo>
                    <a:pt x="137147" y="244665"/>
                  </a:lnTo>
                  <a:lnTo>
                    <a:pt x="137604" y="245935"/>
                  </a:lnTo>
                  <a:lnTo>
                    <a:pt x="140144" y="249745"/>
                  </a:lnTo>
                  <a:lnTo>
                    <a:pt x="143141" y="249745"/>
                  </a:lnTo>
                  <a:lnTo>
                    <a:pt x="145364" y="244665"/>
                  </a:lnTo>
                  <a:lnTo>
                    <a:pt x="145834" y="243395"/>
                  </a:lnTo>
                  <a:close/>
                </a:path>
                <a:path w="575944" h="579120">
                  <a:moveTo>
                    <a:pt x="146621" y="202755"/>
                  </a:moveTo>
                  <a:lnTo>
                    <a:pt x="146596" y="201777"/>
                  </a:lnTo>
                  <a:lnTo>
                    <a:pt x="146583" y="201409"/>
                  </a:lnTo>
                  <a:lnTo>
                    <a:pt x="146545" y="199313"/>
                  </a:lnTo>
                  <a:lnTo>
                    <a:pt x="146545" y="198945"/>
                  </a:lnTo>
                  <a:lnTo>
                    <a:pt x="146545" y="197700"/>
                  </a:lnTo>
                  <a:lnTo>
                    <a:pt x="144754" y="195249"/>
                  </a:lnTo>
                  <a:lnTo>
                    <a:pt x="140512" y="194373"/>
                  </a:lnTo>
                  <a:lnTo>
                    <a:pt x="138747" y="195491"/>
                  </a:lnTo>
                  <a:lnTo>
                    <a:pt x="138506" y="199720"/>
                  </a:lnTo>
                  <a:lnTo>
                    <a:pt x="138506" y="200215"/>
                  </a:lnTo>
                  <a:lnTo>
                    <a:pt x="139204" y="202755"/>
                  </a:lnTo>
                  <a:lnTo>
                    <a:pt x="142328" y="205295"/>
                  </a:lnTo>
                  <a:lnTo>
                    <a:pt x="143598" y="205295"/>
                  </a:lnTo>
                  <a:lnTo>
                    <a:pt x="146113" y="204025"/>
                  </a:lnTo>
                  <a:lnTo>
                    <a:pt x="146621" y="202755"/>
                  </a:lnTo>
                  <a:close/>
                </a:path>
                <a:path w="575944" h="579120">
                  <a:moveTo>
                    <a:pt x="148132" y="281139"/>
                  </a:moveTo>
                  <a:lnTo>
                    <a:pt x="147243" y="279387"/>
                  </a:lnTo>
                  <a:lnTo>
                    <a:pt x="144272" y="277075"/>
                  </a:lnTo>
                  <a:lnTo>
                    <a:pt x="142290" y="277279"/>
                  </a:lnTo>
                  <a:lnTo>
                    <a:pt x="139065" y="280568"/>
                  </a:lnTo>
                  <a:lnTo>
                    <a:pt x="139090" y="281470"/>
                  </a:lnTo>
                  <a:lnTo>
                    <a:pt x="139204" y="285305"/>
                  </a:lnTo>
                  <a:lnTo>
                    <a:pt x="142214" y="287845"/>
                  </a:lnTo>
                  <a:lnTo>
                    <a:pt x="146367" y="287845"/>
                  </a:lnTo>
                  <a:lnTo>
                    <a:pt x="148132" y="286575"/>
                  </a:lnTo>
                  <a:lnTo>
                    <a:pt x="148132" y="285584"/>
                  </a:lnTo>
                  <a:lnTo>
                    <a:pt x="148132" y="281495"/>
                  </a:lnTo>
                  <a:lnTo>
                    <a:pt x="148132" y="281139"/>
                  </a:lnTo>
                  <a:close/>
                </a:path>
                <a:path w="575944" h="579120">
                  <a:moveTo>
                    <a:pt x="149682" y="450418"/>
                  </a:moveTo>
                  <a:lnTo>
                    <a:pt x="149593" y="448348"/>
                  </a:lnTo>
                  <a:lnTo>
                    <a:pt x="149402" y="446887"/>
                  </a:lnTo>
                  <a:lnTo>
                    <a:pt x="148869" y="445325"/>
                  </a:lnTo>
                  <a:lnTo>
                    <a:pt x="146177" y="442899"/>
                  </a:lnTo>
                  <a:lnTo>
                    <a:pt x="144068" y="442633"/>
                  </a:lnTo>
                  <a:lnTo>
                    <a:pt x="141084" y="444284"/>
                  </a:lnTo>
                  <a:lnTo>
                    <a:pt x="140271" y="446087"/>
                  </a:lnTo>
                  <a:lnTo>
                    <a:pt x="140335" y="446506"/>
                  </a:lnTo>
                  <a:lnTo>
                    <a:pt x="140843" y="450405"/>
                  </a:lnTo>
                  <a:lnTo>
                    <a:pt x="141566" y="451675"/>
                  </a:lnTo>
                  <a:lnTo>
                    <a:pt x="144081" y="454215"/>
                  </a:lnTo>
                  <a:lnTo>
                    <a:pt x="145897" y="454215"/>
                  </a:lnTo>
                  <a:lnTo>
                    <a:pt x="148780" y="452945"/>
                  </a:lnTo>
                  <a:lnTo>
                    <a:pt x="149682" y="451675"/>
                  </a:lnTo>
                  <a:lnTo>
                    <a:pt x="149644" y="450481"/>
                  </a:lnTo>
                  <a:close/>
                </a:path>
                <a:path w="575944" h="579120">
                  <a:moveTo>
                    <a:pt x="151028" y="486714"/>
                  </a:moveTo>
                  <a:lnTo>
                    <a:pt x="150926" y="485038"/>
                  </a:lnTo>
                  <a:lnTo>
                    <a:pt x="150723" y="482930"/>
                  </a:lnTo>
                  <a:lnTo>
                    <a:pt x="149847" y="481228"/>
                  </a:lnTo>
                  <a:lnTo>
                    <a:pt x="146164" y="479475"/>
                  </a:lnTo>
                  <a:lnTo>
                    <a:pt x="144526" y="479844"/>
                  </a:lnTo>
                  <a:lnTo>
                    <a:pt x="141503" y="482282"/>
                  </a:lnTo>
                  <a:lnTo>
                    <a:pt x="140830" y="484098"/>
                  </a:lnTo>
                  <a:lnTo>
                    <a:pt x="140931" y="484492"/>
                  </a:lnTo>
                  <a:lnTo>
                    <a:pt x="140830" y="484695"/>
                  </a:lnTo>
                  <a:lnTo>
                    <a:pt x="141770" y="488505"/>
                  </a:lnTo>
                  <a:lnTo>
                    <a:pt x="142417" y="489775"/>
                  </a:lnTo>
                  <a:lnTo>
                    <a:pt x="144995" y="492315"/>
                  </a:lnTo>
                  <a:lnTo>
                    <a:pt x="147789" y="492315"/>
                  </a:lnTo>
                  <a:lnTo>
                    <a:pt x="150152" y="488505"/>
                  </a:lnTo>
                  <a:lnTo>
                    <a:pt x="151028" y="487235"/>
                  </a:lnTo>
                  <a:lnTo>
                    <a:pt x="150990" y="486778"/>
                  </a:lnTo>
                  <a:close/>
                </a:path>
                <a:path w="575944" h="579120">
                  <a:moveTo>
                    <a:pt x="152196" y="516445"/>
                  </a:moveTo>
                  <a:lnTo>
                    <a:pt x="151980" y="515302"/>
                  </a:lnTo>
                  <a:lnTo>
                    <a:pt x="152184" y="515239"/>
                  </a:ln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900" y="514807"/>
                  </a:lnTo>
                  <a:lnTo>
                    <a:pt x="142798" y="515175"/>
                  </a:lnTo>
                  <a:lnTo>
                    <a:pt x="144246" y="518985"/>
                  </a:lnTo>
                  <a:lnTo>
                    <a:pt x="149529" y="521525"/>
                  </a:lnTo>
                  <a:lnTo>
                    <a:pt x="151714" y="520255"/>
                  </a:lnTo>
                  <a:lnTo>
                    <a:pt x="151980" y="516445"/>
                  </a:lnTo>
                  <a:lnTo>
                    <a:pt x="152196" y="516445"/>
                  </a:lnTo>
                  <a:close/>
                </a:path>
                <a:path w="575944" h="579120">
                  <a:moveTo>
                    <a:pt x="152450" y="412305"/>
                  </a:moveTo>
                  <a:lnTo>
                    <a:pt x="152412" y="412165"/>
                  </a:lnTo>
                  <a:lnTo>
                    <a:pt x="152438" y="411873"/>
                  </a:lnTo>
                  <a:lnTo>
                    <a:pt x="152184" y="410806"/>
                  </a:lnTo>
                  <a:lnTo>
                    <a:pt x="152082" y="410057"/>
                  </a:lnTo>
                  <a:lnTo>
                    <a:pt x="152057" y="409765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102"/>
                  </a:lnTo>
                  <a:lnTo>
                    <a:pt x="141389" y="412305"/>
                  </a:lnTo>
                  <a:lnTo>
                    <a:pt x="141782" y="414845"/>
                  </a:lnTo>
                  <a:lnTo>
                    <a:pt x="143827" y="417385"/>
                  </a:lnTo>
                  <a:lnTo>
                    <a:pt x="145300" y="418655"/>
                  </a:lnTo>
                  <a:lnTo>
                    <a:pt x="149212" y="417385"/>
                  </a:lnTo>
                  <a:lnTo>
                    <a:pt x="151574" y="416115"/>
                  </a:lnTo>
                  <a:lnTo>
                    <a:pt x="152323" y="414845"/>
                  </a:lnTo>
                  <a:lnTo>
                    <a:pt x="152450" y="412305"/>
                  </a:lnTo>
                  <a:close/>
                </a:path>
                <a:path w="575944" h="579120">
                  <a:moveTo>
                    <a:pt x="153009" y="163766"/>
                  </a:moveTo>
                  <a:lnTo>
                    <a:pt x="152831" y="161036"/>
                  </a:lnTo>
                  <a:lnTo>
                    <a:pt x="151269" y="159181"/>
                  </a:lnTo>
                  <a:lnTo>
                    <a:pt x="146888" y="159245"/>
                  </a:lnTo>
                  <a:lnTo>
                    <a:pt x="145097" y="161226"/>
                  </a:lnTo>
                  <a:lnTo>
                    <a:pt x="145148" y="162052"/>
                  </a:lnTo>
                  <a:lnTo>
                    <a:pt x="145338" y="165925"/>
                  </a:lnTo>
                  <a:lnTo>
                    <a:pt x="145719" y="167195"/>
                  </a:lnTo>
                  <a:lnTo>
                    <a:pt x="147904" y="171005"/>
                  </a:lnTo>
                  <a:lnTo>
                    <a:pt x="151104" y="169735"/>
                  </a:lnTo>
                  <a:lnTo>
                    <a:pt x="152641" y="167195"/>
                  </a:lnTo>
                  <a:lnTo>
                    <a:pt x="152755" y="165925"/>
                  </a:lnTo>
                  <a:lnTo>
                    <a:pt x="153009" y="164655"/>
                  </a:lnTo>
                  <a:lnTo>
                    <a:pt x="152958" y="163969"/>
                  </a:lnTo>
                  <a:lnTo>
                    <a:pt x="153009" y="163766"/>
                  </a:lnTo>
                  <a:close/>
                </a:path>
                <a:path w="575944" h="579120">
                  <a:moveTo>
                    <a:pt x="155016" y="324459"/>
                  </a:moveTo>
                  <a:lnTo>
                    <a:pt x="154559" y="322478"/>
                  </a:lnTo>
                  <a:lnTo>
                    <a:pt x="152450" y="319341"/>
                  </a:lnTo>
                  <a:lnTo>
                    <a:pt x="150952" y="319087"/>
                  </a:lnTo>
                  <a:lnTo>
                    <a:pt x="147993" y="319582"/>
                  </a:lnTo>
                  <a:lnTo>
                    <a:pt x="147142" y="320535"/>
                  </a:lnTo>
                  <a:lnTo>
                    <a:pt x="146773" y="322795"/>
                  </a:lnTo>
                  <a:lnTo>
                    <a:pt x="146380" y="324751"/>
                  </a:lnTo>
                  <a:lnTo>
                    <a:pt x="146507" y="325081"/>
                  </a:lnTo>
                  <a:lnTo>
                    <a:pt x="146380" y="325945"/>
                  </a:lnTo>
                  <a:lnTo>
                    <a:pt x="146710" y="325945"/>
                  </a:lnTo>
                  <a:lnTo>
                    <a:pt x="146989" y="327215"/>
                  </a:lnTo>
                  <a:lnTo>
                    <a:pt x="147993" y="328485"/>
                  </a:lnTo>
                  <a:lnTo>
                    <a:pt x="148869" y="329755"/>
                  </a:lnTo>
                  <a:lnTo>
                    <a:pt x="151752" y="329755"/>
                  </a:lnTo>
                  <a:lnTo>
                    <a:pt x="153860" y="328485"/>
                  </a:lnTo>
                  <a:lnTo>
                    <a:pt x="154419" y="328485"/>
                  </a:lnTo>
                  <a:lnTo>
                    <a:pt x="155016" y="324675"/>
                  </a:lnTo>
                  <a:lnTo>
                    <a:pt x="155016" y="324459"/>
                  </a:lnTo>
                  <a:close/>
                </a:path>
                <a:path w="575944" h="579120">
                  <a:moveTo>
                    <a:pt x="167055" y="380784"/>
                  </a:moveTo>
                  <a:lnTo>
                    <a:pt x="166852" y="379907"/>
                  </a:lnTo>
                  <a:lnTo>
                    <a:pt x="166738" y="378790"/>
                  </a:lnTo>
                  <a:lnTo>
                    <a:pt x="165722" y="376453"/>
                  </a:lnTo>
                  <a:lnTo>
                    <a:pt x="164592" y="375653"/>
                  </a:lnTo>
                  <a:lnTo>
                    <a:pt x="161353" y="375666"/>
                  </a:lnTo>
                  <a:lnTo>
                    <a:pt x="160248" y="376555"/>
                  </a:lnTo>
                  <a:lnTo>
                    <a:pt x="158470" y="380034"/>
                  </a:lnTo>
                  <a:lnTo>
                    <a:pt x="158521" y="380428"/>
                  </a:lnTo>
                  <a:lnTo>
                    <a:pt x="158470" y="380555"/>
                  </a:lnTo>
                  <a:lnTo>
                    <a:pt x="159067" y="384365"/>
                  </a:lnTo>
                  <a:lnTo>
                    <a:pt x="161620" y="386905"/>
                  </a:lnTo>
                  <a:lnTo>
                    <a:pt x="165557" y="386905"/>
                  </a:lnTo>
                  <a:lnTo>
                    <a:pt x="166509" y="385635"/>
                  </a:lnTo>
                  <a:lnTo>
                    <a:pt x="167055" y="383095"/>
                  </a:lnTo>
                  <a:lnTo>
                    <a:pt x="167055" y="382790"/>
                  </a:lnTo>
                  <a:lnTo>
                    <a:pt x="167017" y="382397"/>
                  </a:lnTo>
                  <a:lnTo>
                    <a:pt x="167055" y="381825"/>
                  </a:lnTo>
                  <a:lnTo>
                    <a:pt x="167005" y="381558"/>
                  </a:lnTo>
                  <a:lnTo>
                    <a:pt x="167055" y="380784"/>
                  </a:lnTo>
                  <a:close/>
                </a:path>
                <a:path w="575944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58" y="132626"/>
                  </a:lnTo>
                  <a:lnTo>
                    <a:pt x="164807" y="132905"/>
                  </a:lnTo>
                  <a:lnTo>
                    <a:pt x="165112" y="134175"/>
                  </a:lnTo>
                  <a:lnTo>
                    <a:pt x="165265" y="135445"/>
                  </a:lnTo>
                  <a:lnTo>
                    <a:pt x="166827" y="137985"/>
                  </a:lnTo>
                  <a:lnTo>
                    <a:pt x="169189" y="137985"/>
                  </a:lnTo>
                  <a:lnTo>
                    <a:pt x="171678" y="134175"/>
                  </a:lnTo>
                  <a:lnTo>
                    <a:pt x="172300" y="132905"/>
                  </a:lnTo>
                  <a:lnTo>
                    <a:pt x="172148" y="132549"/>
                  </a:lnTo>
                  <a:lnTo>
                    <a:pt x="172300" y="132080"/>
                  </a:lnTo>
                  <a:close/>
                </a:path>
                <a:path w="575944" h="579120">
                  <a:moveTo>
                    <a:pt x="175234" y="349072"/>
                  </a:moveTo>
                  <a:lnTo>
                    <a:pt x="172326" y="345859"/>
                  </a:lnTo>
                  <a:lnTo>
                    <a:pt x="170383" y="345452"/>
                  </a:lnTo>
                  <a:lnTo>
                    <a:pt x="166306" y="347103"/>
                  </a:lnTo>
                  <a:lnTo>
                    <a:pt x="165125" y="348894"/>
                  </a:lnTo>
                  <a:lnTo>
                    <a:pt x="165138" y="350075"/>
                  </a:lnTo>
                  <a:lnTo>
                    <a:pt x="165138" y="350329"/>
                  </a:lnTo>
                  <a:lnTo>
                    <a:pt x="165150" y="351104"/>
                  </a:lnTo>
                  <a:lnTo>
                    <a:pt x="165150" y="351307"/>
                  </a:lnTo>
                  <a:lnTo>
                    <a:pt x="165176" y="352615"/>
                  </a:lnTo>
                  <a:lnTo>
                    <a:pt x="165481" y="355155"/>
                  </a:lnTo>
                  <a:lnTo>
                    <a:pt x="167259" y="356425"/>
                  </a:lnTo>
                  <a:lnTo>
                    <a:pt x="171450" y="357695"/>
                  </a:lnTo>
                  <a:lnTo>
                    <a:pt x="173494" y="356425"/>
                  </a:lnTo>
                  <a:lnTo>
                    <a:pt x="174993" y="351345"/>
                  </a:lnTo>
                  <a:lnTo>
                    <a:pt x="175234" y="350075"/>
                  </a:lnTo>
                  <a:lnTo>
                    <a:pt x="175107" y="349923"/>
                  </a:lnTo>
                  <a:lnTo>
                    <a:pt x="175234" y="349072"/>
                  </a:lnTo>
                  <a:close/>
                </a:path>
                <a:path w="575944" h="579120">
                  <a:moveTo>
                    <a:pt x="199707" y="101612"/>
                  </a:moveTo>
                  <a:lnTo>
                    <a:pt x="198602" y="97840"/>
                  </a:lnTo>
                  <a:lnTo>
                    <a:pt x="196926" y="96634"/>
                  </a:lnTo>
                  <a:lnTo>
                    <a:pt x="194843" y="96596"/>
                  </a:lnTo>
                  <a:lnTo>
                    <a:pt x="191300" y="96532"/>
                  </a:lnTo>
                  <a:lnTo>
                    <a:pt x="188785" y="99466"/>
                  </a:lnTo>
                  <a:lnTo>
                    <a:pt x="188861" y="99809"/>
                  </a:lnTo>
                  <a:lnTo>
                    <a:pt x="190068" y="106235"/>
                  </a:lnTo>
                  <a:lnTo>
                    <a:pt x="191871" y="107505"/>
                  </a:lnTo>
                  <a:lnTo>
                    <a:pt x="196265" y="106235"/>
                  </a:lnTo>
                  <a:lnTo>
                    <a:pt x="198970" y="103695"/>
                  </a:lnTo>
                  <a:lnTo>
                    <a:pt x="199707" y="102425"/>
                  </a:lnTo>
                  <a:lnTo>
                    <a:pt x="199567" y="101968"/>
                  </a:lnTo>
                  <a:lnTo>
                    <a:pt x="199707" y="101612"/>
                  </a:lnTo>
                  <a:close/>
                </a:path>
                <a:path w="575944" h="579120">
                  <a:moveTo>
                    <a:pt x="201701" y="353212"/>
                  </a:moveTo>
                  <a:lnTo>
                    <a:pt x="200215" y="351561"/>
                  </a:lnTo>
                  <a:lnTo>
                    <a:pt x="196824" y="351701"/>
                  </a:lnTo>
                  <a:lnTo>
                    <a:pt x="195922" y="351688"/>
                  </a:lnTo>
                  <a:lnTo>
                    <a:pt x="194627" y="352005"/>
                  </a:lnTo>
                  <a:lnTo>
                    <a:pt x="192163" y="354584"/>
                  </a:lnTo>
                  <a:lnTo>
                    <a:pt x="192074" y="356323"/>
                  </a:lnTo>
                  <a:lnTo>
                    <a:pt x="193992" y="358965"/>
                  </a:lnTo>
                  <a:lnTo>
                    <a:pt x="194614" y="358965"/>
                  </a:lnTo>
                  <a:lnTo>
                    <a:pt x="197294" y="361505"/>
                  </a:lnTo>
                  <a:lnTo>
                    <a:pt x="200304" y="361505"/>
                  </a:lnTo>
                  <a:lnTo>
                    <a:pt x="201206" y="357695"/>
                  </a:lnTo>
                  <a:lnTo>
                    <a:pt x="201701" y="353885"/>
                  </a:lnTo>
                  <a:lnTo>
                    <a:pt x="201701" y="353212"/>
                  </a:lnTo>
                  <a:close/>
                </a:path>
                <a:path w="575944" h="579120">
                  <a:moveTo>
                    <a:pt x="228676" y="79705"/>
                  </a:moveTo>
                  <a:lnTo>
                    <a:pt x="227266" y="78295"/>
                  </a:lnTo>
                  <a:lnTo>
                    <a:pt x="225437" y="78320"/>
                  </a:lnTo>
                  <a:lnTo>
                    <a:pt x="221843" y="84848"/>
                  </a:lnTo>
                  <a:lnTo>
                    <a:pt x="221843" y="85915"/>
                  </a:lnTo>
                  <a:lnTo>
                    <a:pt x="227228" y="85915"/>
                  </a:lnTo>
                  <a:lnTo>
                    <a:pt x="228536" y="84645"/>
                  </a:lnTo>
                  <a:lnTo>
                    <a:pt x="228676" y="80835"/>
                  </a:lnTo>
                  <a:lnTo>
                    <a:pt x="228676" y="79705"/>
                  </a:lnTo>
                  <a:close/>
                </a:path>
                <a:path w="575944" h="579120">
                  <a:moveTo>
                    <a:pt x="234048" y="349567"/>
                  </a:moveTo>
                  <a:lnTo>
                    <a:pt x="231952" y="347497"/>
                  </a:lnTo>
                  <a:lnTo>
                    <a:pt x="228523" y="347497"/>
                  </a:lnTo>
                  <a:lnTo>
                    <a:pt x="227152" y="347599"/>
                  </a:lnTo>
                  <a:lnTo>
                    <a:pt x="225564" y="348018"/>
                  </a:lnTo>
                  <a:lnTo>
                    <a:pt x="224167" y="351332"/>
                  </a:lnTo>
                  <a:lnTo>
                    <a:pt x="224523" y="353885"/>
                  </a:lnTo>
                  <a:lnTo>
                    <a:pt x="226199" y="355155"/>
                  </a:lnTo>
                  <a:lnTo>
                    <a:pt x="226504" y="355155"/>
                  </a:lnTo>
                  <a:lnTo>
                    <a:pt x="228104" y="357695"/>
                  </a:lnTo>
                  <a:lnTo>
                    <a:pt x="230111" y="357695"/>
                  </a:lnTo>
                  <a:lnTo>
                    <a:pt x="232295" y="355155"/>
                  </a:lnTo>
                  <a:lnTo>
                    <a:pt x="233057" y="353885"/>
                  </a:lnTo>
                  <a:lnTo>
                    <a:pt x="234048" y="350075"/>
                  </a:lnTo>
                  <a:lnTo>
                    <a:pt x="234048" y="349567"/>
                  </a:lnTo>
                  <a:close/>
                </a:path>
                <a:path w="575944" h="579120">
                  <a:moveTo>
                    <a:pt x="265899" y="71945"/>
                  </a:moveTo>
                  <a:lnTo>
                    <a:pt x="265887" y="71767"/>
                  </a:ln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932"/>
                  </a:lnTo>
                  <a:lnTo>
                    <a:pt x="256781" y="75755"/>
                  </a:lnTo>
                  <a:lnTo>
                    <a:pt x="258635" y="77025"/>
                  </a:lnTo>
                  <a:lnTo>
                    <a:pt x="264464" y="75755"/>
                  </a:lnTo>
                  <a:lnTo>
                    <a:pt x="265899" y="71945"/>
                  </a:lnTo>
                  <a:close/>
                </a:path>
                <a:path w="575944" h="579120">
                  <a:moveTo>
                    <a:pt x="305727" y="70675"/>
                  </a:moveTo>
                  <a:lnTo>
                    <a:pt x="305714" y="70231"/>
                  </a:lnTo>
                  <a:lnTo>
                    <a:pt x="304990" y="68922"/>
                  </a:lnTo>
                  <a:lnTo>
                    <a:pt x="302742" y="67538"/>
                  </a:lnTo>
                  <a:lnTo>
                    <a:pt x="301675" y="67030"/>
                  </a:lnTo>
                  <a:lnTo>
                    <a:pt x="298462" y="66675"/>
                  </a:lnTo>
                  <a:lnTo>
                    <a:pt x="296862" y="68300"/>
                  </a:lnTo>
                  <a:lnTo>
                    <a:pt x="296824" y="70497"/>
                  </a:lnTo>
                  <a:lnTo>
                    <a:pt x="296786" y="73152"/>
                  </a:lnTo>
                  <a:lnTo>
                    <a:pt x="298005" y="75755"/>
                  </a:lnTo>
                  <a:lnTo>
                    <a:pt x="301066" y="77025"/>
                  </a:lnTo>
                  <a:lnTo>
                    <a:pt x="301955" y="77025"/>
                  </a:lnTo>
                  <a:lnTo>
                    <a:pt x="304647" y="75755"/>
                  </a:lnTo>
                  <a:lnTo>
                    <a:pt x="305244" y="74485"/>
                  </a:lnTo>
                  <a:lnTo>
                    <a:pt x="305727" y="70675"/>
                  </a:lnTo>
                  <a:close/>
                </a:path>
                <a:path w="575944" h="579120">
                  <a:moveTo>
                    <a:pt x="324827" y="341185"/>
                  </a:moveTo>
                  <a:lnTo>
                    <a:pt x="324815" y="340410"/>
                  </a:ln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77" y="344322"/>
                  </a:lnTo>
                  <a:lnTo>
                    <a:pt x="316865" y="344995"/>
                  </a:lnTo>
                  <a:lnTo>
                    <a:pt x="317423" y="348805"/>
                  </a:lnTo>
                  <a:lnTo>
                    <a:pt x="319976" y="350075"/>
                  </a:lnTo>
                  <a:lnTo>
                    <a:pt x="324116" y="346265"/>
                  </a:lnTo>
                  <a:lnTo>
                    <a:pt x="324802" y="344995"/>
                  </a:lnTo>
                  <a:lnTo>
                    <a:pt x="324802" y="344068"/>
                  </a:lnTo>
                  <a:lnTo>
                    <a:pt x="324827" y="341185"/>
                  </a:lnTo>
                  <a:close/>
                </a:path>
                <a:path w="575944" h="579120">
                  <a:moveTo>
                    <a:pt x="344868" y="83007"/>
                  </a:moveTo>
                  <a:lnTo>
                    <a:pt x="343636" y="80340"/>
                  </a:lnTo>
                  <a:lnTo>
                    <a:pt x="338505" y="78054"/>
                  </a:lnTo>
                  <a:lnTo>
                    <a:pt x="335991" y="79857"/>
                  </a:lnTo>
                  <a:lnTo>
                    <a:pt x="335940" y="83540"/>
                  </a:lnTo>
                  <a:lnTo>
                    <a:pt x="335902" y="85775"/>
                  </a:lnTo>
                  <a:lnTo>
                    <a:pt x="335902" y="85915"/>
                  </a:lnTo>
                  <a:lnTo>
                    <a:pt x="337718" y="88455"/>
                  </a:lnTo>
                  <a:lnTo>
                    <a:pt x="341769" y="89725"/>
                  </a:lnTo>
                  <a:lnTo>
                    <a:pt x="343750" y="87185"/>
                  </a:lnTo>
                  <a:lnTo>
                    <a:pt x="344868" y="83375"/>
                  </a:lnTo>
                  <a:lnTo>
                    <a:pt x="344805" y="83248"/>
                  </a:lnTo>
                  <a:lnTo>
                    <a:pt x="344868" y="83007"/>
                  </a:lnTo>
                  <a:close/>
                </a:path>
                <a:path w="575944" h="579120">
                  <a:moveTo>
                    <a:pt x="360159" y="349516"/>
                  </a:moveTo>
                  <a:lnTo>
                    <a:pt x="359562" y="348094"/>
                  </a:lnTo>
                  <a:lnTo>
                    <a:pt x="359016" y="346265"/>
                  </a:lnTo>
                  <a:lnTo>
                    <a:pt x="358559" y="345884"/>
                  </a:lnTo>
                  <a:lnTo>
                    <a:pt x="356349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65" y="347472"/>
                  </a:lnTo>
                  <a:lnTo>
                    <a:pt x="350723" y="352615"/>
                  </a:lnTo>
                  <a:lnTo>
                    <a:pt x="354114" y="353885"/>
                  </a:lnTo>
                  <a:lnTo>
                    <a:pt x="360019" y="353885"/>
                  </a:lnTo>
                  <a:lnTo>
                    <a:pt x="360159" y="350075"/>
                  </a:lnTo>
                  <a:lnTo>
                    <a:pt x="360159" y="349516"/>
                  </a:lnTo>
                  <a:close/>
                </a:path>
                <a:path w="575944" h="579120">
                  <a:moveTo>
                    <a:pt x="373354" y="107505"/>
                  </a:moveTo>
                  <a:lnTo>
                    <a:pt x="373329" y="107353"/>
                  </a:lnTo>
                  <a:lnTo>
                    <a:pt x="373037" y="104521"/>
                  </a:lnTo>
                  <a:lnTo>
                    <a:pt x="372935" y="103898"/>
                  </a:lnTo>
                  <a:lnTo>
                    <a:pt x="371500" y="101561"/>
                  </a:lnTo>
                  <a:lnTo>
                    <a:pt x="369836" y="100190"/>
                  </a:lnTo>
                  <a:lnTo>
                    <a:pt x="366026" y="98336"/>
                  </a:lnTo>
                  <a:lnTo>
                    <a:pt x="363918" y="100203"/>
                  </a:lnTo>
                  <a:lnTo>
                    <a:pt x="363943" y="102781"/>
                  </a:lnTo>
                  <a:lnTo>
                    <a:pt x="363956" y="103695"/>
                  </a:lnTo>
                  <a:lnTo>
                    <a:pt x="364248" y="104965"/>
                  </a:lnTo>
                  <a:lnTo>
                    <a:pt x="364439" y="106235"/>
                  </a:lnTo>
                  <a:lnTo>
                    <a:pt x="365620" y="110045"/>
                  </a:lnTo>
                  <a:lnTo>
                    <a:pt x="367360" y="111315"/>
                  </a:lnTo>
                  <a:lnTo>
                    <a:pt x="371932" y="110045"/>
                  </a:lnTo>
                  <a:lnTo>
                    <a:pt x="373354" y="107505"/>
                  </a:lnTo>
                  <a:close/>
                </a:path>
                <a:path w="575944" h="579120">
                  <a:moveTo>
                    <a:pt x="394246" y="375475"/>
                  </a:moveTo>
                  <a:lnTo>
                    <a:pt x="394208" y="375348"/>
                  </a:lnTo>
                  <a:lnTo>
                    <a:pt x="394233" y="375183"/>
                  </a:ln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78" y="374154"/>
                  </a:lnTo>
                  <a:lnTo>
                    <a:pt x="387019" y="376745"/>
                  </a:lnTo>
                  <a:lnTo>
                    <a:pt x="389128" y="378015"/>
                  </a:lnTo>
                  <a:lnTo>
                    <a:pt x="389407" y="379285"/>
                  </a:lnTo>
                  <a:lnTo>
                    <a:pt x="391185" y="380555"/>
                  </a:lnTo>
                  <a:lnTo>
                    <a:pt x="393090" y="380555"/>
                  </a:lnTo>
                  <a:lnTo>
                    <a:pt x="394055" y="378015"/>
                  </a:lnTo>
                  <a:lnTo>
                    <a:pt x="394068" y="376745"/>
                  </a:lnTo>
                  <a:lnTo>
                    <a:pt x="394246" y="375475"/>
                  </a:lnTo>
                  <a:close/>
                </a:path>
                <a:path w="575944" h="579120">
                  <a:moveTo>
                    <a:pt x="395274" y="136029"/>
                  </a:moveTo>
                  <a:lnTo>
                    <a:pt x="395097" y="134302"/>
                  </a:lnTo>
                  <a:lnTo>
                    <a:pt x="394589" y="132905"/>
                  </a:lnTo>
                  <a:lnTo>
                    <a:pt x="391642" y="129794"/>
                  </a:lnTo>
                  <a:lnTo>
                    <a:pt x="388607" y="130289"/>
                  </a:lnTo>
                  <a:lnTo>
                    <a:pt x="386549" y="135051"/>
                  </a:lnTo>
                  <a:lnTo>
                    <a:pt x="386600" y="135343"/>
                  </a:lnTo>
                  <a:lnTo>
                    <a:pt x="386981" y="137985"/>
                  </a:lnTo>
                  <a:lnTo>
                    <a:pt x="389915" y="141795"/>
                  </a:lnTo>
                  <a:lnTo>
                    <a:pt x="392645" y="141795"/>
                  </a:lnTo>
                  <a:lnTo>
                    <a:pt x="394639" y="139255"/>
                  </a:lnTo>
                  <a:lnTo>
                    <a:pt x="394868" y="137985"/>
                  </a:lnTo>
                  <a:lnTo>
                    <a:pt x="395274" y="136715"/>
                  </a:lnTo>
                  <a:lnTo>
                    <a:pt x="395198" y="136207"/>
                  </a:lnTo>
                  <a:lnTo>
                    <a:pt x="395274" y="136029"/>
                  </a:lnTo>
                  <a:close/>
                </a:path>
                <a:path w="575944" h="579120">
                  <a:moveTo>
                    <a:pt x="399389" y="344322"/>
                  </a:moveTo>
                  <a:lnTo>
                    <a:pt x="399351" y="342455"/>
                  </a:lnTo>
                  <a:lnTo>
                    <a:pt x="399351" y="342328"/>
                  </a:lnTo>
                  <a:lnTo>
                    <a:pt x="399110" y="340817"/>
                  </a:lnTo>
                  <a:lnTo>
                    <a:pt x="398716" y="339178"/>
                  </a:lnTo>
                  <a:lnTo>
                    <a:pt x="396049" y="336892"/>
                  </a:lnTo>
                  <a:lnTo>
                    <a:pt x="394296" y="336956"/>
                  </a:lnTo>
                  <a:lnTo>
                    <a:pt x="391718" y="339572"/>
                  </a:lnTo>
                  <a:lnTo>
                    <a:pt x="391439" y="343001"/>
                  </a:lnTo>
                  <a:lnTo>
                    <a:pt x="391439" y="343725"/>
                  </a:lnTo>
                  <a:lnTo>
                    <a:pt x="393598" y="346265"/>
                  </a:lnTo>
                  <a:lnTo>
                    <a:pt x="395211" y="347535"/>
                  </a:lnTo>
                  <a:lnTo>
                    <a:pt x="398297" y="346265"/>
                  </a:lnTo>
                  <a:lnTo>
                    <a:pt x="399389" y="344995"/>
                  </a:lnTo>
                  <a:lnTo>
                    <a:pt x="399376" y="344347"/>
                  </a:lnTo>
                  <a:close/>
                </a:path>
                <a:path w="575944" h="579120">
                  <a:moveTo>
                    <a:pt x="402361" y="299364"/>
                  </a:moveTo>
                  <a:lnTo>
                    <a:pt x="402094" y="297675"/>
                  </a:lnTo>
                  <a:lnTo>
                    <a:pt x="399034" y="295262"/>
                  </a:lnTo>
                  <a:lnTo>
                    <a:pt x="398703" y="295402"/>
                  </a:lnTo>
                  <a:lnTo>
                    <a:pt x="398513" y="295503"/>
                  </a:lnTo>
                  <a:lnTo>
                    <a:pt x="394957" y="296468"/>
                  </a:lnTo>
                  <a:lnTo>
                    <a:pt x="394576" y="300164"/>
                  </a:lnTo>
                  <a:lnTo>
                    <a:pt x="394576" y="300545"/>
                  </a:lnTo>
                  <a:lnTo>
                    <a:pt x="397624" y="304355"/>
                  </a:lnTo>
                  <a:lnTo>
                    <a:pt x="400900" y="304355"/>
                  </a:lnTo>
                  <a:lnTo>
                    <a:pt x="401916" y="303085"/>
                  </a:lnTo>
                  <a:lnTo>
                    <a:pt x="402361" y="300545"/>
                  </a:lnTo>
                  <a:lnTo>
                    <a:pt x="402285" y="299872"/>
                  </a:lnTo>
                  <a:lnTo>
                    <a:pt x="402361" y="299364"/>
                  </a:lnTo>
                  <a:close/>
                </a:path>
                <a:path w="575944" h="579120">
                  <a:moveTo>
                    <a:pt x="405041" y="257606"/>
                  </a:moveTo>
                  <a:lnTo>
                    <a:pt x="404342" y="255612"/>
                  </a:lnTo>
                  <a:lnTo>
                    <a:pt x="402043" y="252971"/>
                  </a:lnTo>
                  <a:lnTo>
                    <a:pt x="401256" y="252907"/>
                  </a:lnTo>
                  <a:lnTo>
                    <a:pt x="398183" y="254419"/>
                  </a:lnTo>
                  <a:lnTo>
                    <a:pt x="396824" y="255727"/>
                  </a:lnTo>
                  <a:lnTo>
                    <a:pt x="396849" y="256082"/>
                  </a:lnTo>
                  <a:lnTo>
                    <a:pt x="397002" y="258635"/>
                  </a:lnTo>
                  <a:lnTo>
                    <a:pt x="397230" y="259905"/>
                  </a:lnTo>
                  <a:lnTo>
                    <a:pt x="397357" y="259905"/>
                  </a:lnTo>
                  <a:lnTo>
                    <a:pt x="397649" y="260629"/>
                  </a:lnTo>
                  <a:lnTo>
                    <a:pt x="398399" y="262432"/>
                  </a:lnTo>
                  <a:lnTo>
                    <a:pt x="399732" y="263715"/>
                  </a:lnTo>
                  <a:lnTo>
                    <a:pt x="402818" y="263715"/>
                  </a:lnTo>
                  <a:lnTo>
                    <a:pt x="404380" y="262445"/>
                  </a:lnTo>
                  <a:lnTo>
                    <a:pt x="405041" y="258635"/>
                  </a:lnTo>
                  <a:lnTo>
                    <a:pt x="404926" y="258241"/>
                  </a:lnTo>
                  <a:lnTo>
                    <a:pt x="405041" y="257606"/>
                  </a:lnTo>
                  <a:close/>
                </a:path>
                <a:path w="575944" h="579120">
                  <a:moveTo>
                    <a:pt x="405574" y="224955"/>
                  </a:moveTo>
                  <a:lnTo>
                    <a:pt x="405523" y="223075"/>
                  </a:lnTo>
                  <a:lnTo>
                    <a:pt x="405511" y="222135"/>
                  </a:lnTo>
                  <a:lnTo>
                    <a:pt x="405180" y="221234"/>
                  </a:lnTo>
                  <a:lnTo>
                    <a:pt x="404761" y="219481"/>
                  </a:lnTo>
                  <a:lnTo>
                    <a:pt x="402615" y="215658"/>
                  </a:lnTo>
                  <a:lnTo>
                    <a:pt x="399770" y="215760"/>
                  </a:lnTo>
                  <a:lnTo>
                    <a:pt x="395922" y="221970"/>
                  </a:lnTo>
                  <a:lnTo>
                    <a:pt x="396024" y="222935"/>
                  </a:lnTo>
                  <a:lnTo>
                    <a:pt x="395935" y="223075"/>
                  </a:lnTo>
                  <a:lnTo>
                    <a:pt x="396151" y="224345"/>
                  </a:lnTo>
                  <a:lnTo>
                    <a:pt x="398754" y="228155"/>
                  </a:lnTo>
                  <a:lnTo>
                    <a:pt x="400951" y="228155"/>
                  </a:lnTo>
                  <a:lnTo>
                    <a:pt x="404444" y="226885"/>
                  </a:lnTo>
                  <a:lnTo>
                    <a:pt x="405574" y="225615"/>
                  </a:lnTo>
                  <a:lnTo>
                    <a:pt x="405549" y="224980"/>
                  </a:lnTo>
                  <a:close/>
                </a:path>
                <a:path w="575944" h="579120">
                  <a:moveTo>
                    <a:pt x="405866" y="178066"/>
                  </a:moveTo>
                  <a:lnTo>
                    <a:pt x="405434" y="176758"/>
                  </a:lnTo>
                  <a:lnTo>
                    <a:pt x="405180" y="175361"/>
                  </a:lnTo>
                  <a:lnTo>
                    <a:pt x="403364" y="171996"/>
                  </a:lnTo>
                  <a:lnTo>
                    <a:pt x="397217" y="176745"/>
                  </a:lnTo>
                  <a:lnTo>
                    <a:pt x="397357" y="177190"/>
                  </a:lnTo>
                  <a:lnTo>
                    <a:pt x="397217" y="177355"/>
                  </a:lnTo>
                  <a:lnTo>
                    <a:pt x="398373" y="181165"/>
                  </a:lnTo>
                  <a:lnTo>
                    <a:pt x="399796" y="183705"/>
                  </a:lnTo>
                  <a:lnTo>
                    <a:pt x="401015" y="183705"/>
                  </a:lnTo>
                  <a:lnTo>
                    <a:pt x="404609" y="182435"/>
                  </a:lnTo>
                  <a:lnTo>
                    <a:pt x="405650" y="181165"/>
                  </a:lnTo>
                  <a:lnTo>
                    <a:pt x="405866" y="178625"/>
                  </a:lnTo>
                  <a:lnTo>
                    <a:pt x="405866" y="178066"/>
                  </a:lnTo>
                  <a:close/>
                </a:path>
                <a:path w="575944" h="579120">
                  <a:moveTo>
                    <a:pt x="409638" y="408381"/>
                  </a:moveTo>
                  <a:lnTo>
                    <a:pt x="409613" y="407936"/>
                  </a:lnTo>
                  <a:lnTo>
                    <a:pt x="409613" y="407225"/>
                  </a:lnTo>
                  <a:lnTo>
                    <a:pt x="409613" y="406996"/>
                  </a:lnTo>
                  <a:lnTo>
                    <a:pt x="409460" y="406323"/>
                  </a:lnTo>
                  <a:lnTo>
                    <a:pt x="409333" y="405130"/>
                  </a:lnTo>
                  <a:lnTo>
                    <a:pt x="408444" y="402780"/>
                  </a:lnTo>
                  <a:lnTo>
                    <a:pt x="407212" y="402183"/>
                  </a:lnTo>
                  <a:lnTo>
                    <a:pt x="402374" y="404253"/>
                  </a:lnTo>
                  <a:lnTo>
                    <a:pt x="400634" y="407123"/>
                  </a:lnTo>
                  <a:lnTo>
                    <a:pt x="404571" y="412305"/>
                  </a:lnTo>
                  <a:lnTo>
                    <a:pt x="405777" y="413575"/>
                  </a:lnTo>
                  <a:lnTo>
                    <a:pt x="408660" y="412305"/>
                  </a:lnTo>
                  <a:lnTo>
                    <a:pt x="409498" y="411035"/>
                  </a:lnTo>
                  <a:lnTo>
                    <a:pt x="409575" y="409206"/>
                  </a:lnTo>
                  <a:lnTo>
                    <a:pt x="409638" y="408381"/>
                  </a:lnTo>
                  <a:close/>
                </a:path>
                <a:path w="575944" h="579120">
                  <a:moveTo>
                    <a:pt x="416128" y="448246"/>
                  </a:moveTo>
                  <a:lnTo>
                    <a:pt x="415785" y="447306"/>
                  </a:lnTo>
                  <a:lnTo>
                    <a:pt x="415518" y="446062"/>
                  </a:lnTo>
                  <a:lnTo>
                    <a:pt x="413956" y="443420"/>
                  </a:lnTo>
                  <a:lnTo>
                    <a:pt x="412445" y="443268"/>
                  </a:lnTo>
                  <a:lnTo>
                    <a:pt x="408800" y="446125"/>
                  </a:lnTo>
                  <a:lnTo>
                    <a:pt x="408355" y="448043"/>
                  </a:lnTo>
                  <a:lnTo>
                    <a:pt x="408482" y="448360"/>
                  </a:lnTo>
                  <a:lnTo>
                    <a:pt x="408355" y="449135"/>
                  </a:lnTo>
                  <a:lnTo>
                    <a:pt x="410108" y="452945"/>
                  </a:lnTo>
                  <a:lnTo>
                    <a:pt x="415163" y="452945"/>
                  </a:lnTo>
                  <a:lnTo>
                    <a:pt x="415886" y="450405"/>
                  </a:lnTo>
                  <a:lnTo>
                    <a:pt x="416128" y="449135"/>
                  </a:lnTo>
                  <a:lnTo>
                    <a:pt x="416013" y="448767"/>
                  </a:lnTo>
                  <a:lnTo>
                    <a:pt x="416128" y="448246"/>
                  </a:lnTo>
                  <a:close/>
                </a:path>
                <a:path w="575944" h="579120">
                  <a:moveTo>
                    <a:pt x="416610" y="484378"/>
                  </a:moveTo>
                  <a:lnTo>
                    <a:pt x="416585" y="483425"/>
                  </a:ln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28" y="485609"/>
                  </a:lnTo>
                  <a:lnTo>
                    <a:pt x="407352" y="485965"/>
                  </a:lnTo>
                  <a:lnTo>
                    <a:pt x="407682" y="487235"/>
                  </a:lnTo>
                  <a:lnTo>
                    <a:pt x="410616" y="489775"/>
                  </a:lnTo>
                  <a:lnTo>
                    <a:pt x="412254" y="489775"/>
                  </a:lnTo>
                  <a:lnTo>
                    <a:pt x="415836" y="488505"/>
                  </a:lnTo>
                  <a:lnTo>
                    <a:pt x="416458" y="487235"/>
                  </a:lnTo>
                  <a:lnTo>
                    <a:pt x="416534" y="485965"/>
                  </a:lnTo>
                  <a:lnTo>
                    <a:pt x="416547" y="485076"/>
                  </a:lnTo>
                  <a:lnTo>
                    <a:pt x="416610" y="484378"/>
                  </a:lnTo>
                  <a:close/>
                </a:path>
                <a:path w="575944" h="579120">
                  <a:moveTo>
                    <a:pt x="417017" y="520255"/>
                  </a:moveTo>
                  <a:lnTo>
                    <a:pt x="416407" y="516496"/>
                  </a:lnTo>
                  <a:lnTo>
                    <a:pt x="416052" y="515493"/>
                  </a:lnTo>
                  <a:lnTo>
                    <a:pt x="414261" y="512152"/>
                  </a:lnTo>
                  <a:lnTo>
                    <a:pt x="411187" y="512025"/>
                  </a:lnTo>
                  <a:lnTo>
                    <a:pt x="408089" y="516280"/>
                  </a:lnTo>
                  <a:lnTo>
                    <a:pt x="408101" y="516445"/>
                  </a:lnTo>
                  <a:lnTo>
                    <a:pt x="408495" y="521525"/>
                  </a:lnTo>
                  <a:lnTo>
                    <a:pt x="410984" y="522795"/>
                  </a:lnTo>
                  <a:lnTo>
                    <a:pt x="411797" y="522795"/>
                  </a:lnTo>
                  <a:lnTo>
                    <a:pt x="412115" y="524065"/>
                  </a:lnTo>
                  <a:lnTo>
                    <a:pt x="414972" y="524065"/>
                  </a:lnTo>
                  <a:lnTo>
                    <a:pt x="417017" y="520255"/>
                  </a:lnTo>
                  <a:close/>
                </a:path>
                <a:path w="575944" h="579120">
                  <a:moveTo>
                    <a:pt x="436168" y="534225"/>
                  </a:moveTo>
                  <a:lnTo>
                    <a:pt x="431241" y="534225"/>
                  </a:lnTo>
                  <a:lnTo>
                    <a:pt x="426186" y="535495"/>
                  </a:lnTo>
                  <a:lnTo>
                    <a:pt x="423252" y="535495"/>
                  </a:lnTo>
                  <a:lnTo>
                    <a:pt x="419442" y="536765"/>
                  </a:lnTo>
                  <a:lnTo>
                    <a:pt x="415264" y="538035"/>
                  </a:lnTo>
                  <a:lnTo>
                    <a:pt x="413029" y="538035"/>
                  </a:lnTo>
                  <a:lnTo>
                    <a:pt x="410146" y="539305"/>
                  </a:lnTo>
                  <a:lnTo>
                    <a:pt x="408444" y="539305"/>
                  </a:lnTo>
                  <a:lnTo>
                    <a:pt x="402755" y="535495"/>
                  </a:lnTo>
                  <a:lnTo>
                    <a:pt x="401929" y="534225"/>
                  </a:lnTo>
                  <a:lnTo>
                    <a:pt x="399453" y="530415"/>
                  </a:lnTo>
                  <a:lnTo>
                    <a:pt x="398741" y="521525"/>
                  </a:lnTo>
                  <a:lnTo>
                    <a:pt x="398310" y="517715"/>
                  </a:lnTo>
                  <a:lnTo>
                    <a:pt x="398221" y="511365"/>
                  </a:lnTo>
                  <a:lnTo>
                    <a:pt x="398221" y="510882"/>
                  </a:lnTo>
                  <a:lnTo>
                    <a:pt x="398246" y="498208"/>
                  </a:lnTo>
                  <a:lnTo>
                    <a:pt x="398297" y="486181"/>
                  </a:lnTo>
                  <a:lnTo>
                    <a:pt x="398310" y="485965"/>
                  </a:lnTo>
                  <a:lnTo>
                    <a:pt x="398360" y="484695"/>
                  </a:lnTo>
                  <a:lnTo>
                    <a:pt x="398411" y="483425"/>
                  </a:lnTo>
                  <a:lnTo>
                    <a:pt x="398487" y="475805"/>
                  </a:lnTo>
                  <a:lnTo>
                    <a:pt x="398170" y="473265"/>
                  </a:lnTo>
                  <a:lnTo>
                    <a:pt x="397129" y="455485"/>
                  </a:lnTo>
                  <a:lnTo>
                    <a:pt x="396443" y="441515"/>
                  </a:lnTo>
                  <a:lnTo>
                    <a:pt x="396506" y="433895"/>
                  </a:lnTo>
                  <a:lnTo>
                    <a:pt x="394944" y="418655"/>
                  </a:lnTo>
                  <a:lnTo>
                    <a:pt x="393344" y="412305"/>
                  </a:lnTo>
                  <a:lnTo>
                    <a:pt x="391299" y="400875"/>
                  </a:lnTo>
                  <a:lnTo>
                    <a:pt x="390398" y="394525"/>
                  </a:lnTo>
                  <a:lnTo>
                    <a:pt x="388759" y="390715"/>
                  </a:lnTo>
                  <a:lnTo>
                    <a:pt x="386435" y="386905"/>
                  </a:lnTo>
                  <a:lnTo>
                    <a:pt x="385889" y="385635"/>
                  </a:lnTo>
                  <a:lnTo>
                    <a:pt x="378891" y="380555"/>
                  </a:lnTo>
                  <a:lnTo>
                    <a:pt x="371652" y="378015"/>
                  </a:lnTo>
                  <a:lnTo>
                    <a:pt x="360019" y="375475"/>
                  </a:lnTo>
                  <a:lnTo>
                    <a:pt x="356273" y="374205"/>
                  </a:lnTo>
                  <a:lnTo>
                    <a:pt x="346900" y="372935"/>
                  </a:lnTo>
                  <a:lnTo>
                    <a:pt x="341274" y="372935"/>
                  </a:lnTo>
                  <a:lnTo>
                    <a:pt x="331673" y="371665"/>
                  </a:lnTo>
                  <a:lnTo>
                    <a:pt x="327685" y="371665"/>
                  </a:lnTo>
                  <a:lnTo>
                    <a:pt x="320636" y="370395"/>
                  </a:lnTo>
                  <a:lnTo>
                    <a:pt x="318071" y="367855"/>
                  </a:lnTo>
                  <a:lnTo>
                    <a:pt x="314744" y="366585"/>
                  </a:lnTo>
                  <a:lnTo>
                    <a:pt x="310934" y="360235"/>
                  </a:lnTo>
                  <a:lnTo>
                    <a:pt x="309460" y="355155"/>
                  </a:lnTo>
                  <a:lnTo>
                    <a:pt x="306984" y="343725"/>
                  </a:lnTo>
                  <a:lnTo>
                    <a:pt x="307492" y="337375"/>
                  </a:lnTo>
                  <a:lnTo>
                    <a:pt x="309308" y="329755"/>
                  </a:lnTo>
                  <a:lnTo>
                    <a:pt x="309613" y="328485"/>
                  </a:lnTo>
                  <a:lnTo>
                    <a:pt x="310007" y="327215"/>
                  </a:lnTo>
                  <a:lnTo>
                    <a:pt x="310642" y="324675"/>
                  </a:lnTo>
                  <a:lnTo>
                    <a:pt x="311188" y="323405"/>
                  </a:lnTo>
                  <a:lnTo>
                    <a:pt x="319532" y="323405"/>
                  </a:lnTo>
                  <a:lnTo>
                    <a:pt x="326872" y="322135"/>
                  </a:lnTo>
                  <a:lnTo>
                    <a:pt x="340664" y="324675"/>
                  </a:lnTo>
                  <a:lnTo>
                    <a:pt x="347091" y="325945"/>
                  </a:lnTo>
                  <a:lnTo>
                    <a:pt x="357644" y="328485"/>
                  </a:lnTo>
                  <a:lnTo>
                    <a:pt x="361708" y="331025"/>
                  </a:lnTo>
                  <a:lnTo>
                    <a:pt x="367588" y="332295"/>
                  </a:lnTo>
                  <a:lnTo>
                    <a:pt x="369341" y="333565"/>
                  </a:lnTo>
                  <a:lnTo>
                    <a:pt x="371652" y="333565"/>
                  </a:lnTo>
                  <a:lnTo>
                    <a:pt x="378625" y="337375"/>
                  </a:lnTo>
                  <a:lnTo>
                    <a:pt x="383692" y="333565"/>
                  </a:lnTo>
                  <a:lnTo>
                    <a:pt x="383565" y="325945"/>
                  </a:lnTo>
                  <a:lnTo>
                    <a:pt x="383451" y="324675"/>
                  </a:lnTo>
                  <a:lnTo>
                    <a:pt x="383349" y="322135"/>
                  </a:lnTo>
                  <a:lnTo>
                    <a:pt x="383260" y="319595"/>
                  </a:lnTo>
                  <a:lnTo>
                    <a:pt x="383133" y="318325"/>
                  </a:lnTo>
                  <a:lnTo>
                    <a:pt x="383362" y="277685"/>
                  </a:lnTo>
                  <a:lnTo>
                    <a:pt x="384441" y="254825"/>
                  </a:lnTo>
                  <a:lnTo>
                    <a:pt x="385102" y="240855"/>
                  </a:lnTo>
                  <a:lnTo>
                    <a:pt x="385216" y="229425"/>
                  </a:lnTo>
                  <a:lnTo>
                    <a:pt x="385229" y="228612"/>
                  </a:lnTo>
                  <a:lnTo>
                    <a:pt x="385318" y="224421"/>
                  </a:lnTo>
                  <a:lnTo>
                    <a:pt x="385660" y="217995"/>
                  </a:lnTo>
                  <a:lnTo>
                    <a:pt x="386346" y="211645"/>
                  </a:lnTo>
                  <a:lnTo>
                    <a:pt x="387273" y="204025"/>
                  </a:lnTo>
                  <a:lnTo>
                    <a:pt x="388023" y="196405"/>
                  </a:lnTo>
                  <a:lnTo>
                    <a:pt x="388124" y="188785"/>
                  </a:lnTo>
                  <a:lnTo>
                    <a:pt x="387946" y="186245"/>
                  </a:lnTo>
                  <a:lnTo>
                    <a:pt x="387616" y="181165"/>
                  </a:lnTo>
                  <a:lnTo>
                    <a:pt x="386537" y="174815"/>
                  </a:lnTo>
                  <a:lnTo>
                    <a:pt x="385127" y="167195"/>
                  </a:lnTo>
                  <a:lnTo>
                    <a:pt x="383908" y="158305"/>
                  </a:lnTo>
                  <a:lnTo>
                    <a:pt x="382320" y="149415"/>
                  </a:lnTo>
                  <a:lnTo>
                    <a:pt x="381774" y="149415"/>
                  </a:lnTo>
                  <a:lnTo>
                    <a:pt x="381292" y="146875"/>
                  </a:lnTo>
                  <a:lnTo>
                    <a:pt x="381152" y="146875"/>
                  </a:lnTo>
                  <a:lnTo>
                    <a:pt x="378066" y="139255"/>
                  </a:lnTo>
                  <a:lnTo>
                    <a:pt x="372516" y="132905"/>
                  </a:lnTo>
                  <a:lnTo>
                    <a:pt x="361619" y="121475"/>
                  </a:lnTo>
                  <a:lnTo>
                    <a:pt x="356552" y="115125"/>
                  </a:lnTo>
                  <a:lnTo>
                    <a:pt x="346989" y="104965"/>
                  </a:lnTo>
                  <a:lnTo>
                    <a:pt x="342519" y="101155"/>
                  </a:lnTo>
                  <a:lnTo>
                    <a:pt x="336423" y="96075"/>
                  </a:lnTo>
                  <a:lnTo>
                    <a:pt x="334403" y="94805"/>
                  </a:lnTo>
                  <a:lnTo>
                    <a:pt x="324777" y="90995"/>
                  </a:lnTo>
                  <a:lnTo>
                    <a:pt x="317119" y="87185"/>
                  </a:lnTo>
                  <a:lnTo>
                    <a:pt x="300939" y="82105"/>
                  </a:lnTo>
                  <a:lnTo>
                    <a:pt x="293585" y="79565"/>
                  </a:lnTo>
                  <a:lnTo>
                    <a:pt x="290245" y="79565"/>
                  </a:lnTo>
                  <a:lnTo>
                    <a:pt x="281851" y="80835"/>
                  </a:lnTo>
                  <a:lnTo>
                    <a:pt x="276834" y="80835"/>
                  </a:lnTo>
                  <a:lnTo>
                    <a:pt x="271894" y="82105"/>
                  </a:lnTo>
                  <a:lnTo>
                    <a:pt x="249021" y="85915"/>
                  </a:lnTo>
                  <a:lnTo>
                    <a:pt x="241515" y="88455"/>
                  </a:lnTo>
                  <a:lnTo>
                    <a:pt x="233730" y="89725"/>
                  </a:lnTo>
                  <a:lnTo>
                    <a:pt x="196926" y="115125"/>
                  </a:lnTo>
                  <a:lnTo>
                    <a:pt x="194271" y="118935"/>
                  </a:lnTo>
                  <a:lnTo>
                    <a:pt x="191274" y="122745"/>
                  </a:lnTo>
                  <a:lnTo>
                    <a:pt x="186626" y="127825"/>
                  </a:lnTo>
                  <a:lnTo>
                    <a:pt x="184924" y="130365"/>
                  </a:lnTo>
                  <a:lnTo>
                    <a:pt x="182943" y="134175"/>
                  </a:lnTo>
                  <a:lnTo>
                    <a:pt x="177990" y="140525"/>
                  </a:lnTo>
                  <a:lnTo>
                    <a:pt x="174840" y="148145"/>
                  </a:lnTo>
                  <a:lnTo>
                    <a:pt x="170967" y="154495"/>
                  </a:lnTo>
                  <a:lnTo>
                    <a:pt x="160705" y="191325"/>
                  </a:lnTo>
                  <a:lnTo>
                    <a:pt x="158483" y="244665"/>
                  </a:lnTo>
                  <a:lnTo>
                    <a:pt x="158369" y="252285"/>
                  </a:lnTo>
                  <a:lnTo>
                    <a:pt x="159385" y="259905"/>
                  </a:lnTo>
                  <a:lnTo>
                    <a:pt x="164985" y="300545"/>
                  </a:lnTo>
                  <a:lnTo>
                    <a:pt x="165646" y="305625"/>
                  </a:lnTo>
                  <a:lnTo>
                    <a:pt x="166687" y="315785"/>
                  </a:lnTo>
                  <a:lnTo>
                    <a:pt x="166738" y="319595"/>
                  </a:lnTo>
                  <a:lnTo>
                    <a:pt x="167868" y="325945"/>
                  </a:lnTo>
                  <a:lnTo>
                    <a:pt x="168922" y="328485"/>
                  </a:lnTo>
                  <a:lnTo>
                    <a:pt x="170891" y="333565"/>
                  </a:lnTo>
                  <a:lnTo>
                    <a:pt x="172872" y="334835"/>
                  </a:lnTo>
                  <a:lnTo>
                    <a:pt x="176364" y="336105"/>
                  </a:lnTo>
                  <a:lnTo>
                    <a:pt x="177444" y="336105"/>
                  </a:lnTo>
                  <a:lnTo>
                    <a:pt x="180975" y="337375"/>
                  </a:lnTo>
                  <a:lnTo>
                    <a:pt x="183451" y="336105"/>
                  </a:lnTo>
                  <a:lnTo>
                    <a:pt x="190119" y="336105"/>
                  </a:lnTo>
                  <a:lnTo>
                    <a:pt x="194297" y="334835"/>
                  </a:lnTo>
                  <a:lnTo>
                    <a:pt x="205562" y="334835"/>
                  </a:lnTo>
                  <a:lnTo>
                    <a:pt x="212445" y="333565"/>
                  </a:lnTo>
                  <a:lnTo>
                    <a:pt x="222402" y="332295"/>
                  </a:lnTo>
                  <a:lnTo>
                    <a:pt x="228219" y="332295"/>
                  </a:lnTo>
                  <a:lnTo>
                    <a:pt x="228955" y="332295"/>
                  </a:lnTo>
                  <a:lnTo>
                    <a:pt x="240258" y="331025"/>
                  </a:lnTo>
                  <a:lnTo>
                    <a:pt x="242125" y="331025"/>
                  </a:lnTo>
                  <a:lnTo>
                    <a:pt x="244195" y="329755"/>
                  </a:lnTo>
                  <a:lnTo>
                    <a:pt x="244957" y="331025"/>
                  </a:lnTo>
                  <a:lnTo>
                    <a:pt x="247523" y="333565"/>
                  </a:lnTo>
                  <a:lnTo>
                    <a:pt x="251561" y="338645"/>
                  </a:lnTo>
                  <a:lnTo>
                    <a:pt x="251409" y="343725"/>
                  </a:lnTo>
                  <a:lnTo>
                    <a:pt x="236435" y="367855"/>
                  </a:lnTo>
                  <a:lnTo>
                    <a:pt x="235242" y="367855"/>
                  </a:lnTo>
                  <a:lnTo>
                    <a:pt x="231114" y="370395"/>
                  </a:lnTo>
                  <a:lnTo>
                    <a:pt x="228206" y="371665"/>
                  </a:lnTo>
                  <a:lnTo>
                    <a:pt x="223761" y="371665"/>
                  </a:lnTo>
                  <a:lnTo>
                    <a:pt x="217766" y="374205"/>
                  </a:lnTo>
                  <a:lnTo>
                    <a:pt x="211810" y="375475"/>
                  </a:lnTo>
                  <a:lnTo>
                    <a:pt x="203352" y="376745"/>
                  </a:lnTo>
                  <a:lnTo>
                    <a:pt x="200812" y="376745"/>
                  </a:lnTo>
                  <a:lnTo>
                    <a:pt x="194348" y="379285"/>
                  </a:lnTo>
                  <a:lnTo>
                    <a:pt x="190411" y="380555"/>
                  </a:lnTo>
                  <a:lnTo>
                    <a:pt x="184569" y="381825"/>
                  </a:lnTo>
                  <a:lnTo>
                    <a:pt x="182968" y="383095"/>
                  </a:lnTo>
                  <a:lnTo>
                    <a:pt x="174574" y="391985"/>
                  </a:lnTo>
                  <a:lnTo>
                    <a:pt x="169697" y="398335"/>
                  </a:lnTo>
                  <a:lnTo>
                    <a:pt x="168668" y="400875"/>
                  </a:lnTo>
                  <a:lnTo>
                    <a:pt x="166738" y="404685"/>
                  </a:lnTo>
                  <a:lnTo>
                    <a:pt x="166344" y="407225"/>
                  </a:lnTo>
                  <a:lnTo>
                    <a:pt x="164007" y="412305"/>
                  </a:lnTo>
                  <a:lnTo>
                    <a:pt x="163423" y="418655"/>
                  </a:lnTo>
                  <a:lnTo>
                    <a:pt x="162826" y="433895"/>
                  </a:lnTo>
                  <a:lnTo>
                    <a:pt x="162839" y="440245"/>
                  </a:lnTo>
                  <a:lnTo>
                    <a:pt x="162890" y="446176"/>
                  </a:lnTo>
                  <a:lnTo>
                    <a:pt x="162877" y="449135"/>
                  </a:lnTo>
                  <a:lnTo>
                    <a:pt x="163118" y="463105"/>
                  </a:lnTo>
                  <a:lnTo>
                    <a:pt x="163220" y="473265"/>
                  </a:lnTo>
                  <a:lnTo>
                    <a:pt x="163334" y="501992"/>
                  </a:lnTo>
                  <a:lnTo>
                    <a:pt x="163106" y="508825"/>
                  </a:lnTo>
                  <a:lnTo>
                    <a:pt x="163093" y="509016"/>
                  </a:lnTo>
                  <a:lnTo>
                    <a:pt x="163017" y="511365"/>
                  </a:lnTo>
                  <a:lnTo>
                    <a:pt x="163017" y="520255"/>
                  </a:lnTo>
                  <a:lnTo>
                    <a:pt x="163423" y="527875"/>
                  </a:lnTo>
                  <a:lnTo>
                    <a:pt x="161074" y="530415"/>
                  </a:lnTo>
                  <a:lnTo>
                    <a:pt x="158534" y="532955"/>
                  </a:lnTo>
                  <a:lnTo>
                    <a:pt x="154355" y="534225"/>
                  </a:lnTo>
                  <a:lnTo>
                    <a:pt x="153263" y="534225"/>
                  </a:lnTo>
                  <a:lnTo>
                    <a:pt x="149415" y="531685"/>
                  </a:lnTo>
                  <a:lnTo>
                    <a:pt x="146710" y="531685"/>
                  </a:lnTo>
                  <a:lnTo>
                    <a:pt x="143649" y="530415"/>
                  </a:lnTo>
                  <a:lnTo>
                    <a:pt x="132600" y="530415"/>
                  </a:lnTo>
                  <a:lnTo>
                    <a:pt x="135547" y="532955"/>
                  </a:lnTo>
                  <a:lnTo>
                    <a:pt x="138049" y="534225"/>
                  </a:lnTo>
                  <a:lnTo>
                    <a:pt x="143446" y="538035"/>
                  </a:lnTo>
                  <a:lnTo>
                    <a:pt x="145834" y="539305"/>
                  </a:lnTo>
                  <a:lnTo>
                    <a:pt x="149974" y="543115"/>
                  </a:lnTo>
                  <a:lnTo>
                    <a:pt x="152120" y="545655"/>
                  </a:lnTo>
                  <a:lnTo>
                    <a:pt x="155130" y="546925"/>
                  </a:lnTo>
                  <a:lnTo>
                    <a:pt x="155651" y="546925"/>
                  </a:lnTo>
                  <a:lnTo>
                    <a:pt x="159524" y="550735"/>
                  </a:lnTo>
                  <a:lnTo>
                    <a:pt x="163474" y="552005"/>
                  </a:lnTo>
                  <a:lnTo>
                    <a:pt x="167716" y="554545"/>
                  </a:lnTo>
                  <a:lnTo>
                    <a:pt x="168122" y="554545"/>
                  </a:lnTo>
                  <a:lnTo>
                    <a:pt x="174294" y="557085"/>
                  </a:lnTo>
                  <a:lnTo>
                    <a:pt x="180708" y="559625"/>
                  </a:lnTo>
                  <a:lnTo>
                    <a:pt x="189420" y="562165"/>
                  </a:lnTo>
                  <a:lnTo>
                    <a:pt x="191554" y="562165"/>
                  </a:lnTo>
                  <a:lnTo>
                    <a:pt x="199466" y="564705"/>
                  </a:lnTo>
                  <a:lnTo>
                    <a:pt x="205435" y="567245"/>
                  </a:lnTo>
                  <a:lnTo>
                    <a:pt x="208508" y="568515"/>
                  </a:lnTo>
                  <a:lnTo>
                    <a:pt x="215544" y="569785"/>
                  </a:lnTo>
                  <a:lnTo>
                    <a:pt x="219494" y="571055"/>
                  </a:lnTo>
                  <a:lnTo>
                    <a:pt x="227076" y="573595"/>
                  </a:lnTo>
                  <a:lnTo>
                    <a:pt x="230682" y="573595"/>
                  </a:lnTo>
                  <a:lnTo>
                    <a:pt x="239458" y="576135"/>
                  </a:lnTo>
                  <a:lnTo>
                    <a:pt x="244614" y="576135"/>
                  </a:lnTo>
                  <a:lnTo>
                    <a:pt x="256019" y="578675"/>
                  </a:lnTo>
                  <a:lnTo>
                    <a:pt x="308152" y="578675"/>
                  </a:lnTo>
                  <a:lnTo>
                    <a:pt x="321221" y="576135"/>
                  </a:lnTo>
                  <a:lnTo>
                    <a:pt x="329196" y="574865"/>
                  </a:lnTo>
                  <a:lnTo>
                    <a:pt x="342658" y="572325"/>
                  </a:lnTo>
                  <a:lnTo>
                    <a:pt x="348170" y="572325"/>
                  </a:lnTo>
                  <a:lnTo>
                    <a:pt x="353555" y="571055"/>
                  </a:lnTo>
                  <a:lnTo>
                    <a:pt x="360641" y="568515"/>
                  </a:lnTo>
                  <a:lnTo>
                    <a:pt x="367652" y="567245"/>
                  </a:lnTo>
                  <a:lnTo>
                    <a:pt x="377939" y="563435"/>
                  </a:lnTo>
                  <a:lnTo>
                    <a:pt x="381317" y="562165"/>
                  </a:lnTo>
                  <a:lnTo>
                    <a:pt x="382244" y="560895"/>
                  </a:lnTo>
                  <a:lnTo>
                    <a:pt x="391960" y="558355"/>
                  </a:lnTo>
                  <a:lnTo>
                    <a:pt x="399719" y="555815"/>
                  </a:lnTo>
                  <a:lnTo>
                    <a:pt x="404380" y="554545"/>
                  </a:lnTo>
                  <a:lnTo>
                    <a:pt x="413715" y="552005"/>
                  </a:lnTo>
                  <a:lnTo>
                    <a:pt x="419138" y="548195"/>
                  </a:lnTo>
                  <a:lnTo>
                    <a:pt x="426313" y="541845"/>
                  </a:lnTo>
                  <a:lnTo>
                    <a:pt x="429133" y="540575"/>
                  </a:lnTo>
                  <a:lnTo>
                    <a:pt x="430453" y="539305"/>
                  </a:lnTo>
                  <a:lnTo>
                    <a:pt x="434441" y="535495"/>
                  </a:lnTo>
                  <a:lnTo>
                    <a:pt x="436168" y="534225"/>
                  </a:lnTo>
                  <a:close/>
                </a:path>
                <a:path w="575944" h="579120">
                  <a:moveTo>
                    <a:pt x="575868" y="280758"/>
                  </a:moveTo>
                  <a:lnTo>
                    <a:pt x="575487" y="270751"/>
                  </a:lnTo>
                  <a:lnTo>
                    <a:pt x="574573" y="260794"/>
                  </a:lnTo>
                  <a:lnTo>
                    <a:pt x="574255" y="258978"/>
                  </a:lnTo>
                  <a:lnTo>
                    <a:pt x="573138" y="251015"/>
                  </a:lnTo>
                  <a:lnTo>
                    <a:pt x="571919" y="244665"/>
                  </a:lnTo>
                  <a:lnTo>
                    <a:pt x="570661" y="237045"/>
                  </a:lnTo>
                  <a:lnTo>
                    <a:pt x="569785" y="232765"/>
                  </a:lnTo>
                  <a:lnTo>
                    <a:pt x="555231" y="181419"/>
                  </a:lnTo>
                  <a:lnTo>
                    <a:pt x="548728" y="165925"/>
                  </a:lnTo>
                  <a:lnTo>
                    <a:pt x="545731" y="159423"/>
                  </a:lnTo>
                  <a:lnTo>
                    <a:pt x="545223" y="158305"/>
                  </a:lnTo>
                  <a:lnTo>
                    <a:pt x="540575" y="149250"/>
                  </a:lnTo>
                  <a:lnTo>
                    <a:pt x="510387" y="104876"/>
                  </a:lnTo>
                  <a:lnTo>
                    <a:pt x="478028" y="71729"/>
                  </a:lnTo>
                  <a:lnTo>
                    <a:pt x="437515" y="42049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42" y="355"/>
                  </a:lnTo>
                  <a:lnTo>
                    <a:pt x="291973" y="0"/>
                  </a:lnTo>
                  <a:lnTo>
                    <a:pt x="280365" y="127"/>
                  </a:lnTo>
                  <a:lnTo>
                    <a:pt x="240157" y="4076"/>
                  </a:lnTo>
                  <a:lnTo>
                    <a:pt x="200850" y="13436"/>
                  </a:lnTo>
                  <a:lnTo>
                    <a:pt x="159435" y="30213"/>
                  </a:lnTo>
                  <a:lnTo>
                    <a:pt x="116916" y="56146"/>
                  </a:lnTo>
                  <a:lnTo>
                    <a:pt x="84074" y="84328"/>
                  </a:lnTo>
                  <a:lnTo>
                    <a:pt x="54800" y="117983"/>
                  </a:lnTo>
                  <a:lnTo>
                    <a:pt x="31508" y="155346"/>
                  </a:lnTo>
                  <a:lnTo>
                    <a:pt x="14325" y="193116"/>
                  </a:lnTo>
                  <a:lnTo>
                    <a:pt x="4749" y="231279"/>
                  </a:lnTo>
                  <a:lnTo>
                    <a:pt x="1600" y="256159"/>
                  </a:lnTo>
                  <a:lnTo>
                    <a:pt x="965" y="264985"/>
                  </a:lnTo>
                  <a:lnTo>
                    <a:pt x="254" y="278955"/>
                  </a:lnTo>
                  <a:lnTo>
                    <a:pt x="165" y="281495"/>
                  </a:lnTo>
                  <a:lnTo>
                    <a:pt x="152" y="282054"/>
                  </a:lnTo>
                  <a:lnTo>
                    <a:pt x="0" y="284962"/>
                  </a:lnTo>
                  <a:lnTo>
                    <a:pt x="63" y="297637"/>
                  </a:lnTo>
                  <a:lnTo>
                    <a:pt x="63" y="298005"/>
                  </a:lnTo>
                  <a:lnTo>
                    <a:pt x="63" y="298297"/>
                  </a:lnTo>
                  <a:lnTo>
                    <a:pt x="88" y="302094"/>
                  </a:lnTo>
                  <a:lnTo>
                    <a:pt x="152" y="303060"/>
                  </a:lnTo>
                  <a:lnTo>
                    <a:pt x="190" y="304355"/>
                  </a:lnTo>
                  <a:lnTo>
                    <a:pt x="7378" y="353885"/>
                  </a:lnTo>
                  <a:lnTo>
                    <a:pt x="19278" y="393255"/>
                  </a:lnTo>
                  <a:lnTo>
                    <a:pt x="38963" y="433895"/>
                  </a:lnTo>
                  <a:lnTo>
                    <a:pt x="64998" y="471995"/>
                  </a:lnTo>
                  <a:lnTo>
                    <a:pt x="82918" y="491045"/>
                  </a:lnTo>
                  <a:lnTo>
                    <a:pt x="92557" y="501205"/>
                  </a:lnTo>
                  <a:lnTo>
                    <a:pt x="98463" y="506285"/>
                  </a:lnTo>
                  <a:lnTo>
                    <a:pt x="104571" y="511365"/>
                  </a:lnTo>
                  <a:lnTo>
                    <a:pt x="110832" y="515175"/>
                  </a:lnTo>
                  <a:lnTo>
                    <a:pt x="117767" y="520255"/>
                  </a:lnTo>
                  <a:lnTo>
                    <a:pt x="118503" y="521525"/>
                  </a:lnTo>
                  <a:lnTo>
                    <a:pt x="128447" y="521525"/>
                  </a:lnTo>
                  <a:lnTo>
                    <a:pt x="128612" y="520293"/>
                  </a:lnTo>
                  <a:lnTo>
                    <a:pt x="128943" y="520077"/>
                  </a:lnTo>
                  <a:lnTo>
                    <a:pt x="94272" y="491375"/>
                  </a:lnTo>
                  <a:lnTo>
                    <a:pt x="67779" y="462800"/>
                  </a:lnTo>
                  <a:lnTo>
                    <a:pt x="38887" y="418693"/>
                  </a:lnTo>
                  <a:lnTo>
                    <a:pt x="18503" y="370065"/>
                  </a:lnTo>
                  <a:lnTo>
                    <a:pt x="8851" y="325145"/>
                  </a:lnTo>
                  <a:lnTo>
                    <a:pt x="6286" y="290474"/>
                  </a:lnTo>
                  <a:lnTo>
                    <a:pt x="6311" y="279514"/>
                  </a:lnTo>
                  <a:lnTo>
                    <a:pt x="14846" y="222313"/>
                  </a:lnTo>
                  <a:lnTo>
                    <a:pt x="21729" y="200215"/>
                  </a:lnTo>
                  <a:lnTo>
                    <a:pt x="23850" y="193865"/>
                  </a:lnTo>
                  <a:lnTo>
                    <a:pt x="41313" y="154495"/>
                  </a:lnTo>
                  <a:lnTo>
                    <a:pt x="65341" y="117665"/>
                  </a:lnTo>
                  <a:lnTo>
                    <a:pt x="93014" y="85915"/>
                  </a:lnTo>
                  <a:lnTo>
                    <a:pt x="104470" y="75742"/>
                  </a:lnTo>
                  <a:lnTo>
                    <a:pt x="110274" y="71945"/>
                  </a:lnTo>
                  <a:lnTo>
                    <a:pt x="144462" y="47815"/>
                  </a:lnTo>
                  <a:lnTo>
                    <a:pt x="181991" y="28765"/>
                  </a:lnTo>
                  <a:lnTo>
                    <a:pt x="239166" y="12255"/>
                  </a:lnTo>
                  <a:lnTo>
                    <a:pt x="279146" y="8445"/>
                  </a:lnTo>
                  <a:lnTo>
                    <a:pt x="292582" y="8445"/>
                  </a:lnTo>
                  <a:lnTo>
                    <a:pt x="303606" y="9715"/>
                  </a:lnTo>
                  <a:lnTo>
                    <a:pt x="314591" y="9715"/>
                  </a:lnTo>
                  <a:lnTo>
                    <a:pt x="325539" y="10985"/>
                  </a:lnTo>
                  <a:lnTo>
                    <a:pt x="336448" y="13525"/>
                  </a:lnTo>
                  <a:lnTo>
                    <a:pt x="356692" y="17335"/>
                  </a:lnTo>
                  <a:lnTo>
                    <a:pt x="395820" y="30035"/>
                  </a:lnTo>
                  <a:lnTo>
                    <a:pt x="433006" y="49085"/>
                  </a:lnTo>
                  <a:lnTo>
                    <a:pt x="467207" y="73215"/>
                  </a:lnTo>
                  <a:lnTo>
                    <a:pt x="482866" y="88455"/>
                  </a:lnTo>
                  <a:lnTo>
                    <a:pt x="493598" y="98615"/>
                  </a:lnTo>
                  <a:lnTo>
                    <a:pt x="521957" y="135445"/>
                  </a:lnTo>
                  <a:lnTo>
                    <a:pt x="545414" y="178625"/>
                  </a:lnTo>
                  <a:lnTo>
                    <a:pt x="554913" y="205295"/>
                  </a:lnTo>
                  <a:lnTo>
                    <a:pt x="558317" y="215455"/>
                  </a:lnTo>
                  <a:lnTo>
                    <a:pt x="568007" y="288023"/>
                  </a:lnTo>
                  <a:lnTo>
                    <a:pt x="568109" y="300304"/>
                  </a:lnTo>
                  <a:lnTo>
                    <a:pt x="567537" y="310781"/>
                  </a:lnTo>
                  <a:lnTo>
                    <a:pt x="560273" y="353199"/>
                  </a:lnTo>
                  <a:lnTo>
                    <a:pt x="544944" y="399770"/>
                  </a:lnTo>
                  <a:lnTo>
                    <a:pt x="523773" y="439127"/>
                  </a:lnTo>
                  <a:lnTo>
                    <a:pt x="489953" y="481914"/>
                  </a:lnTo>
                  <a:lnTo>
                    <a:pt x="459955" y="509181"/>
                  </a:lnTo>
                  <a:lnTo>
                    <a:pt x="436740" y="525576"/>
                  </a:lnTo>
                  <a:lnTo>
                    <a:pt x="436854" y="525881"/>
                  </a:lnTo>
                  <a:lnTo>
                    <a:pt x="438048" y="525665"/>
                  </a:lnTo>
                  <a:lnTo>
                    <a:pt x="436753" y="526605"/>
                  </a:lnTo>
                  <a:lnTo>
                    <a:pt x="443318" y="525335"/>
                  </a:lnTo>
                  <a:lnTo>
                    <a:pt x="448513" y="524065"/>
                  </a:lnTo>
                  <a:lnTo>
                    <a:pt x="454012" y="524065"/>
                  </a:lnTo>
                  <a:lnTo>
                    <a:pt x="454647" y="522795"/>
                  </a:lnTo>
                  <a:lnTo>
                    <a:pt x="468071" y="513905"/>
                  </a:lnTo>
                  <a:lnTo>
                    <a:pt x="480771" y="502475"/>
                  </a:lnTo>
                  <a:lnTo>
                    <a:pt x="509168" y="473265"/>
                  </a:lnTo>
                  <a:lnTo>
                    <a:pt x="536549" y="433895"/>
                  </a:lnTo>
                  <a:lnTo>
                    <a:pt x="555548" y="394525"/>
                  </a:lnTo>
                  <a:lnTo>
                    <a:pt x="559041" y="384365"/>
                  </a:lnTo>
                  <a:lnTo>
                    <a:pt x="562356" y="375475"/>
                  </a:lnTo>
                  <a:lnTo>
                    <a:pt x="572262" y="334835"/>
                  </a:lnTo>
                  <a:lnTo>
                    <a:pt x="575703" y="291655"/>
                  </a:lnTo>
                  <a:lnTo>
                    <a:pt x="575805" y="285305"/>
                  </a:lnTo>
                  <a:lnTo>
                    <a:pt x="575792" y="284695"/>
                  </a:lnTo>
                  <a:lnTo>
                    <a:pt x="575868" y="280758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841707" y="5840036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89">
                  <a:moveTo>
                    <a:pt x="100342" y="0"/>
                  </a:moveTo>
                  <a:lnTo>
                    <a:pt x="89166" y="1371"/>
                  </a:lnTo>
                  <a:lnTo>
                    <a:pt x="85445" y="2819"/>
                  </a:lnTo>
                  <a:lnTo>
                    <a:pt x="79578" y="4508"/>
                  </a:lnTo>
                  <a:lnTo>
                    <a:pt x="77520" y="5359"/>
                  </a:lnTo>
                  <a:lnTo>
                    <a:pt x="71526" y="7239"/>
                  </a:lnTo>
                  <a:lnTo>
                    <a:pt x="68719" y="9880"/>
                  </a:lnTo>
                  <a:lnTo>
                    <a:pt x="62941" y="13423"/>
                  </a:lnTo>
                  <a:lnTo>
                    <a:pt x="60604" y="15798"/>
                  </a:lnTo>
                  <a:lnTo>
                    <a:pt x="56705" y="19380"/>
                  </a:lnTo>
                  <a:lnTo>
                    <a:pt x="36093" y="53911"/>
                  </a:lnTo>
                  <a:lnTo>
                    <a:pt x="28079" y="98298"/>
                  </a:lnTo>
                  <a:lnTo>
                    <a:pt x="31038" y="117297"/>
                  </a:lnTo>
                  <a:lnTo>
                    <a:pt x="31140" y="120637"/>
                  </a:lnTo>
                  <a:lnTo>
                    <a:pt x="32067" y="128016"/>
                  </a:lnTo>
                  <a:lnTo>
                    <a:pt x="32880" y="132080"/>
                  </a:lnTo>
                  <a:lnTo>
                    <a:pt x="33769" y="141427"/>
                  </a:lnTo>
                  <a:lnTo>
                    <a:pt x="34848" y="146545"/>
                  </a:lnTo>
                  <a:lnTo>
                    <a:pt x="37719" y="157149"/>
                  </a:lnTo>
                  <a:lnTo>
                    <a:pt x="39420" y="162636"/>
                  </a:lnTo>
                  <a:lnTo>
                    <a:pt x="42811" y="168973"/>
                  </a:lnTo>
                  <a:lnTo>
                    <a:pt x="45669" y="177406"/>
                  </a:lnTo>
                  <a:lnTo>
                    <a:pt x="48272" y="182765"/>
                  </a:lnTo>
                  <a:lnTo>
                    <a:pt x="55194" y="191046"/>
                  </a:lnTo>
                  <a:lnTo>
                    <a:pt x="63030" y="197599"/>
                  </a:lnTo>
                  <a:lnTo>
                    <a:pt x="66192" y="201637"/>
                  </a:lnTo>
                  <a:lnTo>
                    <a:pt x="86359" y="230489"/>
                  </a:lnTo>
                  <a:lnTo>
                    <a:pt x="85745" y="237443"/>
                  </a:lnTo>
                  <a:lnTo>
                    <a:pt x="72644" y="264096"/>
                  </a:lnTo>
                  <a:lnTo>
                    <a:pt x="69862" y="267944"/>
                  </a:lnTo>
                  <a:lnTo>
                    <a:pt x="65849" y="269595"/>
                  </a:lnTo>
                  <a:lnTo>
                    <a:pt x="55143" y="271741"/>
                  </a:lnTo>
                  <a:lnTo>
                    <a:pt x="47828" y="272592"/>
                  </a:lnTo>
                  <a:lnTo>
                    <a:pt x="30289" y="273735"/>
                  </a:lnTo>
                  <a:lnTo>
                    <a:pt x="24942" y="275297"/>
                  </a:lnTo>
                  <a:lnTo>
                    <a:pt x="3784" y="296773"/>
                  </a:lnTo>
                  <a:lnTo>
                    <a:pt x="1968" y="301688"/>
                  </a:lnTo>
                  <a:lnTo>
                    <a:pt x="1600" y="308381"/>
                  </a:lnTo>
                  <a:lnTo>
                    <a:pt x="1231" y="309753"/>
                  </a:lnTo>
                  <a:lnTo>
                    <a:pt x="469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71" y="416318"/>
                  </a:lnTo>
                  <a:lnTo>
                    <a:pt x="3467" y="421944"/>
                  </a:lnTo>
                  <a:lnTo>
                    <a:pt x="7327" y="428879"/>
                  </a:lnTo>
                  <a:lnTo>
                    <a:pt x="12915" y="433425"/>
                  </a:lnTo>
                  <a:lnTo>
                    <a:pt x="18453" y="438277"/>
                  </a:lnTo>
                  <a:lnTo>
                    <a:pt x="19824" y="438848"/>
                  </a:lnTo>
                  <a:lnTo>
                    <a:pt x="35763" y="442861"/>
                  </a:lnTo>
                  <a:lnTo>
                    <a:pt x="36487" y="442569"/>
                  </a:lnTo>
                  <a:lnTo>
                    <a:pt x="38684" y="439648"/>
                  </a:lnTo>
                  <a:lnTo>
                    <a:pt x="40449" y="438124"/>
                  </a:lnTo>
                  <a:lnTo>
                    <a:pt x="41846" y="434301"/>
                  </a:lnTo>
                  <a:lnTo>
                    <a:pt x="41465" y="432003"/>
                  </a:lnTo>
                  <a:lnTo>
                    <a:pt x="43053" y="372999"/>
                  </a:lnTo>
                  <a:lnTo>
                    <a:pt x="44196" y="356654"/>
                  </a:lnTo>
                  <a:lnTo>
                    <a:pt x="45199" y="326275"/>
                  </a:lnTo>
                  <a:lnTo>
                    <a:pt x="45643" y="322732"/>
                  </a:lnTo>
                  <a:lnTo>
                    <a:pt x="46012" y="322160"/>
                  </a:lnTo>
                  <a:lnTo>
                    <a:pt x="46278" y="322224"/>
                  </a:lnTo>
                  <a:lnTo>
                    <a:pt x="48412" y="367055"/>
                  </a:lnTo>
                  <a:lnTo>
                    <a:pt x="48120" y="374002"/>
                  </a:lnTo>
                  <a:lnTo>
                    <a:pt x="49745" y="418528"/>
                  </a:lnTo>
                  <a:lnTo>
                    <a:pt x="48882" y="424815"/>
                  </a:lnTo>
                  <a:lnTo>
                    <a:pt x="46253" y="435978"/>
                  </a:lnTo>
                  <a:lnTo>
                    <a:pt x="47434" y="440309"/>
                  </a:lnTo>
                  <a:lnTo>
                    <a:pt x="50571" y="445312"/>
                  </a:lnTo>
                  <a:lnTo>
                    <a:pt x="51244" y="445858"/>
                  </a:lnTo>
                  <a:lnTo>
                    <a:pt x="57454" y="447154"/>
                  </a:lnTo>
                  <a:lnTo>
                    <a:pt x="61328" y="449656"/>
                  </a:lnTo>
                  <a:lnTo>
                    <a:pt x="73444" y="450049"/>
                  </a:lnTo>
                  <a:lnTo>
                    <a:pt x="82308" y="451802"/>
                  </a:lnTo>
                  <a:lnTo>
                    <a:pt x="98539" y="452120"/>
                  </a:lnTo>
                  <a:lnTo>
                    <a:pt x="123329" y="452894"/>
                  </a:lnTo>
                  <a:lnTo>
                    <a:pt x="137020" y="453085"/>
                  </a:lnTo>
                  <a:lnTo>
                    <a:pt x="144310" y="452666"/>
                  </a:lnTo>
                  <a:lnTo>
                    <a:pt x="156781" y="449681"/>
                  </a:lnTo>
                  <a:lnTo>
                    <a:pt x="165620" y="448322"/>
                  </a:lnTo>
                  <a:lnTo>
                    <a:pt x="173024" y="448030"/>
                  </a:lnTo>
                  <a:lnTo>
                    <a:pt x="175958" y="446036"/>
                  </a:lnTo>
                  <a:lnTo>
                    <a:pt x="180098" y="437908"/>
                  </a:lnTo>
                  <a:lnTo>
                    <a:pt x="180416" y="435927"/>
                  </a:lnTo>
                  <a:lnTo>
                    <a:pt x="178803" y="428993"/>
                  </a:lnTo>
                  <a:lnTo>
                    <a:pt x="176380" y="411124"/>
                  </a:lnTo>
                  <a:lnTo>
                    <a:pt x="175610" y="402577"/>
                  </a:lnTo>
                  <a:lnTo>
                    <a:pt x="175195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5"/>
                  </a:lnTo>
                  <a:lnTo>
                    <a:pt x="177063" y="327177"/>
                  </a:lnTo>
                  <a:lnTo>
                    <a:pt x="180708" y="373964"/>
                  </a:lnTo>
                  <a:lnTo>
                    <a:pt x="180721" y="380631"/>
                  </a:lnTo>
                  <a:lnTo>
                    <a:pt x="182722" y="401996"/>
                  </a:lnTo>
                  <a:lnTo>
                    <a:pt x="183729" y="409340"/>
                  </a:lnTo>
                  <a:lnTo>
                    <a:pt x="187147" y="428421"/>
                  </a:lnTo>
                  <a:lnTo>
                    <a:pt x="187198" y="435610"/>
                  </a:lnTo>
                  <a:lnTo>
                    <a:pt x="187591" y="436473"/>
                  </a:lnTo>
                  <a:lnTo>
                    <a:pt x="191084" y="440321"/>
                  </a:lnTo>
                  <a:lnTo>
                    <a:pt x="192913" y="442836"/>
                  </a:lnTo>
                  <a:lnTo>
                    <a:pt x="193560" y="443128"/>
                  </a:lnTo>
                  <a:lnTo>
                    <a:pt x="205092" y="441452"/>
                  </a:lnTo>
                  <a:lnTo>
                    <a:pt x="208280" y="441159"/>
                  </a:lnTo>
                  <a:lnTo>
                    <a:pt x="221107" y="417156"/>
                  </a:lnTo>
                  <a:lnTo>
                    <a:pt x="220992" y="415658"/>
                  </a:lnTo>
                  <a:lnTo>
                    <a:pt x="219557" y="411759"/>
                  </a:lnTo>
                  <a:lnTo>
                    <a:pt x="217499" y="338211"/>
                  </a:lnTo>
                  <a:lnTo>
                    <a:pt x="216585" y="321360"/>
                  </a:lnTo>
                  <a:lnTo>
                    <a:pt x="214579" y="309562"/>
                  </a:lnTo>
                  <a:lnTo>
                    <a:pt x="213842" y="303847"/>
                  </a:lnTo>
                  <a:lnTo>
                    <a:pt x="211683" y="292823"/>
                  </a:lnTo>
                  <a:lnTo>
                    <a:pt x="209664" y="287680"/>
                  </a:lnTo>
                  <a:lnTo>
                    <a:pt x="204851" y="279958"/>
                  </a:lnTo>
                  <a:lnTo>
                    <a:pt x="202044" y="277406"/>
                  </a:lnTo>
                  <a:lnTo>
                    <a:pt x="199034" y="274116"/>
                  </a:lnTo>
                  <a:lnTo>
                    <a:pt x="198259" y="273608"/>
                  </a:lnTo>
                  <a:lnTo>
                    <a:pt x="193421" y="272465"/>
                  </a:lnTo>
                  <a:lnTo>
                    <a:pt x="189712" y="270230"/>
                  </a:lnTo>
                  <a:lnTo>
                    <a:pt x="181559" y="269481"/>
                  </a:lnTo>
                  <a:lnTo>
                    <a:pt x="177673" y="268795"/>
                  </a:lnTo>
                  <a:lnTo>
                    <a:pt x="167259" y="268668"/>
                  </a:lnTo>
                  <a:lnTo>
                    <a:pt x="132626" y="252044"/>
                  </a:lnTo>
                  <a:lnTo>
                    <a:pt x="128790" y="232041"/>
                  </a:lnTo>
                  <a:lnTo>
                    <a:pt x="128930" y="224624"/>
                  </a:lnTo>
                  <a:lnTo>
                    <a:pt x="147561" y="190334"/>
                  </a:lnTo>
                  <a:lnTo>
                    <a:pt x="154051" y="184886"/>
                  </a:lnTo>
                  <a:lnTo>
                    <a:pt x="165468" y="166979"/>
                  </a:lnTo>
                  <a:lnTo>
                    <a:pt x="171742" y="156425"/>
                  </a:lnTo>
                  <a:lnTo>
                    <a:pt x="173710" y="151257"/>
                  </a:lnTo>
                  <a:lnTo>
                    <a:pt x="177241" y="135394"/>
                  </a:lnTo>
                  <a:lnTo>
                    <a:pt x="177469" y="133565"/>
                  </a:lnTo>
                  <a:lnTo>
                    <a:pt x="178904" y="130683"/>
                  </a:lnTo>
                  <a:lnTo>
                    <a:pt x="180924" y="120954"/>
                  </a:lnTo>
                  <a:lnTo>
                    <a:pt x="183426" y="103073"/>
                  </a:lnTo>
                  <a:lnTo>
                    <a:pt x="184353" y="94018"/>
                  </a:lnTo>
                  <a:lnTo>
                    <a:pt x="181432" y="65341"/>
                  </a:lnTo>
                  <a:lnTo>
                    <a:pt x="164134" y="26162"/>
                  </a:lnTo>
                  <a:lnTo>
                    <a:pt x="127688" y="3486"/>
                  </a:lnTo>
                  <a:lnTo>
                    <a:pt x="118402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42044" y="5816949"/>
              <a:ext cx="206468" cy="23922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632343" y="7498587"/>
            <a:ext cx="3987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71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632343" y="7883635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1996026" y="7520724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82"/>
                </a:moveTo>
                <a:lnTo>
                  <a:pt x="120281" y="425475"/>
                </a:lnTo>
                <a:lnTo>
                  <a:pt x="117449" y="427126"/>
                </a:lnTo>
                <a:lnTo>
                  <a:pt x="116662" y="428840"/>
                </a:lnTo>
                <a:lnTo>
                  <a:pt x="117144" y="432206"/>
                </a:lnTo>
                <a:lnTo>
                  <a:pt x="117843" y="433565"/>
                </a:lnTo>
                <a:lnTo>
                  <a:pt x="120332" y="435800"/>
                </a:lnTo>
                <a:lnTo>
                  <a:pt x="121869" y="436143"/>
                </a:lnTo>
                <a:lnTo>
                  <a:pt x="125120" y="434682"/>
                </a:lnTo>
                <a:lnTo>
                  <a:pt x="126047" y="433082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62" y="498119"/>
                </a:moveTo>
                <a:lnTo>
                  <a:pt x="128066" y="496595"/>
                </a:lnTo>
                <a:lnTo>
                  <a:pt x="127711" y="495007"/>
                </a:lnTo>
                <a:lnTo>
                  <a:pt x="126352" y="491985"/>
                </a:lnTo>
                <a:lnTo>
                  <a:pt x="124955" y="491337"/>
                </a:lnTo>
                <a:lnTo>
                  <a:pt x="121564" y="491705"/>
                </a:lnTo>
                <a:lnTo>
                  <a:pt x="120611" y="492709"/>
                </a:lnTo>
                <a:lnTo>
                  <a:pt x="119138" y="497179"/>
                </a:lnTo>
                <a:lnTo>
                  <a:pt x="120548" y="500875"/>
                </a:lnTo>
                <a:lnTo>
                  <a:pt x="125882" y="503288"/>
                </a:lnTo>
                <a:lnTo>
                  <a:pt x="128117" y="501942"/>
                </a:lnTo>
                <a:lnTo>
                  <a:pt x="128333" y="498640"/>
                </a:lnTo>
                <a:lnTo>
                  <a:pt x="128320" y="498195"/>
                </a:lnTo>
                <a:lnTo>
                  <a:pt x="128562" y="498119"/>
                </a:lnTo>
                <a:close/>
              </a:path>
              <a:path w="575945" h="579120">
                <a:moveTo>
                  <a:pt x="128803" y="394817"/>
                </a:moveTo>
                <a:lnTo>
                  <a:pt x="128562" y="393750"/>
                </a:lnTo>
                <a:lnTo>
                  <a:pt x="128435" y="392633"/>
                </a:lnTo>
                <a:lnTo>
                  <a:pt x="127165" y="389128"/>
                </a:lnTo>
                <a:lnTo>
                  <a:pt x="125463" y="388048"/>
                </a:lnTo>
                <a:lnTo>
                  <a:pt x="120523" y="388493"/>
                </a:lnTo>
                <a:lnTo>
                  <a:pt x="118440" y="390271"/>
                </a:lnTo>
                <a:lnTo>
                  <a:pt x="117716" y="394639"/>
                </a:lnTo>
                <a:lnTo>
                  <a:pt x="118122" y="396570"/>
                </a:lnTo>
                <a:lnTo>
                  <a:pt x="120192" y="399859"/>
                </a:lnTo>
                <a:lnTo>
                  <a:pt x="121615" y="400443"/>
                </a:lnTo>
                <a:lnTo>
                  <a:pt x="123748" y="400088"/>
                </a:lnTo>
                <a:lnTo>
                  <a:pt x="124091" y="399846"/>
                </a:lnTo>
                <a:lnTo>
                  <a:pt x="127228" y="399859"/>
                </a:lnTo>
                <a:lnTo>
                  <a:pt x="128778" y="397116"/>
                </a:lnTo>
                <a:lnTo>
                  <a:pt x="128803" y="394817"/>
                </a:lnTo>
                <a:close/>
              </a:path>
              <a:path w="575945" h="579120">
                <a:moveTo>
                  <a:pt x="149872" y="370128"/>
                </a:moveTo>
                <a:lnTo>
                  <a:pt x="149656" y="369201"/>
                </a:lnTo>
                <a:lnTo>
                  <a:pt x="149567" y="368071"/>
                </a:lnTo>
                <a:lnTo>
                  <a:pt x="148513" y="365645"/>
                </a:lnTo>
                <a:lnTo>
                  <a:pt x="147320" y="364832"/>
                </a:lnTo>
                <a:lnTo>
                  <a:pt x="144005" y="364985"/>
                </a:lnTo>
                <a:lnTo>
                  <a:pt x="142875" y="365899"/>
                </a:lnTo>
                <a:lnTo>
                  <a:pt x="141312" y="369785"/>
                </a:lnTo>
                <a:lnTo>
                  <a:pt x="141782" y="372110"/>
                </a:lnTo>
                <a:lnTo>
                  <a:pt x="143992" y="375437"/>
                </a:lnTo>
                <a:lnTo>
                  <a:pt x="145161" y="376008"/>
                </a:lnTo>
                <a:lnTo>
                  <a:pt x="148234" y="375450"/>
                </a:lnTo>
                <a:lnTo>
                  <a:pt x="149250" y="374421"/>
                </a:lnTo>
                <a:lnTo>
                  <a:pt x="149872" y="372071"/>
                </a:lnTo>
                <a:lnTo>
                  <a:pt x="149796" y="371170"/>
                </a:lnTo>
                <a:lnTo>
                  <a:pt x="149872" y="370128"/>
                </a:lnTo>
                <a:close/>
              </a:path>
              <a:path w="575945" h="579120">
                <a:moveTo>
                  <a:pt x="182016" y="213537"/>
                </a:moveTo>
                <a:lnTo>
                  <a:pt x="181914" y="211620"/>
                </a:lnTo>
                <a:lnTo>
                  <a:pt x="181864" y="211366"/>
                </a:lnTo>
                <a:lnTo>
                  <a:pt x="181787" y="210781"/>
                </a:lnTo>
                <a:lnTo>
                  <a:pt x="181178" y="208775"/>
                </a:lnTo>
                <a:lnTo>
                  <a:pt x="180289" y="207695"/>
                </a:lnTo>
                <a:lnTo>
                  <a:pt x="177279" y="207403"/>
                </a:lnTo>
                <a:lnTo>
                  <a:pt x="176250" y="208292"/>
                </a:lnTo>
                <a:lnTo>
                  <a:pt x="174599" y="210794"/>
                </a:lnTo>
                <a:lnTo>
                  <a:pt x="174447" y="213652"/>
                </a:lnTo>
                <a:lnTo>
                  <a:pt x="177279" y="215887"/>
                </a:lnTo>
                <a:lnTo>
                  <a:pt x="178485" y="216369"/>
                </a:lnTo>
                <a:lnTo>
                  <a:pt x="181114" y="215176"/>
                </a:lnTo>
                <a:lnTo>
                  <a:pt x="182016" y="213537"/>
                </a:lnTo>
                <a:close/>
              </a:path>
              <a:path w="575945" h="579120">
                <a:moveTo>
                  <a:pt x="182168" y="352704"/>
                </a:moveTo>
                <a:lnTo>
                  <a:pt x="181229" y="348589"/>
                </a:lnTo>
                <a:lnTo>
                  <a:pt x="179793" y="347408"/>
                </a:lnTo>
                <a:lnTo>
                  <a:pt x="176606" y="347459"/>
                </a:lnTo>
                <a:lnTo>
                  <a:pt x="175018" y="348792"/>
                </a:lnTo>
                <a:lnTo>
                  <a:pt x="174523" y="351015"/>
                </a:lnTo>
                <a:lnTo>
                  <a:pt x="174523" y="351548"/>
                </a:lnTo>
                <a:lnTo>
                  <a:pt x="174498" y="351828"/>
                </a:lnTo>
                <a:lnTo>
                  <a:pt x="174625" y="353555"/>
                </a:lnTo>
                <a:lnTo>
                  <a:pt x="174904" y="354990"/>
                </a:lnTo>
                <a:lnTo>
                  <a:pt x="177228" y="357289"/>
                </a:lnTo>
                <a:lnTo>
                  <a:pt x="178447" y="357365"/>
                </a:lnTo>
                <a:lnTo>
                  <a:pt x="181787" y="354787"/>
                </a:lnTo>
                <a:lnTo>
                  <a:pt x="182168" y="352704"/>
                </a:lnTo>
                <a:close/>
              </a:path>
              <a:path w="575945" h="579120">
                <a:moveTo>
                  <a:pt x="184442" y="173863"/>
                </a:moveTo>
                <a:lnTo>
                  <a:pt x="183692" y="170256"/>
                </a:lnTo>
                <a:lnTo>
                  <a:pt x="181648" y="168694"/>
                </a:lnTo>
                <a:lnTo>
                  <a:pt x="177736" y="169303"/>
                </a:lnTo>
                <a:lnTo>
                  <a:pt x="176517" y="170992"/>
                </a:lnTo>
                <a:lnTo>
                  <a:pt x="176441" y="173405"/>
                </a:lnTo>
                <a:lnTo>
                  <a:pt x="176669" y="174396"/>
                </a:lnTo>
                <a:lnTo>
                  <a:pt x="176771" y="175437"/>
                </a:lnTo>
                <a:lnTo>
                  <a:pt x="177723" y="177749"/>
                </a:lnTo>
                <a:lnTo>
                  <a:pt x="178790" y="178625"/>
                </a:lnTo>
                <a:lnTo>
                  <a:pt x="181965" y="178777"/>
                </a:lnTo>
                <a:lnTo>
                  <a:pt x="182943" y="177838"/>
                </a:lnTo>
                <a:lnTo>
                  <a:pt x="184353" y="175247"/>
                </a:lnTo>
                <a:lnTo>
                  <a:pt x="184442" y="173863"/>
                </a:lnTo>
                <a:close/>
              </a:path>
              <a:path w="575945" h="579120">
                <a:moveTo>
                  <a:pt x="186817" y="250532"/>
                </a:moveTo>
                <a:lnTo>
                  <a:pt x="186664" y="248107"/>
                </a:lnTo>
                <a:lnTo>
                  <a:pt x="186486" y="247459"/>
                </a:lnTo>
                <a:lnTo>
                  <a:pt x="186309" y="246278"/>
                </a:lnTo>
                <a:lnTo>
                  <a:pt x="185864" y="245211"/>
                </a:lnTo>
                <a:lnTo>
                  <a:pt x="185267" y="243713"/>
                </a:lnTo>
                <a:lnTo>
                  <a:pt x="183883" y="242849"/>
                </a:lnTo>
                <a:lnTo>
                  <a:pt x="181089" y="243268"/>
                </a:lnTo>
                <a:lnTo>
                  <a:pt x="179895" y="244157"/>
                </a:lnTo>
                <a:lnTo>
                  <a:pt x="179387" y="247091"/>
                </a:lnTo>
                <a:lnTo>
                  <a:pt x="179349" y="248716"/>
                </a:lnTo>
                <a:lnTo>
                  <a:pt x="180276" y="252336"/>
                </a:lnTo>
                <a:lnTo>
                  <a:pt x="181940" y="253199"/>
                </a:lnTo>
                <a:lnTo>
                  <a:pt x="185547" y="252412"/>
                </a:lnTo>
                <a:lnTo>
                  <a:pt x="186817" y="250532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35"/>
                </a:lnTo>
                <a:lnTo>
                  <a:pt x="197205" y="284759"/>
                </a:lnTo>
                <a:lnTo>
                  <a:pt x="196811" y="283019"/>
                </a:lnTo>
                <a:lnTo>
                  <a:pt x="195211" y="279768"/>
                </a:lnTo>
                <a:lnTo>
                  <a:pt x="193535" y="279196"/>
                </a:lnTo>
                <a:lnTo>
                  <a:pt x="190563" y="280111"/>
                </a:lnTo>
                <a:lnTo>
                  <a:pt x="189572" y="281533"/>
                </a:lnTo>
                <a:lnTo>
                  <a:pt x="189687" y="285813"/>
                </a:lnTo>
                <a:lnTo>
                  <a:pt x="190982" y="287782"/>
                </a:lnTo>
                <a:lnTo>
                  <a:pt x="193459" y="290334"/>
                </a:lnTo>
                <a:lnTo>
                  <a:pt x="194576" y="290525"/>
                </a:lnTo>
                <a:lnTo>
                  <a:pt x="196926" y="289471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32"/>
                </a:moveTo>
                <a:lnTo>
                  <a:pt x="199580" y="141084"/>
                </a:lnTo>
                <a:lnTo>
                  <a:pt x="199212" y="139585"/>
                </a:lnTo>
                <a:lnTo>
                  <a:pt x="198005" y="136906"/>
                </a:lnTo>
                <a:lnTo>
                  <a:pt x="196811" y="136194"/>
                </a:lnTo>
                <a:lnTo>
                  <a:pt x="193789" y="136398"/>
                </a:lnTo>
                <a:lnTo>
                  <a:pt x="192506" y="137134"/>
                </a:lnTo>
                <a:lnTo>
                  <a:pt x="190868" y="141414"/>
                </a:lnTo>
                <a:lnTo>
                  <a:pt x="191401" y="144043"/>
                </a:lnTo>
                <a:lnTo>
                  <a:pt x="193522" y="147637"/>
                </a:lnTo>
                <a:lnTo>
                  <a:pt x="194881" y="148018"/>
                </a:lnTo>
                <a:lnTo>
                  <a:pt x="197866" y="147193"/>
                </a:lnTo>
                <a:lnTo>
                  <a:pt x="199872" y="144449"/>
                </a:lnTo>
                <a:lnTo>
                  <a:pt x="200063" y="142532"/>
                </a:lnTo>
                <a:close/>
              </a:path>
              <a:path w="575945" h="579120">
                <a:moveTo>
                  <a:pt x="210261" y="338569"/>
                </a:moveTo>
                <a:lnTo>
                  <a:pt x="208153" y="336689"/>
                </a:lnTo>
                <a:lnTo>
                  <a:pt x="204812" y="336740"/>
                </a:lnTo>
                <a:lnTo>
                  <a:pt x="203530" y="336867"/>
                </a:lnTo>
                <a:lnTo>
                  <a:pt x="202006" y="337235"/>
                </a:lnTo>
                <a:lnTo>
                  <a:pt x="200520" y="340436"/>
                </a:lnTo>
                <a:lnTo>
                  <a:pt x="200837" y="341960"/>
                </a:lnTo>
                <a:lnTo>
                  <a:pt x="202488" y="343776"/>
                </a:lnTo>
                <a:lnTo>
                  <a:pt x="202844" y="344335"/>
                </a:lnTo>
                <a:lnTo>
                  <a:pt x="204444" y="346303"/>
                </a:lnTo>
                <a:lnTo>
                  <a:pt x="206438" y="346608"/>
                </a:lnTo>
                <a:lnTo>
                  <a:pt x="208622" y="344068"/>
                </a:lnTo>
                <a:lnTo>
                  <a:pt x="209461" y="342620"/>
                </a:lnTo>
                <a:lnTo>
                  <a:pt x="210261" y="338569"/>
                </a:lnTo>
                <a:close/>
              </a:path>
              <a:path w="575945" h="579120">
                <a:moveTo>
                  <a:pt x="221754" y="321094"/>
                </a:moveTo>
                <a:lnTo>
                  <a:pt x="221056" y="318185"/>
                </a:lnTo>
                <a:lnTo>
                  <a:pt x="220332" y="316763"/>
                </a:lnTo>
                <a:lnTo>
                  <a:pt x="216636" y="315366"/>
                </a:lnTo>
                <a:lnTo>
                  <a:pt x="214604" y="315861"/>
                </a:lnTo>
                <a:lnTo>
                  <a:pt x="213398" y="318350"/>
                </a:lnTo>
                <a:lnTo>
                  <a:pt x="213258" y="319468"/>
                </a:lnTo>
                <a:lnTo>
                  <a:pt x="212991" y="320471"/>
                </a:lnTo>
                <a:lnTo>
                  <a:pt x="213207" y="321297"/>
                </a:lnTo>
                <a:lnTo>
                  <a:pt x="213309" y="322033"/>
                </a:lnTo>
                <a:lnTo>
                  <a:pt x="214439" y="324624"/>
                </a:lnTo>
                <a:lnTo>
                  <a:pt x="216344" y="325234"/>
                </a:lnTo>
                <a:lnTo>
                  <a:pt x="218782" y="323799"/>
                </a:lnTo>
                <a:lnTo>
                  <a:pt x="219290" y="323215"/>
                </a:lnTo>
                <a:lnTo>
                  <a:pt x="221132" y="322122"/>
                </a:lnTo>
                <a:lnTo>
                  <a:pt x="221754" y="321094"/>
                </a:lnTo>
                <a:close/>
              </a:path>
              <a:path w="575945" h="579120">
                <a:moveTo>
                  <a:pt x="224256" y="111658"/>
                </a:moveTo>
                <a:lnTo>
                  <a:pt x="223113" y="108242"/>
                </a:lnTo>
                <a:lnTo>
                  <a:pt x="221361" y="106959"/>
                </a:lnTo>
                <a:lnTo>
                  <a:pt x="218414" y="106870"/>
                </a:lnTo>
                <a:lnTo>
                  <a:pt x="217093" y="107759"/>
                </a:lnTo>
                <a:lnTo>
                  <a:pt x="216230" y="110121"/>
                </a:lnTo>
                <a:lnTo>
                  <a:pt x="216154" y="111010"/>
                </a:lnTo>
                <a:lnTo>
                  <a:pt x="215963" y="111937"/>
                </a:lnTo>
                <a:lnTo>
                  <a:pt x="216204" y="112915"/>
                </a:lnTo>
                <a:lnTo>
                  <a:pt x="216306" y="113957"/>
                </a:lnTo>
                <a:lnTo>
                  <a:pt x="217462" y="116586"/>
                </a:lnTo>
                <a:lnTo>
                  <a:pt x="219087" y="117068"/>
                </a:lnTo>
                <a:lnTo>
                  <a:pt x="222707" y="115265"/>
                </a:lnTo>
                <a:lnTo>
                  <a:pt x="224256" y="111658"/>
                </a:lnTo>
                <a:close/>
              </a:path>
              <a:path w="575945" h="579120">
                <a:moveTo>
                  <a:pt x="226720" y="369443"/>
                </a:moveTo>
                <a:lnTo>
                  <a:pt x="224497" y="370713"/>
                </a:lnTo>
                <a:lnTo>
                  <a:pt x="225450" y="370281"/>
                </a:lnTo>
                <a:lnTo>
                  <a:pt x="226720" y="369443"/>
                </a:lnTo>
                <a:close/>
              </a:path>
              <a:path w="575945" h="579120">
                <a:moveTo>
                  <a:pt x="260045" y="95681"/>
                </a:moveTo>
                <a:lnTo>
                  <a:pt x="258648" y="91681"/>
                </a:lnTo>
                <a:lnTo>
                  <a:pt x="257263" y="90576"/>
                </a:lnTo>
                <a:lnTo>
                  <a:pt x="254025" y="90652"/>
                </a:lnTo>
                <a:lnTo>
                  <a:pt x="252425" y="92062"/>
                </a:lnTo>
                <a:lnTo>
                  <a:pt x="251929" y="94310"/>
                </a:lnTo>
                <a:lnTo>
                  <a:pt x="251904" y="94742"/>
                </a:lnTo>
                <a:lnTo>
                  <a:pt x="251853" y="95084"/>
                </a:lnTo>
                <a:lnTo>
                  <a:pt x="252095" y="96888"/>
                </a:lnTo>
                <a:lnTo>
                  <a:pt x="252374" y="98564"/>
                </a:lnTo>
                <a:lnTo>
                  <a:pt x="255143" y="100495"/>
                </a:lnTo>
                <a:lnTo>
                  <a:pt x="256222" y="100482"/>
                </a:lnTo>
                <a:lnTo>
                  <a:pt x="259295" y="98094"/>
                </a:lnTo>
                <a:lnTo>
                  <a:pt x="260045" y="95681"/>
                </a:lnTo>
                <a:close/>
              </a:path>
              <a:path w="575945" h="579120">
                <a:moveTo>
                  <a:pt x="302056" y="96469"/>
                </a:moveTo>
                <a:lnTo>
                  <a:pt x="301332" y="94005"/>
                </a:lnTo>
                <a:lnTo>
                  <a:pt x="299732" y="90741"/>
                </a:lnTo>
                <a:lnTo>
                  <a:pt x="298729" y="89916"/>
                </a:lnTo>
                <a:lnTo>
                  <a:pt x="295706" y="89903"/>
                </a:lnTo>
                <a:lnTo>
                  <a:pt x="294513" y="90627"/>
                </a:lnTo>
                <a:lnTo>
                  <a:pt x="293395" y="92773"/>
                </a:lnTo>
                <a:lnTo>
                  <a:pt x="293243" y="93738"/>
                </a:lnTo>
                <a:lnTo>
                  <a:pt x="292963" y="94627"/>
                </a:lnTo>
                <a:lnTo>
                  <a:pt x="293268" y="95707"/>
                </a:lnTo>
                <a:lnTo>
                  <a:pt x="293408" y="96748"/>
                </a:lnTo>
                <a:lnTo>
                  <a:pt x="295109" y="100380"/>
                </a:lnTo>
                <a:lnTo>
                  <a:pt x="298538" y="100977"/>
                </a:lnTo>
                <a:lnTo>
                  <a:pt x="301866" y="97853"/>
                </a:lnTo>
                <a:lnTo>
                  <a:pt x="302056" y="96469"/>
                </a:lnTo>
                <a:close/>
              </a:path>
              <a:path w="575945" h="579120">
                <a:moveTo>
                  <a:pt x="335470" y="110007"/>
                </a:moveTo>
                <a:lnTo>
                  <a:pt x="335407" y="106768"/>
                </a:lnTo>
                <a:lnTo>
                  <a:pt x="335064" y="105473"/>
                </a:lnTo>
                <a:lnTo>
                  <a:pt x="333248" y="101777"/>
                </a:lnTo>
                <a:lnTo>
                  <a:pt x="330161" y="101434"/>
                </a:lnTo>
                <a:lnTo>
                  <a:pt x="327583" y="104698"/>
                </a:lnTo>
                <a:lnTo>
                  <a:pt x="327253" y="106032"/>
                </a:lnTo>
                <a:lnTo>
                  <a:pt x="326720" y="107200"/>
                </a:lnTo>
                <a:lnTo>
                  <a:pt x="327164" y="108673"/>
                </a:lnTo>
                <a:lnTo>
                  <a:pt x="327380" y="110007"/>
                </a:lnTo>
                <a:lnTo>
                  <a:pt x="328917" y="113068"/>
                </a:lnTo>
                <a:lnTo>
                  <a:pt x="330733" y="113538"/>
                </a:lnTo>
                <a:lnTo>
                  <a:pt x="334645" y="111696"/>
                </a:lnTo>
                <a:lnTo>
                  <a:pt x="335470" y="110007"/>
                </a:lnTo>
                <a:close/>
              </a:path>
              <a:path w="575945" h="579120">
                <a:moveTo>
                  <a:pt x="363474" y="136690"/>
                </a:moveTo>
                <a:lnTo>
                  <a:pt x="363461" y="134264"/>
                </a:lnTo>
                <a:lnTo>
                  <a:pt x="362737" y="132981"/>
                </a:lnTo>
                <a:lnTo>
                  <a:pt x="359625" y="131406"/>
                </a:lnTo>
                <a:lnTo>
                  <a:pt x="358165" y="131775"/>
                </a:lnTo>
                <a:lnTo>
                  <a:pt x="355536" y="133807"/>
                </a:lnTo>
                <a:lnTo>
                  <a:pt x="354926" y="135166"/>
                </a:lnTo>
                <a:lnTo>
                  <a:pt x="355765" y="139268"/>
                </a:lnTo>
                <a:lnTo>
                  <a:pt x="357124" y="140652"/>
                </a:lnTo>
                <a:lnTo>
                  <a:pt x="360730" y="141389"/>
                </a:lnTo>
                <a:lnTo>
                  <a:pt x="361708" y="141084"/>
                </a:lnTo>
                <a:lnTo>
                  <a:pt x="362877" y="138709"/>
                </a:lnTo>
                <a:lnTo>
                  <a:pt x="363232" y="137350"/>
                </a:lnTo>
                <a:lnTo>
                  <a:pt x="363474" y="136690"/>
                </a:lnTo>
                <a:close/>
              </a:path>
              <a:path w="575945" h="579120">
                <a:moveTo>
                  <a:pt x="366928" y="303174"/>
                </a:moveTo>
                <a:lnTo>
                  <a:pt x="366915" y="301040"/>
                </a:lnTo>
                <a:lnTo>
                  <a:pt x="366814" y="300316"/>
                </a:lnTo>
                <a:lnTo>
                  <a:pt x="366623" y="299580"/>
                </a:lnTo>
                <a:lnTo>
                  <a:pt x="366699" y="296938"/>
                </a:lnTo>
                <a:lnTo>
                  <a:pt x="365785" y="295821"/>
                </a:lnTo>
                <a:lnTo>
                  <a:pt x="362242" y="294779"/>
                </a:lnTo>
                <a:lnTo>
                  <a:pt x="360565" y="295249"/>
                </a:lnTo>
                <a:lnTo>
                  <a:pt x="357479" y="298945"/>
                </a:lnTo>
                <a:lnTo>
                  <a:pt x="357835" y="303834"/>
                </a:lnTo>
                <a:lnTo>
                  <a:pt x="361238" y="306844"/>
                </a:lnTo>
                <a:lnTo>
                  <a:pt x="362966" y="306997"/>
                </a:lnTo>
                <a:lnTo>
                  <a:pt x="366293" y="304977"/>
                </a:lnTo>
                <a:lnTo>
                  <a:pt x="366928" y="303174"/>
                </a:lnTo>
                <a:close/>
              </a:path>
              <a:path w="575945" h="579120">
                <a:moveTo>
                  <a:pt x="367080" y="264147"/>
                </a:moveTo>
                <a:lnTo>
                  <a:pt x="366661" y="259524"/>
                </a:lnTo>
                <a:lnTo>
                  <a:pt x="363334" y="257200"/>
                </a:lnTo>
                <a:lnTo>
                  <a:pt x="362369" y="257251"/>
                </a:lnTo>
                <a:lnTo>
                  <a:pt x="359854" y="258876"/>
                </a:lnTo>
                <a:lnTo>
                  <a:pt x="359003" y="260426"/>
                </a:lnTo>
                <a:lnTo>
                  <a:pt x="358736" y="262445"/>
                </a:lnTo>
                <a:lnTo>
                  <a:pt x="359168" y="263588"/>
                </a:lnTo>
                <a:lnTo>
                  <a:pt x="359435" y="264858"/>
                </a:lnTo>
                <a:lnTo>
                  <a:pt x="361226" y="267639"/>
                </a:lnTo>
                <a:lnTo>
                  <a:pt x="363588" y="267728"/>
                </a:lnTo>
                <a:lnTo>
                  <a:pt x="367080" y="264147"/>
                </a:lnTo>
                <a:close/>
              </a:path>
              <a:path w="575945" h="579120">
                <a:moveTo>
                  <a:pt x="377456" y="219798"/>
                </a:moveTo>
                <a:lnTo>
                  <a:pt x="377075" y="218541"/>
                </a:lnTo>
                <a:lnTo>
                  <a:pt x="376847" y="217220"/>
                </a:lnTo>
                <a:lnTo>
                  <a:pt x="375221" y="213817"/>
                </a:lnTo>
                <a:lnTo>
                  <a:pt x="372808" y="213423"/>
                </a:lnTo>
                <a:lnTo>
                  <a:pt x="368617" y="217093"/>
                </a:lnTo>
                <a:lnTo>
                  <a:pt x="368325" y="222034"/>
                </a:lnTo>
                <a:lnTo>
                  <a:pt x="371424" y="225564"/>
                </a:lnTo>
                <a:lnTo>
                  <a:pt x="372846" y="225907"/>
                </a:lnTo>
                <a:lnTo>
                  <a:pt x="376034" y="223875"/>
                </a:lnTo>
                <a:lnTo>
                  <a:pt x="377418" y="222300"/>
                </a:lnTo>
                <a:lnTo>
                  <a:pt x="377456" y="219798"/>
                </a:lnTo>
                <a:close/>
              </a:path>
              <a:path w="575945" h="579120">
                <a:moveTo>
                  <a:pt x="379120" y="324421"/>
                </a:moveTo>
                <a:lnTo>
                  <a:pt x="377875" y="319989"/>
                </a:lnTo>
                <a:lnTo>
                  <a:pt x="376986" y="319316"/>
                </a:lnTo>
                <a:lnTo>
                  <a:pt x="375056" y="319290"/>
                </a:lnTo>
                <a:lnTo>
                  <a:pt x="372364" y="319252"/>
                </a:lnTo>
                <a:lnTo>
                  <a:pt x="370725" y="320687"/>
                </a:lnTo>
                <a:lnTo>
                  <a:pt x="370598" y="324523"/>
                </a:lnTo>
                <a:lnTo>
                  <a:pt x="370776" y="325742"/>
                </a:lnTo>
                <a:lnTo>
                  <a:pt x="371779" y="328409"/>
                </a:lnTo>
                <a:lnTo>
                  <a:pt x="373164" y="328879"/>
                </a:lnTo>
                <a:lnTo>
                  <a:pt x="377456" y="327431"/>
                </a:lnTo>
                <a:lnTo>
                  <a:pt x="379120" y="324421"/>
                </a:lnTo>
                <a:close/>
              </a:path>
              <a:path w="575945" h="579120">
                <a:moveTo>
                  <a:pt x="379945" y="177685"/>
                </a:moveTo>
                <a:lnTo>
                  <a:pt x="376199" y="172974"/>
                </a:lnTo>
                <a:lnTo>
                  <a:pt x="374256" y="172935"/>
                </a:lnTo>
                <a:lnTo>
                  <a:pt x="371906" y="175539"/>
                </a:lnTo>
                <a:lnTo>
                  <a:pt x="371475" y="176796"/>
                </a:lnTo>
                <a:lnTo>
                  <a:pt x="371221" y="178384"/>
                </a:lnTo>
                <a:lnTo>
                  <a:pt x="371665" y="179527"/>
                </a:lnTo>
                <a:lnTo>
                  <a:pt x="371944" y="180759"/>
                </a:lnTo>
                <a:lnTo>
                  <a:pt x="372592" y="181775"/>
                </a:lnTo>
                <a:lnTo>
                  <a:pt x="373557" y="183235"/>
                </a:lnTo>
                <a:lnTo>
                  <a:pt x="375310" y="183451"/>
                </a:lnTo>
                <a:lnTo>
                  <a:pt x="379399" y="180073"/>
                </a:lnTo>
                <a:lnTo>
                  <a:pt x="379945" y="177685"/>
                </a:lnTo>
                <a:close/>
              </a:path>
              <a:path w="575945" h="579120">
                <a:moveTo>
                  <a:pt x="405218" y="338226"/>
                </a:moveTo>
                <a:lnTo>
                  <a:pt x="402983" y="336016"/>
                </a:lnTo>
                <a:lnTo>
                  <a:pt x="400519" y="336029"/>
                </a:lnTo>
                <a:lnTo>
                  <a:pt x="398119" y="336042"/>
                </a:lnTo>
                <a:lnTo>
                  <a:pt x="396290" y="337718"/>
                </a:lnTo>
                <a:lnTo>
                  <a:pt x="396633" y="342861"/>
                </a:lnTo>
                <a:lnTo>
                  <a:pt x="398106" y="344297"/>
                </a:lnTo>
                <a:lnTo>
                  <a:pt x="403428" y="344525"/>
                </a:lnTo>
                <a:lnTo>
                  <a:pt x="405193" y="342658"/>
                </a:lnTo>
                <a:lnTo>
                  <a:pt x="405218" y="338226"/>
                </a:lnTo>
                <a:close/>
              </a:path>
              <a:path w="575945" h="579120">
                <a:moveTo>
                  <a:pt x="435216" y="358394"/>
                </a:moveTo>
                <a:lnTo>
                  <a:pt x="434721" y="356870"/>
                </a:lnTo>
                <a:lnTo>
                  <a:pt x="434327" y="355307"/>
                </a:lnTo>
                <a:lnTo>
                  <a:pt x="433209" y="352679"/>
                </a:lnTo>
                <a:lnTo>
                  <a:pt x="432193" y="352018"/>
                </a:lnTo>
                <a:lnTo>
                  <a:pt x="429564" y="352374"/>
                </a:lnTo>
                <a:lnTo>
                  <a:pt x="428713" y="353085"/>
                </a:lnTo>
                <a:lnTo>
                  <a:pt x="427482" y="356323"/>
                </a:lnTo>
                <a:lnTo>
                  <a:pt x="428002" y="358698"/>
                </a:lnTo>
                <a:lnTo>
                  <a:pt x="429895" y="360476"/>
                </a:lnTo>
                <a:lnTo>
                  <a:pt x="432041" y="362788"/>
                </a:lnTo>
                <a:lnTo>
                  <a:pt x="434035" y="362381"/>
                </a:lnTo>
                <a:lnTo>
                  <a:pt x="434911" y="359676"/>
                </a:lnTo>
                <a:lnTo>
                  <a:pt x="434911" y="359067"/>
                </a:lnTo>
                <a:lnTo>
                  <a:pt x="434987" y="358495"/>
                </a:lnTo>
                <a:lnTo>
                  <a:pt x="435216" y="358394"/>
                </a:lnTo>
                <a:close/>
              </a:path>
              <a:path w="575945" h="579120">
                <a:moveTo>
                  <a:pt x="450545" y="390398"/>
                </a:moveTo>
                <a:lnTo>
                  <a:pt x="450316" y="389255"/>
                </a:lnTo>
                <a:lnTo>
                  <a:pt x="450202" y="388061"/>
                </a:lnTo>
                <a:lnTo>
                  <a:pt x="449326" y="385584"/>
                </a:lnTo>
                <a:lnTo>
                  <a:pt x="448043" y="384949"/>
                </a:lnTo>
                <a:lnTo>
                  <a:pt x="442861" y="387273"/>
                </a:lnTo>
                <a:lnTo>
                  <a:pt x="441655" y="390232"/>
                </a:lnTo>
                <a:lnTo>
                  <a:pt x="445427" y="394766"/>
                </a:lnTo>
                <a:lnTo>
                  <a:pt x="446570" y="395249"/>
                </a:lnTo>
                <a:lnTo>
                  <a:pt x="449389" y="394335"/>
                </a:lnTo>
                <a:lnTo>
                  <a:pt x="450265" y="393306"/>
                </a:lnTo>
                <a:lnTo>
                  <a:pt x="450481" y="391312"/>
                </a:lnTo>
                <a:lnTo>
                  <a:pt x="450443" y="390867"/>
                </a:lnTo>
                <a:lnTo>
                  <a:pt x="450443" y="390423"/>
                </a:lnTo>
                <a:close/>
              </a:path>
              <a:path w="575945" h="579120">
                <a:moveTo>
                  <a:pt x="456971" y="431012"/>
                </a:moveTo>
                <a:lnTo>
                  <a:pt x="456628" y="430072"/>
                </a:lnTo>
                <a:lnTo>
                  <a:pt x="456361" y="428840"/>
                </a:lnTo>
                <a:lnTo>
                  <a:pt x="454787" y="426199"/>
                </a:lnTo>
                <a:lnTo>
                  <a:pt x="453275" y="426059"/>
                </a:lnTo>
                <a:lnTo>
                  <a:pt x="449630" y="428942"/>
                </a:lnTo>
                <a:lnTo>
                  <a:pt x="449199" y="430847"/>
                </a:lnTo>
                <a:lnTo>
                  <a:pt x="450977" y="434746"/>
                </a:lnTo>
                <a:lnTo>
                  <a:pt x="451904" y="435584"/>
                </a:lnTo>
                <a:lnTo>
                  <a:pt x="454685" y="435660"/>
                </a:lnTo>
                <a:lnTo>
                  <a:pt x="456018" y="434657"/>
                </a:lnTo>
                <a:lnTo>
                  <a:pt x="456730" y="432638"/>
                </a:lnTo>
                <a:lnTo>
                  <a:pt x="456780" y="431965"/>
                </a:lnTo>
                <a:lnTo>
                  <a:pt x="456971" y="431012"/>
                </a:lnTo>
                <a:close/>
              </a:path>
              <a:path w="575945" h="579120">
                <a:moveTo>
                  <a:pt x="457454" y="467042"/>
                </a:moveTo>
                <a:lnTo>
                  <a:pt x="457415" y="465289"/>
                </a:lnTo>
                <a:lnTo>
                  <a:pt x="456704" y="463715"/>
                </a:lnTo>
                <a:lnTo>
                  <a:pt x="454291" y="461492"/>
                </a:lnTo>
                <a:lnTo>
                  <a:pt x="452894" y="461429"/>
                </a:lnTo>
                <a:lnTo>
                  <a:pt x="450430" y="463257"/>
                </a:lnTo>
                <a:lnTo>
                  <a:pt x="449021" y="464108"/>
                </a:lnTo>
                <a:lnTo>
                  <a:pt x="448183" y="467906"/>
                </a:lnTo>
                <a:lnTo>
                  <a:pt x="448513" y="469709"/>
                </a:lnTo>
                <a:lnTo>
                  <a:pt x="451446" y="472249"/>
                </a:lnTo>
                <a:lnTo>
                  <a:pt x="453047" y="472440"/>
                </a:lnTo>
                <a:lnTo>
                  <a:pt x="456323" y="471182"/>
                </a:lnTo>
                <a:lnTo>
                  <a:pt x="457415" y="469265"/>
                </a:lnTo>
                <a:lnTo>
                  <a:pt x="457454" y="467042"/>
                </a:lnTo>
                <a:close/>
              </a:path>
              <a:path w="575945" h="579120">
                <a:moveTo>
                  <a:pt x="457631" y="502386"/>
                </a:moveTo>
                <a:lnTo>
                  <a:pt x="457263" y="499465"/>
                </a:lnTo>
                <a:lnTo>
                  <a:pt x="456780" y="498055"/>
                </a:lnTo>
                <a:lnTo>
                  <a:pt x="454901" y="495033"/>
                </a:lnTo>
                <a:lnTo>
                  <a:pt x="452170" y="494931"/>
                </a:lnTo>
                <a:lnTo>
                  <a:pt x="450024" y="497624"/>
                </a:lnTo>
                <a:lnTo>
                  <a:pt x="449732" y="498894"/>
                </a:lnTo>
                <a:lnTo>
                  <a:pt x="449237" y="500011"/>
                </a:lnTo>
                <a:lnTo>
                  <a:pt x="449694" y="501446"/>
                </a:lnTo>
                <a:lnTo>
                  <a:pt x="449910" y="502780"/>
                </a:lnTo>
                <a:lnTo>
                  <a:pt x="451561" y="505904"/>
                </a:lnTo>
                <a:lnTo>
                  <a:pt x="453834" y="506260"/>
                </a:lnTo>
                <a:lnTo>
                  <a:pt x="456907" y="503834"/>
                </a:lnTo>
                <a:lnTo>
                  <a:pt x="457631" y="502386"/>
                </a:lnTo>
                <a:close/>
              </a:path>
              <a:path w="575945" h="579120">
                <a:moveTo>
                  <a:pt x="575881" y="281152"/>
                </a:moveTo>
                <a:lnTo>
                  <a:pt x="575513" y="271030"/>
                </a:lnTo>
                <a:lnTo>
                  <a:pt x="574598" y="260959"/>
                </a:lnTo>
                <a:lnTo>
                  <a:pt x="568147" y="223151"/>
                </a:lnTo>
                <a:lnTo>
                  <a:pt x="568147" y="299402"/>
                </a:lnTo>
                <a:lnTo>
                  <a:pt x="567575" y="310261"/>
                </a:lnTo>
                <a:lnTo>
                  <a:pt x="560285" y="353237"/>
                </a:lnTo>
                <a:lnTo>
                  <a:pt x="543293" y="403364"/>
                </a:lnTo>
                <a:lnTo>
                  <a:pt x="524535" y="438010"/>
                </a:lnTo>
                <a:lnTo>
                  <a:pt x="500087" y="470814"/>
                </a:lnTo>
                <a:lnTo>
                  <a:pt x="468160" y="502285"/>
                </a:lnTo>
                <a:lnTo>
                  <a:pt x="440423" y="523113"/>
                </a:lnTo>
                <a:lnTo>
                  <a:pt x="437172" y="523113"/>
                </a:lnTo>
                <a:lnTo>
                  <a:pt x="436791" y="525526"/>
                </a:lnTo>
                <a:lnTo>
                  <a:pt x="435978" y="530733"/>
                </a:lnTo>
                <a:lnTo>
                  <a:pt x="435267" y="520573"/>
                </a:lnTo>
                <a:lnTo>
                  <a:pt x="434860" y="518033"/>
                </a:lnTo>
                <a:lnTo>
                  <a:pt x="434771" y="511683"/>
                </a:lnTo>
                <a:lnTo>
                  <a:pt x="434809" y="487553"/>
                </a:lnTo>
                <a:lnTo>
                  <a:pt x="434936" y="483743"/>
                </a:lnTo>
                <a:lnTo>
                  <a:pt x="435038" y="476123"/>
                </a:lnTo>
                <a:lnTo>
                  <a:pt x="434809" y="474853"/>
                </a:lnTo>
                <a:lnTo>
                  <a:pt x="433489" y="451993"/>
                </a:lnTo>
                <a:lnTo>
                  <a:pt x="432968" y="441833"/>
                </a:lnTo>
                <a:lnTo>
                  <a:pt x="433044" y="432943"/>
                </a:lnTo>
                <a:lnTo>
                  <a:pt x="431495" y="418973"/>
                </a:lnTo>
                <a:lnTo>
                  <a:pt x="429882" y="411353"/>
                </a:lnTo>
                <a:lnTo>
                  <a:pt x="428294" y="402463"/>
                </a:lnTo>
                <a:lnTo>
                  <a:pt x="427850" y="401193"/>
                </a:lnTo>
                <a:lnTo>
                  <a:pt x="427774" y="400646"/>
                </a:lnTo>
                <a:lnTo>
                  <a:pt x="427774" y="525653"/>
                </a:lnTo>
                <a:lnTo>
                  <a:pt x="422325" y="529463"/>
                </a:lnTo>
                <a:lnTo>
                  <a:pt x="397395" y="542163"/>
                </a:lnTo>
                <a:lnTo>
                  <a:pt x="391655" y="545973"/>
                </a:lnTo>
                <a:lnTo>
                  <a:pt x="391502" y="548513"/>
                </a:lnTo>
                <a:lnTo>
                  <a:pt x="388924" y="544703"/>
                </a:lnTo>
                <a:lnTo>
                  <a:pt x="387756" y="552323"/>
                </a:lnTo>
                <a:lnTo>
                  <a:pt x="387019" y="545973"/>
                </a:lnTo>
                <a:lnTo>
                  <a:pt x="380822" y="551053"/>
                </a:lnTo>
                <a:lnTo>
                  <a:pt x="379310" y="552323"/>
                </a:lnTo>
                <a:lnTo>
                  <a:pt x="372452" y="552323"/>
                </a:lnTo>
                <a:lnTo>
                  <a:pt x="368935" y="553593"/>
                </a:lnTo>
                <a:lnTo>
                  <a:pt x="363562" y="553593"/>
                </a:lnTo>
                <a:lnTo>
                  <a:pt x="361696" y="551053"/>
                </a:lnTo>
                <a:lnTo>
                  <a:pt x="360400" y="549783"/>
                </a:lnTo>
                <a:lnTo>
                  <a:pt x="358254" y="547243"/>
                </a:lnTo>
                <a:lnTo>
                  <a:pt x="357873" y="545973"/>
                </a:lnTo>
                <a:lnTo>
                  <a:pt x="357797" y="539623"/>
                </a:lnTo>
                <a:lnTo>
                  <a:pt x="356806" y="533273"/>
                </a:lnTo>
                <a:lnTo>
                  <a:pt x="351497" y="492633"/>
                </a:lnTo>
                <a:lnTo>
                  <a:pt x="351370" y="485013"/>
                </a:lnTo>
                <a:lnTo>
                  <a:pt x="350139" y="468503"/>
                </a:lnTo>
                <a:lnTo>
                  <a:pt x="347687" y="438023"/>
                </a:lnTo>
                <a:lnTo>
                  <a:pt x="347535" y="436753"/>
                </a:lnTo>
                <a:lnTo>
                  <a:pt x="346913" y="436753"/>
                </a:lnTo>
                <a:lnTo>
                  <a:pt x="346608" y="441833"/>
                </a:lnTo>
                <a:lnTo>
                  <a:pt x="346075" y="446913"/>
                </a:lnTo>
                <a:lnTo>
                  <a:pt x="346062" y="483743"/>
                </a:lnTo>
                <a:lnTo>
                  <a:pt x="345935" y="506603"/>
                </a:lnTo>
                <a:lnTo>
                  <a:pt x="346278" y="512953"/>
                </a:lnTo>
                <a:lnTo>
                  <a:pt x="351091" y="547243"/>
                </a:lnTo>
                <a:lnTo>
                  <a:pt x="350761" y="548513"/>
                </a:lnTo>
                <a:lnTo>
                  <a:pt x="349465" y="551053"/>
                </a:lnTo>
                <a:lnTo>
                  <a:pt x="348932" y="552323"/>
                </a:lnTo>
                <a:lnTo>
                  <a:pt x="346646" y="557403"/>
                </a:lnTo>
                <a:lnTo>
                  <a:pt x="343687" y="558673"/>
                </a:lnTo>
                <a:lnTo>
                  <a:pt x="336181" y="558673"/>
                </a:lnTo>
                <a:lnTo>
                  <a:pt x="333095" y="559943"/>
                </a:lnTo>
                <a:lnTo>
                  <a:pt x="327418" y="559943"/>
                </a:lnTo>
                <a:lnTo>
                  <a:pt x="324853" y="561213"/>
                </a:lnTo>
                <a:lnTo>
                  <a:pt x="315087" y="563753"/>
                </a:lnTo>
                <a:lnTo>
                  <a:pt x="271678" y="563753"/>
                </a:lnTo>
                <a:lnTo>
                  <a:pt x="268808" y="562483"/>
                </a:lnTo>
                <a:lnTo>
                  <a:pt x="253517" y="562483"/>
                </a:lnTo>
                <a:lnTo>
                  <a:pt x="244767" y="561213"/>
                </a:lnTo>
                <a:lnTo>
                  <a:pt x="235686" y="561213"/>
                </a:lnTo>
                <a:lnTo>
                  <a:pt x="231965" y="559943"/>
                </a:lnTo>
                <a:lnTo>
                  <a:pt x="228142" y="557403"/>
                </a:lnTo>
                <a:lnTo>
                  <a:pt x="224243" y="557403"/>
                </a:lnTo>
                <a:lnTo>
                  <a:pt x="221894" y="556133"/>
                </a:lnTo>
                <a:lnTo>
                  <a:pt x="221272" y="556133"/>
                </a:lnTo>
                <a:lnTo>
                  <a:pt x="218122" y="551053"/>
                </a:lnTo>
                <a:lnTo>
                  <a:pt x="216903" y="547243"/>
                </a:lnTo>
                <a:lnTo>
                  <a:pt x="219595" y="535813"/>
                </a:lnTo>
                <a:lnTo>
                  <a:pt x="220421" y="528688"/>
                </a:lnTo>
                <a:lnTo>
                  <a:pt x="220294" y="524433"/>
                </a:lnTo>
                <a:lnTo>
                  <a:pt x="219913" y="516763"/>
                </a:lnTo>
                <a:lnTo>
                  <a:pt x="219519" y="512953"/>
                </a:lnTo>
                <a:lnTo>
                  <a:pt x="219265" y="498983"/>
                </a:lnTo>
                <a:lnTo>
                  <a:pt x="219024" y="481203"/>
                </a:lnTo>
                <a:lnTo>
                  <a:pt x="218795" y="468503"/>
                </a:lnTo>
                <a:lnTo>
                  <a:pt x="218617" y="460883"/>
                </a:lnTo>
                <a:lnTo>
                  <a:pt x="218071" y="451993"/>
                </a:lnTo>
                <a:lnTo>
                  <a:pt x="217462" y="440563"/>
                </a:lnTo>
                <a:lnTo>
                  <a:pt x="216979" y="432943"/>
                </a:lnTo>
                <a:lnTo>
                  <a:pt x="216471" y="432943"/>
                </a:lnTo>
                <a:lnTo>
                  <a:pt x="216293" y="434213"/>
                </a:lnTo>
                <a:lnTo>
                  <a:pt x="215861" y="436753"/>
                </a:lnTo>
                <a:lnTo>
                  <a:pt x="214668" y="472313"/>
                </a:lnTo>
                <a:lnTo>
                  <a:pt x="214236" y="479933"/>
                </a:lnTo>
                <a:lnTo>
                  <a:pt x="213715" y="483743"/>
                </a:lnTo>
                <a:lnTo>
                  <a:pt x="213321" y="498983"/>
                </a:lnTo>
                <a:lnTo>
                  <a:pt x="212750" y="525653"/>
                </a:lnTo>
                <a:lnTo>
                  <a:pt x="212128" y="543433"/>
                </a:lnTo>
                <a:lnTo>
                  <a:pt x="212471" y="544703"/>
                </a:lnTo>
                <a:lnTo>
                  <a:pt x="211048" y="548513"/>
                </a:lnTo>
                <a:lnTo>
                  <a:pt x="209283" y="551053"/>
                </a:lnTo>
                <a:lnTo>
                  <a:pt x="207886" y="552323"/>
                </a:lnTo>
                <a:lnTo>
                  <a:pt x="207111" y="553593"/>
                </a:lnTo>
                <a:lnTo>
                  <a:pt x="206451" y="553593"/>
                </a:lnTo>
                <a:lnTo>
                  <a:pt x="200406" y="552323"/>
                </a:lnTo>
                <a:lnTo>
                  <a:pt x="195389" y="551053"/>
                </a:lnTo>
                <a:lnTo>
                  <a:pt x="189763" y="549783"/>
                </a:lnTo>
                <a:lnTo>
                  <a:pt x="189141" y="548513"/>
                </a:lnTo>
                <a:lnTo>
                  <a:pt x="188658" y="548513"/>
                </a:lnTo>
                <a:lnTo>
                  <a:pt x="182308" y="547243"/>
                </a:lnTo>
                <a:lnTo>
                  <a:pt x="159156" y="543433"/>
                </a:lnTo>
                <a:lnTo>
                  <a:pt x="152806" y="542163"/>
                </a:lnTo>
                <a:lnTo>
                  <a:pt x="149948" y="539623"/>
                </a:lnTo>
                <a:lnTo>
                  <a:pt x="148234" y="535813"/>
                </a:lnTo>
                <a:lnTo>
                  <a:pt x="146202" y="533273"/>
                </a:lnTo>
                <a:lnTo>
                  <a:pt x="146126" y="532003"/>
                </a:lnTo>
                <a:lnTo>
                  <a:pt x="145910" y="529463"/>
                </a:lnTo>
                <a:lnTo>
                  <a:pt x="145694" y="526923"/>
                </a:lnTo>
                <a:lnTo>
                  <a:pt x="145440" y="519303"/>
                </a:lnTo>
                <a:lnTo>
                  <a:pt x="145351" y="511683"/>
                </a:lnTo>
                <a:lnTo>
                  <a:pt x="144424" y="490093"/>
                </a:lnTo>
                <a:lnTo>
                  <a:pt x="143967" y="480377"/>
                </a:lnTo>
                <a:lnTo>
                  <a:pt x="143967" y="529463"/>
                </a:lnTo>
                <a:lnTo>
                  <a:pt x="139433" y="529463"/>
                </a:lnTo>
                <a:lnTo>
                  <a:pt x="138811" y="528688"/>
                </a:lnTo>
                <a:lnTo>
                  <a:pt x="143967" y="529463"/>
                </a:lnTo>
                <a:lnTo>
                  <a:pt x="143967" y="480377"/>
                </a:lnTo>
                <a:lnTo>
                  <a:pt x="143408" y="468503"/>
                </a:lnTo>
                <a:lnTo>
                  <a:pt x="143002" y="458343"/>
                </a:lnTo>
                <a:lnTo>
                  <a:pt x="142811" y="451993"/>
                </a:lnTo>
                <a:lnTo>
                  <a:pt x="142811" y="446913"/>
                </a:lnTo>
                <a:lnTo>
                  <a:pt x="142976" y="441833"/>
                </a:lnTo>
                <a:lnTo>
                  <a:pt x="143179" y="429133"/>
                </a:lnTo>
                <a:lnTo>
                  <a:pt x="143560" y="425323"/>
                </a:lnTo>
                <a:lnTo>
                  <a:pt x="143954" y="420243"/>
                </a:lnTo>
                <a:lnTo>
                  <a:pt x="144322" y="418973"/>
                </a:lnTo>
                <a:lnTo>
                  <a:pt x="144691" y="412623"/>
                </a:lnTo>
                <a:lnTo>
                  <a:pt x="146481" y="407543"/>
                </a:lnTo>
                <a:lnTo>
                  <a:pt x="148856" y="399923"/>
                </a:lnTo>
                <a:lnTo>
                  <a:pt x="150291" y="397383"/>
                </a:lnTo>
                <a:lnTo>
                  <a:pt x="153073" y="393573"/>
                </a:lnTo>
                <a:lnTo>
                  <a:pt x="154698" y="391033"/>
                </a:lnTo>
                <a:lnTo>
                  <a:pt x="158242" y="389763"/>
                </a:lnTo>
                <a:lnTo>
                  <a:pt x="159562" y="388493"/>
                </a:lnTo>
                <a:lnTo>
                  <a:pt x="162585" y="387223"/>
                </a:lnTo>
                <a:lnTo>
                  <a:pt x="164223" y="387223"/>
                </a:lnTo>
                <a:lnTo>
                  <a:pt x="166852" y="385953"/>
                </a:lnTo>
                <a:lnTo>
                  <a:pt x="167906" y="385953"/>
                </a:lnTo>
                <a:lnTo>
                  <a:pt x="173177" y="384683"/>
                </a:lnTo>
                <a:lnTo>
                  <a:pt x="174256" y="383413"/>
                </a:lnTo>
                <a:lnTo>
                  <a:pt x="181711" y="383413"/>
                </a:lnTo>
                <a:lnTo>
                  <a:pt x="188480" y="382143"/>
                </a:lnTo>
                <a:lnTo>
                  <a:pt x="212471" y="382143"/>
                </a:lnTo>
                <a:lnTo>
                  <a:pt x="219227" y="380873"/>
                </a:lnTo>
                <a:lnTo>
                  <a:pt x="223621" y="380873"/>
                </a:lnTo>
                <a:lnTo>
                  <a:pt x="227596" y="378333"/>
                </a:lnTo>
                <a:lnTo>
                  <a:pt x="230593" y="374523"/>
                </a:lnTo>
                <a:lnTo>
                  <a:pt x="231216" y="374523"/>
                </a:lnTo>
                <a:lnTo>
                  <a:pt x="244132" y="341503"/>
                </a:lnTo>
                <a:lnTo>
                  <a:pt x="244017" y="333883"/>
                </a:lnTo>
                <a:lnTo>
                  <a:pt x="243865" y="331343"/>
                </a:lnTo>
                <a:lnTo>
                  <a:pt x="243027" y="328803"/>
                </a:lnTo>
                <a:lnTo>
                  <a:pt x="238582" y="323723"/>
                </a:lnTo>
                <a:lnTo>
                  <a:pt x="242900" y="323723"/>
                </a:lnTo>
                <a:lnTo>
                  <a:pt x="239903" y="317373"/>
                </a:lnTo>
                <a:lnTo>
                  <a:pt x="239560" y="317373"/>
                </a:lnTo>
                <a:lnTo>
                  <a:pt x="238798" y="313563"/>
                </a:lnTo>
                <a:lnTo>
                  <a:pt x="234619" y="311023"/>
                </a:lnTo>
                <a:lnTo>
                  <a:pt x="236829" y="312293"/>
                </a:lnTo>
                <a:lnTo>
                  <a:pt x="235686" y="311023"/>
                </a:lnTo>
                <a:lnTo>
                  <a:pt x="233413" y="308483"/>
                </a:lnTo>
                <a:lnTo>
                  <a:pt x="232854" y="307213"/>
                </a:lnTo>
                <a:lnTo>
                  <a:pt x="230060" y="305943"/>
                </a:lnTo>
                <a:lnTo>
                  <a:pt x="227571" y="303403"/>
                </a:lnTo>
                <a:lnTo>
                  <a:pt x="223342" y="299593"/>
                </a:lnTo>
                <a:lnTo>
                  <a:pt x="221259" y="297053"/>
                </a:lnTo>
                <a:lnTo>
                  <a:pt x="217398" y="289433"/>
                </a:lnTo>
                <a:lnTo>
                  <a:pt x="214909" y="285623"/>
                </a:lnTo>
                <a:lnTo>
                  <a:pt x="213664" y="280543"/>
                </a:lnTo>
                <a:lnTo>
                  <a:pt x="203542" y="242443"/>
                </a:lnTo>
                <a:lnTo>
                  <a:pt x="202730" y="238633"/>
                </a:lnTo>
                <a:lnTo>
                  <a:pt x="201790" y="231013"/>
                </a:lnTo>
                <a:lnTo>
                  <a:pt x="201714" y="228473"/>
                </a:lnTo>
                <a:lnTo>
                  <a:pt x="200050" y="217043"/>
                </a:lnTo>
                <a:lnTo>
                  <a:pt x="198729" y="209423"/>
                </a:lnTo>
                <a:lnTo>
                  <a:pt x="199745" y="192913"/>
                </a:lnTo>
                <a:lnTo>
                  <a:pt x="201104" y="186563"/>
                </a:lnTo>
                <a:lnTo>
                  <a:pt x="204546" y="171323"/>
                </a:lnTo>
                <a:lnTo>
                  <a:pt x="207200" y="162433"/>
                </a:lnTo>
                <a:lnTo>
                  <a:pt x="213093" y="151003"/>
                </a:lnTo>
                <a:lnTo>
                  <a:pt x="215544" y="145923"/>
                </a:lnTo>
                <a:lnTo>
                  <a:pt x="221221" y="137033"/>
                </a:lnTo>
                <a:lnTo>
                  <a:pt x="228117" y="129413"/>
                </a:lnTo>
                <a:lnTo>
                  <a:pt x="228828" y="128143"/>
                </a:lnTo>
                <a:lnTo>
                  <a:pt x="231343" y="126873"/>
                </a:lnTo>
                <a:lnTo>
                  <a:pt x="233705" y="124333"/>
                </a:lnTo>
                <a:lnTo>
                  <a:pt x="238010" y="121793"/>
                </a:lnTo>
                <a:lnTo>
                  <a:pt x="239356" y="120523"/>
                </a:lnTo>
                <a:lnTo>
                  <a:pt x="242138" y="117983"/>
                </a:lnTo>
                <a:lnTo>
                  <a:pt x="244068" y="116713"/>
                </a:lnTo>
                <a:lnTo>
                  <a:pt x="248285" y="116713"/>
                </a:lnTo>
                <a:lnTo>
                  <a:pt x="250355" y="115443"/>
                </a:lnTo>
                <a:lnTo>
                  <a:pt x="256222" y="112903"/>
                </a:lnTo>
                <a:lnTo>
                  <a:pt x="259969" y="111633"/>
                </a:lnTo>
                <a:lnTo>
                  <a:pt x="289318" y="111633"/>
                </a:lnTo>
                <a:lnTo>
                  <a:pt x="291172" y="112903"/>
                </a:lnTo>
                <a:lnTo>
                  <a:pt x="298716" y="114173"/>
                </a:lnTo>
                <a:lnTo>
                  <a:pt x="306019" y="116713"/>
                </a:lnTo>
                <a:lnTo>
                  <a:pt x="312978" y="120523"/>
                </a:lnTo>
                <a:lnTo>
                  <a:pt x="319481" y="124333"/>
                </a:lnTo>
                <a:lnTo>
                  <a:pt x="320230" y="125603"/>
                </a:lnTo>
                <a:lnTo>
                  <a:pt x="321056" y="125603"/>
                </a:lnTo>
                <a:lnTo>
                  <a:pt x="344589" y="153543"/>
                </a:lnTo>
                <a:lnTo>
                  <a:pt x="346316" y="157353"/>
                </a:lnTo>
                <a:lnTo>
                  <a:pt x="349567" y="167513"/>
                </a:lnTo>
                <a:lnTo>
                  <a:pt x="352132" y="173863"/>
                </a:lnTo>
                <a:lnTo>
                  <a:pt x="353047" y="187833"/>
                </a:lnTo>
                <a:lnTo>
                  <a:pt x="353872" y="194183"/>
                </a:lnTo>
                <a:lnTo>
                  <a:pt x="354939" y="204343"/>
                </a:lnTo>
                <a:lnTo>
                  <a:pt x="354914" y="208153"/>
                </a:lnTo>
                <a:lnTo>
                  <a:pt x="353910" y="214503"/>
                </a:lnTo>
                <a:lnTo>
                  <a:pt x="353479" y="215773"/>
                </a:lnTo>
                <a:lnTo>
                  <a:pt x="352907" y="225933"/>
                </a:lnTo>
                <a:lnTo>
                  <a:pt x="349605" y="241173"/>
                </a:lnTo>
                <a:lnTo>
                  <a:pt x="347992" y="244983"/>
                </a:lnTo>
                <a:lnTo>
                  <a:pt x="347738" y="247523"/>
                </a:lnTo>
                <a:lnTo>
                  <a:pt x="346837" y="251333"/>
                </a:lnTo>
                <a:lnTo>
                  <a:pt x="346430" y="252603"/>
                </a:lnTo>
                <a:lnTo>
                  <a:pt x="345833" y="255143"/>
                </a:lnTo>
                <a:lnTo>
                  <a:pt x="345516" y="255143"/>
                </a:lnTo>
                <a:lnTo>
                  <a:pt x="344385" y="261493"/>
                </a:lnTo>
                <a:lnTo>
                  <a:pt x="341693" y="267843"/>
                </a:lnTo>
                <a:lnTo>
                  <a:pt x="339382" y="275463"/>
                </a:lnTo>
                <a:lnTo>
                  <a:pt x="336118" y="283083"/>
                </a:lnTo>
                <a:lnTo>
                  <a:pt x="335140" y="288163"/>
                </a:lnTo>
                <a:lnTo>
                  <a:pt x="329425" y="297053"/>
                </a:lnTo>
                <a:lnTo>
                  <a:pt x="324789" y="305943"/>
                </a:lnTo>
                <a:lnTo>
                  <a:pt x="319849" y="309753"/>
                </a:lnTo>
                <a:lnTo>
                  <a:pt x="319836" y="318643"/>
                </a:lnTo>
                <a:lnTo>
                  <a:pt x="321614" y="327533"/>
                </a:lnTo>
                <a:lnTo>
                  <a:pt x="318820" y="323723"/>
                </a:lnTo>
                <a:lnTo>
                  <a:pt x="316738" y="336423"/>
                </a:lnTo>
                <a:lnTo>
                  <a:pt x="316712" y="344043"/>
                </a:lnTo>
                <a:lnTo>
                  <a:pt x="317119" y="352933"/>
                </a:lnTo>
                <a:lnTo>
                  <a:pt x="317474" y="355473"/>
                </a:lnTo>
                <a:lnTo>
                  <a:pt x="320535" y="363093"/>
                </a:lnTo>
                <a:lnTo>
                  <a:pt x="323049" y="366903"/>
                </a:lnTo>
                <a:lnTo>
                  <a:pt x="327456" y="374523"/>
                </a:lnTo>
                <a:lnTo>
                  <a:pt x="329501" y="375793"/>
                </a:lnTo>
                <a:lnTo>
                  <a:pt x="332105" y="375793"/>
                </a:lnTo>
                <a:lnTo>
                  <a:pt x="340448" y="377063"/>
                </a:lnTo>
                <a:lnTo>
                  <a:pt x="355663" y="377063"/>
                </a:lnTo>
                <a:lnTo>
                  <a:pt x="370890" y="378333"/>
                </a:lnTo>
                <a:lnTo>
                  <a:pt x="385673" y="378333"/>
                </a:lnTo>
                <a:lnTo>
                  <a:pt x="390296" y="380873"/>
                </a:lnTo>
                <a:lnTo>
                  <a:pt x="398081" y="382143"/>
                </a:lnTo>
                <a:lnTo>
                  <a:pt x="401320" y="383413"/>
                </a:lnTo>
                <a:lnTo>
                  <a:pt x="405358" y="384683"/>
                </a:lnTo>
                <a:lnTo>
                  <a:pt x="406146" y="384683"/>
                </a:lnTo>
                <a:lnTo>
                  <a:pt x="409206" y="388493"/>
                </a:lnTo>
                <a:lnTo>
                  <a:pt x="421487" y="418973"/>
                </a:lnTo>
                <a:lnTo>
                  <a:pt x="422821" y="426593"/>
                </a:lnTo>
                <a:lnTo>
                  <a:pt x="423684" y="430403"/>
                </a:lnTo>
                <a:lnTo>
                  <a:pt x="424116" y="438023"/>
                </a:lnTo>
                <a:lnTo>
                  <a:pt x="424357" y="441833"/>
                </a:lnTo>
                <a:lnTo>
                  <a:pt x="424738" y="449453"/>
                </a:lnTo>
                <a:lnTo>
                  <a:pt x="424967" y="454533"/>
                </a:lnTo>
                <a:lnTo>
                  <a:pt x="425399" y="468503"/>
                </a:lnTo>
                <a:lnTo>
                  <a:pt x="425805" y="490093"/>
                </a:lnTo>
                <a:lnTo>
                  <a:pt x="426466" y="518033"/>
                </a:lnTo>
                <a:lnTo>
                  <a:pt x="426580" y="520573"/>
                </a:lnTo>
                <a:lnTo>
                  <a:pt x="426745" y="523113"/>
                </a:lnTo>
                <a:lnTo>
                  <a:pt x="427774" y="525653"/>
                </a:lnTo>
                <a:lnTo>
                  <a:pt x="427774" y="400646"/>
                </a:lnTo>
                <a:lnTo>
                  <a:pt x="426974" y="394843"/>
                </a:lnTo>
                <a:lnTo>
                  <a:pt x="425373" y="391033"/>
                </a:lnTo>
                <a:lnTo>
                  <a:pt x="423011" y="385953"/>
                </a:lnTo>
                <a:lnTo>
                  <a:pt x="422440" y="385953"/>
                </a:lnTo>
                <a:lnTo>
                  <a:pt x="415378" y="380873"/>
                </a:lnTo>
                <a:lnTo>
                  <a:pt x="408127" y="377063"/>
                </a:lnTo>
                <a:lnTo>
                  <a:pt x="396570" y="375793"/>
                </a:lnTo>
                <a:lnTo>
                  <a:pt x="387235" y="370713"/>
                </a:lnTo>
                <a:lnTo>
                  <a:pt x="356857" y="370713"/>
                </a:lnTo>
                <a:lnTo>
                  <a:pt x="340309" y="369443"/>
                </a:lnTo>
                <a:lnTo>
                  <a:pt x="330885" y="364363"/>
                </a:lnTo>
                <a:lnTo>
                  <a:pt x="326390" y="356743"/>
                </a:lnTo>
                <a:lnTo>
                  <a:pt x="324396" y="349123"/>
                </a:lnTo>
                <a:lnTo>
                  <a:pt x="325158" y="335153"/>
                </a:lnTo>
                <a:lnTo>
                  <a:pt x="326250" y="331343"/>
                </a:lnTo>
                <a:lnTo>
                  <a:pt x="326986" y="327533"/>
                </a:lnTo>
                <a:lnTo>
                  <a:pt x="328218" y="321183"/>
                </a:lnTo>
                <a:lnTo>
                  <a:pt x="324967" y="316103"/>
                </a:lnTo>
                <a:lnTo>
                  <a:pt x="329933" y="309753"/>
                </a:lnTo>
                <a:lnTo>
                  <a:pt x="333146" y="304673"/>
                </a:lnTo>
                <a:lnTo>
                  <a:pt x="335711" y="302133"/>
                </a:lnTo>
                <a:lnTo>
                  <a:pt x="339432" y="295783"/>
                </a:lnTo>
                <a:lnTo>
                  <a:pt x="342150" y="288163"/>
                </a:lnTo>
                <a:lnTo>
                  <a:pt x="344449" y="280543"/>
                </a:lnTo>
                <a:lnTo>
                  <a:pt x="349338" y="267843"/>
                </a:lnTo>
                <a:lnTo>
                  <a:pt x="358152" y="223393"/>
                </a:lnTo>
                <a:lnTo>
                  <a:pt x="359092" y="219583"/>
                </a:lnTo>
                <a:lnTo>
                  <a:pt x="360553" y="210693"/>
                </a:lnTo>
                <a:lnTo>
                  <a:pt x="361480" y="204343"/>
                </a:lnTo>
                <a:lnTo>
                  <a:pt x="362851" y="191643"/>
                </a:lnTo>
                <a:lnTo>
                  <a:pt x="361950" y="184023"/>
                </a:lnTo>
                <a:lnTo>
                  <a:pt x="348424" y="142113"/>
                </a:lnTo>
                <a:lnTo>
                  <a:pt x="320243" y="116713"/>
                </a:lnTo>
                <a:lnTo>
                  <a:pt x="318325" y="115443"/>
                </a:lnTo>
                <a:lnTo>
                  <a:pt x="314134" y="111633"/>
                </a:lnTo>
                <a:lnTo>
                  <a:pt x="311581" y="110363"/>
                </a:lnTo>
                <a:lnTo>
                  <a:pt x="305155" y="109093"/>
                </a:lnTo>
                <a:lnTo>
                  <a:pt x="301523" y="109093"/>
                </a:lnTo>
                <a:lnTo>
                  <a:pt x="294043" y="106553"/>
                </a:lnTo>
                <a:lnTo>
                  <a:pt x="290144" y="105283"/>
                </a:lnTo>
                <a:lnTo>
                  <a:pt x="280200" y="102743"/>
                </a:lnTo>
                <a:lnTo>
                  <a:pt x="274066" y="101473"/>
                </a:lnTo>
                <a:lnTo>
                  <a:pt x="262763" y="104013"/>
                </a:lnTo>
                <a:lnTo>
                  <a:pt x="257924" y="105283"/>
                </a:lnTo>
                <a:lnTo>
                  <a:pt x="252717" y="107823"/>
                </a:lnTo>
                <a:lnTo>
                  <a:pt x="251777" y="107823"/>
                </a:lnTo>
                <a:lnTo>
                  <a:pt x="250050" y="109093"/>
                </a:lnTo>
                <a:lnTo>
                  <a:pt x="249123" y="109093"/>
                </a:lnTo>
                <a:lnTo>
                  <a:pt x="239141" y="112903"/>
                </a:lnTo>
                <a:lnTo>
                  <a:pt x="233578" y="116713"/>
                </a:lnTo>
                <a:lnTo>
                  <a:pt x="232117" y="116713"/>
                </a:lnTo>
                <a:lnTo>
                  <a:pt x="227495" y="120523"/>
                </a:lnTo>
                <a:lnTo>
                  <a:pt x="224256" y="123063"/>
                </a:lnTo>
                <a:lnTo>
                  <a:pt x="219798" y="126873"/>
                </a:lnTo>
                <a:lnTo>
                  <a:pt x="218681" y="128143"/>
                </a:lnTo>
                <a:lnTo>
                  <a:pt x="213791" y="131953"/>
                </a:lnTo>
                <a:lnTo>
                  <a:pt x="195643" y="167513"/>
                </a:lnTo>
                <a:lnTo>
                  <a:pt x="191274" y="204343"/>
                </a:lnTo>
                <a:lnTo>
                  <a:pt x="191300" y="210693"/>
                </a:lnTo>
                <a:lnTo>
                  <a:pt x="191884" y="217043"/>
                </a:lnTo>
                <a:lnTo>
                  <a:pt x="195338" y="233553"/>
                </a:lnTo>
                <a:lnTo>
                  <a:pt x="196646" y="241173"/>
                </a:lnTo>
                <a:lnTo>
                  <a:pt x="196621" y="243713"/>
                </a:lnTo>
                <a:lnTo>
                  <a:pt x="198170" y="255143"/>
                </a:lnTo>
                <a:lnTo>
                  <a:pt x="199377" y="261493"/>
                </a:lnTo>
                <a:lnTo>
                  <a:pt x="204177" y="272923"/>
                </a:lnTo>
                <a:lnTo>
                  <a:pt x="205536" y="278003"/>
                </a:lnTo>
                <a:lnTo>
                  <a:pt x="225806" y="311023"/>
                </a:lnTo>
                <a:lnTo>
                  <a:pt x="230238" y="314833"/>
                </a:lnTo>
                <a:lnTo>
                  <a:pt x="238328" y="323723"/>
                </a:lnTo>
                <a:lnTo>
                  <a:pt x="233654" y="326263"/>
                </a:lnTo>
                <a:lnTo>
                  <a:pt x="238506" y="331343"/>
                </a:lnTo>
                <a:lnTo>
                  <a:pt x="238506" y="335153"/>
                </a:lnTo>
                <a:lnTo>
                  <a:pt x="239293" y="336423"/>
                </a:lnTo>
                <a:lnTo>
                  <a:pt x="239077" y="340233"/>
                </a:lnTo>
                <a:lnTo>
                  <a:pt x="238518" y="344043"/>
                </a:lnTo>
                <a:lnTo>
                  <a:pt x="234213" y="352933"/>
                </a:lnTo>
                <a:lnTo>
                  <a:pt x="232435" y="358013"/>
                </a:lnTo>
                <a:lnTo>
                  <a:pt x="228968" y="364363"/>
                </a:lnTo>
                <a:lnTo>
                  <a:pt x="228841" y="364363"/>
                </a:lnTo>
                <a:lnTo>
                  <a:pt x="228396" y="366903"/>
                </a:lnTo>
                <a:lnTo>
                  <a:pt x="228003" y="368173"/>
                </a:lnTo>
                <a:lnTo>
                  <a:pt x="227596" y="368173"/>
                </a:lnTo>
                <a:lnTo>
                  <a:pt x="227279" y="369443"/>
                </a:lnTo>
                <a:lnTo>
                  <a:pt x="225450" y="370281"/>
                </a:lnTo>
                <a:lnTo>
                  <a:pt x="224790" y="370713"/>
                </a:lnTo>
                <a:lnTo>
                  <a:pt x="224497" y="370713"/>
                </a:lnTo>
                <a:lnTo>
                  <a:pt x="224205" y="370713"/>
                </a:lnTo>
                <a:lnTo>
                  <a:pt x="223735" y="371983"/>
                </a:lnTo>
                <a:lnTo>
                  <a:pt x="223215" y="371983"/>
                </a:lnTo>
                <a:lnTo>
                  <a:pt x="214464" y="373253"/>
                </a:lnTo>
                <a:lnTo>
                  <a:pt x="186169" y="375793"/>
                </a:lnTo>
                <a:lnTo>
                  <a:pt x="177203" y="375793"/>
                </a:lnTo>
                <a:lnTo>
                  <a:pt x="174955" y="377063"/>
                </a:lnTo>
                <a:lnTo>
                  <a:pt x="172694" y="377063"/>
                </a:lnTo>
                <a:lnTo>
                  <a:pt x="166458" y="378333"/>
                </a:lnTo>
                <a:lnTo>
                  <a:pt x="156616" y="382143"/>
                </a:lnTo>
                <a:lnTo>
                  <a:pt x="155067" y="383413"/>
                </a:lnTo>
                <a:lnTo>
                  <a:pt x="150279" y="388493"/>
                </a:lnTo>
                <a:lnTo>
                  <a:pt x="146621" y="392303"/>
                </a:lnTo>
                <a:lnTo>
                  <a:pt x="141693" y="398653"/>
                </a:lnTo>
                <a:lnTo>
                  <a:pt x="140703" y="401193"/>
                </a:lnTo>
                <a:lnTo>
                  <a:pt x="138874" y="405003"/>
                </a:lnTo>
                <a:lnTo>
                  <a:pt x="138544" y="406273"/>
                </a:lnTo>
                <a:lnTo>
                  <a:pt x="136486" y="411353"/>
                </a:lnTo>
                <a:lnTo>
                  <a:pt x="135712" y="413893"/>
                </a:lnTo>
                <a:lnTo>
                  <a:pt x="135318" y="422783"/>
                </a:lnTo>
                <a:lnTo>
                  <a:pt x="135039" y="425323"/>
                </a:lnTo>
                <a:lnTo>
                  <a:pt x="134924" y="441833"/>
                </a:lnTo>
                <a:lnTo>
                  <a:pt x="135153" y="472313"/>
                </a:lnTo>
                <a:lnTo>
                  <a:pt x="135280" y="482473"/>
                </a:lnTo>
                <a:lnTo>
                  <a:pt x="135407" y="507873"/>
                </a:lnTo>
                <a:lnTo>
                  <a:pt x="135191" y="511683"/>
                </a:lnTo>
                <a:lnTo>
                  <a:pt x="135064" y="521843"/>
                </a:lnTo>
                <a:lnTo>
                  <a:pt x="135343" y="524433"/>
                </a:lnTo>
                <a:lnTo>
                  <a:pt x="135382" y="525487"/>
                </a:lnTo>
                <a:lnTo>
                  <a:pt x="135305" y="524383"/>
                </a:lnTo>
                <a:lnTo>
                  <a:pt x="131178" y="519303"/>
                </a:lnTo>
                <a:lnTo>
                  <a:pt x="127825" y="519303"/>
                </a:lnTo>
                <a:lnTo>
                  <a:pt x="119583" y="513194"/>
                </a:lnTo>
                <a:lnTo>
                  <a:pt x="119583" y="520547"/>
                </a:lnTo>
                <a:lnTo>
                  <a:pt x="119405" y="520573"/>
                </a:lnTo>
                <a:lnTo>
                  <a:pt x="118935" y="520573"/>
                </a:lnTo>
                <a:lnTo>
                  <a:pt x="119583" y="520547"/>
                </a:lnTo>
                <a:lnTo>
                  <a:pt x="119583" y="513194"/>
                </a:lnTo>
                <a:lnTo>
                  <a:pt x="87401" y="484784"/>
                </a:lnTo>
                <a:lnTo>
                  <a:pt x="52374" y="441325"/>
                </a:lnTo>
                <a:lnTo>
                  <a:pt x="27609" y="395033"/>
                </a:lnTo>
                <a:lnTo>
                  <a:pt x="12700" y="347878"/>
                </a:lnTo>
                <a:lnTo>
                  <a:pt x="6578" y="299732"/>
                </a:lnTo>
                <a:lnTo>
                  <a:pt x="6172" y="286969"/>
                </a:lnTo>
                <a:lnTo>
                  <a:pt x="6565" y="267322"/>
                </a:lnTo>
                <a:lnTo>
                  <a:pt x="7277" y="260489"/>
                </a:lnTo>
                <a:lnTo>
                  <a:pt x="16014" y="215684"/>
                </a:lnTo>
                <a:lnTo>
                  <a:pt x="22796" y="196545"/>
                </a:lnTo>
                <a:lnTo>
                  <a:pt x="25323" y="188760"/>
                </a:lnTo>
                <a:lnTo>
                  <a:pt x="45796" y="146138"/>
                </a:lnTo>
                <a:lnTo>
                  <a:pt x="76060" y="103759"/>
                </a:lnTo>
                <a:lnTo>
                  <a:pt x="110045" y="70929"/>
                </a:lnTo>
                <a:lnTo>
                  <a:pt x="144310" y="46901"/>
                </a:lnTo>
                <a:lnTo>
                  <a:pt x="181914" y="28600"/>
                </a:lnTo>
                <a:lnTo>
                  <a:pt x="224472" y="15163"/>
                </a:lnTo>
                <a:lnTo>
                  <a:pt x="268122" y="8763"/>
                </a:lnTo>
                <a:lnTo>
                  <a:pt x="282727" y="8191"/>
                </a:lnTo>
                <a:lnTo>
                  <a:pt x="297383" y="8420"/>
                </a:lnTo>
                <a:lnTo>
                  <a:pt x="338543" y="13004"/>
                </a:lnTo>
                <a:lnTo>
                  <a:pt x="377101" y="22999"/>
                </a:lnTo>
                <a:lnTo>
                  <a:pt x="421005" y="41859"/>
                </a:lnTo>
                <a:lnTo>
                  <a:pt x="455993" y="64185"/>
                </a:lnTo>
                <a:lnTo>
                  <a:pt x="497674" y="102768"/>
                </a:lnTo>
                <a:lnTo>
                  <a:pt x="523481" y="137083"/>
                </a:lnTo>
                <a:lnTo>
                  <a:pt x="544499" y="175679"/>
                </a:lnTo>
                <a:lnTo>
                  <a:pt x="558114" y="214363"/>
                </a:lnTo>
                <a:lnTo>
                  <a:pt x="566051" y="252691"/>
                </a:lnTo>
                <a:lnTo>
                  <a:pt x="568147" y="299402"/>
                </a:lnTo>
                <a:lnTo>
                  <a:pt x="568147" y="223151"/>
                </a:lnTo>
                <a:lnTo>
                  <a:pt x="549630" y="168300"/>
                </a:lnTo>
                <a:lnTo>
                  <a:pt x="530440" y="132448"/>
                </a:lnTo>
                <a:lnTo>
                  <a:pt x="494030" y="86715"/>
                </a:lnTo>
                <a:lnTo>
                  <a:pt x="457923" y="55702"/>
                </a:lnTo>
                <a:lnTo>
                  <a:pt x="413118" y="28702"/>
                </a:lnTo>
                <a:lnTo>
                  <a:pt x="364197" y="10121"/>
                </a:lnTo>
                <a:lnTo>
                  <a:pt x="326682" y="2438"/>
                </a:lnTo>
                <a:lnTo>
                  <a:pt x="285102" y="0"/>
                </a:lnTo>
                <a:lnTo>
                  <a:pt x="263690" y="1079"/>
                </a:lnTo>
                <a:lnTo>
                  <a:pt x="221602" y="7797"/>
                </a:lnTo>
                <a:lnTo>
                  <a:pt x="172808" y="24003"/>
                </a:lnTo>
                <a:lnTo>
                  <a:pt x="136499" y="43040"/>
                </a:lnTo>
                <a:lnTo>
                  <a:pt x="99390" y="69938"/>
                </a:lnTo>
                <a:lnTo>
                  <a:pt x="68948" y="100279"/>
                </a:lnTo>
                <a:lnTo>
                  <a:pt x="45199" y="131851"/>
                </a:lnTo>
                <a:lnTo>
                  <a:pt x="14109" y="193725"/>
                </a:lnTo>
                <a:lnTo>
                  <a:pt x="4775" y="231203"/>
                </a:lnTo>
                <a:lnTo>
                  <a:pt x="0" y="284886"/>
                </a:lnTo>
                <a:lnTo>
                  <a:pt x="88" y="302006"/>
                </a:lnTo>
                <a:lnTo>
                  <a:pt x="7353" y="352679"/>
                </a:lnTo>
                <a:lnTo>
                  <a:pt x="19253" y="392188"/>
                </a:lnTo>
                <a:lnTo>
                  <a:pt x="38938" y="433590"/>
                </a:lnTo>
                <a:lnTo>
                  <a:pt x="64985" y="470928"/>
                </a:lnTo>
                <a:lnTo>
                  <a:pt x="92659" y="500303"/>
                </a:lnTo>
                <a:lnTo>
                  <a:pt x="118605" y="520573"/>
                </a:lnTo>
                <a:lnTo>
                  <a:pt x="121373" y="523113"/>
                </a:lnTo>
                <a:lnTo>
                  <a:pt x="136550" y="533273"/>
                </a:lnTo>
                <a:lnTo>
                  <a:pt x="142925" y="537083"/>
                </a:lnTo>
                <a:lnTo>
                  <a:pt x="146050" y="539623"/>
                </a:lnTo>
                <a:lnTo>
                  <a:pt x="154228" y="547243"/>
                </a:lnTo>
                <a:lnTo>
                  <a:pt x="159283" y="551053"/>
                </a:lnTo>
                <a:lnTo>
                  <a:pt x="166204" y="553593"/>
                </a:lnTo>
                <a:lnTo>
                  <a:pt x="167144" y="553593"/>
                </a:lnTo>
                <a:lnTo>
                  <a:pt x="174548" y="557403"/>
                </a:lnTo>
                <a:lnTo>
                  <a:pt x="181648" y="559943"/>
                </a:lnTo>
                <a:lnTo>
                  <a:pt x="189001" y="561213"/>
                </a:lnTo>
                <a:lnTo>
                  <a:pt x="204127" y="566293"/>
                </a:lnTo>
                <a:lnTo>
                  <a:pt x="214731" y="570103"/>
                </a:lnTo>
                <a:lnTo>
                  <a:pt x="224904" y="572643"/>
                </a:lnTo>
                <a:lnTo>
                  <a:pt x="228892" y="573913"/>
                </a:lnTo>
                <a:lnTo>
                  <a:pt x="238544" y="575183"/>
                </a:lnTo>
                <a:lnTo>
                  <a:pt x="244182" y="576453"/>
                </a:lnTo>
                <a:lnTo>
                  <a:pt x="256082" y="577723"/>
                </a:lnTo>
                <a:lnTo>
                  <a:pt x="262445" y="577723"/>
                </a:lnTo>
                <a:lnTo>
                  <a:pt x="270852" y="578993"/>
                </a:lnTo>
                <a:lnTo>
                  <a:pt x="309994" y="578993"/>
                </a:lnTo>
                <a:lnTo>
                  <a:pt x="315442" y="577723"/>
                </a:lnTo>
                <a:lnTo>
                  <a:pt x="328549" y="575183"/>
                </a:lnTo>
                <a:lnTo>
                  <a:pt x="359016" y="570103"/>
                </a:lnTo>
                <a:lnTo>
                  <a:pt x="377380" y="563753"/>
                </a:lnTo>
                <a:lnTo>
                  <a:pt x="380974" y="562483"/>
                </a:lnTo>
                <a:lnTo>
                  <a:pt x="381977" y="561213"/>
                </a:lnTo>
                <a:lnTo>
                  <a:pt x="383032" y="561213"/>
                </a:lnTo>
                <a:lnTo>
                  <a:pt x="391744" y="558673"/>
                </a:lnTo>
                <a:lnTo>
                  <a:pt x="399427" y="556133"/>
                </a:lnTo>
                <a:lnTo>
                  <a:pt x="408813" y="553593"/>
                </a:lnTo>
                <a:lnTo>
                  <a:pt x="413512" y="552323"/>
                </a:lnTo>
                <a:lnTo>
                  <a:pt x="419087" y="548513"/>
                </a:lnTo>
                <a:lnTo>
                  <a:pt x="426300" y="542163"/>
                </a:lnTo>
                <a:lnTo>
                  <a:pt x="429056" y="539623"/>
                </a:lnTo>
                <a:lnTo>
                  <a:pt x="431609" y="538353"/>
                </a:lnTo>
                <a:lnTo>
                  <a:pt x="435470" y="535813"/>
                </a:lnTo>
                <a:lnTo>
                  <a:pt x="442747" y="530733"/>
                </a:lnTo>
                <a:lnTo>
                  <a:pt x="450037" y="525653"/>
                </a:lnTo>
                <a:lnTo>
                  <a:pt x="454088" y="523113"/>
                </a:lnTo>
                <a:lnTo>
                  <a:pt x="453783" y="523113"/>
                </a:lnTo>
                <a:lnTo>
                  <a:pt x="469557" y="511517"/>
                </a:lnTo>
                <a:lnTo>
                  <a:pt x="504228" y="478180"/>
                </a:lnTo>
                <a:lnTo>
                  <a:pt x="530225" y="443471"/>
                </a:lnTo>
                <a:lnTo>
                  <a:pt x="551776" y="403021"/>
                </a:lnTo>
                <a:lnTo>
                  <a:pt x="565467" y="364858"/>
                </a:lnTo>
                <a:lnTo>
                  <a:pt x="573278" y="326275"/>
                </a:lnTo>
                <a:lnTo>
                  <a:pt x="575678" y="291299"/>
                </a:lnTo>
                <a:lnTo>
                  <a:pt x="575881" y="281152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0464017" y="7583681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055942" y="7363460"/>
            <a:ext cx="353060" cy="866140"/>
            <a:chOff x="10055942" y="6591224"/>
            <a:chExt cx="353060" cy="866140"/>
          </a:xfrm>
        </p:grpSpPr>
        <p:sp>
          <p:nvSpPr>
            <p:cNvPr id="45" name="object 45"/>
            <p:cNvSpPr/>
            <p:nvPr/>
          </p:nvSpPr>
          <p:spPr>
            <a:xfrm>
              <a:off x="10059117" y="6594399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256691" y="703040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80342" y="7017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1598217" y="7363460"/>
            <a:ext cx="353060" cy="866140"/>
            <a:chOff x="11598217" y="6591224"/>
            <a:chExt cx="353060" cy="866140"/>
          </a:xfrm>
        </p:grpSpPr>
        <p:sp>
          <p:nvSpPr>
            <p:cNvPr id="49" name="object 49"/>
            <p:cNvSpPr/>
            <p:nvPr/>
          </p:nvSpPr>
          <p:spPr>
            <a:xfrm>
              <a:off x="11753619" y="6594399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626796" y="703040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601392" y="701770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774903" y="7543307"/>
            <a:ext cx="23082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crud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at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mai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or  additiona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diagnosi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[6]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4345791" y="7498587"/>
            <a:ext cx="3987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99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345791" y="7883635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3688038" y="7520903"/>
            <a:ext cx="575945" cy="579120"/>
            <a:chOff x="13688038" y="6748667"/>
            <a:chExt cx="575945" cy="579120"/>
          </a:xfrm>
        </p:grpSpPr>
        <p:sp>
          <p:nvSpPr>
            <p:cNvPr id="56" name="object 56"/>
            <p:cNvSpPr/>
            <p:nvPr/>
          </p:nvSpPr>
          <p:spPr>
            <a:xfrm>
              <a:off x="13688035" y="6748678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45821" y="242608"/>
                  </a:moveTo>
                  <a:lnTo>
                    <a:pt x="144640" y="238467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4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41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4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4" h="579120">
                  <a:moveTo>
                    <a:pt x="149669" y="450405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22" y="446468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69"/>
                  </a:lnTo>
                  <a:close/>
                </a:path>
                <a:path w="575944" h="579120">
                  <a:moveTo>
                    <a:pt x="151015" y="487222"/>
                  </a:moveTo>
                  <a:lnTo>
                    <a:pt x="150977" y="486740"/>
                  </a:lnTo>
                  <a:lnTo>
                    <a:pt x="150914" y="485025"/>
                  </a:lnTo>
                  <a:lnTo>
                    <a:pt x="150710" y="482917"/>
                  </a:lnTo>
                  <a:lnTo>
                    <a:pt x="149834" y="481215"/>
                  </a:lnTo>
                  <a:lnTo>
                    <a:pt x="146151" y="479463"/>
                  </a:lnTo>
                  <a:lnTo>
                    <a:pt x="144513" y="479831"/>
                  </a:lnTo>
                  <a:lnTo>
                    <a:pt x="141490" y="482269"/>
                  </a:lnTo>
                  <a:lnTo>
                    <a:pt x="140817" y="484085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4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4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4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57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4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83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4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40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4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4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40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34" y="350062"/>
                  </a:lnTo>
                  <a:lnTo>
                    <a:pt x="175107" y="349910"/>
                  </a:lnTo>
                  <a:lnTo>
                    <a:pt x="175234" y="349059"/>
                  </a:lnTo>
                  <a:close/>
                </a:path>
                <a:path w="575944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4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4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76" y="79692"/>
                  </a:lnTo>
                  <a:close/>
                </a:path>
                <a:path w="575944" h="579120">
                  <a:moveTo>
                    <a:pt x="234035" y="349554"/>
                  </a:moveTo>
                  <a:lnTo>
                    <a:pt x="231927" y="347484"/>
                  </a:lnTo>
                  <a:lnTo>
                    <a:pt x="228511" y="347484"/>
                  </a:lnTo>
                  <a:lnTo>
                    <a:pt x="227139" y="347586"/>
                  </a:lnTo>
                  <a:lnTo>
                    <a:pt x="225552" y="348005"/>
                  </a:lnTo>
                  <a:lnTo>
                    <a:pt x="224155" y="351320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54"/>
                  </a:lnTo>
                  <a:close/>
                </a:path>
                <a:path w="575944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4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4" h="579120">
                  <a:moveTo>
                    <a:pt x="324827" y="340410"/>
                  </a:moveTo>
                  <a:lnTo>
                    <a:pt x="323786" y="338988"/>
                  </a:lnTo>
                  <a:lnTo>
                    <a:pt x="320459" y="338264"/>
                  </a:lnTo>
                  <a:lnTo>
                    <a:pt x="318287" y="338975"/>
                  </a:lnTo>
                  <a:lnTo>
                    <a:pt x="317093" y="341350"/>
                  </a:lnTo>
                  <a:lnTo>
                    <a:pt x="316941" y="342392"/>
                  </a:lnTo>
                  <a:lnTo>
                    <a:pt x="316776" y="342976"/>
                  </a:lnTo>
                  <a:lnTo>
                    <a:pt x="316852" y="343789"/>
                  </a:lnTo>
                  <a:lnTo>
                    <a:pt x="316865" y="344157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93"/>
                  </a:lnTo>
                  <a:lnTo>
                    <a:pt x="324815" y="341172"/>
                  </a:lnTo>
                  <a:lnTo>
                    <a:pt x="324827" y="340410"/>
                  </a:lnTo>
                  <a:close/>
                </a:path>
                <a:path w="575944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91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4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4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23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4" h="579120">
                  <a:moveTo>
                    <a:pt x="394233" y="375183"/>
                  </a:moveTo>
                  <a:lnTo>
                    <a:pt x="393877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4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4" h="579120">
                  <a:moveTo>
                    <a:pt x="399376" y="344309"/>
                  </a:moveTo>
                  <a:lnTo>
                    <a:pt x="399338" y="342442"/>
                  </a:lnTo>
                  <a:lnTo>
                    <a:pt x="399338" y="342315"/>
                  </a:lnTo>
                  <a:lnTo>
                    <a:pt x="399097" y="340804"/>
                  </a:lnTo>
                  <a:lnTo>
                    <a:pt x="398703" y="339166"/>
                  </a:lnTo>
                  <a:lnTo>
                    <a:pt x="396036" y="336880"/>
                  </a:lnTo>
                  <a:lnTo>
                    <a:pt x="394284" y="336943"/>
                  </a:lnTo>
                  <a:lnTo>
                    <a:pt x="391706" y="339559"/>
                  </a:lnTo>
                  <a:lnTo>
                    <a:pt x="391426" y="342988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35"/>
                  </a:lnTo>
                  <a:close/>
                </a:path>
                <a:path w="575944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56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4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19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7344" y="259892"/>
                  </a:lnTo>
                  <a:lnTo>
                    <a:pt x="397814" y="261035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4" h="579120">
                  <a:moveTo>
                    <a:pt x="405574" y="224942"/>
                  </a:move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7840" y="218821"/>
                  </a:lnTo>
                  <a:lnTo>
                    <a:pt x="395922" y="221957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74" y="225602"/>
                  </a:lnTo>
                  <a:lnTo>
                    <a:pt x="405549" y="224967"/>
                  </a:lnTo>
                  <a:close/>
                </a:path>
                <a:path w="575944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4" h="579120">
                  <a:moveTo>
                    <a:pt x="409625" y="408368"/>
                  </a:moveTo>
                  <a:lnTo>
                    <a:pt x="409600" y="407924"/>
                  </a:lnTo>
                  <a:lnTo>
                    <a:pt x="409600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19" y="402767"/>
                  </a:lnTo>
                  <a:lnTo>
                    <a:pt x="407200" y="402170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45" y="412292"/>
                  </a:lnTo>
                  <a:lnTo>
                    <a:pt x="405765" y="413562"/>
                  </a:lnTo>
                  <a:lnTo>
                    <a:pt x="408635" y="412292"/>
                  </a:lnTo>
                  <a:lnTo>
                    <a:pt x="409486" y="411022"/>
                  </a:lnTo>
                  <a:lnTo>
                    <a:pt x="409562" y="409194"/>
                  </a:lnTo>
                  <a:lnTo>
                    <a:pt x="409625" y="408368"/>
                  </a:lnTo>
                  <a:close/>
                </a:path>
                <a:path w="575944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4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29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52"/>
                  </a:lnTo>
                  <a:lnTo>
                    <a:pt x="416610" y="484378"/>
                  </a:lnTo>
                  <a:close/>
                </a:path>
                <a:path w="575944" h="579120">
                  <a:moveTo>
                    <a:pt x="417004" y="520166"/>
                  </a:moveTo>
                  <a:lnTo>
                    <a:pt x="416407" y="516483"/>
                  </a:lnTo>
                  <a:lnTo>
                    <a:pt x="416039" y="515480"/>
                  </a:lnTo>
                  <a:lnTo>
                    <a:pt x="414248" y="512140"/>
                  </a:lnTo>
                  <a:lnTo>
                    <a:pt x="411187" y="512013"/>
                  </a:lnTo>
                  <a:lnTo>
                    <a:pt x="408089" y="516267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4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2074" y="404672"/>
                  </a:lnTo>
                  <a:lnTo>
                    <a:pt x="391744" y="40340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10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09994" y="32720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21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33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22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4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27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46"/>
                  </a:lnTo>
                  <a:lnTo>
                    <a:pt x="84074" y="84315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2349" y="247942"/>
                  </a:lnTo>
                  <a:lnTo>
                    <a:pt x="1866" y="252272"/>
                  </a:lnTo>
                  <a:lnTo>
                    <a:pt x="952" y="264972"/>
                  </a:lnTo>
                  <a:lnTo>
                    <a:pt x="749" y="268973"/>
                  </a:lnTo>
                  <a:lnTo>
                    <a:pt x="571" y="271348"/>
                  </a:lnTo>
                  <a:lnTo>
                    <a:pt x="0" y="284949"/>
                  </a:lnTo>
                  <a:lnTo>
                    <a:pt x="63" y="297599"/>
                  </a:lnTo>
                  <a:lnTo>
                    <a:pt x="63" y="297992"/>
                  </a:lnTo>
                  <a:lnTo>
                    <a:pt x="63" y="298284"/>
                  </a:lnTo>
                  <a:lnTo>
                    <a:pt x="88" y="302082"/>
                  </a:lnTo>
                  <a:lnTo>
                    <a:pt x="152" y="303047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22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73" y="290436"/>
                  </a:lnTo>
                  <a:lnTo>
                    <a:pt x="6299" y="280212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76123" y="103682"/>
                  </a:lnTo>
                  <a:lnTo>
                    <a:pt x="104546" y="75666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40118" y="409854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0080" y="525322"/>
                  </a:lnTo>
                  <a:lnTo>
                    <a:pt x="443293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503974" y="479602"/>
                  </a:lnTo>
                  <a:lnTo>
                    <a:pt x="530250" y="444042"/>
                  </a:lnTo>
                  <a:lnTo>
                    <a:pt x="551815" y="40340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858705" y="6858858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5" h="453390">
                  <a:moveTo>
                    <a:pt x="100342" y="0"/>
                  </a:moveTo>
                  <a:lnTo>
                    <a:pt x="89154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8"/>
                  </a:lnTo>
                  <a:lnTo>
                    <a:pt x="68707" y="9880"/>
                  </a:lnTo>
                  <a:lnTo>
                    <a:pt x="62928" y="13423"/>
                  </a:lnTo>
                  <a:lnTo>
                    <a:pt x="60604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7" y="98297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5"/>
                  </a:lnTo>
                  <a:lnTo>
                    <a:pt x="32867" y="132079"/>
                  </a:lnTo>
                  <a:lnTo>
                    <a:pt x="33756" y="141427"/>
                  </a:lnTo>
                  <a:lnTo>
                    <a:pt x="34848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9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50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2"/>
                  </a:lnTo>
                  <a:lnTo>
                    <a:pt x="457" y="318642"/>
                  </a:lnTo>
                  <a:lnTo>
                    <a:pt x="0" y="338454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8"/>
                  </a:lnTo>
                  <a:lnTo>
                    <a:pt x="12903" y="433425"/>
                  </a:lnTo>
                  <a:lnTo>
                    <a:pt x="18440" y="438276"/>
                  </a:lnTo>
                  <a:lnTo>
                    <a:pt x="19812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8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20" y="374002"/>
                  </a:lnTo>
                  <a:lnTo>
                    <a:pt x="49733" y="418528"/>
                  </a:lnTo>
                  <a:lnTo>
                    <a:pt x="48869" y="424814"/>
                  </a:lnTo>
                  <a:lnTo>
                    <a:pt x="46240" y="435978"/>
                  </a:lnTo>
                  <a:lnTo>
                    <a:pt x="47421" y="440308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6" y="451802"/>
                  </a:lnTo>
                  <a:lnTo>
                    <a:pt x="98526" y="452119"/>
                  </a:lnTo>
                  <a:lnTo>
                    <a:pt x="123317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8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98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310" y="335838"/>
                  </a:lnTo>
                  <a:lnTo>
                    <a:pt x="175907" y="330809"/>
                  </a:lnTo>
                  <a:lnTo>
                    <a:pt x="176784" y="325754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09"/>
                  </a:lnTo>
                  <a:lnTo>
                    <a:pt x="187579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8" y="443128"/>
                  </a:lnTo>
                  <a:lnTo>
                    <a:pt x="205079" y="441451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80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7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26" y="252044"/>
                  </a:lnTo>
                  <a:lnTo>
                    <a:pt x="128778" y="232041"/>
                  </a:lnTo>
                  <a:lnTo>
                    <a:pt x="128917" y="224624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6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2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1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59030" y="6835771"/>
              <a:ext cx="206468" cy="239229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6EF4E87-EE19-42C5-B58C-C4AD328BB583}"/>
              </a:ext>
            </a:extLst>
          </p:cNvPr>
          <p:cNvGrpSpPr/>
          <p:nvPr/>
        </p:nvGrpSpPr>
        <p:grpSpPr>
          <a:xfrm>
            <a:off x="5096058" y="2506755"/>
            <a:ext cx="9737542" cy="1760445"/>
            <a:chOff x="4956949" y="2177573"/>
            <a:chExt cx="9737542" cy="1760445"/>
          </a:xfrm>
        </p:grpSpPr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49870" y="2177744"/>
              <a:ext cx="1079693" cy="108336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6949" y="2193713"/>
              <a:ext cx="1079792" cy="1083450"/>
            </a:xfrm>
            <a:prstGeom prst="rect">
              <a:avLst/>
            </a:prstGeom>
          </p:spPr>
        </p:pic>
        <p:sp>
          <p:nvSpPr>
            <p:cNvPr id="63" name="object 63"/>
            <p:cNvSpPr txBox="1"/>
            <p:nvPr/>
          </p:nvSpPr>
          <p:spPr>
            <a:xfrm>
              <a:off x="5093291" y="3424938"/>
              <a:ext cx="76327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Smoking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64" name="object 6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9246" y="2193660"/>
              <a:ext cx="1079808" cy="1083108"/>
            </a:xfrm>
            <a:prstGeom prst="rect">
              <a:avLst/>
            </a:prstGeom>
          </p:spPr>
        </p:pic>
        <p:sp>
          <p:nvSpPr>
            <p:cNvPr id="65" name="object 65"/>
            <p:cNvSpPr txBox="1"/>
            <p:nvPr/>
          </p:nvSpPr>
          <p:spPr>
            <a:xfrm>
              <a:off x="8167961" y="3424938"/>
              <a:ext cx="659130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Obesity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66" name="object 6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63907" y="2182481"/>
              <a:ext cx="1079693" cy="106037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0925" y="2178638"/>
              <a:ext cx="1079693" cy="108336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06889" y="2182481"/>
              <a:ext cx="1079693" cy="1083369"/>
            </a:xfrm>
            <a:prstGeom prst="rect">
              <a:avLst/>
            </a:prstGeom>
          </p:spPr>
        </p:pic>
        <p:sp>
          <p:nvSpPr>
            <p:cNvPr id="69" name="object 69"/>
            <p:cNvSpPr txBox="1"/>
            <p:nvPr/>
          </p:nvSpPr>
          <p:spPr>
            <a:xfrm>
              <a:off x="9408116" y="3424938"/>
              <a:ext cx="5286375" cy="513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Other chronic </a:t>
              </a:r>
              <a:r>
                <a:rPr sz="1600" spc="-25" dirty="0">
                  <a:latin typeface="Source Sans Pro"/>
                  <a:cs typeface="Source Sans Pro"/>
                </a:rPr>
                <a:t>conditions </a:t>
              </a:r>
              <a:r>
                <a:rPr sz="1600" spc="-15" dirty="0">
                  <a:latin typeface="Source Sans Pro"/>
                  <a:cs typeface="Source Sans Pro"/>
                </a:rPr>
                <a:t>such </a:t>
              </a:r>
              <a:r>
                <a:rPr sz="1600" spc="-10" dirty="0">
                  <a:latin typeface="Source Sans Pro"/>
                  <a:cs typeface="Source Sans Pro"/>
                </a:rPr>
                <a:t>as </a:t>
              </a:r>
              <a:r>
                <a:rPr sz="1600" spc="-15" dirty="0">
                  <a:latin typeface="Source Sans Pro"/>
                  <a:cs typeface="Source Sans Pro"/>
                </a:rPr>
                <a:t>kidney </a:t>
              </a:r>
              <a:r>
                <a:rPr sz="1600" spc="-20" dirty="0">
                  <a:latin typeface="Source Sans Pro"/>
                  <a:cs typeface="Source Sans Pro"/>
                </a:rPr>
                <a:t>disease, </a:t>
              </a:r>
              <a:r>
                <a:rPr sz="1600" spc="-25" dirty="0">
                  <a:latin typeface="Source Sans Pro"/>
                  <a:cs typeface="Source Sans Pro"/>
                </a:rPr>
                <a:t>cardiovascular </a:t>
              </a:r>
              <a:r>
                <a:rPr sz="1600" spc="-30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disease,</a:t>
              </a:r>
              <a:r>
                <a:rPr sz="1600" spc="-4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liver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disease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and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anaemia.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6388691" y="3440178"/>
              <a:ext cx="1190625" cy="2692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75" dirty="0">
                  <a:latin typeface="Source Sans Pro"/>
                  <a:cs typeface="Source Sans Pro"/>
                </a:rPr>
                <a:t>F</a:t>
              </a:r>
              <a:r>
                <a:rPr sz="1600" spc="-20" dirty="0">
                  <a:latin typeface="Source Sans Pro"/>
                  <a:cs typeface="Source Sans Pro"/>
                </a:rPr>
                <a:t>amil</a:t>
              </a:r>
              <a:r>
                <a:rPr sz="1600" dirty="0">
                  <a:latin typeface="Source Sans Pro"/>
                  <a:cs typeface="Source Sans Pro"/>
                </a:rPr>
                <a:t>y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hi</a:t>
              </a:r>
              <a:r>
                <a:rPr sz="1600" spc="-50" dirty="0">
                  <a:latin typeface="Source Sans Pro"/>
                  <a:cs typeface="Source Sans Pro"/>
                </a:rPr>
                <a:t>s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spc="-20" dirty="0">
                  <a:latin typeface="Source Sans Pro"/>
                  <a:cs typeface="Source Sans Pro"/>
                </a:rPr>
                <a:t>o</a:t>
              </a:r>
              <a:r>
                <a:rPr sz="1600" spc="20" dirty="0">
                  <a:latin typeface="Source Sans Pro"/>
                  <a:cs typeface="Source Sans Pro"/>
                </a:rPr>
                <a:t>r</a:t>
              </a:r>
              <a:r>
                <a:rPr sz="1600" dirty="0">
                  <a:latin typeface="Source Sans Pro"/>
                  <a:cs typeface="Source Sans Pro"/>
                </a:rPr>
                <a:t>y</a:t>
              </a:r>
            </a:p>
          </p:txBody>
        </p:sp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57481" y="2177573"/>
              <a:ext cx="1079921" cy="1084074"/>
            </a:xfrm>
            <a:prstGeom prst="rect">
              <a:avLst/>
            </a:prstGeom>
          </p:spPr>
        </p:pic>
      </p:grpSp>
      <p:sp>
        <p:nvSpPr>
          <p:cNvPr id="72" name="object 72"/>
          <p:cNvSpPr txBox="1"/>
          <p:nvPr/>
        </p:nvSpPr>
        <p:spPr>
          <a:xfrm>
            <a:off x="1553617" y="5036856"/>
            <a:ext cx="1267594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Hospital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services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usually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required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treat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advanced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stages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complications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diabetes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acute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episodes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[2]</a:t>
            </a:r>
            <a:r>
              <a:rPr lang="en-AU" sz="1725" spc="7" dirty="0">
                <a:latin typeface="Source Sans Pro"/>
                <a:cs typeface="Source Sans Pro"/>
              </a:rPr>
              <a:t>.</a:t>
            </a:r>
            <a:endParaRPr sz="1725" dirty="0">
              <a:latin typeface="Source Sans Pro"/>
              <a:cs typeface="Source Sans Pro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38</a:t>
            </a:fld>
            <a:endParaRPr dirty="0"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1F4854B-A5D3-44D9-BE1D-9D0FFD3FE3A5}"/>
              </a:ext>
            </a:extLst>
          </p:cNvPr>
          <p:cNvSpPr txBox="1"/>
          <p:nvPr/>
        </p:nvSpPr>
        <p:spPr>
          <a:xfrm>
            <a:off x="2339892" y="4411890"/>
            <a:ext cx="2499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310">
              <a:lnSpc>
                <a:spcPct val="100000"/>
              </a:lnSpc>
              <a:spcBef>
                <a:spcPts val="2165"/>
              </a:spcBef>
            </a:pPr>
            <a:r>
              <a:rPr lang="en-AU"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lang="en-AU" sz="1800" dirty="0">
              <a:latin typeface="Source Sans Pro"/>
              <a:cs typeface="Source Sans Pro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A6A407-6727-4D93-894D-1F849CCBB8AE}"/>
              </a:ext>
            </a:extLst>
          </p:cNvPr>
          <p:cNvSpPr txBox="1"/>
          <p:nvPr/>
        </p:nvSpPr>
        <p:spPr>
          <a:xfrm>
            <a:off x="1643388" y="2910142"/>
            <a:ext cx="2951690" cy="889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108585">
              <a:lnSpc>
                <a:spcPct val="116700"/>
              </a:lnSpc>
              <a:spcBef>
                <a:spcPts val="655"/>
              </a:spcBef>
            </a:pPr>
            <a:r>
              <a:rPr lang="en-US" sz="2000" dirty="0">
                <a:latin typeface="Source Sans Pro"/>
                <a:cs typeface="Source Sans Pro"/>
              </a:rPr>
              <a:t>Risk</a:t>
            </a:r>
            <a:r>
              <a:rPr lang="en-US" sz="2000" spc="-10" dirty="0">
                <a:latin typeface="Source Sans Pro"/>
                <a:cs typeface="Source Sans Pro"/>
              </a:rPr>
              <a:t> </a:t>
            </a:r>
            <a:r>
              <a:rPr lang="en-US" sz="2000" spc="-15" dirty="0">
                <a:latin typeface="Source Sans Pro"/>
                <a:cs typeface="Source Sans Pro"/>
              </a:rPr>
              <a:t>factors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000" spc="-10" dirty="0">
                <a:latin typeface="Source Sans Pro"/>
                <a:cs typeface="Source Sans Pro"/>
              </a:rPr>
              <a:t>for 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diab</a:t>
            </a:r>
            <a:r>
              <a:rPr lang="en-US" sz="2000" spc="-20" dirty="0">
                <a:latin typeface="Source Sans Pro"/>
                <a:cs typeface="Source Sans Pro"/>
              </a:rPr>
              <a:t>e</a:t>
            </a:r>
            <a:r>
              <a:rPr lang="en-US" sz="2000" spc="-30" dirty="0">
                <a:latin typeface="Source Sans Pro"/>
                <a:cs typeface="Source Sans Pro"/>
              </a:rPr>
              <a:t>t</a:t>
            </a:r>
            <a:r>
              <a:rPr lang="en-US" sz="2000" dirty="0">
                <a:latin typeface="Source Sans Pro"/>
                <a:cs typeface="Source Sans Pro"/>
              </a:rPr>
              <a:t>es </a:t>
            </a:r>
          </a:p>
          <a:p>
            <a:pPr marL="38100" marR="108585">
              <a:lnSpc>
                <a:spcPct val="116700"/>
              </a:lnSpc>
              <a:spcBef>
                <a:spcPts val="655"/>
              </a:spcBef>
            </a:pPr>
            <a:r>
              <a:rPr lang="en-US" sz="2000" dirty="0">
                <a:latin typeface="Source Sans Pro"/>
                <a:cs typeface="Source Sans Pro"/>
              </a:rPr>
              <a:t>include</a:t>
            </a:r>
            <a:r>
              <a:rPr lang="en-US" sz="2000" spc="-170" dirty="0">
                <a:latin typeface="Source Sans Pro"/>
                <a:cs typeface="Source Sans Pro"/>
              </a:rPr>
              <a:t> </a:t>
            </a:r>
            <a:r>
              <a:rPr lang="en-US" spc="7" baseline="31400" dirty="0">
                <a:latin typeface="Source Sans Pro"/>
                <a:cs typeface="Source Sans Pro"/>
              </a:rPr>
              <a:t>[1,</a:t>
            </a:r>
            <a:r>
              <a:rPr lang="en-US" baseline="31400" dirty="0">
                <a:latin typeface="Source Sans Pro"/>
                <a:cs typeface="Source Sans Pro"/>
              </a:rPr>
              <a:t> </a:t>
            </a:r>
            <a:r>
              <a:rPr lang="en-US" spc="7" baseline="31400" dirty="0">
                <a:latin typeface="Source Sans Pro"/>
                <a:cs typeface="Source Sans Pro"/>
              </a:rPr>
              <a:t>7</a:t>
            </a:r>
            <a:r>
              <a:rPr lang="en-US" spc="-7" baseline="31400" dirty="0">
                <a:latin typeface="Source Sans Pro"/>
                <a:cs typeface="Source Sans Pro"/>
              </a:rPr>
              <a:t>]</a:t>
            </a:r>
            <a:r>
              <a:rPr lang="en-US" sz="2000" dirty="0">
                <a:latin typeface="Source Sans Pro"/>
                <a:cs typeface="Source Sans Pro"/>
              </a:rPr>
              <a:t>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515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5" dirty="0"/>
              <a:t>Diabetes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8155" y="5777950"/>
            <a:ext cx="7777645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25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lang="en-US" sz="2000" spc="-10" dirty="0">
                <a:latin typeface="Source Sans Pro"/>
                <a:cs typeface="Source Sans Pro"/>
              </a:rPr>
              <a:t>Diabetes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spc="-10" dirty="0">
                <a:latin typeface="Source Sans Pro"/>
                <a:cs typeface="Source Sans Pro"/>
              </a:rPr>
              <a:t>was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the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second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leading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cause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of</a:t>
            </a:r>
            <a:r>
              <a:rPr lang="en-US"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death </a:t>
            </a:r>
            <a:br>
              <a:rPr lang="en-US"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</a:br>
            <a:r>
              <a:rPr lang="en-US" sz="2000" spc="-10" dirty="0">
                <a:latin typeface="Source Sans Pro"/>
                <a:cs typeface="Source Sans Pro"/>
              </a:rPr>
              <a:t>for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Aboriginal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and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spc="-30" dirty="0">
                <a:latin typeface="Source Sans Pro"/>
                <a:cs typeface="Source Sans Pro"/>
              </a:rPr>
              <a:t>Torres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spc="-20" dirty="0">
                <a:latin typeface="Source Sans Pro"/>
                <a:cs typeface="Source Sans Pro"/>
              </a:rPr>
              <a:t>Strait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Islander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people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in</a:t>
            </a:r>
            <a:r>
              <a:rPr lang="en-US" sz="2000" spc="5" dirty="0"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2020</a:t>
            </a:r>
            <a:r>
              <a:rPr lang="en-US" sz="2000" spc="-165" dirty="0">
                <a:latin typeface="Source Sans Pro"/>
                <a:cs typeface="Source Sans Pro"/>
              </a:rPr>
              <a:t> </a:t>
            </a:r>
            <a:r>
              <a:rPr lang="en-US" sz="1725" baseline="31400" dirty="0">
                <a:latin typeface="Source Sans Pro"/>
                <a:cs typeface="Source Sans Pro"/>
              </a:rPr>
              <a:t>[10]</a:t>
            </a:r>
            <a:r>
              <a:rPr lang="en-US" sz="2000" dirty="0">
                <a:latin typeface="Source Sans Pro"/>
                <a:cs typeface="Source Sans Pro"/>
              </a:rPr>
              <a:t>: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41BAE94-3259-41DD-85D5-E6B6FBD3C78A}"/>
              </a:ext>
            </a:extLst>
          </p:cNvPr>
          <p:cNvGrpSpPr/>
          <p:nvPr/>
        </p:nvGrpSpPr>
        <p:grpSpPr>
          <a:xfrm>
            <a:off x="0" y="2692399"/>
            <a:ext cx="16256000" cy="2641601"/>
            <a:chOff x="0" y="1905000"/>
            <a:chExt cx="16256000" cy="2641601"/>
          </a:xfrm>
        </p:grpSpPr>
        <p:grpSp>
          <p:nvGrpSpPr>
            <p:cNvPr id="4" name="object 4"/>
            <p:cNvGrpSpPr/>
            <p:nvPr/>
          </p:nvGrpSpPr>
          <p:grpSpPr>
            <a:xfrm>
              <a:off x="0" y="1905000"/>
              <a:ext cx="16256000" cy="2641601"/>
              <a:chOff x="0" y="1866899"/>
              <a:chExt cx="16256000" cy="2641601"/>
            </a:xfrm>
          </p:grpSpPr>
          <p:sp>
            <p:nvSpPr>
              <p:cNvPr id="5" name="object 5"/>
              <p:cNvSpPr/>
              <p:nvPr/>
            </p:nvSpPr>
            <p:spPr>
              <a:xfrm>
                <a:off x="0" y="2023200"/>
                <a:ext cx="16256000" cy="2182649"/>
              </a:xfrm>
              <a:custGeom>
                <a:avLst/>
                <a:gdLst/>
                <a:ahLst/>
                <a:cxnLst/>
                <a:rect l="l" t="t" r="r" b="b"/>
                <a:pathLst>
                  <a:path w="16256000" h="2641600">
                    <a:moveTo>
                      <a:pt x="16256000" y="0"/>
                    </a:moveTo>
                    <a:lnTo>
                      <a:pt x="0" y="0"/>
                    </a:lnTo>
                    <a:lnTo>
                      <a:pt x="0" y="2641600"/>
                    </a:lnTo>
                    <a:lnTo>
                      <a:pt x="16256000" y="2641600"/>
                    </a:lnTo>
                    <a:lnTo>
                      <a:pt x="16256000" y="0"/>
                    </a:lnTo>
                    <a:close/>
                  </a:path>
                </a:pathLst>
              </a:custGeom>
              <a:solidFill>
                <a:srgbClr val="1399C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6" name="object 6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974643" y="3730101"/>
                <a:ext cx="172554" cy="162877"/>
              </a:xfrm>
              <a:prstGeom prst="rect">
                <a:avLst/>
              </a:prstGeom>
            </p:spPr>
          </p:pic>
          <p:pic>
            <p:nvPicPr>
              <p:cNvPr id="7" name="object 7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943795" y="3989692"/>
                <a:ext cx="172554" cy="162890"/>
              </a:xfrm>
              <a:prstGeom prst="rect">
                <a:avLst/>
              </a:prstGeom>
            </p:spPr>
          </p:pic>
          <p:pic>
            <p:nvPicPr>
              <p:cNvPr id="8" name="object 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827365" y="3466171"/>
                <a:ext cx="188010" cy="193357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324135" y="2133735"/>
                <a:ext cx="214172" cy="218122"/>
              </a:xfrm>
              <a:prstGeom prst="rect">
                <a:avLst/>
              </a:prstGeom>
            </p:spPr>
          </p:pic>
          <p:pic>
            <p:nvPicPr>
              <p:cNvPr id="10" name="object 10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179316" y="1866899"/>
                <a:ext cx="231635" cy="105595"/>
              </a:xfrm>
              <a:prstGeom prst="rect">
                <a:avLst/>
              </a:prstGeom>
            </p:spPr>
          </p:pic>
          <p:pic>
            <p:nvPicPr>
              <p:cNvPr id="11" name="object 11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669370" y="2784852"/>
                <a:ext cx="221733" cy="220903"/>
              </a:xfrm>
              <a:prstGeom prst="rect">
                <a:avLst/>
              </a:prstGeom>
            </p:spPr>
          </p:pic>
          <p:pic>
            <p:nvPicPr>
              <p:cNvPr id="12" name="object 12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5511623" y="2410859"/>
                <a:ext cx="233992" cy="227540"/>
              </a:xfrm>
              <a:prstGeom prst="rect">
                <a:avLst/>
              </a:prstGeom>
            </p:spPr>
          </p:pic>
          <p:pic>
            <p:nvPicPr>
              <p:cNvPr id="13" name="object 1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5191092" y="2654861"/>
                <a:ext cx="221856" cy="229844"/>
              </a:xfrm>
              <a:prstGeom prst="rect">
                <a:avLst/>
              </a:prstGeom>
            </p:spPr>
          </p:pic>
          <p:sp>
            <p:nvSpPr>
              <p:cNvPr id="14" name="object 14"/>
              <p:cNvSpPr/>
              <p:nvPr/>
            </p:nvSpPr>
            <p:spPr>
              <a:xfrm>
                <a:off x="13085607" y="2595796"/>
                <a:ext cx="269240" cy="267335"/>
              </a:xfrm>
              <a:custGeom>
                <a:avLst/>
                <a:gdLst/>
                <a:ahLst/>
                <a:cxnLst/>
                <a:rect l="l" t="t" r="r" b="b"/>
                <a:pathLst>
                  <a:path w="269240" h="267335">
                    <a:moveTo>
                      <a:pt x="128828" y="0"/>
                    </a:moveTo>
                    <a:lnTo>
                      <a:pt x="78302" y="12869"/>
                    </a:lnTo>
                    <a:lnTo>
                      <a:pt x="39601" y="35385"/>
                    </a:lnTo>
                    <a:lnTo>
                      <a:pt x="13305" y="66839"/>
                    </a:lnTo>
                    <a:lnTo>
                      <a:pt x="0" y="106525"/>
                    </a:lnTo>
                    <a:lnTo>
                      <a:pt x="266" y="153733"/>
                    </a:lnTo>
                    <a:lnTo>
                      <a:pt x="12815" y="199086"/>
                    </a:lnTo>
                    <a:lnTo>
                      <a:pt x="35480" y="233334"/>
                    </a:lnTo>
                    <a:lnTo>
                      <a:pt x="67641" y="256056"/>
                    </a:lnTo>
                    <a:lnTo>
                      <a:pt x="108679" y="266832"/>
                    </a:lnTo>
                    <a:lnTo>
                      <a:pt x="157974" y="265239"/>
                    </a:lnTo>
                    <a:lnTo>
                      <a:pt x="211403" y="241388"/>
                    </a:lnTo>
                    <a:lnTo>
                      <a:pt x="247333" y="210570"/>
                    </a:lnTo>
                    <a:lnTo>
                      <a:pt x="266340" y="172054"/>
                    </a:lnTo>
                    <a:lnTo>
                      <a:pt x="268998" y="125107"/>
                    </a:lnTo>
                    <a:lnTo>
                      <a:pt x="255699" y="76777"/>
                    </a:lnTo>
                    <a:lnTo>
                      <a:pt x="227407" y="39370"/>
                    </a:lnTo>
                    <a:lnTo>
                      <a:pt x="184868" y="13554"/>
                    </a:lnTo>
                    <a:lnTo>
                      <a:pt x="128828" y="0"/>
                    </a:lnTo>
                    <a:close/>
                  </a:path>
                </a:pathLst>
              </a:custGeom>
              <a:solidFill>
                <a:srgbClr val="FFFFFF">
                  <a:alpha val="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5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82757" y="2208373"/>
                <a:ext cx="218208" cy="225804"/>
              </a:xfrm>
              <a:prstGeom prst="rect">
                <a:avLst/>
              </a:prstGeom>
            </p:spPr>
          </p:pic>
          <p:pic>
            <p:nvPicPr>
              <p:cNvPr id="16" name="object 16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2895987" y="1866900"/>
                <a:ext cx="212978" cy="156524"/>
              </a:xfrm>
              <a:prstGeom prst="rect">
                <a:avLst/>
              </a:prstGeom>
            </p:spPr>
          </p:pic>
          <p:pic>
            <p:nvPicPr>
              <p:cNvPr id="17" name="object 17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293005" y="1866900"/>
                <a:ext cx="2804648" cy="2641600"/>
              </a:xfrm>
              <a:prstGeom prst="rect">
                <a:avLst/>
              </a:prstGeom>
            </p:spPr>
          </p:pic>
          <p:pic>
            <p:nvPicPr>
              <p:cNvPr id="18" name="object 18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589793" y="1866900"/>
                <a:ext cx="235425" cy="169203"/>
              </a:xfrm>
              <a:prstGeom prst="rect">
                <a:avLst/>
              </a:prstGeom>
            </p:spPr>
          </p:pic>
          <p:sp>
            <p:nvSpPr>
              <p:cNvPr id="19" name="object 19"/>
              <p:cNvSpPr/>
              <p:nvPr/>
            </p:nvSpPr>
            <p:spPr>
              <a:xfrm>
                <a:off x="13243225" y="1866899"/>
                <a:ext cx="259079" cy="133985"/>
              </a:xfrm>
              <a:custGeom>
                <a:avLst/>
                <a:gdLst/>
                <a:ahLst/>
                <a:cxnLst/>
                <a:rect l="l" t="t" r="r" b="b"/>
                <a:pathLst>
                  <a:path w="259080" h="133985">
                    <a:moveTo>
                      <a:pt x="258638" y="0"/>
                    </a:moveTo>
                    <a:lnTo>
                      <a:pt x="1651" y="0"/>
                    </a:lnTo>
                    <a:lnTo>
                      <a:pt x="0" y="37358"/>
                    </a:lnTo>
                    <a:lnTo>
                      <a:pt x="17977" y="79462"/>
                    </a:lnTo>
                    <a:lnTo>
                      <a:pt x="50290" y="112007"/>
                    </a:lnTo>
                    <a:lnTo>
                      <a:pt x="91773" y="131357"/>
                    </a:lnTo>
                    <a:lnTo>
                      <a:pt x="137261" y="133878"/>
                    </a:lnTo>
                    <a:lnTo>
                      <a:pt x="178799" y="119801"/>
                    </a:lnTo>
                    <a:lnTo>
                      <a:pt x="214918" y="93545"/>
                    </a:lnTo>
                    <a:lnTo>
                      <a:pt x="242445" y="59089"/>
                    </a:lnTo>
                    <a:lnTo>
                      <a:pt x="258206" y="20415"/>
                    </a:lnTo>
                    <a:lnTo>
                      <a:pt x="258638" y="0"/>
                    </a:lnTo>
                    <a:close/>
                  </a:path>
                </a:pathLst>
              </a:custGeom>
              <a:solidFill>
                <a:srgbClr val="FFFFFF">
                  <a:alpha val="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object 20"/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4096132" y="2148518"/>
                <a:ext cx="1007858" cy="1011733"/>
              </a:xfrm>
              <a:prstGeom prst="rect">
                <a:avLst/>
              </a:prstGeom>
            </p:spPr>
          </p:pic>
          <p:pic>
            <p:nvPicPr>
              <p:cNvPr id="21" name="object 21"/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158277" y="3235146"/>
                <a:ext cx="2160945" cy="816154"/>
              </a:xfrm>
              <a:prstGeom prst="rect">
                <a:avLst/>
              </a:prstGeom>
            </p:spPr>
          </p:pic>
        </p:grpSp>
        <p:sp>
          <p:nvSpPr>
            <p:cNvPr id="22" name="object 22"/>
            <p:cNvSpPr txBox="1"/>
            <p:nvPr/>
          </p:nvSpPr>
          <p:spPr>
            <a:xfrm>
              <a:off x="5213272" y="2287583"/>
              <a:ext cx="8705928" cy="1689180"/>
            </a:xfrm>
            <a:prstGeom prst="rect">
              <a:avLst/>
            </a:prstGeom>
          </p:spPr>
          <p:txBody>
            <a:bodyPr vert="horz" wrap="square" lIns="0" tIns="86360" rIns="0" bIns="0" rtlCol="0">
              <a:spAutoFit/>
            </a:bodyPr>
            <a:lstStyle/>
            <a:p>
              <a:pPr marL="63500" marR="56515">
                <a:lnSpc>
                  <a:spcPts val="2800"/>
                </a:lnSpc>
                <a:spcBef>
                  <a:spcPts val="680"/>
                </a:spcBef>
              </a:pP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In 2017-18, the</a:t>
              </a:r>
              <a:r>
                <a:rPr sz="2000" spc="-2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 </a:t>
              </a:r>
              <a:r>
                <a:rPr sz="20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w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sz="20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sz="2000" spc="10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58</a:t>
              </a:r>
              <a:r>
                <a:rPr sz="2800" b="1" spc="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9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h</a:t>
              </a:r>
              <a:r>
                <a:rPr sz="2800" b="1" spc="-6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o</a:t>
              </a:r>
              <a:r>
                <a:rPr sz="2800" b="1" spc="-5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spi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t</a:t>
              </a:r>
              <a:r>
                <a:rPr sz="2800" b="1" spc="-5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alis</a:t>
              </a:r>
              <a:r>
                <a:rPr sz="2800" b="1" spc="-10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a</a:t>
              </a:r>
              <a:r>
                <a:rPr sz="2800" b="1" spc="-5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tion</a:t>
              </a:r>
              <a:r>
                <a:rPr sz="2800" b="1" spc="5" dirty="0">
                  <a:solidFill>
                    <a:srgbClr val="F9A364"/>
                  </a:solidFill>
                  <a:latin typeface="Source Sans Pro"/>
                  <a:cs typeface="Source Sans Pro"/>
                </a:rPr>
                <a:t>s</a:t>
              </a:r>
              <a:r>
                <a:rPr sz="2800" b="1" spc="-11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or diab</a:t>
              </a:r>
              <a:r>
                <a:rPr sz="2000" spc="-2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sz="2000" spc="-3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es  as the main diagnosis</a:t>
              </a:r>
              <a:r>
                <a:rPr sz="2000" spc="-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durin</a:t>
              </a:r>
              <a:r>
                <a:rPr sz="2800" b="1" spc="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g</a:t>
              </a:r>
              <a:r>
                <a:rPr sz="2800" b="1" spc="-1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p</a:t>
              </a:r>
              <a:r>
                <a:rPr sz="2800" b="1" spc="-7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re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gnanc</a:t>
              </a:r>
              <a:r>
                <a:rPr sz="2800" b="1" spc="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y</a:t>
              </a:r>
              <a:r>
                <a:rPr sz="2800" b="1" spc="-1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(GDM</a:t>
              </a:r>
              <a:r>
                <a:rPr sz="2800" b="1" spc="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)</a:t>
              </a:r>
              <a:r>
                <a:rPr sz="2800" b="1" spc="-1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sz="1725" spc="7" baseline="314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[9]</a:t>
              </a:r>
              <a:r>
                <a:rPr sz="20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.</a:t>
              </a:r>
              <a:endParaRPr lang="en-AU" sz="2000" dirty="0">
                <a:solidFill>
                  <a:srgbClr val="FFFFFF"/>
                </a:solidFill>
                <a:latin typeface="Source Sans Pro"/>
                <a:cs typeface="Source Sans Pro"/>
              </a:endParaRPr>
            </a:p>
            <a:p>
              <a:pPr marL="1261110" marR="17780" algn="just">
                <a:lnSpc>
                  <a:spcPct val="94100"/>
                </a:lnSpc>
                <a:spcBef>
                  <a:spcPts val="1930"/>
                </a:spcBef>
              </a:pP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Th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5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1600" spc="-4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at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e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o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GD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M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w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s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45" dirty="0">
                  <a:solidFill>
                    <a:srgbClr val="9ED298"/>
                  </a:solidFill>
                  <a:latin typeface="Source Sans Pro"/>
                  <a:cs typeface="Source Sans Pro"/>
                </a:rPr>
                <a:t>mo</a:t>
              </a:r>
              <a:r>
                <a:rPr lang="en-US" sz="2800" b="1" spc="-8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2800" b="1" spc="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e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tha</a:t>
              </a:r>
              <a:r>
                <a:rPr lang="en-US" sz="2800" b="1" spc="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n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5</a:t>
              </a:r>
              <a:r>
                <a:rPr lang="en-US" sz="2800" b="1" spc="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x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highe</a:t>
              </a:r>
              <a:r>
                <a:rPr lang="en-US" sz="2800" b="1" spc="5" dirty="0">
                  <a:solidFill>
                    <a:srgbClr val="9ED298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2800" b="1" spc="-110" dirty="0">
                  <a:solidFill>
                    <a:srgbClr val="9ED298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o</a:t>
              </a:r>
              <a:r>
                <a:rPr lang="en-US" sz="160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those  living </a:t>
              </a:r>
              <a:r>
                <a:rPr lang="en-US" sz="16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in </a:t>
              </a:r>
              <a:r>
                <a:rPr lang="en-US" sz="1600" spc="-3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remote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and </a:t>
              </a:r>
              <a:r>
                <a:rPr lang="en-US" sz="16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very </a:t>
              </a:r>
              <a:r>
                <a:rPr lang="en-US" sz="1600" spc="-3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remote </a:t>
              </a:r>
              <a:r>
                <a:rPr lang="en-US" sz="1600" spc="-2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areas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(119 per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1,000)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than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for those </a:t>
              </a:r>
              <a:r>
                <a:rPr lang="en-US" sz="1600" spc="-30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living</a:t>
              </a:r>
              <a:r>
                <a:rPr lang="en-US" sz="1600" spc="-4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1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in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major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cities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(22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1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per</a:t>
              </a:r>
              <a:r>
                <a:rPr lang="en-US" sz="1600" spc="-35" dirty="0">
                  <a:solidFill>
                    <a:srgbClr val="FFFFFF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1600" spc="-20" dirty="0">
                  <a:solidFill>
                    <a:srgbClr val="FFFFFF"/>
                  </a:solidFill>
                  <a:latin typeface="Source Sans Pro"/>
                  <a:cs typeface="Source Sans Pro"/>
                </a:rPr>
                <a:t>1,000).</a:t>
              </a:r>
              <a:endParaRPr lang="en-US" sz="1600" dirty="0">
                <a:latin typeface="Source Sans Pro"/>
                <a:cs typeface="Source Sans Pro"/>
              </a:endParaRPr>
            </a:p>
          </p:txBody>
        </p:sp>
      </p:grpSp>
      <p:sp>
        <p:nvSpPr>
          <p:cNvPr id="23" name="object 23"/>
          <p:cNvSpPr/>
          <p:nvPr/>
        </p:nvSpPr>
        <p:spPr>
          <a:xfrm>
            <a:off x="1740865" y="518160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55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395"/>
                </a:lnTo>
                <a:lnTo>
                  <a:pt x="100482" y="465696"/>
                </a:lnTo>
                <a:lnTo>
                  <a:pt x="101257" y="456984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69" y="586079"/>
                </a:lnTo>
                <a:lnTo>
                  <a:pt x="101536" y="576186"/>
                </a:lnTo>
                <a:lnTo>
                  <a:pt x="104444" y="566534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90"/>
                </a:lnTo>
                <a:lnTo>
                  <a:pt x="89598" y="606793"/>
                </a:lnTo>
                <a:lnTo>
                  <a:pt x="93472" y="612889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44" y="609041"/>
                </a:lnTo>
                <a:lnTo>
                  <a:pt x="129463" y="607479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43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78" y="337947"/>
                </a:lnTo>
                <a:lnTo>
                  <a:pt x="119646" y="345059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00" y="319836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43"/>
                </a:lnTo>
                <a:lnTo>
                  <a:pt x="114325" y="304380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30"/>
                </a:moveTo>
                <a:lnTo>
                  <a:pt x="328764" y="570001"/>
                </a:lnTo>
                <a:lnTo>
                  <a:pt x="328587" y="562762"/>
                </a:lnTo>
                <a:lnTo>
                  <a:pt x="324281" y="556133"/>
                </a:lnTo>
                <a:lnTo>
                  <a:pt x="314883" y="556450"/>
                </a:lnTo>
                <a:lnTo>
                  <a:pt x="310286" y="562470"/>
                </a:lnTo>
                <a:lnTo>
                  <a:pt x="310642" y="575551"/>
                </a:lnTo>
                <a:lnTo>
                  <a:pt x="314083" y="579831"/>
                </a:lnTo>
                <a:lnTo>
                  <a:pt x="325132" y="579805"/>
                </a:lnTo>
                <a:lnTo>
                  <a:pt x="328904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92"/>
                </a:moveTo>
                <a:lnTo>
                  <a:pt x="339013" y="430288"/>
                </a:lnTo>
                <a:lnTo>
                  <a:pt x="332536" y="426529"/>
                </a:lnTo>
                <a:lnTo>
                  <a:pt x="329857" y="426313"/>
                </a:lnTo>
                <a:lnTo>
                  <a:pt x="323519" y="431241"/>
                </a:lnTo>
                <a:lnTo>
                  <a:pt x="323456" y="434835"/>
                </a:lnTo>
                <a:lnTo>
                  <a:pt x="325005" y="443458"/>
                </a:lnTo>
                <a:lnTo>
                  <a:pt x="330365" y="446570"/>
                </a:lnTo>
                <a:lnTo>
                  <a:pt x="340474" y="445376"/>
                </a:lnTo>
                <a:lnTo>
                  <a:pt x="342531" y="443026"/>
                </a:lnTo>
                <a:lnTo>
                  <a:pt x="342607" y="438442"/>
                </a:lnTo>
                <a:lnTo>
                  <a:pt x="342963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74" y="271983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76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61302" y="187960"/>
                </a:lnTo>
                <a:lnTo>
                  <a:pt x="478828" y="222250"/>
                </a:lnTo>
                <a:lnTo>
                  <a:pt x="490372" y="26035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60" y="375920"/>
                </a:lnTo>
                <a:lnTo>
                  <a:pt x="506374" y="382270"/>
                </a:lnTo>
                <a:lnTo>
                  <a:pt x="506374" y="271983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42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082261-C184-44B9-B751-C1C20D66422D}"/>
              </a:ext>
            </a:extLst>
          </p:cNvPr>
          <p:cNvGrpSpPr/>
          <p:nvPr/>
        </p:nvGrpSpPr>
        <p:grpSpPr>
          <a:xfrm>
            <a:off x="3852121" y="7639050"/>
            <a:ext cx="8551759" cy="819150"/>
            <a:chOff x="8665040" y="6687574"/>
            <a:chExt cx="8551759" cy="819150"/>
          </a:xfrm>
        </p:grpSpPr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65040" y="6687574"/>
              <a:ext cx="599598" cy="819150"/>
            </a:xfrm>
            <a:prstGeom prst="rect">
              <a:avLst/>
            </a:prstGeom>
          </p:spPr>
        </p:pic>
        <p:sp>
          <p:nvSpPr>
            <p:cNvPr id="25" name="object 25"/>
            <p:cNvSpPr txBox="1"/>
            <p:nvPr/>
          </p:nvSpPr>
          <p:spPr>
            <a:xfrm>
              <a:off x="9431771" y="6794407"/>
              <a:ext cx="7785028" cy="489621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 indent="-635">
                <a:lnSpc>
                  <a:spcPct val="111900"/>
                </a:lnSpc>
                <a:spcBef>
                  <a:spcPts val="55"/>
                </a:spcBef>
              </a:pPr>
              <a:r>
                <a:rPr sz="2000" dirty="0">
                  <a:latin typeface="Source Sans Pro"/>
                  <a:cs typeface="Source Sans Pro"/>
                </a:rPr>
                <a:t>The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N</a:t>
              </a:r>
              <a:r>
                <a:rPr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T</a:t>
              </a:r>
              <a:r>
                <a:rPr sz="2800" b="1" spc="-22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had the highe</a:t>
              </a:r>
              <a:r>
                <a:rPr sz="2000" spc="-40" dirty="0">
                  <a:latin typeface="Source Sans Pro"/>
                  <a:cs typeface="Source Sans Pro"/>
                </a:rPr>
                <a:t>s</a:t>
              </a:r>
              <a:r>
                <a:rPr sz="2000" dirty="0">
                  <a:latin typeface="Source Sans Pro"/>
                  <a:cs typeface="Source Sans Pro"/>
                </a:rPr>
                <a:t>t </a:t>
              </a:r>
              <a:r>
                <a:rPr sz="2000" spc="-50" dirty="0">
                  <a:latin typeface="Source Sans Pro"/>
                  <a:cs typeface="Source Sans Pro"/>
                </a:rPr>
                <a:t>r</a:t>
              </a:r>
              <a:r>
                <a:rPr sz="2000" spc="-30" dirty="0">
                  <a:latin typeface="Source Sans Pro"/>
                  <a:cs typeface="Source Sans Pro"/>
                </a:rPr>
                <a:t>at</a:t>
              </a:r>
              <a:r>
                <a:rPr sz="2000" dirty="0">
                  <a:latin typeface="Source Sans Pro"/>
                  <a:cs typeface="Source Sans Pro"/>
                </a:rPr>
                <a:t>e of</a:t>
              </a:r>
              <a:r>
                <a:rPr sz="2000" spc="-10" dirty="0">
                  <a:latin typeface="Source Sans Pro"/>
                  <a:cs typeface="Source Sans Pro"/>
                </a:rPr>
                <a:t> deaths</a:t>
              </a:r>
              <a:r>
                <a:rPr lang="en-AU"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due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to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diabetes </a:t>
              </a:r>
              <a:r>
                <a:rPr sz="2000" dirty="0">
                  <a:latin typeface="Source Sans Pro"/>
                  <a:cs typeface="Source Sans Pro"/>
                </a:rPr>
                <a:t>(160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per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100,000).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F467714-7511-4422-A9FA-1D64BBC27E38}"/>
              </a:ext>
            </a:extLst>
          </p:cNvPr>
          <p:cNvGrpSpPr/>
          <p:nvPr/>
        </p:nvGrpSpPr>
        <p:grpSpPr>
          <a:xfrm>
            <a:off x="8591550" y="5410200"/>
            <a:ext cx="5327650" cy="2071425"/>
            <a:chOff x="2362200" y="6152026"/>
            <a:chExt cx="5327650" cy="2071425"/>
          </a:xfrm>
        </p:grpSpPr>
        <p:sp>
          <p:nvSpPr>
            <p:cNvPr id="26" name="object 26"/>
            <p:cNvSpPr/>
            <p:nvPr/>
          </p:nvSpPr>
          <p:spPr>
            <a:xfrm>
              <a:off x="2477579" y="7287704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4" h="579120">
                  <a:moveTo>
                    <a:pt x="126047" y="433095"/>
                  </a:moveTo>
                  <a:lnTo>
                    <a:pt x="120281" y="425488"/>
                  </a:lnTo>
                  <a:lnTo>
                    <a:pt x="117449" y="427139"/>
                  </a:lnTo>
                  <a:lnTo>
                    <a:pt x="116662" y="428853"/>
                  </a:lnTo>
                  <a:lnTo>
                    <a:pt x="117144" y="432219"/>
                  </a:lnTo>
                  <a:lnTo>
                    <a:pt x="117843" y="433578"/>
                  </a:lnTo>
                  <a:lnTo>
                    <a:pt x="120332" y="435813"/>
                  </a:lnTo>
                  <a:lnTo>
                    <a:pt x="121869" y="436156"/>
                  </a:lnTo>
                  <a:lnTo>
                    <a:pt x="125120" y="434695"/>
                  </a:lnTo>
                  <a:lnTo>
                    <a:pt x="126047" y="433095"/>
                  </a:lnTo>
                  <a:close/>
                </a:path>
                <a:path w="575944" h="579120">
                  <a:moveTo>
                    <a:pt x="127330" y="469607"/>
                  </a:moveTo>
                  <a:lnTo>
                    <a:pt x="127279" y="467944"/>
                  </a:lnTo>
                  <a:lnTo>
                    <a:pt x="127127" y="465823"/>
                  </a:lnTo>
                  <a:lnTo>
                    <a:pt x="126263" y="464121"/>
                  </a:lnTo>
                  <a:lnTo>
                    <a:pt x="122631" y="462267"/>
                  </a:lnTo>
                  <a:lnTo>
                    <a:pt x="120980" y="462610"/>
                  </a:lnTo>
                  <a:lnTo>
                    <a:pt x="117906" y="464985"/>
                  </a:lnTo>
                  <a:lnTo>
                    <a:pt x="117309" y="466763"/>
                  </a:lnTo>
                  <a:lnTo>
                    <a:pt x="117957" y="470281"/>
                  </a:lnTo>
                  <a:lnTo>
                    <a:pt x="118579" y="471614"/>
                  </a:lnTo>
                  <a:lnTo>
                    <a:pt x="121513" y="474268"/>
                  </a:lnTo>
                  <a:lnTo>
                    <a:pt x="124117" y="474078"/>
                  </a:lnTo>
                  <a:lnTo>
                    <a:pt x="126453" y="470916"/>
                  </a:lnTo>
                  <a:lnTo>
                    <a:pt x="127330" y="469607"/>
                  </a:lnTo>
                  <a:close/>
                </a:path>
                <a:path w="575944" h="579120">
                  <a:moveTo>
                    <a:pt x="128562" y="498132"/>
                  </a:moveTo>
                  <a:lnTo>
                    <a:pt x="128066" y="496608"/>
                  </a:lnTo>
                  <a:lnTo>
                    <a:pt x="127711" y="495020"/>
                  </a:lnTo>
                  <a:lnTo>
                    <a:pt x="126352" y="491998"/>
                  </a:lnTo>
                  <a:lnTo>
                    <a:pt x="124955" y="491350"/>
                  </a:lnTo>
                  <a:lnTo>
                    <a:pt x="121564" y="491718"/>
                  </a:lnTo>
                  <a:lnTo>
                    <a:pt x="120611" y="492721"/>
                  </a:lnTo>
                  <a:lnTo>
                    <a:pt x="119138" y="497192"/>
                  </a:lnTo>
                  <a:lnTo>
                    <a:pt x="120548" y="500888"/>
                  </a:lnTo>
                  <a:lnTo>
                    <a:pt x="125882" y="503301"/>
                  </a:lnTo>
                  <a:lnTo>
                    <a:pt x="128117" y="501954"/>
                  </a:lnTo>
                  <a:lnTo>
                    <a:pt x="128333" y="498652"/>
                  </a:lnTo>
                  <a:lnTo>
                    <a:pt x="128320" y="498208"/>
                  </a:lnTo>
                  <a:lnTo>
                    <a:pt x="128562" y="498132"/>
                  </a:lnTo>
                  <a:close/>
                </a:path>
                <a:path w="575944" h="579120">
                  <a:moveTo>
                    <a:pt x="128803" y="394830"/>
                  </a:moveTo>
                  <a:lnTo>
                    <a:pt x="128562" y="393763"/>
                  </a:lnTo>
                  <a:lnTo>
                    <a:pt x="128435" y="392645"/>
                  </a:lnTo>
                  <a:lnTo>
                    <a:pt x="127165" y="389140"/>
                  </a:lnTo>
                  <a:lnTo>
                    <a:pt x="125463" y="388061"/>
                  </a:lnTo>
                  <a:lnTo>
                    <a:pt x="120523" y="388505"/>
                  </a:lnTo>
                  <a:lnTo>
                    <a:pt x="118440" y="390283"/>
                  </a:lnTo>
                  <a:lnTo>
                    <a:pt x="117716" y="394652"/>
                  </a:lnTo>
                  <a:lnTo>
                    <a:pt x="118122" y="396582"/>
                  </a:lnTo>
                  <a:lnTo>
                    <a:pt x="120192" y="399872"/>
                  </a:lnTo>
                  <a:lnTo>
                    <a:pt x="121615" y="400456"/>
                  </a:lnTo>
                  <a:lnTo>
                    <a:pt x="123748" y="400100"/>
                  </a:lnTo>
                  <a:lnTo>
                    <a:pt x="124091" y="399859"/>
                  </a:lnTo>
                  <a:lnTo>
                    <a:pt x="127228" y="399872"/>
                  </a:lnTo>
                  <a:lnTo>
                    <a:pt x="128778" y="397129"/>
                  </a:lnTo>
                  <a:lnTo>
                    <a:pt x="128803" y="394830"/>
                  </a:lnTo>
                  <a:close/>
                </a:path>
                <a:path w="575944" h="579120">
                  <a:moveTo>
                    <a:pt x="149872" y="370141"/>
                  </a:moveTo>
                  <a:lnTo>
                    <a:pt x="149656" y="369214"/>
                  </a:lnTo>
                  <a:lnTo>
                    <a:pt x="149567" y="368084"/>
                  </a:lnTo>
                  <a:lnTo>
                    <a:pt x="148513" y="365658"/>
                  </a:lnTo>
                  <a:lnTo>
                    <a:pt x="147320" y="364845"/>
                  </a:lnTo>
                  <a:lnTo>
                    <a:pt x="144005" y="364998"/>
                  </a:lnTo>
                  <a:lnTo>
                    <a:pt x="142875" y="365912"/>
                  </a:lnTo>
                  <a:lnTo>
                    <a:pt x="141312" y="369798"/>
                  </a:lnTo>
                  <a:lnTo>
                    <a:pt x="141782" y="372122"/>
                  </a:lnTo>
                  <a:lnTo>
                    <a:pt x="143992" y="375450"/>
                  </a:lnTo>
                  <a:lnTo>
                    <a:pt x="145161" y="376021"/>
                  </a:lnTo>
                  <a:lnTo>
                    <a:pt x="148234" y="375462"/>
                  </a:lnTo>
                  <a:lnTo>
                    <a:pt x="149250" y="374434"/>
                  </a:lnTo>
                  <a:lnTo>
                    <a:pt x="149872" y="372084"/>
                  </a:lnTo>
                  <a:lnTo>
                    <a:pt x="149796" y="371182"/>
                  </a:lnTo>
                  <a:lnTo>
                    <a:pt x="149872" y="370141"/>
                  </a:lnTo>
                  <a:close/>
                </a:path>
                <a:path w="575944" h="579120">
                  <a:moveTo>
                    <a:pt x="182016" y="213537"/>
                  </a:moveTo>
                  <a:lnTo>
                    <a:pt x="181914" y="211620"/>
                  </a:lnTo>
                  <a:lnTo>
                    <a:pt x="181864" y="211366"/>
                  </a:lnTo>
                  <a:lnTo>
                    <a:pt x="181787" y="210781"/>
                  </a:lnTo>
                  <a:lnTo>
                    <a:pt x="181178" y="208775"/>
                  </a:lnTo>
                  <a:lnTo>
                    <a:pt x="180289" y="207695"/>
                  </a:lnTo>
                  <a:lnTo>
                    <a:pt x="177279" y="207403"/>
                  </a:lnTo>
                  <a:lnTo>
                    <a:pt x="176250" y="208292"/>
                  </a:lnTo>
                  <a:lnTo>
                    <a:pt x="174599" y="210794"/>
                  </a:lnTo>
                  <a:lnTo>
                    <a:pt x="174447" y="213652"/>
                  </a:lnTo>
                  <a:lnTo>
                    <a:pt x="177279" y="215887"/>
                  </a:lnTo>
                  <a:lnTo>
                    <a:pt x="178485" y="216369"/>
                  </a:lnTo>
                  <a:lnTo>
                    <a:pt x="181114" y="215176"/>
                  </a:lnTo>
                  <a:lnTo>
                    <a:pt x="182016" y="213537"/>
                  </a:lnTo>
                  <a:close/>
                </a:path>
                <a:path w="575944" h="579120">
                  <a:moveTo>
                    <a:pt x="182168" y="352717"/>
                  </a:moveTo>
                  <a:lnTo>
                    <a:pt x="181229" y="348602"/>
                  </a:lnTo>
                  <a:lnTo>
                    <a:pt x="179793" y="347421"/>
                  </a:lnTo>
                  <a:lnTo>
                    <a:pt x="176606" y="347472"/>
                  </a:lnTo>
                  <a:lnTo>
                    <a:pt x="175018" y="348805"/>
                  </a:lnTo>
                  <a:lnTo>
                    <a:pt x="174523" y="351028"/>
                  </a:lnTo>
                  <a:lnTo>
                    <a:pt x="174523" y="351561"/>
                  </a:lnTo>
                  <a:lnTo>
                    <a:pt x="174498" y="351840"/>
                  </a:lnTo>
                  <a:lnTo>
                    <a:pt x="174625" y="353568"/>
                  </a:lnTo>
                  <a:lnTo>
                    <a:pt x="174904" y="355003"/>
                  </a:lnTo>
                  <a:lnTo>
                    <a:pt x="177228" y="357301"/>
                  </a:lnTo>
                  <a:lnTo>
                    <a:pt x="178447" y="357378"/>
                  </a:lnTo>
                  <a:lnTo>
                    <a:pt x="181787" y="354799"/>
                  </a:lnTo>
                  <a:lnTo>
                    <a:pt x="182168" y="352717"/>
                  </a:lnTo>
                  <a:close/>
                </a:path>
                <a:path w="575944" h="579120">
                  <a:moveTo>
                    <a:pt x="184442" y="173875"/>
                  </a:moveTo>
                  <a:lnTo>
                    <a:pt x="183692" y="170268"/>
                  </a:lnTo>
                  <a:lnTo>
                    <a:pt x="181648" y="168706"/>
                  </a:lnTo>
                  <a:lnTo>
                    <a:pt x="177736" y="169316"/>
                  </a:lnTo>
                  <a:lnTo>
                    <a:pt x="176517" y="171005"/>
                  </a:lnTo>
                  <a:lnTo>
                    <a:pt x="176441" y="173418"/>
                  </a:lnTo>
                  <a:lnTo>
                    <a:pt x="176669" y="174409"/>
                  </a:lnTo>
                  <a:lnTo>
                    <a:pt x="176771" y="175450"/>
                  </a:lnTo>
                  <a:lnTo>
                    <a:pt x="177723" y="177761"/>
                  </a:lnTo>
                  <a:lnTo>
                    <a:pt x="178790" y="178638"/>
                  </a:lnTo>
                  <a:lnTo>
                    <a:pt x="181965" y="178790"/>
                  </a:lnTo>
                  <a:lnTo>
                    <a:pt x="182943" y="177850"/>
                  </a:lnTo>
                  <a:lnTo>
                    <a:pt x="184353" y="175260"/>
                  </a:lnTo>
                  <a:lnTo>
                    <a:pt x="184442" y="173875"/>
                  </a:lnTo>
                  <a:close/>
                </a:path>
                <a:path w="575944" h="579120">
                  <a:moveTo>
                    <a:pt x="186817" y="250545"/>
                  </a:moveTo>
                  <a:lnTo>
                    <a:pt x="186664" y="248119"/>
                  </a:lnTo>
                  <a:lnTo>
                    <a:pt x="186486" y="247472"/>
                  </a:lnTo>
                  <a:lnTo>
                    <a:pt x="186309" y="246291"/>
                  </a:lnTo>
                  <a:lnTo>
                    <a:pt x="185864" y="245224"/>
                  </a:lnTo>
                  <a:lnTo>
                    <a:pt x="185267" y="243725"/>
                  </a:lnTo>
                  <a:lnTo>
                    <a:pt x="183883" y="242862"/>
                  </a:lnTo>
                  <a:lnTo>
                    <a:pt x="181089" y="243281"/>
                  </a:lnTo>
                  <a:lnTo>
                    <a:pt x="179895" y="244170"/>
                  </a:lnTo>
                  <a:lnTo>
                    <a:pt x="179387" y="247103"/>
                  </a:lnTo>
                  <a:lnTo>
                    <a:pt x="179349" y="248729"/>
                  </a:lnTo>
                  <a:lnTo>
                    <a:pt x="180276" y="252349"/>
                  </a:lnTo>
                  <a:lnTo>
                    <a:pt x="181940" y="253212"/>
                  </a:lnTo>
                  <a:lnTo>
                    <a:pt x="185547" y="252425"/>
                  </a:lnTo>
                  <a:lnTo>
                    <a:pt x="186817" y="250545"/>
                  </a:lnTo>
                  <a:close/>
                </a:path>
                <a:path w="575944" h="579120">
                  <a:moveTo>
                    <a:pt x="197535" y="288277"/>
                  </a:moveTo>
                  <a:lnTo>
                    <a:pt x="197497" y="285648"/>
                  </a:lnTo>
                  <a:lnTo>
                    <a:pt x="197205" y="284772"/>
                  </a:lnTo>
                  <a:lnTo>
                    <a:pt x="196811" y="283032"/>
                  </a:lnTo>
                  <a:lnTo>
                    <a:pt x="195211" y="279781"/>
                  </a:lnTo>
                  <a:lnTo>
                    <a:pt x="193535" y="279209"/>
                  </a:lnTo>
                  <a:lnTo>
                    <a:pt x="190563" y="280123"/>
                  </a:lnTo>
                  <a:lnTo>
                    <a:pt x="189572" y="281546"/>
                  </a:lnTo>
                  <a:lnTo>
                    <a:pt x="189687" y="285826"/>
                  </a:lnTo>
                  <a:lnTo>
                    <a:pt x="190982" y="287794"/>
                  </a:lnTo>
                  <a:lnTo>
                    <a:pt x="193459" y="290347"/>
                  </a:lnTo>
                  <a:lnTo>
                    <a:pt x="194576" y="290537"/>
                  </a:lnTo>
                  <a:lnTo>
                    <a:pt x="196926" y="289483"/>
                  </a:lnTo>
                  <a:lnTo>
                    <a:pt x="197535" y="288277"/>
                  </a:lnTo>
                  <a:close/>
                </a:path>
                <a:path w="575944" h="579120">
                  <a:moveTo>
                    <a:pt x="200063" y="142532"/>
                  </a:moveTo>
                  <a:lnTo>
                    <a:pt x="199580" y="141084"/>
                  </a:lnTo>
                  <a:lnTo>
                    <a:pt x="199212" y="139585"/>
                  </a:lnTo>
                  <a:lnTo>
                    <a:pt x="198005" y="136906"/>
                  </a:lnTo>
                  <a:lnTo>
                    <a:pt x="196811" y="136194"/>
                  </a:lnTo>
                  <a:lnTo>
                    <a:pt x="193789" y="136398"/>
                  </a:lnTo>
                  <a:lnTo>
                    <a:pt x="192506" y="137134"/>
                  </a:lnTo>
                  <a:lnTo>
                    <a:pt x="190868" y="141414"/>
                  </a:lnTo>
                  <a:lnTo>
                    <a:pt x="191401" y="144043"/>
                  </a:lnTo>
                  <a:lnTo>
                    <a:pt x="193522" y="147637"/>
                  </a:lnTo>
                  <a:lnTo>
                    <a:pt x="194881" y="148018"/>
                  </a:lnTo>
                  <a:lnTo>
                    <a:pt x="197866" y="147193"/>
                  </a:lnTo>
                  <a:lnTo>
                    <a:pt x="199872" y="144449"/>
                  </a:lnTo>
                  <a:lnTo>
                    <a:pt x="200063" y="142532"/>
                  </a:lnTo>
                  <a:close/>
                </a:path>
                <a:path w="575944" h="579120">
                  <a:moveTo>
                    <a:pt x="210261" y="338582"/>
                  </a:moveTo>
                  <a:lnTo>
                    <a:pt x="208153" y="336702"/>
                  </a:lnTo>
                  <a:lnTo>
                    <a:pt x="204812" y="336753"/>
                  </a:lnTo>
                  <a:lnTo>
                    <a:pt x="203530" y="336880"/>
                  </a:lnTo>
                  <a:lnTo>
                    <a:pt x="202006" y="337248"/>
                  </a:lnTo>
                  <a:lnTo>
                    <a:pt x="200520" y="340448"/>
                  </a:lnTo>
                  <a:lnTo>
                    <a:pt x="200837" y="341972"/>
                  </a:lnTo>
                  <a:lnTo>
                    <a:pt x="202488" y="343789"/>
                  </a:lnTo>
                  <a:lnTo>
                    <a:pt x="202844" y="344347"/>
                  </a:lnTo>
                  <a:lnTo>
                    <a:pt x="204444" y="346316"/>
                  </a:lnTo>
                  <a:lnTo>
                    <a:pt x="206438" y="346621"/>
                  </a:lnTo>
                  <a:lnTo>
                    <a:pt x="208622" y="344081"/>
                  </a:lnTo>
                  <a:lnTo>
                    <a:pt x="209461" y="342633"/>
                  </a:lnTo>
                  <a:lnTo>
                    <a:pt x="210261" y="338582"/>
                  </a:lnTo>
                  <a:close/>
                </a:path>
                <a:path w="575944" h="579120">
                  <a:moveTo>
                    <a:pt x="221754" y="321106"/>
                  </a:moveTo>
                  <a:lnTo>
                    <a:pt x="221056" y="318198"/>
                  </a:lnTo>
                  <a:lnTo>
                    <a:pt x="220332" y="316776"/>
                  </a:lnTo>
                  <a:lnTo>
                    <a:pt x="216636" y="315379"/>
                  </a:lnTo>
                  <a:lnTo>
                    <a:pt x="214604" y="315874"/>
                  </a:lnTo>
                  <a:lnTo>
                    <a:pt x="213398" y="318363"/>
                  </a:lnTo>
                  <a:lnTo>
                    <a:pt x="213258" y="319481"/>
                  </a:lnTo>
                  <a:lnTo>
                    <a:pt x="212991" y="320484"/>
                  </a:lnTo>
                  <a:lnTo>
                    <a:pt x="213207" y="321310"/>
                  </a:lnTo>
                  <a:lnTo>
                    <a:pt x="213309" y="322046"/>
                  </a:lnTo>
                  <a:lnTo>
                    <a:pt x="214439" y="324637"/>
                  </a:lnTo>
                  <a:lnTo>
                    <a:pt x="216344" y="325247"/>
                  </a:lnTo>
                  <a:lnTo>
                    <a:pt x="218782" y="323811"/>
                  </a:lnTo>
                  <a:lnTo>
                    <a:pt x="219290" y="323227"/>
                  </a:lnTo>
                  <a:lnTo>
                    <a:pt x="221132" y="322135"/>
                  </a:lnTo>
                  <a:lnTo>
                    <a:pt x="221754" y="321106"/>
                  </a:lnTo>
                  <a:close/>
                </a:path>
                <a:path w="575944" h="579120">
                  <a:moveTo>
                    <a:pt x="224256" y="111671"/>
                  </a:moveTo>
                  <a:lnTo>
                    <a:pt x="223113" y="108254"/>
                  </a:lnTo>
                  <a:lnTo>
                    <a:pt x="221361" y="106972"/>
                  </a:lnTo>
                  <a:lnTo>
                    <a:pt x="218414" y="106883"/>
                  </a:lnTo>
                  <a:lnTo>
                    <a:pt x="217093" y="107772"/>
                  </a:lnTo>
                  <a:lnTo>
                    <a:pt x="216230" y="110134"/>
                  </a:lnTo>
                  <a:lnTo>
                    <a:pt x="216154" y="111023"/>
                  </a:lnTo>
                  <a:lnTo>
                    <a:pt x="215963" y="111950"/>
                  </a:lnTo>
                  <a:lnTo>
                    <a:pt x="216204" y="112928"/>
                  </a:lnTo>
                  <a:lnTo>
                    <a:pt x="216306" y="113969"/>
                  </a:lnTo>
                  <a:lnTo>
                    <a:pt x="217462" y="116598"/>
                  </a:lnTo>
                  <a:lnTo>
                    <a:pt x="219087" y="117081"/>
                  </a:lnTo>
                  <a:lnTo>
                    <a:pt x="222707" y="115277"/>
                  </a:lnTo>
                  <a:lnTo>
                    <a:pt x="224256" y="111671"/>
                  </a:lnTo>
                  <a:close/>
                </a:path>
                <a:path w="575944" h="579120">
                  <a:moveTo>
                    <a:pt x="226720" y="369455"/>
                  </a:moveTo>
                  <a:lnTo>
                    <a:pt x="224497" y="370725"/>
                  </a:lnTo>
                  <a:lnTo>
                    <a:pt x="225450" y="370281"/>
                  </a:lnTo>
                  <a:lnTo>
                    <a:pt x="226720" y="369455"/>
                  </a:lnTo>
                  <a:close/>
                </a:path>
                <a:path w="575944" h="579120">
                  <a:moveTo>
                    <a:pt x="260045" y="95694"/>
                  </a:moveTo>
                  <a:lnTo>
                    <a:pt x="258648" y="91694"/>
                  </a:lnTo>
                  <a:lnTo>
                    <a:pt x="257263" y="90589"/>
                  </a:lnTo>
                  <a:lnTo>
                    <a:pt x="254025" y="90665"/>
                  </a:lnTo>
                  <a:lnTo>
                    <a:pt x="252425" y="92075"/>
                  </a:lnTo>
                  <a:lnTo>
                    <a:pt x="251929" y="94322"/>
                  </a:lnTo>
                  <a:lnTo>
                    <a:pt x="251904" y="94754"/>
                  </a:lnTo>
                  <a:lnTo>
                    <a:pt x="251853" y="95097"/>
                  </a:lnTo>
                  <a:lnTo>
                    <a:pt x="252095" y="96901"/>
                  </a:lnTo>
                  <a:lnTo>
                    <a:pt x="252374" y="98577"/>
                  </a:lnTo>
                  <a:lnTo>
                    <a:pt x="255143" y="100507"/>
                  </a:lnTo>
                  <a:lnTo>
                    <a:pt x="256222" y="100495"/>
                  </a:lnTo>
                  <a:lnTo>
                    <a:pt x="259295" y="98107"/>
                  </a:lnTo>
                  <a:lnTo>
                    <a:pt x="260045" y="95694"/>
                  </a:lnTo>
                  <a:close/>
                </a:path>
                <a:path w="575944" h="579120">
                  <a:moveTo>
                    <a:pt x="302056" y="96469"/>
                  </a:moveTo>
                  <a:lnTo>
                    <a:pt x="301332" y="94005"/>
                  </a:lnTo>
                  <a:lnTo>
                    <a:pt x="299732" y="90741"/>
                  </a:lnTo>
                  <a:lnTo>
                    <a:pt x="298729" y="89916"/>
                  </a:lnTo>
                  <a:lnTo>
                    <a:pt x="295706" y="89903"/>
                  </a:lnTo>
                  <a:lnTo>
                    <a:pt x="294513" y="90627"/>
                  </a:lnTo>
                  <a:lnTo>
                    <a:pt x="293395" y="92773"/>
                  </a:lnTo>
                  <a:lnTo>
                    <a:pt x="293243" y="93738"/>
                  </a:lnTo>
                  <a:lnTo>
                    <a:pt x="292963" y="94627"/>
                  </a:lnTo>
                  <a:lnTo>
                    <a:pt x="293268" y="95707"/>
                  </a:lnTo>
                  <a:lnTo>
                    <a:pt x="293408" y="96748"/>
                  </a:lnTo>
                  <a:lnTo>
                    <a:pt x="295109" y="100380"/>
                  </a:lnTo>
                  <a:lnTo>
                    <a:pt x="298538" y="100977"/>
                  </a:lnTo>
                  <a:lnTo>
                    <a:pt x="301866" y="97853"/>
                  </a:lnTo>
                  <a:lnTo>
                    <a:pt x="302056" y="96469"/>
                  </a:lnTo>
                  <a:close/>
                </a:path>
                <a:path w="575944" h="579120">
                  <a:moveTo>
                    <a:pt x="335470" y="110020"/>
                  </a:moveTo>
                  <a:lnTo>
                    <a:pt x="335407" y="106781"/>
                  </a:lnTo>
                  <a:lnTo>
                    <a:pt x="335064" y="105486"/>
                  </a:lnTo>
                  <a:lnTo>
                    <a:pt x="333248" y="101790"/>
                  </a:lnTo>
                  <a:lnTo>
                    <a:pt x="330161" y="101447"/>
                  </a:lnTo>
                  <a:lnTo>
                    <a:pt x="327583" y="104711"/>
                  </a:lnTo>
                  <a:lnTo>
                    <a:pt x="327253" y="106045"/>
                  </a:lnTo>
                  <a:lnTo>
                    <a:pt x="326720" y="107213"/>
                  </a:lnTo>
                  <a:lnTo>
                    <a:pt x="327164" y="108686"/>
                  </a:lnTo>
                  <a:lnTo>
                    <a:pt x="327380" y="110020"/>
                  </a:lnTo>
                  <a:lnTo>
                    <a:pt x="328917" y="113080"/>
                  </a:lnTo>
                  <a:lnTo>
                    <a:pt x="330733" y="113550"/>
                  </a:lnTo>
                  <a:lnTo>
                    <a:pt x="334645" y="111709"/>
                  </a:lnTo>
                  <a:lnTo>
                    <a:pt x="335470" y="110020"/>
                  </a:lnTo>
                  <a:close/>
                </a:path>
                <a:path w="575944" h="579120">
                  <a:moveTo>
                    <a:pt x="363474" y="136702"/>
                  </a:moveTo>
                  <a:lnTo>
                    <a:pt x="363461" y="134277"/>
                  </a:lnTo>
                  <a:lnTo>
                    <a:pt x="362737" y="132994"/>
                  </a:lnTo>
                  <a:lnTo>
                    <a:pt x="359625" y="131419"/>
                  </a:lnTo>
                  <a:lnTo>
                    <a:pt x="358165" y="131787"/>
                  </a:lnTo>
                  <a:lnTo>
                    <a:pt x="355536" y="133819"/>
                  </a:lnTo>
                  <a:lnTo>
                    <a:pt x="354926" y="135178"/>
                  </a:lnTo>
                  <a:lnTo>
                    <a:pt x="355765" y="139280"/>
                  </a:lnTo>
                  <a:lnTo>
                    <a:pt x="357124" y="140665"/>
                  </a:lnTo>
                  <a:lnTo>
                    <a:pt x="360730" y="141401"/>
                  </a:lnTo>
                  <a:lnTo>
                    <a:pt x="361708" y="141097"/>
                  </a:lnTo>
                  <a:lnTo>
                    <a:pt x="362877" y="138722"/>
                  </a:lnTo>
                  <a:lnTo>
                    <a:pt x="363232" y="137363"/>
                  </a:lnTo>
                  <a:lnTo>
                    <a:pt x="363474" y="136702"/>
                  </a:lnTo>
                  <a:close/>
                </a:path>
                <a:path w="575944" h="579120">
                  <a:moveTo>
                    <a:pt x="366941" y="303187"/>
                  </a:moveTo>
                  <a:lnTo>
                    <a:pt x="366928" y="301053"/>
                  </a:lnTo>
                  <a:lnTo>
                    <a:pt x="366826" y="300329"/>
                  </a:lnTo>
                  <a:lnTo>
                    <a:pt x="366636" y="299593"/>
                  </a:lnTo>
                  <a:lnTo>
                    <a:pt x="366712" y="296951"/>
                  </a:lnTo>
                  <a:lnTo>
                    <a:pt x="365798" y="295833"/>
                  </a:lnTo>
                  <a:lnTo>
                    <a:pt x="362254" y="294792"/>
                  </a:lnTo>
                  <a:lnTo>
                    <a:pt x="360578" y="295262"/>
                  </a:lnTo>
                  <a:lnTo>
                    <a:pt x="357492" y="298958"/>
                  </a:lnTo>
                  <a:lnTo>
                    <a:pt x="357847" y="303847"/>
                  </a:lnTo>
                  <a:lnTo>
                    <a:pt x="361251" y="306857"/>
                  </a:lnTo>
                  <a:lnTo>
                    <a:pt x="362978" y="307009"/>
                  </a:lnTo>
                  <a:lnTo>
                    <a:pt x="366306" y="304990"/>
                  </a:lnTo>
                  <a:lnTo>
                    <a:pt x="366941" y="303187"/>
                  </a:lnTo>
                  <a:close/>
                </a:path>
                <a:path w="575944" h="579120">
                  <a:moveTo>
                    <a:pt x="367080" y="264160"/>
                  </a:moveTo>
                  <a:lnTo>
                    <a:pt x="366661" y="259537"/>
                  </a:lnTo>
                  <a:lnTo>
                    <a:pt x="363334" y="257213"/>
                  </a:lnTo>
                  <a:lnTo>
                    <a:pt x="362369" y="257263"/>
                  </a:lnTo>
                  <a:lnTo>
                    <a:pt x="359854" y="258889"/>
                  </a:lnTo>
                  <a:lnTo>
                    <a:pt x="359003" y="260438"/>
                  </a:lnTo>
                  <a:lnTo>
                    <a:pt x="358736" y="262458"/>
                  </a:lnTo>
                  <a:lnTo>
                    <a:pt x="359168" y="263601"/>
                  </a:lnTo>
                  <a:lnTo>
                    <a:pt x="359435" y="264871"/>
                  </a:lnTo>
                  <a:lnTo>
                    <a:pt x="361226" y="267652"/>
                  </a:lnTo>
                  <a:lnTo>
                    <a:pt x="363588" y="267741"/>
                  </a:lnTo>
                  <a:lnTo>
                    <a:pt x="367080" y="264160"/>
                  </a:lnTo>
                  <a:close/>
                </a:path>
                <a:path w="575944" h="579120">
                  <a:moveTo>
                    <a:pt x="377456" y="219811"/>
                  </a:moveTo>
                  <a:lnTo>
                    <a:pt x="377075" y="218554"/>
                  </a:lnTo>
                  <a:lnTo>
                    <a:pt x="376847" y="217233"/>
                  </a:lnTo>
                  <a:lnTo>
                    <a:pt x="375221" y="213829"/>
                  </a:lnTo>
                  <a:lnTo>
                    <a:pt x="372808" y="213436"/>
                  </a:lnTo>
                  <a:lnTo>
                    <a:pt x="368617" y="217106"/>
                  </a:lnTo>
                  <a:lnTo>
                    <a:pt x="368325" y="222046"/>
                  </a:lnTo>
                  <a:lnTo>
                    <a:pt x="371424" y="225577"/>
                  </a:lnTo>
                  <a:lnTo>
                    <a:pt x="372846" y="225920"/>
                  </a:lnTo>
                  <a:lnTo>
                    <a:pt x="376034" y="223888"/>
                  </a:lnTo>
                  <a:lnTo>
                    <a:pt x="377418" y="222313"/>
                  </a:lnTo>
                  <a:lnTo>
                    <a:pt x="377456" y="219811"/>
                  </a:lnTo>
                  <a:close/>
                </a:path>
                <a:path w="575944" h="579120">
                  <a:moveTo>
                    <a:pt x="379133" y="324434"/>
                  </a:moveTo>
                  <a:lnTo>
                    <a:pt x="377888" y="320001"/>
                  </a:lnTo>
                  <a:lnTo>
                    <a:pt x="376999" y="319328"/>
                  </a:lnTo>
                  <a:lnTo>
                    <a:pt x="375069" y="319303"/>
                  </a:lnTo>
                  <a:lnTo>
                    <a:pt x="372376" y="319265"/>
                  </a:lnTo>
                  <a:lnTo>
                    <a:pt x="370738" y="320700"/>
                  </a:lnTo>
                  <a:lnTo>
                    <a:pt x="370611" y="324535"/>
                  </a:lnTo>
                  <a:lnTo>
                    <a:pt x="370789" y="325755"/>
                  </a:lnTo>
                  <a:lnTo>
                    <a:pt x="371792" y="328422"/>
                  </a:lnTo>
                  <a:lnTo>
                    <a:pt x="373176" y="328891"/>
                  </a:lnTo>
                  <a:lnTo>
                    <a:pt x="377469" y="327444"/>
                  </a:lnTo>
                  <a:lnTo>
                    <a:pt x="379133" y="324434"/>
                  </a:lnTo>
                  <a:close/>
                </a:path>
                <a:path w="575944" h="579120">
                  <a:moveTo>
                    <a:pt x="379945" y="177698"/>
                  </a:moveTo>
                  <a:lnTo>
                    <a:pt x="376199" y="172986"/>
                  </a:lnTo>
                  <a:lnTo>
                    <a:pt x="374256" y="172948"/>
                  </a:lnTo>
                  <a:lnTo>
                    <a:pt x="371906" y="175552"/>
                  </a:lnTo>
                  <a:lnTo>
                    <a:pt x="371475" y="176809"/>
                  </a:lnTo>
                  <a:lnTo>
                    <a:pt x="371221" y="178396"/>
                  </a:lnTo>
                  <a:lnTo>
                    <a:pt x="371665" y="179539"/>
                  </a:lnTo>
                  <a:lnTo>
                    <a:pt x="371944" y="180771"/>
                  </a:lnTo>
                  <a:lnTo>
                    <a:pt x="372592" y="181787"/>
                  </a:lnTo>
                  <a:lnTo>
                    <a:pt x="373557" y="183248"/>
                  </a:lnTo>
                  <a:lnTo>
                    <a:pt x="375310" y="183464"/>
                  </a:lnTo>
                  <a:lnTo>
                    <a:pt x="379399" y="180086"/>
                  </a:lnTo>
                  <a:lnTo>
                    <a:pt x="379945" y="177698"/>
                  </a:lnTo>
                  <a:close/>
                </a:path>
                <a:path w="575944" h="579120">
                  <a:moveTo>
                    <a:pt x="405218" y="338239"/>
                  </a:moveTo>
                  <a:lnTo>
                    <a:pt x="402983" y="336029"/>
                  </a:lnTo>
                  <a:lnTo>
                    <a:pt x="400519" y="336042"/>
                  </a:lnTo>
                  <a:lnTo>
                    <a:pt x="398119" y="336054"/>
                  </a:lnTo>
                  <a:lnTo>
                    <a:pt x="396290" y="337731"/>
                  </a:lnTo>
                  <a:lnTo>
                    <a:pt x="396633" y="342874"/>
                  </a:lnTo>
                  <a:lnTo>
                    <a:pt x="398106" y="344309"/>
                  </a:lnTo>
                  <a:lnTo>
                    <a:pt x="403428" y="344538"/>
                  </a:lnTo>
                  <a:lnTo>
                    <a:pt x="405193" y="342671"/>
                  </a:lnTo>
                  <a:lnTo>
                    <a:pt x="405218" y="338239"/>
                  </a:lnTo>
                  <a:close/>
                </a:path>
                <a:path w="575944" h="579120">
                  <a:moveTo>
                    <a:pt x="435216" y="358406"/>
                  </a:moveTo>
                  <a:lnTo>
                    <a:pt x="434721" y="356882"/>
                  </a:lnTo>
                  <a:lnTo>
                    <a:pt x="434327" y="355320"/>
                  </a:lnTo>
                  <a:lnTo>
                    <a:pt x="433209" y="352691"/>
                  </a:lnTo>
                  <a:lnTo>
                    <a:pt x="432193" y="352031"/>
                  </a:lnTo>
                  <a:lnTo>
                    <a:pt x="429564" y="352386"/>
                  </a:lnTo>
                  <a:lnTo>
                    <a:pt x="428713" y="353098"/>
                  </a:lnTo>
                  <a:lnTo>
                    <a:pt x="427482" y="356336"/>
                  </a:lnTo>
                  <a:lnTo>
                    <a:pt x="428002" y="358711"/>
                  </a:lnTo>
                  <a:lnTo>
                    <a:pt x="429895" y="360489"/>
                  </a:lnTo>
                  <a:lnTo>
                    <a:pt x="432041" y="362800"/>
                  </a:lnTo>
                  <a:lnTo>
                    <a:pt x="434035" y="362394"/>
                  </a:lnTo>
                  <a:lnTo>
                    <a:pt x="434911" y="359689"/>
                  </a:lnTo>
                  <a:lnTo>
                    <a:pt x="434911" y="359079"/>
                  </a:lnTo>
                  <a:lnTo>
                    <a:pt x="434987" y="358508"/>
                  </a:lnTo>
                  <a:lnTo>
                    <a:pt x="435216" y="358406"/>
                  </a:lnTo>
                  <a:close/>
                </a:path>
                <a:path w="575944" h="579120">
                  <a:moveTo>
                    <a:pt x="450545" y="390410"/>
                  </a:moveTo>
                  <a:lnTo>
                    <a:pt x="450316" y="389267"/>
                  </a:lnTo>
                  <a:lnTo>
                    <a:pt x="450202" y="388073"/>
                  </a:lnTo>
                  <a:lnTo>
                    <a:pt x="449326" y="385597"/>
                  </a:lnTo>
                  <a:lnTo>
                    <a:pt x="448043" y="384962"/>
                  </a:lnTo>
                  <a:lnTo>
                    <a:pt x="442861" y="387286"/>
                  </a:lnTo>
                  <a:lnTo>
                    <a:pt x="441655" y="390245"/>
                  </a:lnTo>
                  <a:lnTo>
                    <a:pt x="445427" y="394779"/>
                  </a:lnTo>
                  <a:lnTo>
                    <a:pt x="446570" y="395262"/>
                  </a:lnTo>
                  <a:lnTo>
                    <a:pt x="449389" y="394347"/>
                  </a:lnTo>
                  <a:lnTo>
                    <a:pt x="450265" y="393319"/>
                  </a:lnTo>
                  <a:lnTo>
                    <a:pt x="450481" y="391325"/>
                  </a:lnTo>
                  <a:lnTo>
                    <a:pt x="450443" y="390880"/>
                  </a:lnTo>
                  <a:lnTo>
                    <a:pt x="450443" y="390436"/>
                  </a:lnTo>
                  <a:close/>
                </a:path>
                <a:path w="575944" h="579120">
                  <a:moveTo>
                    <a:pt x="456971" y="431025"/>
                  </a:moveTo>
                  <a:lnTo>
                    <a:pt x="456628" y="430085"/>
                  </a:lnTo>
                  <a:lnTo>
                    <a:pt x="456361" y="428853"/>
                  </a:lnTo>
                  <a:lnTo>
                    <a:pt x="454787" y="426212"/>
                  </a:lnTo>
                  <a:lnTo>
                    <a:pt x="453275" y="426072"/>
                  </a:lnTo>
                  <a:lnTo>
                    <a:pt x="449630" y="428955"/>
                  </a:lnTo>
                  <a:lnTo>
                    <a:pt x="449199" y="430860"/>
                  </a:lnTo>
                  <a:lnTo>
                    <a:pt x="450977" y="434759"/>
                  </a:lnTo>
                  <a:lnTo>
                    <a:pt x="451904" y="435597"/>
                  </a:lnTo>
                  <a:lnTo>
                    <a:pt x="454685" y="435673"/>
                  </a:lnTo>
                  <a:lnTo>
                    <a:pt x="456018" y="434670"/>
                  </a:lnTo>
                  <a:lnTo>
                    <a:pt x="456730" y="432650"/>
                  </a:lnTo>
                  <a:lnTo>
                    <a:pt x="456780" y="431977"/>
                  </a:lnTo>
                  <a:lnTo>
                    <a:pt x="456971" y="431025"/>
                  </a:lnTo>
                  <a:close/>
                </a:path>
                <a:path w="575944" h="579120">
                  <a:moveTo>
                    <a:pt x="457454" y="467055"/>
                  </a:moveTo>
                  <a:lnTo>
                    <a:pt x="457415" y="465302"/>
                  </a:lnTo>
                  <a:lnTo>
                    <a:pt x="456704" y="463727"/>
                  </a:lnTo>
                  <a:lnTo>
                    <a:pt x="454291" y="461505"/>
                  </a:lnTo>
                  <a:lnTo>
                    <a:pt x="452894" y="461441"/>
                  </a:lnTo>
                  <a:lnTo>
                    <a:pt x="450430" y="463270"/>
                  </a:lnTo>
                  <a:lnTo>
                    <a:pt x="449021" y="464121"/>
                  </a:lnTo>
                  <a:lnTo>
                    <a:pt x="448183" y="467918"/>
                  </a:lnTo>
                  <a:lnTo>
                    <a:pt x="448513" y="469722"/>
                  </a:lnTo>
                  <a:lnTo>
                    <a:pt x="451446" y="472262"/>
                  </a:lnTo>
                  <a:lnTo>
                    <a:pt x="453047" y="472452"/>
                  </a:lnTo>
                  <a:lnTo>
                    <a:pt x="456323" y="471195"/>
                  </a:lnTo>
                  <a:lnTo>
                    <a:pt x="457415" y="469277"/>
                  </a:lnTo>
                  <a:lnTo>
                    <a:pt x="457454" y="467055"/>
                  </a:lnTo>
                  <a:close/>
                </a:path>
                <a:path w="575944" h="579120">
                  <a:moveTo>
                    <a:pt x="457631" y="502399"/>
                  </a:moveTo>
                  <a:lnTo>
                    <a:pt x="457263" y="499478"/>
                  </a:lnTo>
                  <a:lnTo>
                    <a:pt x="456780" y="498068"/>
                  </a:lnTo>
                  <a:lnTo>
                    <a:pt x="454901" y="495046"/>
                  </a:lnTo>
                  <a:lnTo>
                    <a:pt x="452170" y="494944"/>
                  </a:lnTo>
                  <a:lnTo>
                    <a:pt x="450024" y="497636"/>
                  </a:lnTo>
                  <a:lnTo>
                    <a:pt x="449732" y="498906"/>
                  </a:lnTo>
                  <a:lnTo>
                    <a:pt x="449237" y="500024"/>
                  </a:lnTo>
                  <a:lnTo>
                    <a:pt x="449694" y="501459"/>
                  </a:lnTo>
                  <a:lnTo>
                    <a:pt x="449910" y="502793"/>
                  </a:lnTo>
                  <a:lnTo>
                    <a:pt x="451561" y="505917"/>
                  </a:lnTo>
                  <a:lnTo>
                    <a:pt x="453834" y="506272"/>
                  </a:lnTo>
                  <a:lnTo>
                    <a:pt x="456907" y="503847"/>
                  </a:lnTo>
                  <a:lnTo>
                    <a:pt x="457631" y="502399"/>
                  </a:lnTo>
                  <a:close/>
                </a:path>
                <a:path w="575944" h="579120">
                  <a:moveTo>
                    <a:pt x="575881" y="281152"/>
                  </a:moveTo>
                  <a:lnTo>
                    <a:pt x="575513" y="271043"/>
                  </a:lnTo>
                  <a:lnTo>
                    <a:pt x="574598" y="260972"/>
                  </a:lnTo>
                  <a:lnTo>
                    <a:pt x="568147" y="223151"/>
                  </a:lnTo>
                  <a:lnTo>
                    <a:pt x="568147" y="299415"/>
                  </a:lnTo>
                  <a:lnTo>
                    <a:pt x="567575" y="310273"/>
                  </a:lnTo>
                  <a:lnTo>
                    <a:pt x="560285" y="353250"/>
                  </a:lnTo>
                  <a:lnTo>
                    <a:pt x="543293" y="403377"/>
                  </a:lnTo>
                  <a:lnTo>
                    <a:pt x="524535" y="438023"/>
                  </a:lnTo>
                  <a:lnTo>
                    <a:pt x="500087" y="470827"/>
                  </a:lnTo>
                  <a:lnTo>
                    <a:pt x="468160" y="502297"/>
                  </a:lnTo>
                  <a:lnTo>
                    <a:pt x="440397" y="523125"/>
                  </a:lnTo>
                  <a:lnTo>
                    <a:pt x="437172" y="523125"/>
                  </a:lnTo>
                  <a:lnTo>
                    <a:pt x="436791" y="525526"/>
                  </a:lnTo>
                  <a:lnTo>
                    <a:pt x="435978" y="530745"/>
                  </a:lnTo>
                  <a:lnTo>
                    <a:pt x="435267" y="520585"/>
                  </a:lnTo>
                  <a:lnTo>
                    <a:pt x="434860" y="518045"/>
                  </a:lnTo>
                  <a:lnTo>
                    <a:pt x="434771" y="511695"/>
                  </a:lnTo>
                  <a:lnTo>
                    <a:pt x="434809" y="487565"/>
                  </a:lnTo>
                  <a:lnTo>
                    <a:pt x="434936" y="483755"/>
                  </a:lnTo>
                  <a:lnTo>
                    <a:pt x="435038" y="476135"/>
                  </a:lnTo>
                  <a:lnTo>
                    <a:pt x="434809" y="474865"/>
                  </a:lnTo>
                  <a:lnTo>
                    <a:pt x="433489" y="452005"/>
                  </a:lnTo>
                  <a:lnTo>
                    <a:pt x="432968" y="441845"/>
                  </a:lnTo>
                  <a:lnTo>
                    <a:pt x="433044" y="432955"/>
                  </a:lnTo>
                  <a:lnTo>
                    <a:pt x="431495" y="418985"/>
                  </a:lnTo>
                  <a:lnTo>
                    <a:pt x="429882" y="411365"/>
                  </a:lnTo>
                  <a:lnTo>
                    <a:pt x="428294" y="402475"/>
                  </a:lnTo>
                  <a:lnTo>
                    <a:pt x="427850" y="401205"/>
                  </a:lnTo>
                  <a:lnTo>
                    <a:pt x="427774" y="400659"/>
                  </a:lnTo>
                  <a:lnTo>
                    <a:pt x="427774" y="525665"/>
                  </a:lnTo>
                  <a:lnTo>
                    <a:pt x="422325" y="529475"/>
                  </a:lnTo>
                  <a:lnTo>
                    <a:pt x="397395" y="542175"/>
                  </a:lnTo>
                  <a:lnTo>
                    <a:pt x="391655" y="545985"/>
                  </a:lnTo>
                  <a:lnTo>
                    <a:pt x="391502" y="548525"/>
                  </a:lnTo>
                  <a:lnTo>
                    <a:pt x="388924" y="544715"/>
                  </a:lnTo>
                  <a:lnTo>
                    <a:pt x="387756" y="552335"/>
                  </a:lnTo>
                  <a:lnTo>
                    <a:pt x="387019" y="545985"/>
                  </a:lnTo>
                  <a:lnTo>
                    <a:pt x="380822" y="551065"/>
                  </a:lnTo>
                  <a:lnTo>
                    <a:pt x="379310" y="552335"/>
                  </a:lnTo>
                  <a:lnTo>
                    <a:pt x="372452" y="552335"/>
                  </a:lnTo>
                  <a:lnTo>
                    <a:pt x="368935" y="553605"/>
                  </a:lnTo>
                  <a:lnTo>
                    <a:pt x="363562" y="553605"/>
                  </a:lnTo>
                  <a:lnTo>
                    <a:pt x="361696" y="551065"/>
                  </a:lnTo>
                  <a:lnTo>
                    <a:pt x="360400" y="549795"/>
                  </a:lnTo>
                  <a:lnTo>
                    <a:pt x="358254" y="547255"/>
                  </a:lnTo>
                  <a:lnTo>
                    <a:pt x="357873" y="545985"/>
                  </a:lnTo>
                  <a:lnTo>
                    <a:pt x="357797" y="539635"/>
                  </a:lnTo>
                  <a:lnTo>
                    <a:pt x="356806" y="533285"/>
                  </a:lnTo>
                  <a:lnTo>
                    <a:pt x="351497" y="492645"/>
                  </a:lnTo>
                  <a:lnTo>
                    <a:pt x="351370" y="485025"/>
                  </a:lnTo>
                  <a:lnTo>
                    <a:pt x="350139" y="468515"/>
                  </a:lnTo>
                  <a:lnTo>
                    <a:pt x="347687" y="438035"/>
                  </a:lnTo>
                  <a:lnTo>
                    <a:pt x="347535" y="436765"/>
                  </a:lnTo>
                  <a:lnTo>
                    <a:pt x="346913" y="436765"/>
                  </a:lnTo>
                  <a:lnTo>
                    <a:pt x="346608" y="441845"/>
                  </a:lnTo>
                  <a:lnTo>
                    <a:pt x="346075" y="446925"/>
                  </a:lnTo>
                  <a:lnTo>
                    <a:pt x="346062" y="483755"/>
                  </a:lnTo>
                  <a:lnTo>
                    <a:pt x="345935" y="506615"/>
                  </a:lnTo>
                  <a:lnTo>
                    <a:pt x="346278" y="512965"/>
                  </a:lnTo>
                  <a:lnTo>
                    <a:pt x="351091" y="547255"/>
                  </a:lnTo>
                  <a:lnTo>
                    <a:pt x="350761" y="548525"/>
                  </a:lnTo>
                  <a:lnTo>
                    <a:pt x="349465" y="551065"/>
                  </a:lnTo>
                  <a:lnTo>
                    <a:pt x="348932" y="552335"/>
                  </a:lnTo>
                  <a:lnTo>
                    <a:pt x="346646" y="557415"/>
                  </a:lnTo>
                  <a:lnTo>
                    <a:pt x="343687" y="558685"/>
                  </a:lnTo>
                  <a:lnTo>
                    <a:pt x="336181" y="558685"/>
                  </a:lnTo>
                  <a:lnTo>
                    <a:pt x="333095" y="559955"/>
                  </a:lnTo>
                  <a:lnTo>
                    <a:pt x="327418" y="559955"/>
                  </a:lnTo>
                  <a:lnTo>
                    <a:pt x="324853" y="561225"/>
                  </a:lnTo>
                  <a:lnTo>
                    <a:pt x="315087" y="563765"/>
                  </a:lnTo>
                  <a:lnTo>
                    <a:pt x="271678" y="563765"/>
                  </a:lnTo>
                  <a:lnTo>
                    <a:pt x="268808" y="562495"/>
                  </a:lnTo>
                  <a:lnTo>
                    <a:pt x="253517" y="562495"/>
                  </a:lnTo>
                  <a:lnTo>
                    <a:pt x="244767" y="561225"/>
                  </a:lnTo>
                  <a:lnTo>
                    <a:pt x="235686" y="561225"/>
                  </a:lnTo>
                  <a:lnTo>
                    <a:pt x="231965" y="559955"/>
                  </a:lnTo>
                  <a:lnTo>
                    <a:pt x="228142" y="557415"/>
                  </a:lnTo>
                  <a:lnTo>
                    <a:pt x="224243" y="557415"/>
                  </a:lnTo>
                  <a:lnTo>
                    <a:pt x="221894" y="556145"/>
                  </a:lnTo>
                  <a:lnTo>
                    <a:pt x="221272" y="556145"/>
                  </a:lnTo>
                  <a:lnTo>
                    <a:pt x="218122" y="551065"/>
                  </a:lnTo>
                  <a:lnTo>
                    <a:pt x="216903" y="547255"/>
                  </a:lnTo>
                  <a:lnTo>
                    <a:pt x="219595" y="535825"/>
                  </a:lnTo>
                  <a:lnTo>
                    <a:pt x="220421" y="528701"/>
                  </a:lnTo>
                  <a:lnTo>
                    <a:pt x="220294" y="524446"/>
                  </a:lnTo>
                  <a:lnTo>
                    <a:pt x="219913" y="516775"/>
                  </a:lnTo>
                  <a:lnTo>
                    <a:pt x="219519" y="512965"/>
                  </a:lnTo>
                  <a:lnTo>
                    <a:pt x="219265" y="498995"/>
                  </a:lnTo>
                  <a:lnTo>
                    <a:pt x="219024" y="481215"/>
                  </a:lnTo>
                  <a:lnTo>
                    <a:pt x="218795" y="468515"/>
                  </a:lnTo>
                  <a:lnTo>
                    <a:pt x="218617" y="460895"/>
                  </a:lnTo>
                  <a:lnTo>
                    <a:pt x="218071" y="452005"/>
                  </a:lnTo>
                  <a:lnTo>
                    <a:pt x="217462" y="440575"/>
                  </a:lnTo>
                  <a:lnTo>
                    <a:pt x="216979" y="432955"/>
                  </a:lnTo>
                  <a:lnTo>
                    <a:pt x="216471" y="432955"/>
                  </a:lnTo>
                  <a:lnTo>
                    <a:pt x="216293" y="434225"/>
                  </a:lnTo>
                  <a:lnTo>
                    <a:pt x="215861" y="436765"/>
                  </a:lnTo>
                  <a:lnTo>
                    <a:pt x="214668" y="472325"/>
                  </a:lnTo>
                  <a:lnTo>
                    <a:pt x="214236" y="479945"/>
                  </a:lnTo>
                  <a:lnTo>
                    <a:pt x="213715" y="483755"/>
                  </a:lnTo>
                  <a:lnTo>
                    <a:pt x="213321" y="498995"/>
                  </a:lnTo>
                  <a:lnTo>
                    <a:pt x="212750" y="525665"/>
                  </a:lnTo>
                  <a:lnTo>
                    <a:pt x="212128" y="543445"/>
                  </a:lnTo>
                  <a:lnTo>
                    <a:pt x="212471" y="544715"/>
                  </a:lnTo>
                  <a:lnTo>
                    <a:pt x="211048" y="548525"/>
                  </a:lnTo>
                  <a:lnTo>
                    <a:pt x="209283" y="551065"/>
                  </a:lnTo>
                  <a:lnTo>
                    <a:pt x="207886" y="552335"/>
                  </a:lnTo>
                  <a:lnTo>
                    <a:pt x="207111" y="553605"/>
                  </a:lnTo>
                  <a:lnTo>
                    <a:pt x="206451" y="553605"/>
                  </a:lnTo>
                  <a:lnTo>
                    <a:pt x="200406" y="552335"/>
                  </a:lnTo>
                  <a:lnTo>
                    <a:pt x="195389" y="551065"/>
                  </a:lnTo>
                  <a:lnTo>
                    <a:pt x="189763" y="549795"/>
                  </a:lnTo>
                  <a:lnTo>
                    <a:pt x="189141" y="548525"/>
                  </a:lnTo>
                  <a:lnTo>
                    <a:pt x="188658" y="548525"/>
                  </a:lnTo>
                  <a:lnTo>
                    <a:pt x="182308" y="547255"/>
                  </a:lnTo>
                  <a:lnTo>
                    <a:pt x="159156" y="543445"/>
                  </a:lnTo>
                  <a:lnTo>
                    <a:pt x="152806" y="542175"/>
                  </a:lnTo>
                  <a:lnTo>
                    <a:pt x="149948" y="539635"/>
                  </a:lnTo>
                  <a:lnTo>
                    <a:pt x="148234" y="535825"/>
                  </a:lnTo>
                  <a:lnTo>
                    <a:pt x="146202" y="533285"/>
                  </a:lnTo>
                  <a:lnTo>
                    <a:pt x="146126" y="532015"/>
                  </a:lnTo>
                  <a:lnTo>
                    <a:pt x="145910" y="529475"/>
                  </a:lnTo>
                  <a:lnTo>
                    <a:pt x="145694" y="526935"/>
                  </a:lnTo>
                  <a:lnTo>
                    <a:pt x="145440" y="519315"/>
                  </a:lnTo>
                  <a:lnTo>
                    <a:pt x="145351" y="511695"/>
                  </a:lnTo>
                  <a:lnTo>
                    <a:pt x="144424" y="490105"/>
                  </a:lnTo>
                  <a:lnTo>
                    <a:pt x="143967" y="480390"/>
                  </a:lnTo>
                  <a:lnTo>
                    <a:pt x="143967" y="529475"/>
                  </a:lnTo>
                  <a:lnTo>
                    <a:pt x="139433" y="529475"/>
                  </a:lnTo>
                  <a:lnTo>
                    <a:pt x="138811" y="528701"/>
                  </a:lnTo>
                  <a:lnTo>
                    <a:pt x="143967" y="529475"/>
                  </a:lnTo>
                  <a:lnTo>
                    <a:pt x="143967" y="480390"/>
                  </a:lnTo>
                  <a:lnTo>
                    <a:pt x="143408" y="468515"/>
                  </a:lnTo>
                  <a:lnTo>
                    <a:pt x="143002" y="458355"/>
                  </a:lnTo>
                  <a:lnTo>
                    <a:pt x="142811" y="452005"/>
                  </a:lnTo>
                  <a:lnTo>
                    <a:pt x="142811" y="446925"/>
                  </a:lnTo>
                  <a:lnTo>
                    <a:pt x="142976" y="441845"/>
                  </a:lnTo>
                  <a:lnTo>
                    <a:pt x="143179" y="429145"/>
                  </a:lnTo>
                  <a:lnTo>
                    <a:pt x="143560" y="425335"/>
                  </a:lnTo>
                  <a:lnTo>
                    <a:pt x="143954" y="420255"/>
                  </a:lnTo>
                  <a:lnTo>
                    <a:pt x="144322" y="418985"/>
                  </a:lnTo>
                  <a:lnTo>
                    <a:pt x="144691" y="412635"/>
                  </a:lnTo>
                  <a:lnTo>
                    <a:pt x="146481" y="407555"/>
                  </a:lnTo>
                  <a:lnTo>
                    <a:pt x="148856" y="399935"/>
                  </a:lnTo>
                  <a:lnTo>
                    <a:pt x="150291" y="397395"/>
                  </a:lnTo>
                  <a:lnTo>
                    <a:pt x="153073" y="393585"/>
                  </a:lnTo>
                  <a:lnTo>
                    <a:pt x="154698" y="391045"/>
                  </a:lnTo>
                  <a:lnTo>
                    <a:pt x="158242" y="389775"/>
                  </a:lnTo>
                  <a:lnTo>
                    <a:pt x="159562" y="388505"/>
                  </a:lnTo>
                  <a:lnTo>
                    <a:pt x="162585" y="387235"/>
                  </a:lnTo>
                  <a:lnTo>
                    <a:pt x="164223" y="387235"/>
                  </a:lnTo>
                  <a:lnTo>
                    <a:pt x="166852" y="385965"/>
                  </a:lnTo>
                  <a:lnTo>
                    <a:pt x="167906" y="385965"/>
                  </a:lnTo>
                  <a:lnTo>
                    <a:pt x="173177" y="384695"/>
                  </a:lnTo>
                  <a:lnTo>
                    <a:pt x="174256" y="383425"/>
                  </a:lnTo>
                  <a:lnTo>
                    <a:pt x="181711" y="383425"/>
                  </a:lnTo>
                  <a:lnTo>
                    <a:pt x="188480" y="382155"/>
                  </a:lnTo>
                  <a:lnTo>
                    <a:pt x="212471" y="382155"/>
                  </a:lnTo>
                  <a:lnTo>
                    <a:pt x="219227" y="380885"/>
                  </a:lnTo>
                  <a:lnTo>
                    <a:pt x="223621" y="380885"/>
                  </a:lnTo>
                  <a:lnTo>
                    <a:pt x="227596" y="378345"/>
                  </a:lnTo>
                  <a:lnTo>
                    <a:pt x="230593" y="374535"/>
                  </a:lnTo>
                  <a:lnTo>
                    <a:pt x="231216" y="374535"/>
                  </a:lnTo>
                  <a:lnTo>
                    <a:pt x="244132" y="341515"/>
                  </a:lnTo>
                  <a:lnTo>
                    <a:pt x="244017" y="333895"/>
                  </a:lnTo>
                  <a:lnTo>
                    <a:pt x="243865" y="331355"/>
                  </a:lnTo>
                  <a:lnTo>
                    <a:pt x="243027" y="328815"/>
                  </a:lnTo>
                  <a:lnTo>
                    <a:pt x="238582" y="323735"/>
                  </a:lnTo>
                  <a:lnTo>
                    <a:pt x="242900" y="323735"/>
                  </a:lnTo>
                  <a:lnTo>
                    <a:pt x="239903" y="317385"/>
                  </a:lnTo>
                  <a:lnTo>
                    <a:pt x="239560" y="317385"/>
                  </a:lnTo>
                  <a:lnTo>
                    <a:pt x="238798" y="313575"/>
                  </a:lnTo>
                  <a:lnTo>
                    <a:pt x="234619" y="311035"/>
                  </a:lnTo>
                  <a:lnTo>
                    <a:pt x="236829" y="312305"/>
                  </a:lnTo>
                  <a:lnTo>
                    <a:pt x="235686" y="311035"/>
                  </a:lnTo>
                  <a:lnTo>
                    <a:pt x="233413" y="308495"/>
                  </a:lnTo>
                  <a:lnTo>
                    <a:pt x="232854" y="307225"/>
                  </a:lnTo>
                  <a:lnTo>
                    <a:pt x="230060" y="305955"/>
                  </a:lnTo>
                  <a:lnTo>
                    <a:pt x="227571" y="303415"/>
                  </a:lnTo>
                  <a:lnTo>
                    <a:pt x="223342" y="299605"/>
                  </a:lnTo>
                  <a:lnTo>
                    <a:pt x="221259" y="297065"/>
                  </a:lnTo>
                  <a:lnTo>
                    <a:pt x="217398" y="289445"/>
                  </a:lnTo>
                  <a:lnTo>
                    <a:pt x="214909" y="285635"/>
                  </a:lnTo>
                  <a:lnTo>
                    <a:pt x="213664" y="280555"/>
                  </a:lnTo>
                  <a:lnTo>
                    <a:pt x="203542" y="242455"/>
                  </a:lnTo>
                  <a:lnTo>
                    <a:pt x="202730" y="238645"/>
                  </a:lnTo>
                  <a:lnTo>
                    <a:pt x="201790" y="231025"/>
                  </a:lnTo>
                  <a:lnTo>
                    <a:pt x="201714" y="228485"/>
                  </a:lnTo>
                  <a:lnTo>
                    <a:pt x="200050" y="217055"/>
                  </a:lnTo>
                  <a:lnTo>
                    <a:pt x="198729" y="209435"/>
                  </a:lnTo>
                  <a:lnTo>
                    <a:pt x="199745" y="192925"/>
                  </a:lnTo>
                  <a:lnTo>
                    <a:pt x="201104" y="186575"/>
                  </a:lnTo>
                  <a:lnTo>
                    <a:pt x="204546" y="171335"/>
                  </a:lnTo>
                  <a:lnTo>
                    <a:pt x="207200" y="162445"/>
                  </a:lnTo>
                  <a:lnTo>
                    <a:pt x="213093" y="151015"/>
                  </a:lnTo>
                  <a:lnTo>
                    <a:pt x="215544" y="145935"/>
                  </a:lnTo>
                  <a:lnTo>
                    <a:pt x="221221" y="137045"/>
                  </a:lnTo>
                  <a:lnTo>
                    <a:pt x="228117" y="129425"/>
                  </a:lnTo>
                  <a:lnTo>
                    <a:pt x="228828" y="128155"/>
                  </a:lnTo>
                  <a:lnTo>
                    <a:pt x="231343" y="126885"/>
                  </a:lnTo>
                  <a:lnTo>
                    <a:pt x="233705" y="124345"/>
                  </a:lnTo>
                  <a:lnTo>
                    <a:pt x="238010" y="121805"/>
                  </a:lnTo>
                  <a:lnTo>
                    <a:pt x="239356" y="120535"/>
                  </a:lnTo>
                  <a:lnTo>
                    <a:pt x="242138" y="117995"/>
                  </a:lnTo>
                  <a:lnTo>
                    <a:pt x="244068" y="116725"/>
                  </a:lnTo>
                  <a:lnTo>
                    <a:pt x="248285" y="116725"/>
                  </a:lnTo>
                  <a:lnTo>
                    <a:pt x="250355" y="115455"/>
                  </a:lnTo>
                  <a:lnTo>
                    <a:pt x="256222" y="112915"/>
                  </a:lnTo>
                  <a:lnTo>
                    <a:pt x="259969" y="111645"/>
                  </a:lnTo>
                  <a:lnTo>
                    <a:pt x="289318" y="111645"/>
                  </a:lnTo>
                  <a:lnTo>
                    <a:pt x="291172" y="112915"/>
                  </a:lnTo>
                  <a:lnTo>
                    <a:pt x="298716" y="114185"/>
                  </a:lnTo>
                  <a:lnTo>
                    <a:pt x="306019" y="116725"/>
                  </a:lnTo>
                  <a:lnTo>
                    <a:pt x="312978" y="120535"/>
                  </a:lnTo>
                  <a:lnTo>
                    <a:pt x="319481" y="124345"/>
                  </a:lnTo>
                  <a:lnTo>
                    <a:pt x="320230" y="125615"/>
                  </a:lnTo>
                  <a:lnTo>
                    <a:pt x="321056" y="125615"/>
                  </a:lnTo>
                  <a:lnTo>
                    <a:pt x="344589" y="153555"/>
                  </a:lnTo>
                  <a:lnTo>
                    <a:pt x="346316" y="157365"/>
                  </a:lnTo>
                  <a:lnTo>
                    <a:pt x="349567" y="167525"/>
                  </a:lnTo>
                  <a:lnTo>
                    <a:pt x="352132" y="173875"/>
                  </a:lnTo>
                  <a:lnTo>
                    <a:pt x="353047" y="187845"/>
                  </a:lnTo>
                  <a:lnTo>
                    <a:pt x="353872" y="194195"/>
                  </a:lnTo>
                  <a:lnTo>
                    <a:pt x="354939" y="204355"/>
                  </a:lnTo>
                  <a:lnTo>
                    <a:pt x="354914" y="208165"/>
                  </a:lnTo>
                  <a:lnTo>
                    <a:pt x="353910" y="214515"/>
                  </a:lnTo>
                  <a:lnTo>
                    <a:pt x="353479" y="215785"/>
                  </a:lnTo>
                  <a:lnTo>
                    <a:pt x="352907" y="225945"/>
                  </a:lnTo>
                  <a:lnTo>
                    <a:pt x="349605" y="241185"/>
                  </a:lnTo>
                  <a:lnTo>
                    <a:pt x="347992" y="244995"/>
                  </a:lnTo>
                  <a:lnTo>
                    <a:pt x="347738" y="247535"/>
                  </a:lnTo>
                  <a:lnTo>
                    <a:pt x="346837" y="251345"/>
                  </a:lnTo>
                  <a:lnTo>
                    <a:pt x="346430" y="252615"/>
                  </a:lnTo>
                  <a:lnTo>
                    <a:pt x="345833" y="255155"/>
                  </a:lnTo>
                  <a:lnTo>
                    <a:pt x="345516" y="255155"/>
                  </a:lnTo>
                  <a:lnTo>
                    <a:pt x="344385" y="261505"/>
                  </a:lnTo>
                  <a:lnTo>
                    <a:pt x="341693" y="267855"/>
                  </a:lnTo>
                  <a:lnTo>
                    <a:pt x="339382" y="275475"/>
                  </a:lnTo>
                  <a:lnTo>
                    <a:pt x="336118" y="283095"/>
                  </a:lnTo>
                  <a:lnTo>
                    <a:pt x="335140" y="288175"/>
                  </a:lnTo>
                  <a:lnTo>
                    <a:pt x="329425" y="297065"/>
                  </a:lnTo>
                  <a:lnTo>
                    <a:pt x="324789" y="305955"/>
                  </a:lnTo>
                  <a:lnTo>
                    <a:pt x="319849" y="309765"/>
                  </a:lnTo>
                  <a:lnTo>
                    <a:pt x="319836" y="318655"/>
                  </a:lnTo>
                  <a:lnTo>
                    <a:pt x="321614" y="327545"/>
                  </a:lnTo>
                  <a:lnTo>
                    <a:pt x="318820" y="323735"/>
                  </a:lnTo>
                  <a:lnTo>
                    <a:pt x="316738" y="336435"/>
                  </a:lnTo>
                  <a:lnTo>
                    <a:pt x="316712" y="344055"/>
                  </a:lnTo>
                  <a:lnTo>
                    <a:pt x="317119" y="352945"/>
                  </a:lnTo>
                  <a:lnTo>
                    <a:pt x="317474" y="355485"/>
                  </a:lnTo>
                  <a:lnTo>
                    <a:pt x="320535" y="363105"/>
                  </a:lnTo>
                  <a:lnTo>
                    <a:pt x="323049" y="366915"/>
                  </a:lnTo>
                  <a:lnTo>
                    <a:pt x="327456" y="374535"/>
                  </a:lnTo>
                  <a:lnTo>
                    <a:pt x="329501" y="375805"/>
                  </a:lnTo>
                  <a:lnTo>
                    <a:pt x="332105" y="375805"/>
                  </a:lnTo>
                  <a:lnTo>
                    <a:pt x="340448" y="377075"/>
                  </a:lnTo>
                  <a:lnTo>
                    <a:pt x="355663" y="377075"/>
                  </a:lnTo>
                  <a:lnTo>
                    <a:pt x="370890" y="378345"/>
                  </a:lnTo>
                  <a:lnTo>
                    <a:pt x="385673" y="378345"/>
                  </a:lnTo>
                  <a:lnTo>
                    <a:pt x="390296" y="380885"/>
                  </a:lnTo>
                  <a:lnTo>
                    <a:pt x="398081" y="382155"/>
                  </a:lnTo>
                  <a:lnTo>
                    <a:pt x="401320" y="383425"/>
                  </a:lnTo>
                  <a:lnTo>
                    <a:pt x="405358" y="384695"/>
                  </a:lnTo>
                  <a:lnTo>
                    <a:pt x="406146" y="384695"/>
                  </a:lnTo>
                  <a:lnTo>
                    <a:pt x="409206" y="388505"/>
                  </a:lnTo>
                  <a:lnTo>
                    <a:pt x="421487" y="418985"/>
                  </a:lnTo>
                  <a:lnTo>
                    <a:pt x="422821" y="426605"/>
                  </a:lnTo>
                  <a:lnTo>
                    <a:pt x="423684" y="430415"/>
                  </a:lnTo>
                  <a:lnTo>
                    <a:pt x="424116" y="438035"/>
                  </a:lnTo>
                  <a:lnTo>
                    <a:pt x="424357" y="441845"/>
                  </a:lnTo>
                  <a:lnTo>
                    <a:pt x="424738" y="449465"/>
                  </a:lnTo>
                  <a:lnTo>
                    <a:pt x="424967" y="454545"/>
                  </a:lnTo>
                  <a:lnTo>
                    <a:pt x="425399" y="468515"/>
                  </a:lnTo>
                  <a:lnTo>
                    <a:pt x="425805" y="490105"/>
                  </a:lnTo>
                  <a:lnTo>
                    <a:pt x="426466" y="518045"/>
                  </a:lnTo>
                  <a:lnTo>
                    <a:pt x="426580" y="520585"/>
                  </a:lnTo>
                  <a:lnTo>
                    <a:pt x="426745" y="523125"/>
                  </a:lnTo>
                  <a:lnTo>
                    <a:pt x="427774" y="525665"/>
                  </a:lnTo>
                  <a:lnTo>
                    <a:pt x="427774" y="400659"/>
                  </a:lnTo>
                  <a:lnTo>
                    <a:pt x="426974" y="394855"/>
                  </a:lnTo>
                  <a:lnTo>
                    <a:pt x="425373" y="391045"/>
                  </a:lnTo>
                  <a:lnTo>
                    <a:pt x="423011" y="385965"/>
                  </a:lnTo>
                  <a:lnTo>
                    <a:pt x="422440" y="385965"/>
                  </a:lnTo>
                  <a:lnTo>
                    <a:pt x="415378" y="380885"/>
                  </a:lnTo>
                  <a:lnTo>
                    <a:pt x="408127" y="377075"/>
                  </a:lnTo>
                  <a:lnTo>
                    <a:pt x="396570" y="375805"/>
                  </a:lnTo>
                  <a:lnTo>
                    <a:pt x="387235" y="370725"/>
                  </a:lnTo>
                  <a:lnTo>
                    <a:pt x="356857" y="370725"/>
                  </a:lnTo>
                  <a:lnTo>
                    <a:pt x="340309" y="369455"/>
                  </a:lnTo>
                  <a:lnTo>
                    <a:pt x="330885" y="364375"/>
                  </a:lnTo>
                  <a:lnTo>
                    <a:pt x="326390" y="356755"/>
                  </a:lnTo>
                  <a:lnTo>
                    <a:pt x="324396" y="349135"/>
                  </a:lnTo>
                  <a:lnTo>
                    <a:pt x="325158" y="335165"/>
                  </a:lnTo>
                  <a:lnTo>
                    <a:pt x="326250" y="331355"/>
                  </a:lnTo>
                  <a:lnTo>
                    <a:pt x="326986" y="327545"/>
                  </a:lnTo>
                  <a:lnTo>
                    <a:pt x="328218" y="321195"/>
                  </a:lnTo>
                  <a:lnTo>
                    <a:pt x="324967" y="316115"/>
                  </a:lnTo>
                  <a:lnTo>
                    <a:pt x="329933" y="309765"/>
                  </a:lnTo>
                  <a:lnTo>
                    <a:pt x="333146" y="304685"/>
                  </a:lnTo>
                  <a:lnTo>
                    <a:pt x="335711" y="302145"/>
                  </a:lnTo>
                  <a:lnTo>
                    <a:pt x="339432" y="295795"/>
                  </a:lnTo>
                  <a:lnTo>
                    <a:pt x="342150" y="288175"/>
                  </a:lnTo>
                  <a:lnTo>
                    <a:pt x="344449" y="280555"/>
                  </a:lnTo>
                  <a:lnTo>
                    <a:pt x="349338" y="267855"/>
                  </a:lnTo>
                  <a:lnTo>
                    <a:pt x="358152" y="223405"/>
                  </a:lnTo>
                  <a:lnTo>
                    <a:pt x="359092" y="219595"/>
                  </a:lnTo>
                  <a:lnTo>
                    <a:pt x="360553" y="210705"/>
                  </a:lnTo>
                  <a:lnTo>
                    <a:pt x="361480" y="204355"/>
                  </a:lnTo>
                  <a:lnTo>
                    <a:pt x="362851" y="191655"/>
                  </a:lnTo>
                  <a:lnTo>
                    <a:pt x="361950" y="184035"/>
                  </a:lnTo>
                  <a:lnTo>
                    <a:pt x="348424" y="142125"/>
                  </a:lnTo>
                  <a:lnTo>
                    <a:pt x="320243" y="116725"/>
                  </a:lnTo>
                  <a:lnTo>
                    <a:pt x="318325" y="115455"/>
                  </a:lnTo>
                  <a:lnTo>
                    <a:pt x="314134" y="111645"/>
                  </a:lnTo>
                  <a:lnTo>
                    <a:pt x="311581" y="110375"/>
                  </a:lnTo>
                  <a:lnTo>
                    <a:pt x="305155" y="109105"/>
                  </a:lnTo>
                  <a:lnTo>
                    <a:pt x="301523" y="109105"/>
                  </a:lnTo>
                  <a:lnTo>
                    <a:pt x="294043" y="106565"/>
                  </a:lnTo>
                  <a:lnTo>
                    <a:pt x="290144" y="105295"/>
                  </a:lnTo>
                  <a:lnTo>
                    <a:pt x="280200" y="102755"/>
                  </a:lnTo>
                  <a:lnTo>
                    <a:pt x="274066" y="101485"/>
                  </a:lnTo>
                  <a:lnTo>
                    <a:pt x="262763" y="104025"/>
                  </a:lnTo>
                  <a:lnTo>
                    <a:pt x="257924" y="105295"/>
                  </a:lnTo>
                  <a:lnTo>
                    <a:pt x="252717" y="107835"/>
                  </a:lnTo>
                  <a:lnTo>
                    <a:pt x="251777" y="107835"/>
                  </a:lnTo>
                  <a:lnTo>
                    <a:pt x="250050" y="109105"/>
                  </a:lnTo>
                  <a:lnTo>
                    <a:pt x="249123" y="109105"/>
                  </a:lnTo>
                  <a:lnTo>
                    <a:pt x="239141" y="112915"/>
                  </a:lnTo>
                  <a:lnTo>
                    <a:pt x="233578" y="116725"/>
                  </a:lnTo>
                  <a:lnTo>
                    <a:pt x="232117" y="116725"/>
                  </a:lnTo>
                  <a:lnTo>
                    <a:pt x="227495" y="120535"/>
                  </a:lnTo>
                  <a:lnTo>
                    <a:pt x="224256" y="123075"/>
                  </a:lnTo>
                  <a:lnTo>
                    <a:pt x="219798" y="126885"/>
                  </a:lnTo>
                  <a:lnTo>
                    <a:pt x="218681" y="128155"/>
                  </a:lnTo>
                  <a:lnTo>
                    <a:pt x="213791" y="131965"/>
                  </a:lnTo>
                  <a:lnTo>
                    <a:pt x="195643" y="167525"/>
                  </a:lnTo>
                  <a:lnTo>
                    <a:pt x="191274" y="204355"/>
                  </a:lnTo>
                  <a:lnTo>
                    <a:pt x="191300" y="210705"/>
                  </a:lnTo>
                  <a:lnTo>
                    <a:pt x="191884" y="217055"/>
                  </a:lnTo>
                  <a:lnTo>
                    <a:pt x="195338" y="233565"/>
                  </a:lnTo>
                  <a:lnTo>
                    <a:pt x="196646" y="241185"/>
                  </a:lnTo>
                  <a:lnTo>
                    <a:pt x="196621" y="243725"/>
                  </a:lnTo>
                  <a:lnTo>
                    <a:pt x="198170" y="255155"/>
                  </a:lnTo>
                  <a:lnTo>
                    <a:pt x="199377" y="261505"/>
                  </a:lnTo>
                  <a:lnTo>
                    <a:pt x="204177" y="272935"/>
                  </a:lnTo>
                  <a:lnTo>
                    <a:pt x="205536" y="278015"/>
                  </a:lnTo>
                  <a:lnTo>
                    <a:pt x="225806" y="311035"/>
                  </a:lnTo>
                  <a:lnTo>
                    <a:pt x="230238" y="314845"/>
                  </a:lnTo>
                  <a:lnTo>
                    <a:pt x="238328" y="323735"/>
                  </a:lnTo>
                  <a:lnTo>
                    <a:pt x="233654" y="326275"/>
                  </a:lnTo>
                  <a:lnTo>
                    <a:pt x="238506" y="331355"/>
                  </a:lnTo>
                  <a:lnTo>
                    <a:pt x="238506" y="335165"/>
                  </a:lnTo>
                  <a:lnTo>
                    <a:pt x="239293" y="336435"/>
                  </a:lnTo>
                  <a:lnTo>
                    <a:pt x="239077" y="340245"/>
                  </a:lnTo>
                  <a:lnTo>
                    <a:pt x="238518" y="344055"/>
                  </a:lnTo>
                  <a:lnTo>
                    <a:pt x="234213" y="352945"/>
                  </a:lnTo>
                  <a:lnTo>
                    <a:pt x="232435" y="358025"/>
                  </a:lnTo>
                  <a:lnTo>
                    <a:pt x="228968" y="364375"/>
                  </a:lnTo>
                  <a:lnTo>
                    <a:pt x="228841" y="364375"/>
                  </a:lnTo>
                  <a:lnTo>
                    <a:pt x="228396" y="366915"/>
                  </a:lnTo>
                  <a:lnTo>
                    <a:pt x="228003" y="368185"/>
                  </a:lnTo>
                  <a:lnTo>
                    <a:pt x="227596" y="368185"/>
                  </a:lnTo>
                  <a:lnTo>
                    <a:pt x="227279" y="369455"/>
                  </a:lnTo>
                  <a:lnTo>
                    <a:pt x="225450" y="370281"/>
                  </a:lnTo>
                  <a:lnTo>
                    <a:pt x="224790" y="370725"/>
                  </a:lnTo>
                  <a:lnTo>
                    <a:pt x="224497" y="370725"/>
                  </a:lnTo>
                  <a:lnTo>
                    <a:pt x="224205" y="370725"/>
                  </a:lnTo>
                  <a:lnTo>
                    <a:pt x="223735" y="371995"/>
                  </a:lnTo>
                  <a:lnTo>
                    <a:pt x="223215" y="371995"/>
                  </a:lnTo>
                  <a:lnTo>
                    <a:pt x="214464" y="373265"/>
                  </a:lnTo>
                  <a:lnTo>
                    <a:pt x="186169" y="375805"/>
                  </a:lnTo>
                  <a:lnTo>
                    <a:pt x="177203" y="375805"/>
                  </a:lnTo>
                  <a:lnTo>
                    <a:pt x="174955" y="377075"/>
                  </a:lnTo>
                  <a:lnTo>
                    <a:pt x="172694" y="377075"/>
                  </a:lnTo>
                  <a:lnTo>
                    <a:pt x="166458" y="378345"/>
                  </a:lnTo>
                  <a:lnTo>
                    <a:pt x="156616" y="382155"/>
                  </a:lnTo>
                  <a:lnTo>
                    <a:pt x="155067" y="383425"/>
                  </a:lnTo>
                  <a:lnTo>
                    <a:pt x="150279" y="388505"/>
                  </a:lnTo>
                  <a:lnTo>
                    <a:pt x="146621" y="392315"/>
                  </a:lnTo>
                  <a:lnTo>
                    <a:pt x="141693" y="398665"/>
                  </a:lnTo>
                  <a:lnTo>
                    <a:pt x="140703" y="401205"/>
                  </a:lnTo>
                  <a:lnTo>
                    <a:pt x="138874" y="405015"/>
                  </a:lnTo>
                  <a:lnTo>
                    <a:pt x="138544" y="406285"/>
                  </a:lnTo>
                  <a:lnTo>
                    <a:pt x="136486" y="411365"/>
                  </a:lnTo>
                  <a:lnTo>
                    <a:pt x="135712" y="413905"/>
                  </a:lnTo>
                  <a:lnTo>
                    <a:pt x="135318" y="422795"/>
                  </a:lnTo>
                  <a:lnTo>
                    <a:pt x="135039" y="425335"/>
                  </a:lnTo>
                  <a:lnTo>
                    <a:pt x="134924" y="441845"/>
                  </a:lnTo>
                  <a:lnTo>
                    <a:pt x="135153" y="472325"/>
                  </a:lnTo>
                  <a:lnTo>
                    <a:pt x="135280" y="482485"/>
                  </a:lnTo>
                  <a:lnTo>
                    <a:pt x="135407" y="507885"/>
                  </a:lnTo>
                  <a:lnTo>
                    <a:pt x="135191" y="511695"/>
                  </a:lnTo>
                  <a:lnTo>
                    <a:pt x="135064" y="521855"/>
                  </a:lnTo>
                  <a:lnTo>
                    <a:pt x="135343" y="524446"/>
                  </a:lnTo>
                  <a:lnTo>
                    <a:pt x="135382" y="525500"/>
                  </a:lnTo>
                  <a:lnTo>
                    <a:pt x="135305" y="524395"/>
                  </a:lnTo>
                  <a:lnTo>
                    <a:pt x="131178" y="519315"/>
                  </a:lnTo>
                  <a:lnTo>
                    <a:pt x="127838" y="519315"/>
                  </a:lnTo>
                  <a:lnTo>
                    <a:pt x="119126" y="512864"/>
                  </a:lnTo>
                  <a:lnTo>
                    <a:pt x="87401" y="484797"/>
                  </a:lnTo>
                  <a:lnTo>
                    <a:pt x="52374" y="441337"/>
                  </a:lnTo>
                  <a:lnTo>
                    <a:pt x="27609" y="395046"/>
                  </a:lnTo>
                  <a:lnTo>
                    <a:pt x="12700" y="347891"/>
                  </a:lnTo>
                  <a:lnTo>
                    <a:pt x="6578" y="299745"/>
                  </a:lnTo>
                  <a:lnTo>
                    <a:pt x="6172" y="286981"/>
                  </a:lnTo>
                  <a:lnTo>
                    <a:pt x="6565" y="267322"/>
                  </a:lnTo>
                  <a:lnTo>
                    <a:pt x="7277" y="260489"/>
                  </a:lnTo>
                  <a:lnTo>
                    <a:pt x="16014" y="215684"/>
                  </a:lnTo>
                  <a:lnTo>
                    <a:pt x="22796" y="196545"/>
                  </a:lnTo>
                  <a:lnTo>
                    <a:pt x="25323" y="188760"/>
                  </a:lnTo>
                  <a:lnTo>
                    <a:pt x="45796" y="146138"/>
                  </a:lnTo>
                  <a:lnTo>
                    <a:pt x="76060" y="103771"/>
                  </a:lnTo>
                  <a:lnTo>
                    <a:pt x="110045" y="70929"/>
                  </a:lnTo>
                  <a:lnTo>
                    <a:pt x="144310" y="46913"/>
                  </a:lnTo>
                  <a:lnTo>
                    <a:pt x="181914" y="28600"/>
                  </a:lnTo>
                  <a:lnTo>
                    <a:pt x="224472" y="15176"/>
                  </a:lnTo>
                  <a:lnTo>
                    <a:pt x="268122" y="8775"/>
                  </a:lnTo>
                  <a:lnTo>
                    <a:pt x="282727" y="8191"/>
                  </a:lnTo>
                  <a:lnTo>
                    <a:pt x="297383" y="8420"/>
                  </a:lnTo>
                  <a:lnTo>
                    <a:pt x="338543" y="13017"/>
                  </a:lnTo>
                  <a:lnTo>
                    <a:pt x="377101" y="22999"/>
                  </a:lnTo>
                  <a:lnTo>
                    <a:pt x="421005" y="41859"/>
                  </a:lnTo>
                  <a:lnTo>
                    <a:pt x="455993" y="64198"/>
                  </a:lnTo>
                  <a:lnTo>
                    <a:pt x="497674" y="102781"/>
                  </a:lnTo>
                  <a:lnTo>
                    <a:pt x="523481" y="137083"/>
                  </a:lnTo>
                  <a:lnTo>
                    <a:pt x="544499" y="175691"/>
                  </a:lnTo>
                  <a:lnTo>
                    <a:pt x="558114" y="214376"/>
                  </a:lnTo>
                  <a:lnTo>
                    <a:pt x="566051" y="252691"/>
                  </a:lnTo>
                  <a:lnTo>
                    <a:pt x="568147" y="299415"/>
                  </a:lnTo>
                  <a:lnTo>
                    <a:pt x="568147" y="223151"/>
                  </a:lnTo>
                  <a:lnTo>
                    <a:pt x="549630" y="168313"/>
                  </a:lnTo>
                  <a:lnTo>
                    <a:pt x="530440" y="132448"/>
                  </a:lnTo>
                  <a:lnTo>
                    <a:pt x="494030" y="86728"/>
                  </a:lnTo>
                  <a:lnTo>
                    <a:pt x="457923" y="55702"/>
                  </a:lnTo>
                  <a:lnTo>
                    <a:pt x="413118" y="28702"/>
                  </a:lnTo>
                  <a:lnTo>
                    <a:pt x="364197" y="10121"/>
                  </a:lnTo>
                  <a:lnTo>
                    <a:pt x="326682" y="2438"/>
                  </a:lnTo>
                  <a:lnTo>
                    <a:pt x="285102" y="0"/>
                  </a:lnTo>
                  <a:lnTo>
                    <a:pt x="263690" y="1092"/>
                  </a:lnTo>
                  <a:lnTo>
                    <a:pt x="221602" y="7810"/>
                  </a:lnTo>
                  <a:lnTo>
                    <a:pt x="172808" y="24015"/>
                  </a:lnTo>
                  <a:lnTo>
                    <a:pt x="136499" y="43040"/>
                  </a:lnTo>
                  <a:lnTo>
                    <a:pt x="99390" y="69938"/>
                  </a:lnTo>
                  <a:lnTo>
                    <a:pt x="68948" y="100279"/>
                  </a:lnTo>
                  <a:lnTo>
                    <a:pt x="45199" y="131864"/>
                  </a:lnTo>
                  <a:lnTo>
                    <a:pt x="14109" y="193725"/>
                  </a:lnTo>
                  <a:lnTo>
                    <a:pt x="4775" y="231203"/>
                  </a:lnTo>
                  <a:lnTo>
                    <a:pt x="0" y="284886"/>
                  </a:lnTo>
                  <a:lnTo>
                    <a:pt x="88" y="302018"/>
                  </a:lnTo>
                  <a:lnTo>
                    <a:pt x="7353" y="352679"/>
                  </a:lnTo>
                  <a:lnTo>
                    <a:pt x="19253" y="392201"/>
                  </a:lnTo>
                  <a:lnTo>
                    <a:pt x="38938" y="433603"/>
                  </a:lnTo>
                  <a:lnTo>
                    <a:pt x="64985" y="470928"/>
                  </a:lnTo>
                  <a:lnTo>
                    <a:pt x="92659" y="500303"/>
                  </a:lnTo>
                  <a:lnTo>
                    <a:pt x="118643" y="520585"/>
                  </a:lnTo>
                  <a:lnTo>
                    <a:pt x="119697" y="520547"/>
                  </a:lnTo>
                  <a:lnTo>
                    <a:pt x="119405" y="520585"/>
                  </a:lnTo>
                  <a:lnTo>
                    <a:pt x="118643" y="520585"/>
                  </a:lnTo>
                  <a:lnTo>
                    <a:pt x="121373" y="523125"/>
                  </a:lnTo>
                  <a:lnTo>
                    <a:pt x="136550" y="533285"/>
                  </a:lnTo>
                  <a:lnTo>
                    <a:pt x="142925" y="537095"/>
                  </a:lnTo>
                  <a:lnTo>
                    <a:pt x="146050" y="539635"/>
                  </a:lnTo>
                  <a:lnTo>
                    <a:pt x="154228" y="547255"/>
                  </a:lnTo>
                  <a:lnTo>
                    <a:pt x="159283" y="551065"/>
                  </a:lnTo>
                  <a:lnTo>
                    <a:pt x="166204" y="553605"/>
                  </a:lnTo>
                  <a:lnTo>
                    <a:pt x="167144" y="553605"/>
                  </a:lnTo>
                  <a:lnTo>
                    <a:pt x="174548" y="557415"/>
                  </a:lnTo>
                  <a:lnTo>
                    <a:pt x="181648" y="559955"/>
                  </a:lnTo>
                  <a:lnTo>
                    <a:pt x="189001" y="561225"/>
                  </a:lnTo>
                  <a:lnTo>
                    <a:pt x="204127" y="566305"/>
                  </a:lnTo>
                  <a:lnTo>
                    <a:pt x="214731" y="570115"/>
                  </a:lnTo>
                  <a:lnTo>
                    <a:pt x="224904" y="572655"/>
                  </a:lnTo>
                  <a:lnTo>
                    <a:pt x="228892" y="573925"/>
                  </a:lnTo>
                  <a:lnTo>
                    <a:pt x="238544" y="575195"/>
                  </a:lnTo>
                  <a:lnTo>
                    <a:pt x="244182" y="576465"/>
                  </a:lnTo>
                  <a:lnTo>
                    <a:pt x="256082" y="577735"/>
                  </a:lnTo>
                  <a:lnTo>
                    <a:pt x="262445" y="577735"/>
                  </a:lnTo>
                  <a:lnTo>
                    <a:pt x="270852" y="579005"/>
                  </a:lnTo>
                  <a:lnTo>
                    <a:pt x="309994" y="579005"/>
                  </a:lnTo>
                  <a:lnTo>
                    <a:pt x="315442" y="577735"/>
                  </a:lnTo>
                  <a:lnTo>
                    <a:pt x="328549" y="575195"/>
                  </a:lnTo>
                  <a:lnTo>
                    <a:pt x="359016" y="570115"/>
                  </a:lnTo>
                  <a:lnTo>
                    <a:pt x="377380" y="563765"/>
                  </a:lnTo>
                  <a:lnTo>
                    <a:pt x="380974" y="562495"/>
                  </a:lnTo>
                  <a:lnTo>
                    <a:pt x="381977" y="561225"/>
                  </a:lnTo>
                  <a:lnTo>
                    <a:pt x="383032" y="561225"/>
                  </a:lnTo>
                  <a:lnTo>
                    <a:pt x="391744" y="558685"/>
                  </a:lnTo>
                  <a:lnTo>
                    <a:pt x="399427" y="556145"/>
                  </a:lnTo>
                  <a:lnTo>
                    <a:pt x="408813" y="553605"/>
                  </a:lnTo>
                  <a:lnTo>
                    <a:pt x="413512" y="552335"/>
                  </a:lnTo>
                  <a:lnTo>
                    <a:pt x="419087" y="548525"/>
                  </a:lnTo>
                  <a:lnTo>
                    <a:pt x="426300" y="542175"/>
                  </a:lnTo>
                  <a:lnTo>
                    <a:pt x="429056" y="539635"/>
                  </a:lnTo>
                  <a:lnTo>
                    <a:pt x="431609" y="538365"/>
                  </a:lnTo>
                  <a:lnTo>
                    <a:pt x="435470" y="535825"/>
                  </a:lnTo>
                  <a:lnTo>
                    <a:pt x="442747" y="530745"/>
                  </a:lnTo>
                  <a:lnTo>
                    <a:pt x="450037" y="525665"/>
                  </a:lnTo>
                  <a:lnTo>
                    <a:pt x="454088" y="523125"/>
                  </a:lnTo>
                  <a:lnTo>
                    <a:pt x="453771" y="523125"/>
                  </a:lnTo>
                  <a:lnTo>
                    <a:pt x="469557" y="511517"/>
                  </a:lnTo>
                  <a:lnTo>
                    <a:pt x="504228" y="478180"/>
                  </a:lnTo>
                  <a:lnTo>
                    <a:pt x="530225" y="443484"/>
                  </a:lnTo>
                  <a:lnTo>
                    <a:pt x="551776" y="403034"/>
                  </a:lnTo>
                  <a:lnTo>
                    <a:pt x="565467" y="364858"/>
                  </a:lnTo>
                  <a:lnTo>
                    <a:pt x="573278" y="326275"/>
                  </a:lnTo>
                  <a:lnTo>
                    <a:pt x="575678" y="291299"/>
                  </a:lnTo>
                  <a:lnTo>
                    <a:pt x="575881" y="281152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3113897" y="7265579"/>
              <a:ext cx="3326129" cy="4559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2753995" algn="l"/>
                </a:tabLst>
              </a:pPr>
              <a:r>
                <a:rPr sz="2800" b="1" spc="-5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12</a:t>
              </a:r>
              <a:r>
                <a:rPr sz="2800" b="1" spc="1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2</a:t>
              </a:r>
              <a:r>
                <a:rPr sz="2800" b="1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	</a:t>
              </a:r>
              <a:r>
                <a:rPr sz="2800" b="1" spc="-50" dirty="0">
                  <a:solidFill>
                    <a:srgbClr val="C67329"/>
                  </a:solidFill>
                  <a:latin typeface="Source Sans Pro Black"/>
                  <a:cs typeface="Source Sans Pro Black"/>
                </a:rPr>
                <a:t>144</a:t>
              </a:r>
              <a:endParaRPr sz="2800">
                <a:latin typeface="Source Sans Pro Black"/>
                <a:cs typeface="Source Sans Pro Black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2786094" y="6152026"/>
              <a:ext cx="4399915" cy="7569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sz="4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266</a:t>
              </a:r>
              <a:r>
                <a:rPr sz="4800" b="1" spc="-56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30" dirty="0">
                  <a:latin typeface="Source Sans Pro"/>
                  <a:cs typeface="Source Sans Pro"/>
                </a:rPr>
                <a:t>ea</a:t>
              </a:r>
              <a:r>
                <a:rPr sz="2000" dirty="0">
                  <a:latin typeface="Source Sans Pro"/>
                  <a:cs typeface="Source Sans Pro"/>
                </a:rPr>
                <a:t>ths,</a:t>
              </a:r>
              <a:r>
                <a:rPr sz="2000" spc="-5" dirty="0">
                  <a:latin typeface="Source Sans Pro"/>
                  <a:cs typeface="Source Sans Pro"/>
                </a:rPr>
                <a:t> </a:t>
              </a:r>
              <a:r>
                <a:rPr sz="4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7.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4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r>
                <a:rPr sz="2000" dirty="0">
                  <a:latin typeface="Source Sans Pro"/>
                  <a:cs typeface="Source Sans Pro"/>
                </a:rPr>
                <a:t>of all d</a:t>
              </a:r>
              <a:r>
                <a:rPr sz="2000" spc="-30" dirty="0">
                  <a:latin typeface="Source Sans Pro"/>
                  <a:cs typeface="Source Sans Pro"/>
                </a:rPr>
                <a:t>ea</a:t>
              </a:r>
              <a:r>
                <a:rPr sz="2000" dirty="0">
                  <a:latin typeface="Source Sans Pro"/>
                  <a:cs typeface="Source Sans Pro"/>
                </a:rPr>
                <a:t>ths</a:t>
              </a:r>
            </a:p>
          </p:txBody>
        </p:sp>
        <p:grpSp>
          <p:nvGrpSpPr>
            <p:cNvPr id="29" name="object 29"/>
            <p:cNvGrpSpPr/>
            <p:nvPr/>
          </p:nvGrpSpPr>
          <p:grpSpPr>
            <a:xfrm>
              <a:off x="5197739" y="7287894"/>
              <a:ext cx="575945" cy="579120"/>
              <a:chOff x="5197739" y="7287894"/>
              <a:chExt cx="575945" cy="579120"/>
            </a:xfrm>
          </p:grpSpPr>
          <p:sp>
            <p:nvSpPr>
              <p:cNvPr id="30" name="object 30"/>
              <p:cNvSpPr/>
              <p:nvPr/>
            </p:nvSpPr>
            <p:spPr>
              <a:xfrm>
                <a:off x="5197729" y="7287895"/>
                <a:ext cx="575945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575945" h="579120">
                    <a:moveTo>
                      <a:pt x="145834" y="243395"/>
                    </a:moveTo>
                    <a:lnTo>
                      <a:pt x="145719" y="243039"/>
                    </a:lnTo>
                    <a:lnTo>
                      <a:pt x="145821" y="242620"/>
                    </a:lnTo>
                    <a:lnTo>
                      <a:pt x="144640" y="238480"/>
                    </a:lnTo>
                    <a:lnTo>
                      <a:pt x="142087" y="237947"/>
                    </a:lnTo>
                    <a:lnTo>
                      <a:pt x="138214" y="238315"/>
                    </a:lnTo>
                    <a:lnTo>
                      <a:pt x="137109" y="239788"/>
                    </a:lnTo>
                    <a:lnTo>
                      <a:pt x="137083" y="241808"/>
                    </a:lnTo>
                    <a:lnTo>
                      <a:pt x="137134" y="243243"/>
                    </a:lnTo>
                    <a:lnTo>
                      <a:pt x="137147" y="244665"/>
                    </a:lnTo>
                    <a:lnTo>
                      <a:pt x="137604" y="245935"/>
                    </a:lnTo>
                    <a:lnTo>
                      <a:pt x="140144" y="249745"/>
                    </a:lnTo>
                    <a:lnTo>
                      <a:pt x="143141" y="249745"/>
                    </a:lnTo>
                    <a:lnTo>
                      <a:pt x="145364" y="244665"/>
                    </a:lnTo>
                    <a:lnTo>
                      <a:pt x="145834" y="243395"/>
                    </a:lnTo>
                    <a:close/>
                  </a:path>
                  <a:path w="575945" h="579120">
                    <a:moveTo>
                      <a:pt x="146621" y="202755"/>
                    </a:moveTo>
                    <a:lnTo>
                      <a:pt x="146596" y="201777"/>
                    </a:lnTo>
                    <a:lnTo>
                      <a:pt x="146583" y="201409"/>
                    </a:lnTo>
                    <a:lnTo>
                      <a:pt x="146545" y="199313"/>
                    </a:lnTo>
                    <a:lnTo>
                      <a:pt x="146545" y="198945"/>
                    </a:lnTo>
                    <a:lnTo>
                      <a:pt x="146545" y="197700"/>
                    </a:lnTo>
                    <a:lnTo>
                      <a:pt x="144741" y="195249"/>
                    </a:lnTo>
                    <a:lnTo>
                      <a:pt x="140512" y="194373"/>
                    </a:lnTo>
                    <a:lnTo>
                      <a:pt x="138747" y="195491"/>
                    </a:lnTo>
                    <a:lnTo>
                      <a:pt x="138506" y="199720"/>
                    </a:lnTo>
                    <a:lnTo>
                      <a:pt x="138506" y="200215"/>
                    </a:lnTo>
                    <a:lnTo>
                      <a:pt x="139204" y="202755"/>
                    </a:lnTo>
                    <a:lnTo>
                      <a:pt x="142328" y="205295"/>
                    </a:lnTo>
                    <a:lnTo>
                      <a:pt x="143598" y="205295"/>
                    </a:lnTo>
                    <a:lnTo>
                      <a:pt x="146113" y="204025"/>
                    </a:lnTo>
                    <a:lnTo>
                      <a:pt x="146621" y="202755"/>
                    </a:lnTo>
                    <a:close/>
                  </a:path>
                  <a:path w="575945" h="579120">
                    <a:moveTo>
                      <a:pt x="148132" y="281139"/>
                    </a:moveTo>
                    <a:lnTo>
                      <a:pt x="147243" y="279387"/>
                    </a:lnTo>
                    <a:lnTo>
                      <a:pt x="144272" y="277075"/>
                    </a:lnTo>
                    <a:lnTo>
                      <a:pt x="142290" y="277279"/>
                    </a:lnTo>
                    <a:lnTo>
                      <a:pt x="139065" y="280568"/>
                    </a:lnTo>
                    <a:lnTo>
                      <a:pt x="139090" y="281470"/>
                    </a:lnTo>
                    <a:lnTo>
                      <a:pt x="139204" y="285305"/>
                    </a:lnTo>
                    <a:lnTo>
                      <a:pt x="142214" y="287845"/>
                    </a:lnTo>
                    <a:lnTo>
                      <a:pt x="146367" y="287845"/>
                    </a:lnTo>
                    <a:lnTo>
                      <a:pt x="148132" y="286575"/>
                    </a:lnTo>
                    <a:lnTo>
                      <a:pt x="148132" y="285584"/>
                    </a:lnTo>
                    <a:lnTo>
                      <a:pt x="148132" y="281495"/>
                    </a:lnTo>
                    <a:lnTo>
                      <a:pt x="148132" y="281139"/>
                    </a:lnTo>
                    <a:close/>
                  </a:path>
                  <a:path w="575945" h="579120">
                    <a:moveTo>
                      <a:pt x="149682" y="450418"/>
                    </a:moveTo>
                    <a:lnTo>
                      <a:pt x="149593" y="448348"/>
                    </a:lnTo>
                    <a:lnTo>
                      <a:pt x="149402" y="446887"/>
                    </a:lnTo>
                    <a:lnTo>
                      <a:pt x="148869" y="445325"/>
                    </a:lnTo>
                    <a:lnTo>
                      <a:pt x="146177" y="442899"/>
                    </a:lnTo>
                    <a:lnTo>
                      <a:pt x="144068" y="442633"/>
                    </a:lnTo>
                    <a:lnTo>
                      <a:pt x="141084" y="444284"/>
                    </a:lnTo>
                    <a:lnTo>
                      <a:pt x="140271" y="446087"/>
                    </a:lnTo>
                    <a:lnTo>
                      <a:pt x="140335" y="446506"/>
                    </a:lnTo>
                    <a:lnTo>
                      <a:pt x="140843" y="450405"/>
                    </a:lnTo>
                    <a:lnTo>
                      <a:pt x="141566" y="451675"/>
                    </a:lnTo>
                    <a:lnTo>
                      <a:pt x="144081" y="454215"/>
                    </a:lnTo>
                    <a:lnTo>
                      <a:pt x="145897" y="454215"/>
                    </a:lnTo>
                    <a:lnTo>
                      <a:pt x="148780" y="452945"/>
                    </a:lnTo>
                    <a:lnTo>
                      <a:pt x="149682" y="451675"/>
                    </a:lnTo>
                    <a:lnTo>
                      <a:pt x="149644" y="450481"/>
                    </a:lnTo>
                    <a:close/>
                  </a:path>
                  <a:path w="575945" h="579120">
                    <a:moveTo>
                      <a:pt x="151028" y="487235"/>
                    </a:moveTo>
                    <a:lnTo>
                      <a:pt x="150990" y="486752"/>
                    </a:lnTo>
                    <a:lnTo>
                      <a:pt x="150926" y="485038"/>
                    </a:lnTo>
                    <a:lnTo>
                      <a:pt x="150723" y="482930"/>
                    </a:lnTo>
                    <a:lnTo>
                      <a:pt x="149847" y="481228"/>
                    </a:lnTo>
                    <a:lnTo>
                      <a:pt x="146164" y="479475"/>
                    </a:lnTo>
                    <a:lnTo>
                      <a:pt x="144526" y="479844"/>
                    </a:lnTo>
                    <a:lnTo>
                      <a:pt x="141503" y="482282"/>
                    </a:lnTo>
                    <a:lnTo>
                      <a:pt x="140830" y="484098"/>
                    </a:lnTo>
                    <a:lnTo>
                      <a:pt x="140931" y="484492"/>
                    </a:lnTo>
                    <a:lnTo>
                      <a:pt x="140830" y="484695"/>
                    </a:lnTo>
                    <a:lnTo>
                      <a:pt x="141770" y="488505"/>
                    </a:lnTo>
                    <a:lnTo>
                      <a:pt x="142417" y="489775"/>
                    </a:lnTo>
                    <a:lnTo>
                      <a:pt x="144995" y="492315"/>
                    </a:lnTo>
                    <a:lnTo>
                      <a:pt x="147789" y="492315"/>
                    </a:lnTo>
                    <a:lnTo>
                      <a:pt x="150152" y="488505"/>
                    </a:lnTo>
                    <a:lnTo>
                      <a:pt x="151028" y="487235"/>
                    </a:lnTo>
                    <a:close/>
                  </a:path>
                  <a:path w="575945" h="579120">
                    <a:moveTo>
                      <a:pt x="152196" y="516445"/>
                    </a:moveTo>
                    <a:lnTo>
                      <a:pt x="151980" y="515302"/>
                    </a:lnTo>
                    <a:lnTo>
                      <a:pt x="152184" y="515239"/>
                    </a:lnTo>
                    <a:lnTo>
                      <a:pt x="151726" y="513778"/>
                    </a:lnTo>
                    <a:lnTo>
                      <a:pt x="151384" y="512267"/>
                    </a:lnTo>
                    <a:lnTo>
                      <a:pt x="150075" y="509308"/>
                    </a:lnTo>
                    <a:lnTo>
                      <a:pt x="148742" y="508584"/>
                    </a:lnTo>
                    <a:lnTo>
                      <a:pt x="145389" y="508838"/>
                    </a:lnTo>
                    <a:lnTo>
                      <a:pt x="144272" y="509803"/>
                    </a:lnTo>
                    <a:lnTo>
                      <a:pt x="142786" y="514489"/>
                    </a:lnTo>
                    <a:lnTo>
                      <a:pt x="142900" y="514807"/>
                    </a:lnTo>
                    <a:lnTo>
                      <a:pt x="142798" y="515175"/>
                    </a:lnTo>
                    <a:lnTo>
                      <a:pt x="144259" y="518985"/>
                    </a:lnTo>
                    <a:lnTo>
                      <a:pt x="149529" y="521525"/>
                    </a:lnTo>
                    <a:lnTo>
                      <a:pt x="151714" y="520255"/>
                    </a:lnTo>
                    <a:lnTo>
                      <a:pt x="151980" y="516445"/>
                    </a:lnTo>
                    <a:lnTo>
                      <a:pt x="152196" y="516445"/>
                    </a:lnTo>
                    <a:close/>
                  </a:path>
                  <a:path w="575945" h="579120">
                    <a:moveTo>
                      <a:pt x="152450" y="412305"/>
                    </a:moveTo>
                    <a:lnTo>
                      <a:pt x="152412" y="412165"/>
                    </a:lnTo>
                    <a:lnTo>
                      <a:pt x="152438" y="411873"/>
                    </a:lnTo>
                    <a:lnTo>
                      <a:pt x="152184" y="410806"/>
                    </a:lnTo>
                    <a:lnTo>
                      <a:pt x="152082" y="410057"/>
                    </a:lnTo>
                    <a:lnTo>
                      <a:pt x="152057" y="409765"/>
                    </a:lnTo>
                    <a:lnTo>
                      <a:pt x="150723" y="406234"/>
                    </a:lnTo>
                    <a:lnTo>
                      <a:pt x="148983" y="405206"/>
                    </a:lnTo>
                    <a:lnTo>
                      <a:pt x="144018" y="405765"/>
                    </a:lnTo>
                    <a:lnTo>
                      <a:pt x="142011" y="407593"/>
                    </a:lnTo>
                    <a:lnTo>
                      <a:pt x="141389" y="411924"/>
                    </a:lnTo>
                    <a:lnTo>
                      <a:pt x="141414" y="412102"/>
                    </a:lnTo>
                    <a:lnTo>
                      <a:pt x="141389" y="412305"/>
                    </a:lnTo>
                    <a:lnTo>
                      <a:pt x="141782" y="414845"/>
                    </a:lnTo>
                    <a:lnTo>
                      <a:pt x="143827" y="417385"/>
                    </a:lnTo>
                    <a:lnTo>
                      <a:pt x="145300" y="418655"/>
                    </a:lnTo>
                    <a:lnTo>
                      <a:pt x="149212" y="417385"/>
                    </a:lnTo>
                    <a:lnTo>
                      <a:pt x="151574" y="416115"/>
                    </a:lnTo>
                    <a:lnTo>
                      <a:pt x="152323" y="414845"/>
                    </a:lnTo>
                    <a:lnTo>
                      <a:pt x="152450" y="412305"/>
                    </a:lnTo>
                    <a:close/>
                  </a:path>
                  <a:path w="575945" h="579120">
                    <a:moveTo>
                      <a:pt x="153009" y="163766"/>
                    </a:moveTo>
                    <a:lnTo>
                      <a:pt x="152831" y="161036"/>
                    </a:lnTo>
                    <a:lnTo>
                      <a:pt x="151269" y="159181"/>
                    </a:lnTo>
                    <a:lnTo>
                      <a:pt x="146888" y="159245"/>
                    </a:lnTo>
                    <a:lnTo>
                      <a:pt x="145097" y="161226"/>
                    </a:lnTo>
                    <a:lnTo>
                      <a:pt x="145148" y="162052"/>
                    </a:lnTo>
                    <a:lnTo>
                      <a:pt x="145338" y="165925"/>
                    </a:lnTo>
                    <a:lnTo>
                      <a:pt x="145719" y="167195"/>
                    </a:lnTo>
                    <a:lnTo>
                      <a:pt x="147904" y="171005"/>
                    </a:lnTo>
                    <a:lnTo>
                      <a:pt x="151104" y="169735"/>
                    </a:lnTo>
                    <a:lnTo>
                      <a:pt x="152641" y="167195"/>
                    </a:lnTo>
                    <a:lnTo>
                      <a:pt x="152755" y="165925"/>
                    </a:lnTo>
                    <a:lnTo>
                      <a:pt x="153009" y="164655"/>
                    </a:lnTo>
                    <a:lnTo>
                      <a:pt x="152958" y="163969"/>
                    </a:lnTo>
                    <a:lnTo>
                      <a:pt x="153009" y="163766"/>
                    </a:lnTo>
                    <a:close/>
                  </a:path>
                  <a:path w="575945" h="579120">
                    <a:moveTo>
                      <a:pt x="155016" y="324459"/>
                    </a:moveTo>
                    <a:lnTo>
                      <a:pt x="154559" y="322478"/>
                    </a:lnTo>
                    <a:lnTo>
                      <a:pt x="152450" y="319341"/>
                    </a:lnTo>
                    <a:lnTo>
                      <a:pt x="150952" y="319087"/>
                    </a:lnTo>
                    <a:lnTo>
                      <a:pt x="148005" y="319582"/>
                    </a:lnTo>
                    <a:lnTo>
                      <a:pt x="147142" y="320535"/>
                    </a:lnTo>
                    <a:lnTo>
                      <a:pt x="146773" y="322795"/>
                    </a:lnTo>
                    <a:lnTo>
                      <a:pt x="146380" y="324751"/>
                    </a:lnTo>
                    <a:lnTo>
                      <a:pt x="146507" y="325081"/>
                    </a:lnTo>
                    <a:lnTo>
                      <a:pt x="146380" y="325945"/>
                    </a:lnTo>
                    <a:lnTo>
                      <a:pt x="146710" y="325945"/>
                    </a:lnTo>
                    <a:lnTo>
                      <a:pt x="146989" y="327215"/>
                    </a:lnTo>
                    <a:lnTo>
                      <a:pt x="147993" y="328485"/>
                    </a:lnTo>
                    <a:lnTo>
                      <a:pt x="148856" y="329755"/>
                    </a:lnTo>
                    <a:lnTo>
                      <a:pt x="151752" y="329755"/>
                    </a:lnTo>
                    <a:lnTo>
                      <a:pt x="153860" y="328485"/>
                    </a:lnTo>
                    <a:lnTo>
                      <a:pt x="154419" y="328485"/>
                    </a:lnTo>
                    <a:lnTo>
                      <a:pt x="155016" y="324675"/>
                    </a:lnTo>
                    <a:lnTo>
                      <a:pt x="155016" y="324459"/>
                    </a:lnTo>
                    <a:close/>
                  </a:path>
                  <a:path w="575945" h="579120">
                    <a:moveTo>
                      <a:pt x="167055" y="380784"/>
                    </a:moveTo>
                    <a:lnTo>
                      <a:pt x="166852" y="379907"/>
                    </a:lnTo>
                    <a:lnTo>
                      <a:pt x="166738" y="378790"/>
                    </a:lnTo>
                    <a:lnTo>
                      <a:pt x="165722" y="376453"/>
                    </a:lnTo>
                    <a:lnTo>
                      <a:pt x="164592" y="375653"/>
                    </a:lnTo>
                    <a:lnTo>
                      <a:pt x="161353" y="375666"/>
                    </a:lnTo>
                    <a:lnTo>
                      <a:pt x="160248" y="376555"/>
                    </a:lnTo>
                    <a:lnTo>
                      <a:pt x="158470" y="380034"/>
                    </a:lnTo>
                    <a:lnTo>
                      <a:pt x="158521" y="380428"/>
                    </a:lnTo>
                    <a:lnTo>
                      <a:pt x="158470" y="380555"/>
                    </a:lnTo>
                    <a:lnTo>
                      <a:pt x="159067" y="384365"/>
                    </a:lnTo>
                    <a:lnTo>
                      <a:pt x="161620" y="386905"/>
                    </a:lnTo>
                    <a:lnTo>
                      <a:pt x="165557" y="386905"/>
                    </a:lnTo>
                    <a:lnTo>
                      <a:pt x="166509" y="385635"/>
                    </a:lnTo>
                    <a:lnTo>
                      <a:pt x="167055" y="383095"/>
                    </a:lnTo>
                    <a:lnTo>
                      <a:pt x="167055" y="382790"/>
                    </a:lnTo>
                    <a:lnTo>
                      <a:pt x="167017" y="382397"/>
                    </a:lnTo>
                    <a:lnTo>
                      <a:pt x="167055" y="381825"/>
                    </a:lnTo>
                    <a:lnTo>
                      <a:pt x="167005" y="381558"/>
                    </a:lnTo>
                    <a:lnTo>
                      <a:pt x="167055" y="380784"/>
                    </a:lnTo>
                    <a:close/>
                  </a:path>
                  <a:path w="575945" h="579120">
                    <a:moveTo>
                      <a:pt x="172300" y="132080"/>
                    </a:moveTo>
                    <a:lnTo>
                      <a:pt x="170789" y="128574"/>
                    </a:lnTo>
                    <a:lnTo>
                      <a:pt x="170053" y="127622"/>
                    </a:lnTo>
                    <a:lnTo>
                      <a:pt x="167081" y="127558"/>
                    </a:lnTo>
                    <a:lnTo>
                      <a:pt x="166052" y="128346"/>
                    </a:lnTo>
                    <a:lnTo>
                      <a:pt x="165138" y="130441"/>
                    </a:lnTo>
                    <a:lnTo>
                      <a:pt x="165049" y="131343"/>
                    </a:lnTo>
                    <a:lnTo>
                      <a:pt x="164795" y="132397"/>
                    </a:lnTo>
                    <a:lnTo>
                      <a:pt x="164858" y="132626"/>
                    </a:lnTo>
                    <a:lnTo>
                      <a:pt x="164807" y="132905"/>
                    </a:lnTo>
                    <a:lnTo>
                      <a:pt x="165112" y="134175"/>
                    </a:lnTo>
                    <a:lnTo>
                      <a:pt x="165265" y="135445"/>
                    </a:lnTo>
                    <a:lnTo>
                      <a:pt x="166827" y="137985"/>
                    </a:lnTo>
                    <a:lnTo>
                      <a:pt x="169189" y="137985"/>
                    </a:lnTo>
                    <a:lnTo>
                      <a:pt x="171678" y="134175"/>
                    </a:lnTo>
                    <a:lnTo>
                      <a:pt x="172300" y="132905"/>
                    </a:lnTo>
                    <a:lnTo>
                      <a:pt x="172148" y="132549"/>
                    </a:lnTo>
                    <a:lnTo>
                      <a:pt x="172300" y="132080"/>
                    </a:lnTo>
                    <a:close/>
                  </a:path>
                  <a:path w="575945" h="579120">
                    <a:moveTo>
                      <a:pt x="175234" y="349072"/>
                    </a:moveTo>
                    <a:lnTo>
                      <a:pt x="172326" y="345859"/>
                    </a:lnTo>
                    <a:lnTo>
                      <a:pt x="170383" y="345452"/>
                    </a:lnTo>
                    <a:lnTo>
                      <a:pt x="166306" y="347103"/>
                    </a:lnTo>
                    <a:lnTo>
                      <a:pt x="165125" y="348894"/>
                    </a:lnTo>
                    <a:lnTo>
                      <a:pt x="165138" y="350075"/>
                    </a:lnTo>
                    <a:lnTo>
                      <a:pt x="165138" y="350329"/>
                    </a:lnTo>
                    <a:lnTo>
                      <a:pt x="165150" y="351104"/>
                    </a:lnTo>
                    <a:lnTo>
                      <a:pt x="165150" y="351307"/>
                    </a:lnTo>
                    <a:lnTo>
                      <a:pt x="165176" y="352615"/>
                    </a:lnTo>
                    <a:lnTo>
                      <a:pt x="165481" y="355155"/>
                    </a:lnTo>
                    <a:lnTo>
                      <a:pt x="167259" y="356425"/>
                    </a:lnTo>
                    <a:lnTo>
                      <a:pt x="171450" y="357695"/>
                    </a:lnTo>
                    <a:lnTo>
                      <a:pt x="173494" y="356425"/>
                    </a:lnTo>
                    <a:lnTo>
                      <a:pt x="174993" y="351345"/>
                    </a:lnTo>
                    <a:lnTo>
                      <a:pt x="175234" y="350075"/>
                    </a:lnTo>
                    <a:lnTo>
                      <a:pt x="175107" y="349923"/>
                    </a:lnTo>
                    <a:lnTo>
                      <a:pt x="175234" y="349072"/>
                    </a:lnTo>
                    <a:close/>
                  </a:path>
                  <a:path w="575945" h="579120">
                    <a:moveTo>
                      <a:pt x="199707" y="101612"/>
                    </a:moveTo>
                    <a:lnTo>
                      <a:pt x="198602" y="97840"/>
                    </a:lnTo>
                    <a:lnTo>
                      <a:pt x="196926" y="96634"/>
                    </a:lnTo>
                    <a:lnTo>
                      <a:pt x="194843" y="96596"/>
                    </a:lnTo>
                    <a:lnTo>
                      <a:pt x="191300" y="96532"/>
                    </a:lnTo>
                    <a:lnTo>
                      <a:pt x="188785" y="99466"/>
                    </a:lnTo>
                    <a:lnTo>
                      <a:pt x="188861" y="99809"/>
                    </a:lnTo>
                    <a:lnTo>
                      <a:pt x="190068" y="106235"/>
                    </a:lnTo>
                    <a:lnTo>
                      <a:pt x="191871" y="107505"/>
                    </a:lnTo>
                    <a:lnTo>
                      <a:pt x="196265" y="106235"/>
                    </a:lnTo>
                    <a:lnTo>
                      <a:pt x="198970" y="103695"/>
                    </a:lnTo>
                    <a:lnTo>
                      <a:pt x="199707" y="102425"/>
                    </a:lnTo>
                    <a:lnTo>
                      <a:pt x="199567" y="101968"/>
                    </a:lnTo>
                    <a:lnTo>
                      <a:pt x="199707" y="101612"/>
                    </a:lnTo>
                    <a:close/>
                  </a:path>
                  <a:path w="575945" h="579120">
                    <a:moveTo>
                      <a:pt x="201701" y="353212"/>
                    </a:moveTo>
                    <a:lnTo>
                      <a:pt x="200215" y="351561"/>
                    </a:lnTo>
                    <a:lnTo>
                      <a:pt x="196824" y="351701"/>
                    </a:lnTo>
                    <a:lnTo>
                      <a:pt x="195922" y="351688"/>
                    </a:lnTo>
                    <a:lnTo>
                      <a:pt x="194627" y="352005"/>
                    </a:lnTo>
                    <a:lnTo>
                      <a:pt x="192163" y="354584"/>
                    </a:lnTo>
                    <a:lnTo>
                      <a:pt x="192074" y="356323"/>
                    </a:lnTo>
                    <a:lnTo>
                      <a:pt x="194005" y="358965"/>
                    </a:lnTo>
                    <a:lnTo>
                      <a:pt x="194614" y="358965"/>
                    </a:lnTo>
                    <a:lnTo>
                      <a:pt x="197294" y="361505"/>
                    </a:lnTo>
                    <a:lnTo>
                      <a:pt x="200304" y="361505"/>
                    </a:lnTo>
                    <a:lnTo>
                      <a:pt x="201206" y="357695"/>
                    </a:lnTo>
                    <a:lnTo>
                      <a:pt x="201701" y="353885"/>
                    </a:lnTo>
                    <a:lnTo>
                      <a:pt x="201701" y="353212"/>
                    </a:lnTo>
                    <a:close/>
                  </a:path>
                  <a:path w="575945" h="579120">
                    <a:moveTo>
                      <a:pt x="228676" y="79705"/>
                    </a:moveTo>
                    <a:lnTo>
                      <a:pt x="227266" y="78295"/>
                    </a:lnTo>
                    <a:lnTo>
                      <a:pt x="225437" y="78320"/>
                    </a:lnTo>
                    <a:lnTo>
                      <a:pt x="221843" y="84848"/>
                    </a:lnTo>
                    <a:lnTo>
                      <a:pt x="221843" y="85915"/>
                    </a:lnTo>
                    <a:lnTo>
                      <a:pt x="227228" y="85915"/>
                    </a:lnTo>
                    <a:lnTo>
                      <a:pt x="228536" y="84645"/>
                    </a:lnTo>
                    <a:lnTo>
                      <a:pt x="228676" y="80835"/>
                    </a:lnTo>
                    <a:lnTo>
                      <a:pt x="228676" y="79705"/>
                    </a:lnTo>
                    <a:close/>
                  </a:path>
                  <a:path w="575945" h="579120">
                    <a:moveTo>
                      <a:pt x="234048" y="349567"/>
                    </a:moveTo>
                    <a:lnTo>
                      <a:pt x="231940" y="347497"/>
                    </a:lnTo>
                    <a:lnTo>
                      <a:pt x="228523" y="347497"/>
                    </a:lnTo>
                    <a:lnTo>
                      <a:pt x="227152" y="347599"/>
                    </a:lnTo>
                    <a:lnTo>
                      <a:pt x="225564" y="348018"/>
                    </a:lnTo>
                    <a:lnTo>
                      <a:pt x="224167" y="351332"/>
                    </a:lnTo>
                    <a:lnTo>
                      <a:pt x="224523" y="353885"/>
                    </a:lnTo>
                    <a:lnTo>
                      <a:pt x="226199" y="355155"/>
                    </a:lnTo>
                    <a:lnTo>
                      <a:pt x="226491" y="355155"/>
                    </a:lnTo>
                    <a:lnTo>
                      <a:pt x="228104" y="357695"/>
                    </a:lnTo>
                    <a:lnTo>
                      <a:pt x="230111" y="357695"/>
                    </a:lnTo>
                    <a:lnTo>
                      <a:pt x="232295" y="355155"/>
                    </a:lnTo>
                    <a:lnTo>
                      <a:pt x="233057" y="353885"/>
                    </a:lnTo>
                    <a:lnTo>
                      <a:pt x="234048" y="350075"/>
                    </a:lnTo>
                    <a:lnTo>
                      <a:pt x="234048" y="349567"/>
                    </a:lnTo>
                    <a:close/>
                  </a:path>
                  <a:path w="575945" h="579120">
                    <a:moveTo>
                      <a:pt x="265899" y="71945"/>
                    </a:moveTo>
                    <a:lnTo>
                      <a:pt x="265887" y="71767"/>
                    </a:lnTo>
                    <a:lnTo>
                      <a:pt x="262547" y="67297"/>
                    </a:lnTo>
                    <a:lnTo>
                      <a:pt x="260527" y="67005"/>
                    </a:lnTo>
                    <a:lnTo>
                      <a:pt x="257911" y="68922"/>
                    </a:lnTo>
                    <a:lnTo>
                      <a:pt x="256692" y="71424"/>
                    </a:lnTo>
                    <a:lnTo>
                      <a:pt x="256692" y="71932"/>
                    </a:lnTo>
                    <a:lnTo>
                      <a:pt x="256781" y="75755"/>
                    </a:lnTo>
                    <a:lnTo>
                      <a:pt x="258635" y="77025"/>
                    </a:lnTo>
                    <a:lnTo>
                      <a:pt x="264464" y="75755"/>
                    </a:lnTo>
                    <a:lnTo>
                      <a:pt x="265899" y="71945"/>
                    </a:lnTo>
                    <a:close/>
                  </a:path>
                  <a:path w="575945" h="579120">
                    <a:moveTo>
                      <a:pt x="305727" y="70675"/>
                    </a:moveTo>
                    <a:lnTo>
                      <a:pt x="305714" y="70231"/>
                    </a:lnTo>
                    <a:lnTo>
                      <a:pt x="304990" y="68922"/>
                    </a:lnTo>
                    <a:lnTo>
                      <a:pt x="302742" y="67538"/>
                    </a:lnTo>
                    <a:lnTo>
                      <a:pt x="301688" y="67030"/>
                    </a:lnTo>
                    <a:lnTo>
                      <a:pt x="298462" y="66675"/>
                    </a:lnTo>
                    <a:lnTo>
                      <a:pt x="296862" y="68300"/>
                    </a:lnTo>
                    <a:lnTo>
                      <a:pt x="296824" y="70497"/>
                    </a:lnTo>
                    <a:lnTo>
                      <a:pt x="296786" y="73152"/>
                    </a:lnTo>
                    <a:lnTo>
                      <a:pt x="298005" y="75755"/>
                    </a:lnTo>
                    <a:lnTo>
                      <a:pt x="301066" y="77025"/>
                    </a:lnTo>
                    <a:lnTo>
                      <a:pt x="301955" y="77025"/>
                    </a:lnTo>
                    <a:lnTo>
                      <a:pt x="304647" y="75755"/>
                    </a:lnTo>
                    <a:lnTo>
                      <a:pt x="305231" y="74485"/>
                    </a:lnTo>
                    <a:lnTo>
                      <a:pt x="305727" y="70675"/>
                    </a:lnTo>
                    <a:close/>
                  </a:path>
                  <a:path w="575945" h="579120">
                    <a:moveTo>
                      <a:pt x="324827" y="341185"/>
                    </a:moveTo>
                    <a:lnTo>
                      <a:pt x="324815" y="340423"/>
                    </a:lnTo>
                    <a:lnTo>
                      <a:pt x="323786" y="339001"/>
                    </a:lnTo>
                    <a:lnTo>
                      <a:pt x="320459" y="338277"/>
                    </a:lnTo>
                    <a:lnTo>
                      <a:pt x="318287" y="338988"/>
                    </a:lnTo>
                    <a:lnTo>
                      <a:pt x="317093" y="341363"/>
                    </a:lnTo>
                    <a:lnTo>
                      <a:pt x="316941" y="342404"/>
                    </a:lnTo>
                    <a:lnTo>
                      <a:pt x="316776" y="342988"/>
                    </a:lnTo>
                    <a:lnTo>
                      <a:pt x="316852" y="343801"/>
                    </a:lnTo>
                    <a:lnTo>
                      <a:pt x="316865" y="344170"/>
                    </a:lnTo>
                    <a:lnTo>
                      <a:pt x="316877" y="344335"/>
                    </a:lnTo>
                    <a:lnTo>
                      <a:pt x="316865" y="344995"/>
                    </a:lnTo>
                    <a:lnTo>
                      <a:pt x="317423" y="348805"/>
                    </a:lnTo>
                    <a:lnTo>
                      <a:pt x="319976" y="350075"/>
                    </a:lnTo>
                    <a:lnTo>
                      <a:pt x="324116" y="346265"/>
                    </a:lnTo>
                    <a:lnTo>
                      <a:pt x="324802" y="344995"/>
                    </a:lnTo>
                    <a:lnTo>
                      <a:pt x="324802" y="344081"/>
                    </a:lnTo>
                    <a:lnTo>
                      <a:pt x="324827" y="341185"/>
                    </a:lnTo>
                    <a:close/>
                  </a:path>
                  <a:path w="575945" h="579120">
                    <a:moveTo>
                      <a:pt x="344868" y="83007"/>
                    </a:moveTo>
                    <a:lnTo>
                      <a:pt x="343636" y="80340"/>
                    </a:lnTo>
                    <a:lnTo>
                      <a:pt x="338505" y="78054"/>
                    </a:lnTo>
                    <a:lnTo>
                      <a:pt x="335991" y="79857"/>
                    </a:lnTo>
                    <a:lnTo>
                      <a:pt x="335940" y="83540"/>
                    </a:lnTo>
                    <a:lnTo>
                      <a:pt x="335902" y="85775"/>
                    </a:lnTo>
                    <a:lnTo>
                      <a:pt x="335902" y="85915"/>
                    </a:lnTo>
                    <a:lnTo>
                      <a:pt x="337718" y="88455"/>
                    </a:lnTo>
                    <a:lnTo>
                      <a:pt x="341769" y="89725"/>
                    </a:lnTo>
                    <a:lnTo>
                      <a:pt x="343750" y="87185"/>
                    </a:lnTo>
                    <a:lnTo>
                      <a:pt x="344868" y="83375"/>
                    </a:lnTo>
                    <a:lnTo>
                      <a:pt x="344805" y="83248"/>
                    </a:lnTo>
                    <a:lnTo>
                      <a:pt x="344868" y="83007"/>
                    </a:lnTo>
                    <a:close/>
                  </a:path>
                  <a:path w="575945" h="579120">
                    <a:moveTo>
                      <a:pt x="360159" y="349516"/>
                    </a:moveTo>
                    <a:lnTo>
                      <a:pt x="359562" y="348094"/>
                    </a:lnTo>
                    <a:lnTo>
                      <a:pt x="359016" y="346265"/>
                    </a:lnTo>
                    <a:lnTo>
                      <a:pt x="358559" y="345884"/>
                    </a:lnTo>
                    <a:lnTo>
                      <a:pt x="356349" y="342658"/>
                    </a:lnTo>
                    <a:lnTo>
                      <a:pt x="355015" y="342709"/>
                    </a:lnTo>
                    <a:lnTo>
                      <a:pt x="349364" y="347078"/>
                    </a:lnTo>
                    <a:lnTo>
                      <a:pt x="349478" y="347459"/>
                    </a:lnTo>
                    <a:lnTo>
                      <a:pt x="350723" y="352615"/>
                    </a:lnTo>
                    <a:lnTo>
                      <a:pt x="354114" y="353885"/>
                    </a:lnTo>
                    <a:lnTo>
                      <a:pt x="360019" y="353885"/>
                    </a:lnTo>
                    <a:lnTo>
                      <a:pt x="360159" y="350075"/>
                    </a:lnTo>
                    <a:lnTo>
                      <a:pt x="360159" y="349516"/>
                    </a:lnTo>
                    <a:close/>
                  </a:path>
                  <a:path w="575945" h="579120">
                    <a:moveTo>
                      <a:pt x="373354" y="107505"/>
                    </a:moveTo>
                    <a:lnTo>
                      <a:pt x="373329" y="107353"/>
                    </a:lnTo>
                    <a:lnTo>
                      <a:pt x="373037" y="104521"/>
                    </a:lnTo>
                    <a:lnTo>
                      <a:pt x="372922" y="103898"/>
                    </a:lnTo>
                    <a:lnTo>
                      <a:pt x="371500" y="101561"/>
                    </a:lnTo>
                    <a:lnTo>
                      <a:pt x="369836" y="100190"/>
                    </a:lnTo>
                    <a:lnTo>
                      <a:pt x="366026" y="98336"/>
                    </a:lnTo>
                    <a:lnTo>
                      <a:pt x="363918" y="100203"/>
                    </a:lnTo>
                    <a:lnTo>
                      <a:pt x="363943" y="102781"/>
                    </a:lnTo>
                    <a:lnTo>
                      <a:pt x="363956" y="103695"/>
                    </a:lnTo>
                    <a:lnTo>
                      <a:pt x="364236" y="104965"/>
                    </a:lnTo>
                    <a:lnTo>
                      <a:pt x="364439" y="106235"/>
                    </a:lnTo>
                    <a:lnTo>
                      <a:pt x="365620" y="110045"/>
                    </a:lnTo>
                    <a:lnTo>
                      <a:pt x="367360" y="111315"/>
                    </a:lnTo>
                    <a:lnTo>
                      <a:pt x="371932" y="110045"/>
                    </a:lnTo>
                    <a:lnTo>
                      <a:pt x="373354" y="107505"/>
                    </a:lnTo>
                    <a:close/>
                  </a:path>
                  <a:path w="575945" h="579120">
                    <a:moveTo>
                      <a:pt x="394246" y="375183"/>
                    </a:moveTo>
                    <a:lnTo>
                      <a:pt x="393903" y="374078"/>
                    </a:lnTo>
                    <a:lnTo>
                      <a:pt x="393534" y="372579"/>
                    </a:lnTo>
                    <a:lnTo>
                      <a:pt x="392468" y="370014"/>
                    </a:lnTo>
                    <a:lnTo>
                      <a:pt x="391515" y="369303"/>
                    </a:lnTo>
                    <a:lnTo>
                      <a:pt x="388823" y="369455"/>
                    </a:lnTo>
                    <a:lnTo>
                      <a:pt x="387743" y="370319"/>
                    </a:lnTo>
                    <a:lnTo>
                      <a:pt x="386765" y="373926"/>
                    </a:lnTo>
                    <a:lnTo>
                      <a:pt x="386778" y="374116"/>
                    </a:lnTo>
                    <a:lnTo>
                      <a:pt x="387019" y="376745"/>
                    </a:lnTo>
                    <a:lnTo>
                      <a:pt x="389128" y="378015"/>
                    </a:lnTo>
                    <a:lnTo>
                      <a:pt x="389407" y="379285"/>
                    </a:lnTo>
                    <a:lnTo>
                      <a:pt x="391185" y="380555"/>
                    </a:lnTo>
                    <a:lnTo>
                      <a:pt x="393090" y="380555"/>
                    </a:lnTo>
                    <a:lnTo>
                      <a:pt x="394055" y="378015"/>
                    </a:lnTo>
                    <a:lnTo>
                      <a:pt x="394055" y="376961"/>
                    </a:lnTo>
                    <a:lnTo>
                      <a:pt x="394068" y="376745"/>
                    </a:lnTo>
                    <a:lnTo>
                      <a:pt x="394246" y="375475"/>
                    </a:lnTo>
                    <a:lnTo>
                      <a:pt x="394246" y="375183"/>
                    </a:lnTo>
                    <a:close/>
                  </a:path>
                  <a:path w="575945" h="579120">
                    <a:moveTo>
                      <a:pt x="395274" y="136029"/>
                    </a:moveTo>
                    <a:lnTo>
                      <a:pt x="395109" y="134302"/>
                    </a:lnTo>
                    <a:lnTo>
                      <a:pt x="394589" y="132905"/>
                    </a:lnTo>
                    <a:lnTo>
                      <a:pt x="391642" y="129794"/>
                    </a:lnTo>
                    <a:lnTo>
                      <a:pt x="388607" y="130289"/>
                    </a:lnTo>
                    <a:lnTo>
                      <a:pt x="386562" y="135051"/>
                    </a:lnTo>
                    <a:lnTo>
                      <a:pt x="386600" y="135331"/>
                    </a:lnTo>
                    <a:lnTo>
                      <a:pt x="386981" y="137985"/>
                    </a:lnTo>
                    <a:lnTo>
                      <a:pt x="389915" y="141795"/>
                    </a:lnTo>
                    <a:lnTo>
                      <a:pt x="392645" y="141795"/>
                    </a:lnTo>
                    <a:lnTo>
                      <a:pt x="394639" y="139255"/>
                    </a:lnTo>
                    <a:lnTo>
                      <a:pt x="394868" y="137985"/>
                    </a:lnTo>
                    <a:lnTo>
                      <a:pt x="395274" y="136715"/>
                    </a:lnTo>
                    <a:lnTo>
                      <a:pt x="395198" y="136207"/>
                    </a:lnTo>
                    <a:lnTo>
                      <a:pt x="395274" y="136029"/>
                    </a:lnTo>
                    <a:close/>
                  </a:path>
                  <a:path w="575945" h="579120">
                    <a:moveTo>
                      <a:pt x="399389" y="344322"/>
                    </a:moveTo>
                    <a:lnTo>
                      <a:pt x="399351" y="342455"/>
                    </a:lnTo>
                    <a:lnTo>
                      <a:pt x="399351" y="342328"/>
                    </a:lnTo>
                    <a:lnTo>
                      <a:pt x="399110" y="340817"/>
                    </a:lnTo>
                    <a:lnTo>
                      <a:pt x="398716" y="339178"/>
                    </a:lnTo>
                    <a:lnTo>
                      <a:pt x="396049" y="336892"/>
                    </a:lnTo>
                    <a:lnTo>
                      <a:pt x="394296" y="336956"/>
                    </a:lnTo>
                    <a:lnTo>
                      <a:pt x="391718" y="339572"/>
                    </a:lnTo>
                    <a:lnTo>
                      <a:pt x="391439" y="343001"/>
                    </a:lnTo>
                    <a:lnTo>
                      <a:pt x="391439" y="343725"/>
                    </a:lnTo>
                    <a:lnTo>
                      <a:pt x="393598" y="346265"/>
                    </a:lnTo>
                    <a:lnTo>
                      <a:pt x="395211" y="347535"/>
                    </a:lnTo>
                    <a:lnTo>
                      <a:pt x="398297" y="346265"/>
                    </a:lnTo>
                    <a:lnTo>
                      <a:pt x="399389" y="344995"/>
                    </a:lnTo>
                    <a:lnTo>
                      <a:pt x="399376" y="344347"/>
                    </a:lnTo>
                    <a:close/>
                  </a:path>
                  <a:path w="575945" h="579120">
                    <a:moveTo>
                      <a:pt x="402361" y="299364"/>
                    </a:moveTo>
                    <a:lnTo>
                      <a:pt x="402094" y="297675"/>
                    </a:lnTo>
                    <a:lnTo>
                      <a:pt x="399034" y="295262"/>
                    </a:lnTo>
                    <a:lnTo>
                      <a:pt x="398703" y="295402"/>
                    </a:lnTo>
                    <a:lnTo>
                      <a:pt x="398513" y="295503"/>
                    </a:lnTo>
                    <a:lnTo>
                      <a:pt x="394957" y="296468"/>
                    </a:lnTo>
                    <a:lnTo>
                      <a:pt x="394576" y="300164"/>
                    </a:lnTo>
                    <a:lnTo>
                      <a:pt x="394576" y="300545"/>
                    </a:lnTo>
                    <a:lnTo>
                      <a:pt x="397624" y="304355"/>
                    </a:lnTo>
                    <a:lnTo>
                      <a:pt x="400900" y="304355"/>
                    </a:lnTo>
                    <a:lnTo>
                      <a:pt x="401916" y="303085"/>
                    </a:lnTo>
                    <a:lnTo>
                      <a:pt x="402361" y="300545"/>
                    </a:lnTo>
                    <a:lnTo>
                      <a:pt x="402285" y="299872"/>
                    </a:lnTo>
                    <a:lnTo>
                      <a:pt x="402361" y="299364"/>
                    </a:lnTo>
                    <a:close/>
                  </a:path>
                  <a:path w="575945" h="579120">
                    <a:moveTo>
                      <a:pt x="405041" y="257606"/>
                    </a:moveTo>
                    <a:lnTo>
                      <a:pt x="404355" y="255612"/>
                    </a:lnTo>
                    <a:lnTo>
                      <a:pt x="402043" y="252971"/>
                    </a:lnTo>
                    <a:lnTo>
                      <a:pt x="401256" y="252907"/>
                    </a:lnTo>
                    <a:lnTo>
                      <a:pt x="398183" y="254419"/>
                    </a:lnTo>
                    <a:lnTo>
                      <a:pt x="396824" y="255727"/>
                    </a:lnTo>
                    <a:lnTo>
                      <a:pt x="396849" y="256082"/>
                    </a:lnTo>
                    <a:lnTo>
                      <a:pt x="397002" y="258635"/>
                    </a:lnTo>
                    <a:lnTo>
                      <a:pt x="397230" y="259905"/>
                    </a:lnTo>
                    <a:lnTo>
                      <a:pt x="397357" y="259905"/>
                    </a:lnTo>
                    <a:lnTo>
                      <a:pt x="397649" y="260629"/>
                    </a:lnTo>
                    <a:lnTo>
                      <a:pt x="398399" y="262432"/>
                    </a:lnTo>
                    <a:lnTo>
                      <a:pt x="399732" y="263715"/>
                    </a:lnTo>
                    <a:lnTo>
                      <a:pt x="402818" y="263715"/>
                    </a:lnTo>
                    <a:lnTo>
                      <a:pt x="404380" y="262445"/>
                    </a:lnTo>
                    <a:lnTo>
                      <a:pt x="405041" y="258635"/>
                    </a:lnTo>
                    <a:lnTo>
                      <a:pt x="404926" y="258241"/>
                    </a:lnTo>
                    <a:lnTo>
                      <a:pt x="405041" y="257606"/>
                    </a:lnTo>
                    <a:close/>
                  </a:path>
                  <a:path w="575945" h="579120">
                    <a:moveTo>
                      <a:pt x="405574" y="224955"/>
                    </a:moveTo>
                    <a:lnTo>
                      <a:pt x="405523" y="223075"/>
                    </a:lnTo>
                    <a:lnTo>
                      <a:pt x="405511" y="222135"/>
                    </a:lnTo>
                    <a:lnTo>
                      <a:pt x="405180" y="221234"/>
                    </a:lnTo>
                    <a:lnTo>
                      <a:pt x="404761" y="219481"/>
                    </a:lnTo>
                    <a:lnTo>
                      <a:pt x="402615" y="215658"/>
                    </a:lnTo>
                    <a:lnTo>
                      <a:pt x="399770" y="215760"/>
                    </a:lnTo>
                    <a:lnTo>
                      <a:pt x="395922" y="221970"/>
                    </a:lnTo>
                    <a:lnTo>
                      <a:pt x="396024" y="222935"/>
                    </a:lnTo>
                    <a:lnTo>
                      <a:pt x="395935" y="223075"/>
                    </a:lnTo>
                    <a:lnTo>
                      <a:pt x="396151" y="224345"/>
                    </a:lnTo>
                    <a:lnTo>
                      <a:pt x="398754" y="228155"/>
                    </a:lnTo>
                    <a:lnTo>
                      <a:pt x="400951" y="228155"/>
                    </a:lnTo>
                    <a:lnTo>
                      <a:pt x="404431" y="226885"/>
                    </a:lnTo>
                    <a:lnTo>
                      <a:pt x="405574" y="225615"/>
                    </a:lnTo>
                    <a:lnTo>
                      <a:pt x="405549" y="224980"/>
                    </a:lnTo>
                    <a:close/>
                  </a:path>
                  <a:path w="575945" h="579120">
                    <a:moveTo>
                      <a:pt x="405866" y="178066"/>
                    </a:moveTo>
                    <a:lnTo>
                      <a:pt x="405434" y="176758"/>
                    </a:lnTo>
                    <a:lnTo>
                      <a:pt x="405180" y="175361"/>
                    </a:lnTo>
                    <a:lnTo>
                      <a:pt x="403364" y="171996"/>
                    </a:lnTo>
                    <a:lnTo>
                      <a:pt x="397217" y="176745"/>
                    </a:lnTo>
                    <a:lnTo>
                      <a:pt x="397357" y="177190"/>
                    </a:lnTo>
                    <a:lnTo>
                      <a:pt x="397217" y="177355"/>
                    </a:lnTo>
                    <a:lnTo>
                      <a:pt x="398373" y="181165"/>
                    </a:lnTo>
                    <a:lnTo>
                      <a:pt x="399796" y="183705"/>
                    </a:lnTo>
                    <a:lnTo>
                      <a:pt x="401015" y="183705"/>
                    </a:lnTo>
                    <a:lnTo>
                      <a:pt x="404609" y="182435"/>
                    </a:lnTo>
                    <a:lnTo>
                      <a:pt x="405650" y="181165"/>
                    </a:lnTo>
                    <a:lnTo>
                      <a:pt x="405866" y="178625"/>
                    </a:lnTo>
                    <a:lnTo>
                      <a:pt x="405866" y="178066"/>
                    </a:lnTo>
                    <a:close/>
                  </a:path>
                  <a:path w="575945" h="579120">
                    <a:moveTo>
                      <a:pt x="409638" y="408381"/>
                    </a:moveTo>
                    <a:lnTo>
                      <a:pt x="409613" y="407936"/>
                    </a:lnTo>
                    <a:lnTo>
                      <a:pt x="409613" y="407225"/>
                    </a:lnTo>
                    <a:lnTo>
                      <a:pt x="409613" y="406996"/>
                    </a:lnTo>
                    <a:lnTo>
                      <a:pt x="409460" y="406323"/>
                    </a:lnTo>
                    <a:lnTo>
                      <a:pt x="409333" y="405130"/>
                    </a:lnTo>
                    <a:lnTo>
                      <a:pt x="408444" y="402780"/>
                    </a:lnTo>
                    <a:lnTo>
                      <a:pt x="407212" y="402183"/>
                    </a:lnTo>
                    <a:lnTo>
                      <a:pt x="402374" y="404253"/>
                    </a:lnTo>
                    <a:lnTo>
                      <a:pt x="400634" y="407123"/>
                    </a:lnTo>
                    <a:lnTo>
                      <a:pt x="404558" y="412305"/>
                    </a:lnTo>
                    <a:lnTo>
                      <a:pt x="405777" y="413575"/>
                    </a:lnTo>
                    <a:lnTo>
                      <a:pt x="408660" y="412305"/>
                    </a:lnTo>
                    <a:lnTo>
                      <a:pt x="409498" y="411035"/>
                    </a:lnTo>
                    <a:lnTo>
                      <a:pt x="409575" y="409206"/>
                    </a:lnTo>
                    <a:lnTo>
                      <a:pt x="409638" y="408381"/>
                    </a:lnTo>
                    <a:close/>
                  </a:path>
                  <a:path w="575945" h="579120">
                    <a:moveTo>
                      <a:pt x="416128" y="448246"/>
                    </a:moveTo>
                    <a:lnTo>
                      <a:pt x="415785" y="447306"/>
                    </a:lnTo>
                    <a:lnTo>
                      <a:pt x="415518" y="446062"/>
                    </a:lnTo>
                    <a:lnTo>
                      <a:pt x="413956" y="443420"/>
                    </a:lnTo>
                    <a:lnTo>
                      <a:pt x="412445" y="443268"/>
                    </a:lnTo>
                    <a:lnTo>
                      <a:pt x="408800" y="446125"/>
                    </a:lnTo>
                    <a:lnTo>
                      <a:pt x="408355" y="448043"/>
                    </a:lnTo>
                    <a:lnTo>
                      <a:pt x="408482" y="448360"/>
                    </a:lnTo>
                    <a:lnTo>
                      <a:pt x="408355" y="449135"/>
                    </a:lnTo>
                    <a:lnTo>
                      <a:pt x="410108" y="452945"/>
                    </a:lnTo>
                    <a:lnTo>
                      <a:pt x="415163" y="452945"/>
                    </a:lnTo>
                    <a:lnTo>
                      <a:pt x="415886" y="450405"/>
                    </a:lnTo>
                    <a:lnTo>
                      <a:pt x="416128" y="449135"/>
                    </a:lnTo>
                    <a:lnTo>
                      <a:pt x="416013" y="448767"/>
                    </a:lnTo>
                    <a:lnTo>
                      <a:pt x="416128" y="448246"/>
                    </a:lnTo>
                    <a:close/>
                  </a:path>
                  <a:path w="575945" h="579120">
                    <a:moveTo>
                      <a:pt x="416610" y="484378"/>
                    </a:moveTo>
                    <a:lnTo>
                      <a:pt x="416585" y="483425"/>
                    </a:lnTo>
                    <a:lnTo>
                      <a:pt x="416572" y="482473"/>
                    </a:lnTo>
                    <a:lnTo>
                      <a:pt x="415848" y="480898"/>
                    </a:lnTo>
                    <a:lnTo>
                      <a:pt x="413435" y="478688"/>
                    </a:lnTo>
                    <a:lnTo>
                      <a:pt x="412038" y="478637"/>
                    </a:lnTo>
                    <a:lnTo>
                      <a:pt x="409575" y="480466"/>
                    </a:lnTo>
                    <a:lnTo>
                      <a:pt x="408178" y="481330"/>
                    </a:lnTo>
                    <a:lnTo>
                      <a:pt x="407339" y="485114"/>
                    </a:lnTo>
                    <a:lnTo>
                      <a:pt x="407428" y="485609"/>
                    </a:lnTo>
                    <a:lnTo>
                      <a:pt x="407352" y="485965"/>
                    </a:lnTo>
                    <a:lnTo>
                      <a:pt x="407682" y="487235"/>
                    </a:lnTo>
                    <a:lnTo>
                      <a:pt x="410616" y="489775"/>
                    </a:lnTo>
                    <a:lnTo>
                      <a:pt x="412242" y="489775"/>
                    </a:lnTo>
                    <a:lnTo>
                      <a:pt x="415836" y="488505"/>
                    </a:lnTo>
                    <a:lnTo>
                      <a:pt x="416458" y="487235"/>
                    </a:lnTo>
                    <a:lnTo>
                      <a:pt x="416534" y="485965"/>
                    </a:lnTo>
                    <a:lnTo>
                      <a:pt x="416547" y="485076"/>
                    </a:lnTo>
                    <a:lnTo>
                      <a:pt x="416610" y="484378"/>
                    </a:lnTo>
                    <a:close/>
                  </a:path>
                  <a:path w="575945" h="579120">
                    <a:moveTo>
                      <a:pt x="417017" y="520179"/>
                    </a:moveTo>
                    <a:lnTo>
                      <a:pt x="416420" y="516496"/>
                    </a:lnTo>
                    <a:lnTo>
                      <a:pt x="416052" y="515493"/>
                    </a:lnTo>
                    <a:lnTo>
                      <a:pt x="414274" y="512152"/>
                    </a:lnTo>
                    <a:lnTo>
                      <a:pt x="411200" y="512025"/>
                    </a:lnTo>
                    <a:lnTo>
                      <a:pt x="408101" y="516280"/>
                    </a:lnTo>
                    <a:lnTo>
                      <a:pt x="408114" y="516432"/>
                    </a:lnTo>
                    <a:lnTo>
                      <a:pt x="408495" y="521525"/>
                    </a:lnTo>
                    <a:lnTo>
                      <a:pt x="410984" y="522795"/>
                    </a:lnTo>
                    <a:lnTo>
                      <a:pt x="411797" y="522795"/>
                    </a:lnTo>
                    <a:lnTo>
                      <a:pt x="412115" y="524065"/>
                    </a:lnTo>
                    <a:lnTo>
                      <a:pt x="414972" y="524065"/>
                    </a:lnTo>
                    <a:lnTo>
                      <a:pt x="417017" y="520255"/>
                    </a:lnTo>
                    <a:close/>
                  </a:path>
                  <a:path w="575945" h="579120">
                    <a:moveTo>
                      <a:pt x="436168" y="534225"/>
                    </a:moveTo>
                    <a:lnTo>
                      <a:pt x="431241" y="534225"/>
                    </a:lnTo>
                    <a:lnTo>
                      <a:pt x="426186" y="535495"/>
                    </a:lnTo>
                    <a:lnTo>
                      <a:pt x="423252" y="535495"/>
                    </a:lnTo>
                    <a:lnTo>
                      <a:pt x="419442" y="536765"/>
                    </a:lnTo>
                    <a:lnTo>
                      <a:pt x="415264" y="538035"/>
                    </a:lnTo>
                    <a:lnTo>
                      <a:pt x="413029" y="538035"/>
                    </a:lnTo>
                    <a:lnTo>
                      <a:pt x="410146" y="539305"/>
                    </a:lnTo>
                    <a:lnTo>
                      <a:pt x="408444" y="539305"/>
                    </a:lnTo>
                    <a:lnTo>
                      <a:pt x="402755" y="535495"/>
                    </a:lnTo>
                    <a:lnTo>
                      <a:pt x="401929" y="534225"/>
                    </a:lnTo>
                    <a:lnTo>
                      <a:pt x="399465" y="530415"/>
                    </a:lnTo>
                    <a:lnTo>
                      <a:pt x="398741" y="521525"/>
                    </a:lnTo>
                    <a:lnTo>
                      <a:pt x="398310" y="517715"/>
                    </a:lnTo>
                    <a:lnTo>
                      <a:pt x="398221" y="511365"/>
                    </a:lnTo>
                    <a:lnTo>
                      <a:pt x="398221" y="510882"/>
                    </a:lnTo>
                    <a:lnTo>
                      <a:pt x="398246" y="498208"/>
                    </a:lnTo>
                    <a:lnTo>
                      <a:pt x="398297" y="486181"/>
                    </a:lnTo>
                    <a:lnTo>
                      <a:pt x="398310" y="485965"/>
                    </a:lnTo>
                    <a:lnTo>
                      <a:pt x="398360" y="484695"/>
                    </a:lnTo>
                    <a:lnTo>
                      <a:pt x="398411" y="483425"/>
                    </a:lnTo>
                    <a:lnTo>
                      <a:pt x="398487" y="475805"/>
                    </a:lnTo>
                    <a:lnTo>
                      <a:pt x="398170" y="473265"/>
                    </a:lnTo>
                    <a:lnTo>
                      <a:pt x="397129" y="455485"/>
                    </a:lnTo>
                    <a:lnTo>
                      <a:pt x="396443" y="441515"/>
                    </a:lnTo>
                    <a:lnTo>
                      <a:pt x="396506" y="433895"/>
                    </a:lnTo>
                    <a:lnTo>
                      <a:pt x="394957" y="418655"/>
                    </a:lnTo>
                    <a:lnTo>
                      <a:pt x="393357" y="412305"/>
                    </a:lnTo>
                    <a:lnTo>
                      <a:pt x="391299" y="400875"/>
                    </a:lnTo>
                    <a:lnTo>
                      <a:pt x="390398" y="394525"/>
                    </a:lnTo>
                    <a:lnTo>
                      <a:pt x="388759" y="390715"/>
                    </a:lnTo>
                    <a:lnTo>
                      <a:pt x="386435" y="386905"/>
                    </a:lnTo>
                    <a:lnTo>
                      <a:pt x="385889" y="385635"/>
                    </a:lnTo>
                    <a:lnTo>
                      <a:pt x="378891" y="380555"/>
                    </a:lnTo>
                    <a:lnTo>
                      <a:pt x="371652" y="378015"/>
                    </a:lnTo>
                    <a:lnTo>
                      <a:pt x="360019" y="375475"/>
                    </a:lnTo>
                    <a:lnTo>
                      <a:pt x="356273" y="374205"/>
                    </a:lnTo>
                    <a:lnTo>
                      <a:pt x="346900" y="372935"/>
                    </a:lnTo>
                    <a:lnTo>
                      <a:pt x="341274" y="372935"/>
                    </a:lnTo>
                    <a:lnTo>
                      <a:pt x="331673" y="371665"/>
                    </a:lnTo>
                    <a:lnTo>
                      <a:pt x="327685" y="371665"/>
                    </a:lnTo>
                    <a:lnTo>
                      <a:pt x="320636" y="370395"/>
                    </a:lnTo>
                    <a:lnTo>
                      <a:pt x="318071" y="367855"/>
                    </a:lnTo>
                    <a:lnTo>
                      <a:pt x="314744" y="366585"/>
                    </a:lnTo>
                    <a:lnTo>
                      <a:pt x="310934" y="360235"/>
                    </a:lnTo>
                    <a:lnTo>
                      <a:pt x="309460" y="355155"/>
                    </a:lnTo>
                    <a:lnTo>
                      <a:pt x="306997" y="343725"/>
                    </a:lnTo>
                    <a:lnTo>
                      <a:pt x="307492" y="337375"/>
                    </a:lnTo>
                    <a:lnTo>
                      <a:pt x="309308" y="329755"/>
                    </a:lnTo>
                    <a:lnTo>
                      <a:pt x="309613" y="328485"/>
                    </a:lnTo>
                    <a:lnTo>
                      <a:pt x="310007" y="327215"/>
                    </a:lnTo>
                    <a:lnTo>
                      <a:pt x="310642" y="324675"/>
                    </a:lnTo>
                    <a:lnTo>
                      <a:pt x="311188" y="323405"/>
                    </a:lnTo>
                    <a:lnTo>
                      <a:pt x="319532" y="323405"/>
                    </a:lnTo>
                    <a:lnTo>
                      <a:pt x="326872" y="322135"/>
                    </a:lnTo>
                    <a:lnTo>
                      <a:pt x="340664" y="324675"/>
                    </a:lnTo>
                    <a:lnTo>
                      <a:pt x="347091" y="325945"/>
                    </a:lnTo>
                    <a:lnTo>
                      <a:pt x="357644" y="328485"/>
                    </a:lnTo>
                    <a:lnTo>
                      <a:pt x="361708" y="331025"/>
                    </a:lnTo>
                    <a:lnTo>
                      <a:pt x="367588" y="332295"/>
                    </a:lnTo>
                    <a:lnTo>
                      <a:pt x="369341" y="333565"/>
                    </a:lnTo>
                    <a:lnTo>
                      <a:pt x="371652" y="333565"/>
                    </a:lnTo>
                    <a:lnTo>
                      <a:pt x="378625" y="337375"/>
                    </a:lnTo>
                    <a:lnTo>
                      <a:pt x="383692" y="333565"/>
                    </a:lnTo>
                    <a:lnTo>
                      <a:pt x="383565" y="325945"/>
                    </a:lnTo>
                    <a:lnTo>
                      <a:pt x="383451" y="324675"/>
                    </a:lnTo>
                    <a:lnTo>
                      <a:pt x="383349" y="322135"/>
                    </a:lnTo>
                    <a:lnTo>
                      <a:pt x="383260" y="319595"/>
                    </a:lnTo>
                    <a:lnTo>
                      <a:pt x="383133" y="318325"/>
                    </a:lnTo>
                    <a:lnTo>
                      <a:pt x="383362" y="277685"/>
                    </a:lnTo>
                    <a:lnTo>
                      <a:pt x="384441" y="254825"/>
                    </a:lnTo>
                    <a:lnTo>
                      <a:pt x="385102" y="240855"/>
                    </a:lnTo>
                    <a:lnTo>
                      <a:pt x="385216" y="229425"/>
                    </a:lnTo>
                    <a:lnTo>
                      <a:pt x="385229" y="228612"/>
                    </a:lnTo>
                    <a:lnTo>
                      <a:pt x="385318" y="224421"/>
                    </a:lnTo>
                    <a:lnTo>
                      <a:pt x="385660" y="217995"/>
                    </a:lnTo>
                    <a:lnTo>
                      <a:pt x="386346" y="211645"/>
                    </a:lnTo>
                    <a:lnTo>
                      <a:pt x="387273" y="204025"/>
                    </a:lnTo>
                    <a:lnTo>
                      <a:pt x="388023" y="196405"/>
                    </a:lnTo>
                    <a:lnTo>
                      <a:pt x="388124" y="188785"/>
                    </a:lnTo>
                    <a:lnTo>
                      <a:pt x="387959" y="186321"/>
                    </a:lnTo>
                    <a:lnTo>
                      <a:pt x="387616" y="181165"/>
                    </a:lnTo>
                    <a:lnTo>
                      <a:pt x="386537" y="174815"/>
                    </a:lnTo>
                    <a:lnTo>
                      <a:pt x="385127" y="167195"/>
                    </a:lnTo>
                    <a:lnTo>
                      <a:pt x="383908" y="158305"/>
                    </a:lnTo>
                    <a:lnTo>
                      <a:pt x="382320" y="149415"/>
                    </a:lnTo>
                    <a:lnTo>
                      <a:pt x="381774" y="149415"/>
                    </a:lnTo>
                    <a:lnTo>
                      <a:pt x="381292" y="146875"/>
                    </a:lnTo>
                    <a:lnTo>
                      <a:pt x="381152" y="146875"/>
                    </a:lnTo>
                    <a:lnTo>
                      <a:pt x="378066" y="139255"/>
                    </a:lnTo>
                    <a:lnTo>
                      <a:pt x="372516" y="132905"/>
                    </a:lnTo>
                    <a:lnTo>
                      <a:pt x="361619" y="121475"/>
                    </a:lnTo>
                    <a:lnTo>
                      <a:pt x="356552" y="115125"/>
                    </a:lnTo>
                    <a:lnTo>
                      <a:pt x="346989" y="104965"/>
                    </a:lnTo>
                    <a:lnTo>
                      <a:pt x="342519" y="101155"/>
                    </a:lnTo>
                    <a:lnTo>
                      <a:pt x="336423" y="96075"/>
                    </a:lnTo>
                    <a:lnTo>
                      <a:pt x="334403" y="94805"/>
                    </a:lnTo>
                    <a:lnTo>
                      <a:pt x="324777" y="90995"/>
                    </a:lnTo>
                    <a:lnTo>
                      <a:pt x="317119" y="87185"/>
                    </a:lnTo>
                    <a:lnTo>
                      <a:pt x="300939" y="82105"/>
                    </a:lnTo>
                    <a:lnTo>
                      <a:pt x="293585" y="79565"/>
                    </a:lnTo>
                    <a:lnTo>
                      <a:pt x="290245" y="79565"/>
                    </a:lnTo>
                    <a:lnTo>
                      <a:pt x="281851" y="80835"/>
                    </a:lnTo>
                    <a:lnTo>
                      <a:pt x="276834" y="80835"/>
                    </a:lnTo>
                    <a:lnTo>
                      <a:pt x="271894" y="82105"/>
                    </a:lnTo>
                    <a:lnTo>
                      <a:pt x="249021" y="85915"/>
                    </a:lnTo>
                    <a:lnTo>
                      <a:pt x="241515" y="88455"/>
                    </a:lnTo>
                    <a:lnTo>
                      <a:pt x="233730" y="89725"/>
                    </a:lnTo>
                    <a:lnTo>
                      <a:pt x="196926" y="115125"/>
                    </a:lnTo>
                    <a:lnTo>
                      <a:pt x="194271" y="118935"/>
                    </a:lnTo>
                    <a:lnTo>
                      <a:pt x="191274" y="122745"/>
                    </a:lnTo>
                    <a:lnTo>
                      <a:pt x="186626" y="127825"/>
                    </a:lnTo>
                    <a:lnTo>
                      <a:pt x="184924" y="130365"/>
                    </a:lnTo>
                    <a:lnTo>
                      <a:pt x="182943" y="134175"/>
                    </a:lnTo>
                    <a:lnTo>
                      <a:pt x="177990" y="140525"/>
                    </a:lnTo>
                    <a:lnTo>
                      <a:pt x="174840" y="148145"/>
                    </a:lnTo>
                    <a:lnTo>
                      <a:pt x="170967" y="154495"/>
                    </a:lnTo>
                    <a:lnTo>
                      <a:pt x="160705" y="191325"/>
                    </a:lnTo>
                    <a:lnTo>
                      <a:pt x="158483" y="244665"/>
                    </a:lnTo>
                    <a:lnTo>
                      <a:pt x="158369" y="252285"/>
                    </a:lnTo>
                    <a:lnTo>
                      <a:pt x="159385" y="259905"/>
                    </a:lnTo>
                    <a:lnTo>
                      <a:pt x="164985" y="300545"/>
                    </a:lnTo>
                    <a:lnTo>
                      <a:pt x="165646" y="305625"/>
                    </a:lnTo>
                    <a:lnTo>
                      <a:pt x="166687" y="315785"/>
                    </a:lnTo>
                    <a:lnTo>
                      <a:pt x="166738" y="319595"/>
                    </a:lnTo>
                    <a:lnTo>
                      <a:pt x="167868" y="325945"/>
                    </a:lnTo>
                    <a:lnTo>
                      <a:pt x="168922" y="328485"/>
                    </a:lnTo>
                    <a:lnTo>
                      <a:pt x="170891" y="333565"/>
                    </a:lnTo>
                    <a:lnTo>
                      <a:pt x="172872" y="334835"/>
                    </a:lnTo>
                    <a:lnTo>
                      <a:pt x="176364" y="336105"/>
                    </a:lnTo>
                    <a:lnTo>
                      <a:pt x="177444" y="336105"/>
                    </a:lnTo>
                    <a:lnTo>
                      <a:pt x="180975" y="337375"/>
                    </a:lnTo>
                    <a:lnTo>
                      <a:pt x="183451" y="336105"/>
                    </a:lnTo>
                    <a:lnTo>
                      <a:pt x="190119" y="336105"/>
                    </a:lnTo>
                    <a:lnTo>
                      <a:pt x="194297" y="334835"/>
                    </a:lnTo>
                    <a:lnTo>
                      <a:pt x="205562" y="334835"/>
                    </a:lnTo>
                    <a:lnTo>
                      <a:pt x="212445" y="333565"/>
                    </a:lnTo>
                    <a:lnTo>
                      <a:pt x="222402" y="332295"/>
                    </a:lnTo>
                    <a:lnTo>
                      <a:pt x="228219" y="332295"/>
                    </a:lnTo>
                    <a:lnTo>
                      <a:pt x="228955" y="332295"/>
                    </a:lnTo>
                    <a:lnTo>
                      <a:pt x="240258" y="331025"/>
                    </a:lnTo>
                    <a:lnTo>
                      <a:pt x="242125" y="331025"/>
                    </a:lnTo>
                    <a:lnTo>
                      <a:pt x="244195" y="329755"/>
                    </a:lnTo>
                    <a:lnTo>
                      <a:pt x="244957" y="331025"/>
                    </a:lnTo>
                    <a:lnTo>
                      <a:pt x="247523" y="333565"/>
                    </a:lnTo>
                    <a:lnTo>
                      <a:pt x="251561" y="338645"/>
                    </a:lnTo>
                    <a:lnTo>
                      <a:pt x="251409" y="343725"/>
                    </a:lnTo>
                    <a:lnTo>
                      <a:pt x="236435" y="367855"/>
                    </a:lnTo>
                    <a:lnTo>
                      <a:pt x="235242" y="367855"/>
                    </a:lnTo>
                    <a:lnTo>
                      <a:pt x="231114" y="370395"/>
                    </a:lnTo>
                    <a:lnTo>
                      <a:pt x="228206" y="371665"/>
                    </a:lnTo>
                    <a:lnTo>
                      <a:pt x="223761" y="371665"/>
                    </a:lnTo>
                    <a:lnTo>
                      <a:pt x="217766" y="374205"/>
                    </a:lnTo>
                    <a:lnTo>
                      <a:pt x="211810" y="375475"/>
                    </a:lnTo>
                    <a:lnTo>
                      <a:pt x="203352" y="376745"/>
                    </a:lnTo>
                    <a:lnTo>
                      <a:pt x="200812" y="376745"/>
                    </a:lnTo>
                    <a:lnTo>
                      <a:pt x="194348" y="379285"/>
                    </a:lnTo>
                    <a:lnTo>
                      <a:pt x="190411" y="380555"/>
                    </a:lnTo>
                    <a:lnTo>
                      <a:pt x="184569" y="381825"/>
                    </a:lnTo>
                    <a:lnTo>
                      <a:pt x="182968" y="383095"/>
                    </a:lnTo>
                    <a:lnTo>
                      <a:pt x="174574" y="391985"/>
                    </a:lnTo>
                    <a:lnTo>
                      <a:pt x="169697" y="398335"/>
                    </a:lnTo>
                    <a:lnTo>
                      <a:pt x="168668" y="400875"/>
                    </a:lnTo>
                    <a:lnTo>
                      <a:pt x="166738" y="404685"/>
                    </a:lnTo>
                    <a:lnTo>
                      <a:pt x="166344" y="407225"/>
                    </a:lnTo>
                    <a:lnTo>
                      <a:pt x="164007" y="412305"/>
                    </a:lnTo>
                    <a:lnTo>
                      <a:pt x="163423" y="418655"/>
                    </a:lnTo>
                    <a:lnTo>
                      <a:pt x="162826" y="433895"/>
                    </a:lnTo>
                    <a:lnTo>
                      <a:pt x="162839" y="440245"/>
                    </a:lnTo>
                    <a:lnTo>
                      <a:pt x="162890" y="446176"/>
                    </a:lnTo>
                    <a:lnTo>
                      <a:pt x="162877" y="449135"/>
                    </a:lnTo>
                    <a:lnTo>
                      <a:pt x="163118" y="463105"/>
                    </a:lnTo>
                    <a:lnTo>
                      <a:pt x="163220" y="473265"/>
                    </a:lnTo>
                    <a:lnTo>
                      <a:pt x="163334" y="501992"/>
                    </a:lnTo>
                    <a:lnTo>
                      <a:pt x="163106" y="508825"/>
                    </a:lnTo>
                    <a:lnTo>
                      <a:pt x="163093" y="509016"/>
                    </a:lnTo>
                    <a:lnTo>
                      <a:pt x="163017" y="511365"/>
                    </a:lnTo>
                    <a:lnTo>
                      <a:pt x="163017" y="520255"/>
                    </a:lnTo>
                    <a:lnTo>
                      <a:pt x="163423" y="527875"/>
                    </a:lnTo>
                    <a:lnTo>
                      <a:pt x="161074" y="530415"/>
                    </a:lnTo>
                    <a:lnTo>
                      <a:pt x="158534" y="532955"/>
                    </a:lnTo>
                    <a:lnTo>
                      <a:pt x="154355" y="534225"/>
                    </a:lnTo>
                    <a:lnTo>
                      <a:pt x="153263" y="534225"/>
                    </a:lnTo>
                    <a:lnTo>
                      <a:pt x="149415" y="531685"/>
                    </a:lnTo>
                    <a:lnTo>
                      <a:pt x="146710" y="531685"/>
                    </a:lnTo>
                    <a:lnTo>
                      <a:pt x="143649" y="530415"/>
                    </a:lnTo>
                    <a:lnTo>
                      <a:pt x="132600" y="530415"/>
                    </a:lnTo>
                    <a:lnTo>
                      <a:pt x="135547" y="532955"/>
                    </a:lnTo>
                    <a:lnTo>
                      <a:pt x="138049" y="534225"/>
                    </a:lnTo>
                    <a:lnTo>
                      <a:pt x="143446" y="538035"/>
                    </a:lnTo>
                    <a:lnTo>
                      <a:pt x="145834" y="539305"/>
                    </a:lnTo>
                    <a:lnTo>
                      <a:pt x="149974" y="543115"/>
                    </a:lnTo>
                    <a:lnTo>
                      <a:pt x="152120" y="545655"/>
                    </a:lnTo>
                    <a:lnTo>
                      <a:pt x="155130" y="546925"/>
                    </a:lnTo>
                    <a:lnTo>
                      <a:pt x="155651" y="546925"/>
                    </a:lnTo>
                    <a:lnTo>
                      <a:pt x="159524" y="550735"/>
                    </a:lnTo>
                    <a:lnTo>
                      <a:pt x="163474" y="552005"/>
                    </a:lnTo>
                    <a:lnTo>
                      <a:pt x="167716" y="554545"/>
                    </a:lnTo>
                    <a:lnTo>
                      <a:pt x="168122" y="554545"/>
                    </a:lnTo>
                    <a:lnTo>
                      <a:pt x="174294" y="557085"/>
                    </a:lnTo>
                    <a:lnTo>
                      <a:pt x="180708" y="559625"/>
                    </a:lnTo>
                    <a:lnTo>
                      <a:pt x="189420" y="562165"/>
                    </a:lnTo>
                    <a:lnTo>
                      <a:pt x="191554" y="562165"/>
                    </a:lnTo>
                    <a:lnTo>
                      <a:pt x="199466" y="564705"/>
                    </a:lnTo>
                    <a:lnTo>
                      <a:pt x="205435" y="567245"/>
                    </a:lnTo>
                    <a:lnTo>
                      <a:pt x="208508" y="568515"/>
                    </a:lnTo>
                    <a:lnTo>
                      <a:pt x="215544" y="569785"/>
                    </a:lnTo>
                    <a:lnTo>
                      <a:pt x="219494" y="571055"/>
                    </a:lnTo>
                    <a:lnTo>
                      <a:pt x="227076" y="573595"/>
                    </a:lnTo>
                    <a:lnTo>
                      <a:pt x="230682" y="573595"/>
                    </a:lnTo>
                    <a:lnTo>
                      <a:pt x="239458" y="576135"/>
                    </a:lnTo>
                    <a:lnTo>
                      <a:pt x="244614" y="576135"/>
                    </a:lnTo>
                    <a:lnTo>
                      <a:pt x="256019" y="578675"/>
                    </a:lnTo>
                    <a:lnTo>
                      <a:pt x="308152" y="578675"/>
                    </a:lnTo>
                    <a:lnTo>
                      <a:pt x="321221" y="576135"/>
                    </a:lnTo>
                    <a:lnTo>
                      <a:pt x="329196" y="574865"/>
                    </a:lnTo>
                    <a:lnTo>
                      <a:pt x="342658" y="572325"/>
                    </a:lnTo>
                    <a:lnTo>
                      <a:pt x="348170" y="572325"/>
                    </a:lnTo>
                    <a:lnTo>
                      <a:pt x="353555" y="571055"/>
                    </a:lnTo>
                    <a:lnTo>
                      <a:pt x="360641" y="568515"/>
                    </a:lnTo>
                    <a:lnTo>
                      <a:pt x="367652" y="567245"/>
                    </a:lnTo>
                    <a:lnTo>
                      <a:pt x="377939" y="563435"/>
                    </a:lnTo>
                    <a:lnTo>
                      <a:pt x="381317" y="562165"/>
                    </a:lnTo>
                    <a:lnTo>
                      <a:pt x="382244" y="560895"/>
                    </a:lnTo>
                    <a:lnTo>
                      <a:pt x="391960" y="558355"/>
                    </a:lnTo>
                    <a:lnTo>
                      <a:pt x="399719" y="555815"/>
                    </a:lnTo>
                    <a:lnTo>
                      <a:pt x="404380" y="554545"/>
                    </a:lnTo>
                    <a:lnTo>
                      <a:pt x="413715" y="552005"/>
                    </a:lnTo>
                    <a:lnTo>
                      <a:pt x="419138" y="548195"/>
                    </a:lnTo>
                    <a:lnTo>
                      <a:pt x="426313" y="541845"/>
                    </a:lnTo>
                    <a:lnTo>
                      <a:pt x="429133" y="540575"/>
                    </a:lnTo>
                    <a:lnTo>
                      <a:pt x="430453" y="539305"/>
                    </a:lnTo>
                    <a:lnTo>
                      <a:pt x="434441" y="535495"/>
                    </a:lnTo>
                    <a:lnTo>
                      <a:pt x="436168" y="534225"/>
                    </a:lnTo>
                    <a:close/>
                  </a:path>
                  <a:path w="575945" h="579120">
                    <a:moveTo>
                      <a:pt x="575868" y="280758"/>
                    </a:moveTo>
                    <a:lnTo>
                      <a:pt x="575487" y="270751"/>
                    </a:lnTo>
                    <a:lnTo>
                      <a:pt x="574573" y="260794"/>
                    </a:lnTo>
                    <a:lnTo>
                      <a:pt x="574255" y="258978"/>
                    </a:lnTo>
                    <a:lnTo>
                      <a:pt x="573138" y="251015"/>
                    </a:lnTo>
                    <a:lnTo>
                      <a:pt x="571919" y="244665"/>
                    </a:lnTo>
                    <a:lnTo>
                      <a:pt x="570661" y="237045"/>
                    </a:lnTo>
                    <a:lnTo>
                      <a:pt x="569785" y="232765"/>
                    </a:lnTo>
                    <a:lnTo>
                      <a:pt x="552043" y="173634"/>
                    </a:lnTo>
                    <a:lnTo>
                      <a:pt x="549249" y="167386"/>
                    </a:lnTo>
                    <a:lnTo>
                      <a:pt x="548716" y="165925"/>
                    </a:lnTo>
                    <a:lnTo>
                      <a:pt x="545553" y="159067"/>
                    </a:lnTo>
                    <a:lnTo>
                      <a:pt x="545211" y="158305"/>
                    </a:lnTo>
                    <a:lnTo>
                      <a:pt x="540575" y="149250"/>
                    </a:lnTo>
                    <a:lnTo>
                      <a:pt x="510387" y="104876"/>
                    </a:lnTo>
                    <a:lnTo>
                      <a:pt x="478028" y="71729"/>
                    </a:lnTo>
                    <a:lnTo>
                      <a:pt x="437527" y="42049"/>
                    </a:lnTo>
                    <a:lnTo>
                      <a:pt x="389661" y="18567"/>
                    </a:lnTo>
                    <a:lnTo>
                      <a:pt x="345503" y="5575"/>
                    </a:lnTo>
                    <a:lnTo>
                      <a:pt x="303542" y="355"/>
                    </a:lnTo>
                    <a:lnTo>
                      <a:pt x="291960" y="0"/>
                    </a:lnTo>
                    <a:lnTo>
                      <a:pt x="280365" y="127"/>
                    </a:lnTo>
                    <a:lnTo>
                      <a:pt x="240157" y="4076"/>
                    </a:lnTo>
                    <a:lnTo>
                      <a:pt x="200850" y="13436"/>
                    </a:lnTo>
                    <a:lnTo>
                      <a:pt x="159435" y="30213"/>
                    </a:lnTo>
                    <a:lnTo>
                      <a:pt x="116916" y="56146"/>
                    </a:lnTo>
                    <a:lnTo>
                      <a:pt x="84074" y="84328"/>
                    </a:lnTo>
                    <a:lnTo>
                      <a:pt x="54800" y="117983"/>
                    </a:lnTo>
                    <a:lnTo>
                      <a:pt x="31508" y="155346"/>
                    </a:lnTo>
                    <a:lnTo>
                      <a:pt x="14325" y="193116"/>
                    </a:lnTo>
                    <a:lnTo>
                      <a:pt x="4749" y="231279"/>
                    </a:lnTo>
                    <a:lnTo>
                      <a:pt x="1600" y="256159"/>
                    </a:lnTo>
                    <a:lnTo>
                      <a:pt x="965" y="264985"/>
                    </a:lnTo>
                    <a:lnTo>
                      <a:pt x="254" y="278955"/>
                    </a:lnTo>
                    <a:lnTo>
                      <a:pt x="165" y="281495"/>
                    </a:lnTo>
                    <a:lnTo>
                      <a:pt x="152" y="282054"/>
                    </a:lnTo>
                    <a:lnTo>
                      <a:pt x="0" y="284962"/>
                    </a:lnTo>
                    <a:lnTo>
                      <a:pt x="63" y="296862"/>
                    </a:lnTo>
                    <a:lnTo>
                      <a:pt x="63" y="298005"/>
                    </a:lnTo>
                    <a:lnTo>
                      <a:pt x="76" y="298996"/>
                    </a:lnTo>
                    <a:lnTo>
                      <a:pt x="101" y="302094"/>
                    </a:lnTo>
                    <a:lnTo>
                      <a:pt x="152" y="302844"/>
                    </a:lnTo>
                    <a:lnTo>
                      <a:pt x="190" y="304355"/>
                    </a:lnTo>
                    <a:lnTo>
                      <a:pt x="7378" y="353885"/>
                    </a:lnTo>
                    <a:lnTo>
                      <a:pt x="19278" y="393255"/>
                    </a:lnTo>
                    <a:lnTo>
                      <a:pt x="38963" y="433895"/>
                    </a:lnTo>
                    <a:lnTo>
                      <a:pt x="64998" y="471995"/>
                    </a:lnTo>
                    <a:lnTo>
                      <a:pt x="82918" y="491045"/>
                    </a:lnTo>
                    <a:lnTo>
                      <a:pt x="92557" y="501205"/>
                    </a:lnTo>
                    <a:lnTo>
                      <a:pt x="98463" y="506285"/>
                    </a:lnTo>
                    <a:lnTo>
                      <a:pt x="104571" y="511365"/>
                    </a:lnTo>
                    <a:lnTo>
                      <a:pt x="110832" y="515175"/>
                    </a:lnTo>
                    <a:lnTo>
                      <a:pt x="117767" y="520255"/>
                    </a:lnTo>
                    <a:lnTo>
                      <a:pt x="118503" y="521525"/>
                    </a:lnTo>
                    <a:lnTo>
                      <a:pt x="128447" y="521525"/>
                    </a:lnTo>
                    <a:lnTo>
                      <a:pt x="128612" y="520293"/>
                    </a:lnTo>
                    <a:lnTo>
                      <a:pt x="128943" y="520077"/>
                    </a:lnTo>
                    <a:lnTo>
                      <a:pt x="94272" y="491375"/>
                    </a:lnTo>
                    <a:lnTo>
                      <a:pt x="67779" y="462800"/>
                    </a:lnTo>
                    <a:lnTo>
                      <a:pt x="38887" y="418693"/>
                    </a:lnTo>
                    <a:lnTo>
                      <a:pt x="18503" y="370065"/>
                    </a:lnTo>
                    <a:lnTo>
                      <a:pt x="8851" y="325145"/>
                    </a:lnTo>
                    <a:lnTo>
                      <a:pt x="6286" y="290474"/>
                    </a:lnTo>
                    <a:lnTo>
                      <a:pt x="6311" y="279514"/>
                    </a:lnTo>
                    <a:lnTo>
                      <a:pt x="14998" y="221576"/>
                    </a:lnTo>
                    <a:lnTo>
                      <a:pt x="21729" y="200215"/>
                    </a:lnTo>
                    <a:lnTo>
                      <a:pt x="23850" y="193865"/>
                    </a:lnTo>
                    <a:lnTo>
                      <a:pt x="41313" y="154495"/>
                    </a:lnTo>
                    <a:lnTo>
                      <a:pt x="65341" y="117665"/>
                    </a:lnTo>
                    <a:lnTo>
                      <a:pt x="93014" y="85915"/>
                    </a:lnTo>
                    <a:lnTo>
                      <a:pt x="110274" y="71945"/>
                    </a:lnTo>
                    <a:lnTo>
                      <a:pt x="126911" y="59245"/>
                    </a:lnTo>
                    <a:lnTo>
                      <a:pt x="162852" y="37655"/>
                    </a:lnTo>
                    <a:lnTo>
                      <a:pt x="239166" y="12255"/>
                    </a:lnTo>
                    <a:lnTo>
                      <a:pt x="279146" y="8445"/>
                    </a:lnTo>
                    <a:lnTo>
                      <a:pt x="292582" y="8445"/>
                    </a:lnTo>
                    <a:lnTo>
                      <a:pt x="303606" y="9715"/>
                    </a:lnTo>
                    <a:lnTo>
                      <a:pt x="314591" y="9715"/>
                    </a:lnTo>
                    <a:lnTo>
                      <a:pt x="325539" y="10985"/>
                    </a:lnTo>
                    <a:lnTo>
                      <a:pt x="336435" y="13525"/>
                    </a:lnTo>
                    <a:lnTo>
                      <a:pt x="356692" y="17335"/>
                    </a:lnTo>
                    <a:lnTo>
                      <a:pt x="395820" y="30035"/>
                    </a:lnTo>
                    <a:lnTo>
                      <a:pt x="433006" y="49085"/>
                    </a:lnTo>
                    <a:lnTo>
                      <a:pt x="467207" y="73215"/>
                    </a:lnTo>
                    <a:lnTo>
                      <a:pt x="482866" y="88455"/>
                    </a:lnTo>
                    <a:lnTo>
                      <a:pt x="493598" y="98615"/>
                    </a:lnTo>
                    <a:lnTo>
                      <a:pt x="521957" y="135445"/>
                    </a:lnTo>
                    <a:lnTo>
                      <a:pt x="545414" y="178625"/>
                    </a:lnTo>
                    <a:lnTo>
                      <a:pt x="554913" y="205295"/>
                    </a:lnTo>
                    <a:lnTo>
                      <a:pt x="558304" y="215455"/>
                    </a:lnTo>
                    <a:lnTo>
                      <a:pt x="568007" y="288023"/>
                    </a:lnTo>
                    <a:lnTo>
                      <a:pt x="568109" y="300304"/>
                    </a:lnTo>
                    <a:lnTo>
                      <a:pt x="567537" y="310781"/>
                    </a:lnTo>
                    <a:lnTo>
                      <a:pt x="560273" y="353199"/>
                    </a:lnTo>
                    <a:lnTo>
                      <a:pt x="544944" y="399770"/>
                    </a:lnTo>
                    <a:lnTo>
                      <a:pt x="523773" y="439127"/>
                    </a:lnTo>
                    <a:lnTo>
                      <a:pt x="489953" y="481914"/>
                    </a:lnTo>
                    <a:lnTo>
                      <a:pt x="459955" y="509181"/>
                    </a:lnTo>
                    <a:lnTo>
                      <a:pt x="436740" y="525576"/>
                    </a:lnTo>
                    <a:lnTo>
                      <a:pt x="436854" y="525881"/>
                    </a:lnTo>
                    <a:lnTo>
                      <a:pt x="438048" y="525665"/>
                    </a:lnTo>
                    <a:lnTo>
                      <a:pt x="436753" y="526605"/>
                    </a:lnTo>
                    <a:lnTo>
                      <a:pt x="443318" y="525335"/>
                    </a:lnTo>
                    <a:lnTo>
                      <a:pt x="448513" y="524065"/>
                    </a:lnTo>
                    <a:lnTo>
                      <a:pt x="454012" y="524065"/>
                    </a:lnTo>
                    <a:lnTo>
                      <a:pt x="454647" y="522795"/>
                    </a:lnTo>
                    <a:lnTo>
                      <a:pt x="468071" y="513905"/>
                    </a:lnTo>
                    <a:lnTo>
                      <a:pt x="480771" y="502475"/>
                    </a:lnTo>
                    <a:lnTo>
                      <a:pt x="509168" y="473265"/>
                    </a:lnTo>
                    <a:lnTo>
                      <a:pt x="536536" y="433895"/>
                    </a:lnTo>
                    <a:lnTo>
                      <a:pt x="555548" y="394525"/>
                    </a:lnTo>
                    <a:lnTo>
                      <a:pt x="559041" y="384365"/>
                    </a:lnTo>
                    <a:lnTo>
                      <a:pt x="562356" y="375475"/>
                    </a:lnTo>
                    <a:lnTo>
                      <a:pt x="572262" y="334835"/>
                    </a:lnTo>
                    <a:lnTo>
                      <a:pt x="575703" y="291655"/>
                    </a:lnTo>
                    <a:lnTo>
                      <a:pt x="575805" y="285305"/>
                    </a:lnTo>
                    <a:lnTo>
                      <a:pt x="575792" y="284695"/>
                    </a:lnTo>
                    <a:lnTo>
                      <a:pt x="575868" y="280758"/>
                    </a:lnTo>
                    <a:close/>
                  </a:path>
                </a:pathLst>
              </a:custGeom>
              <a:solidFill>
                <a:srgbClr val="1399C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5368407" y="7398085"/>
                <a:ext cx="2216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221614" h="453390">
                    <a:moveTo>
                      <a:pt x="100329" y="0"/>
                    </a:moveTo>
                    <a:lnTo>
                      <a:pt x="89153" y="1371"/>
                    </a:lnTo>
                    <a:lnTo>
                      <a:pt x="85432" y="2819"/>
                    </a:lnTo>
                    <a:lnTo>
                      <a:pt x="79565" y="4508"/>
                    </a:lnTo>
                    <a:lnTo>
                      <a:pt x="77508" y="5359"/>
                    </a:lnTo>
                    <a:lnTo>
                      <a:pt x="71513" y="7239"/>
                    </a:lnTo>
                    <a:lnTo>
                      <a:pt x="68706" y="9880"/>
                    </a:lnTo>
                    <a:lnTo>
                      <a:pt x="62928" y="13423"/>
                    </a:lnTo>
                    <a:lnTo>
                      <a:pt x="60591" y="15798"/>
                    </a:lnTo>
                    <a:lnTo>
                      <a:pt x="56692" y="19380"/>
                    </a:lnTo>
                    <a:lnTo>
                      <a:pt x="36080" y="53911"/>
                    </a:lnTo>
                    <a:lnTo>
                      <a:pt x="28066" y="98298"/>
                    </a:lnTo>
                    <a:lnTo>
                      <a:pt x="31026" y="117297"/>
                    </a:lnTo>
                    <a:lnTo>
                      <a:pt x="31127" y="120637"/>
                    </a:lnTo>
                    <a:lnTo>
                      <a:pt x="32054" y="128016"/>
                    </a:lnTo>
                    <a:lnTo>
                      <a:pt x="32867" y="132080"/>
                    </a:lnTo>
                    <a:lnTo>
                      <a:pt x="33756" y="141427"/>
                    </a:lnTo>
                    <a:lnTo>
                      <a:pt x="34836" y="146545"/>
                    </a:lnTo>
                    <a:lnTo>
                      <a:pt x="37706" y="157149"/>
                    </a:lnTo>
                    <a:lnTo>
                      <a:pt x="39420" y="162636"/>
                    </a:lnTo>
                    <a:lnTo>
                      <a:pt x="42798" y="168973"/>
                    </a:lnTo>
                    <a:lnTo>
                      <a:pt x="45656" y="177406"/>
                    </a:lnTo>
                    <a:lnTo>
                      <a:pt x="48272" y="182765"/>
                    </a:lnTo>
                    <a:lnTo>
                      <a:pt x="55181" y="191046"/>
                    </a:lnTo>
                    <a:lnTo>
                      <a:pt x="63017" y="197599"/>
                    </a:lnTo>
                    <a:lnTo>
                      <a:pt x="66179" y="201637"/>
                    </a:lnTo>
                    <a:lnTo>
                      <a:pt x="86347" y="230489"/>
                    </a:lnTo>
                    <a:lnTo>
                      <a:pt x="85732" y="237443"/>
                    </a:lnTo>
                    <a:lnTo>
                      <a:pt x="72631" y="264096"/>
                    </a:lnTo>
                    <a:lnTo>
                      <a:pt x="69849" y="267944"/>
                    </a:lnTo>
                    <a:lnTo>
                      <a:pt x="65836" y="269595"/>
                    </a:lnTo>
                    <a:lnTo>
                      <a:pt x="55130" y="271741"/>
                    </a:lnTo>
                    <a:lnTo>
                      <a:pt x="47815" y="272592"/>
                    </a:lnTo>
                    <a:lnTo>
                      <a:pt x="30276" y="273735"/>
                    </a:lnTo>
                    <a:lnTo>
                      <a:pt x="24930" y="275297"/>
                    </a:lnTo>
                    <a:lnTo>
                      <a:pt x="3771" y="296773"/>
                    </a:lnTo>
                    <a:lnTo>
                      <a:pt x="1955" y="301688"/>
                    </a:lnTo>
                    <a:lnTo>
                      <a:pt x="1587" y="308381"/>
                    </a:lnTo>
                    <a:lnTo>
                      <a:pt x="1219" y="309753"/>
                    </a:lnTo>
                    <a:lnTo>
                      <a:pt x="457" y="318643"/>
                    </a:lnTo>
                    <a:lnTo>
                      <a:pt x="0" y="338455"/>
                    </a:lnTo>
                    <a:lnTo>
                      <a:pt x="2641" y="400672"/>
                    </a:lnTo>
                    <a:lnTo>
                      <a:pt x="2959" y="416318"/>
                    </a:lnTo>
                    <a:lnTo>
                      <a:pt x="3454" y="421944"/>
                    </a:lnTo>
                    <a:lnTo>
                      <a:pt x="7315" y="428879"/>
                    </a:lnTo>
                    <a:lnTo>
                      <a:pt x="12903" y="433425"/>
                    </a:lnTo>
                    <a:lnTo>
                      <a:pt x="18440" y="438277"/>
                    </a:lnTo>
                    <a:lnTo>
                      <a:pt x="19811" y="438848"/>
                    </a:lnTo>
                    <a:lnTo>
                      <a:pt x="35750" y="442861"/>
                    </a:lnTo>
                    <a:lnTo>
                      <a:pt x="36474" y="442569"/>
                    </a:lnTo>
                    <a:lnTo>
                      <a:pt x="38671" y="439648"/>
                    </a:lnTo>
                    <a:lnTo>
                      <a:pt x="40436" y="438124"/>
                    </a:lnTo>
                    <a:lnTo>
                      <a:pt x="41833" y="434301"/>
                    </a:lnTo>
                    <a:lnTo>
                      <a:pt x="41465" y="432003"/>
                    </a:lnTo>
                    <a:lnTo>
                      <a:pt x="43040" y="372999"/>
                    </a:lnTo>
                    <a:lnTo>
                      <a:pt x="44183" y="356654"/>
                    </a:lnTo>
                    <a:lnTo>
                      <a:pt x="45186" y="326275"/>
                    </a:lnTo>
                    <a:lnTo>
                      <a:pt x="45631" y="322732"/>
                    </a:lnTo>
                    <a:lnTo>
                      <a:pt x="45999" y="322160"/>
                    </a:lnTo>
                    <a:lnTo>
                      <a:pt x="46266" y="322224"/>
                    </a:lnTo>
                    <a:lnTo>
                      <a:pt x="48399" y="367055"/>
                    </a:lnTo>
                    <a:lnTo>
                      <a:pt x="48107" y="374002"/>
                    </a:lnTo>
                    <a:lnTo>
                      <a:pt x="49733" y="418528"/>
                    </a:lnTo>
                    <a:lnTo>
                      <a:pt x="48869" y="424815"/>
                    </a:lnTo>
                    <a:lnTo>
                      <a:pt x="46240" y="435978"/>
                    </a:lnTo>
                    <a:lnTo>
                      <a:pt x="47421" y="440309"/>
                    </a:lnTo>
                    <a:lnTo>
                      <a:pt x="50558" y="445312"/>
                    </a:lnTo>
                    <a:lnTo>
                      <a:pt x="51231" y="445858"/>
                    </a:lnTo>
                    <a:lnTo>
                      <a:pt x="57442" y="447154"/>
                    </a:lnTo>
                    <a:lnTo>
                      <a:pt x="61315" y="449656"/>
                    </a:lnTo>
                    <a:lnTo>
                      <a:pt x="73444" y="450049"/>
                    </a:lnTo>
                    <a:lnTo>
                      <a:pt x="82295" y="451802"/>
                    </a:lnTo>
                    <a:lnTo>
                      <a:pt x="98526" y="452120"/>
                    </a:lnTo>
                    <a:lnTo>
                      <a:pt x="123316" y="452894"/>
                    </a:lnTo>
                    <a:lnTo>
                      <a:pt x="137007" y="453085"/>
                    </a:lnTo>
                    <a:lnTo>
                      <a:pt x="144297" y="452666"/>
                    </a:lnTo>
                    <a:lnTo>
                      <a:pt x="156768" y="449681"/>
                    </a:lnTo>
                    <a:lnTo>
                      <a:pt x="165607" y="448322"/>
                    </a:lnTo>
                    <a:lnTo>
                      <a:pt x="173012" y="448030"/>
                    </a:lnTo>
                    <a:lnTo>
                      <a:pt x="175945" y="446036"/>
                    </a:lnTo>
                    <a:lnTo>
                      <a:pt x="180085" y="437908"/>
                    </a:lnTo>
                    <a:lnTo>
                      <a:pt x="180403" y="435927"/>
                    </a:lnTo>
                    <a:lnTo>
                      <a:pt x="178790" y="428993"/>
                    </a:lnTo>
                    <a:lnTo>
                      <a:pt x="176367" y="411124"/>
                    </a:lnTo>
                    <a:lnTo>
                      <a:pt x="175598" y="402577"/>
                    </a:lnTo>
                    <a:lnTo>
                      <a:pt x="175183" y="394010"/>
                    </a:lnTo>
                    <a:lnTo>
                      <a:pt x="175298" y="335838"/>
                    </a:lnTo>
                    <a:lnTo>
                      <a:pt x="175894" y="330809"/>
                    </a:lnTo>
                    <a:lnTo>
                      <a:pt x="176783" y="325755"/>
                    </a:lnTo>
                    <a:lnTo>
                      <a:pt x="177050" y="327177"/>
                    </a:lnTo>
                    <a:lnTo>
                      <a:pt x="180695" y="373964"/>
                    </a:lnTo>
                    <a:lnTo>
                      <a:pt x="180708" y="380631"/>
                    </a:lnTo>
                    <a:lnTo>
                      <a:pt x="182711" y="401996"/>
                    </a:lnTo>
                    <a:lnTo>
                      <a:pt x="183717" y="409340"/>
                    </a:lnTo>
                    <a:lnTo>
                      <a:pt x="187134" y="428421"/>
                    </a:lnTo>
                    <a:lnTo>
                      <a:pt x="187185" y="435610"/>
                    </a:lnTo>
                    <a:lnTo>
                      <a:pt x="187578" y="436473"/>
                    </a:lnTo>
                    <a:lnTo>
                      <a:pt x="191071" y="440321"/>
                    </a:lnTo>
                    <a:lnTo>
                      <a:pt x="192900" y="442836"/>
                    </a:lnTo>
                    <a:lnTo>
                      <a:pt x="193547" y="443128"/>
                    </a:lnTo>
                    <a:lnTo>
                      <a:pt x="205079" y="441452"/>
                    </a:lnTo>
                    <a:lnTo>
                      <a:pt x="208267" y="441159"/>
                    </a:lnTo>
                    <a:lnTo>
                      <a:pt x="221094" y="417156"/>
                    </a:lnTo>
                    <a:lnTo>
                      <a:pt x="220979" y="415658"/>
                    </a:lnTo>
                    <a:lnTo>
                      <a:pt x="219544" y="411759"/>
                    </a:lnTo>
                    <a:lnTo>
                      <a:pt x="217486" y="338211"/>
                    </a:lnTo>
                    <a:lnTo>
                      <a:pt x="216573" y="321360"/>
                    </a:lnTo>
                    <a:lnTo>
                      <a:pt x="214566" y="309562"/>
                    </a:lnTo>
                    <a:lnTo>
                      <a:pt x="213829" y="303847"/>
                    </a:lnTo>
                    <a:lnTo>
                      <a:pt x="211670" y="292823"/>
                    </a:lnTo>
                    <a:lnTo>
                      <a:pt x="209651" y="287680"/>
                    </a:lnTo>
                    <a:lnTo>
                      <a:pt x="204838" y="279958"/>
                    </a:lnTo>
                    <a:lnTo>
                      <a:pt x="202031" y="277406"/>
                    </a:lnTo>
                    <a:lnTo>
                      <a:pt x="199021" y="274116"/>
                    </a:lnTo>
                    <a:lnTo>
                      <a:pt x="198246" y="273608"/>
                    </a:lnTo>
                    <a:lnTo>
                      <a:pt x="193408" y="272465"/>
                    </a:lnTo>
                    <a:lnTo>
                      <a:pt x="189699" y="270230"/>
                    </a:lnTo>
                    <a:lnTo>
                      <a:pt x="181546" y="269481"/>
                    </a:lnTo>
                    <a:lnTo>
                      <a:pt x="177660" y="268795"/>
                    </a:lnTo>
                    <a:lnTo>
                      <a:pt x="167246" y="268668"/>
                    </a:lnTo>
                    <a:lnTo>
                      <a:pt x="132613" y="252044"/>
                    </a:lnTo>
                    <a:lnTo>
                      <a:pt x="128777" y="232041"/>
                    </a:lnTo>
                    <a:lnTo>
                      <a:pt x="128917" y="224624"/>
                    </a:lnTo>
                    <a:lnTo>
                      <a:pt x="147548" y="190334"/>
                    </a:lnTo>
                    <a:lnTo>
                      <a:pt x="154038" y="184886"/>
                    </a:lnTo>
                    <a:lnTo>
                      <a:pt x="165455" y="166979"/>
                    </a:lnTo>
                    <a:lnTo>
                      <a:pt x="171729" y="156425"/>
                    </a:lnTo>
                    <a:lnTo>
                      <a:pt x="173697" y="151257"/>
                    </a:lnTo>
                    <a:lnTo>
                      <a:pt x="175793" y="141325"/>
                    </a:lnTo>
                    <a:lnTo>
                      <a:pt x="177228" y="135394"/>
                    </a:lnTo>
                    <a:lnTo>
                      <a:pt x="177457" y="133565"/>
                    </a:lnTo>
                    <a:lnTo>
                      <a:pt x="178892" y="130683"/>
                    </a:lnTo>
                    <a:lnTo>
                      <a:pt x="180911" y="120954"/>
                    </a:lnTo>
                    <a:lnTo>
                      <a:pt x="183413" y="103073"/>
                    </a:lnTo>
                    <a:lnTo>
                      <a:pt x="184340" y="94018"/>
                    </a:lnTo>
                    <a:lnTo>
                      <a:pt x="181419" y="65341"/>
                    </a:lnTo>
                    <a:lnTo>
                      <a:pt x="164122" y="26162"/>
                    </a:lnTo>
                    <a:lnTo>
                      <a:pt x="127676" y="3486"/>
                    </a:lnTo>
                    <a:lnTo>
                      <a:pt x="118402" y="1041"/>
                    </a:lnTo>
                    <a:lnTo>
                      <a:pt x="100329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2" name="object 32"/>
              <p:cNvPicPr/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368730" y="7374998"/>
                <a:ext cx="206468" cy="239229"/>
              </a:xfrm>
              <a:prstGeom prst="rect">
                <a:avLst/>
              </a:prstGeom>
            </p:spPr>
          </p:pic>
        </p:grpSp>
        <p:sp>
          <p:nvSpPr>
            <p:cNvPr id="33" name="object 33"/>
            <p:cNvSpPr txBox="1"/>
            <p:nvPr/>
          </p:nvSpPr>
          <p:spPr>
            <a:xfrm>
              <a:off x="2471371" y="7590991"/>
              <a:ext cx="4936490" cy="632460"/>
            </a:xfrm>
            <a:prstGeom prst="rect">
              <a:avLst/>
            </a:prstGeom>
          </p:spPr>
          <p:txBody>
            <a:bodyPr vert="horz" wrap="square" lIns="0" tIns="72390" rIns="0" bIns="0" rtlCol="0">
              <a:spAutoFit/>
            </a:bodyPr>
            <a:lstStyle/>
            <a:p>
              <a:pPr marR="224154" algn="ctr">
                <a:lnSpc>
                  <a:spcPct val="100000"/>
                </a:lnSpc>
                <a:spcBef>
                  <a:spcPts val="570"/>
                </a:spcBef>
                <a:tabLst>
                  <a:tab pos="274129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  <a:p>
              <a:pPr algn="ctr">
                <a:lnSpc>
                  <a:spcPct val="100000"/>
                </a:lnSpc>
                <a:spcBef>
                  <a:spcPts val="470"/>
                </a:spcBef>
                <a:tabLst>
                  <a:tab pos="2698115" algn="l"/>
                </a:tabLst>
              </a:pPr>
              <a:r>
                <a:rPr sz="1600" spc="-15" dirty="0">
                  <a:latin typeface="Source Sans Pro"/>
                  <a:cs typeface="Source Sans Pro"/>
                </a:rPr>
                <a:t>4th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leading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cause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of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5" dirty="0">
                  <a:latin typeface="Source Sans Pro"/>
                  <a:cs typeface="Source Sans Pro"/>
                </a:rPr>
                <a:t>death	</a:t>
              </a:r>
              <a:r>
                <a:rPr sz="1600" spc="-15" dirty="0">
                  <a:latin typeface="Source Sans Pro"/>
                  <a:cs typeface="Source Sans Pro"/>
                </a:rPr>
                <a:t>2nd</a:t>
              </a:r>
              <a:r>
                <a:rPr sz="1600" spc="-5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leading</a:t>
              </a:r>
              <a:r>
                <a:rPr sz="1600" spc="-5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cause</a:t>
              </a:r>
              <a:r>
                <a:rPr sz="1600" spc="-55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of</a:t>
              </a:r>
              <a:r>
                <a:rPr sz="1600" spc="-50" dirty="0">
                  <a:latin typeface="Source Sans Pro"/>
                  <a:cs typeface="Source Sans Pro"/>
                </a:rPr>
                <a:t> </a:t>
              </a:r>
              <a:r>
                <a:rPr sz="1600" spc="-30" dirty="0">
                  <a:latin typeface="Source Sans Pro"/>
                  <a:cs typeface="Source Sans Pro"/>
                </a:rPr>
                <a:t>death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grpSp>
          <p:nvGrpSpPr>
            <p:cNvPr id="34" name="object 34"/>
            <p:cNvGrpSpPr/>
            <p:nvPr/>
          </p:nvGrpSpPr>
          <p:grpSpPr>
            <a:xfrm>
              <a:off x="2362200" y="6959725"/>
              <a:ext cx="5327650" cy="353060"/>
              <a:chOff x="2362200" y="6959725"/>
              <a:chExt cx="5327650" cy="353060"/>
            </a:xfrm>
          </p:grpSpPr>
          <p:sp>
            <p:nvSpPr>
              <p:cNvPr id="35" name="object 35"/>
              <p:cNvSpPr/>
              <p:nvPr/>
            </p:nvSpPr>
            <p:spPr>
              <a:xfrm>
                <a:off x="2365375" y="7115127"/>
                <a:ext cx="5321300" cy="194945"/>
              </a:xfrm>
              <a:custGeom>
                <a:avLst/>
                <a:gdLst/>
                <a:ahLst/>
                <a:cxnLst/>
                <a:rect l="l" t="t" r="r" b="b"/>
                <a:pathLst>
                  <a:path w="5321300" h="194945">
                    <a:moveTo>
                      <a:pt x="0" y="194398"/>
                    </a:moveTo>
                    <a:lnTo>
                      <a:pt x="0" y="0"/>
                    </a:lnTo>
                    <a:lnTo>
                      <a:pt x="2539733" y="0"/>
                    </a:lnTo>
                    <a:lnTo>
                      <a:pt x="5320931" y="0"/>
                    </a:lnTo>
                    <a:lnTo>
                      <a:pt x="5320931" y="194398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5064583" y="6988304"/>
                <a:ext cx="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h="123825">
                    <a:moveTo>
                      <a:pt x="0" y="123647"/>
                    </a:moveTo>
                    <a:lnTo>
                      <a:pt x="0" y="0"/>
                    </a:lnTo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5051883" y="6962900"/>
                <a:ext cx="254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25400" h="25400">
                    <a:moveTo>
                      <a:pt x="25400" y="12699"/>
                    </a:moveTo>
                    <a:lnTo>
                      <a:pt x="25400" y="5689"/>
                    </a:lnTo>
                    <a:lnTo>
                      <a:pt x="19710" y="0"/>
                    </a:lnTo>
                    <a:lnTo>
                      <a:pt x="12700" y="0"/>
                    </a:lnTo>
                    <a:lnTo>
                      <a:pt x="5676" y="0"/>
                    </a:lnTo>
                    <a:lnTo>
                      <a:pt x="0" y="5689"/>
                    </a:lnTo>
                    <a:lnTo>
                      <a:pt x="0" y="12699"/>
                    </a:lnTo>
                    <a:lnTo>
                      <a:pt x="0" y="19710"/>
                    </a:lnTo>
                    <a:lnTo>
                      <a:pt x="5676" y="25399"/>
                    </a:lnTo>
                    <a:lnTo>
                      <a:pt x="12700" y="25399"/>
                    </a:lnTo>
                    <a:lnTo>
                      <a:pt x="19710" y="25399"/>
                    </a:lnTo>
                    <a:lnTo>
                      <a:pt x="25400" y="19710"/>
                    </a:lnTo>
                    <a:lnTo>
                      <a:pt x="25400" y="12699"/>
                    </a:lnTo>
                    <a:close/>
                  </a:path>
                </a:pathLst>
              </a:custGeom>
              <a:ln w="6350">
                <a:solidFill>
                  <a:srgbClr val="26262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8" name="object 3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39</a:t>
            </a:fld>
            <a:endParaRPr dirty="0"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31B4F47-9005-4B9E-AEEC-E771BFF38F59}"/>
              </a:ext>
            </a:extLst>
          </p:cNvPr>
          <p:cNvGrpSpPr/>
          <p:nvPr/>
        </p:nvGrpSpPr>
        <p:grpSpPr>
          <a:xfrm>
            <a:off x="3157057" y="1850845"/>
            <a:ext cx="9941887" cy="816155"/>
            <a:chOff x="3051992" y="7552471"/>
            <a:chExt cx="9941887" cy="816155"/>
          </a:xfrm>
        </p:grpSpPr>
        <p:pic>
          <p:nvPicPr>
            <p:cNvPr id="42" name="object 59">
              <a:extLst>
                <a:ext uri="{FF2B5EF4-FFF2-40B4-BE49-F238E27FC236}">
                  <a16:creationId xmlns:a16="http://schemas.microsoft.com/office/drawing/2014/main" id="{41CE349A-5D3F-4F4A-BCC0-C08A0D0FF10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051992" y="7552471"/>
              <a:ext cx="2160946" cy="816155"/>
            </a:xfrm>
            <a:prstGeom prst="rect">
              <a:avLst/>
            </a:prstGeom>
          </p:spPr>
        </p:pic>
        <p:sp>
          <p:nvSpPr>
            <p:cNvPr id="43" name="object 60">
              <a:extLst>
                <a:ext uri="{FF2B5EF4-FFF2-40B4-BE49-F238E27FC236}">
                  <a16:creationId xmlns:a16="http://schemas.microsoft.com/office/drawing/2014/main" id="{894051A7-FE71-427F-8E7D-6B0B187FB0D4}"/>
                </a:ext>
              </a:extLst>
            </p:cNvPr>
            <p:cNvSpPr txBox="1"/>
            <p:nvPr/>
          </p:nvSpPr>
          <p:spPr>
            <a:xfrm>
              <a:off x="5413249" y="7628671"/>
              <a:ext cx="7580630" cy="668655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50165">
                <a:lnSpc>
                  <a:spcPts val="3240"/>
                </a:lnSpc>
                <a:spcBef>
                  <a:spcPts val="120"/>
                </a:spcBef>
              </a:pPr>
              <a:r>
                <a:rPr sz="1600" spc="-25" dirty="0">
                  <a:latin typeface="Source Sans Pro"/>
                  <a:cs typeface="Source Sans Pro"/>
                </a:rPr>
                <a:t>Hospitalisations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for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those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living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in</a:t>
              </a:r>
              <a:r>
                <a:rPr sz="1600" spc="-30" dirty="0">
                  <a:latin typeface="Source Sans Pro"/>
                  <a:cs typeface="Source Sans Pro"/>
                </a:rPr>
                <a:t> remote </a:t>
              </a:r>
              <a:r>
                <a:rPr sz="1600" spc="-15" dirty="0">
                  <a:latin typeface="Source Sans Pro"/>
                  <a:cs typeface="Source Sans Pro"/>
                </a:rPr>
                <a:t>and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very</a:t>
              </a:r>
              <a:r>
                <a:rPr sz="1600" spc="-30" dirty="0">
                  <a:latin typeface="Source Sans Pro"/>
                  <a:cs typeface="Source Sans Pro"/>
                </a:rPr>
                <a:t> remote </a:t>
              </a:r>
              <a:r>
                <a:rPr sz="1600" spc="-25" dirty="0">
                  <a:latin typeface="Source Sans Pro"/>
                  <a:cs typeface="Source Sans Pro"/>
                </a:rPr>
                <a:t>areas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were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2800" b="1" spc="-3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2.3x</a:t>
              </a:r>
              <a:r>
                <a:rPr sz="2800" b="1" spc="-10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higher</a:t>
              </a:r>
              <a:endParaRPr sz="2800" dirty="0">
                <a:latin typeface="Source Sans Pro"/>
                <a:cs typeface="Source Sans Pro"/>
              </a:endParaRPr>
            </a:p>
            <a:p>
              <a:pPr marL="50800">
                <a:lnSpc>
                  <a:spcPts val="1800"/>
                </a:lnSpc>
              </a:pPr>
              <a:r>
                <a:rPr sz="1600" spc="-15" dirty="0">
                  <a:latin typeface="Source Sans Pro"/>
                  <a:cs typeface="Source Sans Pro"/>
                </a:rPr>
                <a:t>(8.4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per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1,000)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than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for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those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living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0" dirty="0">
                  <a:latin typeface="Source Sans Pro"/>
                  <a:cs typeface="Source Sans Pro"/>
                </a:rPr>
                <a:t>in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major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cities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(3.6</a:t>
              </a:r>
              <a:r>
                <a:rPr sz="1600" spc="-30" dirty="0">
                  <a:latin typeface="Source Sans Pro"/>
                  <a:cs typeface="Source Sans Pro"/>
                </a:rPr>
                <a:t> </a:t>
              </a:r>
              <a:r>
                <a:rPr sz="1600" spc="-15" dirty="0">
                  <a:latin typeface="Source Sans Pro"/>
                  <a:cs typeface="Source Sans Pro"/>
                </a:rPr>
                <a:t>per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1,000)</a:t>
              </a:r>
              <a:r>
                <a:rPr sz="1600" spc="-155" dirty="0">
                  <a:latin typeface="Source Sans Pro"/>
                  <a:cs typeface="Source Sans Pro"/>
                </a:rPr>
                <a:t> </a:t>
              </a:r>
              <a:r>
                <a:rPr sz="1350" baseline="33950" dirty="0">
                  <a:latin typeface="Source Sans Pro"/>
                  <a:cs typeface="Source Sans Pro"/>
                </a:rPr>
                <a:t>[9]</a:t>
              </a:r>
              <a:r>
                <a:rPr sz="1600" dirty="0">
                  <a:latin typeface="Source Sans Pro"/>
                  <a:cs typeface="Source Sans Pro"/>
                </a:rPr>
                <a:t>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EA046775-8286-4BD9-8AA6-2779DDFC0B73}"/>
              </a:ext>
            </a:extLst>
          </p:cNvPr>
          <p:cNvSpPr txBox="1"/>
          <p:nvPr/>
        </p:nvSpPr>
        <p:spPr>
          <a:xfrm>
            <a:off x="2435224" y="5365596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lang="en-US" sz="18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2101591"/>
            <a:ext cx="13430250" cy="604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40740" indent="-457200">
              <a:lnSpc>
                <a:spcPct val="1167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Source Sans Pro"/>
                <a:cs typeface="Source Sans Pro"/>
              </a:rPr>
              <a:t>Burden of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disease</a:t>
            </a:r>
            <a:r>
              <a:rPr sz="2000" b="1" dirty="0">
                <a:latin typeface="Source Sans Pro"/>
                <a:cs typeface="Source Sans Pro"/>
              </a:rPr>
              <a:t> (and injury)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quantified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5" dirty="0">
                <a:latin typeface="Source Sans Pro"/>
                <a:cs typeface="Source Sans Pro"/>
              </a:rPr>
              <a:t>injury</a:t>
            </a:r>
            <a:r>
              <a:rPr sz="2000" dirty="0">
                <a:latin typeface="Source Sans Pro"/>
                <a:cs typeface="Source Sans Pro"/>
              </a:rPr>
              <a:t> on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dirty="0">
                <a:latin typeface="Source Sans Pro"/>
                <a:cs typeface="Source Sans Pro"/>
              </a:rPr>
              <a:t> using the </a:t>
            </a:r>
            <a:r>
              <a:rPr sz="2000" b="1" dirty="0">
                <a:latin typeface="Source Sans Pro"/>
                <a:cs typeface="Source Sans Pro"/>
              </a:rPr>
              <a:t>disability- </a:t>
            </a:r>
            <a:r>
              <a:rPr sz="2000" b="1" spc="-38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adjusted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measure.</a:t>
            </a:r>
            <a:endParaRPr sz="2000">
              <a:latin typeface="Source Sans Pro"/>
              <a:cs typeface="Source Sans Pro"/>
            </a:endParaRPr>
          </a:p>
          <a:p>
            <a:pPr marL="469900" marR="128270" indent="-457200">
              <a:lnSpc>
                <a:spcPct val="116700"/>
              </a:lnSpc>
              <a:spcBef>
                <a:spcPts val="894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Source Sans Pro"/>
                <a:cs typeface="Source Sans Pro"/>
              </a:rPr>
              <a:t>Disability-adjusted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latin typeface="Source Sans Pro"/>
                <a:cs typeface="Source Sans Pro"/>
              </a:rPr>
              <a:t>(DALY)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a </a:t>
            </a:r>
            <a:r>
              <a:rPr sz="2000" spc="-10" dirty="0">
                <a:latin typeface="Source Sans Pro"/>
                <a:cs typeface="Source Sans Pro"/>
              </a:rPr>
              <a:t>year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lost,</a:t>
            </a:r>
            <a:r>
              <a:rPr sz="2000" dirty="0">
                <a:latin typeface="Source Sans Pro"/>
                <a:cs typeface="Source Sans Pro"/>
              </a:rPr>
              <a:t> either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through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premature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living with a disability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due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illness or </a:t>
            </a:r>
            <a:r>
              <a:rPr sz="2000" spc="-5" dirty="0">
                <a:latin typeface="Source Sans Pro"/>
                <a:cs typeface="Source Sans Pro"/>
              </a:rPr>
              <a:t>injury.</a:t>
            </a:r>
            <a:endParaRPr sz="2000">
              <a:latin typeface="Source Sans Pro"/>
              <a:cs typeface="Source Sans Pro"/>
            </a:endParaRPr>
          </a:p>
          <a:p>
            <a:pPr marL="469900" marR="196215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Source Sans Pro"/>
                <a:cs typeface="Source Sans Pro"/>
              </a:rPr>
              <a:t>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burden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dying </a:t>
            </a:r>
            <a:r>
              <a:rPr sz="2000" spc="-10" dirty="0">
                <a:latin typeface="Source Sans Pro"/>
                <a:cs typeface="Source Sans Pro"/>
              </a:rPr>
              <a:t>prematurely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from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5" dirty="0">
                <a:latin typeface="Source Sans Pro"/>
                <a:cs typeface="Source Sans Pro"/>
              </a:rPr>
              <a:t> injury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years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of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lost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offers</a:t>
            </a:r>
            <a:r>
              <a:rPr sz="2000" dirty="0">
                <a:latin typeface="Source Sans Pro"/>
                <a:cs typeface="Source Sans Pro"/>
              </a:rPr>
              <a:t> 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compare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or injuries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on a </a:t>
            </a:r>
            <a:r>
              <a:rPr sz="2000" spc="-5" dirty="0">
                <a:latin typeface="Source Sans Pro"/>
                <a:cs typeface="Source Sans Pro"/>
              </a:rPr>
              <a:t>population.</a:t>
            </a:r>
            <a:r>
              <a:rPr sz="2000" dirty="0">
                <a:latin typeface="Source Sans Pro"/>
                <a:cs typeface="Source Sans Pro"/>
              </a:rPr>
              <a:t> See </a:t>
            </a:r>
            <a:r>
              <a:rPr sz="2000" b="1" spc="-15" dirty="0">
                <a:latin typeface="Source Sans Pro"/>
                <a:cs typeface="Source Sans Pro"/>
              </a:rPr>
              <a:t>non-fatal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spc="-5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469900" marR="508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Hospitalisation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refers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hospital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person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admitted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Hospitalisation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30" dirty="0">
                <a:latin typeface="Source Sans Pro"/>
                <a:cs typeface="Source Sans Pro"/>
              </a:rPr>
              <a:t>rates</a:t>
            </a:r>
            <a:r>
              <a:rPr sz="2000" b="1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calculated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dirty="0">
                <a:latin typeface="Source Sans Pro"/>
                <a:cs typeface="Source Sans Pro"/>
              </a:rPr>
              <a:t> number of such periods of </a:t>
            </a:r>
            <a:r>
              <a:rPr sz="2000" spc="-15" dirty="0">
                <a:latin typeface="Source Sans Pro"/>
                <a:cs typeface="Source Sans Pro"/>
              </a:rPr>
              <a:t>care</a:t>
            </a:r>
            <a:r>
              <a:rPr sz="2000" dirty="0">
                <a:latin typeface="Source Sans Pro"/>
                <a:cs typeface="Source Sans Pro"/>
              </a:rPr>
              <a:t> divided </a:t>
            </a:r>
            <a:r>
              <a:rPr sz="2000" spc="-5" dirty="0">
                <a:latin typeface="Source Sans Pro"/>
                <a:cs typeface="Source Sans Pro"/>
              </a:rPr>
              <a:t>by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dirty="0">
                <a:latin typeface="Source Sans Pro"/>
                <a:cs typeface="Source Sans Pro"/>
              </a:rPr>
              <a:t> number of the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interest.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usually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written</a:t>
            </a:r>
            <a:r>
              <a:rPr sz="2000" dirty="0">
                <a:latin typeface="Source Sans Pro"/>
                <a:cs typeface="Source Sans Pro"/>
              </a:rPr>
              <a:t> per 1,000. Unless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indicated,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provided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this </a:t>
            </a:r>
            <a:r>
              <a:rPr sz="2000" i="1" dirty="0">
                <a:latin typeface="Source Sans Pro"/>
                <a:cs typeface="Source Sans Pro"/>
              </a:rPr>
              <a:t>Summary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i="1" spc="-10" dirty="0">
                <a:latin typeface="Source Sans Pro"/>
                <a:cs typeface="Source Sans Pro"/>
              </a:rPr>
              <a:t>excluding</a:t>
            </a:r>
            <a:r>
              <a:rPr sz="2000" b="1" i="1" dirty="0">
                <a:latin typeface="Source Sans Pro"/>
                <a:cs typeface="Source Sans Pro"/>
              </a:rPr>
              <a:t> dialysis </a:t>
            </a:r>
            <a:r>
              <a:rPr sz="2000" b="1" i="1" spc="-5" dirty="0">
                <a:latin typeface="Source Sans Pro"/>
                <a:cs typeface="Source Sans Pro"/>
              </a:rPr>
              <a:t>separations</a:t>
            </a:r>
            <a:r>
              <a:rPr sz="2000" b="1" i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–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10" dirty="0">
                <a:latin typeface="Source Sans Pro"/>
                <a:cs typeface="Source Sans Pro"/>
              </a:rPr>
              <a:t>regular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hospitalisations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required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kidney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patients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dialysis </a:t>
            </a:r>
            <a:r>
              <a:rPr sz="2000" spc="-10" dirty="0">
                <a:latin typeface="Source Sans Pro"/>
                <a:cs typeface="Source Sans Pro"/>
              </a:rPr>
              <a:t>treatment.</a:t>
            </a:r>
            <a:endParaRPr sz="2000">
              <a:latin typeface="Source Sans Pro"/>
              <a:cs typeface="Source Sans Pro"/>
            </a:endParaRPr>
          </a:p>
          <a:p>
            <a:pPr marL="469900" marR="514984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Incidence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number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new </a:t>
            </a:r>
            <a:r>
              <a:rPr sz="2000" spc="-5" dirty="0">
                <a:latin typeface="Source Sans Pro"/>
                <a:cs typeface="Source Sans Pro"/>
              </a:rPr>
              <a:t>cases</a:t>
            </a:r>
            <a:r>
              <a:rPr sz="2000" dirty="0">
                <a:latin typeface="Source Sans Pro"/>
                <a:cs typeface="Source Sans Pro"/>
              </a:rPr>
              <a:t> of a</a:t>
            </a:r>
            <a:r>
              <a:rPr sz="2000" spc="-5" dirty="0">
                <a:latin typeface="Source Sans Pro"/>
                <a:cs typeface="Source Sans Pro"/>
              </a:rPr>
              <a:t> 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</a:t>
            </a:r>
            <a:r>
              <a:rPr sz="2000" dirty="0">
                <a:latin typeface="Source Sans Pro"/>
                <a:cs typeface="Source Sans Pro"/>
              </a:rPr>
              <a:t> during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time period, 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incidence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latin typeface="Source Sans Pro"/>
                <a:cs typeface="Source Sans Pro"/>
              </a:rPr>
              <a:t>rate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number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divided</a:t>
            </a:r>
            <a:r>
              <a:rPr sz="2000" spc="-5" dirty="0">
                <a:latin typeface="Source Sans Pro"/>
                <a:cs typeface="Source Sans Pro"/>
              </a:rPr>
              <a:t> by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interest.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dirty="0">
                <a:latin typeface="Source Sans Pro"/>
                <a:cs typeface="Source Sans Pro"/>
              </a:rPr>
              <a:t>Median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middle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number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a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range</a:t>
            </a:r>
            <a:r>
              <a:rPr sz="2000" spc="-5" dirty="0">
                <a:latin typeface="Source Sans Pro"/>
                <a:cs typeface="Source Sans Pro"/>
              </a:rPr>
              <a:t> where</a:t>
            </a:r>
            <a:r>
              <a:rPr sz="2000" dirty="0">
                <a:latin typeface="Source Sans Pro"/>
                <a:cs typeface="Source Sans Pro"/>
              </a:rPr>
              <a:t> 50%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fall</a:t>
            </a:r>
            <a:r>
              <a:rPr sz="2000" spc="-5" dirty="0">
                <a:latin typeface="Source Sans Pro"/>
                <a:cs typeface="Source Sans Pro"/>
              </a:rPr>
              <a:t> below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50%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fall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above.</a:t>
            </a:r>
            <a:endParaRPr sz="2000">
              <a:latin typeface="Source Sans Pro"/>
              <a:cs typeface="Source Sans Pro"/>
            </a:endParaRPr>
          </a:p>
          <a:p>
            <a:pPr marL="469900" marR="713105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Maternal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mortality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refers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pregnancy-related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occurring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women</a:t>
            </a:r>
            <a:r>
              <a:rPr sz="2000" dirty="0">
                <a:latin typeface="Source Sans Pro"/>
                <a:cs typeface="Source Sans Pro"/>
              </a:rPr>
              <a:t> during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pregnancy,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or up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42 days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after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delivery.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3262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S</a:t>
            </a:r>
            <a:r>
              <a:rPr spc="-110" dirty="0"/>
              <a:t>t</a:t>
            </a:r>
            <a:r>
              <a:rPr spc="-105" dirty="0"/>
              <a:t>a</a:t>
            </a:r>
            <a:r>
              <a:rPr spc="-40" dirty="0"/>
              <a:t>ti</a:t>
            </a:r>
            <a:r>
              <a:rPr spc="-110" dirty="0"/>
              <a:t>s</a:t>
            </a:r>
            <a:r>
              <a:rPr spc="-40" dirty="0"/>
              <a:t>ti</a:t>
            </a:r>
            <a:r>
              <a:rPr spc="-75" dirty="0"/>
              <a:t>c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105" dirty="0"/>
              <a:t>t</a:t>
            </a:r>
            <a:r>
              <a:rPr spc="-40" dirty="0"/>
              <a:t>erms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7500" y="2152391"/>
            <a:ext cx="1337754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many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people, social and </a:t>
            </a:r>
            <a:r>
              <a:rPr sz="2000" spc="-5" dirty="0">
                <a:latin typeface="Source Sans Pro"/>
                <a:cs typeface="Source Sans Pro"/>
              </a:rPr>
              <a:t>emotional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wellbeing</a:t>
            </a:r>
            <a:r>
              <a:rPr sz="2000" dirty="0">
                <a:latin typeface="Source Sans Pro"/>
                <a:cs typeface="Source Sans Pro"/>
              </a:rPr>
              <a:t> (SEWB) includes </a:t>
            </a: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and also: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36726" y="2457192"/>
            <a:ext cx="6983095" cy="159131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763270" indent="-360680">
              <a:lnSpc>
                <a:spcPct val="100000"/>
              </a:lnSpc>
              <a:spcBef>
                <a:spcPts val="500"/>
              </a:spcBef>
              <a:buChar char="•"/>
              <a:tabLst>
                <a:tab pos="762635" algn="l"/>
                <a:tab pos="763905" algn="l"/>
              </a:tabLst>
            </a:pPr>
            <a:r>
              <a:rPr sz="2000" spc="-10" dirty="0">
                <a:latin typeface="Source Sans Pro"/>
                <a:cs typeface="Source Sans Pro"/>
              </a:rPr>
              <a:t>connection</a:t>
            </a:r>
            <a:r>
              <a:rPr sz="2000" spc="-15" dirty="0">
                <a:latin typeface="Source Sans Pro"/>
                <a:cs typeface="Source Sans Pro"/>
              </a:rPr>
              <a:t> to </a:t>
            </a:r>
            <a:r>
              <a:rPr sz="2000" spc="5" dirty="0">
                <a:latin typeface="Source Sans Pro"/>
                <a:cs typeface="Source Sans Pro"/>
              </a:rPr>
              <a:t>Country</a:t>
            </a:r>
            <a:endParaRPr sz="2000">
              <a:latin typeface="Source Sans Pro"/>
              <a:cs typeface="Source Sans Pro"/>
            </a:endParaRPr>
          </a:p>
          <a:p>
            <a:pPr marL="763270" indent="-360680">
              <a:lnSpc>
                <a:spcPct val="100000"/>
              </a:lnSpc>
              <a:spcBef>
                <a:spcPts val="400"/>
              </a:spcBef>
              <a:buChar char="•"/>
              <a:tabLst>
                <a:tab pos="762635" algn="l"/>
                <a:tab pos="763905" algn="l"/>
              </a:tabLst>
            </a:pPr>
            <a:r>
              <a:rPr sz="2000" spc="-5" dirty="0">
                <a:latin typeface="Source Sans Pro"/>
                <a:cs typeface="Source Sans Pro"/>
              </a:rPr>
              <a:t>culture</a:t>
            </a:r>
            <a:endParaRPr sz="2000">
              <a:latin typeface="Source Sans Pro"/>
              <a:cs typeface="Source Sans Pro"/>
            </a:endParaRPr>
          </a:p>
          <a:p>
            <a:pPr marL="763270" indent="-360680">
              <a:lnSpc>
                <a:spcPct val="100000"/>
              </a:lnSpc>
              <a:spcBef>
                <a:spcPts val="400"/>
              </a:spcBef>
              <a:buChar char="•"/>
              <a:tabLst>
                <a:tab pos="762635" algn="l"/>
                <a:tab pos="763905" algn="l"/>
              </a:tabLst>
            </a:pPr>
            <a:r>
              <a:rPr sz="2000" dirty="0">
                <a:latin typeface="Source Sans Pro"/>
                <a:cs typeface="Source Sans Pro"/>
              </a:rPr>
              <a:t>spirituality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1530"/>
              </a:spcBef>
            </a:pP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 th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t ha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v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 been 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ound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 support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w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ellbeing include</a:t>
            </a:r>
            <a:r>
              <a:rPr sz="2000" b="1" spc="-1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[2,3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5222" y="2507992"/>
            <a:ext cx="2835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body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emotions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9822" y="2812792"/>
            <a:ext cx="2571750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97510" indent="-360045">
              <a:lnSpc>
                <a:spcPct val="100000"/>
              </a:lnSpc>
              <a:spcBef>
                <a:spcPts val="5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spc="-15" dirty="0">
                <a:latin typeface="Source Sans Pro"/>
                <a:cs typeface="Source Sans Pro"/>
              </a:rPr>
              <a:t>ancestry,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family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endParaRPr sz="2000">
              <a:latin typeface="Source Sans Pro"/>
              <a:cs typeface="Source Sans Pro"/>
            </a:endParaRPr>
          </a:p>
          <a:p>
            <a:pPr marL="397510" indent="-360045">
              <a:lnSpc>
                <a:spcPct val="100000"/>
              </a:lnSpc>
              <a:spcBef>
                <a:spcPts val="4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ommunity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2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27746" y="4401322"/>
            <a:ext cx="1008380" cy="1009650"/>
            <a:chOff x="5627746" y="4401322"/>
            <a:chExt cx="1008380" cy="1009650"/>
          </a:xfrm>
        </p:grpSpPr>
        <p:sp>
          <p:nvSpPr>
            <p:cNvPr id="8" name="object 8"/>
            <p:cNvSpPr/>
            <p:nvPr/>
          </p:nvSpPr>
          <p:spPr>
            <a:xfrm>
              <a:off x="5999061" y="4569015"/>
              <a:ext cx="174625" cy="40640"/>
            </a:xfrm>
            <a:custGeom>
              <a:avLst/>
              <a:gdLst/>
              <a:ahLst/>
              <a:cxnLst/>
              <a:rect l="l" t="t" r="r" b="b"/>
              <a:pathLst>
                <a:path w="174625" h="40639">
                  <a:moveTo>
                    <a:pt x="21615" y="4889"/>
                  </a:moveTo>
                  <a:lnTo>
                    <a:pt x="16967" y="0"/>
                  </a:lnTo>
                  <a:lnTo>
                    <a:pt x="5270" y="50"/>
                  </a:lnTo>
                  <a:lnTo>
                    <a:pt x="508" y="4673"/>
                  </a:lnTo>
                  <a:lnTo>
                    <a:pt x="0" y="16319"/>
                  </a:lnTo>
                  <a:lnTo>
                    <a:pt x="4864" y="21285"/>
                  </a:lnTo>
                  <a:lnTo>
                    <a:pt x="16992" y="21247"/>
                  </a:lnTo>
                  <a:lnTo>
                    <a:pt x="21209" y="17145"/>
                  </a:lnTo>
                  <a:lnTo>
                    <a:pt x="21412" y="11125"/>
                  </a:lnTo>
                  <a:lnTo>
                    <a:pt x="21615" y="4889"/>
                  </a:lnTo>
                  <a:close/>
                </a:path>
                <a:path w="174625" h="40639">
                  <a:moveTo>
                    <a:pt x="105156" y="8991"/>
                  </a:moveTo>
                  <a:lnTo>
                    <a:pt x="100482" y="4216"/>
                  </a:lnTo>
                  <a:lnTo>
                    <a:pt x="89306" y="4025"/>
                  </a:lnTo>
                  <a:lnTo>
                    <a:pt x="84213" y="8928"/>
                  </a:lnTo>
                  <a:lnTo>
                    <a:pt x="84035" y="19786"/>
                  </a:lnTo>
                  <a:lnTo>
                    <a:pt x="88950" y="24752"/>
                  </a:lnTo>
                  <a:lnTo>
                    <a:pt x="94513" y="24879"/>
                  </a:lnTo>
                  <a:lnTo>
                    <a:pt x="100063" y="25006"/>
                  </a:lnTo>
                  <a:lnTo>
                    <a:pt x="104927" y="20281"/>
                  </a:lnTo>
                  <a:lnTo>
                    <a:pt x="105156" y="8991"/>
                  </a:lnTo>
                  <a:close/>
                </a:path>
                <a:path w="174625" h="40639">
                  <a:moveTo>
                    <a:pt x="174345" y="23418"/>
                  </a:moveTo>
                  <a:lnTo>
                    <a:pt x="169748" y="19037"/>
                  </a:lnTo>
                  <a:lnTo>
                    <a:pt x="163626" y="19151"/>
                  </a:lnTo>
                  <a:lnTo>
                    <a:pt x="157619" y="19265"/>
                  </a:lnTo>
                  <a:lnTo>
                    <a:pt x="153250" y="23876"/>
                  </a:lnTo>
                  <a:lnTo>
                    <a:pt x="153797" y="35420"/>
                  </a:lnTo>
                  <a:lnTo>
                    <a:pt x="158991" y="40068"/>
                  </a:lnTo>
                  <a:lnTo>
                    <a:pt x="169799" y="39293"/>
                  </a:lnTo>
                  <a:lnTo>
                    <a:pt x="174218" y="34556"/>
                  </a:lnTo>
                  <a:lnTo>
                    <a:pt x="174345" y="23418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24932" y="4569311"/>
              <a:ext cx="97155" cy="66040"/>
            </a:xfrm>
            <a:custGeom>
              <a:avLst/>
              <a:gdLst/>
              <a:ahLst/>
              <a:cxnLst/>
              <a:rect l="l" t="t" r="r" b="b"/>
              <a:pathLst>
                <a:path w="97154" h="66039">
                  <a:moveTo>
                    <a:pt x="10895" y="0"/>
                  </a:moveTo>
                  <a:lnTo>
                    <a:pt x="2764" y="9116"/>
                  </a:lnTo>
                  <a:lnTo>
                    <a:pt x="0" y="19631"/>
                  </a:lnTo>
                  <a:lnTo>
                    <a:pt x="2667" y="29835"/>
                  </a:lnTo>
                  <a:lnTo>
                    <a:pt x="39447" y="53232"/>
                  </a:lnTo>
                  <a:lnTo>
                    <a:pt x="76033" y="64020"/>
                  </a:lnTo>
                  <a:lnTo>
                    <a:pt x="81849" y="65481"/>
                  </a:lnTo>
                  <a:lnTo>
                    <a:pt x="87412" y="62191"/>
                  </a:lnTo>
                  <a:lnTo>
                    <a:pt x="92317" y="57753"/>
                  </a:lnTo>
                  <a:lnTo>
                    <a:pt x="95535" y="51641"/>
                  </a:lnTo>
                  <a:lnTo>
                    <a:pt x="96765" y="44628"/>
                  </a:lnTo>
                  <a:lnTo>
                    <a:pt x="95705" y="37490"/>
                  </a:lnTo>
                  <a:lnTo>
                    <a:pt x="94384" y="33540"/>
                  </a:lnTo>
                  <a:lnTo>
                    <a:pt x="92568" y="29756"/>
                  </a:lnTo>
                  <a:lnTo>
                    <a:pt x="90689" y="25184"/>
                  </a:lnTo>
                  <a:lnTo>
                    <a:pt x="82700" y="27457"/>
                  </a:lnTo>
                  <a:lnTo>
                    <a:pt x="76668" y="24422"/>
                  </a:lnTo>
                  <a:lnTo>
                    <a:pt x="65644" y="16179"/>
                  </a:lnTo>
                  <a:lnTo>
                    <a:pt x="59878" y="13271"/>
                  </a:lnTo>
                  <a:lnTo>
                    <a:pt x="48156" y="10960"/>
                  </a:lnTo>
                  <a:lnTo>
                    <a:pt x="43788" y="7861"/>
                  </a:lnTo>
                  <a:lnTo>
                    <a:pt x="37958" y="5130"/>
                  </a:lnTo>
                  <a:lnTo>
                    <a:pt x="31138" y="6941"/>
                  </a:lnTo>
                  <a:lnTo>
                    <a:pt x="24231" y="6694"/>
                  </a:lnTo>
                  <a:lnTo>
                    <a:pt x="17422" y="4382"/>
                  </a:lnTo>
                  <a:lnTo>
                    <a:pt x="10895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14885" y="4601755"/>
              <a:ext cx="501015" cy="59690"/>
            </a:xfrm>
            <a:custGeom>
              <a:avLst/>
              <a:gdLst/>
              <a:ahLst/>
              <a:cxnLst/>
              <a:rect l="l" t="t" r="r" b="b"/>
              <a:pathLst>
                <a:path w="501014" h="59689">
                  <a:moveTo>
                    <a:pt x="22301" y="53784"/>
                  </a:moveTo>
                  <a:lnTo>
                    <a:pt x="21780" y="42519"/>
                  </a:lnTo>
                  <a:lnTo>
                    <a:pt x="16789" y="37871"/>
                  </a:lnTo>
                  <a:lnTo>
                    <a:pt x="11201" y="37858"/>
                  </a:lnTo>
                  <a:lnTo>
                    <a:pt x="5308" y="37846"/>
                  </a:lnTo>
                  <a:lnTo>
                    <a:pt x="0" y="43167"/>
                  </a:lnTo>
                  <a:lnTo>
                    <a:pt x="495" y="54229"/>
                  </a:lnTo>
                  <a:lnTo>
                    <a:pt x="5524" y="58864"/>
                  </a:lnTo>
                  <a:lnTo>
                    <a:pt x="17183" y="58940"/>
                  </a:lnTo>
                  <a:lnTo>
                    <a:pt x="22301" y="53784"/>
                  </a:lnTo>
                  <a:close/>
                </a:path>
                <a:path w="501014" h="59689">
                  <a:moveTo>
                    <a:pt x="105041" y="17183"/>
                  </a:moveTo>
                  <a:lnTo>
                    <a:pt x="105029" y="11252"/>
                  </a:lnTo>
                  <a:lnTo>
                    <a:pt x="105016" y="5321"/>
                  </a:lnTo>
                  <a:lnTo>
                    <a:pt x="99682" y="0"/>
                  </a:lnTo>
                  <a:lnTo>
                    <a:pt x="88900" y="596"/>
                  </a:lnTo>
                  <a:lnTo>
                    <a:pt x="83934" y="5918"/>
                  </a:lnTo>
                  <a:lnTo>
                    <a:pt x="83845" y="17259"/>
                  </a:lnTo>
                  <a:lnTo>
                    <a:pt x="88938" y="22161"/>
                  </a:lnTo>
                  <a:lnTo>
                    <a:pt x="100787" y="21717"/>
                  </a:lnTo>
                  <a:lnTo>
                    <a:pt x="105041" y="17183"/>
                  </a:lnTo>
                  <a:close/>
                </a:path>
                <a:path w="501014" h="59689">
                  <a:moveTo>
                    <a:pt x="434492" y="9004"/>
                  </a:moveTo>
                  <a:lnTo>
                    <a:pt x="429514" y="3924"/>
                  </a:lnTo>
                  <a:lnTo>
                    <a:pt x="423837" y="3822"/>
                  </a:lnTo>
                  <a:lnTo>
                    <a:pt x="417982" y="3721"/>
                  </a:lnTo>
                  <a:lnTo>
                    <a:pt x="413397" y="8280"/>
                  </a:lnTo>
                  <a:lnTo>
                    <a:pt x="413448" y="19735"/>
                  </a:lnTo>
                  <a:lnTo>
                    <a:pt x="417550" y="24015"/>
                  </a:lnTo>
                  <a:lnTo>
                    <a:pt x="428713" y="24676"/>
                  </a:lnTo>
                  <a:lnTo>
                    <a:pt x="433997" y="19964"/>
                  </a:lnTo>
                  <a:lnTo>
                    <a:pt x="434492" y="9004"/>
                  </a:lnTo>
                  <a:close/>
                </a:path>
                <a:path w="501014" h="59689">
                  <a:moveTo>
                    <a:pt x="500799" y="43078"/>
                  </a:moveTo>
                  <a:lnTo>
                    <a:pt x="496112" y="38455"/>
                  </a:lnTo>
                  <a:lnTo>
                    <a:pt x="484555" y="38633"/>
                  </a:lnTo>
                  <a:lnTo>
                    <a:pt x="479945" y="43561"/>
                  </a:lnTo>
                  <a:lnTo>
                    <a:pt x="480390" y="54724"/>
                  </a:lnTo>
                  <a:lnTo>
                    <a:pt x="484822" y="59067"/>
                  </a:lnTo>
                  <a:lnTo>
                    <a:pt x="496125" y="59372"/>
                  </a:lnTo>
                  <a:lnTo>
                    <a:pt x="500799" y="54800"/>
                  </a:lnTo>
                  <a:lnTo>
                    <a:pt x="500799" y="48895"/>
                  </a:lnTo>
                  <a:lnTo>
                    <a:pt x="500799" y="43078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27738" y="4401324"/>
              <a:ext cx="1008380" cy="1009650"/>
            </a:xfrm>
            <a:custGeom>
              <a:avLst/>
              <a:gdLst/>
              <a:ahLst/>
              <a:cxnLst/>
              <a:rect l="l" t="t" r="r" b="b"/>
              <a:pathLst>
                <a:path w="1008379" h="1009650">
                  <a:moveTo>
                    <a:pt x="64681" y="454901"/>
                  </a:moveTo>
                  <a:lnTo>
                    <a:pt x="64516" y="442201"/>
                  </a:lnTo>
                  <a:lnTo>
                    <a:pt x="59829" y="438391"/>
                  </a:lnTo>
                  <a:lnTo>
                    <a:pt x="47599" y="438391"/>
                  </a:lnTo>
                  <a:lnTo>
                    <a:pt x="43014" y="443471"/>
                  </a:lnTo>
                  <a:lnTo>
                    <a:pt x="42748" y="454901"/>
                  </a:lnTo>
                  <a:lnTo>
                    <a:pt x="47904" y="459981"/>
                  </a:lnTo>
                  <a:lnTo>
                    <a:pt x="59804" y="459981"/>
                  </a:lnTo>
                  <a:lnTo>
                    <a:pt x="64681" y="454901"/>
                  </a:lnTo>
                  <a:close/>
                </a:path>
                <a:path w="1008379" h="1009650">
                  <a:moveTo>
                    <a:pt x="76504" y="550875"/>
                  </a:moveTo>
                  <a:lnTo>
                    <a:pt x="71958" y="546125"/>
                  </a:lnTo>
                  <a:lnTo>
                    <a:pt x="59728" y="546011"/>
                  </a:lnTo>
                  <a:lnTo>
                    <a:pt x="55016" y="550214"/>
                  </a:lnTo>
                  <a:lnTo>
                    <a:pt x="54102" y="561835"/>
                  </a:lnTo>
                  <a:lnTo>
                    <a:pt x="54102" y="562851"/>
                  </a:lnTo>
                  <a:lnTo>
                    <a:pt x="58851" y="567931"/>
                  </a:lnTo>
                  <a:lnTo>
                    <a:pt x="70815" y="569201"/>
                  </a:lnTo>
                  <a:lnTo>
                    <a:pt x="76047" y="564121"/>
                  </a:lnTo>
                  <a:lnTo>
                    <a:pt x="76504" y="551421"/>
                  </a:lnTo>
                  <a:lnTo>
                    <a:pt x="76504" y="550875"/>
                  </a:lnTo>
                  <a:close/>
                </a:path>
                <a:path w="1008379" h="1009650">
                  <a:moveTo>
                    <a:pt x="89357" y="369811"/>
                  </a:moveTo>
                  <a:lnTo>
                    <a:pt x="83934" y="364731"/>
                  </a:lnTo>
                  <a:lnTo>
                    <a:pt x="72288" y="364731"/>
                  </a:lnTo>
                  <a:lnTo>
                    <a:pt x="67779" y="368541"/>
                  </a:lnTo>
                  <a:lnTo>
                    <a:pt x="67475" y="381241"/>
                  </a:lnTo>
                  <a:lnTo>
                    <a:pt x="72618" y="386321"/>
                  </a:lnTo>
                  <a:lnTo>
                    <a:pt x="83616" y="386321"/>
                  </a:lnTo>
                  <a:lnTo>
                    <a:pt x="88938" y="381241"/>
                  </a:lnTo>
                  <a:lnTo>
                    <a:pt x="89357" y="369811"/>
                  </a:lnTo>
                  <a:close/>
                </a:path>
                <a:path w="1008379" h="1009650">
                  <a:moveTo>
                    <a:pt x="95669" y="642861"/>
                  </a:moveTo>
                  <a:lnTo>
                    <a:pt x="90665" y="637921"/>
                  </a:lnTo>
                  <a:lnTo>
                    <a:pt x="84543" y="638009"/>
                  </a:lnTo>
                  <a:lnTo>
                    <a:pt x="78384" y="638098"/>
                  </a:lnTo>
                  <a:lnTo>
                    <a:pt x="73647" y="643064"/>
                  </a:lnTo>
                  <a:lnTo>
                    <a:pt x="73672" y="644105"/>
                  </a:lnTo>
                  <a:lnTo>
                    <a:pt x="73990" y="652818"/>
                  </a:lnTo>
                  <a:lnTo>
                    <a:pt x="74091" y="655434"/>
                  </a:lnTo>
                  <a:lnTo>
                    <a:pt x="74104" y="655561"/>
                  </a:lnTo>
                  <a:lnTo>
                    <a:pt x="78917" y="660641"/>
                  </a:lnTo>
                  <a:lnTo>
                    <a:pt x="91186" y="659371"/>
                  </a:lnTo>
                  <a:lnTo>
                    <a:pt x="95580" y="655561"/>
                  </a:lnTo>
                  <a:lnTo>
                    <a:pt x="95669" y="642861"/>
                  </a:lnTo>
                  <a:close/>
                </a:path>
                <a:path w="1008379" h="1009650">
                  <a:moveTo>
                    <a:pt x="119138" y="315201"/>
                  </a:moveTo>
                  <a:lnTo>
                    <a:pt x="118833" y="303771"/>
                  </a:lnTo>
                  <a:lnTo>
                    <a:pt x="114160" y="298691"/>
                  </a:lnTo>
                  <a:lnTo>
                    <a:pt x="102590" y="298691"/>
                  </a:lnTo>
                  <a:lnTo>
                    <a:pt x="97307" y="303771"/>
                  </a:lnTo>
                  <a:lnTo>
                    <a:pt x="97663" y="315201"/>
                  </a:lnTo>
                  <a:lnTo>
                    <a:pt x="103314" y="320281"/>
                  </a:lnTo>
                  <a:lnTo>
                    <a:pt x="114681" y="320281"/>
                  </a:lnTo>
                  <a:lnTo>
                    <a:pt x="119138" y="315201"/>
                  </a:lnTo>
                  <a:close/>
                </a:path>
                <a:path w="1008379" h="1009650">
                  <a:moveTo>
                    <a:pt x="136207" y="736841"/>
                  </a:moveTo>
                  <a:lnTo>
                    <a:pt x="136194" y="736307"/>
                  </a:lnTo>
                  <a:lnTo>
                    <a:pt x="131102" y="730859"/>
                  </a:lnTo>
                  <a:lnTo>
                    <a:pt x="125082" y="730656"/>
                  </a:lnTo>
                  <a:lnTo>
                    <a:pt x="119113" y="730453"/>
                  </a:lnTo>
                  <a:lnTo>
                    <a:pt x="113614" y="735558"/>
                  </a:lnTo>
                  <a:lnTo>
                    <a:pt x="113499" y="746658"/>
                  </a:lnTo>
                  <a:lnTo>
                    <a:pt x="113512" y="747001"/>
                  </a:lnTo>
                  <a:lnTo>
                    <a:pt x="118452" y="752081"/>
                  </a:lnTo>
                  <a:lnTo>
                    <a:pt x="129794" y="753351"/>
                  </a:lnTo>
                  <a:lnTo>
                    <a:pt x="135394" y="748271"/>
                  </a:lnTo>
                  <a:lnTo>
                    <a:pt x="136207" y="736841"/>
                  </a:lnTo>
                  <a:close/>
                </a:path>
                <a:path w="1008379" h="1009650">
                  <a:moveTo>
                    <a:pt x="153619" y="104711"/>
                  </a:moveTo>
                  <a:lnTo>
                    <a:pt x="148437" y="99707"/>
                  </a:lnTo>
                  <a:lnTo>
                    <a:pt x="136372" y="100076"/>
                  </a:lnTo>
                  <a:lnTo>
                    <a:pt x="131762" y="105270"/>
                  </a:lnTo>
                  <a:lnTo>
                    <a:pt x="132600" y="117106"/>
                  </a:lnTo>
                  <a:lnTo>
                    <a:pt x="137274" y="121246"/>
                  </a:lnTo>
                  <a:lnTo>
                    <a:pt x="143129" y="121081"/>
                  </a:lnTo>
                  <a:lnTo>
                    <a:pt x="148717" y="120916"/>
                  </a:lnTo>
                  <a:lnTo>
                    <a:pt x="153441" y="116166"/>
                  </a:lnTo>
                  <a:lnTo>
                    <a:pt x="153619" y="104711"/>
                  </a:lnTo>
                  <a:close/>
                </a:path>
                <a:path w="1008379" h="1009650">
                  <a:moveTo>
                    <a:pt x="153631" y="232651"/>
                  </a:moveTo>
                  <a:lnTo>
                    <a:pt x="148437" y="227571"/>
                  </a:lnTo>
                  <a:lnTo>
                    <a:pt x="136372" y="227571"/>
                  </a:lnTo>
                  <a:lnTo>
                    <a:pt x="131762" y="232651"/>
                  </a:lnTo>
                  <a:lnTo>
                    <a:pt x="132613" y="245351"/>
                  </a:lnTo>
                  <a:lnTo>
                    <a:pt x="137274" y="249161"/>
                  </a:lnTo>
                  <a:lnTo>
                    <a:pt x="148717" y="249161"/>
                  </a:lnTo>
                  <a:lnTo>
                    <a:pt x="153441" y="244081"/>
                  </a:lnTo>
                  <a:lnTo>
                    <a:pt x="153631" y="232651"/>
                  </a:lnTo>
                  <a:close/>
                </a:path>
                <a:path w="1008379" h="1009650">
                  <a:moveTo>
                    <a:pt x="184251" y="798309"/>
                  </a:moveTo>
                  <a:lnTo>
                    <a:pt x="178968" y="793254"/>
                  </a:lnTo>
                  <a:lnTo>
                    <a:pt x="166776" y="793496"/>
                  </a:lnTo>
                  <a:lnTo>
                    <a:pt x="162026" y="798499"/>
                  </a:lnTo>
                  <a:lnTo>
                    <a:pt x="162039" y="799071"/>
                  </a:lnTo>
                  <a:lnTo>
                    <a:pt x="162534" y="810501"/>
                  </a:lnTo>
                  <a:lnTo>
                    <a:pt x="167005" y="815581"/>
                  </a:lnTo>
                  <a:lnTo>
                    <a:pt x="179133" y="815581"/>
                  </a:lnTo>
                  <a:lnTo>
                    <a:pt x="184238" y="810501"/>
                  </a:lnTo>
                  <a:lnTo>
                    <a:pt x="184238" y="804176"/>
                  </a:lnTo>
                  <a:lnTo>
                    <a:pt x="184251" y="799071"/>
                  </a:lnTo>
                  <a:lnTo>
                    <a:pt x="184251" y="798309"/>
                  </a:lnTo>
                  <a:close/>
                </a:path>
                <a:path w="1008379" h="1009650">
                  <a:moveTo>
                    <a:pt x="202882" y="172961"/>
                  </a:moveTo>
                  <a:lnTo>
                    <a:pt x="198767" y="169151"/>
                  </a:lnTo>
                  <a:lnTo>
                    <a:pt x="186918" y="169151"/>
                  </a:lnTo>
                  <a:lnTo>
                    <a:pt x="182067" y="172961"/>
                  </a:lnTo>
                  <a:lnTo>
                    <a:pt x="181292" y="184391"/>
                  </a:lnTo>
                  <a:lnTo>
                    <a:pt x="186436" y="190741"/>
                  </a:lnTo>
                  <a:lnTo>
                    <a:pt x="198043" y="190741"/>
                  </a:lnTo>
                  <a:lnTo>
                    <a:pt x="202641" y="185661"/>
                  </a:lnTo>
                  <a:lnTo>
                    <a:pt x="202882" y="172961"/>
                  </a:lnTo>
                  <a:close/>
                </a:path>
                <a:path w="1008379" h="1009650">
                  <a:moveTo>
                    <a:pt x="202882" y="45847"/>
                  </a:moveTo>
                  <a:lnTo>
                    <a:pt x="198755" y="41414"/>
                  </a:lnTo>
                  <a:lnTo>
                    <a:pt x="186918" y="40982"/>
                  </a:lnTo>
                  <a:lnTo>
                    <a:pt x="182054" y="45351"/>
                  </a:lnTo>
                  <a:lnTo>
                    <a:pt x="181279" y="57048"/>
                  </a:lnTo>
                  <a:lnTo>
                    <a:pt x="186436" y="62534"/>
                  </a:lnTo>
                  <a:lnTo>
                    <a:pt x="198043" y="62572"/>
                  </a:lnTo>
                  <a:lnTo>
                    <a:pt x="202641" y="57873"/>
                  </a:lnTo>
                  <a:lnTo>
                    <a:pt x="202755" y="51968"/>
                  </a:lnTo>
                  <a:lnTo>
                    <a:pt x="202882" y="45847"/>
                  </a:lnTo>
                  <a:close/>
                </a:path>
                <a:path w="1008379" h="1009650">
                  <a:moveTo>
                    <a:pt x="249008" y="849871"/>
                  </a:moveTo>
                  <a:lnTo>
                    <a:pt x="248996" y="848906"/>
                  </a:lnTo>
                  <a:lnTo>
                    <a:pt x="244246" y="843876"/>
                  </a:lnTo>
                  <a:lnTo>
                    <a:pt x="238036" y="843673"/>
                  </a:lnTo>
                  <a:lnTo>
                    <a:pt x="231775" y="843470"/>
                  </a:lnTo>
                  <a:lnTo>
                    <a:pt x="226783" y="848182"/>
                  </a:lnTo>
                  <a:lnTo>
                    <a:pt x="226720" y="860005"/>
                  </a:lnTo>
                  <a:lnTo>
                    <a:pt x="231190" y="865111"/>
                  </a:lnTo>
                  <a:lnTo>
                    <a:pt x="243166" y="866381"/>
                  </a:lnTo>
                  <a:lnTo>
                    <a:pt x="248361" y="861301"/>
                  </a:lnTo>
                  <a:lnTo>
                    <a:pt x="249008" y="849871"/>
                  </a:lnTo>
                  <a:close/>
                </a:path>
                <a:path w="1008379" h="1009650">
                  <a:moveTo>
                    <a:pt x="283184" y="128511"/>
                  </a:moveTo>
                  <a:lnTo>
                    <a:pt x="282829" y="117081"/>
                  </a:lnTo>
                  <a:lnTo>
                    <a:pt x="277901" y="112001"/>
                  </a:lnTo>
                  <a:lnTo>
                    <a:pt x="266407" y="112001"/>
                  </a:lnTo>
                  <a:lnTo>
                    <a:pt x="261061" y="117081"/>
                  </a:lnTo>
                  <a:lnTo>
                    <a:pt x="261391" y="128511"/>
                  </a:lnTo>
                  <a:lnTo>
                    <a:pt x="266369" y="132321"/>
                  </a:lnTo>
                  <a:lnTo>
                    <a:pt x="278028" y="133591"/>
                  </a:lnTo>
                  <a:lnTo>
                    <a:pt x="283184" y="128511"/>
                  </a:lnTo>
                  <a:close/>
                </a:path>
                <a:path w="1008379" h="1009650">
                  <a:moveTo>
                    <a:pt x="308305" y="893089"/>
                  </a:moveTo>
                  <a:lnTo>
                    <a:pt x="303491" y="888161"/>
                  </a:lnTo>
                  <a:lnTo>
                    <a:pt x="297345" y="888161"/>
                  </a:lnTo>
                  <a:lnTo>
                    <a:pt x="291299" y="888161"/>
                  </a:lnTo>
                  <a:lnTo>
                    <a:pt x="286283" y="893216"/>
                  </a:lnTo>
                  <a:lnTo>
                    <a:pt x="286296" y="894308"/>
                  </a:lnTo>
                  <a:lnTo>
                    <a:pt x="286537" y="905751"/>
                  </a:lnTo>
                  <a:lnTo>
                    <a:pt x="291630" y="910831"/>
                  </a:lnTo>
                  <a:lnTo>
                    <a:pt x="303568" y="910831"/>
                  </a:lnTo>
                  <a:lnTo>
                    <a:pt x="308013" y="905751"/>
                  </a:lnTo>
                  <a:lnTo>
                    <a:pt x="308305" y="894321"/>
                  </a:lnTo>
                  <a:lnTo>
                    <a:pt x="308305" y="893089"/>
                  </a:lnTo>
                  <a:close/>
                </a:path>
                <a:path w="1008379" h="1009650">
                  <a:moveTo>
                    <a:pt x="366204" y="90411"/>
                  </a:moveTo>
                  <a:lnTo>
                    <a:pt x="366001" y="85331"/>
                  </a:lnTo>
                  <a:lnTo>
                    <a:pt x="365798" y="78981"/>
                  </a:lnTo>
                  <a:lnTo>
                    <a:pt x="360883" y="73901"/>
                  </a:lnTo>
                  <a:lnTo>
                    <a:pt x="349973" y="73901"/>
                  </a:lnTo>
                  <a:lnTo>
                    <a:pt x="344703" y="80251"/>
                  </a:lnTo>
                  <a:lnTo>
                    <a:pt x="345071" y="91681"/>
                  </a:lnTo>
                  <a:lnTo>
                    <a:pt x="350393" y="96761"/>
                  </a:lnTo>
                  <a:lnTo>
                    <a:pt x="362115" y="95491"/>
                  </a:lnTo>
                  <a:lnTo>
                    <a:pt x="366204" y="90411"/>
                  </a:lnTo>
                  <a:close/>
                </a:path>
                <a:path w="1008379" h="1009650">
                  <a:moveTo>
                    <a:pt x="466750" y="45961"/>
                  </a:moveTo>
                  <a:lnTo>
                    <a:pt x="462127" y="40881"/>
                  </a:lnTo>
                  <a:lnTo>
                    <a:pt x="450062" y="40881"/>
                  </a:lnTo>
                  <a:lnTo>
                    <a:pt x="445109" y="45961"/>
                  </a:lnTo>
                  <a:lnTo>
                    <a:pt x="445668" y="58661"/>
                  </a:lnTo>
                  <a:lnTo>
                    <a:pt x="450342" y="62471"/>
                  </a:lnTo>
                  <a:lnTo>
                    <a:pt x="462102" y="62471"/>
                  </a:lnTo>
                  <a:lnTo>
                    <a:pt x="466318" y="58661"/>
                  </a:lnTo>
                  <a:lnTo>
                    <a:pt x="466750" y="45961"/>
                  </a:lnTo>
                  <a:close/>
                </a:path>
                <a:path w="1008379" h="1009650">
                  <a:moveTo>
                    <a:pt x="493953" y="340601"/>
                  </a:moveTo>
                  <a:lnTo>
                    <a:pt x="492899" y="332981"/>
                  </a:lnTo>
                  <a:lnTo>
                    <a:pt x="491578" y="329171"/>
                  </a:lnTo>
                  <a:lnTo>
                    <a:pt x="489762" y="325361"/>
                  </a:lnTo>
                  <a:lnTo>
                    <a:pt x="488823" y="322821"/>
                  </a:lnTo>
                  <a:lnTo>
                    <a:pt x="487883" y="320281"/>
                  </a:lnTo>
                  <a:lnTo>
                    <a:pt x="479894" y="322821"/>
                  </a:lnTo>
                  <a:lnTo>
                    <a:pt x="473862" y="320281"/>
                  </a:lnTo>
                  <a:lnTo>
                    <a:pt x="462838" y="311391"/>
                  </a:lnTo>
                  <a:lnTo>
                    <a:pt x="457073" y="308851"/>
                  </a:lnTo>
                  <a:lnTo>
                    <a:pt x="445350" y="306311"/>
                  </a:lnTo>
                  <a:lnTo>
                    <a:pt x="440982" y="303771"/>
                  </a:lnTo>
                  <a:lnTo>
                    <a:pt x="438061" y="302501"/>
                  </a:lnTo>
                  <a:lnTo>
                    <a:pt x="435152" y="301231"/>
                  </a:lnTo>
                  <a:lnTo>
                    <a:pt x="428332" y="302501"/>
                  </a:lnTo>
                  <a:lnTo>
                    <a:pt x="421424" y="302501"/>
                  </a:lnTo>
                  <a:lnTo>
                    <a:pt x="414616" y="299961"/>
                  </a:lnTo>
                  <a:lnTo>
                    <a:pt x="408089" y="296151"/>
                  </a:lnTo>
                  <a:lnTo>
                    <a:pt x="399948" y="305041"/>
                  </a:lnTo>
                  <a:lnTo>
                    <a:pt x="397192" y="315201"/>
                  </a:lnTo>
                  <a:lnTo>
                    <a:pt x="399859" y="325361"/>
                  </a:lnTo>
                  <a:lnTo>
                    <a:pt x="408025" y="334251"/>
                  </a:lnTo>
                  <a:lnTo>
                    <a:pt x="451751" y="354571"/>
                  </a:lnTo>
                  <a:lnTo>
                    <a:pt x="479044" y="360921"/>
                  </a:lnTo>
                  <a:lnTo>
                    <a:pt x="484606" y="358381"/>
                  </a:lnTo>
                  <a:lnTo>
                    <a:pt x="489508" y="353301"/>
                  </a:lnTo>
                  <a:lnTo>
                    <a:pt x="492721" y="346951"/>
                  </a:lnTo>
                  <a:lnTo>
                    <a:pt x="493953" y="340601"/>
                  </a:lnTo>
                  <a:close/>
                </a:path>
                <a:path w="1008379" h="1009650">
                  <a:moveTo>
                    <a:pt x="550367" y="51041"/>
                  </a:moveTo>
                  <a:lnTo>
                    <a:pt x="545782" y="45961"/>
                  </a:lnTo>
                  <a:lnTo>
                    <a:pt x="540080" y="45961"/>
                  </a:lnTo>
                  <a:lnTo>
                    <a:pt x="534619" y="44691"/>
                  </a:lnTo>
                  <a:lnTo>
                    <a:pt x="529475" y="49771"/>
                  </a:lnTo>
                  <a:lnTo>
                    <a:pt x="529069" y="61201"/>
                  </a:lnTo>
                  <a:lnTo>
                    <a:pt x="533895" y="66281"/>
                  </a:lnTo>
                  <a:lnTo>
                    <a:pt x="545033" y="66281"/>
                  </a:lnTo>
                  <a:lnTo>
                    <a:pt x="549922" y="61201"/>
                  </a:lnTo>
                  <a:lnTo>
                    <a:pt x="550367" y="51041"/>
                  </a:lnTo>
                  <a:close/>
                </a:path>
                <a:path w="1008379" h="1009650">
                  <a:moveTo>
                    <a:pt x="619645" y="65011"/>
                  </a:moveTo>
                  <a:lnTo>
                    <a:pt x="615073" y="59931"/>
                  </a:lnTo>
                  <a:lnTo>
                    <a:pt x="603021" y="59931"/>
                  </a:lnTo>
                  <a:lnTo>
                    <a:pt x="598512" y="65011"/>
                  </a:lnTo>
                  <a:lnTo>
                    <a:pt x="598766" y="76441"/>
                  </a:lnTo>
                  <a:lnTo>
                    <a:pt x="603808" y="81521"/>
                  </a:lnTo>
                  <a:lnTo>
                    <a:pt x="614527" y="80251"/>
                  </a:lnTo>
                  <a:lnTo>
                    <a:pt x="619188" y="76441"/>
                  </a:lnTo>
                  <a:lnTo>
                    <a:pt x="619645" y="65011"/>
                  </a:lnTo>
                  <a:close/>
                </a:path>
                <a:path w="1008379" h="1009650">
                  <a:moveTo>
                    <a:pt x="695185" y="92951"/>
                  </a:moveTo>
                  <a:lnTo>
                    <a:pt x="695121" y="82791"/>
                  </a:lnTo>
                  <a:lnTo>
                    <a:pt x="689978" y="77711"/>
                  </a:lnTo>
                  <a:lnTo>
                    <a:pt x="678484" y="77711"/>
                  </a:lnTo>
                  <a:lnTo>
                    <a:pt x="674090" y="82791"/>
                  </a:lnTo>
                  <a:lnTo>
                    <a:pt x="674611" y="94221"/>
                  </a:lnTo>
                  <a:lnTo>
                    <a:pt x="678929" y="98031"/>
                  </a:lnTo>
                  <a:lnTo>
                    <a:pt x="690092" y="98031"/>
                  </a:lnTo>
                  <a:lnTo>
                    <a:pt x="695185" y="92951"/>
                  </a:lnTo>
                  <a:close/>
                </a:path>
                <a:path w="1008379" h="1009650">
                  <a:moveTo>
                    <a:pt x="749960" y="891082"/>
                  </a:moveTo>
                  <a:lnTo>
                    <a:pt x="744994" y="886180"/>
                  </a:lnTo>
                  <a:lnTo>
                    <a:pt x="738720" y="886155"/>
                  </a:lnTo>
                  <a:lnTo>
                    <a:pt x="732574" y="886129"/>
                  </a:lnTo>
                  <a:lnTo>
                    <a:pt x="727392" y="891159"/>
                  </a:lnTo>
                  <a:lnTo>
                    <a:pt x="727405" y="891768"/>
                  </a:lnTo>
                  <a:lnTo>
                    <a:pt x="727710" y="903211"/>
                  </a:lnTo>
                  <a:lnTo>
                    <a:pt x="732688" y="908291"/>
                  </a:lnTo>
                  <a:lnTo>
                    <a:pt x="744232" y="908291"/>
                  </a:lnTo>
                  <a:lnTo>
                    <a:pt x="749528" y="903211"/>
                  </a:lnTo>
                  <a:lnTo>
                    <a:pt x="749528" y="902995"/>
                  </a:lnTo>
                  <a:lnTo>
                    <a:pt x="749960" y="891781"/>
                  </a:lnTo>
                  <a:lnTo>
                    <a:pt x="749960" y="891082"/>
                  </a:lnTo>
                  <a:close/>
                </a:path>
                <a:path w="1008379" h="1009650">
                  <a:moveTo>
                    <a:pt x="756539" y="940130"/>
                  </a:moveTo>
                  <a:lnTo>
                    <a:pt x="754253" y="938517"/>
                  </a:lnTo>
                  <a:lnTo>
                    <a:pt x="752741" y="936586"/>
                  </a:lnTo>
                  <a:lnTo>
                    <a:pt x="747293" y="936231"/>
                  </a:lnTo>
                  <a:lnTo>
                    <a:pt x="743381" y="936625"/>
                  </a:lnTo>
                  <a:lnTo>
                    <a:pt x="613651" y="955713"/>
                  </a:lnTo>
                  <a:lnTo>
                    <a:pt x="611428" y="956195"/>
                  </a:lnTo>
                  <a:lnTo>
                    <a:pt x="566699" y="960348"/>
                  </a:lnTo>
                  <a:lnTo>
                    <a:pt x="545452" y="962113"/>
                  </a:lnTo>
                  <a:lnTo>
                    <a:pt x="524179" y="963371"/>
                  </a:lnTo>
                  <a:lnTo>
                    <a:pt x="507225" y="963726"/>
                  </a:lnTo>
                  <a:lnTo>
                    <a:pt x="490258" y="963510"/>
                  </a:lnTo>
                  <a:lnTo>
                    <a:pt x="466953" y="962494"/>
                  </a:lnTo>
                  <a:lnTo>
                    <a:pt x="332460" y="954290"/>
                  </a:lnTo>
                  <a:lnTo>
                    <a:pt x="270751" y="948702"/>
                  </a:lnTo>
                  <a:lnTo>
                    <a:pt x="267042" y="948855"/>
                  </a:lnTo>
                  <a:lnTo>
                    <a:pt x="266230" y="951382"/>
                  </a:lnTo>
                  <a:lnTo>
                    <a:pt x="272719" y="954608"/>
                  </a:lnTo>
                  <a:lnTo>
                    <a:pt x="278968" y="958545"/>
                  </a:lnTo>
                  <a:lnTo>
                    <a:pt x="332790" y="977430"/>
                  </a:lnTo>
                  <a:lnTo>
                    <a:pt x="380174" y="992835"/>
                  </a:lnTo>
                  <a:lnTo>
                    <a:pt x="437972" y="1004620"/>
                  </a:lnTo>
                  <a:lnTo>
                    <a:pt x="495896" y="1009637"/>
                  </a:lnTo>
                  <a:lnTo>
                    <a:pt x="554012" y="1007249"/>
                  </a:lnTo>
                  <a:lnTo>
                    <a:pt x="616610" y="997267"/>
                  </a:lnTo>
                  <a:lnTo>
                    <a:pt x="677443" y="979385"/>
                  </a:lnTo>
                  <a:lnTo>
                    <a:pt x="690562" y="974585"/>
                  </a:lnTo>
                  <a:lnTo>
                    <a:pt x="691540" y="974217"/>
                  </a:lnTo>
                  <a:lnTo>
                    <a:pt x="698461" y="971321"/>
                  </a:lnTo>
                  <a:lnTo>
                    <a:pt x="705218" y="968108"/>
                  </a:lnTo>
                  <a:lnTo>
                    <a:pt x="713549" y="963726"/>
                  </a:lnTo>
                  <a:lnTo>
                    <a:pt x="717842" y="961478"/>
                  </a:lnTo>
                  <a:lnTo>
                    <a:pt x="730478" y="954570"/>
                  </a:lnTo>
                  <a:lnTo>
                    <a:pt x="756539" y="940130"/>
                  </a:lnTo>
                  <a:close/>
                </a:path>
                <a:path w="1008379" h="1009650">
                  <a:moveTo>
                    <a:pt x="761974" y="128511"/>
                  </a:moveTo>
                  <a:lnTo>
                    <a:pt x="761707" y="122161"/>
                  </a:lnTo>
                  <a:lnTo>
                    <a:pt x="761441" y="117081"/>
                  </a:lnTo>
                  <a:lnTo>
                    <a:pt x="756539" y="112001"/>
                  </a:lnTo>
                  <a:lnTo>
                    <a:pt x="745007" y="113271"/>
                  </a:lnTo>
                  <a:lnTo>
                    <a:pt x="740638" y="118351"/>
                  </a:lnTo>
                  <a:lnTo>
                    <a:pt x="741641" y="129781"/>
                  </a:lnTo>
                  <a:lnTo>
                    <a:pt x="746099" y="133591"/>
                  </a:lnTo>
                  <a:lnTo>
                    <a:pt x="757555" y="133591"/>
                  </a:lnTo>
                  <a:lnTo>
                    <a:pt x="761974" y="128511"/>
                  </a:lnTo>
                  <a:close/>
                </a:path>
                <a:path w="1008379" h="1009650">
                  <a:moveTo>
                    <a:pt x="807554" y="581317"/>
                  </a:moveTo>
                  <a:lnTo>
                    <a:pt x="799261" y="539534"/>
                  </a:lnTo>
                  <a:lnTo>
                    <a:pt x="779437" y="486460"/>
                  </a:lnTo>
                  <a:lnTo>
                    <a:pt x="754710" y="428434"/>
                  </a:lnTo>
                  <a:lnTo>
                    <a:pt x="750252" y="416306"/>
                  </a:lnTo>
                  <a:lnTo>
                    <a:pt x="745782" y="405561"/>
                  </a:lnTo>
                  <a:lnTo>
                    <a:pt x="740537" y="395274"/>
                  </a:lnTo>
                  <a:lnTo>
                    <a:pt x="734618" y="385305"/>
                  </a:lnTo>
                  <a:lnTo>
                    <a:pt x="721525" y="365188"/>
                  </a:lnTo>
                  <a:lnTo>
                    <a:pt x="703300" y="332892"/>
                  </a:lnTo>
                  <a:lnTo>
                    <a:pt x="686612" y="304787"/>
                  </a:lnTo>
                  <a:lnTo>
                    <a:pt x="686054" y="303771"/>
                  </a:lnTo>
                  <a:lnTo>
                    <a:pt x="685520" y="302945"/>
                  </a:lnTo>
                  <a:lnTo>
                    <a:pt x="662660" y="266014"/>
                  </a:lnTo>
                  <a:lnTo>
                    <a:pt x="629081" y="235851"/>
                  </a:lnTo>
                  <a:lnTo>
                    <a:pt x="606894" y="218554"/>
                  </a:lnTo>
                  <a:lnTo>
                    <a:pt x="573646" y="196888"/>
                  </a:lnTo>
                  <a:lnTo>
                    <a:pt x="532625" y="177634"/>
                  </a:lnTo>
                  <a:lnTo>
                    <a:pt x="522833" y="176441"/>
                  </a:lnTo>
                  <a:lnTo>
                    <a:pt x="512762" y="176479"/>
                  </a:lnTo>
                  <a:lnTo>
                    <a:pt x="426618" y="180822"/>
                  </a:lnTo>
                  <a:lnTo>
                    <a:pt x="418731" y="183781"/>
                  </a:lnTo>
                  <a:lnTo>
                    <a:pt x="414083" y="185978"/>
                  </a:lnTo>
                  <a:lnTo>
                    <a:pt x="411835" y="189331"/>
                  </a:lnTo>
                  <a:lnTo>
                    <a:pt x="411708" y="189471"/>
                  </a:lnTo>
                  <a:lnTo>
                    <a:pt x="411111" y="190423"/>
                  </a:lnTo>
                  <a:lnTo>
                    <a:pt x="406933" y="196672"/>
                  </a:lnTo>
                  <a:lnTo>
                    <a:pt x="403136" y="204470"/>
                  </a:lnTo>
                  <a:lnTo>
                    <a:pt x="400786" y="212775"/>
                  </a:lnTo>
                  <a:lnTo>
                    <a:pt x="400392" y="221602"/>
                  </a:lnTo>
                  <a:lnTo>
                    <a:pt x="400418" y="221894"/>
                  </a:lnTo>
                  <a:lnTo>
                    <a:pt x="400392" y="222491"/>
                  </a:lnTo>
                  <a:lnTo>
                    <a:pt x="404520" y="263131"/>
                  </a:lnTo>
                  <a:lnTo>
                    <a:pt x="425742" y="294881"/>
                  </a:lnTo>
                  <a:lnTo>
                    <a:pt x="431939" y="294881"/>
                  </a:lnTo>
                  <a:lnTo>
                    <a:pt x="433222" y="293611"/>
                  </a:lnTo>
                  <a:lnTo>
                    <a:pt x="433184" y="293420"/>
                  </a:lnTo>
                  <a:lnTo>
                    <a:pt x="430682" y="275069"/>
                  </a:lnTo>
                  <a:lnTo>
                    <a:pt x="428866" y="269265"/>
                  </a:lnTo>
                  <a:lnTo>
                    <a:pt x="425792" y="255651"/>
                  </a:lnTo>
                  <a:lnTo>
                    <a:pt x="424929" y="243255"/>
                  </a:lnTo>
                  <a:lnTo>
                    <a:pt x="424929" y="241541"/>
                  </a:lnTo>
                  <a:lnTo>
                    <a:pt x="437210" y="203441"/>
                  </a:lnTo>
                  <a:lnTo>
                    <a:pt x="444817" y="200901"/>
                  </a:lnTo>
                  <a:lnTo>
                    <a:pt x="453961" y="200901"/>
                  </a:lnTo>
                  <a:lnTo>
                    <a:pt x="455358" y="203441"/>
                  </a:lnTo>
                  <a:lnTo>
                    <a:pt x="456158" y="204101"/>
                  </a:lnTo>
                  <a:lnTo>
                    <a:pt x="455269" y="204673"/>
                  </a:lnTo>
                  <a:lnTo>
                    <a:pt x="453745" y="206159"/>
                  </a:lnTo>
                  <a:lnTo>
                    <a:pt x="449224" y="207492"/>
                  </a:lnTo>
                  <a:lnTo>
                    <a:pt x="431952" y="235635"/>
                  </a:lnTo>
                  <a:lnTo>
                    <a:pt x="431965" y="236296"/>
                  </a:lnTo>
                  <a:lnTo>
                    <a:pt x="431952" y="236461"/>
                  </a:lnTo>
                  <a:lnTo>
                    <a:pt x="432320" y="249161"/>
                  </a:lnTo>
                  <a:lnTo>
                    <a:pt x="434276" y="261861"/>
                  </a:lnTo>
                  <a:lnTo>
                    <a:pt x="437578" y="275831"/>
                  </a:lnTo>
                  <a:lnTo>
                    <a:pt x="438683" y="279641"/>
                  </a:lnTo>
                  <a:lnTo>
                    <a:pt x="442061" y="297421"/>
                  </a:lnTo>
                  <a:lnTo>
                    <a:pt x="444639" y="299961"/>
                  </a:lnTo>
                  <a:lnTo>
                    <a:pt x="457377" y="301231"/>
                  </a:lnTo>
                  <a:lnTo>
                    <a:pt x="458965" y="301231"/>
                  </a:lnTo>
                  <a:lnTo>
                    <a:pt x="461683" y="302501"/>
                  </a:lnTo>
                  <a:lnTo>
                    <a:pt x="463994" y="294881"/>
                  </a:lnTo>
                  <a:lnTo>
                    <a:pt x="463931" y="294297"/>
                  </a:lnTo>
                  <a:lnTo>
                    <a:pt x="463994" y="294132"/>
                  </a:lnTo>
                  <a:lnTo>
                    <a:pt x="463435" y="287769"/>
                  </a:lnTo>
                  <a:lnTo>
                    <a:pt x="461479" y="281597"/>
                  </a:lnTo>
                  <a:lnTo>
                    <a:pt x="458724" y="268109"/>
                  </a:lnTo>
                  <a:lnTo>
                    <a:pt x="462216" y="228841"/>
                  </a:lnTo>
                  <a:lnTo>
                    <a:pt x="484809" y="209791"/>
                  </a:lnTo>
                  <a:lnTo>
                    <a:pt x="486371" y="209791"/>
                  </a:lnTo>
                  <a:lnTo>
                    <a:pt x="487959" y="211061"/>
                  </a:lnTo>
                  <a:lnTo>
                    <a:pt x="489407" y="211061"/>
                  </a:lnTo>
                  <a:lnTo>
                    <a:pt x="488480" y="212305"/>
                  </a:lnTo>
                  <a:lnTo>
                    <a:pt x="487667" y="214045"/>
                  </a:lnTo>
                  <a:lnTo>
                    <a:pt x="485076" y="215887"/>
                  </a:lnTo>
                  <a:lnTo>
                    <a:pt x="465645" y="257746"/>
                  </a:lnTo>
                  <a:lnTo>
                    <a:pt x="465696" y="258991"/>
                  </a:lnTo>
                  <a:lnTo>
                    <a:pt x="465696" y="259321"/>
                  </a:lnTo>
                  <a:lnTo>
                    <a:pt x="466242" y="272021"/>
                  </a:lnTo>
                  <a:lnTo>
                    <a:pt x="468998" y="284721"/>
                  </a:lnTo>
                  <a:lnTo>
                    <a:pt x="470865" y="290880"/>
                  </a:lnTo>
                  <a:lnTo>
                    <a:pt x="469303" y="298069"/>
                  </a:lnTo>
                  <a:lnTo>
                    <a:pt x="469303" y="298691"/>
                  </a:lnTo>
                  <a:lnTo>
                    <a:pt x="469303" y="307276"/>
                  </a:lnTo>
                  <a:lnTo>
                    <a:pt x="469303" y="307581"/>
                  </a:lnTo>
                  <a:lnTo>
                    <a:pt x="480999" y="315201"/>
                  </a:lnTo>
                  <a:lnTo>
                    <a:pt x="486079" y="311391"/>
                  </a:lnTo>
                  <a:lnTo>
                    <a:pt x="487819" y="307581"/>
                  </a:lnTo>
                  <a:lnTo>
                    <a:pt x="487934" y="299961"/>
                  </a:lnTo>
                  <a:lnTo>
                    <a:pt x="487921" y="299681"/>
                  </a:lnTo>
                  <a:lnTo>
                    <a:pt x="488035" y="293458"/>
                  </a:lnTo>
                  <a:lnTo>
                    <a:pt x="487921" y="289318"/>
                  </a:lnTo>
                  <a:lnTo>
                    <a:pt x="487921" y="284721"/>
                  </a:lnTo>
                  <a:lnTo>
                    <a:pt x="491972" y="246621"/>
                  </a:lnTo>
                  <a:lnTo>
                    <a:pt x="493077" y="239001"/>
                  </a:lnTo>
                  <a:lnTo>
                    <a:pt x="495592" y="232651"/>
                  </a:lnTo>
                  <a:lnTo>
                    <a:pt x="507060" y="225031"/>
                  </a:lnTo>
                  <a:lnTo>
                    <a:pt x="508850" y="225031"/>
                  </a:lnTo>
                  <a:lnTo>
                    <a:pt x="514692" y="229844"/>
                  </a:lnTo>
                  <a:lnTo>
                    <a:pt x="513422" y="231051"/>
                  </a:lnTo>
                  <a:lnTo>
                    <a:pt x="512114" y="232816"/>
                  </a:lnTo>
                  <a:lnTo>
                    <a:pt x="502361" y="238467"/>
                  </a:lnTo>
                  <a:lnTo>
                    <a:pt x="498475" y="245605"/>
                  </a:lnTo>
                  <a:lnTo>
                    <a:pt x="497662" y="259562"/>
                  </a:lnTo>
                  <a:lnTo>
                    <a:pt x="497052" y="269481"/>
                  </a:lnTo>
                  <a:lnTo>
                    <a:pt x="495554" y="296037"/>
                  </a:lnTo>
                  <a:lnTo>
                    <a:pt x="494779" y="309664"/>
                  </a:lnTo>
                  <a:lnTo>
                    <a:pt x="494830" y="311086"/>
                  </a:lnTo>
                  <a:lnTo>
                    <a:pt x="494830" y="311391"/>
                  </a:lnTo>
                  <a:lnTo>
                    <a:pt x="495084" y="317741"/>
                  </a:lnTo>
                  <a:lnTo>
                    <a:pt x="525246" y="349491"/>
                  </a:lnTo>
                  <a:lnTo>
                    <a:pt x="567474" y="349491"/>
                  </a:lnTo>
                  <a:lnTo>
                    <a:pt x="572528" y="348221"/>
                  </a:lnTo>
                  <a:lnTo>
                    <a:pt x="580644" y="343141"/>
                  </a:lnTo>
                  <a:lnTo>
                    <a:pt x="584962" y="339331"/>
                  </a:lnTo>
                  <a:lnTo>
                    <a:pt x="588848" y="331711"/>
                  </a:lnTo>
                  <a:lnTo>
                    <a:pt x="588632" y="331304"/>
                  </a:lnTo>
                  <a:lnTo>
                    <a:pt x="588848" y="330898"/>
                  </a:lnTo>
                  <a:lnTo>
                    <a:pt x="586206" y="326186"/>
                  </a:lnTo>
                  <a:lnTo>
                    <a:pt x="584936" y="322656"/>
                  </a:lnTo>
                  <a:lnTo>
                    <a:pt x="580555" y="314617"/>
                  </a:lnTo>
                  <a:lnTo>
                    <a:pt x="574382" y="309156"/>
                  </a:lnTo>
                  <a:lnTo>
                    <a:pt x="566724" y="305828"/>
                  </a:lnTo>
                  <a:lnTo>
                    <a:pt x="557872" y="304177"/>
                  </a:lnTo>
                  <a:lnTo>
                    <a:pt x="553377" y="303707"/>
                  </a:lnTo>
                  <a:lnTo>
                    <a:pt x="548182" y="305117"/>
                  </a:lnTo>
                  <a:lnTo>
                    <a:pt x="544639" y="301498"/>
                  </a:lnTo>
                  <a:lnTo>
                    <a:pt x="544868" y="297421"/>
                  </a:lnTo>
                  <a:lnTo>
                    <a:pt x="550075" y="297421"/>
                  </a:lnTo>
                  <a:lnTo>
                    <a:pt x="589622" y="316471"/>
                  </a:lnTo>
                  <a:lnTo>
                    <a:pt x="590042" y="317741"/>
                  </a:lnTo>
                  <a:lnTo>
                    <a:pt x="596404" y="324091"/>
                  </a:lnTo>
                  <a:lnTo>
                    <a:pt x="600773" y="325361"/>
                  </a:lnTo>
                  <a:lnTo>
                    <a:pt x="604761" y="322821"/>
                  </a:lnTo>
                  <a:lnTo>
                    <a:pt x="608672" y="316471"/>
                  </a:lnTo>
                  <a:lnTo>
                    <a:pt x="610323" y="313931"/>
                  </a:lnTo>
                  <a:lnTo>
                    <a:pt x="611339" y="310121"/>
                  </a:lnTo>
                  <a:lnTo>
                    <a:pt x="614260" y="305041"/>
                  </a:lnTo>
                  <a:lnTo>
                    <a:pt x="616343" y="303771"/>
                  </a:lnTo>
                  <a:lnTo>
                    <a:pt x="618629" y="301231"/>
                  </a:lnTo>
                  <a:lnTo>
                    <a:pt x="621728" y="309460"/>
                  </a:lnTo>
                  <a:lnTo>
                    <a:pt x="617385" y="313855"/>
                  </a:lnTo>
                  <a:lnTo>
                    <a:pt x="612698" y="323545"/>
                  </a:lnTo>
                  <a:lnTo>
                    <a:pt x="609003" y="327698"/>
                  </a:lnTo>
                  <a:lnTo>
                    <a:pt x="606044" y="331952"/>
                  </a:lnTo>
                  <a:lnTo>
                    <a:pt x="606234" y="332651"/>
                  </a:lnTo>
                  <a:lnTo>
                    <a:pt x="606044" y="332981"/>
                  </a:lnTo>
                  <a:lnTo>
                    <a:pt x="615276" y="366001"/>
                  </a:lnTo>
                  <a:lnTo>
                    <a:pt x="623671" y="399021"/>
                  </a:lnTo>
                  <a:lnTo>
                    <a:pt x="631215" y="432041"/>
                  </a:lnTo>
                  <a:lnTo>
                    <a:pt x="637882" y="466331"/>
                  </a:lnTo>
                  <a:lnTo>
                    <a:pt x="657288" y="446011"/>
                  </a:lnTo>
                  <a:lnTo>
                    <a:pt x="661860" y="449605"/>
                  </a:lnTo>
                  <a:lnTo>
                    <a:pt x="661377" y="451167"/>
                  </a:lnTo>
                  <a:lnTo>
                    <a:pt x="650684" y="463321"/>
                  </a:lnTo>
                  <a:lnTo>
                    <a:pt x="647382" y="468426"/>
                  </a:lnTo>
                  <a:lnTo>
                    <a:pt x="638797" y="485406"/>
                  </a:lnTo>
                  <a:lnTo>
                    <a:pt x="634149" y="503123"/>
                  </a:lnTo>
                  <a:lnTo>
                    <a:pt x="632942" y="521423"/>
                  </a:lnTo>
                  <a:lnTo>
                    <a:pt x="633069" y="522833"/>
                  </a:lnTo>
                  <a:lnTo>
                    <a:pt x="633056" y="523481"/>
                  </a:lnTo>
                  <a:lnTo>
                    <a:pt x="634682" y="541261"/>
                  </a:lnTo>
                  <a:lnTo>
                    <a:pt x="636079" y="547611"/>
                  </a:lnTo>
                  <a:lnTo>
                    <a:pt x="638022" y="552691"/>
                  </a:lnTo>
                  <a:lnTo>
                    <a:pt x="640207" y="559041"/>
                  </a:lnTo>
                  <a:lnTo>
                    <a:pt x="642340" y="565391"/>
                  </a:lnTo>
                  <a:lnTo>
                    <a:pt x="642835" y="566661"/>
                  </a:lnTo>
                  <a:lnTo>
                    <a:pt x="643940" y="569201"/>
                  </a:lnTo>
                  <a:lnTo>
                    <a:pt x="644118" y="571093"/>
                  </a:lnTo>
                  <a:lnTo>
                    <a:pt x="643445" y="573468"/>
                  </a:lnTo>
                  <a:lnTo>
                    <a:pt x="641248" y="573659"/>
                  </a:lnTo>
                  <a:lnTo>
                    <a:pt x="638759" y="573366"/>
                  </a:lnTo>
                  <a:lnTo>
                    <a:pt x="635952" y="569404"/>
                  </a:lnTo>
                  <a:lnTo>
                    <a:pt x="630148" y="555371"/>
                  </a:lnTo>
                  <a:lnTo>
                    <a:pt x="624852" y="540931"/>
                  </a:lnTo>
                  <a:lnTo>
                    <a:pt x="599973" y="533514"/>
                  </a:lnTo>
                  <a:lnTo>
                    <a:pt x="591794" y="531520"/>
                  </a:lnTo>
                  <a:lnTo>
                    <a:pt x="572122" y="528726"/>
                  </a:lnTo>
                  <a:lnTo>
                    <a:pt x="552843" y="529170"/>
                  </a:lnTo>
                  <a:lnTo>
                    <a:pt x="515912" y="541820"/>
                  </a:lnTo>
                  <a:lnTo>
                    <a:pt x="481355" y="566737"/>
                  </a:lnTo>
                  <a:lnTo>
                    <a:pt x="453224" y="599986"/>
                  </a:lnTo>
                  <a:lnTo>
                    <a:pt x="452831" y="601154"/>
                  </a:lnTo>
                  <a:lnTo>
                    <a:pt x="448830" y="602805"/>
                  </a:lnTo>
                  <a:lnTo>
                    <a:pt x="446874" y="601700"/>
                  </a:lnTo>
                  <a:lnTo>
                    <a:pt x="446074" y="599567"/>
                  </a:lnTo>
                  <a:lnTo>
                    <a:pt x="447027" y="597141"/>
                  </a:lnTo>
                  <a:lnTo>
                    <a:pt x="448525" y="594601"/>
                  </a:lnTo>
                  <a:lnTo>
                    <a:pt x="449783" y="593331"/>
                  </a:lnTo>
                  <a:lnTo>
                    <a:pt x="458431" y="581901"/>
                  </a:lnTo>
                  <a:lnTo>
                    <a:pt x="467969" y="570471"/>
                  </a:lnTo>
                  <a:lnTo>
                    <a:pt x="478472" y="560311"/>
                  </a:lnTo>
                  <a:lnTo>
                    <a:pt x="489978" y="551421"/>
                  </a:lnTo>
                  <a:lnTo>
                    <a:pt x="492861" y="548881"/>
                  </a:lnTo>
                  <a:lnTo>
                    <a:pt x="495668" y="547611"/>
                  </a:lnTo>
                  <a:lnTo>
                    <a:pt x="499021" y="545071"/>
                  </a:lnTo>
                  <a:lnTo>
                    <a:pt x="498576" y="544499"/>
                  </a:lnTo>
                  <a:lnTo>
                    <a:pt x="499021" y="544169"/>
                  </a:lnTo>
                  <a:lnTo>
                    <a:pt x="496087" y="541185"/>
                  </a:lnTo>
                  <a:lnTo>
                    <a:pt x="492721" y="542455"/>
                  </a:lnTo>
                  <a:lnTo>
                    <a:pt x="482892" y="542163"/>
                  </a:lnTo>
                  <a:lnTo>
                    <a:pt x="476643" y="540575"/>
                  </a:lnTo>
                  <a:lnTo>
                    <a:pt x="470649" y="536689"/>
                  </a:lnTo>
                  <a:lnTo>
                    <a:pt x="444373" y="522376"/>
                  </a:lnTo>
                  <a:lnTo>
                    <a:pt x="416877" y="512711"/>
                  </a:lnTo>
                  <a:lnTo>
                    <a:pt x="388137" y="507669"/>
                  </a:lnTo>
                  <a:lnTo>
                    <a:pt x="358165" y="507250"/>
                  </a:lnTo>
                  <a:lnTo>
                    <a:pt x="347967" y="508317"/>
                  </a:lnTo>
                  <a:lnTo>
                    <a:pt x="311086" y="521690"/>
                  </a:lnTo>
                  <a:lnTo>
                    <a:pt x="293001" y="541159"/>
                  </a:lnTo>
                  <a:lnTo>
                    <a:pt x="292874" y="541324"/>
                  </a:lnTo>
                  <a:lnTo>
                    <a:pt x="291693" y="543001"/>
                  </a:lnTo>
                  <a:lnTo>
                    <a:pt x="290830" y="545236"/>
                  </a:lnTo>
                  <a:lnTo>
                    <a:pt x="289280" y="546798"/>
                  </a:lnTo>
                  <a:lnTo>
                    <a:pt x="282994" y="555447"/>
                  </a:lnTo>
                  <a:lnTo>
                    <a:pt x="280098" y="564781"/>
                  </a:lnTo>
                  <a:lnTo>
                    <a:pt x="279869" y="574611"/>
                  </a:lnTo>
                  <a:lnTo>
                    <a:pt x="279869" y="575551"/>
                  </a:lnTo>
                  <a:lnTo>
                    <a:pt x="296176" y="617461"/>
                  </a:lnTo>
                  <a:lnTo>
                    <a:pt x="309676" y="635241"/>
                  </a:lnTo>
                  <a:lnTo>
                    <a:pt x="314210" y="644131"/>
                  </a:lnTo>
                  <a:lnTo>
                    <a:pt x="317334" y="654291"/>
                  </a:lnTo>
                  <a:lnTo>
                    <a:pt x="319290" y="664451"/>
                  </a:lnTo>
                  <a:lnTo>
                    <a:pt x="320141" y="674611"/>
                  </a:lnTo>
                  <a:lnTo>
                    <a:pt x="320205" y="687666"/>
                  </a:lnTo>
                  <a:lnTo>
                    <a:pt x="319659" y="697522"/>
                  </a:lnTo>
                  <a:lnTo>
                    <a:pt x="317957" y="715581"/>
                  </a:lnTo>
                  <a:lnTo>
                    <a:pt x="318071" y="716978"/>
                  </a:lnTo>
                  <a:lnTo>
                    <a:pt x="318071" y="717791"/>
                  </a:lnTo>
                  <a:lnTo>
                    <a:pt x="318414" y="721601"/>
                  </a:lnTo>
                  <a:lnTo>
                    <a:pt x="318541" y="731761"/>
                  </a:lnTo>
                  <a:lnTo>
                    <a:pt x="326250" y="731761"/>
                  </a:lnTo>
                  <a:lnTo>
                    <a:pt x="333883" y="733031"/>
                  </a:lnTo>
                  <a:lnTo>
                    <a:pt x="341464" y="733031"/>
                  </a:lnTo>
                  <a:lnTo>
                    <a:pt x="352488" y="735571"/>
                  </a:lnTo>
                  <a:lnTo>
                    <a:pt x="385559" y="739381"/>
                  </a:lnTo>
                  <a:lnTo>
                    <a:pt x="435114" y="748271"/>
                  </a:lnTo>
                  <a:lnTo>
                    <a:pt x="466737" y="755891"/>
                  </a:lnTo>
                  <a:lnTo>
                    <a:pt x="482765" y="758431"/>
                  </a:lnTo>
                  <a:lnTo>
                    <a:pt x="498983" y="759701"/>
                  </a:lnTo>
                  <a:lnTo>
                    <a:pt x="517918" y="758431"/>
                  </a:lnTo>
                  <a:lnTo>
                    <a:pt x="536473" y="755891"/>
                  </a:lnTo>
                  <a:lnTo>
                    <a:pt x="554634" y="750811"/>
                  </a:lnTo>
                  <a:lnTo>
                    <a:pt x="572376" y="743191"/>
                  </a:lnTo>
                  <a:lnTo>
                    <a:pt x="609206" y="727951"/>
                  </a:lnTo>
                  <a:lnTo>
                    <a:pt x="626668" y="721601"/>
                  </a:lnTo>
                  <a:lnTo>
                    <a:pt x="637565" y="719061"/>
                  </a:lnTo>
                  <a:lnTo>
                    <a:pt x="656310" y="716521"/>
                  </a:lnTo>
                  <a:lnTo>
                    <a:pt x="675068" y="715251"/>
                  </a:lnTo>
                  <a:lnTo>
                    <a:pt x="693889" y="715251"/>
                  </a:lnTo>
                  <a:lnTo>
                    <a:pt x="712838" y="717791"/>
                  </a:lnTo>
                  <a:lnTo>
                    <a:pt x="723138" y="719061"/>
                  </a:lnTo>
                  <a:lnTo>
                    <a:pt x="743940" y="719061"/>
                  </a:lnTo>
                  <a:lnTo>
                    <a:pt x="754214" y="716521"/>
                  </a:lnTo>
                  <a:lnTo>
                    <a:pt x="757047" y="715251"/>
                  </a:lnTo>
                  <a:lnTo>
                    <a:pt x="768400" y="710171"/>
                  </a:lnTo>
                  <a:lnTo>
                    <a:pt x="793064" y="674611"/>
                  </a:lnTo>
                  <a:lnTo>
                    <a:pt x="801598" y="636511"/>
                  </a:lnTo>
                  <a:lnTo>
                    <a:pt x="807554" y="581901"/>
                  </a:lnTo>
                  <a:lnTo>
                    <a:pt x="807554" y="581317"/>
                  </a:lnTo>
                  <a:close/>
                </a:path>
                <a:path w="1008379" h="1009650">
                  <a:moveTo>
                    <a:pt x="829678" y="828586"/>
                  </a:moveTo>
                  <a:lnTo>
                    <a:pt x="829551" y="816851"/>
                  </a:lnTo>
                  <a:lnTo>
                    <a:pt x="829551" y="816559"/>
                  </a:lnTo>
                  <a:lnTo>
                    <a:pt x="824407" y="811733"/>
                  </a:lnTo>
                  <a:lnTo>
                    <a:pt x="818248" y="811936"/>
                  </a:lnTo>
                  <a:lnTo>
                    <a:pt x="811987" y="812139"/>
                  </a:lnTo>
                  <a:lnTo>
                    <a:pt x="807618" y="817041"/>
                  </a:lnTo>
                  <a:lnTo>
                    <a:pt x="807669" y="818070"/>
                  </a:lnTo>
                  <a:lnTo>
                    <a:pt x="808291" y="829551"/>
                  </a:lnTo>
                  <a:lnTo>
                    <a:pt x="812888" y="834631"/>
                  </a:lnTo>
                  <a:lnTo>
                    <a:pt x="824572" y="834631"/>
                  </a:lnTo>
                  <a:lnTo>
                    <a:pt x="829678" y="829551"/>
                  </a:lnTo>
                  <a:lnTo>
                    <a:pt x="829665" y="828598"/>
                  </a:lnTo>
                  <a:close/>
                </a:path>
                <a:path w="1008379" h="1009650">
                  <a:moveTo>
                    <a:pt x="833640" y="54241"/>
                  </a:moveTo>
                  <a:lnTo>
                    <a:pt x="828992" y="49288"/>
                  </a:lnTo>
                  <a:lnTo>
                    <a:pt x="823239" y="49047"/>
                  </a:lnTo>
                  <a:lnTo>
                    <a:pt x="817460" y="48806"/>
                  </a:lnTo>
                  <a:lnTo>
                    <a:pt x="812647" y="53162"/>
                  </a:lnTo>
                  <a:lnTo>
                    <a:pt x="812177" y="64338"/>
                  </a:lnTo>
                  <a:lnTo>
                    <a:pt x="816825" y="69443"/>
                  </a:lnTo>
                  <a:lnTo>
                    <a:pt x="827595" y="70053"/>
                  </a:lnTo>
                  <a:lnTo>
                    <a:pt x="832929" y="65151"/>
                  </a:lnTo>
                  <a:lnTo>
                    <a:pt x="833640" y="54241"/>
                  </a:lnTo>
                  <a:close/>
                </a:path>
                <a:path w="1008379" h="1009650">
                  <a:moveTo>
                    <a:pt x="833653" y="181851"/>
                  </a:moveTo>
                  <a:lnTo>
                    <a:pt x="828992" y="176771"/>
                  </a:lnTo>
                  <a:lnTo>
                    <a:pt x="817473" y="176771"/>
                  </a:lnTo>
                  <a:lnTo>
                    <a:pt x="812647" y="180581"/>
                  </a:lnTo>
                  <a:lnTo>
                    <a:pt x="812190" y="192011"/>
                  </a:lnTo>
                  <a:lnTo>
                    <a:pt x="816838" y="197091"/>
                  </a:lnTo>
                  <a:lnTo>
                    <a:pt x="827595" y="197091"/>
                  </a:lnTo>
                  <a:lnTo>
                    <a:pt x="832942" y="193281"/>
                  </a:lnTo>
                  <a:lnTo>
                    <a:pt x="833653" y="181851"/>
                  </a:lnTo>
                  <a:close/>
                </a:path>
                <a:path w="1008379" h="1009650">
                  <a:moveTo>
                    <a:pt x="886828" y="263131"/>
                  </a:moveTo>
                  <a:lnTo>
                    <a:pt x="885558" y="251701"/>
                  </a:lnTo>
                  <a:lnTo>
                    <a:pt x="881164" y="247891"/>
                  </a:lnTo>
                  <a:lnTo>
                    <a:pt x="869543" y="249161"/>
                  </a:lnTo>
                  <a:lnTo>
                    <a:pt x="865390" y="252971"/>
                  </a:lnTo>
                  <a:lnTo>
                    <a:pt x="866368" y="265671"/>
                  </a:lnTo>
                  <a:lnTo>
                    <a:pt x="871207" y="269481"/>
                  </a:lnTo>
                  <a:lnTo>
                    <a:pt x="877303" y="268211"/>
                  </a:lnTo>
                  <a:lnTo>
                    <a:pt x="883297" y="268211"/>
                  </a:lnTo>
                  <a:lnTo>
                    <a:pt x="886828" y="263131"/>
                  </a:lnTo>
                  <a:close/>
                </a:path>
                <a:path w="1008379" h="1009650">
                  <a:moveTo>
                    <a:pt x="886828" y="135737"/>
                  </a:moveTo>
                  <a:lnTo>
                    <a:pt x="885545" y="123939"/>
                  </a:lnTo>
                  <a:lnTo>
                    <a:pt x="881151" y="120383"/>
                  </a:lnTo>
                  <a:lnTo>
                    <a:pt x="869530" y="121031"/>
                  </a:lnTo>
                  <a:lnTo>
                    <a:pt x="865378" y="125857"/>
                  </a:lnTo>
                  <a:lnTo>
                    <a:pt x="866355" y="137642"/>
                  </a:lnTo>
                  <a:lnTo>
                    <a:pt x="871194" y="141516"/>
                  </a:lnTo>
                  <a:lnTo>
                    <a:pt x="877290" y="140919"/>
                  </a:lnTo>
                  <a:lnTo>
                    <a:pt x="883297" y="140335"/>
                  </a:lnTo>
                  <a:lnTo>
                    <a:pt x="886828" y="135737"/>
                  </a:lnTo>
                  <a:close/>
                </a:path>
                <a:path w="1008379" h="1009650">
                  <a:moveTo>
                    <a:pt x="892060" y="758431"/>
                  </a:moveTo>
                  <a:lnTo>
                    <a:pt x="892048" y="758050"/>
                  </a:lnTo>
                  <a:lnTo>
                    <a:pt x="891921" y="753694"/>
                  </a:lnTo>
                  <a:lnTo>
                    <a:pt x="891743" y="747001"/>
                  </a:lnTo>
                  <a:lnTo>
                    <a:pt x="891730" y="746417"/>
                  </a:lnTo>
                  <a:lnTo>
                    <a:pt x="886968" y="741489"/>
                  </a:lnTo>
                  <a:lnTo>
                    <a:pt x="875690" y="740943"/>
                  </a:lnTo>
                  <a:lnTo>
                    <a:pt x="870343" y="746201"/>
                  </a:lnTo>
                  <a:lnTo>
                    <a:pt x="870254" y="752195"/>
                  </a:lnTo>
                  <a:lnTo>
                    <a:pt x="870165" y="758304"/>
                  </a:lnTo>
                  <a:lnTo>
                    <a:pt x="870178" y="758431"/>
                  </a:lnTo>
                  <a:lnTo>
                    <a:pt x="875169" y="763511"/>
                  </a:lnTo>
                  <a:lnTo>
                    <a:pt x="887018" y="763511"/>
                  </a:lnTo>
                  <a:lnTo>
                    <a:pt x="892060" y="758431"/>
                  </a:lnTo>
                  <a:close/>
                </a:path>
                <a:path w="1008379" h="1009650">
                  <a:moveTo>
                    <a:pt x="940028" y="341871"/>
                  </a:moveTo>
                  <a:lnTo>
                    <a:pt x="934885" y="336791"/>
                  </a:lnTo>
                  <a:lnTo>
                    <a:pt x="923861" y="336791"/>
                  </a:lnTo>
                  <a:lnTo>
                    <a:pt x="919200" y="341871"/>
                  </a:lnTo>
                  <a:lnTo>
                    <a:pt x="919010" y="353301"/>
                  </a:lnTo>
                  <a:lnTo>
                    <a:pt x="923302" y="357111"/>
                  </a:lnTo>
                  <a:lnTo>
                    <a:pt x="934847" y="357111"/>
                  </a:lnTo>
                  <a:lnTo>
                    <a:pt x="939825" y="353301"/>
                  </a:lnTo>
                  <a:lnTo>
                    <a:pt x="940028" y="341871"/>
                  </a:lnTo>
                  <a:close/>
                </a:path>
                <a:path w="1008379" h="1009650">
                  <a:moveTo>
                    <a:pt x="942530" y="672071"/>
                  </a:moveTo>
                  <a:lnTo>
                    <a:pt x="942492" y="670839"/>
                  </a:lnTo>
                  <a:lnTo>
                    <a:pt x="942251" y="659574"/>
                  </a:lnTo>
                  <a:lnTo>
                    <a:pt x="942251" y="659371"/>
                  </a:lnTo>
                  <a:lnTo>
                    <a:pt x="942238" y="658837"/>
                  </a:lnTo>
                  <a:lnTo>
                    <a:pt x="936980" y="653897"/>
                  </a:lnTo>
                  <a:lnTo>
                    <a:pt x="925322" y="654342"/>
                  </a:lnTo>
                  <a:lnTo>
                    <a:pt x="920864" y="658926"/>
                  </a:lnTo>
                  <a:lnTo>
                    <a:pt x="920534" y="671055"/>
                  </a:lnTo>
                  <a:lnTo>
                    <a:pt x="920534" y="672071"/>
                  </a:lnTo>
                  <a:lnTo>
                    <a:pt x="925055" y="675881"/>
                  </a:lnTo>
                  <a:lnTo>
                    <a:pt x="937615" y="675881"/>
                  </a:lnTo>
                  <a:lnTo>
                    <a:pt x="942530" y="672071"/>
                  </a:lnTo>
                  <a:close/>
                </a:path>
                <a:path w="1008379" h="1009650">
                  <a:moveTo>
                    <a:pt x="963955" y="594461"/>
                  </a:moveTo>
                  <a:lnTo>
                    <a:pt x="963498" y="582269"/>
                  </a:lnTo>
                  <a:lnTo>
                    <a:pt x="958354" y="577583"/>
                  </a:lnTo>
                  <a:lnTo>
                    <a:pt x="946632" y="578167"/>
                  </a:lnTo>
                  <a:lnTo>
                    <a:pt x="942073" y="582968"/>
                  </a:lnTo>
                  <a:lnTo>
                    <a:pt x="941920" y="594804"/>
                  </a:lnTo>
                  <a:lnTo>
                    <a:pt x="941920" y="595871"/>
                  </a:lnTo>
                  <a:lnTo>
                    <a:pt x="946823" y="599681"/>
                  </a:lnTo>
                  <a:lnTo>
                    <a:pt x="959167" y="599681"/>
                  </a:lnTo>
                  <a:lnTo>
                    <a:pt x="963955" y="594601"/>
                  </a:lnTo>
                  <a:lnTo>
                    <a:pt x="963942" y="594474"/>
                  </a:lnTo>
                  <a:close/>
                </a:path>
                <a:path w="1008379" h="1009650">
                  <a:moveTo>
                    <a:pt x="965581" y="513321"/>
                  </a:moveTo>
                  <a:lnTo>
                    <a:pt x="965530" y="501891"/>
                  </a:lnTo>
                  <a:lnTo>
                    <a:pt x="960310" y="496811"/>
                  </a:lnTo>
                  <a:lnTo>
                    <a:pt x="948016" y="496811"/>
                  </a:lnTo>
                  <a:lnTo>
                    <a:pt x="943635" y="501891"/>
                  </a:lnTo>
                  <a:lnTo>
                    <a:pt x="944079" y="514591"/>
                  </a:lnTo>
                  <a:lnTo>
                    <a:pt x="948448" y="518401"/>
                  </a:lnTo>
                  <a:lnTo>
                    <a:pt x="960374" y="518401"/>
                  </a:lnTo>
                  <a:lnTo>
                    <a:pt x="965581" y="513321"/>
                  </a:lnTo>
                  <a:close/>
                </a:path>
                <a:path w="1008379" h="1009650">
                  <a:moveTo>
                    <a:pt x="965581" y="386092"/>
                  </a:moveTo>
                  <a:lnTo>
                    <a:pt x="965530" y="374230"/>
                  </a:lnTo>
                  <a:lnTo>
                    <a:pt x="960297" y="369227"/>
                  </a:lnTo>
                  <a:lnTo>
                    <a:pt x="954278" y="369341"/>
                  </a:lnTo>
                  <a:lnTo>
                    <a:pt x="948004" y="369468"/>
                  </a:lnTo>
                  <a:lnTo>
                    <a:pt x="943622" y="374243"/>
                  </a:lnTo>
                  <a:lnTo>
                    <a:pt x="944067" y="386626"/>
                  </a:lnTo>
                  <a:lnTo>
                    <a:pt x="948448" y="390944"/>
                  </a:lnTo>
                  <a:lnTo>
                    <a:pt x="960361" y="391160"/>
                  </a:lnTo>
                  <a:lnTo>
                    <a:pt x="965581" y="386092"/>
                  </a:lnTo>
                  <a:close/>
                </a:path>
                <a:path w="1008379" h="1009650">
                  <a:moveTo>
                    <a:pt x="965923" y="438391"/>
                  </a:moveTo>
                  <a:lnTo>
                    <a:pt x="965441" y="426961"/>
                  </a:lnTo>
                  <a:lnTo>
                    <a:pt x="960843" y="423151"/>
                  </a:lnTo>
                  <a:lnTo>
                    <a:pt x="948512" y="423151"/>
                  </a:lnTo>
                  <a:lnTo>
                    <a:pt x="944016" y="426961"/>
                  </a:lnTo>
                  <a:lnTo>
                    <a:pt x="944029" y="439661"/>
                  </a:lnTo>
                  <a:lnTo>
                    <a:pt x="948969" y="444741"/>
                  </a:lnTo>
                  <a:lnTo>
                    <a:pt x="960831" y="444741"/>
                  </a:lnTo>
                  <a:lnTo>
                    <a:pt x="965923" y="438391"/>
                  </a:lnTo>
                  <a:close/>
                </a:path>
                <a:path w="1008379" h="1009650">
                  <a:moveTo>
                    <a:pt x="1007935" y="524040"/>
                  </a:moveTo>
                  <a:lnTo>
                    <a:pt x="1007325" y="485736"/>
                  </a:lnTo>
                  <a:lnTo>
                    <a:pt x="1004379" y="444030"/>
                  </a:lnTo>
                  <a:lnTo>
                    <a:pt x="997635" y="403098"/>
                  </a:lnTo>
                  <a:lnTo>
                    <a:pt x="987463" y="362877"/>
                  </a:lnTo>
                  <a:lnTo>
                    <a:pt x="974204" y="323253"/>
                  </a:lnTo>
                  <a:lnTo>
                    <a:pt x="965568" y="303174"/>
                  </a:lnTo>
                  <a:lnTo>
                    <a:pt x="965441" y="299720"/>
                  </a:lnTo>
                  <a:lnTo>
                    <a:pt x="963155" y="297535"/>
                  </a:lnTo>
                  <a:lnTo>
                    <a:pt x="955357" y="279374"/>
                  </a:lnTo>
                  <a:lnTo>
                    <a:pt x="932751" y="238340"/>
                  </a:lnTo>
                  <a:lnTo>
                    <a:pt x="926846" y="229755"/>
                  </a:lnTo>
                  <a:lnTo>
                    <a:pt x="929271" y="229768"/>
                  </a:lnTo>
                  <a:lnTo>
                    <a:pt x="934847" y="229831"/>
                  </a:lnTo>
                  <a:lnTo>
                    <a:pt x="939825" y="225132"/>
                  </a:lnTo>
                  <a:lnTo>
                    <a:pt x="940028" y="214490"/>
                  </a:lnTo>
                  <a:lnTo>
                    <a:pt x="934885" y="209308"/>
                  </a:lnTo>
                  <a:lnTo>
                    <a:pt x="923848" y="209080"/>
                  </a:lnTo>
                  <a:lnTo>
                    <a:pt x="919187" y="213677"/>
                  </a:lnTo>
                  <a:lnTo>
                    <a:pt x="919099" y="218490"/>
                  </a:lnTo>
                  <a:lnTo>
                    <a:pt x="906462" y="200063"/>
                  </a:lnTo>
                  <a:lnTo>
                    <a:pt x="876617" y="164490"/>
                  </a:lnTo>
                  <a:lnTo>
                    <a:pt x="843292" y="131533"/>
                  </a:lnTo>
                  <a:lnTo>
                    <a:pt x="806589" y="101117"/>
                  </a:lnTo>
                  <a:lnTo>
                    <a:pt x="763612" y="72021"/>
                  </a:lnTo>
                  <a:lnTo>
                    <a:pt x="718235" y="48018"/>
                  </a:lnTo>
                  <a:lnTo>
                    <a:pt x="670585" y="28829"/>
                  </a:lnTo>
                  <a:lnTo>
                    <a:pt x="620788" y="14185"/>
                  </a:lnTo>
                  <a:lnTo>
                    <a:pt x="578015" y="5664"/>
                  </a:lnTo>
                  <a:lnTo>
                    <a:pt x="535025" y="965"/>
                  </a:lnTo>
                  <a:lnTo>
                    <a:pt x="491769" y="0"/>
                  </a:lnTo>
                  <a:lnTo>
                    <a:pt x="448271" y="2717"/>
                  </a:lnTo>
                  <a:lnTo>
                    <a:pt x="397459" y="10960"/>
                  </a:lnTo>
                  <a:lnTo>
                    <a:pt x="348500" y="24688"/>
                  </a:lnTo>
                  <a:lnTo>
                    <a:pt x="301218" y="43446"/>
                  </a:lnTo>
                  <a:lnTo>
                    <a:pt x="255473" y="66827"/>
                  </a:lnTo>
                  <a:lnTo>
                    <a:pt x="196443" y="104990"/>
                  </a:lnTo>
                  <a:lnTo>
                    <a:pt x="143217" y="150901"/>
                  </a:lnTo>
                  <a:lnTo>
                    <a:pt x="118884" y="178079"/>
                  </a:lnTo>
                  <a:lnTo>
                    <a:pt x="118833" y="175920"/>
                  </a:lnTo>
                  <a:lnTo>
                    <a:pt x="114147" y="171310"/>
                  </a:lnTo>
                  <a:lnTo>
                    <a:pt x="102577" y="171145"/>
                  </a:lnTo>
                  <a:lnTo>
                    <a:pt x="97307" y="176441"/>
                  </a:lnTo>
                  <a:lnTo>
                    <a:pt x="97650" y="188023"/>
                  </a:lnTo>
                  <a:lnTo>
                    <a:pt x="103314" y="193078"/>
                  </a:lnTo>
                  <a:lnTo>
                    <a:pt x="106413" y="192862"/>
                  </a:lnTo>
                  <a:lnTo>
                    <a:pt x="80416" y="228879"/>
                  </a:lnTo>
                  <a:lnTo>
                    <a:pt x="75755" y="237032"/>
                  </a:lnTo>
                  <a:lnTo>
                    <a:pt x="72288" y="237058"/>
                  </a:lnTo>
                  <a:lnTo>
                    <a:pt x="67779" y="241515"/>
                  </a:lnTo>
                  <a:lnTo>
                    <a:pt x="67500" y="251460"/>
                  </a:lnTo>
                  <a:lnTo>
                    <a:pt x="55664" y="272161"/>
                  </a:lnTo>
                  <a:lnTo>
                    <a:pt x="35344" y="318350"/>
                  </a:lnTo>
                  <a:lnTo>
                    <a:pt x="14033" y="390309"/>
                  </a:lnTo>
                  <a:lnTo>
                    <a:pt x="2184" y="464350"/>
                  </a:lnTo>
                  <a:lnTo>
                    <a:pt x="0" y="500557"/>
                  </a:lnTo>
                  <a:lnTo>
                    <a:pt x="4635" y="573011"/>
                  </a:lnTo>
                  <a:lnTo>
                    <a:pt x="22072" y="654291"/>
                  </a:lnTo>
                  <a:lnTo>
                    <a:pt x="37820" y="698741"/>
                  </a:lnTo>
                  <a:lnTo>
                    <a:pt x="57683" y="740651"/>
                  </a:lnTo>
                  <a:lnTo>
                    <a:pt x="81521" y="780021"/>
                  </a:lnTo>
                  <a:lnTo>
                    <a:pt x="109156" y="818121"/>
                  </a:lnTo>
                  <a:lnTo>
                    <a:pt x="140474" y="853681"/>
                  </a:lnTo>
                  <a:lnTo>
                    <a:pt x="184048" y="893051"/>
                  </a:lnTo>
                  <a:lnTo>
                    <a:pt x="232244" y="927341"/>
                  </a:lnTo>
                  <a:lnTo>
                    <a:pt x="235877" y="929881"/>
                  </a:lnTo>
                  <a:lnTo>
                    <a:pt x="240398" y="931151"/>
                  </a:lnTo>
                  <a:lnTo>
                    <a:pt x="244678" y="932421"/>
                  </a:lnTo>
                  <a:lnTo>
                    <a:pt x="252552" y="933691"/>
                  </a:lnTo>
                  <a:lnTo>
                    <a:pt x="260438" y="933691"/>
                  </a:lnTo>
                  <a:lnTo>
                    <a:pt x="276199" y="934961"/>
                  </a:lnTo>
                  <a:lnTo>
                    <a:pt x="276860" y="933691"/>
                  </a:lnTo>
                  <a:lnTo>
                    <a:pt x="276606" y="933526"/>
                  </a:lnTo>
                  <a:lnTo>
                    <a:pt x="276860" y="932561"/>
                  </a:lnTo>
                  <a:lnTo>
                    <a:pt x="227533" y="901788"/>
                  </a:lnTo>
                  <a:lnTo>
                    <a:pt x="187540" y="870877"/>
                  </a:lnTo>
                  <a:lnTo>
                    <a:pt x="151384" y="836358"/>
                  </a:lnTo>
                  <a:lnTo>
                    <a:pt x="119037" y="798258"/>
                  </a:lnTo>
                  <a:lnTo>
                    <a:pt x="90500" y="756539"/>
                  </a:lnTo>
                  <a:lnTo>
                    <a:pt x="65798" y="711200"/>
                  </a:lnTo>
                  <a:lnTo>
                    <a:pt x="49961" y="674865"/>
                  </a:lnTo>
                  <a:lnTo>
                    <a:pt x="37134" y="637667"/>
                  </a:lnTo>
                  <a:lnTo>
                    <a:pt x="27292" y="599605"/>
                  </a:lnTo>
                  <a:lnTo>
                    <a:pt x="20434" y="560705"/>
                  </a:lnTo>
                  <a:lnTo>
                    <a:pt x="17589" y="533641"/>
                  </a:lnTo>
                  <a:lnTo>
                    <a:pt x="17576" y="533450"/>
                  </a:lnTo>
                  <a:lnTo>
                    <a:pt x="17437" y="530263"/>
                  </a:lnTo>
                  <a:lnTo>
                    <a:pt x="16459" y="507695"/>
                  </a:lnTo>
                  <a:lnTo>
                    <a:pt x="18846" y="452361"/>
                  </a:lnTo>
                  <a:lnTo>
                    <a:pt x="27012" y="400291"/>
                  </a:lnTo>
                  <a:lnTo>
                    <a:pt x="40271" y="351459"/>
                  </a:lnTo>
                  <a:lnTo>
                    <a:pt x="40830" y="349478"/>
                  </a:lnTo>
                  <a:lnTo>
                    <a:pt x="41109" y="348767"/>
                  </a:lnTo>
                  <a:lnTo>
                    <a:pt x="47891" y="332359"/>
                  </a:lnTo>
                  <a:lnTo>
                    <a:pt x="59791" y="332460"/>
                  </a:lnTo>
                  <a:lnTo>
                    <a:pt x="64681" y="327418"/>
                  </a:lnTo>
                  <a:lnTo>
                    <a:pt x="64592" y="321233"/>
                  </a:lnTo>
                  <a:lnTo>
                    <a:pt x="64503" y="314833"/>
                  </a:lnTo>
                  <a:lnTo>
                    <a:pt x="59817" y="310438"/>
                  </a:lnTo>
                  <a:lnTo>
                    <a:pt x="56896" y="310553"/>
                  </a:lnTo>
                  <a:lnTo>
                    <a:pt x="60223" y="302501"/>
                  </a:lnTo>
                  <a:lnTo>
                    <a:pt x="83781" y="258089"/>
                  </a:lnTo>
                  <a:lnTo>
                    <a:pt x="88925" y="252996"/>
                  </a:lnTo>
                  <a:lnTo>
                    <a:pt x="89052" y="249669"/>
                  </a:lnTo>
                  <a:lnTo>
                    <a:pt x="110591" y="217411"/>
                  </a:lnTo>
                  <a:lnTo>
                    <a:pt x="138823" y="181851"/>
                  </a:lnTo>
                  <a:lnTo>
                    <a:pt x="169887" y="148831"/>
                  </a:lnTo>
                  <a:lnTo>
                    <a:pt x="203835" y="118351"/>
                  </a:lnTo>
                  <a:lnTo>
                    <a:pt x="240741" y="91681"/>
                  </a:lnTo>
                  <a:lnTo>
                    <a:pt x="305816" y="56121"/>
                  </a:lnTo>
                  <a:lnTo>
                    <a:pt x="375970" y="31991"/>
                  </a:lnTo>
                  <a:lnTo>
                    <a:pt x="417779" y="23101"/>
                  </a:lnTo>
                  <a:lnTo>
                    <a:pt x="459943" y="16751"/>
                  </a:lnTo>
                  <a:lnTo>
                    <a:pt x="502450" y="14211"/>
                  </a:lnTo>
                  <a:lnTo>
                    <a:pt x="545274" y="16751"/>
                  </a:lnTo>
                  <a:lnTo>
                    <a:pt x="592645" y="21831"/>
                  </a:lnTo>
                  <a:lnTo>
                    <a:pt x="638543" y="33261"/>
                  </a:lnTo>
                  <a:lnTo>
                    <a:pt x="682967" y="47231"/>
                  </a:lnTo>
                  <a:lnTo>
                    <a:pt x="725868" y="67551"/>
                  </a:lnTo>
                  <a:lnTo>
                    <a:pt x="767257" y="91681"/>
                  </a:lnTo>
                  <a:lnTo>
                    <a:pt x="806792" y="119621"/>
                  </a:lnTo>
                  <a:lnTo>
                    <a:pt x="842683" y="150101"/>
                  </a:lnTo>
                  <a:lnTo>
                    <a:pt x="875017" y="185661"/>
                  </a:lnTo>
                  <a:lnTo>
                    <a:pt x="903897" y="222491"/>
                  </a:lnTo>
                  <a:lnTo>
                    <a:pt x="929386" y="263131"/>
                  </a:lnTo>
                  <a:lnTo>
                    <a:pt x="946670" y="296760"/>
                  </a:lnTo>
                  <a:lnTo>
                    <a:pt x="944016" y="299351"/>
                  </a:lnTo>
                  <a:lnTo>
                    <a:pt x="944016" y="305854"/>
                  </a:lnTo>
                  <a:lnTo>
                    <a:pt x="944016" y="312039"/>
                  </a:lnTo>
                  <a:lnTo>
                    <a:pt x="948969" y="316992"/>
                  </a:lnTo>
                  <a:lnTo>
                    <a:pt x="955916" y="316852"/>
                  </a:lnTo>
                  <a:lnTo>
                    <a:pt x="966736" y="343141"/>
                  </a:lnTo>
                  <a:lnTo>
                    <a:pt x="978115" y="382511"/>
                  </a:lnTo>
                  <a:lnTo>
                    <a:pt x="986205" y="421881"/>
                  </a:lnTo>
                  <a:lnTo>
                    <a:pt x="991476" y="462521"/>
                  </a:lnTo>
                  <a:lnTo>
                    <a:pt x="992987" y="494995"/>
                  </a:lnTo>
                  <a:lnTo>
                    <a:pt x="991743" y="527189"/>
                  </a:lnTo>
                  <a:lnTo>
                    <a:pt x="984338" y="592620"/>
                  </a:lnTo>
                  <a:lnTo>
                    <a:pt x="973429" y="643712"/>
                  </a:lnTo>
                  <a:lnTo>
                    <a:pt x="946810" y="708660"/>
                  </a:lnTo>
                  <a:lnTo>
                    <a:pt x="921842" y="754354"/>
                  </a:lnTo>
                  <a:lnTo>
                    <a:pt x="892619" y="797140"/>
                  </a:lnTo>
                  <a:lnTo>
                    <a:pt x="858926" y="836853"/>
                  </a:lnTo>
                  <a:lnTo>
                    <a:pt x="820521" y="873315"/>
                  </a:lnTo>
                  <a:lnTo>
                    <a:pt x="789139" y="896924"/>
                  </a:lnTo>
                  <a:lnTo>
                    <a:pt x="753300" y="919518"/>
                  </a:lnTo>
                  <a:lnTo>
                    <a:pt x="748220" y="923023"/>
                  </a:lnTo>
                  <a:lnTo>
                    <a:pt x="748372" y="923455"/>
                  </a:lnTo>
                  <a:lnTo>
                    <a:pt x="748220" y="923531"/>
                  </a:lnTo>
                  <a:lnTo>
                    <a:pt x="748957" y="926071"/>
                  </a:lnTo>
                  <a:lnTo>
                    <a:pt x="769277" y="922261"/>
                  </a:lnTo>
                  <a:lnTo>
                    <a:pt x="779437" y="919721"/>
                  </a:lnTo>
                  <a:lnTo>
                    <a:pt x="791692" y="917181"/>
                  </a:lnTo>
                  <a:lnTo>
                    <a:pt x="826249" y="890511"/>
                  </a:lnTo>
                  <a:lnTo>
                    <a:pt x="855497" y="863841"/>
                  </a:lnTo>
                  <a:lnTo>
                    <a:pt x="882738" y="835901"/>
                  </a:lnTo>
                  <a:lnTo>
                    <a:pt x="907491" y="805421"/>
                  </a:lnTo>
                  <a:lnTo>
                    <a:pt x="941870" y="754621"/>
                  </a:lnTo>
                  <a:lnTo>
                    <a:pt x="968717" y="698741"/>
                  </a:lnTo>
                  <a:lnTo>
                    <a:pt x="982459" y="656831"/>
                  </a:lnTo>
                  <a:lnTo>
                    <a:pt x="994524" y="614921"/>
                  </a:lnTo>
                  <a:lnTo>
                    <a:pt x="1005039" y="562851"/>
                  </a:lnTo>
                  <a:lnTo>
                    <a:pt x="1007833" y="527291"/>
                  </a:lnTo>
                  <a:lnTo>
                    <a:pt x="1007821" y="526745"/>
                  </a:lnTo>
                  <a:lnTo>
                    <a:pt x="1007935" y="52404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2010498" y="4611598"/>
            <a:ext cx="123825" cy="76200"/>
          </a:xfrm>
          <a:custGeom>
            <a:avLst/>
            <a:gdLst/>
            <a:ahLst/>
            <a:cxnLst/>
            <a:rect l="l" t="t" r="r" b="b"/>
            <a:pathLst>
              <a:path w="123825" h="76200">
                <a:moveTo>
                  <a:pt x="14732" y="69291"/>
                </a:moveTo>
                <a:lnTo>
                  <a:pt x="13995" y="66484"/>
                </a:lnTo>
                <a:lnTo>
                  <a:pt x="10515" y="62357"/>
                </a:lnTo>
                <a:lnTo>
                  <a:pt x="9017" y="60274"/>
                </a:lnTo>
                <a:lnTo>
                  <a:pt x="3454" y="61874"/>
                </a:lnTo>
                <a:lnTo>
                  <a:pt x="1397" y="63461"/>
                </a:lnTo>
                <a:lnTo>
                  <a:pt x="762" y="67411"/>
                </a:lnTo>
                <a:lnTo>
                  <a:pt x="431" y="68275"/>
                </a:lnTo>
                <a:lnTo>
                  <a:pt x="0" y="73444"/>
                </a:lnTo>
                <a:lnTo>
                  <a:pt x="2451" y="75946"/>
                </a:lnTo>
                <a:lnTo>
                  <a:pt x="7594" y="75730"/>
                </a:lnTo>
                <a:lnTo>
                  <a:pt x="9550" y="75704"/>
                </a:lnTo>
                <a:lnTo>
                  <a:pt x="12242" y="75438"/>
                </a:lnTo>
                <a:lnTo>
                  <a:pt x="14732" y="69291"/>
                </a:lnTo>
                <a:close/>
              </a:path>
              <a:path w="123825" h="76200">
                <a:moveTo>
                  <a:pt x="65303" y="36474"/>
                </a:moveTo>
                <a:lnTo>
                  <a:pt x="63550" y="30048"/>
                </a:lnTo>
                <a:lnTo>
                  <a:pt x="63017" y="28409"/>
                </a:lnTo>
                <a:lnTo>
                  <a:pt x="60807" y="25095"/>
                </a:lnTo>
                <a:lnTo>
                  <a:pt x="58204" y="24549"/>
                </a:lnTo>
                <a:lnTo>
                  <a:pt x="54698" y="26758"/>
                </a:lnTo>
                <a:lnTo>
                  <a:pt x="53111" y="27927"/>
                </a:lnTo>
                <a:lnTo>
                  <a:pt x="49403" y="31775"/>
                </a:lnTo>
                <a:lnTo>
                  <a:pt x="49161" y="34798"/>
                </a:lnTo>
                <a:lnTo>
                  <a:pt x="51396" y="40373"/>
                </a:lnTo>
                <a:lnTo>
                  <a:pt x="53289" y="41783"/>
                </a:lnTo>
                <a:lnTo>
                  <a:pt x="56045" y="41833"/>
                </a:lnTo>
                <a:lnTo>
                  <a:pt x="60998" y="41948"/>
                </a:lnTo>
                <a:lnTo>
                  <a:pt x="65303" y="36474"/>
                </a:lnTo>
                <a:close/>
              </a:path>
              <a:path w="123825" h="76200">
                <a:moveTo>
                  <a:pt x="123507" y="13347"/>
                </a:moveTo>
                <a:lnTo>
                  <a:pt x="121526" y="6223"/>
                </a:lnTo>
                <a:lnTo>
                  <a:pt x="120345" y="4140"/>
                </a:lnTo>
                <a:lnTo>
                  <a:pt x="117767" y="381"/>
                </a:lnTo>
                <a:lnTo>
                  <a:pt x="115087" y="0"/>
                </a:lnTo>
                <a:lnTo>
                  <a:pt x="107416" y="3822"/>
                </a:lnTo>
                <a:lnTo>
                  <a:pt x="106210" y="12103"/>
                </a:lnTo>
                <a:lnTo>
                  <a:pt x="111988" y="17195"/>
                </a:lnTo>
                <a:lnTo>
                  <a:pt x="113411" y="17589"/>
                </a:lnTo>
                <a:lnTo>
                  <a:pt x="113982" y="17881"/>
                </a:lnTo>
                <a:lnTo>
                  <a:pt x="119976" y="17716"/>
                </a:lnTo>
                <a:lnTo>
                  <a:pt x="123507" y="13347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03208" y="4617199"/>
            <a:ext cx="127635" cy="67310"/>
          </a:xfrm>
          <a:custGeom>
            <a:avLst/>
            <a:gdLst/>
            <a:ahLst/>
            <a:cxnLst/>
            <a:rect l="l" t="t" r="r" b="b"/>
            <a:pathLst>
              <a:path w="127635" h="67310">
                <a:moveTo>
                  <a:pt x="15646" y="6413"/>
                </a:moveTo>
                <a:lnTo>
                  <a:pt x="12738" y="2146"/>
                </a:lnTo>
                <a:lnTo>
                  <a:pt x="6858" y="0"/>
                </a:lnTo>
                <a:lnTo>
                  <a:pt x="4191" y="749"/>
                </a:lnTo>
                <a:lnTo>
                  <a:pt x="533" y="5092"/>
                </a:lnTo>
                <a:lnTo>
                  <a:pt x="0" y="8216"/>
                </a:lnTo>
                <a:lnTo>
                  <a:pt x="2819" y="13119"/>
                </a:lnTo>
                <a:lnTo>
                  <a:pt x="5181" y="14922"/>
                </a:lnTo>
                <a:lnTo>
                  <a:pt x="11976" y="16738"/>
                </a:lnTo>
                <a:lnTo>
                  <a:pt x="15468" y="13957"/>
                </a:lnTo>
                <a:lnTo>
                  <a:pt x="15557" y="9994"/>
                </a:lnTo>
                <a:lnTo>
                  <a:pt x="15646" y="6413"/>
                </a:lnTo>
                <a:close/>
              </a:path>
              <a:path w="127635" h="67310">
                <a:moveTo>
                  <a:pt x="72021" y="24053"/>
                </a:moveTo>
                <a:lnTo>
                  <a:pt x="66459" y="20256"/>
                </a:lnTo>
                <a:lnTo>
                  <a:pt x="59982" y="22885"/>
                </a:lnTo>
                <a:lnTo>
                  <a:pt x="59385" y="24257"/>
                </a:lnTo>
                <a:lnTo>
                  <a:pt x="59093" y="29451"/>
                </a:lnTo>
                <a:lnTo>
                  <a:pt x="62077" y="33324"/>
                </a:lnTo>
                <a:lnTo>
                  <a:pt x="68897" y="34937"/>
                </a:lnTo>
                <a:lnTo>
                  <a:pt x="71894" y="32639"/>
                </a:lnTo>
                <a:lnTo>
                  <a:pt x="71945" y="29273"/>
                </a:lnTo>
                <a:lnTo>
                  <a:pt x="72021" y="24053"/>
                </a:lnTo>
                <a:close/>
              </a:path>
              <a:path w="127635" h="67310">
                <a:moveTo>
                  <a:pt x="127038" y="59182"/>
                </a:moveTo>
                <a:lnTo>
                  <a:pt x="124675" y="54356"/>
                </a:lnTo>
                <a:lnTo>
                  <a:pt x="116713" y="52197"/>
                </a:lnTo>
                <a:lnTo>
                  <a:pt x="113614" y="54571"/>
                </a:lnTo>
                <a:lnTo>
                  <a:pt x="113588" y="58508"/>
                </a:lnTo>
                <a:lnTo>
                  <a:pt x="113512" y="60934"/>
                </a:lnTo>
                <a:lnTo>
                  <a:pt x="114465" y="62547"/>
                </a:lnTo>
                <a:lnTo>
                  <a:pt x="116979" y="64287"/>
                </a:lnTo>
                <a:lnTo>
                  <a:pt x="117957" y="64668"/>
                </a:lnTo>
                <a:lnTo>
                  <a:pt x="122161" y="66954"/>
                </a:lnTo>
                <a:lnTo>
                  <a:pt x="124040" y="66319"/>
                </a:lnTo>
                <a:lnTo>
                  <a:pt x="127038" y="59182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386935" y="4401083"/>
            <a:ext cx="1008380" cy="1010285"/>
          </a:xfrm>
          <a:custGeom>
            <a:avLst/>
            <a:gdLst/>
            <a:ahLst/>
            <a:cxnLst/>
            <a:rect l="l" t="t" r="r" b="b"/>
            <a:pathLst>
              <a:path w="1008379" h="1010285">
                <a:moveTo>
                  <a:pt x="75882" y="563105"/>
                </a:moveTo>
                <a:lnTo>
                  <a:pt x="75717" y="556869"/>
                </a:lnTo>
                <a:lnTo>
                  <a:pt x="75552" y="550595"/>
                </a:lnTo>
                <a:lnTo>
                  <a:pt x="70612" y="546036"/>
                </a:lnTo>
                <a:lnTo>
                  <a:pt x="58623" y="546747"/>
                </a:lnTo>
                <a:lnTo>
                  <a:pt x="54127" y="551446"/>
                </a:lnTo>
                <a:lnTo>
                  <a:pt x="54051" y="563130"/>
                </a:lnTo>
                <a:lnTo>
                  <a:pt x="59207" y="568337"/>
                </a:lnTo>
                <a:lnTo>
                  <a:pt x="71145" y="568210"/>
                </a:lnTo>
                <a:lnTo>
                  <a:pt x="75882" y="563105"/>
                </a:lnTo>
                <a:close/>
              </a:path>
              <a:path w="1008379" h="1010285">
                <a:moveTo>
                  <a:pt x="95097" y="655447"/>
                </a:moveTo>
                <a:lnTo>
                  <a:pt x="95072" y="649262"/>
                </a:lnTo>
                <a:lnTo>
                  <a:pt x="95046" y="643191"/>
                </a:lnTo>
                <a:lnTo>
                  <a:pt x="90030" y="638340"/>
                </a:lnTo>
                <a:lnTo>
                  <a:pt x="77787" y="638644"/>
                </a:lnTo>
                <a:lnTo>
                  <a:pt x="73139" y="643648"/>
                </a:lnTo>
                <a:lnTo>
                  <a:pt x="73685" y="655662"/>
                </a:lnTo>
                <a:lnTo>
                  <a:pt x="78143" y="659955"/>
                </a:lnTo>
                <a:lnTo>
                  <a:pt x="90284" y="660146"/>
                </a:lnTo>
                <a:lnTo>
                  <a:pt x="95097" y="655447"/>
                </a:lnTo>
                <a:close/>
              </a:path>
              <a:path w="1008379" h="1010285">
                <a:moveTo>
                  <a:pt x="135496" y="736485"/>
                </a:moveTo>
                <a:lnTo>
                  <a:pt x="130302" y="731266"/>
                </a:lnTo>
                <a:lnTo>
                  <a:pt x="124269" y="731227"/>
                </a:lnTo>
                <a:lnTo>
                  <a:pt x="118249" y="731189"/>
                </a:lnTo>
                <a:lnTo>
                  <a:pt x="113017" y="736384"/>
                </a:lnTo>
                <a:lnTo>
                  <a:pt x="113309" y="747737"/>
                </a:lnTo>
                <a:lnTo>
                  <a:pt x="118211" y="752690"/>
                </a:lnTo>
                <a:lnTo>
                  <a:pt x="129667" y="753198"/>
                </a:lnTo>
                <a:lnTo>
                  <a:pt x="135128" y="748195"/>
                </a:lnTo>
                <a:lnTo>
                  <a:pt x="135496" y="736485"/>
                </a:lnTo>
                <a:close/>
              </a:path>
              <a:path w="1008379" h="1010285">
                <a:moveTo>
                  <a:pt x="153111" y="116573"/>
                </a:moveTo>
                <a:lnTo>
                  <a:pt x="153022" y="105168"/>
                </a:lnTo>
                <a:lnTo>
                  <a:pt x="148259" y="100317"/>
                </a:lnTo>
                <a:lnTo>
                  <a:pt x="136702" y="99847"/>
                </a:lnTo>
                <a:lnTo>
                  <a:pt x="131699" y="104775"/>
                </a:lnTo>
                <a:lnTo>
                  <a:pt x="131762" y="116598"/>
                </a:lnTo>
                <a:lnTo>
                  <a:pt x="136232" y="121196"/>
                </a:lnTo>
                <a:lnTo>
                  <a:pt x="141947" y="121386"/>
                </a:lnTo>
                <a:lnTo>
                  <a:pt x="147916" y="121589"/>
                </a:lnTo>
                <a:lnTo>
                  <a:pt x="153111" y="116573"/>
                </a:lnTo>
                <a:close/>
              </a:path>
              <a:path w="1008379" h="1010285">
                <a:moveTo>
                  <a:pt x="184061" y="810298"/>
                </a:moveTo>
                <a:lnTo>
                  <a:pt x="183654" y="798614"/>
                </a:lnTo>
                <a:lnTo>
                  <a:pt x="178142" y="793648"/>
                </a:lnTo>
                <a:lnTo>
                  <a:pt x="166509" y="794245"/>
                </a:lnTo>
                <a:lnTo>
                  <a:pt x="161785" y="799058"/>
                </a:lnTo>
                <a:lnTo>
                  <a:pt x="161594" y="810628"/>
                </a:lnTo>
                <a:lnTo>
                  <a:pt x="166674" y="815606"/>
                </a:lnTo>
                <a:lnTo>
                  <a:pt x="172821" y="815555"/>
                </a:lnTo>
                <a:lnTo>
                  <a:pt x="178879" y="815505"/>
                </a:lnTo>
                <a:lnTo>
                  <a:pt x="184061" y="810298"/>
                </a:lnTo>
                <a:close/>
              </a:path>
              <a:path w="1008379" h="1010285">
                <a:moveTo>
                  <a:pt x="202514" y="57543"/>
                </a:moveTo>
                <a:lnTo>
                  <a:pt x="202412" y="51727"/>
                </a:lnTo>
                <a:lnTo>
                  <a:pt x="202298" y="45808"/>
                </a:lnTo>
                <a:lnTo>
                  <a:pt x="197980" y="41503"/>
                </a:lnTo>
                <a:lnTo>
                  <a:pt x="186118" y="41313"/>
                </a:lnTo>
                <a:lnTo>
                  <a:pt x="180886" y="46456"/>
                </a:lnTo>
                <a:lnTo>
                  <a:pt x="181229" y="58026"/>
                </a:lnTo>
                <a:lnTo>
                  <a:pt x="186867" y="63119"/>
                </a:lnTo>
                <a:lnTo>
                  <a:pt x="198247" y="62357"/>
                </a:lnTo>
                <a:lnTo>
                  <a:pt x="202514" y="57543"/>
                </a:lnTo>
                <a:close/>
              </a:path>
              <a:path w="1008379" h="1010285">
                <a:moveTo>
                  <a:pt x="248323" y="860907"/>
                </a:moveTo>
                <a:lnTo>
                  <a:pt x="248221" y="848931"/>
                </a:lnTo>
                <a:lnTo>
                  <a:pt x="243128" y="844130"/>
                </a:lnTo>
                <a:lnTo>
                  <a:pt x="236969" y="844296"/>
                </a:lnTo>
                <a:lnTo>
                  <a:pt x="230720" y="844461"/>
                </a:lnTo>
                <a:lnTo>
                  <a:pt x="226123" y="849414"/>
                </a:lnTo>
                <a:lnTo>
                  <a:pt x="226783" y="861415"/>
                </a:lnTo>
                <a:lnTo>
                  <a:pt x="231355" y="865771"/>
                </a:lnTo>
                <a:lnTo>
                  <a:pt x="243255" y="865873"/>
                </a:lnTo>
                <a:lnTo>
                  <a:pt x="248323" y="860907"/>
                </a:lnTo>
                <a:close/>
              </a:path>
              <a:path w="1008379" h="1010285">
                <a:moveTo>
                  <a:pt x="308152" y="905217"/>
                </a:moveTo>
                <a:lnTo>
                  <a:pt x="307670" y="893597"/>
                </a:lnTo>
                <a:lnTo>
                  <a:pt x="302958" y="889038"/>
                </a:lnTo>
                <a:lnTo>
                  <a:pt x="291172" y="888746"/>
                </a:lnTo>
                <a:lnTo>
                  <a:pt x="285927" y="893699"/>
                </a:lnTo>
                <a:lnTo>
                  <a:pt x="285864" y="905548"/>
                </a:lnTo>
                <a:lnTo>
                  <a:pt x="290995" y="910501"/>
                </a:lnTo>
                <a:lnTo>
                  <a:pt x="297116" y="910412"/>
                </a:lnTo>
                <a:lnTo>
                  <a:pt x="303225" y="910323"/>
                </a:lnTo>
                <a:lnTo>
                  <a:pt x="308152" y="905217"/>
                </a:lnTo>
                <a:close/>
              </a:path>
              <a:path w="1008379" h="1010285">
                <a:moveTo>
                  <a:pt x="749795" y="891832"/>
                </a:moveTo>
                <a:lnTo>
                  <a:pt x="744982" y="886879"/>
                </a:lnTo>
                <a:lnTo>
                  <a:pt x="738695" y="886777"/>
                </a:lnTo>
                <a:lnTo>
                  <a:pt x="732485" y="886675"/>
                </a:lnTo>
                <a:lnTo>
                  <a:pt x="727417" y="891489"/>
                </a:lnTo>
                <a:lnTo>
                  <a:pt x="727506" y="903338"/>
                </a:lnTo>
                <a:lnTo>
                  <a:pt x="732802" y="908367"/>
                </a:lnTo>
                <a:lnTo>
                  <a:pt x="744423" y="908113"/>
                </a:lnTo>
                <a:lnTo>
                  <a:pt x="749173" y="903490"/>
                </a:lnTo>
                <a:lnTo>
                  <a:pt x="749795" y="891832"/>
                </a:lnTo>
                <a:close/>
              </a:path>
              <a:path w="1008379" h="1010285">
                <a:moveTo>
                  <a:pt x="755840" y="939711"/>
                </a:moveTo>
                <a:lnTo>
                  <a:pt x="753732" y="938669"/>
                </a:lnTo>
                <a:lnTo>
                  <a:pt x="752017" y="937285"/>
                </a:lnTo>
                <a:lnTo>
                  <a:pt x="747649" y="936726"/>
                </a:lnTo>
                <a:lnTo>
                  <a:pt x="695731" y="943470"/>
                </a:lnTo>
                <a:lnTo>
                  <a:pt x="672426" y="946708"/>
                </a:lnTo>
                <a:lnTo>
                  <a:pt x="626681" y="954239"/>
                </a:lnTo>
                <a:lnTo>
                  <a:pt x="604050" y="957097"/>
                </a:lnTo>
                <a:lnTo>
                  <a:pt x="544779" y="963193"/>
                </a:lnTo>
                <a:lnTo>
                  <a:pt x="530758" y="964044"/>
                </a:lnTo>
                <a:lnTo>
                  <a:pt x="516674" y="964247"/>
                </a:lnTo>
                <a:lnTo>
                  <a:pt x="487502" y="962863"/>
                </a:lnTo>
                <a:lnTo>
                  <a:pt x="457365" y="962685"/>
                </a:lnTo>
                <a:lnTo>
                  <a:pt x="404469" y="960488"/>
                </a:lnTo>
                <a:lnTo>
                  <a:pt x="279806" y="950620"/>
                </a:lnTo>
                <a:lnTo>
                  <a:pt x="266649" y="949185"/>
                </a:lnTo>
                <a:lnTo>
                  <a:pt x="266115" y="951674"/>
                </a:lnTo>
                <a:lnTo>
                  <a:pt x="356997" y="986713"/>
                </a:lnTo>
                <a:lnTo>
                  <a:pt x="396100" y="998054"/>
                </a:lnTo>
                <a:lnTo>
                  <a:pt x="436156" y="1005497"/>
                </a:lnTo>
                <a:lnTo>
                  <a:pt x="495173" y="1010107"/>
                </a:lnTo>
                <a:lnTo>
                  <a:pt x="524725" y="1009764"/>
                </a:lnTo>
                <a:lnTo>
                  <a:pt x="583501" y="1004303"/>
                </a:lnTo>
                <a:lnTo>
                  <a:pt x="640651" y="991489"/>
                </a:lnTo>
                <a:lnTo>
                  <a:pt x="690918" y="974966"/>
                </a:lnTo>
                <a:lnTo>
                  <a:pt x="732688" y="953516"/>
                </a:lnTo>
                <a:lnTo>
                  <a:pt x="754303" y="942441"/>
                </a:lnTo>
                <a:lnTo>
                  <a:pt x="754672" y="941349"/>
                </a:lnTo>
                <a:lnTo>
                  <a:pt x="755840" y="939711"/>
                </a:lnTo>
                <a:close/>
              </a:path>
              <a:path w="1008379" h="1010285">
                <a:moveTo>
                  <a:pt x="829500" y="829246"/>
                </a:moveTo>
                <a:lnTo>
                  <a:pt x="829462" y="817245"/>
                </a:lnTo>
                <a:lnTo>
                  <a:pt x="824369" y="812419"/>
                </a:lnTo>
                <a:lnTo>
                  <a:pt x="818184" y="812558"/>
                </a:lnTo>
                <a:lnTo>
                  <a:pt x="811936" y="812711"/>
                </a:lnTo>
                <a:lnTo>
                  <a:pt x="807427" y="817638"/>
                </a:lnTo>
                <a:lnTo>
                  <a:pt x="808050" y="829716"/>
                </a:lnTo>
                <a:lnTo>
                  <a:pt x="812736" y="834288"/>
                </a:lnTo>
                <a:lnTo>
                  <a:pt x="824318" y="834428"/>
                </a:lnTo>
                <a:lnTo>
                  <a:pt x="829500" y="829246"/>
                </a:lnTo>
                <a:close/>
              </a:path>
              <a:path w="1008379" h="1010285">
                <a:moveTo>
                  <a:pt x="833208" y="64846"/>
                </a:moveTo>
                <a:lnTo>
                  <a:pt x="833120" y="53657"/>
                </a:lnTo>
                <a:lnTo>
                  <a:pt x="828167" y="49085"/>
                </a:lnTo>
                <a:lnTo>
                  <a:pt x="822274" y="49276"/>
                </a:lnTo>
                <a:lnTo>
                  <a:pt x="816368" y="49466"/>
                </a:lnTo>
                <a:lnTo>
                  <a:pt x="811974" y="54267"/>
                </a:lnTo>
                <a:lnTo>
                  <a:pt x="812647" y="65443"/>
                </a:lnTo>
                <a:lnTo>
                  <a:pt x="817245" y="69824"/>
                </a:lnTo>
                <a:lnTo>
                  <a:pt x="828078" y="69977"/>
                </a:lnTo>
                <a:lnTo>
                  <a:pt x="833208" y="64846"/>
                </a:lnTo>
                <a:close/>
              </a:path>
              <a:path w="1008379" h="1010285">
                <a:moveTo>
                  <a:pt x="875487" y="469582"/>
                </a:moveTo>
                <a:lnTo>
                  <a:pt x="864743" y="403542"/>
                </a:lnTo>
                <a:lnTo>
                  <a:pt x="856449" y="377850"/>
                </a:lnTo>
                <a:lnTo>
                  <a:pt x="856449" y="459422"/>
                </a:lnTo>
                <a:lnTo>
                  <a:pt x="855865" y="475932"/>
                </a:lnTo>
                <a:lnTo>
                  <a:pt x="853401" y="477647"/>
                </a:lnTo>
                <a:lnTo>
                  <a:pt x="853401" y="514032"/>
                </a:lnTo>
                <a:lnTo>
                  <a:pt x="853033" y="522922"/>
                </a:lnTo>
                <a:lnTo>
                  <a:pt x="852665" y="525462"/>
                </a:lnTo>
                <a:lnTo>
                  <a:pt x="852551" y="531812"/>
                </a:lnTo>
                <a:lnTo>
                  <a:pt x="845820" y="531812"/>
                </a:lnTo>
                <a:lnTo>
                  <a:pt x="846099" y="529272"/>
                </a:lnTo>
                <a:lnTo>
                  <a:pt x="846251" y="528002"/>
                </a:lnTo>
                <a:lnTo>
                  <a:pt x="846531" y="525462"/>
                </a:lnTo>
                <a:lnTo>
                  <a:pt x="847661" y="520382"/>
                </a:lnTo>
                <a:lnTo>
                  <a:pt x="847775" y="508952"/>
                </a:lnTo>
                <a:lnTo>
                  <a:pt x="845553" y="502602"/>
                </a:lnTo>
                <a:lnTo>
                  <a:pt x="835748" y="496252"/>
                </a:lnTo>
                <a:lnTo>
                  <a:pt x="830173" y="494982"/>
                </a:lnTo>
                <a:lnTo>
                  <a:pt x="823874" y="492442"/>
                </a:lnTo>
                <a:lnTo>
                  <a:pt x="826262" y="491172"/>
                </a:lnTo>
                <a:lnTo>
                  <a:pt x="831037" y="488632"/>
                </a:lnTo>
                <a:lnTo>
                  <a:pt x="836472" y="489902"/>
                </a:lnTo>
                <a:lnTo>
                  <a:pt x="842518" y="493712"/>
                </a:lnTo>
                <a:lnTo>
                  <a:pt x="848410" y="500062"/>
                </a:lnTo>
                <a:lnTo>
                  <a:pt x="851954" y="506412"/>
                </a:lnTo>
                <a:lnTo>
                  <a:pt x="853401" y="514032"/>
                </a:lnTo>
                <a:lnTo>
                  <a:pt x="853401" y="477647"/>
                </a:lnTo>
                <a:lnTo>
                  <a:pt x="850379" y="479742"/>
                </a:lnTo>
                <a:lnTo>
                  <a:pt x="838911" y="481012"/>
                </a:lnTo>
                <a:lnTo>
                  <a:pt x="836637" y="481012"/>
                </a:lnTo>
                <a:lnTo>
                  <a:pt x="834377" y="479742"/>
                </a:lnTo>
                <a:lnTo>
                  <a:pt x="820051" y="479742"/>
                </a:lnTo>
                <a:lnTo>
                  <a:pt x="810234" y="478878"/>
                </a:lnTo>
                <a:lnTo>
                  <a:pt x="810234" y="522922"/>
                </a:lnTo>
                <a:lnTo>
                  <a:pt x="803478" y="528002"/>
                </a:lnTo>
                <a:lnTo>
                  <a:pt x="801928" y="521652"/>
                </a:lnTo>
                <a:lnTo>
                  <a:pt x="801471" y="515302"/>
                </a:lnTo>
                <a:lnTo>
                  <a:pt x="796175" y="503872"/>
                </a:lnTo>
                <a:lnTo>
                  <a:pt x="791438" y="498792"/>
                </a:lnTo>
                <a:lnTo>
                  <a:pt x="786307" y="491172"/>
                </a:lnTo>
                <a:lnTo>
                  <a:pt x="791667" y="491172"/>
                </a:lnTo>
                <a:lnTo>
                  <a:pt x="796874" y="497522"/>
                </a:lnTo>
                <a:lnTo>
                  <a:pt x="801763" y="503872"/>
                </a:lnTo>
                <a:lnTo>
                  <a:pt x="808621" y="515302"/>
                </a:lnTo>
                <a:lnTo>
                  <a:pt x="810234" y="522922"/>
                </a:lnTo>
                <a:lnTo>
                  <a:pt x="810234" y="478878"/>
                </a:lnTo>
                <a:lnTo>
                  <a:pt x="805726" y="478472"/>
                </a:lnTo>
                <a:lnTo>
                  <a:pt x="777100" y="478472"/>
                </a:lnTo>
                <a:lnTo>
                  <a:pt x="769785" y="477393"/>
                </a:lnTo>
                <a:lnTo>
                  <a:pt x="769785" y="502602"/>
                </a:lnTo>
                <a:lnTo>
                  <a:pt x="769391" y="521652"/>
                </a:lnTo>
                <a:lnTo>
                  <a:pt x="766292" y="528002"/>
                </a:lnTo>
                <a:lnTo>
                  <a:pt x="759790" y="529272"/>
                </a:lnTo>
                <a:lnTo>
                  <a:pt x="761187" y="522922"/>
                </a:lnTo>
                <a:lnTo>
                  <a:pt x="763955" y="516572"/>
                </a:lnTo>
                <a:lnTo>
                  <a:pt x="762876" y="505142"/>
                </a:lnTo>
                <a:lnTo>
                  <a:pt x="761377" y="502602"/>
                </a:lnTo>
                <a:lnTo>
                  <a:pt x="759142" y="498792"/>
                </a:lnTo>
                <a:lnTo>
                  <a:pt x="756272" y="491172"/>
                </a:lnTo>
                <a:lnTo>
                  <a:pt x="765708" y="496252"/>
                </a:lnTo>
                <a:lnTo>
                  <a:pt x="769785" y="502602"/>
                </a:lnTo>
                <a:lnTo>
                  <a:pt x="769785" y="477393"/>
                </a:lnTo>
                <a:lnTo>
                  <a:pt x="768502" y="477202"/>
                </a:lnTo>
                <a:lnTo>
                  <a:pt x="760552" y="475932"/>
                </a:lnTo>
                <a:lnTo>
                  <a:pt x="752995" y="473392"/>
                </a:lnTo>
                <a:lnTo>
                  <a:pt x="745642" y="468312"/>
                </a:lnTo>
                <a:lnTo>
                  <a:pt x="730973" y="459422"/>
                </a:lnTo>
                <a:lnTo>
                  <a:pt x="715441" y="454342"/>
                </a:lnTo>
                <a:lnTo>
                  <a:pt x="699109" y="451802"/>
                </a:lnTo>
                <a:lnTo>
                  <a:pt x="682091" y="453072"/>
                </a:lnTo>
                <a:lnTo>
                  <a:pt x="674712" y="454342"/>
                </a:lnTo>
                <a:lnTo>
                  <a:pt x="666737" y="454342"/>
                </a:lnTo>
                <a:lnTo>
                  <a:pt x="658863" y="459422"/>
                </a:lnTo>
                <a:lnTo>
                  <a:pt x="663511" y="460692"/>
                </a:lnTo>
                <a:lnTo>
                  <a:pt x="666800" y="461962"/>
                </a:lnTo>
                <a:lnTo>
                  <a:pt x="670166" y="461962"/>
                </a:lnTo>
                <a:lnTo>
                  <a:pt x="683526" y="464502"/>
                </a:lnTo>
                <a:lnTo>
                  <a:pt x="696379" y="469582"/>
                </a:lnTo>
                <a:lnTo>
                  <a:pt x="708850" y="474662"/>
                </a:lnTo>
                <a:lnTo>
                  <a:pt x="721067" y="481012"/>
                </a:lnTo>
                <a:lnTo>
                  <a:pt x="723633" y="482282"/>
                </a:lnTo>
                <a:lnTo>
                  <a:pt x="732040" y="488632"/>
                </a:lnTo>
                <a:lnTo>
                  <a:pt x="732294" y="492442"/>
                </a:lnTo>
                <a:lnTo>
                  <a:pt x="729742" y="501332"/>
                </a:lnTo>
                <a:lnTo>
                  <a:pt x="726033" y="502602"/>
                </a:lnTo>
                <a:lnTo>
                  <a:pt x="716280" y="502602"/>
                </a:lnTo>
                <a:lnTo>
                  <a:pt x="710425" y="501332"/>
                </a:lnTo>
                <a:lnTo>
                  <a:pt x="704951" y="500062"/>
                </a:lnTo>
                <a:lnTo>
                  <a:pt x="692404" y="497522"/>
                </a:lnTo>
                <a:lnTo>
                  <a:pt x="680085" y="500062"/>
                </a:lnTo>
                <a:lnTo>
                  <a:pt x="673646" y="502602"/>
                </a:lnTo>
                <a:lnTo>
                  <a:pt x="669302" y="507682"/>
                </a:lnTo>
                <a:lnTo>
                  <a:pt x="667169" y="514032"/>
                </a:lnTo>
                <a:lnTo>
                  <a:pt x="667410" y="521652"/>
                </a:lnTo>
                <a:lnTo>
                  <a:pt x="667893" y="524192"/>
                </a:lnTo>
                <a:lnTo>
                  <a:pt x="668045" y="526732"/>
                </a:lnTo>
                <a:lnTo>
                  <a:pt x="693572" y="548322"/>
                </a:lnTo>
                <a:lnTo>
                  <a:pt x="700366" y="548322"/>
                </a:lnTo>
                <a:lnTo>
                  <a:pt x="706170" y="545782"/>
                </a:lnTo>
                <a:lnTo>
                  <a:pt x="715162" y="539432"/>
                </a:lnTo>
                <a:lnTo>
                  <a:pt x="719023" y="536892"/>
                </a:lnTo>
                <a:lnTo>
                  <a:pt x="729411" y="533082"/>
                </a:lnTo>
                <a:lnTo>
                  <a:pt x="732142" y="535622"/>
                </a:lnTo>
                <a:lnTo>
                  <a:pt x="732853" y="548322"/>
                </a:lnTo>
                <a:lnTo>
                  <a:pt x="667969" y="574992"/>
                </a:lnTo>
                <a:lnTo>
                  <a:pt x="670458" y="577532"/>
                </a:lnTo>
                <a:lnTo>
                  <a:pt x="672896" y="578802"/>
                </a:lnTo>
                <a:lnTo>
                  <a:pt x="675525" y="580072"/>
                </a:lnTo>
                <a:lnTo>
                  <a:pt x="693166" y="582612"/>
                </a:lnTo>
                <a:lnTo>
                  <a:pt x="711060" y="582612"/>
                </a:lnTo>
                <a:lnTo>
                  <a:pt x="746201" y="562292"/>
                </a:lnTo>
                <a:lnTo>
                  <a:pt x="748411" y="558482"/>
                </a:lnTo>
                <a:lnTo>
                  <a:pt x="751624" y="555942"/>
                </a:lnTo>
                <a:lnTo>
                  <a:pt x="759409" y="548322"/>
                </a:lnTo>
                <a:lnTo>
                  <a:pt x="765479" y="545782"/>
                </a:lnTo>
                <a:lnTo>
                  <a:pt x="837679" y="548322"/>
                </a:lnTo>
                <a:lnTo>
                  <a:pt x="838657" y="548322"/>
                </a:lnTo>
                <a:lnTo>
                  <a:pt x="845337" y="550862"/>
                </a:lnTo>
                <a:lnTo>
                  <a:pt x="847217" y="553402"/>
                </a:lnTo>
                <a:lnTo>
                  <a:pt x="845959" y="562292"/>
                </a:lnTo>
                <a:lnTo>
                  <a:pt x="844918" y="566102"/>
                </a:lnTo>
                <a:lnTo>
                  <a:pt x="837806" y="594042"/>
                </a:lnTo>
                <a:lnTo>
                  <a:pt x="834669" y="606742"/>
                </a:lnTo>
                <a:lnTo>
                  <a:pt x="831392" y="618172"/>
                </a:lnTo>
                <a:lnTo>
                  <a:pt x="827341" y="633412"/>
                </a:lnTo>
                <a:lnTo>
                  <a:pt x="823188" y="647382"/>
                </a:lnTo>
                <a:lnTo>
                  <a:pt x="818934" y="662622"/>
                </a:lnTo>
                <a:lnTo>
                  <a:pt x="812292" y="684212"/>
                </a:lnTo>
                <a:lnTo>
                  <a:pt x="807910" y="690562"/>
                </a:lnTo>
                <a:lnTo>
                  <a:pt x="796277" y="695642"/>
                </a:lnTo>
                <a:lnTo>
                  <a:pt x="792327" y="696912"/>
                </a:lnTo>
                <a:lnTo>
                  <a:pt x="790359" y="695642"/>
                </a:lnTo>
                <a:lnTo>
                  <a:pt x="788377" y="694372"/>
                </a:lnTo>
                <a:lnTo>
                  <a:pt x="767080" y="662622"/>
                </a:lnTo>
                <a:lnTo>
                  <a:pt x="762723" y="652462"/>
                </a:lnTo>
                <a:lnTo>
                  <a:pt x="740117" y="620712"/>
                </a:lnTo>
                <a:lnTo>
                  <a:pt x="695401" y="597852"/>
                </a:lnTo>
                <a:lnTo>
                  <a:pt x="686562" y="595312"/>
                </a:lnTo>
                <a:lnTo>
                  <a:pt x="677633" y="595312"/>
                </a:lnTo>
                <a:lnTo>
                  <a:pt x="650722" y="591502"/>
                </a:lnTo>
                <a:lnTo>
                  <a:pt x="641667" y="588962"/>
                </a:lnTo>
                <a:lnTo>
                  <a:pt x="622020" y="586422"/>
                </a:lnTo>
                <a:lnTo>
                  <a:pt x="620471" y="585152"/>
                </a:lnTo>
                <a:lnTo>
                  <a:pt x="617575" y="585152"/>
                </a:lnTo>
                <a:lnTo>
                  <a:pt x="653262" y="609282"/>
                </a:lnTo>
                <a:lnTo>
                  <a:pt x="681202" y="616902"/>
                </a:lnTo>
                <a:lnTo>
                  <a:pt x="688340" y="619442"/>
                </a:lnTo>
                <a:lnTo>
                  <a:pt x="728764" y="652462"/>
                </a:lnTo>
                <a:lnTo>
                  <a:pt x="736981" y="681672"/>
                </a:lnTo>
                <a:lnTo>
                  <a:pt x="736092" y="688022"/>
                </a:lnTo>
                <a:lnTo>
                  <a:pt x="733577" y="695642"/>
                </a:lnTo>
                <a:lnTo>
                  <a:pt x="730631" y="690562"/>
                </a:lnTo>
                <a:lnTo>
                  <a:pt x="728268" y="688022"/>
                </a:lnTo>
                <a:lnTo>
                  <a:pt x="725830" y="682942"/>
                </a:lnTo>
                <a:lnTo>
                  <a:pt x="725589" y="679132"/>
                </a:lnTo>
                <a:lnTo>
                  <a:pt x="725258" y="676592"/>
                </a:lnTo>
                <a:lnTo>
                  <a:pt x="708698" y="638492"/>
                </a:lnTo>
                <a:lnTo>
                  <a:pt x="687171" y="625792"/>
                </a:lnTo>
                <a:lnTo>
                  <a:pt x="680427" y="625792"/>
                </a:lnTo>
                <a:lnTo>
                  <a:pt x="658012" y="651192"/>
                </a:lnTo>
                <a:lnTo>
                  <a:pt x="659066" y="658812"/>
                </a:lnTo>
                <a:lnTo>
                  <a:pt x="677481" y="693102"/>
                </a:lnTo>
                <a:lnTo>
                  <a:pt x="684987" y="696912"/>
                </a:lnTo>
                <a:lnTo>
                  <a:pt x="690499" y="700722"/>
                </a:lnTo>
                <a:lnTo>
                  <a:pt x="695845" y="704532"/>
                </a:lnTo>
                <a:lnTo>
                  <a:pt x="706323" y="712152"/>
                </a:lnTo>
                <a:lnTo>
                  <a:pt x="708355" y="713422"/>
                </a:lnTo>
                <a:lnTo>
                  <a:pt x="710222" y="715962"/>
                </a:lnTo>
                <a:lnTo>
                  <a:pt x="712495" y="719772"/>
                </a:lnTo>
                <a:lnTo>
                  <a:pt x="713435" y="722312"/>
                </a:lnTo>
                <a:lnTo>
                  <a:pt x="711822" y="726122"/>
                </a:lnTo>
                <a:lnTo>
                  <a:pt x="704126" y="726122"/>
                </a:lnTo>
                <a:lnTo>
                  <a:pt x="701319" y="724852"/>
                </a:lnTo>
                <a:lnTo>
                  <a:pt x="695477" y="721042"/>
                </a:lnTo>
                <a:lnTo>
                  <a:pt x="692416" y="719772"/>
                </a:lnTo>
                <a:lnTo>
                  <a:pt x="660806" y="681672"/>
                </a:lnTo>
                <a:lnTo>
                  <a:pt x="654456" y="660082"/>
                </a:lnTo>
                <a:lnTo>
                  <a:pt x="652373" y="652462"/>
                </a:lnTo>
                <a:lnTo>
                  <a:pt x="650036" y="646112"/>
                </a:lnTo>
                <a:lnTo>
                  <a:pt x="647534" y="638492"/>
                </a:lnTo>
                <a:lnTo>
                  <a:pt x="643204" y="628332"/>
                </a:lnTo>
                <a:lnTo>
                  <a:pt x="637565" y="619442"/>
                </a:lnTo>
                <a:lnTo>
                  <a:pt x="630389" y="611822"/>
                </a:lnTo>
                <a:lnTo>
                  <a:pt x="621525" y="605472"/>
                </a:lnTo>
                <a:lnTo>
                  <a:pt x="619518" y="604202"/>
                </a:lnTo>
                <a:lnTo>
                  <a:pt x="617232" y="604202"/>
                </a:lnTo>
                <a:lnTo>
                  <a:pt x="615784" y="602932"/>
                </a:lnTo>
                <a:lnTo>
                  <a:pt x="625106" y="641032"/>
                </a:lnTo>
                <a:lnTo>
                  <a:pt x="629640" y="658812"/>
                </a:lnTo>
                <a:lnTo>
                  <a:pt x="633933" y="676592"/>
                </a:lnTo>
                <a:lnTo>
                  <a:pt x="651573" y="712152"/>
                </a:lnTo>
                <a:lnTo>
                  <a:pt x="674662" y="732472"/>
                </a:lnTo>
                <a:lnTo>
                  <a:pt x="687806" y="743902"/>
                </a:lnTo>
                <a:lnTo>
                  <a:pt x="700303" y="756602"/>
                </a:lnTo>
                <a:lnTo>
                  <a:pt x="711796" y="769302"/>
                </a:lnTo>
                <a:lnTo>
                  <a:pt x="716203" y="776922"/>
                </a:lnTo>
                <a:lnTo>
                  <a:pt x="717194" y="783272"/>
                </a:lnTo>
                <a:lnTo>
                  <a:pt x="714629" y="789622"/>
                </a:lnTo>
                <a:lnTo>
                  <a:pt x="664337" y="817562"/>
                </a:lnTo>
                <a:lnTo>
                  <a:pt x="606437" y="837882"/>
                </a:lnTo>
                <a:lnTo>
                  <a:pt x="579132" y="844232"/>
                </a:lnTo>
                <a:lnTo>
                  <a:pt x="575157" y="842962"/>
                </a:lnTo>
                <a:lnTo>
                  <a:pt x="573138" y="834072"/>
                </a:lnTo>
                <a:lnTo>
                  <a:pt x="569785" y="818832"/>
                </a:lnTo>
                <a:lnTo>
                  <a:pt x="568896" y="812482"/>
                </a:lnTo>
                <a:lnTo>
                  <a:pt x="568718" y="811212"/>
                </a:lnTo>
                <a:lnTo>
                  <a:pt x="567461" y="802322"/>
                </a:lnTo>
                <a:lnTo>
                  <a:pt x="567334" y="798512"/>
                </a:lnTo>
                <a:lnTo>
                  <a:pt x="566877" y="784542"/>
                </a:lnTo>
                <a:lnTo>
                  <a:pt x="568032" y="773112"/>
                </a:lnTo>
                <a:lnTo>
                  <a:pt x="568540" y="768032"/>
                </a:lnTo>
                <a:lnTo>
                  <a:pt x="570699" y="757872"/>
                </a:lnTo>
                <a:lnTo>
                  <a:pt x="570966" y="756602"/>
                </a:lnTo>
                <a:lnTo>
                  <a:pt x="573874" y="743902"/>
                </a:lnTo>
                <a:lnTo>
                  <a:pt x="575614" y="737552"/>
                </a:lnTo>
                <a:lnTo>
                  <a:pt x="577011" y="732472"/>
                </a:lnTo>
                <a:lnTo>
                  <a:pt x="577951" y="728662"/>
                </a:lnTo>
                <a:lnTo>
                  <a:pt x="580123" y="719772"/>
                </a:lnTo>
                <a:lnTo>
                  <a:pt x="582383" y="712152"/>
                </a:lnTo>
                <a:lnTo>
                  <a:pt x="584403" y="705802"/>
                </a:lnTo>
                <a:lnTo>
                  <a:pt x="584809" y="704532"/>
                </a:lnTo>
                <a:lnTo>
                  <a:pt x="586917" y="696912"/>
                </a:lnTo>
                <a:lnTo>
                  <a:pt x="588200" y="688022"/>
                </a:lnTo>
                <a:lnTo>
                  <a:pt x="588327" y="663892"/>
                </a:lnTo>
                <a:lnTo>
                  <a:pt x="584492" y="639762"/>
                </a:lnTo>
                <a:lnTo>
                  <a:pt x="576922" y="615632"/>
                </a:lnTo>
                <a:lnTo>
                  <a:pt x="565873" y="594042"/>
                </a:lnTo>
                <a:lnTo>
                  <a:pt x="565023" y="592772"/>
                </a:lnTo>
                <a:lnTo>
                  <a:pt x="563727" y="591502"/>
                </a:lnTo>
                <a:lnTo>
                  <a:pt x="561263" y="587692"/>
                </a:lnTo>
                <a:lnTo>
                  <a:pt x="566597" y="634682"/>
                </a:lnTo>
                <a:lnTo>
                  <a:pt x="568426" y="643572"/>
                </a:lnTo>
                <a:lnTo>
                  <a:pt x="570191" y="653732"/>
                </a:lnTo>
                <a:lnTo>
                  <a:pt x="571360" y="663892"/>
                </a:lnTo>
                <a:lnTo>
                  <a:pt x="571398" y="674052"/>
                </a:lnTo>
                <a:lnTo>
                  <a:pt x="570217" y="681672"/>
                </a:lnTo>
                <a:lnTo>
                  <a:pt x="550875" y="705802"/>
                </a:lnTo>
                <a:lnTo>
                  <a:pt x="545071" y="703148"/>
                </a:lnTo>
                <a:lnTo>
                  <a:pt x="545071" y="773112"/>
                </a:lnTo>
                <a:lnTo>
                  <a:pt x="544791" y="774446"/>
                </a:lnTo>
                <a:lnTo>
                  <a:pt x="544791" y="812482"/>
                </a:lnTo>
                <a:lnTo>
                  <a:pt x="543699" y="820102"/>
                </a:lnTo>
                <a:lnTo>
                  <a:pt x="539724" y="826452"/>
                </a:lnTo>
                <a:lnTo>
                  <a:pt x="533844" y="831532"/>
                </a:lnTo>
                <a:lnTo>
                  <a:pt x="527100" y="834072"/>
                </a:lnTo>
                <a:lnTo>
                  <a:pt x="520738" y="831532"/>
                </a:lnTo>
                <a:lnTo>
                  <a:pt x="515277" y="826452"/>
                </a:lnTo>
                <a:lnTo>
                  <a:pt x="511530" y="820102"/>
                </a:lnTo>
                <a:lnTo>
                  <a:pt x="510273" y="811212"/>
                </a:lnTo>
                <a:lnTo>
                  <a:pt x="511822" y="811212"/>
                </a:lnTo>
                <a:lnTo>
                  <a:pt x="513537" y="812482"/>
                </a:lnTo>
                <a:lnTo>
                  <a:pt x="515772" y="815022"/>
                </a:lnTo>
                <a:lnTo>
                  <a:pt x="516712" y="818832"/>
                </a:lnTo>
                <a:lnTo>
                  <a:pt x="523189" y="828992"/>
                </a:lnTo>
                <a:lnTo>
                  <a:pt x="528942" y="830262"/>
                </a:lnTo>
                <a:lnTo>
                  <a:pt x="537616" y="821372"/>
                </a:lnTo>
                <a:lnTo>
                  <a:pt x="538708" y="818832"/>
                </a:lnTo>
                <a:lnTo>
                  <a:pt x="541477" y="815022"/>
                </a:lnTo>
                <a:lnTo>
                  <a:pt x="543052" y="813752"/>
                </a:lnTo>
                <a:lnTo>
                  <a:pt x="544791" y="812482"/>
                </a:lnTo>
                <a:lnTo>
                  <a:pt x="544791" y="774446"/>
                </a:lnTo>
                <a:lnTo>
                  <a:pt x="543191" y="782002"/>
                </a:lnTo>
                <a:lnTo>
                  <a:pt x="538175" y="790892"/>
                </a:lnTo>
                <a:lnTo>
                  <a:pt x="530618" y="797242"/>
                </a:lnTo>
                <a:lnTo>
                  <a:pt x="527342" y="798512"/>
                </a:lnTo>
                <a:lnTo>
                  <a:pt x="523087" y="797242"/>
                </a:lnTo>
                <a:lnTo>
                  <a:pt x="517829" y="793432"/>
                </a:lnTo>
                <a:lnTo>
                  <a:pt x="513105" y="787082"/>
                </a:lnTo>
                <a:lnTo>
                  <a:pt x="509930" y="780732"/>
                </a:lnTo>
                <a:lnTo>
                  <a:pt x="509308" y="773112"/>
                </a:lnTo>
                <a:lnTo>
                  <a:pt x="510603" y="774382"/>
                </a:lnTo>
                <a:lnTo>
                  <a:pt x="512025" y="775652"/>
                </a:lnTo>
                <a:lnTo>
                  <a:pt x="515543" y="780732"/>
                </a:lnTo>
                <a:lnTo>
                  <a:pt x="517436" y="784542"/>
                </a:lnTo>
                <a:lnTo>
                  <a:pt x="525195" y="793432"/>
                </a:lnTo>
                <a:lnTo>
                  <a:pt x="528243" y="793432"/>
                </a:lnTo>
                <a:lnTo>
                  <a:pt x="535622" y="783272"/>
                </a:lnTo>
                <a:lnTo>
                  <a:pt x="537527" y="778192"/>
                </a:lnTo>
                <a:lnTo>
                  <a:pt x="540893" y="774382"/>
                </a:lnTo>
                <a:lnTo>
                  <a:pt x="543064" y="774382"/>
                </a:lnTo>
                <a:lnTo>
                  <a:pt x="545071" y="773112"/>
                </a:lnTo>
                <a:lnTo>
                  <a:pt x="545071" y="703148"/>
                </a:lnTo>
                <a:lnTo>
                  <a:pt x="542569" y="701992"/>
                </a:lnTo>
                <a:lnTo>
                  <a:pt x="540905" y="696912"/>
                </a:lnTo>
                <a:lnTo>
                  <a:pt x="544525" y="685482"/>
                </a:lnTo>
                <a:lnTo>
                  <a:pt x="546862" y="680402"/>
                </a:lnTo>
                <a:lnTo>
                  <a:pt x="549236" y="675322"/>
                </a:lnTo>
                <a:lnTo>
                  <a:pt x="551942" y="662622"/>
                </a:lnTo>
                <a:lnTo>
                  <a:pt x="549287" y="648652"/>
                </a:lnTo>
                <a:lnTo>
                  <a:pt x="542048" y="638492"/>
                </a:lnTo>
                <a:lnTo>
                  <a:pt x="540042" y="637120"/>
                </a:lnTo>
                <a:lnTo>
                  <a:pt x="540042" y="738822"/>
                </a:lnTo>
                <a:lnTo>
                  <a:pt x="536460" y="746442"/>
                </a:lnTo>
                <a:lnTo>
                  <a:pt x="531837" y="754062"/>
                </a:lnTo>
                <a:lnTo>
                  <a:pt x="522312" y="757872"/>
                </a:lnTo>
                <a:lnTo>
                  <a:pt x="521271" y="757872"/>
                </a:lnTo>
                <a:lnTo>
                  <a:pt x="514705" y="756602"/>
                </a:lnTo>
                <a:lnTo>
                  <a:pt x="510984" y="752792"/>
                </a:lnTo>
                <a:lnTo>
                  <a:pt x="503847" y="742632"/>
                </a:lnTo>
                <a:lnTo>
                  <a:pt x="499110" y="737552"/>
                </a:lnTo>
                <a:lnTo>
                  <a:pt x="499275" y="729932"/>
                </a:lnTo>
                <a:lnTo>
                  <a:pt x="502132" y="728662"/>
                </a:lnTo>
                <a:lnTo>
                  <a:pt x="503440" y="731202"/>
                </a:lnTo>
                <a:lnTo>
                  <a:pt x="504710" y="733742"/>
                </a:lnTo>
                <a:lnTo>
                  <a:pt x="509079" y="740092"/>
                </a:lnTo>
                <a:lnTo>
                  <a:pt x="511733" y="745172"/>
                </a:lnTo>
                <a:lnTo>
                  <a:pt x="518922" y="752792"/>
                </a:lnTo>
                <a:lnTo>
                  <a:pt x="522109" y="752792"/>
                </a:lnTo>
                <a:lnTo>
                  <a:pt x="529196" y="746442"/>
                </a:lnTo>
                <a:lnTo>
                  <a:pt x="531418" y="742632"/>
                </a:lnTo>
                <a:lnTo>
                  <a:pt x="535317" y="738822"/>
                </a:lnTo>
                <a:lnTo>
                  <a:pt x="537222" y="737552"/>
                </a:lnTo>
                <a:lnTo>
                  <a:pt x="538721" y="737552"/>
                </a:lnTo>
                <a:lnTo>
                  <a:pt x="540042" y="738822"/>
                </a:lnTo>
                <a:lnTo>
                  <a:pt x="540042" y="637120"/>
                </a:lnTo>
                <a:lnTo>
                  <a:pt x="530999" y="630872"/>
                </a:lnTo>
                <a:lnTo>
                  <a:pt x="523532" y="629602"/>
                </a:lnTo>
                <a:lnTo>
                  <a:pt x="517258" y="630872"/>
                </a:lnTo>
                <a:lnTo>
                  <a:pt x="506603" y="657542"/>
                </a:lnTo>
                <a:lnTo>
                  <a:pt x="506704" y="661352"/>
                </a:lnTo>
                <a:lnTo>
                  <a:pt x="507631" y="667702"/>
                </a:lnTo>
                <a:lnTo>
                  <a:pt x="508876" y="674052"/>
                </a:lnTo>
                <a:lnTo>
                  <a:pt x="510247" y="680402"/>
                </a:lnTo>
                <a:lnTo>
                  <a:pt x="513029" y="694372"/>
                </a:lnTo>
                <a:lnTo>
                  <a:pt x="507123" y="703262"/>
                </a:lnTo>
                <a:lnTo>
                  <a:pt x="494626" y="705802"/>
                </a:lnTo>
                <a:lnTo>
                  <a:pt x="490689" y="700722"/>
                </a:lnTo>
                <a:lnTo>
                  <a:pt x="489902" y="688022"/>
                </a:lnTo>
                <a:lnTo>
                  <a:pt x="490118" y="685482"/>
                </a:lnTo>
                <a:lnTo>
                  <a:pt x="490474" y="677862"/>
                </a:lnTo>
                <a:lnTo>
                  <a:pt x="491185" y="674052"/>
                </a:lnTo>
                <a:lnTo>
                  <a:pt x="491083" y="671512"/>
                </a:lnTo>
                <a:lnTo>
                  <a:pt x="491159" y="662622"/>
                </a:lnTo>
                <a:lnTo>
                  <a:pt x="502221" y="625792"/>
                </a:lnTo>
                <a:lnTo>
                  <a:pt x="504990" y="619442"/>
                </a:lnTo>
                <a:lnTo>
                  <a:pt x="514934" y="580072"/>
                </a:lnTo>
                <a:lnTo>
                  <a:pt x="513422" y="581342"/>
                </a:lnTo>
                <a:lnTo>
                  <a:pt x="512610" y="581342"/>
                </a:lnTo>
                <a:lnTo>
                  <a:pt x="510781" y="582612"/>
                </a:lnTo>
                <a:lnTo>
                  <a:pt x="509371" y="585152"/>
                </a:lnTo>
                <a:lnTo>
                  <a:pt x="508025" y="586422"/>
                </a:lnTo>
                <a:lnTo>
                  <a:pt x="499541" y="599122"/>
                </a:lnTo>
                <a:lnTo>
                  <a:pt x="491769" y="610552"/>
                </a:lnTo>
                <a:lnTo>
                  <a:pt x="484479" y="624522"/>
                </a:lnTo>
                <a:lnTo>
                  <a:pt x="477456" y="637222"/>
                </a:lnTo>
                <a:lnTo>
                  <a:pt x="468198" y="660082"/>
                </a:lnTo>
                <a:lnTo>
                  <a:pt x="464223" y="682942"/>
                </a:lnTo>
                <a:lnTo>
                  <a:pt x="465048" y="705802"/>
                </a:lnTo>
                <a:lnTo>
                  <a:pt x="470255" y="729932"/>
                </a:lnTo>
                <a:lnTo>
                  <a:pt x="472719" y="737552"/>
                </a:lnTo>
                <a:lnTo>
                  <a:pt x="477774" y="754062"/>
                </a:lnTo>
                <a:lnTo>
                  <a:pt x="486371" y="792162"/>
                </a:lnTo>
                <a:lnTo>
                  <a:pt x="486905" y="808672"/>
                </a:lnTo>
                <a:lnTo>
                  <a:pt x="485584" y="823912"/>
                </a:lnTo>
                <a:lnTo>
                  <a:pt x="484974" y="827722"/>
                </a:lnTo>
                <a:lnTo>
                  <a:pt x="484568" y="831532"/>
                </a:lnTo>
                <a:lnTo>
                  <a:pt x="484276" y="835342"/>
                </a:lnTo>
                <a:lnTo>
                  <a:pt x="482460" y="842962"/>
                </a:lnTo>
                <a:lnTo>
                  <a:pt x="478497" y="848042"/>
                </a:lnTo>
                <a:lnTo>
                  <a:pt x="472503" y="850582"/>
                </a:lnTo>
                <a:lnTo>
                  <a:pt x="464616" y="850582"/>
                </a:lnTo>
                <a:lnTo>
                  <a:pt x="456565" y="848042"/>
                </a:lnTo>
                <a:lnTo>
                  <a:pt x="448525" y="846772"/>
                </a:lnTo>
                <a:lnTo>
                  <a:pt x="440499" y="844232"/>
                </a:lnTo>
                <a:lnTo>
                  <a:pt x="432511" y="842962"/>
                </a:lnTo>
                <a:lnTo>
                  <a:pt x="409879" y="836612"/>
                </a:lnTo>
                <a:lnTo>
                  <a:pt x="366306" y="818832"/>
                </a:lnTo>
                <a:lnTo>
                  <a:pt x="326555" y="790892"/>
                </a:lnTo>
                <a:lnTo>
                  <a:pt x="327152" y="788352"/>
                </a:lnTo>
                <a:lnTo>
                  <a:pt x="334606" y="782002"/>
                </a:lnTo>
                <a:lnTo>
                  <a:pt x="337743" y="779462"/>
                </a:lnTo>
                <a:lnTo>
                  <a:pt x="341122" y="776922"/>
                </a:lnTo>
                <a:lnTo>
                  <a:pt x="395325" y="747712"/>
                </a:lnTo>
                <a:lnTo>
                  <a:pt x="410298" y="736282"/>
                </a:lnTo>
                <a:lnTo>
                  <a:pt x="439254" y="695642"/>
                </a:lnTo>
                <a:lnTo>
                  <a:pt x="449935" y="651192"/>
                </a:lnTo>
                <a:lnTo>
                  <a:pt x="450329" y="644842"/>
                </a:lnTo>
                <a:lnTo>
                  <a:pt x="450215" y="635952"/>
                </a:lnTo>
                <a:lnTo>
                  <a:pt x="449491" y="628332"/>
                </a:lnTo>
                <a:lnTo>
                  <a:pt x="446049" y="634682"/>
                </a:lnTo>
                <a:lnTo>
                  <a:pt x="443522" y="642302"/>
                </a:lnTo>
                <a:lnTo>
                  <a:pt x="440817" y="648652"/>
                </a:lnTo>
                <a:lnTo>
                  <a:pt x="437400" y="657542"/>
                </a:lnTo>
                <a:lnTo>
                  <a:pt x="434073" y="666432"/>
                </a:lnTo>
                <a:lnTo>
                  <a:pt x="430403" y="675322"/>
                </a:lnTo>
                <a:lnTo>
                  <a:pt x="405587" y="710882"/>
                </a:lnTo>
                <a:lnTo>
                  <a:pt x="373126" y="735012"/>
                </a:lnTo>
                <a:lnTo>
                  <a:pt x="358241" y="735012"/>
                </a:lnTo>
                <a:lnTo>
                  <a:pt x="347014" y="715962"/>
                </a:lnTo>
                <a:lnTo>
                  <a:pt x="347789" y="709612"/>
                </a:lnTo>
                <a:lnTo>
                  <a:pt x="349707" y="700722"/>
                </a:lnTo>
                <a:lnTo>
                  <a:pt x="356057" y="698182"/>
                </a:lnTo>
                <a:lnTo>
                  <a:pt x="367411" y="694372"/>
                </a:lnTo>
                <a:lnTo>
                  <a:pt x="371995" y="694372"/>
                </a:lnTo>
                <a:lnTo>
                  <a:pt x="376415" y="693102"/>
                </a:lnTo>
                <a:lnTo>
                  <a:pt x="392379" y="686752"/>
                </a:lnTo>
                <a:lnTo>
                  <a:pt x="405295" y="676592"/>
                </a:lnTo>
                <a:lnTo>
                  <a:pt x="408508" y="671512"/>
                </a:lnTo>
                <a:lnTo>
                  <a:pt x="414134" y="662622"/>
                </a:lnTo>
                <a:lnTo>
                  <a:pt x="417830" y="646112"/>
                </a:lnTo>
                <a:lnTo>
                  <a:pt x="417131" y="638492"/>
                </a:lnTo>
                <a:lnTo>
                  <a:pt x="414350" y="632142"/>
                </a:lnTo>
                <a:lnTo>
                  <a:pt x="409663" y="625792"/>
                </a:lnTo>
                <a:lnTo>
                  <a:pt x="403237" y="620712"/>
                </a:lnTo>
                <a:lnTo>
                  <a:pt x="393293" y="616902"/>
                </a:lnTo>
                <a:lnTo>
                  <a:pt x="383628" y="616902"/>
                </a:lnTo>
                <a:lnTo>
                  <a:pt x="353593" y="642302"/>
                </a:lnTo>
                <a:lnTo>
                  <a:pt x="349910" y="648652"/>
                </a:lnTo>
                <a:lnTo>
                  <a:pt x="345681" y="655002"/>
                </a:lnTo>
                <a:lnTo>
                  <a:pt x="341668" y="661352"/>
                </a:lnTo>
                <a:lnTo>
                  <a:pt x="329641" y="667702"/>
                </a:lnTo>
                <a:lnTo>
                  <a:pt x="323977" y="670242"/>
                </a:lnTo>
                <a:lnTo>
                  <a:pt x="311543" y="671512"/>
                </a:lnTo>
                <a:lnTo>
                  <a:pt x="305727" y="668972"/>
                </a:lnTo>
                <a:lnTo>
                  <a:pt x="298729" y="657542"/>
                </a:lnTo>
                <a:lnTo>
                  <a:pt x="301802" y="652462"/>
                </a:lnTo>
                <a:lnTo>
                  <a:pt x="304812" y="647382"/>
                </a:lnTo>
                <a:lnTo>
                  <a:pt x="341642" y="614362"/>
                </a:lnTo>
                <a:lnTo>
                  <a:pt x="404761" y="582612"/>
                </a:lnTo>
                <a:lnTo>
                  <a:pt x="396455" y="581342"/>
                </a:lnTo>
                <a:lnTo>
                  <a:pt x="388823" y="582612"/>
                </a:lnTo>
                <a:lnTo>
                  <a:pt x="374523" y="583882"/>
                </a:lnTo>
                <a:lnTo>
                  <a:pt x="361238" y="586422"/>
                </a:lnTo>
                <a:lnTo>
                  <a:pt x="317830" y="601662"/>
                </a:lnTo>
                <a:lnTo>
                  <a:pt x="286359" y="629602"/>
                </a:lnTo>
                <a:lnTo>
                  <a:pt x="240322" y="705802"/>
                </a:lnTo>
                <a:lnTo>
                  <a:pt x="238721" y="709612"/>
                </a:lnTo>
                <a:lnTo>
                  <a:pt x="227317" y="708342"/>
                </a:lnTo>
                <a:lnTo>
                  <a:pt x="223088" y="705802"/>
                </a:lnTo>
                <a:lnTo>
                  <a:pt x="219519" y="698182"/>
                </a:lnTo>
                <a:lnTo>
                  <a:pt x="217919" y="695642"/>
                </a:lnTo>
                <a:lnTo>
                  <a:pt x="216103" y="693102"/>
                </a:lnTo>
                <a:lnTo>
                  <a:pt x="206730" y="677862"/>
                </a:lnTo>
                <a:lnTo>
                  <a:pt x="198081" y="663892"/>
                </a:lnTo>
                <a:lnTo>
                  <a:pt x="177266" y="614362"/>
                </a:lnTo>
                <a:lnTo>
                  <a:pt x="168465" y="586422"/>
                </a:lnTo>
                <a:lnTo>
                  <a:pt x="169633" y="580072"/>
                </a:lnTo>
                <a:lnTo>
                  <a:pt x="174561" y="576262"/>
                </a:lnTo>
                <a:lnTo>
                  <a:pt x="183642" y="573722"/>
                </a:lnTo>
                <a:lnTo>
                  <a:pt x="187528" y="573722"/>
                </a:lnTo>
                <a:lnTo>
                  <a:pt x="194564" y="572452"/>
                </a:lnTo>
                <a:lnTo>
                  <a:pt x="199834" y="572452"/>
                </a:lnTo>
                <a:lnTo>
                  <a:pt x="213372" y="568642"/>
                </a:lnTo>
                <a:lnTo>
                  <a:pt x="230505" y="563562"/>
                </a:lnTo>
                <a:lnTo>
                  <a:pt x="238887" y="559752"/>
                </a:lnTo>
                <a:lnTo>
                  <a:pt x="247573" y="557212"/>
                </a:lnTo>
                <a:lnTo>
                  <a:pt x="251917" y="555942"/>
                </a:lnTo>
                <a:lnTo>
                  <a:pt x="264820" y="554672"/>
                </a:lnTo>
                <a:lnTo>
                  <a:pt x="277685" y="555942"/>
                </a:lnTo>
                <a:lnTo>
                  <a:pt x="290601" y="561022"/>
                </a:lnTo>
                <a:lnTo>
                  <a:pt x="301028" y="564832"/>
                </a:lnTo>
                <a:lnTo>
                  <a:pt x="322668" y="569912"/>
                </a:lnTo>
                <a:lnTo>
                  <a:pt x="349148" y="569912"/>
                </a:lnTo>
                <a:lnTo>
                  <a:pt x="364134" y="567372"/>
                </a:lnTo>
                <a:lnTo>
                  <a:pt x="378587" y="563562"/>
                </a:lnTo>
                <a:lnTo>
                  <a:pt x="392341" y="555942"/>
                </a:lnTo>
                <a:lnTo>
                  <a:pt x="394487" y="554672"/>
                </a:lnTo>
                <a:lnTo>
                  <a:pt x="400951" y="550862"/>
                </a:lnTo>
                <a:lnTo>
                  <a:pt x="404304" y="548322"/>
                </a:lnTo>
                <a:lnTo>
                  <a:pt x="409333" y="544512"/>
                </a:lnTo>
                <a:lnTo>
                  <a:pt x="417410" y="536892"/>
                </a:lnTo>
                <a:lnTo>
                  <a:pt x="425107" y="528002"/>
                </a:lnTo>
                <a:lnTo>
                  <a:pt x="422046" y="529272"/>
                </a:lnTo>
                <a:lnTo>
                  <a:pt x="420560" y="529272"/>
                </a:lnTo>
                <a:lnTo>
                  <a:pt x="374281" y="544512"/>
                </a:lnTo>
                <a:lnTo>
                  <a:pt x="349529" y="548322"/>
                </a:lnTo>
                <a:lnTo>
                  <a:pt x="331165" y="548322"/>
                </a:lnTo>
                <a:lnTo>
                  <a:pt x="321995" y="545782"/>
                </a:lnTo>
                <a:lnTo>
                  <a:pt x="316458" y="545782"/>
                </a:lnTo>
                <a:lnTo>
                  <a:pt x="312699" y="541972"/>
                </a:lnTo>
                <a:lnTo>
                  <a:pt x="309918" y="536892"/>
                </a:lnTo>
                <a:lnTo>
                  <a:pt x="308533" y="534352"/>
                </a:lnTo>
                <a:lnTo>
                  <a:pt x="307911" y="531812"/>
                </a:lnTo>
                <a:lnTo>
                  <a:pt x="310210" y="529272"/>
                </a:lnTo>
                <a:lnTo>
                  <a:pt x="313664" y="525462"/>
                </a:lnTo>
                <a:lnTo>
                  <a:pt x="316649" y="525462"/>
                </a:lnTo>
                <a:lnTo>
                  <a:pt x="323926" y="530542"/>
                </a:lnTo>
                <a:lnTo>
                  <a:pt x="328028" y="533082"/>
                </a:lnTo>
                <a:lnTo>
                  <a:pt x="338289" y="538162"/>
                </a:lnTo>
                <a:lnTo>
                  <a:pt x="344627" y="539432"/>
                </a:lnTo>
                <a:lnTo>
                  <a:pt x="351091" y="536892"/>
                </a:lnTo>
                <a:lnTo>
                  <a:pt x="375361" y="508952"/>
                </a:lnTo>
                <a:lnTo>
                  <a:pt x="374878" y="503872"/>
                </a:lnTo>
                <a:lnTo>
                  <a:pt x="365556" y="493712"/>
                </a:lnTo>
                <a:lnTo>
                  <a:pt x="363956" y="492442"/>
                </a:lnTo>
                <a:lnTo>
                  <a:pt x="360743" y="489902"/>
                </a:lnTo>
                <a:lnTo>
                  <a:pt x="355574" y="484822"/>
                </a:lnTo>
                <a:lnTo>
                  <a:pt x="347065" y="479742"/>
                </a:lnTo>
                <a:lnTo>
                  <a:pt x="338493" y="478472"/>
                </a:lnTo>
                <a:lnTo>
                  <a:pt x="329958" y="479742"/>
                </a:lnTo>
                <a:lnTo>
                  <a:pt x="321576" y="486092"/>
                </a:lnTo>
                <a:lnTo>
                  <a:pt x="319659" y="487362"/>
                </a:lnTo>
                <a:lnTo>
                  <a:pt x="318071" y="489902"/>
                </a:lnTo>
                <a:lnTo>
                  <a:pt x="312623" y="492442"/>
                </a:lnTo>
                <a:lnTo>
                  <a:pt x="309499" y="491172"/>
                </a:lnTo>
                <a:lnTo>
                  <a:pt x="305104" y="486092"/>
                </a:lnTo>
                <a:lnTo>
                  <a:pt x="306527" y="483552"/>
                </a:lnTo>
                <a:lnTo>
                  <a:pt x="311569" y="481012"/>
                </a:lnTo>
                <a:lnTo>
                  <a:pt x="316611" y="478472"/>
                </a:lnTo>
                <a:lnTo>
                  <a:pt x="323773" y="475932"/>
                </a:lnTo>
                <a:lnTo>
                  <a:pt x="331254" y="474662"/>
                </a:lnTo>
                <a:lnTo>
                  <a:pt x="349313" y="472122"/>
                </a:lnTo>
                <a:lnTo>
                  <a:pt x="366991" y="474662"/>
                </a:lnTo>
                <a:lnTo>
                  <a:pt x="384302" y="478472"/>
                </a:lnTo>
                <a:lnTo>
                  <a:pt x="401205" y="484822"/>
                </a:lnTo>
                <a:lnTo>
                  <a:pt x="405498" y="487362"/>
                </a:lnTo>
                <a:lnTo>
                  <a:pt x="409727" y="488632"/>
                </a:lnTo>
                <a:lnTo>
                  <a:pt x="413981" y="491172"/>
                </a:lnTo>
                <a:lnTo>
                  <a:pt x="412165" y="486092"/>
                </a:lnTo>
                <a:lnTo>
                  <a:pt x="409448" y="482282"/>
                </a:lnTo>
                <a:lnTo>
                  <a:pt x="406006" y="479742"/>
                </a:lnTo>
                <a:lnTo>
                  <a:pt x="396468" y="472122"/>
                </a:lnTo>
                <a:lnTo>
                  <a:pt x="391706" y="468312"/>
                </a:lnTo>
                <a:lnTo>
                  <a:pt x="381355" y="463232"/>
                </a:lnTo>
                <a:lnTo>
                  <a:pt x="376186" y="460692"/>
                </a:lnTo>
                <a:lnTo>
                  <a:pt x="359664" y="455612"/>
                </a:lnTo>
                <a:lnTo>
                  <a:pt x="342392" y="453072"/>
                </a:lnTo>
                <a:lnTo>
                  <a:pt x="331736" y="451802"/>
                </a:lnTo>
                <a:lnTo>
                  <a:pt x="300012" y="455612"/>
                </a:lnTo>
                <a:lnTo>
                  <a:pt x="282143" y="459422"/>
                </a:lnTo>
                <a:lnTo>
                  <a:pt x="281686" y="459498"/>
                </a:lnTo>
                <a:lnTo>
                  <a:pt x="281686" y="483552"/>
                </a:lnTo>
                <a:lnTo>
                  <a:pt x="275767" y="487362"/>
                </a:lnTo>
                <a:lnTo>
                  <a:pt x="270827" y="492442"/>
                </a:lnTo>
                <a:lnTo>
                  <a:pt x="267246" y="497522"/>
                </a:lnTo>
                <a:lnTo>
                  <a:pt x="265430" y="503872"/>
                </a:lnTo>
                <a:lnTo>
                  <a:pt x="265823" y="511492"/>
                </a:lnTo>
                <a:lnTo>
                  <a:pt x="268427" y="516572"/>
                </a:lnTo>
                <a:lnTo>
                  <a:pt x="272808" y="521652"/>
                </a:lnTo>
                <a:lnTo>
                  <a:pt x="278574" y="525462"/>
                </a:lnTo>
                <a:lnTo>
                  <a:pt x="273392" y="529272"/>
                </a:lnTo>
                <a:lnTo>
                  <a:pt x="270129" y="526732"/>
                </a:lnTo>
                <a:lnTo>
                  <a:pt x="267233" y="524192"/>
                </a:lnTo>
                <a:lnTo>
                  <a:pt x="262166" y="517842"/>
                </a:lnTo>
                <a:lnTo>
                  <a:pt x="259765" y="508952"/>
                </a:lnTo>
                <a:lnTo>
                  <a:pt x="260223" y="501332"/>
                </a:lnTo>
                <a:lnTo>
                  <a:pt x="276517" y="481012"/>
                </a:lnTo>
                <a:lnTo>
                  <a:pt x="280339" y="481012"/>
                </a:lnTo>
                <a:lnTo>
                  <a:pt x="281686" y="483552"/>
                </a:lnTo>
                <a:lnTo>
                  <a:pt x="281686" y="459498"/>
                </a:lnTo>
                <a:lnTo>
                  <a:pt x="264134" y="461962"/>
                </a:lnTo>
                <a:lnTo>
                  <a:pt x="246011" y="463232"/>
                </a:lnTo>
                <a:lnTo>
                  <a:pt x="231406" y="462216"/>
                </a:lnTo>
                <a:lnTo>
                  <a:pt x="231406" y="535622"/>
                </a:lnTo>
                <a:lnTo>
                  <a:pt x="229755" y="535622"/>
                </a:lnTo>
                <a:lnTo>
                  <a:pt x="229006" y="536892"/>
                </a:lnTo>
                <a:lnTo>
                  <a:pt x="228600" y="536892"/>
                </a:lnTo>
                <a:lnTo>
                  <a:pt x="219735" y="528002"/>
                </a:lnTo>
                <a:lnTo>
                  <a:pt x="214020" y="516572"/>
                </a:lnTo>
                <a:lnTo>
                  <a:pt x="212369" y="503872"/>
                </a:lnTo>
                <a:lnTo>
                  <a:pt x="215709" y="492442"/>
                </a:lnTo>
                <a:lnTo>
                  <a:pt x="218897" y="487362"/>
                </a:lnTo>
                <a:lnTo>
                  <a:pt x="222834" y="482282"/>
                </a:lnTo>
                <a:lnTo>
                  <a:pt x="230835" y="486092"/>
                </a:lnTo>
                <a:lnTo>
                  <a:pt x="229247" y="487362"/>
                </a:lnTo>
                <a:lnTo>
                  <a:pt x="227774" y="488632"/>
                </a:lnTo>
                <a:lnTo>
                  <a:pt x="218770" y="494982"/>
                </a:lnTo>
                <a:lnTo>
                  <a:pt x="216725" y="501332"/>
                </a:lnTo>
                <a:lnTo>
                  <a:pt x="219875" y="517842"/>
                </a:lnTo>
                <a:lnTo>
                  <a:pt x="222643" y="524192"/>
                </a:lnTo>
                <a:lnTo>
                  <a:pt x="229984" y="531812"/>
                </a:lnTo>
                <a:lnTo>
                  <a:pt x="231406" y="535622"/>
                </a:lnTo>
                <a:lnTo>
                  <a:pt x="231406" y="462216"/>
                </a:lnTo>
                <a:lnTo>
                  <a:pt x="227761" y="461962"/>
                </a:lnTo>
                <a:lnTo>
                  <a:pt x="216484" y="459422"/>
                </a:lnTo>
                <a:lnTo>
                  <a:pt x="205232" y="458152"/>
                </a:lnTo>
                <a:lnTo>
                  <a:pt x="196316" y="456145"/>
                </a:lnTo>
                <a:lnTo>
                  <a:pt x="196316" y="557212"/>
                </a:lnTo>
                <a:lnTo>
                  <a:pt x="189166" y="557212"/>
                </a:lnTo>
                <a:lnTo>
                  <a:pt x="184505" y="553402"/>
                </a:lnTo>
                <a:lnTo>
                  <a:pt x="181063" y="549592"/>
                </a:lnTo>
                <a:lnTo>
                  <a:pt x="172224" y="535622"/>
                </a:lnTo>
                <a:lnTo>
                  <a:pt x="166624" y="521652"/>
                </a:lnTo>
                <a:lnTo>
                  <a:pt x="164630" y="506412"/>
                </a:lnTo>
                <a:lnTo>
                  <a:pt x="166611" y="491172"/>
                </a:lnTo>
                <a:lnTo>
                  <a:pt x="168605" y="482282"/>
                </a:lnTo>
                <a:lnTo>
                  <a:pt x="173139" y="475932"/>
                </a:lnTo>
                <a:lnTo>
                  <a:pt x="181000" y="472122"/>
                </a:lnTo>
                <a:lnTo>
                  <a:pt x="183934" y="475932"/>
                </a:lnTo>
                <a:lnTo>
                  <a:pt x="181000" y="477202"/>
                </a:lnTo>
                <a:lnTo>
                  <a:pt x="176796" y="483552"/>
                </a:lnTo>
                <a:lnTo>
                  <a:pt x="173050" y="488632"/>
                </a:lnTo>
                <a:lnTo>
                  <a:pt x="171691" y="493712"/>
                </a:lnTo>
                <a:lnTo>
                  <a:pt x="170154" y="510222"/>
                </a:lnTo>
                <a:lnTo>
                  <a:pt x="173774" y="526732"/>
                </a:lnTo>
                <a:lnTo>
                  <a:pt x="181914" y="540702"/>
                </a:lnTo>
                <a:lnTo>
                  <a:pt x="193967" y="552132"/>
                </a:lnTo>
                <a:lnTo>
                  <a:pt x="195059" y="553402"/>
                </a:lnTo>
                <a:lnTo>
                  <a:pt x="195249" y="554672"/>
                </a:lnTo>
                <a:lnTo>
                  <a:pt x="196316" y="557212"/>
                </a:lnTo>
                <a:lnTo>
                  <a:pt x="196316" y="456145"/>
                </a:lnTo>
                <a:lnTo>
                  <a:pt x="194005" y="455612"/>
                </a:lnTo>
                <a:lnTo>
                  <a:pt x="179070" y="453072"/>
                </a:lnTo>
                <a:lnTo>
                  <a:pt x="175399" y="451802"/>
                </a:lnTo>
                <a:lnTo>
                  <a:pt x="165760" y="445452"/>
                </a:lnTo>
                <a:lnTo>
                  <a:pt x="163576" y="440372"/>
                </a:lnTo>
                <a:lnTo>
                  <a:pt x="165900" y="432752"/>
                </a:lnTo>
                <a:lnTo>
                  <a:pt x="168351" y="425132"/>
                </a:lnTo>
                <a:lnTo>
                  <a:pt x="170878" y="418782"/>
                </a:lnTo>
                <a:lnTo>
                  <a:pt x="173570" y="411162"/>
                </a:lnTo>
                <a:lnTo>
                  <a:pt x="191960" y="369252"/>
                </a:lnTo>
                <a:lnTo>
                  <a:pt x="210718" y="334962"/>
                </a:lnTo>
                <a:lnTo>
                  <a:pt x="225348" y="309562"/>
                </a:lnTo>
                <a:lnTo>
                  <a:pt x="226745" y="308292"/>
                </a:lnTo>
                <a:lnTo>
                  <a:pt x="228193" y="307022"/>
                </a:lnTo>
                <a:lnTo>
                  <a:pt x="235445" y="301942"/>
                </a:lnTo>
                <a:lnTo>
                  <a:pt x="242849" y="301942"/>
                </a:lnTo>
                <a:lnTo>
                  <a:pt x="249809" y="304482"/>
                </a:lnTo>
                <a:lnTo>
                  <a:pt x="258000" y="313372"/>
                </a:lnTo>
                <a:lnTo>
                  <a:pt x="260235" y="317182"/>
                </a:lnTo>
                <a:lnTo>
                  <a:pt x="262991" y="320992"/>
                </a:lnTo>
                <a:lnTo>
                  <a:pt x="298234" y="359092"/>
                </a:lnTo>
                <a:lnTo>
                  <a:pt x="335788" y="395922"/>
                </a:lnTo>
                <a:lnTo>
                  <a:pt x="369646" y="423862"/>
                </a:lnTo>
                <a:lnTo>
                  <a:pt x="406692" y="446722"/>
                </a:lnTo>
                <a:lnTo>
                  <a:pt x="415544" y="450532"/>
                </a:lnTo>
                <a:lnTo>
                  <a:pt x="412991" y="444182"/>
                </a:lnTo>
                <a:lnTo>
                  <a:pt x="409740" y="440372"/>
                </a:lnTo>
                <a:lnTo>
                  <a:pt x="406361" y="435292"/>
                </a:lnTo>
                <a:lnTo>
                  <a:pt x="393954" y="420052"/>
                </a:lnTo>
                <a:lnTo>
                  <a:pt x="387616" y="411162"/>
                </a:lnTo>
                <a:lnTo>
                  <a:pt x="380923" y="403542"/>
                </a:lnTo>
                <a:lnTo>
                  <a:pt x="372910" y="395922"/>
                </a:lnTo>
                <a:lnTo>
                  <a:pt x="364578" y="388302"/>
                </a:lnTo>
                <a:lnTo>
                  <a:pt x="356146" y="380682"/>
                </a:lnTo>
                <a:lnTo>
                  <a:pt x="347853" y="373062"/>
                </a:lnTo>
                <a:lnTo>
                  <a:pt x="342341" y="366712"/>
                </a:lnTo>
                <a:lnTo>
                  <a:pt x="337172" y="361632"/>
                </a:lnTo>
                <a:lnTo>
                  <a:pt x="330428" y="351472"/>
                </a:lnTo>
                <a:lnTo>
                  <a:pt x="329082" y="347662"/>
                </a:lnTo>
                <a:lnTo>
                  <a:pt x="328841" y="334962"/>
                </a:lnTo>
                <a:lnTo>
                  <a:pt x="335241" y="331152"/>
                </a:lnTo>
                <a:lnTo>
                  <a:pt x="346252" y="337502"/>
                </a:lnTo>
                <a:lnTo>
                  <a:pt x="349669" y="341312"/>
                </a:lnTo>
                <a:lnTo>
                  <a:pt x="355917" y="350202"/>
                </a:lnTo>
                <a:lnTo>
                  <a:pt x="358127" y="355282"/>
                </a:lnTo>
                <a:lnTo>
                  <a:pt x="361403" y="360362"/>
                </a:lnTo>
                <a:lnTo>
                  <a:pt x="367753" y="366712"/>
                </a:lnTo>
                <a:lnTo>
                  <a:pt x="375475" y="370522"/>
                </a:lnTo>
                <a:lnTo>
                  <a:pt x="383857" y="371792"/>
                </a:lnTo>
                <a:lnTo>
                  <a:pt x="392201" y="369252"/>
                </a:lnTo>
                <a:lnTo>
                  <a:pt x="397002" y="366712"/>
                </a:lnTo>
                <a:lnTo>
                  <a:pt x="399707" y="364172"/>
                </a:lnTo>
                <a:lnTo>
                  <a:pt x="400545" y="357822"/>
                </a:lnTo>
                <a:lnTo>
                  <a:pt x="400710" y="347662"/>
                </a:lnTo>
                <a:lnTo>
                  <a:pt x="397662" y="337502"/>
                </a:lnTo>
                <a:lnTo>
                  <a:pt x="392506" y="331152"/>
                </a:lnTo>
                <a:lnTo>
                  <a:pt x="391477" y="329882"/>
                </a:lnTo>
                <a:lnTo>
                  <a:pt x="382282" y="323532"/>
                </a:lnTo>
                <a:lnTo>
                  <a:pt x="378498" y="320992"/>
                </a:lnTo>
                <a:lnTo>
                  <a:pt x="374383" y="319722"/>
                </a:lnTo>
                <a:lnTo>
                  <a:pt x="367919" y="314642"/>
                </a:lnTo>
                <a:lnTo>
                  <a:pt x="364832" y="312102"/>
                </a:lnTo>
                <a:lnTo>
                  <a:pt x="360349" y="303212"/>
                </a:lnTo>
                <a:lnTo>
                  <a:pt x="361086" y="301942"/>
                </a:lnTo>
                <a:lnTo>
                  <a:pt x="363296" y="298132"/>
                </a:lnTo>
                <a:lnTo>
                  <a:pt x="377939" y="299402"/>
                </a:lnTo>
                <a:lnTo>
                  <a:pt x="384530" y="303212"/>
                </a:lnTo>
                <a:lnTo>
                  <a:pt x="389636" y="309562"/>
                </a:lnTo>
                <a:lnTo>
                  <a:pt x="394017" y="314642"/>
                </a:lnTo>
                <a:lnTo>
                  <a:pt x="402564" y="326072"/>
                </a:lnTo>
                <a:lnTo>
                  <a:pt x="406895" y="331152"/>
                </a:lnTo>
                <a:lnTo>
                  <a:pt x="413740" y="340042"/>
                </a:lnTo>
                <a:lnTo>
                  <a:pt x="421043" y="347662"/>
                </a:lnTo>
                <a:lnTo>
                  <a:pt x="429006" y="354012"/>
                </a:lnTo>
                <a:lnTo>
                  <a:pt x="437857" y="360362"/>
                </a:lnTo>
                <a:lnTo>
                  <a:pt x="443598" y="364172"/>
                </a:lnTo>
                <a:lnTo>
                  <a:pt x="449033" y="369252"/>
                </a:lnTo>
                <a:lnTo>
                  <a:pt x="454355" y="373062"/>
                </a:lnTo>
                <a:lnTo>
                  <a:pt x="459701" y="378142"/>
                </a:lnTo>
                <a:lnTo>
                  <a:pt x="461530" y="379412"/>
                </a:lnTo>
                <a:lnTo>
                  <a:pt x="463308" y="380682"/>
                </a:lnTo>
                <a:lnTo>
                  <a:pt x="465099" y="383222"/>
                </a:lnTo>
                <a:lnTo>
                  <a:pt x="464286" y="378142"/>
                </a:lnTo>
                <a:lnTo>
                  <a:pt x="462267" y="373062"/>
                </a:lnTo>
                <a:lnTo>
                  <a:pt x="452551" y="356552"/>
                </a:lnTo>
                <a:lnTo>
                  <a:pt x="445211" y="345122"/>
                </a:lnTo>
                <a:lnTo>
                  <a:pt x="437819" y="332422"/>
                </a:lnTo>
                <a:lnTo>
                  <a:pt x="412750" y="300672"/>
                </a:lnTo>
                <a:lnTo>
                  <a:pt x="391693" y="284162"/>
                </a:lnTo>
                <a:lnTo>
                  <a:pt x="368312" y="266382"/>
                </a:lnTo>
                <a:lnTo>
                  <a:pt x="356717" y="256222"/>
                </a:lnTo>
                <a:lnTo>
                  <a:pt x="338582" y="242252"/>
                </a:lnTo>
                <a:lnTo>
                  <a:pt x="333514" y="234632"/>
                </a:lnTo>
                <a:lnTo>
                  <a:pt x="331546" y="227012"/>
                </a:lnTo>
                <a:lnTo>
                  <a:pt x="330555" y="219392"/>
                </a:lnTo>
                <a:lnTo>
                  <a:pt x="331419" y="213042"/>
                </a:lnTo>
                <a:lnTo>
                  <a:pt x="334556" y="206692"/>
                </a:lnTo>
                <a:lnTo>
                  <a:pt x="348246" y="197802"/>
                </a:lnTo>
                <a:lnTo>
                  <a:pt x="356069" y="193992"/>
                </a:lnTo>
                <a:lnTo>
                  <a:pt x="363982" y="188912"/>
                </a:lnTo>
                <a:lnTo>
                  <a:pt x="372122" y="185102"/>
                </a:lnTo>
                <a:lnTo>
                  <a:pt x="408863" y="172402"/>
                </a:lnTo>
                <a:lnTo>
                  <a:pt x="427380" y="164782"/>
                </a:lnTo>
                <a:lnTo>
                  <a:pt x="445973" y="158432"/>
                </a:lnTo>
                <a:lnTo>
                  <a:pt x="458698" y="155892"/>
                </a:lnTo>
                <a:lnTo>
                  <a:pt x="482434" y="155892"/>
                </a:lnTo>
                <a:lnTo>
                  <a:pt x="494144" y="199072"/>
                </a:lnTo>
                <a:lnTo>
                  <a:pt x="495198" y="239712"/>
                </a:lnTo>
                <a:lnTo>
                  <a:pt x="495084" y="247332"/>
                </a:lnTo>
                <a:lnTo>
                  <a:pt x="492836" y="293052"/>
                </a:lnTo>
                <a:lnTo>
                  <a:pt x="483019" y="343852"/>
                </a:lnTo>
                <a:lnTo>
                  <a:pt x="480072" y="365442"/>
                </a:lnTo>
                <a:lnTo>
                  <a:pt x="479234" y="383222"/>
                </a:lnTo>
                <a:lnTo>
                  <a:pt x="479145" y="389572"/>
                </a:lnTo>
                <a:lnTo>
                  <a:pt x="479844" y="408622"/>
                </a:lnTo>
                <a:lnTo>
                  <a:pt x="480098" y="411162"/>
                </a:lnTo>
                <a:lnTo>
                  <a:pt x="481101" y="414972"/>
                </a:lnTo>
                <a:lnTo>
                  <a:pt x="481749" y="418782"/>
                </a:lnTo>
                <a:lnTo>
                  <a:pt x="484974" y="403542"/>
                </a:lnTo>
                <a:lnTo>
                  <a:pt x="487845" y="389572"/>
                </a:lnTo>
                <a:lnTo>
                  <a:pt x="490575" y="375602"/>
                </a:lnTo>
                <a:lnTo>
                  <a:pt x="493395" y="361632"/>
                </a:lnTo>
                <a:lnTo>
                  <a:pt x="495096" y="354012"/>
                </a:lnTo>
                <a:lnTo>
                  <a:pt x="502450" y="333692"/>
                </a:lnTo>
                <a:lnTo>
                  <a:pt x="504952" y="331152"/>
                </a:lnTo>
                <a:lnTo>
                  <a:pt x="510387" y="331152"/>
                </a:lnTo>
                <a:lnTo>
                  <a:pt x="514070" y="334962"/>
                </a:lnTo>
                <a:lnTo>
                  <a:pt x="511835" y="340042"/>
                </a:lnTo>
                <a:lnTo>
                  <a:pt x="509130" y="347662"/>
                </a:lnTo>
                <a:lnTo>
                  <a:pt x="507428" y="351472"/>
                </a:lnTo>
                <a:lnTo>
                  <a:pt x="507123" y="355282"/>
                </a:lnTo>
                <a:lnTo>
                  <a:pt x="508406" y="364172"/>
                </a:lnTo>
                <a:lnTo>
                  <a:pt x="513232" y="370522"/>
                </a:lnTo>
                <a:lnTo>
                  <a:pt x="520763" y="375602"/>
                </a:lnTo>
                <a:lnTo>
                  <a:pt x="530225" y="376872"/>
                </a:lnTo>
                <a:lnTo>
                  <a:pt x="537235" y="375602"/>
                </a:lnTo>
                <a:lnTo>
                  <a:pt x="542493" y="371792"/>
                </a:lnTo>
                <a:lnTo>
                  <a:pt x="545680" y="365442"/>
                </a:lnTo>
                <a:lnTo>
                  <a:pt x="546379" y="357822"/>
                </a:lnTo>
                <a:lnTo>
                  <a:pt x="546366" y="354012"/>
                </a:lnTo>
                <a:lnTo>
                  <a:pt x="546112" y="348932"/>
                </a:lnTo>
                <a:lnTo>
                  <a:pt x="544245" y="341312"/>
                </a:lnTo>
                <a:lnTo>
                  <a:pt x="538949" y="333692"/>
                </a:lnTo>
                <a:lnTo>
                  <a:pt x="538645" y="331152"/>
                </a:lnTo>
                <a:lnTo>
                  <a:pt x="537883" y="328612"/>
                </a:lnTo>
                <a:lnTo>
                  <a:pt x="544271" y="327342"/>
                </a:lnTo>
                <a:lnTo>
                  <a:pt x="546633" y="331152"/>
                </a:lnTo>
                <a:lnTo>
                  <a:pt x="549897" y="337502"/>
                </a:lnTo>
                <a:lnTo>
                  <a:pt x="550900" y="342582"/>
                </a:lnTo>
                <a:lnTo>
                  <a:pt x="555726" y="362902"/>
                </a:lnTo>
                <a:lnTo>
                  <a:pt x="567728" y="416242"/>
                </a:lnTo>
                <a:lnTo>
                  <a:pt x="568934" y="417512"/>
                </a:lnTo>
                <a:lnTo>
                  <a:pt x="570166" y="420052"/>
                </a:lnTo>
                <a:lnTo>
                  <a:pt x="574103" y="402272"/>
                </a:lnTo>
                <a:lnTo>
                  <a:pt x="575183" y="383222"/>
                </a:lnTo>
                <a:lnTo>
                  <a:pt x="574090" y="365442"/>
                </a:lnTo>
                <a:lnTo>
                  <a:pt x="571487" y="347662"/>
                </a:lnTo>
                <a:lnTo>
                  <a:pt x="569468" y="337502"/>
                </a:lnTo>
                <a:lnTo>
                  <a:pt x="567258" y="327342"/>
                </a:lnTo>
                <a:lnTo>
                  <a:pt x="565213" y="317182"/>
                </a:lnTo>
                <a:lnTo>
                  <a:pt x="561492" y="279082"/>
                </a:lnTo>
                <a:lnTo>
                  <a:pt x="560933" y="252412"/>
                </a:lnTo>
                <a:lnTo>
                  <a:pt x="560946" y="249872"/>
                </a:lnTo>
                <a:lnTo>
                  <a:pt x="561568" y="230822"/>
                </a:lnTo>
                <a:lnTo>
                  <a:pt x="561822" y="223202"/>
                </a:lnTo>
                <a:lnTo>
                  <a:pt x="563422" y="204152"/>
                </a:lnTo>
                <a:lnTo>
                  <a:pt x="564159" y="195262"/>
                </a:lnTo>
                <a:lnTo>
                  <a:pt x="564286" y="193992"/>
                </a:lnTo>
                <a:lnTo>
                  <a:pt x="565010" y="186372"/>
                </a:lnTo>
                <a:lnTo>
                  <a:pt x="566915" y="178752"/>
                </a:lnTo>
                <a:lnTo>
                  <a:pt x="581063" y="159702"/>
                </a:lnTo>
                <a:lnTo>
                  <a:pt x="588048" y="160972"/>
                </a:lnTo>
                <a:lnTo>
                  <a:pt x="616204" y="171132"/>
                </a:lnTo>
                <a:lnTo>
                  <a:pt x="650595" y="186372"/>
                </a:lnTo>
                <a:lnTo>
                  <a:pt x="667715" y="192722"/>
                </a:lnTo>
                <a:lnTo>
                  <a:pt x="704900" y="214312"/>
                </a:lnTo>
                <a:lnTo>
                  <a:pt x="710692" y="224472"/>
                </a:lnTo>
                <a:lnTo>
                  <a:pt x="709523" y="230822"/>
                </a:lnTo>
                <a:lnTo>
                  <a:pt x="705789" y="235902"/>
                </a:lnTo>
                <a:lnTo>
                  <a:pt x="702551" y="239712"/>
                </a:lnTo>
                <a:lnTo>
                  <a:pt x="698982" y="243522"/>
                </a:lnTo>
                <a:lnTo>
                  <a:pt x="639521" y="323532"/>
                </a:lnTo>
                <a:lnTo>
                  <a:pt x="628815" y="340042"/>
                </a:lnTo>
                <a:lnTo>
                  <a:pt x="619353" y="356552"/>
                </a:lnTo>
                <a:lnTo>
                  <a:pt x="610603" y="373062"/>
                </a:lnTo>
                <a:lnTo>
                  <a:pt x="602081" y="390842"/>
                </a:lnTo>
                <a:lnTo>
                  <a:pt x="601560" y="390842"/>
                </a:lnTo>
                <a:lnTo>
                  <a:pt x="601319" y="392112"/>
                </a:lnTo>
                <a:lnTo>
                  <a:pt x="600938" y="393382"/>
                </a:lnTo>
                <a:lnTo>
                  <a:pt x="606056" y="390842"/>
                </a:lnTo>
                <a:lnTo>
                  <a:pt x="610374" y="388302"/>
                </a:lnTo>
                <a:lnTo>
                  <a:pt x="613727" y="384492"/>
                </a:lnTo>
                <a:lnTo>
                  <a:pt x="625576" y="371792"/>
                </a:lnTo>
                <a:lnTo>
                  <a:pt x="637400" y="357822"/>
                </a:lnTo>
                <a:lnTo>
                  <a:pt x="649020" y="345122"/>
                </a:lnTo>
                <a:lnTo>
                  <a:pt x="660222" y="331152"/>
                </a:lnTo>
                <a:lnTo>
                  <a:pt x="689343" y="299402"/>
                </a:lnTo>
                <a:lnTo>
                  <a:pt x="705675" y="285432"/>
                </a:lnTo>
                <a:lnTo>
                  <a:pt x="711085" y="281622"/>
                </a:lnTo>
                <a:lnTo>
                  <a:pt x="713613" y="281622"/>
                </a:lnTo>
                <a:lnTo>
                  <a:pt x="716318" y="280352"/>
                </a:lnTo>
                <a:lnTo>
                  <a:pt x="717511" y="289242"/>
                </a:lnTo>
                <a:lnTo>
                  <a:pt x="695782" y="320992"/>
                </a:lnTo>
                <a:lnTo>
                  <a:pt x="683856" y="329882"/>
                </a:lnTo>
                <a:lnTo>
                  <a:pt x="679919" y="332422"/>
                </a:lnTo>
                <a:lnTo>
                  <a:pt x="675322" y="334962"/>
                </a:lnTo>
                <a:lnTo>
                  <a:pt x="671436" y="337502"/>
                </a:lnTo>
                <a:lnTo>
                  <a:pt x="660844" y="347662"/>
                </a:lnTo>
                <a:lnTo>
                  <a:pt x="654570" y="361632"/>
                </a:lnTo>
                <a:lnTo>
                  <a:pt x="652907" y="375602"/>
                </a:lnTo>
                <a:lnTo>
                  <a:pt x="656170" y="390842"/>
                </a:lnTo>
                <a:lnTo>
                  <a:pt x="675982" y="402272"/>
                </a:lnTo>
                <a:lnTo>
                  <a:pt x="683945" y="402272"/>
                </a:lnTo>
                <a:lnTo>
                  <a:pt x="691883" y="399732"/>
                </a:lnTo>
                <a:lnTo>
                  <a:pt x="698144" y="394652"/>
                </a:lnTo>
                <a:lnTo>
                  <a:pt x="704215" y="390842"/>
                </a:lnTo>
                <a:lnTo>
                  <a:pt x="730453" y="357822"/>
                </a:lnTo>
                <a:lnTo>
                  <a:pt x="733412" y="348932"/>
                </a:lnTo>
                <a:lnTo>
                  <a:pt x="736523" y="341312"/>
                </a:lnTo>
                <a:lnTo>
                  <a:pt x="740486" y="333692"/>
                </a:lnTo>
                <a:lnTo>
                  <a:pt x="745324" y="326072"/>
                </a:lnTo>
                <a:lnTo>
                  <a:pt x="751052" y="319722"/>
                </a:lnTo>
                <a:lnTo>
                  <a:pt x="756932" y="313372"/>
                </a:lnTo>
                <a:lnTo>
                  <a:pt x="762088" y="313372"/>
                </a:lnTo>
                <a:lnTo>
                  <a:pt x="770153" y="319722"/>
                </a:lnTo>
                <a:lnTo>
                  <a:pt x="767702" y="331152"/>
                </a:lnTo>
                <a:lnTo>
                  <a:pt x="763384" y="341312"/>
                </a:lnTo>
                <a:lnTo>
                  <a:pt x="757402" y="351472"/>
                </a:lnTo>
                <a:lnTo>
                  <a:pt x="749998" y="360362"/>
                </a:lnTo>
                <a:lnTo>
                  <a:pt x="737882" y="371792"/>
                </a:lnTo>
                <a:lnTo>
                  <a:pt x="725424" y="384492"/>
                </a:lnTo>
                <a:lnTo>
                  <a:pt x="700201" y="407352"/>
                </a:lnTo>
                <a:lnTo>
                  <a:pt x="694512" y="412432"/>
                </a:lnTo>
                <a:lnTo>
                  <a:pt x="683031" y="423862"/>
                </a:lnTo>
                <a:lnTo>
                  <a:pt x="677392" y="428942"/>
                </a:lnTo>
                <a:lnTo>
                  <a:pt x="672757" y="432752"/>
                </a:lnTo>
                <a:lnTo>
                  <a:pt x="668401" y="437832"/>
                </a:lnTo>
                <a:lnTo>
                  <a:pt x="666178" y="444182"/>
                </a:lnTo>
                <a:lnTo>
                  <a:pt x="683679" y="435292"/>
                </a:lnTo>
                <a:lnTo>
                  <a:pt x="701001" y="425132"/>
                </a:lnTo>
                <a:lnTo>
                  <a:pt x="718197" y="416242"/>
                </a:lnTo>
                <a:lnTo>
                  <a:pt x="738098" y="404812"/>
                </a:lnTo>
                <a:lnTo>
                  <a:pt x="740524" y="402272"/>
                </a:lnTo>
                <a:lnTo>
                  <a:pt x="743038" y="401002"/>
                </a:lnTo>
                <a:lnTo>
                  <a:pt x="779907" y="366712"/>
                </a:lnTo>
                <a:lnTo>
                  <a:pt x="795223" y="348932"/>
                </a:lnTo>
                <a:lnTo>
                  <a:pt x="799299" y="345122"/>
                </a:lnTo>
                <a:lnTo>
                  <a:pt x="810450" y="333692"/>
                </a:lnTo>
                <a:lnTo>
                  <a:pt x="819315" y="334962"/>
                </a:lnTo>
                <a:lnTo>
                  <a:pt x="822909" y="342582"/>
                </a:lnTo>
                <a:lnTo>
                  <a:pt x="840536" y="389572"/>
                </a:lnTo>
                <a:lnTo>
                  <a:pt x="845362" y="407352"/>
                </a:lnTo>
                <a:lnTo>
                  <a:pt x="849972" y="423862"/>
                </a:lnTo>
                <a:lnTo>
                  <a:pt x="854341" y="441642"/>
                </a:lnTo>
                <a:lnTo>
                  <a:pt x="856322" y="449262"/>
                </a:lnTo>
                <a:lnTo>
                  <a:pt x="856449" y="459422"/>
                </a:lnTo>
                <a:lnTo>
                  <a:pt x="856449" y="377850"/>
                </a:lnTo>
                <a:lnTo>
                  <a:pt x="855726" y="375602"/>
                </a:lnTo>
                <a:lnTo>
                  <a:pt x="844638" y="347662"/>
                </a:lnTo>
                <a:lnTo>
                  <a:pt x="838085" y="333692"/>
                </a:lnTo>
                <a:lnTo>
                  <a:pt x="831519" y="319722"/>
                </a:lnTo>
                <a:lnTo>
                  <a:pt x="827392" y="313372"/>
                </a:lnTo>
                <a:lnTo>
                  <a:pt x="824915" y="309562"/>
                </a:lnTo>
                <a:lnTo>
                  <a:pt x="817435" y="299402"/>
                </a:lnTo>
                <a:lnTo>
                  <a:pt x="809421" y="289242"/>
                </a:lnTo>
                <a:lnTo>
                  <a:pt x="802220" y="280352"/>
                </a:lnTo>
                <a:lnTo>
                  <a:pt x="801192" y="279082"/>
                </a:lnTo>
                <a:lnTo>
                  <a:pt x="784771" y="260032"/>
                </a:lnTo>
                <a:lnTo>
                  <a:pt x="767130" y="243522"/>
                </a:lnTo>
                <a:lnTo>
                  <a:pt x="748309" y="228282"/>
                </a:lnTo>
                <a:lnTo>
                  <a:pt x="728357" y="214312"/>
                </a:lnTo>
                <a:lnTo>
                  <a:pt x="718058" y="206692"/>
                </a:lnTo>
                <a:lnTo>
                  <a:pt x="686790" y="187642"/>
                </a:lnTo>
                <a:lnTo>
                  <a:pt x="669264" y="176212"/>
                </a:lnTo>
                <a:lnTo>
                  <a:pt x="663460" y="173672"/>
                </a:lnTo>
                <a:lnTo>
                  <a:pt x="624992" y="155892"/>
                </a:lnTo>
                <a:lnTo>
                  <a:pt x="567524" y="140652"/>
                </a:lnTo>
                <a:lnTo>
                  <a:pt x="544906" y="137680"/>
                </a:lnTo>
                <a:lnTo>
                  <a:pt x="544906" y="305752"/>
                </a:lnTo>
                <a:lnTo>
                  <a:pt x="542378" y="304482"/>
                </a:lnTo>
                <a:lnTo>
                  <a:pt x="539838" y="303212"/>
                </a:lnTo>
                <a:lnTo>
                  <a:pt x="539940" y="298132"/>
                </a:lnTo>
                <a:lnTo>
                  <a:pt x="535393" y="290512"/>
                </a:lnTo>
                <a:lnTo>
                  <a:pt x="532828" y="287972"/>
                </a:lnTo>
                <a:lnTo>
                  <a:pt x="530390" y="284162"/>
                </a:lnTo>
                <a:lnTo>
                  <a:pt x="524217" y="287972"/>
                </a:lnTo>
                <a:lnTo>
                  <a:pt x="520192" y="293052"/>
                </a:lnTo>
                <a:lnTo>
                  <a:pt x="516737" y="299402"/>
                </a:lnTo>
                <a:lnTo>
                  <a:pt x="512229" y="304482"/>
                </a:lnTo>
                <a:lnTo>
                  <a:pt x="513003" y="296862"/>
                </a:lnTo>
                <a:lnTo>
                  <a:pt x="516420" y="287972"/>
                </a:lnTo>
                <a:lnTo>
                  <a:pt x="521500" y="282892"/>
                </a:lnTo>
                <a:lnTo>
                  <a:pt x="527253" y="279082"/>
                </a:lnTo>
                <a:lnTo>
                  <a:pt x="531901" y="279082"/>
                </a:lnTo>
                <a:lnTo>
                  <a:pt x="537057" y="282892"/>
                </a:lnTo>
                <a:lnTo>
                  <a:pt x="541528" y="290512"/>
                </a:lnTo>
                <a:lnTo>
                  <a:pt x="544436" y="298132"/>
                </a:lnTo>
                <a:lnTo>
                  <a:pt x="544906" y="305752"/>
                </a:lnTo>
                <a:lnTo>
                  <a:pt x="544906" y="137680"/>
                </a:lnTo>
                <a:lnTo>
                  <a:pt x="543864" y="137604"/>
                </a:lnTo>
                <a:lnTo>
                  <a:pt x="543864" y="187642"/>
                </a:lnTo>
                <a:lnTo>
                  <a:pt x="543496" y="189064"/>
                </a:lnTo>
                <a:lnTo>
                  <a:pt x="543496" y="240982"/>
                </a:lnTo>
                <a:lnTo>
                  <a:pt x="543356" y="247332"/>
                </a:lnTo>
                <a:lnTo>
                  <a:pt x="541274" y="248602"/>
                </a:lnTo>
                <a:lnTo>
                  <a:pt x="539597" y="249872"/>
                </a:lnTo>
                <a:lnTo>
                  <a:pt x="538518" y="247332"/>
                </a:lnTo>
                <a:lnTo>
                  <a:pt x="537984" y="244792"/>
                </a:lnTo>
                <a:lnTo>
                  <a:pt x="533857" y="235902"/>
                </a:lnTo>
                <a:lnTo>
                  <a:pt x="528726" y="235902"/>
                </a:lnTo>
                <a:lnTo>
                  <a:pt x="521182" y="243522"/>
                </a:lnTo>
                <a:lnTo>
                  <a:pt x="519671" y="247332"/>
                </a:lnTo>
                <a:lnTo>
                  <a:pt x="516636" y="252412"/>
                </a:lnTo>
                <a:lnTo>
                  <a:pt x="515721" y="256222"/>
                </a:lnTo>
                <a:lnTo>
                  <a:pt x="514654" y="257492"/>
                </a:lnTo>
                <a:lnTo>
                  <a:pt x="511251" y="256222"/>
                </a:lnTo>
                <a:lnTo>
                  <a:pt x="511517" y="248602"/>
                </a:lnTo>
                <a:lnTo>
                  <a:pt x="514464" y="242252"/>
                </a:lnTo>
                <a:lnTo>
                  <a:pt x="523989" y="232092"/>
                </a:lnTo>
                <a:lnTo>
                  <a:pt x="528688" y="230822"/>
                </a:lnTo>
                <a:lnTo>
                  <a:pt x="539026" y="234632"/>
                </a:lnTo>
                <a:lnTo>
                  <a:pt x="543496" y="240982"/>
                </a:lnTo>
                <a:lnTo>
                  <a:pt x="543496" y="189064"/>
                </a:lnTo>
                <a:lnTo>
                  <a:pt x="543204" y="190182"/>
                </a:lnTo>
                <a:lnTo>
                  <a:pt x="543204" y="193992"/>
                </a:lnTo>
                <a:lnTo>
                  <a:pt x="539546" y="190182"/>
                </a:lnTo>
                <a:lnTo>
                  <a:pt x="537425" y="187642"/>
                </a:lnTo>
                <a:lnTo>
                  <a:pt x="530542" y="181292"/>
                </a:lnTo>
                <a:lnTo>
                  <a:pt x="527469" y="181292"/>
                </a:lnTo>
                <a:lnTo>
                  <a:pt x="521296" y="190182"/>
                </a:lnTo>
                <a:lnTo>
                  <a:pt x="520026" y="193992"/>
                </a:lnTo>
                <a:lnTo>
                  <a:pt x="517867" y="200342"/>
                </a:lnTo>
                <a:lnTo>
                  <a:pt x="518731" y="204152"/>
                </a:lnTo>
                <a:lnTo>
                  <a:pt x="514108" y="204152"/>
                </a:lnTo>
                <a:lnTo>
                  <a:pt x="513575" y="196532"/>
                </a:lnTo>
                <a:lnTo>
                  <a:pt x="515188" y="188912"/>
                </a:lnTo>
                <a:lnTo>
                  <a:pt x="518731" y="183832"/>
                </a:lnTo>
                <a:lnTo>
                  <a:pt x="524014" y="178752"/>
                </a:lnTo>
                <a:lnTo>
                  <a:pt x="527697" y="176212"/>
                </a:lnTo>
                <a:lnTo>
                  <a:pt x="531469" y="176212"/>
                </a:lnTo>
                <a:lnTo>
                  <a:pt x="537921" y="181292"/>
                </a:lnTo>
                <a:lnTo>
                  <a:pt x="540664" y="183832"/>
                </a:lnTo>
                <a:lnTo>
                  <a:pt x="543864" y="187642"/>
                </a:lnTo>
                <a:lnTo>
                  <a:pt x="543864" y="137604"/>
                </a:lnTo>
                <a:lnTo>
                  <a:pt x="533781" y="136842"/>
                </a:lnTo>
                <a:lnTo>
                  <a:pt x="527050" y="136842"/>
                </a:lnTo>
                <a:lnTo>
                  <a:pt x="503618" y="131762"/>
                </a:lnTo>
                <a:lnTo>
                  <a:pt x="480225" y="131762"/>
                </a:lnTo>
                <a:lnTo>
                  <a:pt x="433552" y="136842"/>
                </a:lnTo>
                <a:lnTo>
                  <a:pt x="416471" y="140652"/>
                </a:lnTo>
                <a:lnTo>
                  <a:pt x="399834" y="145732"/>
                </a:lnTo>
                <a:lnTo>
                  <a:pt x="383692" y="152082"/>
                </a:lnTo>
                <a:lnTo>
                  <a:pt x="368058" y="160972"/>
                </a:lnTo>
                <a:lnTo>
                  <a:pt x="354660" y="167322"/>
                </a:lnTo>
                <a:lnTo>
                  <a:pt x="314807" y="190182"/>
                </a:lnTo>
                <a:lnTo>
                  <a:pt x="265391" y="225742"/>
                </a:lnTo>
                <a:lnTo>
                  <a:pt x="223850" y="270192"/>
                </a:lnTo>
                <a:lnTo>
                  <a:pt x="193167" y="315912"/>
                </a:lnTo>
                <a:lnTo>
                  <a:pt x="174193" y="351472"/>
                </a:lnTo>
                <a:lnTo>
                  <a:pt x="157162" y="390842"/>
                </a:lnTo>
                <a:lnTo>
                  <a:pt x="146138" y="427672"/>
                </a:lnTo>
                <a:lnTo>
                  <a:pt x="139204" y="483552"/>
                </a:lnTo>
                <a:lnTo>
                  <a:pt x="138582" y="491172"/>
                </a:lnTo>
                <a:lnTo>
                  <a:pt x="138328" y="494982"/>
                </a:lnTo>
                <a:lnTo>
                  <a:pt x="138252" y="503872"/>
                </a:lnTo>
                <a:lnTo>
                  <a:pt x="138379" y="506412"/>
                </a:lnTo>
                <a:lnTo>
                  <a:pt x="142290" y="545782"/>
                </a:lnTo>
                <a:lnTo>
                  <a:pt x="152273" y="594042"/>
                </a:lnTo>
                <a:lnTo>
                  <a:pt x="157645" y="610552"/>
                </a:lnTo>
                <a:lnTo>
                  <a:pt x="162877" y="628332"/>
                </a:lnTo>
                <a:lnTo>
                  <a:pt x="179539" y="670242"/>
                </a:lnTo>
                <a:lnTo>
                  <a:pt x="201434" y="709612"/>
                </a:lnTo>
                <a:lnTo>
                  <a:pt x="234848" y="748982"/>
                </a:lnTo>
                <a:lnTo>
                  <a:pt x="268986" y="775652"/>
                </a:lnTo>
                <a:lnTo>
                  <a:pt x="276047" y="780732"/>
                </a:lnTo>
                <a:lnTo>
                  <a:pt x="282587" y="785812"/>
                </a:lnTo>
                <a:lnTo>
                  <a:pt x="288950" y="790892"/>
                </a:lnTo>
                <a:lnTo>
                  <a:pt x="295363" y="797242"/>
                </a:lnTo>
                <a:lnTo>
                  <a:pt x="302018" y="802322"/>
                </a:lnTo>
                <a:lnTo>
                  <a:pt x="320052" y="816292"/>
                </a:lnTo>
                <a:lnTo>
                  <a:pt x="338391" y="828992"/>
                </a:lnTo>
                <a:lnTo>
                  <a:pt x="357898" y="839152"/>
                </a:lnTo>
                <a:lnTo>
                  <a:pt x="379450" y="846772"/>
                </a:lnTo>
                <a:lnTo>
                  <a:pt x="382562" y="848042"/>
                </a:lnTo>
                <a:lnTo>
                  <a:pt x="385584" y="849312"/>
                </a:lnTo>
                <a:lnTo>
                  <a:pt x="388442" y="850582"/>
                </a:lnTo>
                <a:lnTo>
                  <a:pt x="402005" y="856932"/>
                </a:lnTo>
                <a:lnTo>
                  <a:pt x="430314" y="864552"/>
                </a:lnTo>
                <a:lnTo>
                  <a:pt x="444919" y="867092"/>
                </a:lnTo>
                <a:lnTo>
                  <a:pt x="476491" y="872172"/>
                </a:lnTo>
                <a:lnTo>
                  <a:pt x="504647" y="874712"/>
                </a:lnTo>
                <a:lnTo>
                  <a:pt x="532790" y="872172"/>
                </a:lnTo>
                <a:lnTo>
                  <a:pt x="559320" y="868362"/>
                </a:lnTo>
                <a:lnTo>
                  <a:pt x="584631" y="863282"/>
                </a:lnTo>
                <a:lnTo>
                  <a:pt x="617321" y="853122"/>
                </a:lnTo>
                <a:lnTo>
                  <a:pt x="622833" y="850582"/>
                </a:lnTo>
                <a:lnTo>
                  <a:pt x="625589" y="849312"/>
                </a:lnTo>
                <a:lnTo>
                  <a:pt x="680961" y="830262"/>
                </a:lnTo>
                <a:lnTo>
                  <a:pt x="717448" y="811212"/>
                </a:lnTo>
                <a:lnTo>
                  <a:pt x="720712" y="809942"/>
                </a:lnTo>
                <a:lnTo>
                  <a:pt x="751230" y="783272"/>
                </a:lnTo>
                <a:lnTo>
                  <a:pt x="795985" y="736282"/>
                </a:lnTo>
                <a:lnTo>
                  <a:pt x="804125" y="726122"/>
                </a:lnTo>
                <a:lnTo>
                  <a:pt x="816343" y="710882"/>
                </a:lnTo>
                <a:lnTo>
                  <a:pt x="825487" y="696912"/>
                </a:lnTo>
                <a:lnTo>
                  <a:pt x="827989" y="693102"/>
                </a:lnTo>
                <a:lnTo>
                  <a:pt x="837069" y="674052"/>
                </a:lnTo>
                <a:lnTo>
                  <a:pt x="843940" y="653732"/>
                </a:lnTo>
                <a:lnTo>
                  <a:pt x="848982" y="633412"/>
                </a:lnTo>
                <a:lnTo>
                  <a:pt x="853020" y="614362"/>
                </a:lnTo>
                <a:lnTo>
                  <a:pt x="861479" y="576262"/>
                </a:lnTo>
                <a:lnTo>
                  <a:pt x="869200" y="534352"/>
                </a:lnTo>
                <a:lnTo>
                  <a:pt x="869340" y="533082"/>
                </a:lnTo>
                <a:lnTo>
                  <a:pt x="869492" y="531812"/>
                </a:lnTo>
                <a:lnTo>
                  <a:pt x="871728" y="512762"/>
                </a:lnTo>
                <a:lnTo>
                  <a:pt x="874179" y="488632"/>
                </a:lnTo>
                <a:lnTo>
                  <a:pt x="874661" y="483552"/>
                </a:lnTo>
                <a:lnTo>
                  <a:pt x="874814" y="481012"/>
                </a:lnTo>
                <a:lnTo>
                  <a:pt x="875487" y="469582"/>
                </a:lnTo>
                <a:close/>
              </a:path>
              <a:path w="1008379" h="1010285">
                <a:moveTo>
                  <a:pt x="886231" y="136994"/>
                </a:moveTo>
                <a:lnTo>
                  <a:pt x="886129" y="130911"/>
                </a:lnTo>
                <a:lnTo>
                  <a:pt x="886028" y="124929"/>
                </a:lnTo>
                <a:lnTo>
                  <a:pt x="881557" y="120764"/>
                </a:lnTo>
                <a:lnTo>
                  <a:pt x="870038" y="121208"/>
                </a:lnTo>
                <a:lnTo>
                  <a:pt x="865720" y="125539"/>
                </a:lnTo>
                <a:lnTo>
                  <a:pt x="865428" y="136639"/>
                </a:lnTo>
                <a:lnTo>
                  <a:pt x="870102" y="141351"/>
                </a:lnTo>
                <a:lnTo>
                  <a:pt x="881964" y="141376"/>
                </a:lnTo>
                <a:lnTo>
                  <a:pt x="886231" y="136994"/>
                </a:lnTo>
                <a:close/>
              </a:path>
              <a:path w="1008379" h="1010285">
                <a:moveTo>
                  <a:pt x="892035" y="747331"/>
                </a:moveTo>
                <a:lnTo>
                  <a:pt x="887183" y="742061"/>
                </a:lnTo>
                <a:lnTo>
                  <a:pt x="875322" y="741692"/>
                </a:lnTo>
                <a:lnTo>
                  <a:pt x="870127" y="746874"/>
                </a:lnTo>
                <a:lnTo>
                  <a:pt x="870102" y="752932"/>
                </a:lnTo>
                <a:lnTo>
                  <a:pt x="870077" y="759066"/>
                </a:lnTo>
                <a:lnTo>
                  <a:pt x="875106" y="764044"/>
                </a:lnTo>
                <a:lnTo>
                  <a:pt x="886841" y="763778"/>
                </a:lnTo>
                <a:lnTo>
                  <a:pt x="891527" y="759142"/>
                </a:lnTo>
                <a:lnTo>
                  <a:pt x="892035" y="747331"/>
                </a:lnTo>
                <a:close/>
              </a:path>
              <a:path w="1008379" h="1010285">
                <a:moveTo>
                  <a:pt x="942568" y="670737"/>
                </a:moveTo>
                <a:lnTo>
                  <a:pt x="942022" y="659130"/>
                </a:lnTo>
                <a:lnTo>
                  <a:pt x="936523" y="654164"/>
                </a:lnTo>
                <a:lnTo>
                  <a:pt x="924737" y="654964"/>
                </a:lnTo>
                <a:lnTo>
                  <a:pt x="920102" y="660412"/>
                </a:lnTo>
                <a:lnTo>
                  <a:pt x="920559" y="666470"/>
                </a:lnTo>
                <a:lnTo>
                  <a:pt x="921016" y="672579"/>
                </a:lnTo>
                <a:lnTo>
                  <a:pt x="926312" y="676884"/>
                </a:lnTo>
                <a:lnTo>
                  <a:pt x="938301" y="675640"/>
                </a:lnTo>
                <a:lnTo>
                  <a:pt x="942568" y="670737"/>
                </a:lnTo>
                <a:close/>
              </a:path>
              <a:path w="1008379" h="1010285">
                <a:moveTo>
                  <a:pt x="963891" y="594944"/>
                </a:moveTo>
                <a:lnTo>
                  <a:pt x="963447" y="582841"/>
                </a:lnTo>
                <a:lnTo>
                  <a:pt x="958215" y="578116"/>
                </a:lnTo>
                <a:lnTo>
                  <a:pt x="946442" y="578700"/>
                </a:lnTo>
                <a:lnTo>
                  <a:pt x="941984" y="583387"/>
                </a:lnTo>
                <a:lnTo>
                  <a:pt x="941819" y="595376"/>
                </a:lnTo>
                <a:lnTo>
                  <a:pt x="946569" y="600049"/>
                </a:lnTo>
                <a:lnTo>
                  <a:pt x="952906" y="599973"/>
                </a:lnTo>
                <a:lnTo>
                  <a:pt x="959104" y="599897"/>
                </a:lnTo>
                <a:lnTo>
                  <a:pt x="963891" y="594944"/>
                </a:lnTo>
                <a:close/>
              </a:path>
              <a:path w="1008379" h="1010285">
                <a:moveTo>
                  <a:pt x="965708" y="386219"/>
                </a:moveTo>
                <a:lnTo>
                  <a:pt x="965212" y="374269"/>
                </a:lnTo>
                <a:lnTo>
                  <a:pt x="959891" y="369519"/>
                </a:lnTo>
                <a:lnTo>
                  <a:pt x="948029" y="370116"/>
                </a:lnTo>
                <a:lnTo>
                  <a:pt x="943673" y="374688"/>
                </a:lnTo>
                <a:lnTo>
                  <a:pt x="943546" y="386816"/>
                </a:lnTo>
                <a:lnTo>
                  <a:pt x="948283" y="391490"/>
                </a:lnTo>
                <a:lnTo>
                  <a:pt x="954620" y="391414"/>
                </a:lnTo>
                <a:lnTo>
                  <a:pt x="960742" y="391337"/>
                </a:lnTo>
                <a:lnTo>
                  <a:pt x="965708" y="386219"/>
                </a:lnTo>
                <a:close/>
              </a:path>
              <a:path w="1008379" h="1010285">
                <a:moveTo>
                  <a:pt x="1007833" y="516559"/>
                </a:moveTo>
                <a:lnTo>
                  <a:pt x="1002969" y="433349"/>
                </a:lnTo>
                <a:lnTo>
                  <a:pt x="992225" y="379183"/>
                </a:lnTo>
                <a:lnTo>
                  <a:pt x="975588" y="326580"/>
                </a:lnTo>
                <a:lnTo>
                  <a:pt x="965568" y="303657"/>
                </a:lnTo>
                <a:lnTo>
                  <a:pt x="965492" y="299974"/>
                </a:lnTo>
                <a:lnTo>
                  <a:pt x="962952" y="297662"/>
                </a:lnTo>
                <a:lnTo>
                  <a:pt x="953287" y="275526"/>
                </a:lnTo>
                <a:lnTo>
                  <a:pt x="927252" y="230187"/>
                </a:lnTo>
                <a:lnTo>
                  <a:pt x="934847" y="230212"/>
                </a:lnTo>
                <a:lnTo>
                  <a:pt x="939723" y="225437"/>
                </a:lnTo>
                <a:lnTo>
                  <a:pt x="939736" y="214579"/>
                </a:lnTo>
                <a:lnTo>
                  <a:pt x="934631" y="209473"/>
                </a:lnTo>
                <a:lnTo>
                  <a:pt x="923759" y="209397"/>
                </a:lnTo>
                <a:lnTo>
                  <a:pt x="918997" y="214274"/>
                </a:lnTo>
                <a:lnTo>
                  <a:pt x="918972" y="218287"/>
                </a:lnTo>
                <a:lnTo>
                  <a:pt x="892340" y="182397"/>
                </a:lnTo>
                <a:lnTo>
                  <a:pt x="854379" y="141871"/>
                </a:lnTo>
                <a:lnTo>
                  <a:pt x="811720" y="105257"/>
                </a:lnTo>
                <a:lnTo>
                  <a:pt x="772541" y="77901"/>
                </a:lnTo>
                <a:lnTo>
                  <a:pt x="731481" y="54775"/>
                </a:lnTo>
                <a:lnTo>
                  <a:pt x="688594" y="35725"/>
                </a:lnTo>
                <a:lnTo>
                  <a:pt x="643928" y="20612"/>
                </a:lnTo>
                <a:lnTo>
                  <a:pt x="597535" y="9296"/>
                </a:lnTo>
                <a:lnTo>
                  <a:pt x="555574" y="2794"/>
                </a:lnTo>
                <a:lnTo>
                  <a:pt x="513537" y="0"/>
                </a:lnTo>
                <a:lnTo>
                  <a:pt x="471449" y="812"/>
                </a:lnTo>
                <a:lnTo>
                  <a:pt x="429336" y="5105"/>
                </a:lnTo>
                <a:lnTo>
                  <a:pt x="386067" y="13500"/>
                </a:lnTo>
                <a:lnTo>
                  <a:pt x="344144" y="25971"/>
                </a:lnTo>
                <a:lnTo>
                  <a:pt x="303479" y="42214"/>
                </a:lnTo>
                <a:lnTo>
                  <a:pt x="264045" y="61925"/>
                </a:lnTo>
                <a:lnTo>
                  <a:pt x="231101" y="81241"/>
                </a:lnTo>
                <a:lnTo>
                  <a:pt x="169748" y="126022"/>
                </a:lnTo>
                <a:lnTo>
                  <a:pt x="141782" y="152095"/>
                </a:lnTo>
                <a:lnTo>
                  <a:pt x="118325" y="178435"/>
                </a:lnTo>
                <a:lnTo>
                  <a:pt x="118262" y="176060"/>
                </a:lnTo>
                <a:lnTo>
                  <a:pt x="113677" y="171602"/>
                </a:lnTo>
                <a:lnTo>
                  <a:pt x="101955" y="171538"/>
                </a:lnTo>
                <a:lnTo>
                  <a:pt x="96799" y="176809"/>
                </a:lnTo>
                <a:lnTo>
                  <a:pt x="97256" y="188112"/>
                </a:lnTo>
                <a:lnTo>
                  <a:pt x="102260" y="192925"/>
                </a:lnTo>
                <a:lnTo>
                  <a:pt x="106032" y="192989"/>
                </a:lnTo>
                <a:lnTo>
                  <a:pt x="80225" y="228701"/>
                </a:lnTo>
                <a:lnTo>
                  <a:pt x="75311" y="237248"/>
                </a:lnTo>
                <a:lnTo>
                  <a:pt x="72186" y="237159"/>
                </a:lnTo>
                <a:lnTo>
                  <a:pt x="67564" y="241376"/>
                </a:lnTo>
                <a:lnTo>
                  <a:pt x="66865" y="251955"/>
                </a:lnTo>
                <a:lnTo>
                  <a:pt x="55854" y="271132"/>
                </a:lnTo>
                <a:lnTo>
                  <a:pt x="35814" y="316445"/>
                </a:lnTo>
                <a:lnTo>
                  <a:pt x="19481" y="365747"/>
                </a:lnTo>
                <a:lnTo>
                  <a:pt x="7975" y="415874"/>
                </a:lnTo>
                <a:lnTo>
                  <a:pt x="1422" y="466813"/>
                </a:lnTo>
                <a:lnTo>
                  <a:pt x="0" y="518579"/>
                </a:lnTo>
                <a:lnTo>
                  <a:pt x="2501" y="559981"/>
                </a:lnTo>
                <a:lnTo>
                  <a:pt x="8280" y="600849"/>
                </a:lnTo>
                <a:lnTo>
                  <a:pt x="17538" y="641134"/>
                </a:lnTo>
                <a:lnTo>
                  <a:pt x="30505" y="680783"/>
                </a:lnTo>
                <a:lnTo>
                  <a:pt x="52120" y="730059"/>
                </a:lnTo>
                <a:lnTo>
                  <a:pt x="78346" y="775970"/>
                </a:lnTo>
                <a:lnTo>
                  <a:pt x="109118" y="818565"/>
                </a:lnTo>
                <a:lnTo>
                  <a:pt x="144424" y="857885"/>
                </a:lnTo>
                <a:lnTo>
                  <a:pt x="184188" y="893965"/>
                </a:lnTo>
                <a:lnTo>
                  <a:pt x="235699" y="930516"/>
                </a:lnTo>
                <a:lnTo>
                  <a:pt x="276529" y="935621"/>
                </a:lnTo>
                <a:lnTo>
                  <a:pt x="275513" y="930998"/>
                </a:lnTo>
                <a:lnTo>
                  <a:pt x="271995" y="930452"/>
                </a:lnTo>
                <a:lnTo>
                  <a:pt x="269481" y="929068"/>
                </a:lnTo>
                <a:lnTo>
                  <a:pt x="229196" y="904316"/>
                </a:lnTo>
                <a:lnTo>
                  <a:pt x="192074" y="876134"/>
                </a:lnTo>
                <a:lnTo>
                  <a:pt x="158051" y="844613"/>
                </a:lnTo>
                <a:lnTo>
                  <a:pt x="127101" y="809828"/>
                </a:lnTo>
                <a:lnTo>
                  <a:pt x="99199" y="771842"/>
                </a:lnTo>
                <a:lnTo>
                  <a:pt x="75501" y="732701"/>
                </a:lnTo>
                <a:lnTo>
                  <a:pt x="55664" y="692035"/>
                </a:lnTo>
                <a:lnTo>
                  <a:pt x="39763" y="649884"/>
                </a:lnTo>
                <a:lnTo>
                  <a:pt x="27901" y="606259"/>
                </a:lnTo>
                <a:lnTo>
                  <a:pt x="20142" y="561238"/>
                </a:lnTo>
                <a:lnTo>
                  <a:pt x="16294" y="513054"/>
                </a:lnTo>
                <a:lnTo>
                  <a:pt x="17056" y="465086"/>
                </a:lnTo>
                <a:lnTo>
                  <a:pt x="22809" y="417398"/>
                </a:lnTo>
                <a:lnTo>
                  <a:pt x="33985" y="370052"/>
                </a:lnTo>
                <a:lnTo>
                  <a:pt x="47142" y="332498"/>
                </a:lnTo>
                <a:lnTo>
                  <a:pt x="58889" y="333082"/>
                </a:lnTo>
                <a:lnTo>
                  <a:pt x="63919" y="328269"/>
                </a:lnTo>
                <a:lnTo>
                  <a:pt x="64046" y="322072"/>
                </a:lnTo>
                <a:lnTo>
                  <a:pt x="64173" y="315696"/>
                </a:lnTo>
                <a:lnTo>
                  <a:pt x="59613" y="311010"/>
                </a:lnTo>
                <a:lnTo>
                  <a:pt x="56070" y="311035"/>
                </a:lnTo>
                <a:lnTo>
                  <a:pt x="70777" y="279387"/>
                </a:lnTo>
                <a:lnTo>
                  <a:pt x="82842" y="258927"/>
                </a:lnTo>
                <a:lnTo>
                  <a:pt x="83096" y="258927"/>
                </a:lnTo>
                <a:lnTo>
                  <a:pt x="88671" y="253377"/>
                </a:lnTo>
                <a:lnTo>
                  <a:pt x="123431" y="199148"/>
                </a:lnTo>
                <a:lnTo>
                  <a:pt x="155422" y="162699"/>
                </a:lnTo>
                <a:lnTo>
                  <a:pt x="191033" y="128574"/>
                </a:lnTo>
                <a:lnTo>
                  <a:pt x="235508" y="94119"/>
                </a:lnTo>
                <a:lnTo>
                  <a:pt x="283286" y="66154"/>
                </a:lnTo>
                <a:lnTo>
                  <a:pt x="334200" y="44373"/>
                </a:lnTo>
                <a:lnTo>
                  <a:pt x="388099" y="28549"/>
                </a:lnTo>
                <a:lnTo>
                  <a:pt x="440220" y="18859"/>
                </a:lnTo>
                <a:lnTo>
                  <a:pt x="491985" y="14414"/>
                </a:lnTo>
                <a:lnTo>
                  <a:pt x="543344" y="15354"/>
                </a:lnTo>
                <a:lnTo>
                  <a:pt x="594245" y="21882"/>
                </a:lnTo>
                <a:lnTo>
                  <a:pt x="644664" y="34150"/>
                </a:lnTo>
                <a:lnTo>
                  <a:pt x="694537" y="52324"/>
                </a:lnTo>
                <a:lnTo>
                  <a:pt x="737819" y="73202"/>
                </a:lnTo>
                <a:lnTo>
                  <a:pt x="778027" y="97536"/>
                </a:lnTo>
                <a:lnTo>
                  <a:pt x="815174" y="125285"/>
                </a:lnTo>
                <a:lnTo>
                  <a:pt x="849261" y="156413"/>
                </a:lnTo>
                <a:lnTo>
                  <a:pt x="880287" y="190893"/>
                </a:lnTo>
                <a:lnTo>
                  <a:pt x="908278" y="228701"/>
                </a:lnTo>
                <a:lnTo>
                  <a:pt x="933221" y="269798"/>
                </a:lnTo>
                <a:lnTo>
                  <a:pt x="947089" y="296621"/>
                </a:lnTo>
                <a:lnTo>
                  <a:pt x="943470" y="300710"/>
                </a:lnTo>
                <a:lnTo>
                  <a:pt x="944283" y="312762"/>
                </a:lnTo>
                <a:lnTo>
                  <a:pt x="949058" y="317271"/>
                </a:lnTo>
                <a:lnTo>
                  <a:pt x="956538" y="317233"/>
                </a:lnTo>
                <a:lnTo>
                  <a:pt x="958354" y="321170"/>
                </a:lnTo>
                <a:lnTo>
                  <a:pt x="976579" y="375373"/>
                </a:lnTo>
                <a:lnTo>
                  <a:pt x="989177" y="438162"/>
                </a:lnTo>
                <a:lnTo>
                  <a:pt x="992809" y="501980"/>
                </a:lnTo>
                <a:lnTo>
                  <a:pt x="991463" y="524459"/>
                </a:lnTo>
                <a:lnTo>
                  <a:pt x="984504" y="591769"/>
                </a:lnTo>
                <a:lnTo>
                  <a:pt x="977341" y="630415"/>
                </a:lnTo>
                <a:lnTo>
                  <a:pt x="965403" y="667397"/>
                </a:lnTo>
                <a:lnTo>
                  <a:pt x="949807" y="703021"/>
                </a:lnTo>
                <a:lnTo>
                  <a:pt x="931697" y="737654"/>
                </a:lnTo>
                <a:lnTo>
                  <a:pt x="905446" y="780122"/>
                </a:lnTo>
                <a:lnTo>
                  <a:pt x="875563" y="819213"/>
                </a:lnTo>
                <a:lnTo>
                  <a:pt x="841895" y="854748"/>
                </a:lnTo>
                <a:lnTo>
                  <a:pt x="804291" y="886548"/>
                </a:lnTo>
                <a:lnTo>
                  <a:pt x="762609" y="914438"/>
                </a:lnTo>
                <a:lnTo>
                  <a:pt x="748080" y="923455"/>
                </a:lnTo>
                <a:lnTo>
                  <a:pt x="748665" y="925309"/>
                </a:lnTo>
                <a:lnTo>
                  <a:pt x="754557" y="924521"/>
                </a:lnTo>
                <a:lnTo>
                  <a:pt x="760425" y="923480"/>
                </a:lnTo>
                <a:lnTo>
                  <a:pt x="766343" y="923010"/>
                </a:lnTo>
                <a:lnTo>
                  <a:pt x="803427" y="908761"/>
                </a:lnTo>
                <a:lnTo>
                  <a:pt x="849388" y="870318"/>
                </a:lnTo>
                <a:lnTo>
                  <a:pt x="881176" y="837539"/>
                </a:lnTo>
                <a:lnTo>
                  <a:pt x="909789" y="802233"/>
                </a:lnTo>
                <a:lnTo>
                  <a:pt x="935177" y="764374"/>
                </a:lnTo>
                <a:lnTo>
                  <a:pt x="957338" y="723925"/>
                </a:lnTo>
                <a:lnTo>
                  <a:pt x="973429" y="684237"/>
                </a:lnTo>
                <a:lnTo>
                  <a:pt x="988860" y="634504"/>
                </a:lnTo>
                <a:lnTo>
                  <a:pt x="1004011" y="571055"/>
                </a:lnTo>
                <a:lnTo>
                  <a:pt x="1006868" y="543890"/>
                </a:lnTo>
                <a:lnTo>
                  <a:pt x="1007833" y="51655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7424" y="4401560"/>
            <a:ext cx="1007907" cy="10094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67176" y="4400363"/>
            <a:ext cx="1007925" cy="101179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8045" y="4402588"/>
            <a:ext cx="1007884" cy="100703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822736" y="5519965"/>
            <a:ext cx="764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9535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Source Sans Pro"/>
                <a:cs typeface="Source Sans Pro"/>
              </a:rPr>
              <a:t>cultural </a:t>
            </a:r>
            <a:r>
              <a:rPr sz="1400" spc="-15" dirty="0">
                <a:latin typeface="Source Sans Pro"/>
                <a:cs typeface="Source Sans Pro"/>
              </a:rPr>
              <a:t> </a:t>
            </a:r>
            <a:r>
              <a:rPr sz="1400" spc="-45" dirty="0">
                <a:latin typeface="Source Sans Pro"/>
                <a:cs typeface="Source Sans Pro"/>
              </a:rPr>
              <a:t>c</a:t>
            </a:r>
            <a:r>
              <a:rPr sz="1400" spc="-15" dirty="0">
                <a:latin typeface="Source Sans Pro"/>
                <a:cs typeface="Source Sans Pro"/>
              </a:rPr>
              <a:t>ontinuity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614071" y="5519965"/>
            <a:ext cx="1069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957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Source Sans Pro"/>
                <a:cs typeface="Source Sans Pro"/>
              </a:rPr>
              <a:t>self- </a:t>
            </a:r>
            <a:r>
              <a:rPr sz="1400" spc="-15" dirty="0">
                <a:latin typeface="Source Sans Pro"/>
                <a:cs typeface="Source Sans Pro"/>
              </a:rPr>
              <a:t> d</a:t>
            </a:r>
            <a:r>
              <a:rPr sz="1400" spc="-30" dirty="0">
                <a:latin typeface="Source Sans Pro"/>
                <a:cs typeface="Source Sans Pro"/>
              </a:rPr>
              <a:t>e</a:t>
            </a:r>
            <a:r>
              <a:rPr sz="1400" spc="-35" dirty="0">
                <a:latin typeface="Source Sans Pro"/>
                <a:cs typeface="Source Sans Pro"/>
              </a:rPr>
              <a:t>t</a:t>
            </a:r>
            <a:r>
              <a:rPr sz="1400" spc="-15" dirty="0">
                <a:latin typeface="Source Sans Pro"/>
                <a:cs typeface="Source Sans Pro"/>
              </a:rPr>
              <a:t>ermin</a:t>
            </a:r>
            <a:r>
              <a:rPr sz="1400" spc="-35" dirty="0">
                <a:latin typeface="Source Sans Pro"/>
                <a:cs typeface="Source Sans Pro"/>
              </a:rPr>
              <a:t>a</a:t>
            </a:r>
            <a:r>
              <a:rPr sz="1400" spc="-15" dirty="0">
                <a:latin typeface="Source Sans Pro"/>
                <a:cs typeface="Source Sans Pro"/>
              </a:rPr>
              <a:t>tion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36674" y="5519965"/>
            <a:ext cx="16687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supportin</a:t>
            </a:r>
            <a:r>
              <a:rPr sz="1400" dirty="0">
                <a:latin typeface="Source Sans Pro"/>
                <a:cs typeface="Source Sans Pro"/>
              </a:rPr>
              <a:t>g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Indi</a:t>
            </a:r>
            <a:r>
              <a:rPr sz="1400" spc="-35" dirty="0">
                <a:latin typeface="Source Sans Pro"/>
                <a:cs typeface="Source Sans Pro"/>
              </a:rPr>
              <a:t>g</a:t>
            </a:r>
            <a:r>
              <a:rPr sz="1400" spc="-15" dirty="0">
                <a:latin typeface="Source Sans Pro"/>
                <a:cs typeface="Source Sans Pro"/>
              </a:rPr>
              <a:t>enous  </a:t>
            </a:r>
            <a:r>
              <a:rPr sz="1400" spc="-20" dirty="0">
                <a:latin typeface="Source Sans Pro"/>
                <a:cs typeface="Source Sans Pro"/>
              </a:rPr>
              <a:t>knowledge</a:t>
            </a:r>
            <a:r>
              <a:rPr sz="1400" spc="-40" dirty="0">
                <a:latin typeface="Source Sans Pro"/>
                <a:cs typeface="Source Sans Pro"/>
              </a:rPr>
              <a:t> </a:t>
            </a:r>
            <a:r>
              <a:rPr sz="1400" spc="-25" dirty="0">
                <a:latin typeface="Source Sans Pro"/>
                <a:cs typeface="Source Sans Pro"/>
              </a:rPr>
              <a:t>systems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95420" y="5519965"/>
            <a:ext cx="13836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5080" indent="-34036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main</a:t>
            </a:r>
            <a:r>
              <a:rPr sz="1400" spc="-45" dirty="0">
                <a:latin typeface="Source Sans Pro"/>
                <a:cs typeface="Source Sans Pro"/>
              </a:rPr>
              <a:t>t</a:t>
            </a:r>
            <a:r>
              <a:rPr sz="1400" spc="-15" dirty="0">
                <a:latin typeface="Source Sans Pro"/>
                <a:cs typeface="Source Sans Pro"/>
              </a:rPr>
              <a:t>ainin</a:t>
            </a:r>
            <a:r>
              <a:rPr sz="1400" dirty="0">
                <a:latin typeface="Source Sans Pro"/>
                <a:cs typeface="Source Sans Pro"/>
              </a:rPr>
              <a:t>g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45" dirty="0">
                <a:latin typeface="Source Sans Pro"/>
                <a:cs typeface="Source Sans Pro"/>
              </a:rPr>
              <a:t>f</a:t>
            </a:r>
            <a:r>
              <a:rPr sz="1400" spc="-15" dirty="0">
                <a:latin typeface="Source Sans Pro"/>
                <a:cs typeface="Source Sans Pro"/>
              </a:rPr>
              <a:t>amily  </a:t>
            </a:r>
            <a:r>
              <a:rPr sz="1400" spc="-20" dirty="0">
                <a:latin typeface="Source Sans Pro"/>
                <a:cs typeface="Source Sans Pro"/>
              </a:rPr>
              <a:t>networks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17971" y="5519965"/>
            <a:ext cx="135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Source Sans Pro"/>
                <a:cs typeface="Source Sans Pro"/>
              </a:rPr>
              <a:t>s</a:t>
            </a:r>
            <a:r>
              <a:rPr sz="1400" spc="-15" dirty="0">
                <a:latin typeface="Source Sans Pro"/>
                <a:cs typeface="Source Sans Pro"/>
              </a:rPr>
              <a:t>t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15" dirty="0">
                <a:latin typeface="Source Sans Pro"/>
                <a:cs typeface="Source Sans Pro"/>
              </a:rPr>
              <a:t>on</a:t>
            </a:r>
            <a:r>
              <a:rPr sz="1400" dirty="0">
                <a:latin typeface="Source Sans Pro"/>
                <a:cs typeface="Source Sans Pro"/>
              </a:rPr>
              <a:t>g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45" dirty="0">
                <a:latin typeface="Source Sans Pro"/>
                <a:cs typeface="Source Sans Pro"/>
              </a:rPr>
              <a:t>c</a:t>
            </a:r>
            <a:r>
              <a:rPr sz="1400" spc="-15" dirty="0">
                <a:latin typeface="Source Sans Pro"/>
                <a:cs typeface="Source Sans Pro"/>
              </a:rPr>
              <a:t>ommunity  </a:t>
            </a:r>
            <a:r>
              <a:rPr sz="1400" spc="-20" dirty="0">
                <a:latin typeface="Source Sans Pro"/>
                <a:cs typeface="Source Sans Pro"/>
              </a:rPr>
              <a:t>governance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2100" y="6386001"/>
            <a:ext cx="8102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9ED298"/>
                </a:solidFill>
                <a:latin typeface="Source Sans Pro"/>
                <a:cs typeface="Source Sans Pro"/>
              </a:rPr>
              <a:t>COVID-19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has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been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found </a:t>
            </a:r>
            <a:r>
              <a:rPr sz="20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to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have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an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impact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on SEWB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and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9ED298"/>
                </a:solidFill>
                <a:latin typeface="Source Sans Pro"/>
                <a:cs typeface="Source Sans Pro"/>
              </a:rPr>
              <a:t>mental</a:t>
            </a:r>
            <a:r>
              <a:rPr sz="2000" b="1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b="1" spc="-5" dirty="0">
                <a:solidFill>
                  <a:srgbClr val="9ED298"/>
                </a:solidFill>
                <a:latin typeface="Source Sans Pro"/>
                <a:cs typeface="Source Sans Pro"/>
              </a:rPr>
              <a:t>health: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22017" y="6762684"/>
            <a:ext cx="2650490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500"/>
              </a:spcBef>
              <a:buChar char="•"/>
              <a:tabLst>
                <a:tab pos="372110" algn="l"/>
                <a:tab pos="372745" algn="l"/>
              </a:tabLst>
            </a:pPr>
            <a:r>
              <a:rPr sz="2000" dirty="0">
                <a:latin typeface="Source Sans Pro"/>
                <a:cs typeface="Source Sans Pro"/>
              </a:rPr>
              <a:t>higher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levels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5" dirty="0">
                <a:latin typeface="Source Sans Pro"/>
                <a:cs typeface="Source Sans Pro"/>
              </a:rPr>
              <a:t> stress</a:t>
            </a:r>
            <a:endParaRPr sz="2000">
              <a:latin typeface="Source Sans Pro"/>
              <a:cs typeface="Source Sans Pro"/>
            </a:endParaRPr>
          </a:p>
          <a:p>
            <a:pPr marL="372110" indent="-360045">
              <a:lnSpc>
                <a:spcPct val="100000"/>
              </a:lnSpc>
              <a:spcBef>
                <a:spcPts val="400"/>
              </a:spcBef>
              <a:buChar char="•"/>
              <a:tabLst>
                <a:tab pos="372110" algn="l"/>
                <a:tab pos="372745" algn="l"/>
              </a:tabLst>
            </a:pPr>
            <a:r>
              <a:rPr sz="2000" spc="-10" dirty="0">
                <a:latin typeface="Source Sans Pro"/>
                <a:cs typeface="Source Sans Pro"/>
              </a:rPr>
              <a:t>uncertainty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67216" y="6762684"/>
            <a:ext cx="1939289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97510" indent="-360045">
              <a:lnSpc>
                <a:spcPct val="100000"/>
              </a:lnSpc>
              <a:spcBef>
                <a:spcPts val="5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dirty="0">
                <a:latin typeface="Source Sans Pro"/>
                <a:cs typeface="Source Sans Pro"/>
              </a:rPr>
              <a:t>loss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control</a:t>
            </a:r>
            <a:endParaRPr sz="2000">
              <a:latin typeface="Source Sans Pro"/>
              <a:cs typeface="Source Sans Pro"/>
            </a:endParaRPr>
          </a:p>
          <a:p>
            <a:pPr marL="397510" indent="-360045">
              <a:lnSpc>
                <a:spcPct val="100000"/>
              </a:lnSpc>
              <a:spcBef>
                <a:spcPts val="400"/>
              </a:spcBef>
              <a:buChar char="•"/>
              <a:tabLst>
                <a:tab pos="397510" algn="l"/>
                <a:tab pos="398145" algn="l"/>
              </a:tabLst>
            </a:pPr>
            <a:r>
              <a:rPr sz="2000" dirty="0">
                <a:latin typeface="Source Sans Pro"/>
                <a:cs typeface="Source Sans Pro"/>
              </a:rPr>
              <a:t>isol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[4,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6245" y="4240832"/>
            <a:ext cx="1007885" cy="10053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0245" y="4240832"/>
            <a:ext cx="1007885" cy="10053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1395" y="2071932"/>
            <a:ext cx="651624" cy="59869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9278" y="2181151"/>
            <a:ext cx="10172065" cy="381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63500" marR="484505">
              <a:lnSpc>
                <a:spcPct val="107100"/>
              </a:lnSpc>
              <a:spcBef>
                <a:spcPts val="2245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31</a:t>
            </a:r>
            <a:r>
              <a:rPr sz="280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esponden</a:t>
            </a:r>
            <a:r>
              <a:rPr sz="2000" spc="-2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a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18 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5" dirty="0">
                <a:latin typeface="Source Sans Pro"/>
                <a:cs typeface="Source Sans Pro"/>
              </a:rPr>
              <a:t>over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high or </a:t>
            </a:r>
            <a:r>
              <a:rPr sz="2000" spc="10" dirty="0">
                <a:latin typeface="Source Sans Pro"/>
                <a:cs typeface="Source Sans Pro"/>
              </a:rPr>
              <a:t>very</a:t>
            </a:r>
            <a:r>
              <a:rPr sz="2000" dirty="0">
                <a:latin typeface="Source Sans Pro"/>
                <a:cs typeface="Source Sans Pro"/>
              </a:rPr>
              <a:t> high </a:t>
            </a:r>
            <a:r>
              <a:rPr sz="2000" spc="-5" dirty="0">
                <a:latin typeface="Source Sans Pro"/>
                <a:cs typeface="Source Sans Pro"/>
              </a:rPr>
              <a:t>levels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psychological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distress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3350" dirty="0">
              <a:latin typeface="Source Sans Pro"/>
              <a:cs typeface="Source Sans Pro"/>
            </a:endParaRPr>
          </a:p>
          <a:p>
            <a:pPr marL="4184015">
              <a:lnSpc>
                <a:spcPts val="5645"/>
              </a:lnSpc>
              <a:tabLst>
                <a:tab pos="7573009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  <a:p>
            <a:pPr marL="4184015">
              <a:lnSpc>
                <a:spcPts val="1805"/>
              </a:lnSpc>
              <a:tabLst>
                <a:tab pos="7573009" algn="l"/>
              </a:tabLst>
            </a:pP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	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 dirty="0">
              <a:latin typeface="Source Sans Pro"/>
              <a:cs typeface="Source Sans Pro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Source Sans Pro"/>
                <a:cs typeface="Source Sans Pro"/>
              </a:rPr>
              <a:t>More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females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 or</a:t>
            </a:r>
            <a:r>
              <a:rPr sz="2000" spc="5" dirty="0">
                <a:latin typeface="Source Sans Pro"/>
                <a:cs typeface="Source Sans Pro"/>
              </a:rPr>
              <a:t> very</a:t>
            </a:r>
            <a:r>
              <a:rPr sz="2000" dirty="0">
                <a:latin typeface="Source Sans Pro"/>
                <a:cs typeface="Source Sans Pro"/>
              </a:rPr>
              <a:t> high levels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psychological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distress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compared</a:t>
            </a:r>
            <a:r>
              <a:rPr sz="2000" dirty="0">
                <a:latin typeface="Source Sans Pro"/>
                <a:cs typeface="Source Sans Pro"/>
              </a:rPr>
              <a:t> with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males:</a:t>
            </a: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9497" y="6442907"/>
            <a:ext cx="1007774" cy="10125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3706" y="6442564"/>
            <a:ext cx="1007776" cy="10129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80820" y="6469044"/>
            <a:ext cx="1578156" cy="5960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09292" y="6442838"/>
            <a:ext cx="479488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5520"/>
              </a:lnSpc>
              <a:spcBef>
                <a:spcPts val="100"/>
              </a:spcBef>
              <a:tabLst>
                <a:tab pos="2286000" algn="l"/>
                <a:tab pos="3763010" algn="l"/>
              </a:tabLst>
            </a:pPr>
            <a:r>
              <a:rPr sz="7200" b="1" spc="-7" baseline="1157" dirty="0">
                <a:solidFill>
                  <a:srgbClr val="1399C9"/>
                </a:solidFill>
                <a:latin typeface="Source Sans Pro Black"/>
                <a:cs typeface="Source Sans Pro Black"/>
              </a:rPr>
              <a:t>35</a:t>
            </a:r>
            <a:r>
              <a:rPr sz="4200" b="1" spc="-7" baseline="33730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7200" b="1" spc="-7" baseline="1157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3730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76200">
              <a:lnSpc>
                <a:spcPts val="1440"/>
              </a:lnSpc>
              <a:tabLst>
                <a:tab pos="2286000" algn="l"/>
                <a:tab pos="3763010" algn="l"/>
              </a:tabLst>
            </a:pPr>
            <a:r>
              <a:rPr sz="1400" spc="-30" dirty="0">
                <a:latin typeface="Source Sans Pro"/>
                <a:cs typeface="Source Sans Pro"/>
              </a:rPr>
              <a:t>f</a:t>
            </a:r>
            <a:r>
              <a:rPr sz="1400" spc="-15" dirty="0">
                <a:latin typeface="Source Sans Pro"/>
                <a:cs typeface="Source Sans Pro"/>
              </a:rPr>
              <a:t>emale</a:t>
            </a:r>
            <a:r>
              <a:rPr sz="1400" dirty="0">
                <a:latin typeface="Source Sans Pro"/>
                <a:cs typeface="Source Sans Pro"/>
              </a:rPr>
              <a:t>s	</a:t>
            </a:r>
            <a:r>
              <a:rPr sz="2100" spc="-22" baseline="1984" dirty="0">
                <a:latin typeface="Source Sans Pro"/>
                <a:cs typeface="Source Sans Pro"/>
              </a:rPr>
              <a:t>male</a:t>
            </a:r>
            <a:r>
              <a:rPr sz="2100" baseline="1984" dirty="0">
                <a:latin typeface="Source Sans Pro"/>
                <a:cs typeface="Source Sans Pro"/>
              </a:rPr>
              <a:t>s	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15" dirty="0">
                <a:latin typeface="Source Sans Pro"/>
                <a:cs typeface="Source Sans Pro"/>
              </a:rPr>
              <a:t>em</a:t>
            </a:r>
            <a:r>
              <a:rPr sz="1400" spc="-40" dirty="0">
                <a:latin typeface="Source Sans Pro"/>
                <a:cs typeface="Source Sans Pro"/>
              </a:rPr>
              <a:t>o</a:t>
            </a:r>
            <a:r>
              <a:rPr sz="1400" spc="-35" dirty="0">
                <a:latin typeface="Source Sans Pro"/>
                <a:cs typeface="Source Sans Pro"/>
              </a:rPr>
              <a:t>t</a:t>
            </a:r>
            <a:r>
              <a:rPr sz="1400" dirty="0">
                <a:latin typeface="Source Sans Pro"/>
                <a:cs typeface="Source Sans Pro"/>
              </a:rPr>
              <a:t>e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35" dirty="0">
                <a:latin typeface="Source Sans Pro"/>
                <a:cs typeface="Source Sans Pro"/>
              </a:rPr>
              <a:t>e</a:t>
            </a:r>
            <a:r>
              <a:rPr sz="1400" spc="-15" dirty="0">
                <a:latin typeface="Source Sans Pro"/>
                <a:cs typeface="Source Sans Pro"/>
              </a:rPr>
              <a:t>as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07330" y="6401607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4850" y="6331281"/>
            <a:ext cx="1568281" cy="73385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632730" y="7084572"/>
            <a:ext cx="1313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non-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15" dirty="0">
                <a:latin typeface="Source Sans Pro"/>
                <a:cs typeface="Source Sans Pro"/>
              </a:rPr>
              <a:t>em</a:t>
            </a:r>
            <a:r>
              <a:rPr sz="1400" spc="-40" dirty="0">
                <a:latin typeface="Source Sans Pro"/>
                <a:cs typeface="Source Sans Pro"/>
              </a:rPr>
              <a:t>o</a:t>
            </a:r>
            <a:r>
              <a:rPr sz="1400" spc="-35" dirty="0">
                <a:latin typeface="Source Sans Pro"/>
                <a:cs typeface="Source Sans Pro"/>
              </a:rPr>
              <a:t>t</a:t>
            </a:r>
            <a:r>
              <a:rPr sz="1400" dirty="0">
                <a:latin typeface="Source Sans Pro"/>
                <a:cs typeface="Source Sans Pro"/>
              </a:rPr>
              <a:t>e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0" dirty="0">
                <a:latin typeface="Source Sans Pro"/>
                <a:cs typeface="Source Sans Pro"/>
              </a:rPr>
              <a:t>r</a:t>
            </a:r>
            <a:r>
              <a:rPr sz="1400" spc="-35" dirty="0">
                <a:latin typeface="Source Sans Pro"/>
                <a:cs typeface="Source Sans Pro"/>
              </a:rPr>
              <a:t>e</a:t>
            </a:r>
            <a:r>
              <a:rPr sz="1400" spc="-15" dirty="0">
                <a:latin typeface="Source Sans Pro"/>
                <a:cs typeface="Source Sans Pro"/>
              </a:rPr>
              <a:t>as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41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6599" y="1743212"/>
            <a:ext cx="9309100" cy="94361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38100" marR="30480">
              <a:lnSpc>
                <a:spcPct val="130800"/>
              </a:lnSpc>
              <a:spcBef>
                <a:spcPts val="275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SIS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some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en</a:t>
            </a:r>
            <a:r>
              <a:rPr sz="24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ou</a:t>
            </a:r>
            <a:r>
              <a:rPr sz="24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aging and p</a:t>
            </a:r>
            <a:r>
              <a:rPr sz="24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siti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v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e indi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at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400" b="1" spc="-25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males</a:t>
            </a:r>
            <a:r>
              <a:rPr sz="2000" spc="-5" dirty="0">
                <a:latin typeface="Source Sans Pro"/>
                <a:cs typeface="Source Sans Pro"/>
              </a:rPr>
              <a:t> over</a:t>
            </a:r>
            <a:r>
              <a:rPr sz="2000" dirty="0">
                <a:latin typeface="Source Sans Pro"/>
                <a:cs typeface="Source Sans Pro"/>
              </a:rPr>
              <a:t> 18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age: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900" y="6897786"/>
            <a:ext cx="22212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Happiness: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87%</a:t>
            </a:r>
            <a:r>
              <a:rPr sz="20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90%</a:t>
            </a:r>
            <a:r>
              <a:rPr sz="20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35" dirty="0">
                <a:latin typeface="Source Sans Pro"/>
                <a:cs typeface="Source Sans Pro"/>
              </a:rPr>
              <a:t> 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9449" y="2879519"/>
            <a:ext cx="2851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0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390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epor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f</a:t>
            </a:r>
            <a:r>
              <a:rPr sz="1600" spc="-20" dirty="0">
                <a:latin typeface="Source Sans Pro"/>
                <a:cs typeface="Source Sans Pro"/>
              </a:rPr>
              <a:t>eelin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c</a:t>
            </a:r>
            <a:r>
              <a:rPr sz="1600" spc="-20" dirty="0">
                <a:latin typeface="Source Sans Pro"/>
                <a:cs typeface="Source Sans Pro"/>
              </a:rPr>
              <a:t>alm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4764" y="3529759"/>
            <a:ext cx="275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peaceful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all/most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18500" y="2950119"/>
            <a:ext cx="35782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390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el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hap</a:t>
            </a:r>
            <a:r>
              <a:rPr sz="1600" spc="-25" dirty="0">
                <a:latin typeface="Source Sans Pro"/>
                <a:cs typeface="Source Sans Pro"/>
              </a:rPr>
              <a:t>p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all/mo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7614" y="2801096"/>
            <a:ext cx="1007776" cy="1012918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4679400" y="2798824"/>
            <a:ext cx="353060" cy="1015365"/>
            <a:chOff x="4679400" y="2798824"/>
            <a:chExt cx="353060" cy="1015365"/>
          </a:xfrm>
        </p:grpSpPr>
        <p:sp>
          <p:nvSpPr>
            <p:cNvPr id="9" name="object 9"/>
            <p:cNvSpPr/>
            <p:nvPr/>
          </p:nvSpPr>
          <p:spPr>
            <a:xfrm>
              <a:off x="4834802" y="2801999"/>
              <a:ext cx="194945" cy="1009015"/>
            </a:xfrm>
            <a:custGeom>
              <a:avLst/>
              <a:gdLst/>
              <a:ahLst/>
              <a:cxnLst/>
              <a:rect l="l" t="t" r="r" b="b"/>
              <a:pathLst>
                <a:path w="194945" h="1009014">
                  <a:moveTo>
                    <a:pt x="194398" y="0"/>
                  </a:moveTo>
                  <a:lnTo>
                    <a:pt x="0" y="0"/>
                  </a:lnTo>
                  <a:lnTo>
                    <a:pt x="0" y="481533"/>
                  </a:lnTo>
                  <a:lnTo>
                    <a:pt x="0" y="1008862"/>
                  </a:lnTo>
                  <a:lnTo>
                    <a:pt x="194398" y="100886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7978" y="330642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82575" y="329372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1005" y="4528616"/>
            <a:ext cx="1007774" cy="101259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86050" y="4492049"/>
            <a:ext cx="2887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8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562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eportin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f</a:t>
            </a:r>
            <a:r>
              <a:rPr sz="1600" spc="-20" dirty="0">
                <a:latin typeface="Source Sans Pro"/>
                <a:cs typeface="Source Sans Pro"/>
              </a:rPr>
              <a:t>eelin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 c</a:t>
            </a:r>
            <a:r>
              <a:rPr sz="1600" spc="-20" dirty="0">
                <a:latin typeface="Source Sans Pro"/>
                <a:cs typeface="Source Sans Pro"/>
              </a:rPr>
              <a:t>alm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1485" y="5142289"/>
            <a:ext cx="275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peaceful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all/most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35110" y="4720405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6749" y="5075599"/>
            <a:ext cx="351218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  <a:tabLst>
                <a:tab pos="100330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88	</a:t>
            </a:r>
            <a:r>
              <a:rPr sz="1600" spc="-20" dirty="0">
                <a:latin typeface="Source Sans Pro"/>
                <a:cs typeface="Source Sans Pro"/>
              </a:rPr>
              <a:t>felt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happy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all/most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time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76000" y="4526024"/>
            <a:ext cx="353060" cy="1015365"/>
            <a:chOff x="4676000" y="4526024"/>
            <a:chExt cx="353060" cy="1015365"/>
          </a:xfrm>
        </p:grpSpPr>
        <p:sp>
          <p:nvSpPr>
            <p:cNvPr id="18" name="object 18"/>
            <p:cNvSpPr/>
            <p:nvPr/>
          </p:nvSpPr>
          <p:spPr>
            <a:xfrm>
              <a:off x="4831402" y="4529199"/>
              <a:ext cx="194945" cy="1009015"/>
            </a:xfrm>
            <a:custGeom>
              <a:avLst/>
              <a:gdLst/>
              <a:ahLst/>
              <a:cxnLst/>
              <a:rect l="l" t="t" r="r" b="b"/>
              <a:pathLst>
                <a:path w="194945" h="1009014">
                  <a:moveTo>
                    <a:pt x="194398" y="0"/>
                  </a:moveTo>
                  <a:lnTo>
                    <a:pt x="0" y="0"/>
                  </a:lnTo>
                  <a:lnTo>
                    <a:pt x="0" y="481533"/>
                  </a:lnTo>
                  <a:lnTo>
                    <a:pt x="0" y="1008862"/>
                  </a:lnTo>
                  <a:lnTo>
                    <a:pt x="194398" y="1008862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04579" y="503362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79175" y="502092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23"/>
                  </a:lnTo>
                  <a:lnTo>
                    <a:pt x="0" y="12700"/>
                  </a:lnTo>
                  <a:lnTo>
                    <a:pt x="0" y="5689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89"/>
                  </a:lnTo>
                  <a:lnTo>
                    <a:pt x="25400" y="12700"/>
                  </a:lnTo>
                  <a:lnTo>
                    <a:pt x="25400" y="19723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62100" y="4058620"/>
            <a:ext cx="3449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females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over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18</a:t>
            </a:r>
            <a:r>
              <a:rPr sz="2000" spc="-10" dirty="0">
                <a:latin typeface="Source Sans Pro"/>
                <a:cs typeface="Source Sans Pro"/>
              </a:rPr>
              <a:t> years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4100" y="6828845"/>
            <a:ext cx="5149850" cy="99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9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Feeling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calm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and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peaceful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all/most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of</a:t>
            </a:r>
            <a:r>
              <a:rPr sz="20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the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time: </a:t>
            </a:r>
            <a:r>
              <a:rPr sz="2000" b="1" spc="-38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b="1" dirty="0">
                <a:solidFill>
                  <a:srgbClr val="1399C9"/>
                </a:solidFill>
                <a:latin typeface="Source Sans Pro"/>
                <a:cs typeface="Source Sans Pro"/>
              </a:rPr>
              <a:t>78% 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1600" spc="-25" dirty="0">
                <a:latin typeface="Source Sans Pro"/>
                <a:cs typeface="Source Sans Pro"/>
              </a:rPr>
              <a:t>non-remote areas </a:t>
            </a:r>
            <a:r>
              <a:rPr sz="1600" spc="-20" dirty="0">
                <a:latin typeface="Source Sans Pro"/>
                <a:cs typeface="Source Sans Pro"/>
              </a:rPr>
              <a:t>(major cities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regional </a:t>
            </a:r>
            <a:r>
              <a:rPr sz="1600" spc="-30" dirty="0">
                <a:latin typeface="Source Sans Pro"/>
                <a:cs typeface="Source Sans Pro"/>
              </a:rPr>
              <a:t>areas)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b="1" dirty="0">
                <a:solidFill>
                  <a:srgbClr val="1399C9"/>
                </a:solidFill>
                <a:latin typeface="Source Sans Pro"/>
                <a:cs typeface="Source Sans Pro"/>
              </a:rPr>
              <a:t>83%</a:t>
            </a:r>
            <a:r>
              <a:rPr sz="16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(remote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60186" y="6137732"/>
            <a:ext cx="67868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The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proportion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reporting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positive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indicators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30" dirty="0">
                <a:latin typeface="Source Sans Pro"/>
                <a:cs typeface="Source Sans Pro"/>
              </a:rPr>
              <a:t> remoteness: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1979" y="5871524"/>
            <a:ext cx="1578156" cy="596046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473459" y="5875540"/>
            <a:ext cx="599440" cy="580390"/>
            <a:chOff x="3473459" y="5875540"/>
            <a:chExt cx="599440" cy="580390"/>
          </a:xfrm>
        </p:grpSpPr>
        <p:sp>
          <p:nvSpPr>
            <p:cNvPr id="26" name="object 26"/>
            <p:cNvSpPr/>
            <p:nvPr/>
          </p:nvSpPr>
          <p:spPr>
            <a:xfrm>
              <a:off x="3473450" y="5875553"/>
              <a:ext cx="599440" cy="580390"/>
            </a:xfrm>
            <a:custGeom>
              <a:avLst/>
              <a:gdLst/>
              <a:ahLst/>
              <a:cxnLst/>
              <a:rect l="l" t="t" r="r" b="b"/>
              <a:pathLst>
                <a:path w="599439" h="580389">
                  <a:moveTo>
                    <a:pt x="560095" y="530529"/>
                  </a:moveTo>
                  <a:lnTo>
                    <a:pt x="554723" y="517829"/>
                  </a:lnTo>
                  <a:lnTo>
                    <a:pt x="554189" y="516559"/>
                  </a:lnTo>
                  <a:lnTo>
                    <a:pt x="551268" y="511479"/>
                  </a:lnTo>
                  <a:lnTo>
                    <a:pt x="549351" y="507669"/>
                  </a:lnTo>
                  <a:lnTo>
                    <a:pt x="548081" y="505129"/>
                  </a:lnTo>
                  <a:lnTo>
                    <a:pt x="544487" y="500049"/>
                  </a:lnTo>
                  <a:lnTo>
                    <a:pt x="536028" y="487946"/>
                  </a:lnTo>
                  <a:lnTo>
                    <a:pt x="536028" y="512749"/>
                  </a:lnTo>
                  <a:lnTo>
                    <a:pt x="533450" y="514019"/>
                  </a:lnTo>
                  <a:lnTo>
                    <a:pt x="528561" y="514019"/>
                  </a:lnTo>
                  <a:lnTo>
                    <a:pt x="520433" y="515289"/>
                  </a:lnTo>
                  <a:lnTo>
                    <a:pt x="512305" y="515289"/>
                  </a:lnTo>
                  <a:lnTo>
                    <a:pt x="504190" y="516559"/>
                  </a:lnTo>
                  <a:lnTo>
                    <a:pt x="496100" y="516559"/>
                  </a:lnTo>
                  <a:lnTo>
                    <a:pt x="490512" y="517829"/>
                  </a:lnTo>
                  <a:lnTo>
                    <a:pt x="486689" y="516559"/>
                  </a:lnTo>
                  <a:lnTo>
                    <a:pt x="481304" y="511479"/>
                  </a:lnTo>
                  <a:lnTo>
                    <a:pt x="505218" y="510209"/>
                  </a:lnTo>
                  <a:lnTo>
                    <a:pt x="527888" y="507669"/>
                  </a:lnTo>
                  <a:lnTo>
                    <a:pt x="534847" y="507669"/>
                  </a:lnTo>
                  <a:lnTo>
                    <a:pt x="536028" y="512749"/>
                  </a:lnTo>
                  <a:lnTo>
                    <a:pt x="536028" y="487946"/>
                  </a:lnTo>
                  <a:lnTo>
                    <a:pt x="511848" y="454558"/>
                  </a:lnTo>
                  <a:lnTo>
                    <a:pt x="511848" y="475919"/>
                  </a:lnTo>
                  <a:lnTo>
                    <a:pt x="477189" y="479729"/>
                  </a:lnTo>
                  <a:lnTo>
                    <a:pt x="460527" y="482269"/>
                  </a:lnTo>
                  <a:lnTo>
                    <a:pt x="441731" y="483539"/>
                  </a:lnTo>
                  <a:lnTo>
                    <a:pt x="439229" y="482269"/>
                  </a:lnTo>
                  <a:lnTo>
                    <a:pt x="436816" y="480999"/>
                  </a:lnTo>
                  <a:lnTo>
                    <a:pt x="437286" y="479729"/>
                  </a:lnTo>
                  <a:lnTo>
                    <a:pt x="459105" y="475919"/>
                  </a:lnTo>
                  <a:lnTo>
                    <a:pt x="480949" y="473379"/>
                  </a:lnTo>
                  <a:lnTo>
                    <a:pt x="488467" y="473379"/>
                  </a:lnTo>
                  <a:lnTo>
                    <a:pt x="496062" y="472109"/>
                  </a:lnTo>
                  <a:lnTo>
                    <a:pt x="506056" y="473379"/>
                  </a:lnTo>
                  <a:lnTo>
                    <a:pt x="508469" y="474649"/>
                  </a:lnTo>
                  <a:lnTo>
                    <a:pt x="511848" y="475919"/>
                  </a:lnTo>
                  <a:lnTo>
                    <a:pt x="511848" y="454558"/>
                  </a:lnTo>
                  <a:lnTo>
                    <a:pt x="506780" y="447979"/>
                  </a:lnTo>
                  <a:lnTo>
                    <a:pt x="498475" y="436549"/>
                  </a:lnTo>
                  <a:lnTo>
                    <a:pt x="493864" y="430199"/>
                  </a:lnTo>
                  <a:lnTo>
                    <a:pt x="492810" y="428929"/>
                  </a:lnTo>
                  <a:lnTo>
                    <a:pt x="489470" y="424903"/>
                  </a:lnTo>
                  <a:lnTo>
                    <a:pt x="489470" y="446709"/>
                  </a:lnTo>
                  <a:lnTo>
                    <a:pt x="487299" y="446709"/>
                  </a:lnTo>
                  <a:lnTo>
                    <a:pt x="485267" y="447979"/>
                  </a:lnTo>
                  <a:lnTo>
                    <a:pt x="467283" y="450519"/>
                  </a:lnTo>
                  <a:lnTo>
                    <a:pt x="411797" y="459409"/>
                  </a:lnTo>
                  <a:lnTo>
                    <a:pt x="406603" y="458139"/>
                  </a:lnTo>
                  <a:lnTo>
                    <a:pt x="401904" y="451789"/>
                  </a:lnTo>
                  <a:lnTo>
                    <a:pt x="403593" y="450519"/>
                  </a:lnTo>
                  <a:lnTo>
                    <a:pt x="405053" y="450519"/>
                  </a:lnTo>
                  <a:lnTo>
                    <a:pt x="440893" y="444169"/>
                  </a:lnTo>
                  <a:lnTo>
                    <a:pt x="458063" y="441629"/>
                  </a:lnTo>
                  <a:lnTo>
                    <a:pt x="484124" y="436549"/>
                  </a:lnTo>
                  <a:lnTo>
                    <a:pt x="484149" y="437819"/>
                  </a:lnTo>
                  <a:lnTo>
                    <a:pt x="489470" y="446709"/>
                  </a:lnTo>
                  <a:lnTo>
                    <a:pt x="489470" y="424903"/>
                  </a:lnTo>
                  <a:lnTo>
                    <a:pt x="487553" y="422579"/>
                  </a:lnTo>
                  <a:lnTo>
                    <a:pt x="480872" y="414959"/>
                  </a:lnTo>
                  <a:lnTo>
                    <a:pt x="473633" y="407339"/>
                  </a:lnTo>
                  <a:lnTo>
                    <a:pt x="468807" y="402259"/>
                  </a:lnTo>
                  <a:lnTo>
                    <a:pt x="466115" y="399427"/>
                  </a:lnTo>
                  <a:lnTo>
                    <a:pt x="466115" y="417499"/>
                  </a:lnTo>
                  <a:lnTo>
                    <a:pt x="460121" y="418769"/>
                  </a:lnTo>
                  <a:lnTo>
                    <a:pt x="450126" y="418769"/>
                  </a:lnTo>
                  <a:lnTo>
                    <a:pt x="415518" y="423849"/>
                  </a:lnTo>
                  <a:lnTo>
                    <a:pt x="398233" y="425119"/>
                  </a:lnTo>
                  <a:lnTo>
                    <a:pt x="372186" y="428929"/>
                  </a:lnTo>
                  <a:lnTo>
                    <a:pt x="366814" y="426389"/>
                  </a:lnTo>
                  <a:lnTo>
                    <a:pt x="361518" y="420039"/>
                  </a:lnTo>
                  <a:lnTo>
                    <a:pt x="362737" y="420039"/>
                  </a:lnTo>
                  <a:lnTo>
                    <a:pt x="426377" y="412419"/>
                  </a:lnTo>
                  <a:lnTo>
                    <a:pt x="447357" y="408609"/>
                  </a:lnTo>
                  <a:lnTo>
                    <a:pt x="456057" y="407339"/>
                  </a:lnTo>
                  <a:lnTo>
                    <a:pt x="460641" y="411149"/>
                  </a:lnTo>
                  <a:lnTo>
                    <a:pt x="466115" y="417499"/>
                  </a:lnTo>
                  <a:lnTo>
                    <a:pt x="466115" y="399427"/>
                  </a:lnTo>
                  <a:lnTo>
                    <a:pt x="463981" y="397179"/>
                  </a:lnTo>
                  <a:lnTo>
                    <a:pt x="459155" y="392099"/>
                  </a:lnTo>
                  <a:lnTo>
                    <a:pt x="453809" y="387019"/>
                  </a:lnTo>
                  <a:lnTo>
                    <a:pt x="451129" y="384479"/>
                  </a:lnTo>
                  <a:lnTo>
                    <a:pt x="446328" y="379399"/>
                  </a:lnTo>
                  <a:lnTo>
                    <a:pt x="434543" y="366928"/>
                  </a:lnTo>
                  <a:lnTo>
                    <a:pt x="434543" y="388289"/>
                  </a:lnTo>
                  <a:lnTo>
                    <a:pt x="321691" y="397179"/>
                  </a:lnTo>
                  <a:lnTo>
                    <a:pt x="321538" y="393369"/>
                  </a:lnTo>
                  <a:lnTo>
                    <a:pt x="434416" y="387019"/>
                  </a:lnTo>
                  <a:lnTo>
                    <a:pt x="434543" y="388289"/>
                  </a:lnTo>
                  <a:lnTo>
                    <a:pt x="434543" y="366928"/>
                  </a:lnTo>
                  <a:lnTo>
                    <a:pt x="423545" y="355269"/>
                  </a:lnTo>
                  <a:lnTo>
                    <a:pt x="411543" y="342569"/>
                  </a:lnTo>
                  <a:lnTo>
                    <a:pt x="410743" y="341706"/>
                  </a:lnTo>
                  <a:lnTo>
                    <a:pt x="410743" y="361619"/>
                  </a:lnTo>
                  <a:lnTo>
                    <a:pt x="259384" y="372211"/>
                  </a:lnTo>
                  <a:lnTo>
                    <a:pt x="259384" y="403529"/>
                  </a:lnTo>
                  <a:lnTo>
                    <a:pt x="226479" y="408609"/>
                  </a:lnTo>
                  <a:lnTo>
                    <a:pt x="213652" y="409587"/>
                  </a:lnTo>
                  <a:lnTo>
                    <a:pt x="213652" y="440359"/>
                  </a:lnTo>
                  <a:lnTo>
                    <a:pt x="212293" y="440359"/>
                  </a:lnTo>
                  <a:lnTo>
                    <a:pt x="210591" y="441629"/>
                  </a:lnTo>
                  <a:lnTo>
                    <a:pt x="204635" y="450519"/>
                  </a:lnTo>
                  <a:lnTo>
                    <a:pt x="197421" y="451789"/>
                  </a:lnTo>
                  <a:lnTo>
                    <a:pt x="182041" y="453059"/>
                  </a:lnTo>
                  <a:lnTo>
                    <a:pt x="174688" y="453059"/>
                  </a:lnTo>
                  <a:lnTo>
                    <a:pt x="172440" y="453453"/>
                  </a:lnTo>
                  <a:lnTo>
                    <a:pt x="172440" y="477189"/>
                  </a:lnTo>
                  <a:lnTo>
                    <a:pt x="170840" y="478459"/>
                  </a:lnTo>
                  <a:lnTo>
                    <a:pt x="168287" y="479729"/>
                  </a:lnTo>
                  <a:lnTo>
                    <a:pt x="161620" y="486079"/>
                  </a:lnTo>
                  <a:lnTo>
                    <a:pt x="157670" y="488619"/>
                  </a:lnTo>
                  <a:lnTo>
                    <a:pt x="134937" y="488619"/>
                  </a:lnTo>
                  <a:lnTo>
                    <a:pt x="134937" y="508939"/>
                  </a:lnTo>
                  <a:lnTo>
                    <a:pt x="132867" y="512749"/>
                  </a:lnTo>
                  <a:lnTo>
                    <a:pt x="129908" y="514019"/>
                  </a:lnTo>
                  <a:lnTo>
                    <a:pt x="102082" y="514019"/>
                  </a:lnTo>
                  <a:lnTo>
                    <a:pt x="102082" y="539419"/>
                  </a:lnTo>
                  <a:lnTo>
                    <a:pt x="91643" y="543229"/>
                  </a:lnTo>
                  <a:lnTo>
                    <a:pt x="70269" y="545769"/>
                  </a:lnTo>
                  <a:lnTo>
                    <a:pt x="59563" y="545769"/>
                  </a:lnTo>
                  <a:lnTo>
                    <a:pt x="59143" y="543229"/>
                  </a:lnTo>
                  <a:lnTo>
                    <a:pt x="91249" y="539419"/>
                  </a:lnTo>
                  <a:lnTo>
                    <a:pt x="102082" y="539419"/>
                  </a:lnTo>
                  <a:lnTo>
                    <a:pt x="102082" y="514019"/>
                  </a:lnTo>
                  <a:lnTo>
                    <a:pt x="80772" y="514019"/>
                  </a:lnTo>
                  <a:lnTo>
                    <a:pt x="74155" y="516559"/>
                  </a:lnTo>
                  <a:lnTo>
                    <a:pt x="66598" y="517829"/>
                  </a:lnTo>
                  <a:lnTo>
                    <a:pt x="75603" y="512749"/>
                  </a:lnTo>
                  <a:lnTo>
                    <a:pt x="92506" y="508939"/>
                  </a:lnTo>
                  <a:lnTo>
                    <a:pt x="113538" y="507669"/>
                  </a:lnTo>
                  <a:lnTo>
                    <a:pt x="134937" y="508939"/>
                  </a:lnTo>
                  <a:lnTo>
                    <a:pt x="134937" y="488619"/>
                  </a:lnTo>
                  <a:lnTo>
                    <a:pt x="115468" y="488619"/>
                  </a:lnTo>
                  <a:lnTo>
                    <a:pt x="79235" y="489889"/>
                  </a:lnTo>
                  <a:lnTo>
                    <a:pt x="78752" y="488619"/>
                  </a:lnTo>
                  <a:lnTo>
                    <a:pt x="78320" y="488619"/>
                  </a:lnTo>
                  <a:lnTo>
                    <a:pt x="80124" y="480999"/>
                  </a:lnTo>
                  <a:lnTo>
                    <a:pt x="172440" y="477189"/>
                  </a:lnTo>
                  <a:lnTo>
                    <a:pt x="172440" y="453453"/>
                  </a:lnTo>
                  <a:lnTo>
                    <a:pt x="167347" y="454329"/>
                  </a:lnTo>
                  <a:lnTo>
                    <a:pt x="149821" y="455599"/>
                  </a:lnTo>
                  <a:lnTo>
                    <a:pt x="132295" y="458139"/>
                  </a:lnTo>
                  <a:lnTo>
                    <a:pt x="92887" y="458139"/>
                  </a:lnTo>
                  <a:lnTo>
                    <a:pt x="95161" y="450519"/>
                  </a:lnTo>
                  <a:lnTo>
                    <a:pt x="99669" y="447979"/>
                  </a:lnTo>
                  <a:lnTo>
                    <a:pt x="118719" y="447979"/>
                  </a:lnTo>
                  <a:lnTo>
                    <a:pt x="142201" y="445439"/>
                  </a:lnTo>
                  <a:lnTo>
                    <a:pt x="153936" y="445439"/>
                  </a:lnTo>
                  <a:lnTo>
                    <a:pt x="168694" y="442899"/>
                  </a:lnTo>
                  <a:lnTo>
                    <a:pt x="212928" y="439089"/>
                  </a:lnTo>
                  <a:lnTo>
                    <a:pt x="213652" y="440359"/>
                  </a:lnTo>
                  <a:lnTo>
                    <a:pt x="213652" y="409587"/>
                  </a:lnTo>
                  <a:lnTo>
                    <a:pt x="126352" y="416229"/>
                  </a:lnTo>
                  <a:lnTo>
                    <a:pt x="126136" y="413689"/>
                  </a:lnTo>
                  <a:lnTo>
                    <a:pt x="259156" y="402259"/>
                  </a:lnTo>
                  <a:lnTo>
                    <a:pt x="259384" y="403529"/>
                  </a:lnTo>
                  <a:lnTo>
                    <a:pt x="259384" y="372211"/>
                  </a:lnTo>
                  <a:lnTo>
                    <a:pt x="156540" y="379399"/>
                  </a:lnTo>
                  <a:lnTo>
                    <a:pt x="158534" y="376859"/>
                  </a:lnTo>
                  <a:lnTo>
                    <a:pt x="160972" y="375589"/>
                  </a:lnTo>
                  <a:lnTo>
                    <a:pt x="178930" y="373049"/>
                  </a:lnTo>
                  <a:lnTo>
                    <a:pt x="224955" y="369239"/>
                  </a:lnTo>
                  <a:lnTo>
                    <a:pt x="234556" y="367969"/>
                  </a:lnTo>
                  <a:lnTo>
                    <a:pt x="253784" y="367969"/>
                  </a:lnTo>
                  <a:lnTo>
                    <a:pt x="263372" y="366699"/>
                  </a:lnTo>
                  <a:lnTo>
                    <a:pt x="330987" y="361619"/>
                  </a:lnTo>
                  <a:lnTo>
                    <a:pt x="364769" y="357809"/>
                  </a:lnTo>
                  <a:lnTo>
                    <a:pt x="398551" y="355269"/>
                  </a:lnTo>
                  <a:lnTo>
                    <a:pt x="404291" y="355269"/>
                  </a:lnTo>
                  <a:lnTo>
                    <a:pt x="407797" y="356539"/>
                  </a:lnTo>
                  <a:lnTo>
                    <a:pt x="410743" y="361619"/>
                  </a:lnTo>
                  <a:lnTo>
                    <a:pt x="410743" y="341706"/>
                  </a:lnTo>
                  <a:lnTo>
                    <a:pt x="408038" y="338759"/>
                  </a:lnTo>
                  <a:lnTo>
                    <a:pt x="402183" y="332409"/>
                  </a:lnTo>
                  <a:lnTo>
                    <a:pt x="399846" y="329869"/>
                  </a:lnTo>
                  <a:lnTo>
                    <a:pt x="388226" y="318439"/>
                  </a:lnTo>
                  <a:lnTo>
                    <a:pt x="385356" y="314972"/>
                  </a:lnTo>
                  <a:lnTo>
                    <a:pt x="385356" y="333679"/>
                  </a:lnTo>
                  <a:lnTo>
                    <a:pt x="384530" y="334949"/>
                  </a:lnTo>
                  <a:lnTo>
                    <a:pt x="382866" y="334949"/>
                  </a:lnTo>
                  <a:lnTo>
                    <a:pt x="371411" y="336219"/>
                  </a:lnTo>
                  <a:lnTo>
                    <a:pt x="359956" y="336219"/>
                  </a:lnTo>
                  <a:lnTo>
                    <a:pt x="348488" y="337489"/>
                  </a:lnTo>
                  <a:lnTo>
                    <a:pt x="231635" y="337489"/>
                  </a:lnTo>
                  <a:lnTo>
                    <a:pt x="225183" y="338759"/>
                  </a:lnTo>
                  <a:lnTo>
                    <a:pt x="218719" y="338759"/>
                  </a:lnTo>
                  <a:lnTo>
                    <a:pt x="233578" y="336219"/>
                  </a:lnTo>
                  <a:lnTo>
                    <a:pt x="248526" y="334949"/>
                  </a:lnTo>
                  <a:lnTo>
                    <a:pt x="278574" y="334949"/>
                  </a:lnTo>
                  <a:lnTo>
                    <a:pt x="301574" y="336219"/>
                  </a:lnTo>
                  <a:lnTo>
                    <a:pt x="324535" y="336219"/>
                  </a:lnTo>
                  <a:lnTo>
                    <a:pt x="347472" y="334949"/>
                  </a:lnTo>
                  <a:lnTo>
                    <a:pt x="370408" y="333679"/>
                  </a:lnTo>
                  <a:lnTo>
                    <a:pt x="385254" y="332409"/>
                  </a:lnTo>
                  <a:lnTo>
                    <a:pt x="385356" y="333679"/>
                  </a:lnTo>
                  <a:lnTo>
                    <a:pt x="385356" y="314972"/>
                  </a:lnTo>
                  <a:lnTo>
                    <a:pt x="385076" y="314629"/>
                  </a:lnTo>
                  <a:lnTo>
                    <a:pt x="379818" y="308279"/>
                  </a:lnTo>
                  <a:lnTo>
                    <a:pt x="373900" y="301929"/>
                  </a:lnTo>
                  <a:lnTo>
                    <a:pt x="366179" y="293649"/>
                  </a:lnTo>
                  <a:lnTo>
                    <a:pt x="366179" y="313359"/>
                  </a:lnTo>
                  <a:lnTo>
                    <a:pt x="345249" y="313359"/>
                  </a:lnTo>
                  <a:lnTo>
                    <a:pt x="336257" y="312089"/>
                  </a:lnTo>
                  <a:lnTo>
                    <a:pt x="272910" y="312089"/>
                  </a:lnTo>
                  <a:lnTo>
                    <a:pt x="250228" y="313359"/>
                  </a:lnTo>
                  <a:lnTo>
                    <a:pt x="221107" y="313359"/>
                  </a:lnTo>
                  <a:lnTo>
                    <a:pt x="214693" y="314629"/>
                  </a:lnTo>
                  <a:lnTo>
                    <a:pt x="208267" y="314629"/>
                  </a:lnTo>
                  <a:lnTo>
                    <a:pt x="207479" y="313359"/>
                  </a:lnTo>
                  <a:lnTo>
                    <a:pt x="210197" y="310819"/>
                  </a:lnTo>
                  <a:lnTo>
                    <a:pt x="212801" y="307009"/>
                  </a:lnTo>
                  <a:lnTo>
                    <a:pt x="260616" y="304469"/>
                  </a:lnTo>
                  <a:lnTo>
                    <a:pt x="283121" y="301929"/>
                  </a:lnTo>
                  <a:lnTo>
                    <a:pt x="327977" y="301929"/>
                  </a:lnTo>
                  <a:lnTo>
                    <a:pt x="339166" y="303199"/>
                  </a:lnTo>
                  <a:lnTo>
                    <a:pt x="358228" y="303199"/>
                  </a:lnTo>
                  <a:lnTo>
                    <a:pt x="363258" y="304469"/>
                  </a:lnTo>
                  <a:lnTo>
                    <a:pt x="366179" y="313359"/>
                  </a:lnTo>
                  <a:lnTo>
                    <a:pt x="366179" y="293649"/>
                  </a:lnTo>
                  <a:lnTo>
                    <a:pt x="363258" y="290499"/>
                  </a:lnTo>
                  <a:lnTo>
                    <a:pt x="357009" y="282879"/>
                  </a:lnTo>
                  <a:lnTo>
                    <a:pt x="354914" y="280339"/>
                  </a:lnTo>
                  <a:lnTo>
                    <a:pt x="350761" y="276529"/>
                  </a:lnTo>
                  <a:lnTo>
                    <a:pt x="345922" y="272719"/>
                  </a:lnTo>
                  <a:lnTo>
                    <a:pt x="341490" y="267639"/>
                  </a:lnTo>
                  <a:lnTo>
                    <a:pt x="335902" y="262559"/>
                  </a:lnTo>
                  <a:lnTo>
                    <a:pt x="329895" y="258749"/>
                  </a:lnTo>
                  <a:lnTo>
                    <a:pt x="326605" y="256844"/>
                  </a:lnTo>
                  <a:lnTo>
                    <a:pt x="326605" y="275259"/>
                  </a:lnTo>
                  <a:lnTo>
                    <a:pt x="241122" y="282879"/>
                  </a:lnTo>
                  <a:lnTo>
                    <a:pt x="241147" y="281609"/>
                  </a:lnTo>
                  <a:lnTo>
                    <a:pt x="326428" y="272719"/>
                  </a:lnTo>
                  <a:lnTo>
                    <a:pt x="326605" y="275259"/>
                  </a:lnTo>
                  <a:lnTo>
                    <a:pt x="326605" y="256844"/>
                  </a:lnTo>
                  <a:lnTo>
                    <a:pt x="323354" y="254939"/>
                  </a:lnTo>
                  <a:lnTo>
                    <a:pt x="316128" y="252399"/>
                  </a:lnTo>
                  <a:lnTo>
                    <a:pt x="311823" y="252399"/>
                  </a:lnTo>
                  <a:lnTo>
                    <a:pt x="307162" y="251129"/>
                  </a:lnTo>
                  <a:lnTo>
                    <a:pt x="303009" y="251129"/>
                  </a:lnTo>
                  <a:lnTo>
                    <a:pt x="289636" y="254939"/>
                  </a:lnTo>
                  <a:lnTo>
                    <a:pt x="262978" y="260019"/>
                  </a:lnTo>
                  <a:lnTo>
                    <a:pt x="247815" y="263829"/>
                  </a:lnTo>
                  <a:lnTo>
                    <a:pt x="246037" y="265099"/>
                  </a:lnTo>
                  <a:lnTo>
                    <a:pt x="233832" y="272719"/>
                  </a:lnTo>
                  <a:lnTo>
                    <a:pt x="223532" y="280339"/>
                  </a:lnTo>
                  <a:lnTo>
                    <a:pt x="213766" y="287959"/>
                  </a:lnTo>
                  <a:lnTo>
                    <a:pt x="204762" y="296849"/>
                  </a:lnTo>
                  <a:lnTo>
                    <a:pt x="184835" y="319709"/>
                  </a:lnTo>
                  <a:lnTo>
                    <a:pt x="164719" y="342569"/>
                  </a:lnTo>
                  <a:lnTo>
                    <a:pt x="125412" y="388289"/>
                  </a:lnTo>
                  <a:lnTo>
                    <a:pt x="97891" y="430199"/>
                  </a:lnTo>
                  <a:lnTo>
                    <a:pt x="89433" y="444169"/>
                  </a:lnTo>
                  <a:lnTo>
                    <a:pt x="82765" y="455599"/>
                  </a:lnTo>
                  <a:lnTo>
                    <a:pt x="76352" y="467029"/>
                  </a:lnTo>
                  <a:lnTo>
                    <a:pt x="70154" y="479729"/>
                  </a:lnTo>
                  <a:lnTo>
                    <a:pt x="64122" y="491159"/>
                  </a:lnTo>
                  <a:lnTo>
                    <a:pt x="58127" y="505129"/>
                  </a:lnTo>
                  <a:lnTo>
                    <a:pt x="53924" y="520369"/>
                  </a:lnTo>
                  <a:lnTo>
                    <a:pt x="51536" y="534339"/>
                  </a:lnTo>
                  <a:lnTo>
                    <a:pt x="50927" y="550849"/>
                  </a:lnTo>
                  <a:lnTo>
                    <a:pt x="49314" y="567359"/>
                  </a:lnTo>
                  <a:lnTo>
                    <a:pt x="49491" y="574979"/>
                  </a:lnTo>
                  <a:lnTo>
                    <a:pt x="52006" y="578789"/>
                  </a:lnTo>
                  <a:lnTo>
                    <a:pt x="57264" y="580059"/>
                  </a:lnTo>
                  <a:lnTo>
                    <a:pt x="65722" y="580059"/>
                  </a:lnTo>
                  <a:lnTo>
                    <a:pt x="72021" y="577519"/>
                  </a:lnTo>
                  <a:lnTo>
                    <a:pt x="77571" y="573709"/>
                  </a:lnTo>
                  <a:lnTo>
                    <a:pt x="82677" y="569899"/>
                  </a:lnTo>
                  <a:lnTo>
                    <a:pt x="87642" y="564819"/>
                  </a:lnTo>
                  <a:lnTo>
                    <a:pt x="97002" y="555929"/>
                  </a:lnTo>
                  <a:lnTo>
                    <a:pt x="108737" y="545769"/>
                  </a:lnTo>
                  <a:lnTo>
                    <a:pt x="116065" y="539419"/>
                  </a:lnTo>
                  <a:lnTo>
                    <a:pt x="126326" y="530529"/>
                  </a:lnTo>
                  <a:lnTo>
                    <a:pt x="127622" y="529259"/>
                  </a:lnTo>
                  <a:lnTo>
                    <a:pt x="128651" y="529259"/>
                  </a:lnTo>
                  <a:lnTo>
                    <a:pt x="139382" y="517829"/>
                  </a:lnTo>
                  <a:lnTo>
                    <a:pt x="169748" y="489889"/>
                  </a:lnTo>
                  <a:lnTo>
                    <a:pt x="194437" y="469569"/>
                  </a:lnTo>
                  <a:lnTo>
                    <a:pt x="208165" y="458139"/>
                  </a:lnTo>
                  <a:lnTo>
                    <a:pt x="221843" y="446709"/>
                  </a:lnTo>
                  <a:lnTo>
                    <a:pt x="230136" y="439089"/>
                  </a:lnTo>
                  <a:lnTo>
                    <a:pt x="235673" y="434009"/>
                  </a:lnTo>
                  <a:lnTo>
                    <a:pt x="256819" y="417499"/>
                  </a:lnTo>
                  <a:lnTo>
                    <a:pt x="258584" y="416229"/>
                  </a:lnTo>
                  <a:lnTo>
                    <a:pt x="263867" y="412419"/>
                  </a:lnTo>
                  <a:lnTo>
                    <a:pt x="271399" y="407339"/>
                  </a:lnTo>
                  <a:lnTo>
                    <a:pt x="279755" y="404799"/>
                  </a:lnTo>
                  <a:lnTo>
                    <a:pt x="291579" y="402259"/>
                  </a:lnTo>
                  <a:lnTo>
                    <a:pt x="302704" y="402259"/>
                  </a:lnTo>
                  <a:lnTo>
                    <a:pt x="313296" y="406069"/>
                  </a:lnTo>
                  <a:lnTo>
                    <a:pt x="323507" y="412419"/>
                  </a:lnTo>
                  <a:lnTo>
                    <a:pt x="329158" y="416229"/>
                  </a:lnTo>
                  <a:lnTo>
                    <a:pt x="340817" y="422579"/>
                  </a:lnTo>
                  <a:lnTo>
                    <a:pt x="346443" y="426389"/>
                  </a:lnTo>
                  <a:lnTo>
                    <a:pt x="359156" y="436549"/>
                  </a:lnTo>
                  <a:lnTo>
                    <a:pt x="371792" y="445439"/>
                  </a:lnTo>
                  <a:lnTo>
                    <a:pt x="384378" y="455599"/>
                  </a:lnTo>
                  <a:lnTo>
                    <a:pt x="396938" y="464489"/>
                  </a:lnTo>
                  <a:lnTo>
                    <a:pt x="407377" y="473379"/>
                  </a:lnTo>
                  <a:lnTo>
                    <a:pt x="428167" y="489889"/>
                  </a:lnTo>
                  <a:lnTo>
                    <a:pt x="438607" y="497509"/>
                  </a:lnTo>
                  <a:lnTo>
                    <a:pt x="453936" y="510209"/>
                  </a:lnTo>
                  <a:lnTo>
                    <a:pt x="491477" y="531799"/>
                  </a:lnTo>
                  <a:lnTo>
                    <a:pt x="523062" y="543229"/>
                  </a:lnTo>
                  <a:lnTo>
                    <a:pt x="532384" y="543229"/>
                  </a:lnTo>
                  <a:lnTo>
                    <a:pt x="541667" y="541959"/>
                  </a:lnTo>
                  <a:lnTo>
                    <a:pt x="550760" y="539419"/>
                  </a:lnTo>
                  <a:lnTo>
                    <a:pt x="557631" y="535609"/>
                  </a:lnTo>
                  <a:lnTo>
                    <a:pt x="560095" y="530529"/>
                  </a:lnTo>
                  <a:close/>
                </a:path>
                <a:path w="599439" h="580389">
                  <a:moveTo>
                    <a:pt x="599401" y="318770"/>
                  </a:moveTo>
                  <a:lnTo>
                    <a:pt x="598195" y="311150"/>
                  </a:lnTo>
                  <a:lnTo>
                    <a:pt x="596138" y="304800"/>
                  </a:lnTo>
                  <a:lnTo>
                    <a:pt x="595236" y="300990"/>
                  </a:lnTo>
                  <a:lnTo>
                    <a:pt x="594639" y="298450"/>
                  </a:lnTo>
                  <a:lnTo>
                    <a:pt x="591451" y="287020"/>
                  </a:lnTo>
                  <a:lnTo>
                    <a:pt x="589737" y="283210"/>
                  </a:lnTo>
                  <a:lnTo>
                    <a:pt x="588111" y="279400"/>
                  </a:lnTo>
                  <a:lnTo>
                    <a:pt x="587806" y="279400"/>
                  </a:lnTo>
                  <a:lnTo>
                    <a:pt x="583133" y="269240"/>
                  </a:lnTo>
                  <a:lnTo>
                    <a:pt x="579628" y="261620"/>
                  </a:lnTo>
                  <a:lnTo>
                    <a:pt x="579488" y="261315"/>
                  </a:lnTo>
                  <a:lnTo>
                    <a:pt x="579488" y="298450"/>
                  </a:lnTo>
                  <a:lnTo>
                    <a:pt x="579475" y="300990"/>
                  </a:lnTo>
                  <a:lnTo>
                    <a:pt x="519633" y="300990"/>
                  </a:lnTo>
                  <a:lnTo>
                    <a:pt x="519645" y="298450"/>
                  </a:lnTo>
                  <a:lnTo>
                    <a:pt x="579488" y="298450"/>
                  </a:lnTo>
                  <a:lnTo>
                    <a:pt x="579488" y="261315"/>
                  </a:lnTo>
                  <a:lnTo>
                    <a:pt x="575589" y="252730"/>
                  </a:lnTo>
                  <a:lnTo>
                    <a:pt x="571512" y="245110"/>
                  </a:lnTo>
                  <a:lnTo>
                    <a:pt x="569582" y="240030"/>
                  </a:lnTo>
                  <a:lnTo>
                    <a:pt x="567118" y="236220"/>
                  </a:lnTo>
                  <a:lnTo>
                    <a:pt x="565365" y="233324"/>
                  </a:lnTo>
                  <a:lnTo>
                    <a:pt x="565365" y="264160"/>
                  </a:lnTo>
                  <a:lnTo>
                    <a:pt x="564629" y="266700"/>
                  </a:lnTo>
                  <a:lnTo>
                    <a:pt x="549135" y="266700"/>
                  </a:lnTo>
                  <a:lnTo>
                    <a:pt x="528904" y="267970"/>
                  </a:lnTo>
                  <a:lnTo>
                    <a:pt x="508673" y="267970"/>
                  </a:lnTo>
                  <a:lnTo>
                    <a:pt x="488442" y="269240"/>
                  </a:lnTo>
                  <a:lnTo>
                    <a:pt x="461073" y="269240"/>
                  </a:lnTo>
                  <a:lnTo>
                    <a:pt x="455650" y="267970"/>
                  </a:lnTo>
                  <a:lnTo>
                    <a:pt x="450481" y="264160"/>
                  </a:lnTo>
                  <a:lnTo>
                    <a:pt x="450710" y="261620"/>
                  </a:lnTo>
                  <a:lnTo>
                    <a:pt x="560717" y="261620"/>
                  </a:lnTo>
                  <a:lnTo>
                    <a:pt x="565365" y="264160"/>
                  </a:lnTo>
                  <a:lnTo>
                    <a:pt x="565365" y="233324"/>
                  </a:lnTo>
                  <a:lnTo>
                    <a:pt x="564819" y="232410"/>
                  </a:lnTo>
                  <a:lnTo>
                    <a:pt x="560641" y="226060"/>
                  </a:lnTo>
                  <a:lnTo>
                    <a:pt x="556488" y="218440"/>
                  </a:lnTo>
                  <a:lnTo>
                    <a:pt x="552183" y="212090"/>
                  </a:lnTo>
                  <a:lnTo>
                    <a:pt x="547560" y="204470"/>
                  </a:lnTo>
                  <a:lnTo>
                    <a:pt x="543534" y="199390"/>
                  </a:lnTo>
                  <a:lnTo>
                    <a:pt x="542531" y="198120"/>
                  </a:lnTo>
                  <a:lnTo>
                    <a:pt x="542467" y="227330"/>
                  </a:lnTo>
                  <a:lnTo>
                    <a:pt x="540359" y="228600"/>
                  </a:lnTo>
                  <a:lnTo>
                    <a:pt x="528713" y="228600"/>
                  </a:lnTo>
                  <a:lnTo>
                    <a:pt x="521296" y="229870"/>
                  </a:lnTo>
                  <a:lnTo>
                    <a:pt x="513880" y="229870"/>
                  </a:lnTo>
                  <a:lnTo>
                    <a:pt x="506514" y="231140"/>
                  </a:lnTo>
                  <a:lnTo>
                    <a:pt x="482790" y="233680"/>
                  </a:lnTo>
                  <a:lnTo>
                    <a:pt x="435229" y="236220"/>
                  </a:lnTo>
                  <a:lnTo>
                    <a:pt x="407758" y="236220"/>
                  </a:lnTo>
                  <a:lnTo>
                    <a:pt x="404177" y="233680"/>
                  </a:lnTo>
                  <a:lnTo>
                    <a:pt x="400583" y="233680"/>
                  </a:lnTo>
                  <a:lnTo>
                    <a:pt x="401307" y="231140"/>
                  </a:lnTo>
                  <a:lnTo>
                    <a:pt x="542251" y="226060"/>
                  </a:lnTo>
                  <a:lnTo>
                    <a:pt x="542467" y="227330"/>
                  </a:lnTo>
                  <a:lnTo>
                    <a:pt x="542467" y="198056"/>
                  </a:lnTo>
                  <a:lnTo>
                    <a:pt x="537210" y="191770"/>
                  </a:lnTo>
                  <a:lnTo>
                    <a:pt x="531647" y="185420"/>
                  </a:lnTo>
                  <a:lnTo>
                    <a:pt x="527316" y="181610"/>
                  </a:lnTo>
                  <a:lnTo>
                    <a:pt x="525881" y="180340"/>
                  </a:lnTo>
                  <a:lnTo>
                    <a:pt x="516763" y="171450"/>
                  </a:lnTo>
                  <a:lnTo>
                    <a:pt x="511454" y="166370"/>
                  </a:lnTo>
                  <a:lnTo>
                    <a:pt x="507022" y="162140"/>
                  </a:lnTo>
                  <a:lnTo>
                    <a:pt x="507022" y="181610"/>
                  </a:lnTo>
                  <a:lnTo>
                    <a:pt x="506869" y="184150"/>
                  </a:lnTo>
                  <a:lnTo>
                    <a:pt x="457365" y="193040"/>
                  </a:lnTo>
                  <a:lnTo>
                    <a:pt x="401320" y="198120"/>
                  </a:lnTo>
                  <a:lnTo>
                    <a:pt x="373075" y="199390"/>
                  </a:lnTo>
                  <a:lnTo>
                    <a:pt x="365442" y="198120"/>
                  </a:lnTo>
                  <a:lnTo>
                    <a:pt x="358165" y="198120"/>
                  </a:lnTo>
                  <a:lnTo>
                    <a:pt x="351294" y="195580"/>
                  </a:lnTo>
                  <a:lnTo>
                    <a:pt x="346519" y="191770"/>
                  </a:lnTo>
                  <a:lnTo>
                    <a:pt x="344932" y="190500"/>
                  </a:lnTo>
                  <a:lnTo>
                    <a:pt x="349364" y="190500"/>
                  </a:lnTo>
                  <a:lnTo>
                    <a:pt x="353593" y="189230"/>
                  </a:lnTo>
                  <a:lnTo>
                    <a:pt x="379653" y="189230"/>
                  </a:lnTo>
                  <a:lnTo>
                    <a:pt x="401485" y="187960"/>
                  </a:lnTo>
                  <a:lnTo>
                    <a:pt x="423316" y="187960"/>
                  </a:lnTo>
                  <a:lnTo>
                    <a:pt x="445122" y="186690"/>
                  </a:lnTo>
                  <a:lnTo>
                    <a:pt x="501815" y="181610"/>
                  </a:lnTo>
                  <a:lnTo>
                    <a:pt x="507022" y="181610"/>
                  </a:lnTo>
                  <a:lnTo>
                    <a:pt x="507022" y="162140"/>
                  </a:lnTo>
                  <a:lnTo>
                    <a:pt x="500837" y="156210"/>
                  </a:lnTo>
                  <a:lnTo>
                    <a:pt x="498182" y="153670"/>
                  </a:lnTo>
                  <a:lnTo>
                    <a:pt x="492048" y="148590"/>
                  </a:lnTo>
                  <a:lnTo>
                    <a:pt x="488988" y="146050"/>
                  </a:lnTo>
                  <a:lnTo>
                    <a:pt x="484847" y="140970"/>
                  </a:lnTo>
                  <a:lnTo>
                    <a:pt x="482244" y="135890"/>
                  </a:lnTo>
                  <a:lnTo>
                    <a:pt x="477951" y="132080"/>
                  </a:lnTo>
                  <a:lnTo>
                    <a:pt x="468630" y="124460"/>
                  </a:lnTo>
                  <a:lnTo>
                    <a:pt x="465518" y="121920"/>
                  </a:lnTo>
                  <a:lnTo>
                    <a:pt x="462737" y="119380"/>
                  </a:lnTo>
                  <a:lnTo>
                    <a:pt x="452983" y="110490"/>
                  </a:lnTo>
                  <a:lnTo>
                    <a:pt x="444639" y="103746"/>
                  </a:lnTo>
                  <a:lnTo>
                    <a:pt x="444639" y="124460"/>
                  </a:lnTo>
                  <a:lnTo>
                    <a:pt x="442734" y="125730"/>
                  </a:lnTo>
                  <a:lnTo>
                    <a:pt x="440715" y="125730"/>
                  </a:lnTo>
                  <a:lnTo>
                    <a:pt x="438632" y="127000"/>
                  </a:lnTo>
                  <a:lnTo>
                    <a:pt x="403517" y="132080"/>
                  </a:lnTo>
                  <a:lnTo>
                    <a:pt x="392404" y="132892"/>
                  </a:lnTo>
                  <a:lnTo>
                    <a:pt x="392404" y="157480"/>
                  </a:lnTo>
                  <a:lnTo>
                    <a:pt x="357695" y="160020"/>
                  </a:lnTo>
                  <a:lnTo>
                    <a:pt x="322986" y="161290"/>
                  </a:lnTo>
                  <a:lnTo>
                    <a:pt x="288277" y="163830"/>
                  </a:lnTo>
                  <a:lnTo>
                    <a:pt x="253555" y="165100"/>
                  </a:lnTo>
                  <a:lnTo>
                    <a:pt x="247383" y="165100"/>
                  </a:lnTo>
                  <a:lnTo>
                    <a:pt x="247383" y="190500"/>
                  </a:lnTo>
                  <a:lnTo>
                    <a:pt x="238988" y="194310"/>
                  </a:lnTo>
                  <a:lnTo>
                    <a:pt x="230593" y="196850"/>
                  </a:lnTo>
                  <a:lnTo>
                    <a:pt x="221894" y="199390"/>
                  </a:lnTo>
                  <a:lnTo>
                    <a:pt x="212636" y="200660"/>
                  </a:lnTo>
                  <a:lnTo>
                    <a:pt x="181178" y="199390"/>
                  </a:lnTo>
                  <a:lnTo>
                    <a:pt x="172300" y="199390"/>
                  </a:lnTo>
                  <a:lnTo>
                    <a:pt x="172300" y="231140"/>
                  </a:lnTo>
                  <a:lnTo>
                    <a:pt x="171881" y="234950"/>
                  </a:lnTo>
                  <a:lnTo>
                    <a:pt x="164744" y="237490"/>
                  </a:lnTo>
                  <a:lnTo>
                    <a:pt x="129489" y="237490"/>
                  </a:lnTo>
                  <a:lnTo>
                    <a:pt x="129489" y="260350"/>
                  </a:lnTo>
                  <a:lnTo>
                    <a:pt x="125222" y="262890"/>
                  </a:lnTo>
                  <a:lnTo>
                    <a:pt x="121043" y="267970"/>
                  </a:lnTo>
                  <a:lnTo>
                    <a:pt x="116687" y="267970"/>
                  </a:lnTo>
                  <a:lnTo>
                    <a:pt x="96481" y="269240"/>
                  </a:lnTo>
                  <a:lnTo>
                    <a:pt x="76415" y="269240"/>
                  </a:lnTo>
                  <a:lnTo>
                    <a:pt x="76415" y="300990"/>
                  </a:lnTo>
                  <a:lnTo>
                    <a:pt x="75285" y="303530"/>
                  </a:lnTo>
                  <a:lnTo>
                    <a:pt x="73761" y="304800"/>
                  </a:lnTo>
                  <a:lnTo>
                    <a:pt x="16484" y="304800"/>
                  </a:lnTo>
                  <a:lnTo>
                    <a:pt x="15722" y="303530"/>
                  </a:lnTo>
                  <a:lnTo>
                    <a:pt x="17945" y="300990"/>
                  </a:lnTo>
                  <a:lnTo>
                    <a:pt x="76415" y="300990"/>
                  </a:lnTo>
                  <a:lnTo>
                    <a:pt x="76415" y="269240"/>
                  </a:lnTo>
                  <a:lnTo>
                    <a:pt x="35661" y="269240"/>
                  </a:lnTo>
                  <a:lnTo>
                    <a:pt x="39611" y="259080"/>
                  </a:lnTo>
                  <a:lnTo>
                    <a:pt x="76187" y="259080"/>
                  </a:lnTo>
                  <a:lnTo>
                    <a:pt x="89344" y="257810"/>
                  </a:lnTo>
                  <a:lnTo>
                    <a:pt x="128854" y="259080"/>
                  </a:lnTo>
                  <a:lnTo>
                    <a:pt x="129489" y="260350"/>
                  </a:lnTo>
                  <a:lnTo>
                    <a:pt x="129489" y="237490"/>
                  </a:lnTo>
                  <a:lnTo>
                    <a:pt x="81419" y="237490"/>
                  </a:lnTo>
                  <a:lnTo>
                    <a:pt x="72694" y="236220"/>
                  </a:lnTo>
                  <a:lnTo>
                    <a:pt x="54902" y="236220"/>
                  </a:lnTo>
                  <a:lnTo>
                    <a:pt x="57950" y="228600"/>
                  </a:lnTo>
                  <a:lnTo>
                    <a:pt x="61214" y="226060"/>
                  </a:lnTo>
                  <a:lnTo>
                    <a:pt x="69113" y="226060"/>
                  </a:lnTo>
                  <a:lnTo>
                    <a:pt x="78816" y="227330"/>
                  </a:lnTo>
                  <a:lnTo>
                    <a:pt x="108089" y="227330"/>
                  </a:lnTo>
                  <a:lnTo>
                    <a:pt x="150901" y="228600"/>
                  </a:lnTo>
                  <a:lnTo>
                    <a:pt x="167563" y="229870"/>
                  </a:lnTo>
                  <a:lnTo>
                    <a:pt x="169926" y="231140"/>
                  </a:lnTo>
                  <a:lnTo>
                    <a:pt x="172300" y="231140"/>
                  </a:lnTo>
                  <a:lnTo>
                    <a:pt x="172300" y="199390"/>
                  </a:lnTo>
                  <a:lnTo>
                    <a:pt x="86385" y="199390"/>
                  </a:lnTo>
                  <a:lnTo>
                    <a:pt x="85979" y="198120"/>
                  </a:lnTo>
                  <a:lnTo>
                    <a:pt x="89992" y="189230"/>
                  </a:lnTo>
                  <a:lnTo>
                    <a:pt x="97383" y="186690"/>
                  </a:lnTo>
                  <a:lnTo>
                    <a:pt x="107429" y="186690"/>
                  </a:lnTo>
                  <a:lnTo>
                    <a:pt x="124294" y="187960"/>
                  </a:lnTo>
                  <a:lnTo>
                    <a:pt x="141173" y="187960"/>
                  </a:lnTo>
                  <a:lnTo>
                    <a:pt x="158064" y="189230"/>
                  </a:lnTo>
                  <a:lnTo>
                    <a:pt x="247205" y="189230"/>
                  </a:lnTo>
                  <a:lnTo>
                    <a:pt x="247383" y="190500"/>
                  </a:lnTo>
                  <a:lnTo>
                    <a:pt x="247383" y="165100"/>
                  </a:lnTo>
                  <a:lnTo>
                    <a:pt x="183819" y="165100"/>
                  </a:lnTo>
                  <a:lnTo>
                    <a:pt x="148945" y="166370"/>
                  </a:lnTo>
                  <a:lnTo>
                    <a:pt x="114071" y="166370"/>
                  </a:lnTo>
                  <a:lnTo>
                    <a:pt x="113931" y="165100"/>
                  </a:lnTo>
                  <a:lnTo>
                    <a:pt x="115976" y="165100"/>
                  </a:lnTo>
                  <a:lnTo>
                    <a:pt x="147129" y="163830"/>
                  </a:lnTo>
                  <a:lnTo>
                    <a:pt x="237578" y="163830"/>
                  </a:lnTo>
                  <a:lnTo>
                    <a:pt x="355638" y="158750"/>
                  </a:lnTo>
                  <a:lnTo>
                    <a:pt x="364794" y="157480"/>
                  </a:lnTo>
                  <a:lnTo>
                    <a:pt x="373964" y="157480"/>
                  </a:lnTo>
                  <a:lnTo>
                    <a:pt x="392341" y="156210"/>
                  </a:lnTo>
                  <a:lnTo>
                    <a:pt x="392404" y="157480"/>
                  </a:lnTo>
                  <a:lnTo>
                    <a:pt x="392404" y="132892"/>
                  </a:lnTo>
                  <a:lnTo>
                    <a:pt x="385953" y="133350"/>
                  </a:lnTo>
                  <a:lnTo>
                    <a:pt x="368338" y="135890"/>
                  </a:lnTo>
                  <a:lnTo>
                    <a:pt x="334924" y="137160"/>
                  </a:lnTo>
                  <a:lnTo>
                    <a:pt x="301498" y="139700"/>
                  </a:lnTo>
                  <a:lnTo>
                    <a:pt x="188391" y="144780"/>
                  </a:lnTo>
                  <a:lnTo>
                    <a:pt x="172999" y="146050"/>
                  </a:lnTo>
                  <a:lnTo>
                    <a:pt x="162991" y="147320"/>
                  </a:lnTo>
                  <a:lnTo>
                    <a:pt x="152996" y="147320"/>
                  </a:lnTo>
                  <a:lnTo>
                    <a:pt x="133019" y="148590"/>
                  </a:lnTo>
                  <a:lnTo>
                    <a:pt x="132753" y="147320"/>
                  </a:lnTo>
                  <a:lnTo>
                    <a:pt x="133731" y="147320"/>
                  </a:lnTo>
                  <a:lnTo>
                    <a:pt x="134683" y="146050"/>
                  </a:lnTo>
                  <a:lnTo>
                    <a:pt x="180060" y="142240"/>
                  </a:lnTo>
                  <a:lnTo>
                    <a:pt x="194881" y="142240"/>
                  </a:lnTo>
                  <a:lnTo>
                    <a:pt x="233565" y="139700"/>
                  </a:lnTo>
                  <a:lnTo>
                    <a:pt x="310959" y="137160"/>
                  </a:lnTo>
                  <a:lnTo>
                    <a:pt x="349631" y="134620"/>
                  </a:lnTo>
                  <a:lnTo>
                    <a:pt x="371614" y="132080"/>
                  </a:lnTo>
                  <a:lnTo>
                    <a:pt x="393560" y="130810"/>
                  </a:lnTo>
                  <a:lnTo>
                    <a:pt x="415505" y="128270"/>
                  </a:lnTo>
                  <a:lnTo>
                    <a:pt x="439851" y="124460"/>
                  </a:lnTo>
                  <a:lnTo>
                    <a:pt x="444639" y="124460"/>
                  </a:lnTo>
                  <a:lnTo>
                    <a:pt x="444639" y="103746"/>
                  </a:lnTo>
                  <a:lnTo>
                    <a:pt x="440436" y="100330"/>
                  </a:lnTo>
                  <a:lnTo>
                    <a:pt x="427951" y="88900"/>
                  </a:lnTo>
                  <a:lnTo>
                    <a:pt x="412991" y="76200"/>
                  </a:lnTo>
                  <a:lnTo>
                    <a:pt x="403542" y="68135"/>
                  </a:lnTo>
                  <a:lnTo>
                    <a:pt x="403542" y="93980"/>
                  </a:lnTo>
                  <a:lnTo>
                    <a:pt x="354914" y="102870"/>
                  </a:lnTo>
                  <a:lnTo>
                    <a:pt x="306171" y="109220"/>
                  </a:lnTo>
                  <a:lnTo>
                    <a:pt x="257225" y="114300"/>
                  </a:lnTo>
                  <a:lnTo>
                    <a:pt x="158432" y="119380"/>
                  </a:lnTo>
                  <a:lnTo>
                    <a:pt x="163639" y="115570"/>
                  </a:lnTo>
                  <a:lnTo>
                    <a:pt x="167741" y="110490"/>
                  </a:lnTo>
                  <a:lnTo>
                    <a:pt x="177012" y="106680"/>
                  </a:lnTo>
                  <a:lnTo>
                    <a:pt x="187248" y="106680"/>
                  </a:lnTo>
                  <a:lnTo>
                    <a:pt x="222300" y="105410"/>
                  </a:lnTo>
                  <a:lnTo>
                    <a:pt x="327202" y="97790"/>
                  </a:lnTo>
                  <a:lnTo>
                    <a:pt x="343077" y="95250"/>
                  </a:lnTo>
                  <a:lnTo>
                    <a:pt x="358952" y="93980"/>
                  </a:lnTo>
                  <a:lnTo>
                    <a:pt x="374815" y="91440"/>
                  </a:lnTo>
                  <a:lnTo>
                    <a:pt x="395719" y="88900"/>
                  </a:lnTo>
                  <a:lnTo>
                    <a:pt x="399821" y="90170"/>
                  </a:lnTo>
                  <a:lnTo>
                    <a:pt x="403542" y="93980"/>
                  </a:lnTo>
                  <a:lnTo>
                    <a:pt x="403542" y="68135"/>
                  </a:lnTo>
                  <a:lnTo>
                    <a:pt x="401091" y="66040"/>
                  </a:lnTo>
                  <a:lnTo>
                    <a:pt x="396621" y="62230"/>
                  </a:lnTo>
                  <a:lnTo>
                    <a:pt x="392696" y="58420"/>
                  </a:lnTo>
                  <a:lnTo>
                    <a:pt x="386168" y="52070"/>
                  </a:lnTo>
                  <a:lnTo>
                    <a:pt x="375424" y="43180"/>
                  </a:lnTo>
                  <a:lnTo>
                    <a:pt x="373888" y="41910"/>
                  </a:lnTo>
                  <a:lnTo>
                    <a:pt x="370065" y="38366"/>
                  </a:lnTo>
                  <a:lnTo>
                    <a:pt x="370065" y="66040"/>
                  </a:lnTo>
                  <a:lnTo>
                    <a:pt x="201549" y="76200"/>
                  </a:lnTo>
                  <a:lnTo>
                    <a:pt x="243535" y="72390"/>
                  </a:lnTo>
                  <a:lnTo>
                    <a:pt x="327863" y="67310"/>
                  </a:lnTo>
                  <a:lnTo>
                    <a:pt x="370065" y="66040"/>
                  </a:lnTo>
                  <a:lnTo>
                    <a:pt x="370065" y="38366"/>
                  </a:lnTo>
                  <a:lnTo>
                    <a:pt x="361594" y="30480"/>
                  </a:lnTo>
                  <a:lnTo>
                    <a:pt x="351713" y="22377"/>
                  </a:lnTo>
                  <a:lnTo>
                    <a:pt x="351713" y="44450"/>
                  </a:lnTo>
                  <a:lnTo>
                    <a:pt x="351269" y="46990"/>
                  </a:lnTo>
                  <a:lnTo>
                    <a:pt x="287058" y="54610"/>
                  </a:lnTo>
                  <a:lnTo>
                    <a:pt x="254825" y="57150"/>
                  </a:lnTo>
                  <a:lnTo>
                    <a:pt x="222453" y="58420"/>
                  </a:lnTo>
                  <a:lnTo>
                    <a:pt x="226314" y="54610"/>
                  </a:lnTo>
                  <a:lnTo>
                    <a:pt x="230289" y="50800"/>
                  </a:lnTo>
                  <a:lnTo>
                    <a:pt x="234619" y="50800"/>
                  </a:lnTo>
                  <a:lnTo>
                    <a:pt x="259803" y="48260"/>
                  </a:lnTo>
                  <a:lnTo>
                    <a:pt x="272427" y="48260"/>
                  </a:lnTo>
                  <a:lnTo>
                    <a:pt x="285051" y="46990"/>
                  </a:lnTo>
                  <a:lnTo>
                    <a:pt x="331571" y="44450"/>
                  </a:lnTo>
                  <a:lnTo>
                    <a:pt x="348602" y="43180"/>
                  </a:lnTo>
                  <a:lnTo>
                    <a:pt x="350177" y="44450"/>
                  </a:lnTo>
                  <a:lnTo>
                    <a:pt x="351713" y="44450"/>
                  </a:lnTo>
                  <a:lnTo>
                    <a:pt x="351713" y="22377"/>
                  </a:lnTo>
                  <a:lnTo>
                    <a:pt x="350761" y="21590"/>
                  </a:lnTo>
                  <a:lnTo>
                    <a:pt x="342950" y="15240"/>
                  </a:lnTo>
                  <a:lnTo>
                    <a:pt x="336702" y="10160"/>
                  </a:lnTo>
                  <a:lnTo>
                    <a:pt x="330136" y="5080"/>
                  </a:lnTo>
                  <a:lnTo>
                    <a:pt x="323481" y="2540"/>
                  </a:lnTo>
                  <a:lnTo>
                    <a:pt x="316369" y="1270"/>
                  </a:lnTo>
                  <a:lnTo>
                    <a:pt x="308444" y="0"/>
                  </a:lnTo>
                  <a:lnTo>
                    <a:pt x="307365" y="0"/>
                  </a:lnTo>
                  <a:lnTo>
                    <a:pt x="307365" y="17780"/>
                  </a:lnTo>
                  <a:lnTo>
                    <a:pt x="283781" y="21590"/>
                  </a:lnTo>
                  <a:lnTo>
                    <a:pt x="288950" y="17780"/>
                  </a:lnTo>
                  <a:lnTo>
                    <a:pt x="294487" y="15240"/>
                  </a:lnTo>
                  <a:lnTo>
                    <a:pt x="300570" y="15240"/>
                  </a:lnTo>
                  <a:lnTo>
                    <a:pt x="307365" y="17780"/>
                  </a:lnTo>
                  <a:lnTo>
                    <a:pt x="307365" y="0"/>
                  </a:lnTo>
                  <a:lnTo>
                    <a:pt x="293306" y="0"/>
                  </a:lnTo>
                  <a:lnTo>
                    <a:pt x="279933" y="3810"/>
                  </a:lnTo>
                  <a:lnTo>
                    <a:pt x="274281" y="7620"/>
                  </a:lnTo>
                  <a:lnTo>
                    <a:pt x="267423" y="11430"/>
                  </a:lnTo>
                  <a:lnTo>
                    <a:pt x="266700" y="12700"/>
                  </a:lnTo>
                  <a:lnTo>
                    <a:pt x="265684" y="12700"/>
                  </a:lnTo>
                  <a:lnTo>
                    <a:pt x="250761" y="20320"/>
                  </a:lnTo>
                  <a:lnTo>
                    <a:pt x="210781" y="52070"/>
                  </a:lnTo>
                  <a:lnTo>
                    <a:pt x="191566" y="71120"/>
                  </a:lnTo>
                  <a:lnTo>
                    <a:pt x="172770" y="90170"/>
                  </a:lnTo>
                  <a:lnTo>
                    <a:pt x="142278" y="121920"/>
                  </a:lnTo>
                  <a:lnTo>
                    <a:pt x="127114" y="137160"/>
                  </a:lnTo>
                  <a:lnTo>
                    <a:pt x="112115" y="152400"/>
                  </a:lnTo>
                  <a:lnTo>
                    <a:pt x="99529" y="166370"/>
                  </a:lnTo>
                  <a:lnTo>
                    <a:pt x="87147" y="180340"/>
                  </a:lnTo>
                  <a:lnTo>
                    <a:pt x="62598" y="208280"/>
                  </a:lnTo>
                  <a:lnTo>
                    <a:pt x="43218" y="231140"/>
                  </a:lnTo>
                  <a:lnTo>
                    <a:pt x="33680" y="241300"/>
                  </a:lnTo>
                  <a:lnTo>
                    <a:pt x="9690" y="276860"/>
                  </a:lnTo>
                  <a:lnTo>
                    <a:pt x="0" y="313690"/>
                  </a:lnTo>
                  <a:lnTo>
                    <a:pt x="1041" y="323850"/>
                  </a:lnTo>
                  <a:lnTo>
                    <a:pt x="5092" y="334010"/>
                  </a:lnTo>
                  <a:lnTo>
                    <a:pt x="12954" y="341630"/>
                  </a:lnTo>
                  <a:lnTo>
                    <a:pt x="17081" y="345440"/>
                  </a:lnTo>
                  <a:lnTo>
                    <a:pt x="26898" y="345440"/>
                  </a:lnTo>
                  <a:lnTo>
                    <a:pt x="39585" y="344170"/>
                  </a:lnTo>
                  <a:lnTo>
                    <a:pt x="50507" y="339090"/>
                  </a:lnTo>
                  <a:lnTo>
                    <a:pt x="60109" y="332740"/>
                  </a:lnTo>
                  <a:lnTo>
                    <a:pt x="85839" y="307340"/>
                  </a:lnTo>
                  <a:lnTo>
                    <a:pt x="88836" y="304800"/>
                  </a:lnTo>
                  <a:lnTo>
                    <a:pt x="122440" y="278130"/>
                  </a:lnTo>
                  <a:lnTo>
                    <a:pt x="158940" y="251460"/>
                  </a:lnTo>
                  <a:lnTo>
                    <a:pt x="183972" y="237490"/>
                  </a:lnTo>
                  <a:lnTo>
                    <a:pt x="195630" y="231140"/>
                  </a:lnTo>
                  <a:lnTo>
                    <a:pt x="206654" y="226060"/>
                  </a:lnTo>
                  <a:lnTo>
                    <a:pt x="214934" y="222250"/>
                  </a:lnTo>
                  <a:lnTo>
                    <a:pt x="226618" y="215900"/>
                  </a:lnTo>
                  <a:lnTo>
                    <a:pt x="261543" y="200660"/>
                  </a:lnTo>
                  <a:lnTo>
                    <a:pt x="306578" y="191770"/>
                  </a:lnTo>
                  <a:lnTo>
                    <a:pt x="315506" y="193040"/>
                  </a:lnTo>
                  <a:lnTo>
                    <a:pt x="356844" y="214630"/>
                  </a:lnTo>
                  <a:lnTo>
                    <a:pt x="370878" y="226060"/>
                  </a:lnTo>
                  <a:lnTo>
                    <a:pt x="384810" y="236220"/>
                  </a:lnTo>
                  <a:lnTo>
                    <a:pt x="426262" y="266700"/>
                  </a:lnTo>
                  <a:lnTo>
                    <a:pt x="467194" y="293370"/>
                  </a:lnTo>
                  <a:lnTo>
                    <a:pt x="487095" y="302260"/>
                  </a:lnTo>
                  <a:lnTo>
                    <a:pt x="507580" y="311150"/>
                  </a:lnTo>
                  <a:lnTo>
                    <a:pt x="517207" y="316230"/>
                  </a:lnTo>
                  <a:lnTo>
                    <a:pt x="526872" y="320040"/>
                  </a:lnTo>
                  <a:lnTo>
                    <a:pt x="536575" y="325120"/>
                  </a:lnTo>
                  <a:lnTo>
                    <a:pt x="546341" y="328930"/>
                  </a:lnTo>
                  <a:lnTo>
                    <a:pt x="553300" y="331470"/>
                  </a:lnTo>
                  <a:lnTo>
                    <a:pt x="560590" y="334010"/>
                  </a:lnTo>
                  <a:lnTo>
                    <a:pt x="574624" y="336550"/>
                  </a:lnTo>
                  <a:lnTo>
                    <a:pt x="581977" y="335280"/>
                  </a:lnTo>
                  <a:lnTo>
                    <a:pt x="594601" y="330200"/>
                  </a:lnTo>
                  <a:lnTo>
                    <a:pt x="598246" y="325120"/>
                  </a:lnTo>
                  <a:lnTo>
                    <a:pt x="599401" y="31877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31880" y="5963574"/>
              <a:ext cx="245110" cy="31115"/>
            </a:xfrm>
            <a:custGeom>
              <a:avLst/>
              <a:gdLst/>
              <a:ahLst/>
              <a:cxnLst/>
              <a:rect l="l" t="t" r="r" b="b"/>
              <a:pathLst>
                <a:path w="245110" h="31114">
                  <a:moveTo>
                    <a:pt x="237286" y="0"/>
                  </a:moveTo>
                  <a:lnTo>
                    <a:pt x="184658" y="6800"/>
                  </a:lnTo>
                  <a:lnTo>
                    <a:pt x="133859" y="12116"/>
                  </a:lnTo>
                  <a:lnTo>
                    <a:pt x="63876" y="16762"/>
                  </a:lnTo>
                  <a:lnTo>
                    <a:pt x="23977" y="18135"/>
                  </a:lnTo>
                  <a:lnTo>
                    <a:pt x="18580" y="17589"/>
                  </a:lnTo>
                  <a:lnTo>
                    <a:pt x="9309" y="21932"/>
                  </a:lnTo>
                  <a:lnTo>
                    <a:pt x="5207" y="26593"/>
                  </a:lnTo>
                  <a:lnTo>
                    <a:pt x="0" y="30810"/>
                  </a:lnTo>
                  <a:lnTo>
                    <a:pt x="49577" y="28519"/>
                  </a:lnTo>
                  <a:lnTo>
                    <a:pt x="98800" y="25006"/>
                  </a:lnTo>
                  <a:lnTo>
                    <a:pt x="147745" y="20115"/>
                  </a:lnTo>
                  <a:lnTo>
                    <a:pt x="196489" y="13693"/>
                  </a:lnTo>
                  <a:lnTo>
                    <a:pt x="245110" y="5587"/>
                  </a:lnTo>
                  <a:lnTo>
                    <a:pt x="241388" y="952"/>
                  </a:lnTo>
                  <a:lnTo>
                    <a:pt x="2372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59392" y="6068131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442" y="0"/>
                  </a:lnTo>
                </a:path>
              </a:pathLst>
            </a:custGeom>
            <a:ln w="139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89160" y="5890653"/>
              <a:ext cx="563880" cy="530860"/>
            </a:xfrm>
            <a:custGeom>
              <a:avLst/>
              <a:gdLst/>
              <a:ahLst/>
              <a:cxnLst/>
              <a:rect l="l" t="t" r="r" b="b"/>
              <a:pathLst>
                <a:path w="563879" h="530860">
                  <a:moveTo>
                    <a:pt x="60706" y="285572"/>
                  </a:moveTo>
                  <a:lnTo>
                    <a:pt x="2235" y="285661"/>
                  </a:lnTo>
                  <a:lnTo>
                    <a:pt x="1117" y="286880"/>
                  </a:lnTo>
                  <a:lnTo>
                    <a:pt x="0" y="287540"/>
                  </a:lnTo>
                  <a:lnTo>
                    <a:pt x="762" y="288810"/>
                  </a:lnTo>
                  <a:lnTo>
                    <a:pt x="58039" y="288721"/>
                  </a:lnTo>
                  <a:lnTo>
                    <a:pt x="59563" y="287528"/>
                  </a:lnTo>
                  <a:lnTo>
                    <a:pt x="60706" y="285572"/>
                  </a:lnTo>
                  <a:close/>
                </a:path>
                <a:path w="563879" h="530860">
                  <a:moveTo>
                    <a:pt x="86372" y="523811"/>
                  </a:moveTo>
                  <a:lnTo>
                    <a:pt x="75552" y="524129"/>
                  </a:lnTo>
                  <a:lnTo>
                    <a:pt x="64757" y="524789"/>
                  </a:lnTo>
                  <a:lnTo>
                    <a:pt x="54051" y="525957"/>
                  </a:lnTo>
                  <a:lnTo>
                    <a:pt x="43434" y="527799"/>
                  </a:lnTo>
                  <a:lnTo>
                    <a:pt x="43853" y="530644"/>
                  </a:lnTo>
                  <a:lnTo>
                    <a:pt x="54559" y="529501"/>
                  </a:lnTo>
                  <a:lnTo>
                    <a:pt x="65290" y="528523"/>
                  </a:lnTo>
                  <a:lnTo>
                    <a:pt x="75933" y="526910"/>
                  </a:lnTo>
                  <a:lnTo>
                    <a:pt x="86372" y="523811"/>
                  </a:lnTo>
                  <a:close/>
                </a:path>
                <a:path w="563879" h="530860">
                  <a:moveTo>
                    <a:pt x="113766" y="245046"/>
                  </a:moveTo>
                  <a:lnTo>
                    <a:pt x="113144" y="242709"/>
                  </a:lnTo>
                  <a:lnTo>
                    <a:pt x="60464" y="242747"/>
                  </a:lnTo>
                  <a:lnTo>
                    <a:pt x="23888" y="243713"/>
                  </a:lnTo>
                  <a:lnTo>
                    <a:pt x="19951" y="254025"/>
                  </a:lnTo>
                  <a:lnTo>
                    <a:pt x="80772" y="253174"/>
                  </a:lnTo>
                  <a:lnTo>
                    <a:pt x="105333" y="252361"/>
                  </a:lnTo>
                  <a:lnTo>
                    <a:pt x="109512" y="247662"/>
                  </a:lnTo>
                  <a:lnTo>
                    <a:pt x="113766" y="245046"/>
                  </a:lnTo>
                  <a:close/>
                </a:path>
                <a:path w="563879" h="530860">
                  <a:moveTo>
                    <a:pt x="119214" y="492950"/>
                  </a:moveTo>
                  <a:lnTo>
                    <a:pt x="97815" y="491934"/>
                  </a:lnTo>
                  <a:lnTo>
                    <a:pt x="76796" y="493344"/>
                  </a:lnTo>
                  <a:lnTo>
                    <a:pt x="59905" y="496811"/>
                  </a:lnTo>
                  <a:lnTo>
                    <a:pt x="50888" y="501967"/>
                  </a:lnTo>
                  <a:lnTo>
                    <a:pt x="58445" y="500659"/>
                  </a:lnTo>
                  <a:lnTo>
                    <a:pt x="65062" y="498856"/>
                  </a:lnTo>
                  <a:lnTo>
                    <a:pt x="81330" y="498081"/>
                  </a:lnTo>
                  <a:lnTo>
                    <a:pt x="100533" y="497776"/>
                  </a:lnTo>
                  <a:lnTo>
                    <a:pt x="114198" y="497763"/>
                  </a:lnTo>
                  <a:lnTo>
                    <a:pt x="117157" y="496709"/>
                  </a:lnTo>
                  <a:lnTo>
                    <a:pt x="119214" y="492950"/>
                  </a:lnTo>
                  <a:close/>
                </a:path>
                <a:path w="563879" h="530860">
                  <a:moveTo>
                    <a:pt x="156591" y="215760"/>
                  </a:moveTo>
                  <a:lnTo>
                    <a:pt x="154216" y="214947"/>
                  </a:lnTo>
                  <a:lnTo>
                    <a:pt x="151853" y="213512"/>
                  </a:lnTo>
                  <a:lnTo>
                    <a:pt x="72847" y="211683"/>
                  </a:lnTo>
                  <a:lnTo>
                    <a:pt x="63106" y="211315"/>
                  </a:lnTo>
                  <a:lnTo>
                    <a:pt x="45504" y="209804"/>
                  </a:lnTo>
                  <a:lnTo>
                    <a:pt x="42240" y="213474"/>
                  </a:lnTo>
                  <a:lnTo>
                    <a:pt x="39192" y="220535"/>
                  </a:lnTo>
                  <a:lnTo>
                    <a:pt x="74383" y="221500"/>
                  </a:lnTo>
                  <a:lnTo>
                    <a:pt x="127685" y="221983"/>
                  </a:lnTo>
                  <a:lnTo>
                    <a:pt x="149034" y="221970"/>
                  </a:lnTo>
                  <a:lnTo>
                    <a:pt x="152603" y="219900"/>
                  </a:lnTo>
                  <a:lnTo>
                    <a:pt x="156171" y="218782"/>
                  </a:lnTo>
                  <a:lnTo>
                    <a:pt x="156591" y="215760"/>
                  </a:lnTo>
                  <a:close/>
                </a:path>
                <a:path w="563879" h="530860">
                  <a:moveTo>
                    <a:pt x="156730" y="460857"/>
                  </a:moveTo>
                  <a:lnTo>
                    <a:pt x="64414" y="464832"/>
                  </a:lnTo>
                  <a:lnTo>
                    <a:pt x="62611" y="473303"/>
                  </a:lnTo>
                  <a:lnTo>
                    <a:pt x="63525" y="473875"/>
                  </a:lnTo>
                  <a:lnTo>
                    <a:pt x="117640" y="473087"/>
                  </a:lnTo>
                  <a:lnTo>
                    <a:pt x="141960" y="473075"/>
                  </a:lnTo>
                  <a:lnTo>
                    <a:pt x="152577" y="464083"/>
                  </a:lnTo>
                  <a:lnTo>
                    <a:pt x="156730" y="460857"/>
                  </a:lnTo>
                  <a:close/>
                </a:path>
                <a:path w="563879" h="530860">
                  <a:moveTo>
                    <a:pt x="197929" y="424141"/>
                  </a:moveTo>
                  <a:lnTo>
                    <a:pt x="197218" y="422859"/>
                  </a:lnTo>
                  <a:lnTo>
                    <a:pt x="114744" y="431317"/>
                  </a:lnTo>
                  <a:lnTo>
                    <a:pt x="102997" y="432181"/>
                  </a:lnTo>
                  <a:lnTo>
                    <a:pt x="83959" y="432816"/>
                  </a:lnTo>
                  <a:lnTo>
                    <a:pt x="79451" y="434530"/>
                  </a:lnTo>
                  <a:lnTo>
                    <a:pt x="77165" y="441960"/>
                  </a:lnTo>
                  <a:lnTo>
                    <a:pt x="81343" y="442455"/>
                  </a:lnTo>
                  <a:lnTo>
                    <a:pt x="98996" y="442887"/>
                  </a:lnTo>
                  <a:lnTo>
                    <a:pt x="116573" y="441985"/>
                  </a:lnTo>
                  <a:lnTo>
                    <a:pt x="166331" y="437095"/>
                  </a:lnTo>
                  <a:lnTo>
                    <a:pt x="181711" y="436206"/>
                  </a:lnTo>
                  <a:lnTo>
                    <a:pt x="188912" y="434378"/>
                  </a:lnTo>
                  <a:lnTo>
                    <a:pt x="194881" y="426021"/>
                  </a:lnTo>
                  <a:lnTo>
                    <a:pt x="196570" y="425208"/>
                  </a:lnTo>
                  <a:lnTo>
                    <a:pt x="197929" y="424141"/>
                  </a:lnTo>
                  <a:close/>
                </a:path>
                <a:path w="563879" h="530860">
                  <a:moveTo>
                    <a:pt x="243687" y="387629"/>
                  </a:moveTo>
                  <a:lnTo>
                    <a:pt x="243459" y="386029"/>
                  </a:lnTo>
                  <a:lnTo>
                    <a:pt x="110439" y="398373"/>
                  </a:lnTo>
                  <a:lnTo>
                    <a:pt x="110642" y="400621"/>
                  </a:lnTo>
                  <a:lnTo>
                    <a:pt x="177520" y="394817"/>
                  </a:lnTo>
                  <a:lnTo>
                    <a:pt x="210769" y="392582"/>
                  </a:lnTo>
                  <a:lnTo>
                    <a:pt x="227330" y="390867"/>
                  </a:lnTo>
                  <a:lnTo>
                    <a:pt x="243687" y="387629"/>
                  </a:lnTo>
                  <a:close/>
                </a:path>
                <a:path w="563879" h="530860">
                  <a:moveTo>
                    <a:pt x="291655" y="2336"/>
                  </a:moveTo>
                  <a:lnTo>
                    <a:pt x="284861" y="25"/>
                  </a:lnTo>
                  <a:lnTo>
                    <a:pt x="278777" y="0"/>
                  </a:lnTo>
                  <a:lnTo>
                    <a:pt x="273240" y="1930"/>
                  </a:lnTo>
                  <a:lnTo>
                    <a:pt x="268058" y="5448"/>
                  </a:lnTo>
                  <a:lnTo>
                    <a:pt x="291655" y="2336"/>
                  </a:lnTo>
                  <a:close/>
                </a:path>
                <a:path w="563879" h="530860">
                  <a:moveTo>
                    <a:pt x="310896" y="259270"/>
                  </a:moveTo>
                  <a:lnTo>
                    <a:pt x="310730" y="257340"/>
                  </a:lnTo>
                  <a:lnTo>
                    <a:pt x="225437" y="265353"/>
                  </a:lnTo>
                  <a:lnTo>
                    <a:pt x="225425" y="266915"/>
                  </a:lnTo>
                  <a:lnTo>
                    <a:pt x="310896" y="259270"/>
                  </a:lnTo>
                  <a:close/>
                </a:path>
                <a:path w="563879" h="530860">
                  <a:moveTo>
                    <a:pt x="336003" y="28968"/>
                  </a:moveTo>
                  <a:lnTo>
                    <a:pt x="334454" y="28397"/>
                  </a:lnTo>
                  <a:lnTo>
                    <a:pt x="332879" y="27241"/>
                  </a:lnTo>
                  <a:lnTo>
                    <a:pt x="231495" y="33680"/>
                  </a:lnTo>
                  <a:lnTo>
                    <a:pt x="214579" y="35217"/>
                  </a:lnTo>
                  <a:lnTo>
                    <a:pt x="210591" y="39077"/>
                  </a:lnTo>
                  <a:lnTo>
                    <a:pt x="206743" y="42341"/>
                  </a:lnTo>
                  <a:lnTo>
                    <a:pt x="239115" y="40894"/>
                  </a:lnTo>
                  <a:lnTo>
                    <a:pt x="271348" y="38430"/>
                  </a:lnTo>
                  <a:lnTo>
                    <a:pt x="303466" y="35255"/>
                  </a:lnTo>
                  <a:lnTo>
                    <a:pt x="335546" y="31711"/>
                  </a:lnTo>
                  <a:lnTo>
                    <a:pt x="336003" y="28968"/>
                  </a:lnTo>
                  <a:close/>
                </a:path>
                <a:path w="563879" h="530860">
                  <a:moveTo>
                    <a:pt x="350469" y="297332"/>
                  </a:moveTo>
                  <a:lnTo>
                    <a:pt x="347560" y="289242"/>
                  </a:lnTo>
                  <a:lnTo>
                    <a:pt x="342531" y="287134"/>
                  </a:lnTo>
                  <a:lnTo>
                    <a:pt x="334632" y="287248"/>
                  </a:lnTo>
                  <a:lnTo>
                    <a:pt x="323456" y="287020"/>
                  </a:lnTo>
                  <a:lnTo>
                    <a:pt x="301078" y="285711"/>
                  </a:lnTo>
                  <a:lnTo>
                    <a:pt x="289915" y="285686"/>
                  </a:lnTo>
                  <a:lnTo>
                    <a:pt x="267411" y="286753"/>
                  </a:lnTo>
                  <a:lnTo>
                    <a:pt x="222427" y="289737"/>
                  </a:lnTo>
                  <a:lnTo>
                    <a:pt x="197091" y="291680"/>
                  </a:lnTo>
                  <a:lnTo>
                    <a:pt x="194487" y="295389"/>
                  </a:lnTo>
                  <a:lnTo>
                    <a:pt x="191770" y="297484"/>
                  </a:lnTo>
                  <a:lnTo>
                    <a:pt x="192557" y="299313"/>
                  </a:lnTo>
                  <a:lnTo>
                    <a:pt x="205409" y="298107"/>
                  </a:lnTo>
                  <a:lnTo>
                    <a:pt x="279882" y="296303"/>
                  </a:lnTo>
                  <a:lnTo>
                    <a:pt x="302564" y="295998"/>
                  </a:lnTo>
                  <a:lnTo>
                    <a:pt x="311556" y="296176"/>
                  </a:lnTo>
                  <a:lnTo>
                    <a:pt x="342379" y="298094"/>
                  </a:lnTo>
                  <a:lnTo>
                    <a:pt x="346252" y="297561"/>
                  </a:lnTo>
                  <a:lnTo>
                    <a:pt x="350469" y="297332"/>
                  </a:lnTo>
                  <a:close/>
                </a:path>
                <a:path w="563879" h="530860">
                  <a:moveTo>
                    <a:pt x="354342" y="49834"/>
                  </a:moveTo>
                  <a:lnTo>
                    <a:pt x="269951" y="53619"/>
                  </a:lnTo>
                  <a:lnTo>
                    <a:pt x="227825" y="56337"/>
                  </a:lnTo>
                  <a:lnTo>
                    <a:pt x="185826" y="60947"/>
                  </a:lnTo>
                  <a:lnTo>
                    <a:pt x="354342" y="49834"/>
                  </a:lnTo>
                  <a:close/>
                </a:path>
                <a:path w="563879" h="530860">
                  <a:moveTo>
                    <a:pt x="369646" y="318541"/>
                  </a:moveTo>
                  <a:lnTo>
                    <a:pt x="369544" y="317093"/>
                  </a:lnTo>
                  <a:lnTo>
                    <a:pt x="331762" y="319773"/>
                  </a:lnTo>
                  <a:lnTo>
                    <a:pt x="308825" y="320763"/>
                  </a:lnTo>
                  <a:lnTo>
                    <a:pt x="285864" y="320802"/>
                  </a:lnTo>
                  <a:lnTo>
                    <a:pt x="247815" y="318770"/>
                  </a:lnTo>
                  <a:lnTo>
                    <a:pt x="232816" y="319201"/>
                  </a:lnTo>
                  <a:lnTo>
                    <a:pt x="217868" y="320814"/>
                  </a:lnTo>
                  <a:lnTo>
                    <a:pt x="203009" y="323621"/>
                  </a:lnTo>
                  <a:lnTo>
                    <a:pt x="222389" y="321602"/>
                  </a:lnTo>
                  <a:lnTo>
                    <a:pt x="228866" y="321271"/>
                  </a:lnTo>
                  <a:lnTo>
                    <a:pt x="309105" y="322287"/>
                  </a:lnTo>
                  <a:lnTo>
                    <a:pt x="321310" y="322148"/>
                  </a:lnTo>
                  <a:lnTo>
                    <a:pt x="332778" y="321640"/>
                  </a:lnTo>
                  <a:lnTo>
                    <a:pt x="367995" y="318947"/>
                  </a:lnTo>
                  <a:lnTo>
                    <a:pt x="369646" y="318541"/>
                  </a:lnTo>
                  <a:close/>
                </a:path>
                <a:path w="563879" h="530860">
                  <a:moveTo>
                    <a:pt x="376682" y="142278"/>
                  </a:moveTo>
                  <a:lnTo>
                    <a:pt x="376618" y="140804"/>
                  </a:lnTo>
                  <a:lnTo>
                    <a:pt x="349084" y="141922"/>
                  </a:lnTo>
                  <a:lnTo>
                    <a:pt x="310438" y="144526"/>
                  </a:lnTo>
                  <a:lnTo>
                    <a:pt x="280949" y="146138"/>
                  </a:lnTo>
                  <a:lnTo>
                    <a:pt x="251434" y="147180"/>
                  </a:lnTo>
                  <a:lnTo>
                    <a:pt x="191731" y="147561"/>
                  </a:lnTo>
                  <a:lnTo>
                    <a:pt x="100253" y="149225"/>
                  </a:lnTo>
                  <a:lnTo>
                    <a:pt x="98221" y="149682"/>
                  </a:lnTo>
                  <a:lnTo>
                    <a:pt x="98348" y="150202"/>
                  </a:lnTo>
                  <a:lnTo>
                    <a:pt x="202971" y="149606"/>
                  </a:lnTo>
                  <a:lnTo>
                    <a:pt x="237832" y="148882"/>
                  </a:lnTo>
                  <a:lnTo>
                    <a:pt x="272554" y="147624"/>
                  </a:lnTo>
                  <a:lnTo>
                    <a:pt x="376682" y="142278"/>
                  </a:lnTo>
                  <a:close/>
                </a:path>
                <a:path w="563879" h="530860">
                  <a:moveTo>
                    <a:pt x="395046" y="346278"/>
                  </a:moveTo>
                  <a:lnTo>
                    <a:pt x="392087" y="340791"/>
                  </a:lnTo>
                  <a:lnTo>
                    <a:pt x="388581" y="339115"/>
                  </a:lnTo>
                  <a:lnTo>
                    <a:pt x="281482" y="348500"/>
                  </a:lnTo>
                  <a:lnTo>
                    <a:pt x="247675" y="351282"/>
                  </a:lnTo>
                  <a:lnTo>
                    <a:pt x="238074" y="351815"/>
                  </a:lnTo>
                  <a:lnTo>
                    <a:pt x="218846" y="352361"/>
                  </a:lnTo>
                  <a:lnTo>
                    <a:pt x="209257" y="352933"/>
                  </a:lnTo>
                  <a:lnTo>
                    <a:pt x="178562" y="355854"/>
                  </a:lnTo>
                  <a:lnTo>
                    <a:pt x="145275" y="359562"/>
                  </a:lnTo>
                  <a:lnTo>
                    <a:pt x="140843" y="363448"/>
                  </a:lnTo>
                  <a:lnTo>
                    <a:pt x="395046" y="346278"/>
                  </a:lnTo>
                  <a:close/>
                </a:path>
                <a:path w="563879" h="530860">
                  <a:moveTo>
                    <a:pt x="418833" y="372859"/>
                  </a:moveTo>
                  <a:lnTo>
                    <a:pt x="418706" y="370713"/>
                  </a:lnTo>
                  <a:lnTo>
                    <a:pt x="305828" y="378180"/>
                  </a:lnTo>
                  <a:lnTo>
                    <a:pt x="305981" y="380949"/>
                  </a:lnTo>
                  <a:lnTo>
                    <a:pt x="418833" y="372859"/>
                  </a:lnTo>
                  <a:close/>
                </a:path>
                <a:path w="563879" h="530860">
                  <a:moveTo>
                    <a:pt x="428917" y="108331"/>
                  </a:moveTo>
                  <a:lnTo>
                    <a:pt x="377850" y="114592"/>
                  </a:lnTo>
                  <a:lnTo>
                    <a:pt x="333908" y="118706"/>
                  </a:lnTo>
                  <a:lnTo>
                    <a:pt x="295236" y="120840"/>
                  </a:lnTo>
                  <a:lnTo>
                    <a:pt x="179171" y="126009"/>
                  </a:lnTo>
                  <a:lnTo>
                    <a:pt x="149555" y="128041"/>
                  </a:lnTo>
                  <a:lnTo>
                    <a:pt x="118973" y="130568"/>
                  </a:lnTo>
                  <a:lnTo>
                    <a:pt x="118021" y="131241"/>
                  </a:lnTo>
                  <a:lnTo>
                    <a:pt x="117043" y="131635"/>
                  </a:lnTo>
                  <a:lnTo>
                    <a:pt x="117309" y="133311"/>
                  </a:lnTo>
                  <a:lnTo>
                    <a:pt x="157289" y="130403"/>
                  </a:lnTo>
                  <a:lnTo>
                    <a:pt x="319227" y="121869"/>
                  </a:lnTo>
                  <a:lnTo>
                    <a:pt x="370230" y="117983"/>
                  </a:lnTo>
                  <a:lnTo>
                    <a:pt x="425005" y="110439"/>
                  </a:lnTo>
                  <a:lnTo>
                    <a:pt x="427024" y="109804"/>
                  </a:lnTo>
                  <a:lnTo>
                    <a:pt x="428917" y="108331"/>
                  </a:lnTo>
                  <a:close/>
                </a:path>
                <a:path w="563879" h="530860">
                  <a:moveTo>
                    <a:pt x="440004" y="139560"/>
                  </a:moveTo>
                  <a:lnTo>
                    <a:pt x="439991" y="139103"/>
                  </a:lnTo>
                  <a:lnTo>
                    <a:pt x="401167" y="139103"/>
                  </a:lnTo>
                  <a:lnTo>
                    <a:pt x="401167" y="139560"/>
                  </a:lnTo>
                  <a:lnTo>
                    <a:pt x="440004" y="139560"/>
                  </a:lnTo>
                  <a:close/>
                </a:path>
                <a:path w="563879" h="530860">
                  <a:moveTo>
                    <a:pt x="450405" y="401726"/>
                  </a:moveTo>
                  <a:lnTo>
                    <a:pt x="444931" y="395516"/>
                  </a:lnTo>
                  <a:lnTo>
                    <a:pt x="440347" y="391871"/>
                  </a:lnTo>
                  <a:lnTo>
                    <a:pt x="410667" y="396176"/>
                  </a:lnTo>
                  <a:lnTo>
                    <a:pt x="347027" y="404037"/>
                  </a:lnTo>
                  <a:lnTo>
                    <a:pt x="345808" y="404507"/>
                  </a:lnTo>
                  <a:lnTo>
                    <a:pt x="351104" y="410489"/>
                  </a:lnTo>
                  <a:lnTo>
                    <a:pt x="356476" y="413791"/>
                  </a:lnTo>
                  <a:lnTo>
                    <a:pt x="382524" y="409892"/>
                  </a:lnTo>
                  <a:lnTo>
                    <a:pt x="450405" y="401726"/>
                  </a:lnTo>
                  <a:close/>
                </a:path>
                <a:path w="563879" h="530860">
                  <a:moveTo>
                    <a:pt x="473760" y="430745"/>
                  </a:moveTo>
                  <a:lnTo>
                    <a:pt x="468414" y="421335"/>
                  </a:lnTo>
                  <a:lnTo>
                    <a:pt x="389356" y="434771"/>
                  </a:lnTo>
                  <a:lnTo>
                    <a:pt x="386194" y="435762"/>
                  </a:lnTo>
                  <a:lnTo>
                    <a:pt x="390893" y="442480"/>
                  </a:lnTo>
                  <a:lnTo>
                    <a:pt x="396087" y="444195"/>
                  </a:lnTo>
                  <a:lnTo>
                    <a:pt x="419773" y="439699"/>
                  </a:lnTo>
                  <a:lnTo>
                    <a:pt x="469557" y="431660"/>
                  </a:lnTo>
                  <a:lnTo>
                    <a:pt x="473760" y="430745"/>
                  </a:lnTo>
                  <a:close/>
                </a:path>
                <a:path w="563879" h="530860">
                  <a:moveTo>
                    <a:pt x="491299" y="166344"/>
                  </a:moveTo>
                  <a:lnTo>
                    <a:pt x="489559" y="166039"/>
                  </a:lnTo>
                  <a:lnTo>
                    <a:pt x="487781" y="165303"/>
                  </a:lnTo>
                  <a:lnTo>
                    <a:pt x="443598" y="170078"/>
                  </a:lnTo>
                  <a:lnTo>
                    <a:pt x="429399" y="171107"/>
                  </a:lnTo>
                  <a:lnTo>
                    <a:pt x="407593" y="172034"/>
                  </a:lnTo>
                  <a:lnTo>
                    <a:pt x="337870" y="173837"/>
                  </a:lnTo>
                  <a:lnTo>
                    <a:pt x="329209" y="174396"/>
                  </a:lnTo>
                  <a:lnTo>
                    <a:pt x="335584" y="179412"/>
                  </a:lnTo>
                  <a:lnTo>
                    <a:pt x="342455" y="182029"/>
                  </a:lnTo>
                  <a:lnTo>
                    <a:pt x="349732" y="183007"/>
                  </a:lnTo>
                  <a:lnTo>
                    <a:pt x="357352" y="183146"/>
                  </a:lnTo>
                  <a:lnTo>
                    <a:pt x="385610" y="182372"/>
                  </a:lnTo>
                  <a:lnTo>
                    <a:pt x="413702" y="180238"/>
                  </a:lnTo>
                  <a:lnTo>
                    <a:pt x="441655" y="176745"/>
                  </a:lnTo>
                  <a:lnTo>
                    <a:pt x="469468" y="171881"/>
                  </a:lnTo>
                  <a:lnTo>
                    <a:pt x="476631" y="170446"/>
                  </a:lnTo>
                  <a:lnTo>
                    <a:pt x="483920" y="169621"/>
                  </a:lnTo>
                  <a:lnTo>
                    <a:pt x="491147" y="168516"/>
                  </a:lnTo>
                  <a:lnTo>
                    <a:pt x="491299" y="166344"/>
                  </a:lnTo>
                  <a:close/>
                </a:path>
                <a:path w="563879" h="530860">
                  <a:moveTo>
                    <a:pt x="496138" y="460451"/>
                  </a:moveTo>
                  <a:lnTo>
                    <a:pt x="492760" y="458965"/>
                  </a:lnTo>
                  <a:lnTo>
                    <a:pt x="490347" y="457034"/>
                  </a:lnTo>
                  <a:lnTo>
                    <a:pt x="480364" y="456907"/>
                  </a:lnTo>
                  <a:lnTo>
                    <a:pt x="472757" y="457149"/>
                  </a:lnTo>
                  <a:lnTo>
                    <a:pt x="454317" y="459244"/>
                  </a:lnTo>
                  <a:lnTo>
                    <a:pt x="421589" y="463499"/>
                  </a:lnTo>
                  <a:lnTo>
                    <a:pt x="421106" y="465315"/>
                  </a:lnTo>
                  <a:lnTo>
                    <a:pt x="423519" y="466191"/>
                  </a:lnTo>
                  <a:lnTo>
                    <a:pt x="426034" y="468020"/>
                  </a:lnTo>
                  <a:lnTo>
                    <a:pt x="496138" y="460451"/>
                  </a:lnTo>
                  <a:close/>
                </a:path>
                <a:path w="563879" h="530860">
                  <a:moveTo>
                    <a:pt x="520319" y="497319"/>
                  </a:moveTo>
                  <a:lnTo>
                    <a:pt x="519137" y="492480"/>
                  </a:lnTo>
                  <a:lnTo>
                    <a:pt x="516801" y="491312"/>
                  </a:lnTo>
                  <a:lnTo>
                    <a:pt x="500926" y="493039"/>
                  </a:lnTo>
                  <a:lnTo>
                    <a:pt x="465594" y="496201"/>
                  </a:lnTo>
                  <a:lnTo>
                    <a:pt x="470979" y="500316"/>
                  </a:lnTo>
                  <a:lnTo>
                    <a:pt x="474802" y="502145"/>
                  </a:lnTo>
                  <a:lnTo>
                    <a:pt x="480402" y="501332"/>
                  </a:lnTo>
                  <a:lnTo>
                    <a:pt x="488480" y="500341"/>
                  </a:lnTo>
                  <a:lnTo>
                    <a:pt x="496595" y="499618"/>
                  </a:lnTo>
                  <a:lnTo>
                    <a:pt x="515315" y="498144"/>
                  </a:lnTo>
                  <a:lnTo>
                    <a:pt x="520319" y="497319"/>
                  </a:lnTo>
                  <a:close/>
                </a:path>
                <a:path w="563879" h="530860">
                  <a:moveTo>
                    <a:pt x="526757" y="212064"/>
                  </a:moveTo>
                  <a:lnTo>
                    <a:pt x="526542" y="209842"/>
                  </a:lnTo>
                  <a:lnTo>
                    <a:pt x="385597" y="216027"/>
                  </a:lnTo>
                  <a:lnTo>
                    <a:pt x="384873" y="217500"/>
                  </a:lnTo>
                  <a:lnTo>
                    <a:pt x="388467" y="218541"/>
                  </a:lnTo>
                  <a:lnTo>
                    <a:pt x="392049" y="220433"/>
                  </a:lnTo>
                  <a:lnTo>
                    <a:pt x="419506" y="220357"/>
                  </a:lnTo>
                  <a:lnTo>
                    <a:pt x="443318" y="219252"/>
                  </a:lnTo>
                  <a:lnTo>
                    <a:pt x="467080" y="217360"/>
                  </a:lnTo>
                  <a:lnTo>
                    <a:pt x="498170" y="214134"/>
                  </a:lnTo>
                  <a:lnTo>
                    <a:pt x="522541" y="213017"/>
                  </a:lnTo>
                  <a:lnTo>
                    <a:pt x="526757" y="212064"/>
                  </a:lnTo>
                  <a:close/>
                </a:path>
                <a:path w="563879" h="530860">
                  <a:moveTo>
                    <a:pt x="549643" y="248666"/>
                  </a:moveTo>
                  <a:lnTo>
                    <a:pt x="547319" y="247510"/>
                  </a:lnTo>
                  <a:lnTo>
                    <a:pt x="544995" y="245351"/>
                  </a:lnTo>
                  <a:lnTo>
                    <a:pt x="434987" y="245960"/>
                  </a:lnTo>
                  <a:lnTo>
                    <a:pt x="434759" y="247967"/>
                  </a:lnTo>
                  <a:lnTo>
                    <a:pt x="439940" y="252095"/>
                  </a:lnTo>
                  <a:lnTo>
                    <a:pt x="445350" y="254127"/>
                  </a:lnTo>
                  <a:lnTo>
                    <a:pt x="472732" y="253047"/>
                  </a:lnTo>
                  <a:lnTo>
                    <a:pt x="538581" y="251421"/>
                  </a:lnTo>
                  <a:lnTo>
                    <a:pt x="548906" y="250723"/>
                  </a:lnTo>
                  <a:lnTo>
                    <a:pt x="549643" y="248666"/>
                  </a:lnTo>
                  <a:close/>
                </a:path>
                <a:path w="563879" h="530860">
                  <a:moveTo>
                    <a:pt x="563765" y="283095"/>
                  </a:moveTo>
                  <a:lnTo>
                    <a:pt x="503936" y="283095"/>
                  </a:lnTo>
                  <a:lnTo>
                    <a:pt x="503910" y="284619"/>
                  </a:lnTo>
                  <a:lnTo>
                    <a:pt x="563765" y="284619"/>
                  </a:lnTo>
                  <a:lnTo>
                    <a:pt x="563765" y="283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574800" y="523240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058379"/>
            <a:ext cx="5890895" cy="196659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8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Men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h</a:t>
            </a:r>
            <a:r>
              <a:rPr sz="2400" b="1" spc="-75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alt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h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onditions</a:t>
            </a:r>
            <a:endParaRPr sz="24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570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L="38100" marR="30480" indent="-635">
              <a:lnSpc>
                <a:spcPct val="96800"/>
              </a:lnSpc>
              <a:spcBef>
                <a:spcPts val="86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25</a:t>
            </a:r>
            <a:r>
              <a:rPr sz="2800" b="1" spc="15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people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17</a:t>
            </a:r>
            <a:r>
              <a:rPr sz="2800" b="1" spc="15" dirty="0">
                <a:solidFill>
                  <a:srgbClr val="C67329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 Islander people </a:t>
            </a:r>
            <a:r>
              <a:rPr sz="2000" spc="-10" dirty="0">
                <a:latin typeface="Source Sans Pro"/>
                <a:cs typeface="Source Sans Pro"/>
              </a:rPr>
              <a:t>aged </a:t>
            </a:r>
            <a:r>
              <a:rPr sz="2000" spc="-5" dirty="0">
                <a:latin typeface="Source Sans Pro"/>
                <a:cs typeface="Source Sans Pro"/>
              </a:rPr>
              <a:t>two </a:t>
            </a:r>
            <a:r>
              <a:rPr sz="2000" spc="-10" dirty="0">
                <a:latin typeface="Source Sans Pro"/>
                <a:cs typeface="Source Sans Pro"/>
              </a:rPr>
              <a:t>years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over </a:t>
            </a:r>
            <a:r>
              <a:rPr sz="2000" spc="-10" dirty="0">
                <a:latin typeface="Source Sans Pro"/>
                <a:cs typeface="Source Sans Pro"/>
              </a:rPr>
              <a:t>were reported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having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and/or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behavioural condition.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67999" y="4367927"/>
            <a:ext cx="4792345" cy="14122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11175" marR="5080" algn="just">
              <a:lnSpc>
                <a:spcPct val="104200"/>
              </a:lnSpc>
              <a:spcBef>
                <a:spcPts val="20"/>
              </a:spcBef>
            </a:pP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behavioural conditions </a:t>
            </a:r>
            <a:r>
              <a:rPr sz="1600" spc="-20" dirty="0">
                <a:latin typeface="Source Sans Pro"/>
                <a:cs typeface="Source Sans Pro"/>
              </a:rPr>
              <a:t>were more </a:t>
            </a:r>
            <a:r>
              <a:rPr sz="1600" spc="-25" dirty="0">
                <a:latin typeface="Source Sans Pro"/>
                <a:cs typeface="Source Sans Pro"/>
              </a:rPr>
              <a:t>likely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to </a:t>
            </a:r>
            <a:r>
              <a:rPr sz="1600" spc="-10" dirty="0">
                <a:latin typeface="Source Sans Pro"/>
                <a:cs typeface="Source Sans Pro"/>
              </a:rPr>
              <a:t>be </a:t>
            </a:r>
            <a:r>
              <a:rPr sz="1600" spc="-25" dirty="0">
                <a:latin typeface="Source Sans Pro"/>
                <a:cs typeface="Source Sans Pro"/>
              </a:rPr>
              <a:t>reported </a:t>
            </a:r>
            <a:r>
              <a:rPr sz="1600" spc="-15" dirty="0">
                <a:latin typeface="Source Sans Pro"/>
                <a:cs typeface="Source Sans Pro"/>
              </a:rPr>
              <a:t>by </a:t>
            </a:r>
            <a:r>
              <a:rPr sz="1600" spc="-20" dirty="0">
                <a:latin typeface="Source Sans Pro"/>
                <a:cs typeface="Source Sans Pro"/>
              </a:rPr>
              <a:t>people living </a:t>
            </a:r>
            <a:r>
              <a:rPr sz="1600" spc="-10" dirty="0">
                <a:latin typeface="Source Sans Pro"/>
                <a:cs typeface="Source Sans Pro"/>
              </a:rPr>
              <a:t>in </a:t>
            </a:r>
            <a:r>
              <a:rPr sz="1600" spc="-25" dirty="0">
                <a:latin typeface="Source Sans Pro"/>
                <a:cs typeface="Source Sans Pro"/>
              </a:rPr>
              <a:t>non-remote </a:t>
            </a:r>
            <a:r>
              <a:rPr sz="1600" spc="-30" dirty="0">
                <a:latin typeface="Source Sans Pro"/>
                <a:cs typeface="Source Sans Pro"/>
              </a:rPr>
              <a:t>areas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compared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areas.</a:t>
            </a:r>
            <a:endParaRPr sz="16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7603" y="4578363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94557" y="4315467"/>
            <a:ext cx="1578156" cy="59604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54176" y="4527157"/>
            <a:ext cx="373570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030" algn="l"/>
                <a:tab pos="306451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9.8	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	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28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64474" y="4578363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9835" y="4203103"/>
            <a:ext cx="1568281" cy="7338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1717377" y="4933557"/>
            <a:ext cx="14973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299" y="2933394"/>
            <a:ext cx="1863089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Anxi</a:t>
            </a:r>
            <a:r>
              <a:rPr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sz="2800" b="1" spc="-3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308" y="3332449"/>
            <a:ext cx="2207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most</a:t>
            </a:r>
            <a:r>
              <a:rPr sz="1600" spc="27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common</a:t>
            </a:r>
            <a:r>
              <a:rPr sz="1600" spc="27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behavioural condition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31300" y="2933394"/>
            <a:ext cx="240538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Dep</a:t>
            </a: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essio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n</a:t>
            </a:r>
            <a:r>
              <a:rPr sz="2800" b="1" spc="-31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w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31300" y="3332449"/>
            <a:ext cx="2489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second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most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common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mental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 </a:t>
            </a:r>
            <a:r>
              <a:rPr sz="1600" spc="-25" dirty="0">
                <a:latin typeface="Source Sans Pro"/>
                <a:cs typeface="Source Sans Pro"/>
              </a:rPr>
              <a:t>behavioural condition </a:t>
            </a:r>
            <a:r>
              <a:rPr sz="1600" spc="-2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reported.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33080" y="2738662"/>
            <a:ext cx="1007914" cy="1011613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763299" y="224621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21659" y="2297422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358844" y="224621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17203" y="2297422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1239799" y="2738246"/>
            <a:ext cx="1008380" cy="1012190"/>
            <a:chOff x="11239799" y="2738246"/>
            <a:chExt cx="1008380" cy="1012190"/>
          </a:xfrm>
        </p:grpSpPr>
        <p:sp>
          <p:nvSpPr>
            <p:cNvPr id="20" name="object 20"/>
            <p:cNvSpPr/>
            <p:nvPr/>
          </p:nvSpPr>
          <p:spPr>
            <a:xfrm>
              <a:off x="11239792" y="2738246"/>
              <a:ext cx="1008380" cy="1012190"/>
            </a:xfrm>
            <a:custGeom>
              <a:avLst/>
              <a:gdLst/>
              <a:ahLst/>
              <a:cxnLst/>
              <a:rect l="l" t="t" r="r" b="b"/>
              <a:pathLst>
                <a:path w="1008379" h="1012189">
                  <a:moveTo>
                    <a:pt x="57023" y="439750"/>
                  </a:moveTo>
                  <a:lnTo>
                    <a:pt x="52120" y="434581"/>
                  </a:lnTo>
                  <a:lnTo>
                    <a:pt x="46024" y="434467"/>
                  </a:lnTo>
                  <a:lnTo>
                    <a:pt x="39928" y="434352"/>
                  </a:lnTo>
                  <a:lnTo>
                    <a:pt x="34810" y="439305"/>
                  </a:lnTo>
                  <a:lnTo>
                    <a:pt x="34671" y="451421"/>
                  </a:lnTo>
                  <a:lnTo>
                    <a:pt x="39738" y="456539"/>
                  </a:lnTo>
                  <a:lnTo>
                    <a:pt x="51663" y="456539"/>
                  </a:lnTo>
                  <a:lnTo>
                    <a:pt x="56616" y="451726"/>
                  </a:lnTo>
                  <a:lnTo>
                    <a:pt x="57023" y="439750"/>
                  </a:lnTo>
                  <a:close/>
                </a:path>
                <a:path w="1008379" h="1012189">
                  <a:moveTo>
                    <a:pt x="68707" y="549363"/>
                  </a:moveTo>
                  <a:lnTo>
                    <a:pt x="63373" y="544029"/>
                  </a:lnTo>
                  <a:lnTo>
                    <a:pt x="51714" y="544093"/>
                  </a:lnTo>
                  <a:lnTo>
                    <a:pt x="46736" y="549033"/>
                  </a:lnTo>
                  <a:lnTo>
                    <a:pt x="46405" y="561047"/>
                  </a:lnTo>
                  <a:lnTo>
                    <a:pt x="51244" y="566102"/>
                  </a:lnTo>
                  <a:lnTo>
                    <a:pt x="57404" y="566191"/>
                  </a:lnTo>
                  <a:lnTo>
                    <a:pt x="63449" y="566280"/>
                  </a:lnTo>
                  <a:lnTo>
                    <a:pt x="68668" y="561213"/>
                  </a:lnTo>
                  <a:lnTo>
                    <a:pt x="68707" y="549363"/>
                  </a:lnTo>
                  <a:close/>
                </a:path>
                <a:path w="1008379" h="1012189">
                  <a:moveTo>
                    <a:pt x="81292" y="376364"/>
                  </a:moveTo>
                  <a:lnTo>
                    <a:pt x="81216" y="370509"/>
                  </a:lnTo>
                  <a:lnTo>
                    <a:pt x="81140" y="364705"/>
                  </a:lnTo>
                  <a:lnTo>
                    <a:pt x="76073" y="359765"/>
                  </a:lnTo>
                  <a:lnTo>
                    <a:pt x="64389" y="359930"/>
                  </a:lnTo>
                  <a:lnTo>
                    <a:pt x="59499" y="364985"/>
                  </a:lnTo>
                  <a:lnTo>
                    <a:pt x="59664" y="376694"/>
                  </a:lnTo>
                  <a:lnTo>
                    <a:pt x="64719" y="381647"/>
                  </a:lnTo>
                  <a:lnTo>
                    <a:pt x="76352" y="381457"/>
                  </a:lnTo>
                  <a:lnTo>
                    <a:pt x="81292" y="376364"/>
                  </a:lnTo>
                  <a:close/>
                </a:path>
                <a:path w="1008379" h="1012189">
                  <a:moveTo>
                    <a:pt x="88163" y="642620"/>
                  </a:moveTo>
                  <a:lnTo>
                    <a:pt x="83185" y="637451"/>
                  </a:lnTo>
                  <a:lnTo>
                    <a:pt x="71031" y="637286"/>
                  </a:lnTo>
                  <a:lnTo>
                    <a:pt x="65976" y="642289"/>
                  </a:lnTo>
                  <a:lnTo>
                    <a:pt x="65976" y="648423"/>
                  </a:lnTo>
                  <a:lnTo>
                    <a:pt x="65976" y="654558"/>
                  </a:lnTo>
                  <a:lnTo>
                    <a:pt x="70980" y="659536"/>
                  </a:lnTo>
                  <a:lnTo>
                    <a:pt x="82969" y="659396"/>
                  </a:lnTo>
                  <a:lnTo>
                    <a:pt x="87909" y="654519"/>
                  </a:lnTo>
                  <a:lnTo>
                    <a:pt x="88163" y="642620"/>
                  </a:lnTo>
                  <a:close/>
                </a:path>
                <a:path w="1008379" h="1012189">
                  <a:moveTo>
                    <a:pt x="111772" y="309905"/>
                  </a:moveTo>
                  <a:lnTo>
                    <a:pt x="111696" y="303999"/>
                  </a:lnTo>
                  <a:lnTo>
                    <a:pt x="111620" y="298234"/>
                  </a:lnTo>
                  <a:lnTo>
                    <a:pt x="106413" y="293141"/>
                  </a:lnTo>
                  <a:lnTo>
                    <a:pt x="94907" y="293357"/>
                  </a:lnTo>
                  <a:lnTo>
                    <a:pt x="90004" y="298526"/>
                  </a:lnTo>
                  <a:lnTo>
                    <a:pt x="90195" y="310261"/>
                  </a:lnTo>
                  <a:lnTo>
                    <a:pt x="95250" y="315163"/>
                  </a:lnTo>
                  <a:lnTo>
                    <a:pt x="106908" y="314972"/>
                  </a:lnTo>
                  <a:lnTo>
                    <a:pt x="111772" y="309905"/>
                  </a:lnTo>
                  <a:close/>
                </a:path>
                <a:path w="1008379" h="1012189">
                  <a:moveTo>
                    <a:pt x="128574" y="748169"/>
                  </a:moveTo>
                  <a:lnTo>
                    <a:pt x="128333" y="736231"/>
                  </a:lnTo>
                  <a:lnTo>
                    <a:pt x="123355" y="731227"/>
                  </a:lnTo>
                  <a:lnTo>
                    <a:pt x="111645" y="731012"/>
                  </a:lnTo>
                  <a:lnTo>
                    <a:pt x="106387" y="736231"/>
                  </a:lnTo>
                  <a:lnTo>
                    <a:pt x="106311" y="748296"/>
                  </a:lnTo>
                  <a:lnTo>
                    <a:pt x="111353" y="753275"/>
                  </a:lnTo>
                  <a:lnTo>
                    <a:pt x="117500" y="753224"/>
                  </a:lnTo>
                  <a:lnTo>
                    <a:pt x="123685" y="753173"/>
                  </a:lnTo>
                  <a:lnTo>
                    <a:pt x="128574" y="748169"/>
                  </a:lnTo>
                  <a:close/>
                </a:path>
                <a:path w="1008379" h="1012189">
                  <a:moveTo>
                    <a:pt x="146583" y="226123"/>
                  </a:moveTo>
                  <a:lnTo>
                    <a:pt x="141732" y="221157"/>
                  </a:lnTo>
                  <a:lnTo>
                    <a:pt x="135801" y="221056"/>
                  </a:lnTo>
                  <a:lnTo>
                    <a:pt x="129895" y="220967"/>
                  </a:lnTo>
                  <a:lnTo>
                    <a:pt x="125018" y="225780"/>
                  </a:lnTo>
                  <a:lnTo>
                    <a:pt x="124853" y="237693"/>
                  </a:lnTo>
                  <a:lnTo>
                    <a:pt x="129654" y="242633"/>
                  </a:lnTo>
                  <a:lnTo>
                    <a:pt x="141376" y="242824"/>
                  </a:lnTo>
                  <a:lnTo>
                    <a:pt x="146392" y="237858"/>
                  </a:lnTo>
                  <a:lnTo>
                    <a:pt x="146583" y="226123"/>
                  </a:lnTo>
                  <a:close/>
                </a:path>
                <a:path w="1008379" h="1012189">
                  <a:moveTo>
                    <a:pt x="177571" y="799909"/>
                  </a:moveTo>
                  <a:lnTo>
                    <a:pt x="172593" y="794842"/>
                  </a:lnTo>
                  <a:lnTo>
                    <a:pt x="160553" y="794740"/>
                  </a:lnTo>
                  <a:lnTo>
                    <a:pt x="155651" y="799439"/>
                  </a:lnTo>
                  <a:lnTo>
                    <a:pt x="155181" y="811415"/>
                  </a:lnTo>
                  <a:lnTo>
                    <a:pt x="160108" y="816724"/>
                  </a:lnTo>
                  <a:lnTo>
                    <a:pt x="172072" y="817105"/>
                  </a:lnTo>
                  <a:lnTo>
                    <a:pt x="177393" y="811999"/>
                  </a:lnTo>
                  <a:lnTo>
                    <a:pt x="177482" y="806005"/>
                  </a:lnTo>
                  <a:lnTo>
                    <a:pt x="177571" y="799909"/>
                  </a:lnTo>
                  <a:close/>
                </a:path>
                <a:path w="1008379" h="1012189">
                  <a:moveTo>
                    <a:pt x="196748" y="178079"/>
                  </a:moveTo>
                  <a:lnTo>
                    <a:pt x="196532" y="166204"/>
                  </a:lnTo>
                  <a:lnTo>
                    <a:pt x="191490" y="161391"/>
                  </a:lnTo>
                  <a:lnTo>
                    <a:pt x="179679" y="161620"/>
                  </a:lnTo>
                  <a:lnTo>
                    <a:pt x="174967" y="166560"/>
                  </a:lnTo>
                  <a:lnTo>
                    <a:pt x="175158" y="178549"/>
                  </a:lnTo>
                  <a:lnTo>
                    <a:pt x="179984" y="183121"/>
                  </a:lnTo>
                  <a:lnTo>
                    <a:pt x="186080" y="183032"/>
                  </a:lnTo>
                  <a:lnTo>
                    <a:pt x="192074" y="182943"/>
                  </a:lnTo>
                  <a:lnTo>
                    <a:pt x="196748" y="178079"/>
                  </a:lnTo>
                  <a:close/>
                </a:path>
                <a:path w="1008379" h="1012189">
                  <a:moveTo>
                    <a:pt x="242735" y="850658"/>
                  </a:moveTo>
                  <a:lnTo>
                    <a:pt x="237515" y="845464"/>
                  </a:lnTo>
                  <a:lnTo>
                    <a:pt x="225577" y="845553"/>
                  </a:lnTo>
                  <a:lnTo>
                    <a:pt x="220522" y="850798"/>
                  </a:lnTo>
                  <a:lnTo>
                    <a:pt x="220764" y="862749"/>
                  </a:lnTo>
                  <a:lnTo>
                    <a:pt x="225615" y="867600"/>
                  </a:lnTo>
                  <a:lnTo>
                    <a:pt x="237566" y="867765"/>
                  </a:lnTo>
                  <a:lnTo>
                    <a:pt x="242735" y="862672"/>
                  </a:lnTo>
                  <a:lnTo>
                    <a:pt x="242735" y="856653"/>
                  </a:lnTo>
                  <a:lnTo>
                    <a:pt x="242735" y="850658"/>
                  </a:lnTo>
                  <a:close/>
                </a:path>
                <a:path w="1008379" h="1012189">
                  <a:moveTo>
                    <a:pt x="277558" y="109181"/>
                  </a:moveTo>
                  <a:lnTo>
                    <a:pt x="272440" y="103898"/>
                  </a:lnTo>
                  <a:lnTo>
                    <a:pt x="266674" y="103733"/>
                  </a:lnTo>
                  <a:lnTo>
                    <a:pt x="260934" y="103568"/>
                  </a:lnTo>
                  <a:lnTo>
                    <a:pt x="255790" y="108597"/>
                  </a:lnTo>
                  <a:lnTo>
                    <a:pt x="255511" y="120307"/>
                  </a:lnTo>
                  <a:lnTo>
                    <a:pt x="260413" y="125374"/>
                  </a:lnTo>
                  <a:lnTo>
                    <a:pt x="272084" y="125641"/>
                  </a:lnTo>
                  <a:lnTo>
                    <a:pt x="277266" y="120637"/>
                  </a:lnTo>
                  <a:lnTo>
                    <a:pt x="277558" y="109181"/>
                  </a:lnTo>
                  <a:close/>
                </a:path>
                <a:path w="1008379" h="1012189">
                  <a:moveTo>
                    <a:pt x="303022" y="895807"/>
                  </a:moveTo>
                  <a:lnTo>
                    <a:pt x="298081" y="890854"/>
                  </a:lnTo>
                  <a:lnTo>
                    <a:pt x="285851" y="890892"/>
                  </a:lnTo>
                  <a:lnTo>
                    <a:pt x="280809" y="896010"/>
                  </a:lnTo>
                  <a:lnTo>
                    <a:pt x="281000" y="907897"/>
                  </a:lnTo>
                  <a:lnTo>
                    <a:pt x="285927" y="912825"/>
                  </a:lnTo>
                  <a:lnTo>
                    <a:pt x="297903" y="913015"/>
                  </a:lnTo>
                  <a:lnTo>
                    <a:pt x="302920" y="908100"/>
                  </a:lnTo>
                  <a:lnTo>
                    <a:pt x="302971" y="901966"/>
                  </a:lnTo>
                  <a:lnTo>
                    <a:pt x="303022" y="895807"/>
                  </a:lnTo>
                  <a:close/>
                </a:path>
                <a:path w="1008379" h="1012189">
                  <a:moveTo>
                    <a:pt x="361861" y="71348"/>
                  </a:moveTo>
                  <a:lnTo>
                    <a:pt x="356692" y="66255"/>
                  </a:lnTo>
                  <a:lnTo>
                    <a:pt x="350913" y="66230"/>
                  </a:lnTo>
                  <a:lnTo>
                    <a:pt x="345135" y="66205"/>
                  </a:lnTo>
                  <a:lnTo>
                    <a:pt x="340106" y="71234"/>
                  </a:lnTo>
                  <a:lnTo>
                    <a:pt x="340055" y="82867"/>
                  </a:lnTo>
                  <a:lnTo>
                    <a:pt x="345135" y="87922"/>
                  </a:lnTo>
                  <a:lnTo>
                    <a:pt x="356679" y="87922"/>
                  </a:lnTo>
                  <a:lnTo>
                    <a:pt x="361861" y="82753"/>
                  </a:lnTo>
                  <a:lnTo>
                    <a:pt x="361861" y="71348"/>
                  </a:lnTo>
                  <a:close/>
                </a:path>
                <a:path w="1008379" h="1012189">
                  <a:moveTo>
                    <a:pt x="463448" y="49110"/>
                  </a:moveTo>
                  <a:lnTo>
                    <a:pt x="463397" y="43180"/>
                  </a:lnTo>
                  <a:lnTo>
                    <a:pt x="463346" y="37414"/>
                  </a:lnTo>
                  <a:lnTo>
                    <a:pt x="458165" y="32346"/>
                  </a:lnTo>
                  <a:lnTo>
                    <a:pt x="446684" y="32461"/>
                  </a:lnTo>
                  <a:lnTo>
                    <a:pt x="441629" y="37706"/>
                  </a:lnTo>
                  <a:lnTo>
                    <a:pt x="441731" y="49301"/>
                  </a:lnTo>
                  <a:lnTo>
                    <a:pt x="446849" y="54254"/>
                  </a:lnTo>
                  <a:lnTo>
                    <a:pt x="458584" y="54114"/>
                  </a:lnTo>
                  <a:lnTo>
                    <a:pt x="463448" y="49110"/>
                  </a:lnTo>
                  <a:close/>
                </a:path>
                <a:path w="1008379" h="1012189">
                  <a:moveTo>
                    <a:pt x="479323" y="709256"/>
                  </a:moveTo>
                  <a:lnTo>
                    <a:pt x="476123" y="662101"/>
                  </a:lnTo>
                  <a:lnTo>
                    <a:pt x="444830" y="624293"/>
                  </a:lnTo>
                  <a:lnTo>
                    <a:pt x="427583" y="621144"/>
                  </a:lnTo>
                  <a:lnTo>
                    <a:pt x="406019" y="625716"/>
                  </a:lnTo>
                  <a:lnTo>
                    <a:pt x="389331" y="638429"/>
                  </a:lnTo>
                  <a:lnTo>
                    <a:pt x="379476" y="656983"/>
                  </a:lnTo>
                  <a:lnTo>
                    <a:pt x="378396" y="679081"/>
                  </a:lnTo>
                  <a:lnTo>
                    <a:pt x="394500" y="772185"/>
                  </a:lnTo>
                  <a:lnTo>
                    <a:pt x="403288" y="808062"/>
                  </a:lnTo>
                  <a:lnTo>
                    <a:pt x="418287" y="853757"/>
                  </a:lnTo>
                  <a:lnTo>
                    <a:pt x="436054" y="893686"/>
                  </a:lnTo>
                  <a:lnTo>
                    <a:pt x="453161" y="912279"/>
                  </a:lnTo>
                  <a:lnTo>
                    <a:pt x="464007" y="892784"/>
                  </a:lnTo>
                  <a:lnTo>
                    <a:pt x="472490" y="841311"/>
                  </a:lnTo>
                  <a:lnTo>
                    <a:pt x="477850" y="774573"/>
                  </a:lnTo>
                  <a:lnTo>
                    <a:pt x="479323" y="709256"/>
                  </a:lnTo>
                  <a:close/>
                </a:path>
                <a:path w="1008379" h="1012189">
                  <a:moveTo>
                    <a:pt x="547738" y="41376"/>
                  </a:moveTo>
                  <a:lnTo>
                    <a:pt x="543115" y="36817"/>
                  </a:lnTo>
                  <a:lnTo>
                    <a:pt x="531304" y="36779"/>
                  </a:lnTo>
                  <a:lnTo>
                    <a:pt x="526707" y="41300"/>
                  </a:lnTo>
                  <a:lnTo>
                    <a:pt x="526656" y="52920"/>
                  </a:lnTo>
                  <a:lnTo>
                    <a:pt x="531304" y="57492"/>
                  </a:lnTo>
                  <a:lnTo>
                    <a:pt x="537210" y="57518"/>
                  </a:lnTo>
                  <a:lnTo>
                    <a:pt x="542988" y="57543"/>
                  </a:lnTo>
                  <a:lnTo>
                    <a:pt x="547662" y="52895"/>
                  </a:lnTo>
                  <a:lnTo>
                    <a:pt x="547738" y="41376"/>
                  </a:lnTo>
                  <a:close/>
                </a:path>
                <a:path w="1008379" h="1012189">
                  <a:moveTo>
                    <a:pt x="617778" y="56565"/>
                  </a:moveTo>
                  <a:lnTo>
                    <a:pt x="612838" y="51638"/>
                  </a:lnTo>
                  <a:lnTo>
                    <a:pt x="607199" y="51562"/>
                  </a:lnTo>
                  <a:lnTo>
                    <a:pt x="601560" y="51485"/>
                  </a:lnTo>
                  <a:lnTo>
                    <a:pt x="596798" y="56299"/>
                  </a:lnTo>
                  <a:lnTo>
                    <a:pt x="596696" y="67894"/>
                  </a:lnTo>
                  <a:lnTo>
                    <a:pt x="601268" y="72491"/>
                  </a:lnTo>
                  <a:lnTo>
                    <a:pt x="612914" y="72567"/>
                  </a:lnTo>
                  <a:lnTo>
                    <a:pt x="617677" y="67868"/>
                  </a:lnTo>
                  <a:lnTo>
                    <a:pt x="617778" y="56565"/>
                  </a:lnTo>
                  <a:close/>
                </a:path>
                <a:path w="1008379" h="1012189">
                  <a:moveTo>
                    <a:pt x="642378" y="681316"/>
                  </a:moveTo>
                  <a:lnTo>
                    <a:pt x="642188" y="660438"/>
                  </a:lnTo>
                  <a:lnTo>
                    <a:pt x="634771" y="642391"/>
                  </a:lnTo>
                  <a:lnTo>
                    <a:pt x="621207" y="628891"/>
                  </a:lnTo>
                  <a:lnTo>
                    <a:pt x="602653" y="621639"/>
                  </a:lnTo>
                  <a:lnTo>
                    <a:pt x="582498" y="622223"/>
                  </a:lnTo>
                  <a:lnTo>
                    <a:pt x="544614" y="664006"/>
                  </a:lnTo>
                  <a:lnTo>
                    <a:pt x="540143" y="707948"/>
                  </a:lnTo>
                  <a:lnTo>
                    <a:pt x="537591" y="771550"/>
                  </a:lnTo>
                  <a:lnTo>
                    <a:pt x="538365" y="838085"/>
                  </a:lnTo>
                  <a:lnTo>
                    <a:pt x="543902" y="890778"/>
                  </a:lnTo>
                  <a:lnTo>
                    <a:pt x="555599" y="912888"/>
                  </a:lnTo>
                  <a:lnTo>
                    <a:pt x="573620" y="895692"/>
                  </a:lnTo>
                  <a:lnTo>
                    <a:pt x="594271" y="850493"/>
                  </a:lnTo>
                  <a:lnTo>
                    <a:pt x="614578" y="790727"/>
                  </a:lnTo>
                  <a:lnTo>
                    <a:pt x="631609" y="729856"/>
                  </a:lnTo>
                  <a:lnTo>
                    <a:pt x="642378" y="681316"/>
                  </a:lnTo>
                  <a:close/>
                </a:path>
                <a:path w="1008379" h="1012189">
                  <a:moveTo>
                    <a:pt x="670941" y="551713"/>
                  </a:moveTo>
                  <a:lnTo>
                    <a:pt x="665848" y="506450"/>
                  </a:lnTo>
                  <a:lnTo>
                    <a:pt x="659701" y="461327"/>
                  </a:lnTo>
                  <a:lnTo>
                    <a:pt x="644906" y="412686"/>
                  </a:lnTo>
                  <a:lnTo>
                    <a:pt x="618261" y="377215"/>
                  </a:lnTo>
                  <a:lnTo>
                    <a:pt x="609892" y="371957"/>
                  </a:lnTo>
                  <a:lnTo>
                    <a:pt x="608457" y="391718"/>
                  </a:lnTo>
                  <a:lnTo>
                    <a:pt x="603859" y="410032"/>
                  </a:lnTo>
                  <a:lnTo>
                    <a:pt x="570166" y="455536"/>
                  </a:lnTo>
                  <a:lnTo>
                    <a:pt x="517194" y="475005"/>
                  </a:lnTo>
                  <a:lnTo>
                    <a:pt x="499402" y="474726"/>
                  </a:lnTo>
                  <a:lnTo>
                    <a:pt x="451472" y="455815"/>
                  </a:lnTo>
                  <a:lnTo>
                    <a:pt x="421081" y="419227"/>
                  </a:lnTo>
                  <a:lnTo>
                    <a:pt x="411022" y="371957"/>
                  </a:lnTo>
                  <a:lnTo>
                    <a:pt x="398360" y="381012"/>
                  </a:lnTo>
                  <a:lnTo>
                    <a:pt x="374523" y="417055"/>
                  </a:lnTo>
                  <a:lnTo>
                    <a:pt x="358787" y="472300"/>
                  </a:lnTo>
                  <a:lnTo>
                    <a:pt x="351663" y="529297"/>
                  </a:lnTo>
                  <a:lnTo>
                    <a:pt x="350189" y="557403"/>
                  </a:lnTo>
                  <a:lnTo>
                    <a:pt x="350951" y="566623"/>
                  </a:lnTo>
                  <a:lnTo>
                    <a:pt x="375729" y="607034"/>
                  </a:lnTo>
                  <a:lnTo>
                    <a:pt x="394931" y="620801"/>
                  </a:lnTo>
                  <a:lnTo>
                    <a:pt x="399542" y="618388"/>
                  </a:lnTo>
                  <a:lnTo>
                    <a:pt x="421817" y="611708"/>
                  </a:lnTo>
                  <a:lnTo>
                    <a:pt x="444068" y="613778"/>
                  </a:lnTo>
                  <a:lnTo>
                    <a:pt x="463842" y="623874"/>
                  </a:lnTo>
                  <a:lnTo>
                    <a:pt x="483704" y="647357"/>
                  </a:lnTo>
                  <a:lnTo>
                    <a:pt x="499592" y="663282"/>
                  </a:lnTo>
                  <a:lnTo>
                    <a:pt x="504190" y="669480"/>
                  </a:lnTo>
                  <a:lnTo>
                    <a:pt x="507123" y="657923"/>
                  </a:lnTo>
                  <a:lnTo>
                    <a:pt x="507784" y="643280"/>
                  </a:lnTo>
                  <a:lnTo>
                    <a:pt x="506844" y="630567"/>
                  </a:lnTo>
                  <a:lnTo>
                    <a:pt x="505015" y="624814"/>
                  </a:lnTo>
                  <a:lnTo>
                    <a:pt x="495985" y="617004"/>
                  </a:lnTo>
                  <a:lnTo>
                    <a:pt x="446151" y="579805"/>
                  </a:lnTo>
                  <a:lnTo>
                    <a:pt x="430987" y="569163"/>
                  </a:lnTo>
                  <a:lnTo>
                    <a:pt x="422617" y="562571"/>
                  </a:lnTo>
                  <a:lnTo>
                    <a:pt x="416775" y="555167"/>
                  </a:lnTo>
                  <a:lnTo>
                    <a:pt x="414248" y="546379"/>
                  </a:lnTo>
                  <a:lnTo>
                    <a:pt x="415810" y="535635"/>
                  </a:lnTo>
                  <a:lnTo>
                    <a:pt x="416483" y="533539"/>
                  </a:lnTo>
                  <a:lnTo>
                    <a:pt x="416026" y="531101"/>
                  </a:lnTo>
                  <a:lnTo>
                    <a:pt x="422617" y="479666"/>
                  </a:lnTo>
                  <a:lnTo>
                    <a:pt x="430771" y="481698"/>
                  </a:lnTo>
                  <a:lnTo>
                    <a:pt x="426364" y="523659"/>
                  </a:lnTo>
                  <a:lnTo>
                    <a:pt x="424281" y="537298"/>
                  </a:lnTo>
                  <a:lnTo>
                    <a:pt x="423837" y="544982"/>
                  </a:lnTo>
                  <a:lnTo>
                    <a:pt x="425538" y="551167"/>
                  </a:lnTo>
                  <a:lnTo>
                    <a:pt x="429323" y="556361"/>
                  </a:lnTo>
                  <a:lnTo>
                    <a:pt x="435114" y="561035"/>
                  </a:lnTo>
                  <a:lnTo>
                    <a:pt x="454748" y="574243"/>
                  </a:lnTo>
                  <a:lnTo>
                    <a:pt x="474129" y="587819"/>
                  </a:lnTo>
                  <a:lnTo>
                    <a:pt x="492645" y="602513"/>
                  </a:lnTo>
                  <a:lnTo>
                    <a:pt x="509930" y="619404"/>
                  </a:lnTo>
                  <a:lnTo>
                    <a:pt x="510705" y="619226"/>
                  </a:lnTo>
                  <a:lnTo>
                    <a:pt x="541794" y="592061"/>
                  </a:lnTo>
                  <a:lnTo>
                    <a:pt x="595960" y="554139"/>
                  </a:lnTo>
                  <a:lnTo>
                    <a:pt x="598462" y="549033"/>
                  </a:lnTo>
                  <a:lnTo>
                    <a:pt x="595287" y="526821"/>
                  </a:lnTo>
                  <a:lnTo>
                    <a:pt x="590029" y="484339"/>
                  </a:lnTo>
                  <a:lnTo>
                    <a:pt x="590016" y="481647"/>
                  </a:lnTo>
                  <a:lnTo>
                    <a:pt x="597750" y="480085"/>
                  </a:lnTo>
                  <a:lnTo>
                    <a:pt x="599109" y="485140"/>
                  </a:lnTo>
                  <a:lnTo>
                    <a:pt x="603973" y="525411"/>
                  </a:lnTo>
                  <a:lnTo>
                    <a:pt x="605929" y="538022"/>
                  </a:lnTo>
                  <a:lnTo>
                    <a:pt x="586701" y="570484"/>
                  </a:lnTo>
                  <a:lnTo>
                    <a:pt x="580910" y="574725"/>
                  </a:lnTo>
                  <a:lnTo>
                    <a:pt x="548208" y="599821"/>
                  </a:lnTo>
                  <a:lnTo>
                    <a:pt x="512800" y="644664"/>
                  </a:lnTo>
                  <a:lnTo>
                    <a:pt x="511289" y="678294"/>
                  </a:lnTo>
                  <a:lnTo>
                    <a:pt x="515937" y="707974"/>
                  </a:lnTo>
                  <a:lnTo>
                    <a:pt x="525056" y="719137"/>
                  </a:lnTo>
                  <a:lnTo>
                    <a:pt x="535851" y="659079"/>
                  </a:lnTo>
                  <a:lnTo>
                    <a:pt x="546315" y="635101"/>
                  </a:lnTo>
                  <a:lnTo>
                    <a:pt x="564946" y="618464"/>
                  </a:lnTo>
                  <a:lnTo>
                    <a:pt x="588581" y="611263"/>
                  </a:lnTo>
                  <a:lnTo>
                    <a:pt x="614045" y="615594"/>
                  </a:lnTo>
                  <a:lnTo>
                    <a:pt x="622935" y="618147"/>
                  </a:lnTo>
                  <a:lnTo>
                    <a:pt x="630135" y="617664"/>
                  </a:lnTo>
                  <a:lnTo>
                    <a:pt x="660996" y="589584"/>
                  </a:lnTo>
                  <a:lnTo>
                    <a:pt x="670750" y="565467"/>
                  </a:lnTo>
                  <a:lnTo>
                    <a:pt x="670941" y="551713"/>
                  </a:lnTo>
                  <a:close/>
                </a:path>
                <a:path w="1008379" h="1012189">
                  <a:moveTo>
                    <a:pt x="694220" y="85471"/>
                  </a:moveTo>
                  <a:lnTo>
                    <a:pt x="694169" y="79781"/>
                  </a:lnTo>
                  <a:lnTo>
                    <a:pt x="694118" y="74117"/>
                  </a:lnTo>
                  <a:lnTo>
                    <a:pt x="689279" y="69443"/>
                  </a:lnTo>
                  <a:lnTo>
                    <a:pt x="677760" y="69519"/>
                  </a:lnTo>
                  <a:lnTo>
                    <a:pt x="673112" y="74256"/>
                  </a:lnTo>
                  <a:lnTo>
                    <a:pt x="673188" y="85775"/>
                  </a:lnTo>
                  <a:lnTo>
                    <a:pt x="677951" y="90398"/>
                  </a:lnTo>
                  <a:lnTo>
                    <a:pt x="689457" y="90309"/>
                  </a:lnTo>
                  <a:lnTo>
                    <a:pt x="694220" y="85471"/>
                  </a:lnTo>
                  <a:close/>
                </a:path>
                <a:path w="1008379" h="1012189">
                  <a:moveTo>
                    <a:pt x="749465" y="905510"/>
                  </a:moveTo>
                  <a:lnTo>
                    <a:pt x="749249" y="893419"/>
                  </a:lnTo>
                  <a:lnTo>
                    <a:pt x="744397" y="888580"/>
                  </a:lnTo>
                  <a:lnTo>
                    <a:pt x="732421" y="888365"/>
                  </a:lnTo>
                  <a:lnTo>
                    <a:pt x="727392" y="893343"/>
                  </a:lnTo>
                  <a:lnTo>
                    <a:pt x="727329" y="905776"/>
                  </a:lnTo>
                  <a:lnTo>
                    <a:pt x="732129" y="910513"/>
                  </a:lnTo>
                  <a:lnTo>
                    <a:pt x="738441" y="910488"/>
                  </a:lnTo>
                  <a:lnTo>
                    <a:pt x="744626" y="910463"/>
                  </a:lnTo>
                  <a:lnTo>
                    <a:pt x="749465" y="905510"/>
                  </a:lnTo>
                  <a:close/>
                </a:path>
                <a:path w="1008379" h="1012189">
                  <a:moveTo>
                    <a:pt x="755434" y="940511"/>
                  </a:moveTo>
                  <a:lnTo>
                    <a:pt x="753719" y="939495"/>
                  </a:lnTo>
                  <a:lnTo>
                    <a:pt x="751992" y="937552"/>
                  </a:lnTo>
                  <a:lnTo>
                    <a:pt x="745070" y="937933"/>
                  </a:lnTo>
                  <a:lnTo>
                    <a:pt x="739813" y="939025"/>
                  </a:lnTo>
                  <a:lnTo>
                    <a:pt x="671461" y="948004"/>
                  </a:lnTo>
                  <a:lnTo>
                    <a:pt x="648017" y="951331"/>
                  </a:lnTo>
                  <a:lnTo>
                    <a:pt x="624649" y="955217"/>
                  </a:lnTo>
                  <a:lnTo>
                    <a:pt x="601218" y="958608"/>
                  </a:lnTo>
                  <a:lnTo>
                    <a:pt x="577557" y="960450"/>
                  </a:lnTo>
                  <a:lnTo>
                    <a:pt x="561809" y="961326"/>
                  </a:lnTo>
                  <a:lnTo>
                    <a:pt x="530339" y="963993"/>
                  </a:lnTo>
                  <a:lnTo>
                    <a:pt x="514591" y="964768"/>
                  </a:lnTo>
                  <a:lnTo>
                    <a:pt x="497179" y="964844"/>
                  </a:lnTo>
                  <a:lnTo>
                    <a:pt x="479742" y="964514"/>
                  </a:lnTo>
                  <a:lnTo>
                    <a:pt x="383374" y="959535"/>
                  </a:lnTo>
                  <a:lnTo>
                    <a:pt x="321856" y="955497"/>
                  </a:lnTo>
                  <a:lnTo>
                    <a:pt x="268071" y="949756"/>
                  </a:lnTo>
                  <a:lnTo>
                    <a:pt x="267030" y="950379"/>
                  </a:lnTo>
                  <a:lnTo>
                    <a:pt x="266001" y="950633"/>
                  </a:lnTo>
                  <a:lnTo>
                    <a:pt x="266598" y="951661"/>
                  </a:lnTo>
                  <a:lnTo>
                    <a:pt x="266903" y="953173"/>
                  </a:lnTo>
                  <a:lnTo>
                    <a:pt x="372503" y="992238"/>
                  </a:lnTo>
                  <a:lnTo>
                    <a:pt x="415086" y="1002804"/>
                  </a:lnTo>
                  <a:lnTo>
                    <a:pt x="476199" y="1010653"/>
                  </a:lnTo>
                  <a:lnTo>
                    <a:pt x="507174" y="1012063"/>
                  </a:lnTo>
                  <a:lnTo>
                    <a:pt x="545185" y="1009180"/>
                  </a:lnTo>
                  <a:lnTo>
                    <a:pt x="609854" y="1000125"/>
                  </a:lnTo>
                  <a:lnTo>
                    <a:pt x="662571" y="985951"/>
                  </a:lnTo>
                  <a:lnTo>
                    <a:pt x="701090" y="971613"/>
                  </a:lnTo>
                  <a:lnTo>
                    <a:pt x="753198" y="943698"/>
                  </a:lnTo>
                  <a:lnTo>
                    <a:pt x="754202" y="941870"/>
                  </a:lnTo>
                  <a:lnTo>
                    <a:pt x="755434" y="940511"/>
                  </a:lnTo>
                  <a:close/>
                </a:path>
                <a:path w="1008379" h="1012189">
                  <a:moveTo>
                    <a:pt x="761707" y="109435"/>
                  </a:moveTo>
                  <a:lnTo>
                    <a:pt x="757008" y="104736"/>
                  </a:lnTo>
                  <a:lnTo>
                    <a:pt x="745540" y="104622"/>
                  </a:lnTo>
                  <a:lnTo>
                    <a:pt x="740727" y="109410"/>
                  </a:lnTo>
                  <a:lnTo>
                    <a:pt x="740600" y="120789"/>
                  </a:lnTo>
                  <a:lnTo>
                    <a:pt x="745375" y="125552"/>
                  </a:lnTo>
                  <a:lnTo>
                    <a:pt x="751154" y="125603"/>
                  </a:lnTo>
                  <a:lnTo>
                    <a:pt x="756920" y="125653"/>
                  </a:lnTo>
                  <a:lnTo>
                    <a:pt x="761606" y="120980"/>
                  </a:lnTo>
                  <a:lnTo>
                    <a:pt x="761707" y="109435"/>
                  </a:lnTo>
                  <a:close/>
                </a:path>
                <a:path w="1008379" h="1012189">
                  <a:moveTo>
                    <a:pt x="830224" y="818400"/>
                  </a:moveTo>
                  <a:lnTo>
                    <a:pt x="825309" y="813523"/>
                  </a:lnTo>
                  <a:lnTo>
                    <a:pt x="813028" y="813638"/>
                  </a:lnTo>
                  <a:lnTo>
                    <a:pt x="808240" y="818451"/>
                  </a:lnTo>
                  <a:lnTo>
                    <a:pt x="808101" y="830630"/>
                  </a:lnTo>
                  <a:lnTo>
                    <a:pt x="813193" y="835710"/>
                  </a:lnTo>
                  <a:lnTo>
                    <a:pt x="825334" y="835545"/>
                  </a:lnTo>
                  <a:lnTo>
                    <a:pt x="830072" y="830732"/>
                  </a:lnTo>
                  <a:lnTo>
                    <a:pt x="830148" y="824661"/>
                  </a:lnTo>
                  <a:lnTo>
                    <a:pt x="830224" y="818400"/>
                  </a:lnTo>
                  <a:close/>
                </a:path>
                <a:path w="1008379" h="1012189">
                  <a:moveTo>
                    <a:pt x="833869" y="174053"/>
                  </a:moveTo>
                  <a:lnTo>
                    <a:pt x="829335" y="169519"/>
                  </a:lnTo>
                  <a:lnTo>
                    <a:pt x="817600" y="169430"/>
                  </a:lnTo>
                  <a:lnTo>
                    <a:pt x="812952" y="174053"/>
                  </a:lnTo>
                  <a:lnTo>
                    <a:pt x="812914" y="185623"/>
                  </a:lnTo>
                  <a:lnTo>
                    <a:pt x="817600" y="190334"/>
                  </a:lnTo>
                  <a:lnTo>
                    <a:pt x="829119" y="190436"/>
                  </a:lnTo>
                  <a:lnTo>
                    <a:pt x="833767" y="185762"/>
                  </a:lnTo>
                  <a:lnTo>
                    <a:pt x="833818" y="179908"/>
                  </a:lnTo>
                  <a:lnTo>
                    <a:pt x="833869" y="174053"/>
                  </a:lnTo>
                  <a:close/>
                </a:path>
                <a:path w="1008379" h="1012189">
                  <a:moveTo>
                    <a:pt x="887857" y="257975"/>
                  </a:moveTo>
                  <a:lnTo>
                    <a:pt x="887717" y="252196"/>
                  </a:lnTo>
                  <a:lnTo>
                    <a:pt x="887577" y="246532"/>
                  </a:lnTo>
                  <a:lnTo>
                    <a:pt x="882624" y="241808"/>
                  </a:lnTo>
                  <a:lnTo>
                    <a:pt x="871308" y="242100"/>
                  </a:lnTo>
                  <a:lnTo>
                    <a:pt x="866660" y="247053"/>
                  </a:lnTo>
                  <a:lnTo>
                    <a:pt x="866902" y="258521"/>
                  </a:lnTo>
                  <a:lnTo>
                    <a:pt x="871740" y="263080"/>
                  </a:lnTo>
                  <a:lnTo>
                    <a:pt x="883259" y="262839"/>
                  </a:lnTo>
                  <a:lnTo>
                    <a:pt x="887857" y="257975"/>
                  </a:lnTo>
                  <a:close/>
                </a:path>
                <a:path w="1008379" h="1012189">
                  <a:moveTo>
                    <a:pt x="893279" y="747293"/>
                  </a:moveTo>
                  <a:lnTo>
                    <a:pt x="888517" y="742391"/>
                  </a:lnTo>
                  <a:lnTo>
                    <a:pt x="876236" y="742238"/>
                  </a:lnTo>
                  <a:lnTo>
                    <a:pt x="871169" y="747293"/>
                  </a:lnTo>
                  <a:lnTo>
                    <a:pt x="871194" y="759244"/>
                  </a:lnTo>
                  <a:lnTo>
                    <a:pt x="875982" y="764120"/>
                  </a:lnTo>
                  <a:lnTo>
                    <a:pt x="888072" y="764552"/>
                  </a:lnTo>
                  <a:lnTo>
                    <a:pt x="893102" y="759714"/>
                  </a:lnTo>
                  <a:lnTo>
                    <a:pt x="893191" y="753503"/>
                  </a:lnTo>
                  <a:lnTo>
                    <a:pt x="893279" y="747293"/>
                  </a:lnTo>
                  <a:close/>
                </a:path>
                <a:path w="1008379" h="1012189">
                  <a:moveTo>
                    <a:pt x="941501" y="336410"/>
                  </a:moveTo>
                  <a:lnTo>
                    <a:pt x="937044" y="331952"/>
                  </a:lnTo>
                  <a:lnTo>
                    <a:pt x="925258" y="331952"/>
                  </a:lnTo>
                  <a:lnTo>
                    <a:pt x="920521" y="336651"/>
                  </a:lnTo>
                  <a:lnTo>
                    <a:pt x="920496" y="347954"/>
                  </a:lnTo>
                  <a:lnTo>
                    <a:pt x="925449" y="352844"/>
                  </a:lnTo>
                  <a:lnTo>
                    <a:pt x="936853" y="352920"/>
                  </a:lnTo>
                  <a:lnTo>
                    <a:pt x="941451" y="348246"/>
                  </a:lnTo>
                  <a:lnTo>
                    <a:pt x="941476" y="342341"/>
                  </a:lnTo>
                  <a:lnTo>
                    <a:pt x="941501" y="336410"/>
                  </a:lnTo>
                  <a:close/>
                </a:path>
                <a:path w="1008379" h="1012189">
                  <a:moveTo>
                    <a:pt x="944321" y="658888"/>
                  </a:moveTo>
                  <a:lnTo>
                    <a:pt x="939444" y="653910"/>
                  </a:lnTo>
                  <a:lnTo>
                    <a:pt x="927303" y="653808"/>
                  </a:lnTo>
                  <a:lnTo>
                    <a:pt x="922451" y="658482"/>
                  </a:lnTo>
                  <a:lnTo>
                    <a:pt x="921994" y="670636"/>
                  </a:lnTo>
                  <a:lnTo>
                    <a:pt x="926731" y="675665"/>
                  </a:lnTo>
                  <a:lnTo>
                    <a:pt x="939165" y="675970"/>
                  </a:lnTo>
                  <a:lnTo>
                    <a:pt x="944143" y="671233"/>
                  </a:lnTo>
                  <a:lnTo>
                    <a:pt x="944232" y="665022"/>
                  </a:lnTo>
                  <a:lnTo>
                    <a:pt x="944321" y="658888"/>
                  </a:lnTo>
                  <a:close/>
                </a:path>
                <a:path w="1008379" h="1012189">
                  <a:moveTo>
                    <a:pt x="966038" y="581825"/>
                  </a:moveTo>
                  <a:lnTo>
                    <a:pt x="960894" y="576567"/>
                  </a:lnTo>
                  <a:lnTo>
                    <a:pt x="948702" y="576516"/>
                  </a:lnTo>
                  <a:lnTo>
                    <a:pt x="943825" y="581596"/>
                  </a:lnTo>
                  <a:lnTo>
                    <a:pt x="944016" y="594017"/>
                  </a:lnTo>
                  <a:lnTo>
                    <a:pt x="948690" y="598589"/>
                  </a:lnTo>
                  <a:lnTo>
                    <a:pt x="954849" y="598589"/>
                  </a:lnTo>
                  <a:lnTo>
                    <a:pt x="960869" y="598589"/>
                  </a:lnTo>
                  <a:lnTo>
                    <a:pt x="965733" y="593890"/>
                  </a:lnTo>
                  <a:lnTo>
                    <a:pt x="966038" y="581825"/>
                  </a:lnTo>
                  <a:close/>
                </a:path>
                <a:path w="1008379" h="1012189">
                  <a:moveTo>
                    <a:pt x="967549" y="511225"/>
                  </a:moveTo>
                  <a:lnTo>
                    <a:pt x="967498" y="498944"/>
                  </a:lnTo>
                  <a:lnTo>
                    <a:pt x="962736" y="494131"/>
                  </a:lnTo>
                  <a:lnTo>
                    <a:pt x="950620" y="493890"/>
                  </a:lnTo>
                  <a:lnTo>
                    <a:pt x="945438" y="499008"/>
                  </a:lnTo>
                  <a:lnTo>
                    <a:pt x="945527" y="511060"/>
                  </a:lnTo>
                  <a:lnTo>
                    <a:pt x="950391" y="515899"/>
                  </a:lnTo>
                  <a:lnTo>
                    <a:pt x="956386" y="515988"/>
                  </a:lnTo>
                  <a:lnTo>
                    <a:pt x="962647" y="516077"/>
                  </a:lnTo>
                  <a:lnTo>
                    <a:pt x="967549" y="511225"/>
                  </a:lnTo>
                  <a:close/>
                </a:path>
                <a:path w="1008379" h="1012189">
                  <a:moveTo>
                    <a:pt x="967803" y="423672"/>
                  </a:moveTo>
                  <a:lnTo>
                    <a:pt x="962660" y="418553"/>
                  </a:lnTo>
                  <a:lnTo>
                    <a:pt x="950785" y="418680"/>
                  </a:lnTo>
                  <a:lnTo>
                    <a:pt x="945896" y="423557"/>
                  </a:lnTo>
                  <a:lnTo>
                    <a:pt x="945565" y="435648"/>
                  </a:lnTo>
                  <a:lnTo>
                    <a:pt x="950379" y="440575"/>
                  </a:lnTo>
                  <a:lnTo>
                    <a:pt x="956640" y="440651"/>
                  </a:lnTo>
                  <a:lnTo>
                    <a:pt x="962850" y="440728"/>
                  </a:lnTo>
                  <a:lnTo>
                    <a:pt x="967752" y="435889"/>
                  </a:lnTo>
                  <a:lnTo>
                    <a:pt x="967803" y="423672"/>
                  </a:lnTo>
                  <a:close/>
                </a:path>
                <a:path w="1008379" h="1012189">
                  <a:moveTo>
                    <a:pt x="1007833" y="504825"/>
                  </a:moveTo>
                  <a:lnTo>
                    <a:pt x="1002449" y="433374"/>
                  </a:lnTo>
                  <a:lnTo>
                    <a:pt x="987374" y="363372"/>
                  </a:lnTo>
                  <a:lnTo>
                    <a:pt x="965923" y="303212"/>
                  </a:lnTo>
                  <a:lnTo>
                    <a:pt x="937260" y="246113"/>
                  </a:lnTo>
                  <a:lnTo>
                    <a:pt x="910590" y="206260"/>
                  </a:lnTo>
                  <a:lnTo>
                    <a:pt x="880808" y="169456"/>
                  </a:lnTo>
                  <a:lnTo>
                    <a:pt x="847890" y="135750"/>
                  </a:lnTo>
                  <a:lnTo>
                    <a:pt x="811771" y="105181"/>
                  </a:lnTo>
                  <a:lnTo>
                    <a:pt x="772426" y="77825"/>
                  </a:lnTo>
                  <a:lnTo>
                    <a:pt x="730796" y="54292"/>
                  </a:lnTo>
                  <a:lnTo>
                    <a:pt x="687679" y="35001"/>
                  </a:lnTo>
                  <a:lnTo>
                    <a:pt x="643102" y="19939"/>
                  </a:lnTo>
                  <a:lnTo>
                    <a:pt x="597128" y="9067"/>
                  </a:lnTo>
                  <a:lnTo>
                    <a:pt x="549795" y="2362"/>
                  </a:lnTo>
                  <a:lnTo>
                    <a:pt x="510286" y="0"/>
                  </a:lnTo>
                  <a:lnTo>
                    <a:pt x="470916" y="723"/>
                  </a:lnTo>
                  <a:lnTo>
                    <a:pt x="431723" y="4711"/>
                  </a:lnTo>
                  <a:lnTo>
                    <a:pt x="392747" y="12179"/>
                  </a:lnTo>
                  <a:lnTo>
                    <a:pt x="353085" y="23431"/>
                  </a:lnTo>
                  <a:lnTo>
                    <a:pt x="314718" y="37782"/>
                  </a:lnTo>
                  <a:lnTo>
                    <a:pt x="277583" y="55092"/>
                  </a:lnTo>
                  <a:lnTo>
                    <a:pt x="241566" y="75171"/>
                  </a:lnTo>
                  <a:lnTo>
                    <a:pt x="202349" y="101117"/>
                  </a:lnTo>
                  <a:lnTo>
                    <a:pt x="166204" y="129908"/>
                  </a:lnTo>
                  <a:lnTo>
                    <a:pt x="133235" y="161645"/>
                  </a:lnTo>
                  <a:lnTo>
                    <a:pt x="103543" y="196443"/>
                  </a:lnTo>
                  <a:lnTo>
                    <a:pt x="77190" y="234403"/>
                  </a:lnTo>
                  <a:lnTo>
                    <a:pt x="54305" y="275628"/>
                  </a:lnTo>
                  <a:lnTo>
                    <a:pt x="32931" y="325729"/>
                  </a:lnTo>
                  <a:lnTo>
                    <a:pt x="17119" y="377215"/>
                  </a:lnTo>
                  <a:lnTo>
                    <a:pt x="6489" y="430022"/>
                  </a:lnTo>
                  <a:lnTo>
                    <a:pt x="660" y="484060"/>
                  </a:lnTo>
                  <a:lnTo>
                    <a:pt x="0" y="506399"/>
                  </a:lnTo>
                  <a:lnTo>
                    <a:pt x="685" y="528688"/>
                  </a:lnTo>
                  <a:lnTo>
                    <a:pt x="4686" y="573151"/>
                  </a:lnTo>
                  <a:lnTo>
                    <a:pt x="11239" y="614083"/>
                  </a:lnTo>
                  <a:lnTo>
                    <a:pt x="21399" y="653923"/>
                  </a:lnTo>
                  <a:lnTo>
                    <a:pt x="35115" y="692645"/>
                  </a:lnTo>
                  <a:lnTo>
                    <a:pt x="52298" y="730211"/>
                  </a:lnTo>
                  <a:lnTo>
                    <a:pt x="77736" y="774738"/>
                  </a:lnTo>
                  <a:lnTo>
                    <a:pt x="106946" y="816025"/>
                  </a:lnTo>
                  <a:lnTo>
                    <a:pt x="140004" y="853973"/>
                  </a:lnTo>
                  <a:lnTo>
                    <a:pt x="177025" y="888479"/>
                  </a:lnTo>
                  <a:lnTo>
                    <a:pt x="218097" y="919416"/>
                  </a:lnTo>
                  <a:lnTo>
                    <a:pt x="256082" y="933996"/>
                  </a:lnTo>
                  <a:lnTo>
                    <a:pt x="256933" y="934275"/>
                  </a:lnTo>
                  <a:lnTo>
                    <a:pt x="278295" y="935964"/>
                  </a:lnTo>
                  <a:lnTo>
                    <a:pt x="276796" y="933678"/>
                  </a:lnTo>
                  <a:lnTo>
                    <a:pt x="243941" y="914844"/>
                  </a:lnTo>
                  <a:lnTo>
                    <a:pt x="216179" y="895654"/>
                  </a:lnTo>
                  <a:lnTo>
                    <a:pt x="164998" y="851471"/>
                  </a:lnTo>
                  <a:lnTo>
                    <a:pt x="132168" y="816178"/>
                  </a:lnTo>
                  <a:lnTo>
                    <a:pt x="103517" y="778522"/>
                  </a:lnTo>
                  <a:lnTo>
                    <a:pt x="78943" y="738606"/>
                  </a:lnTo>
                  <a:lnTo>
                    <a:pt x="58280" y="696493"/>
                  </a:lnTo>
                  <a:lnTo>
                    <a:pt x="41414" y="652272"/>
                  </a:lnTo>
                  <a:lnTo>
                    <a:pt x="28181" y="606031"/>
                  </a:lnTo>
                  <a:lnTo>
                    <a:pt x="20916" y="567931"/>
                  </a:lnTo>
                  <a:lnTo>
                    <a:pt x="17170" y="529590"/>
                  </a:lnTo>
                  <a:lnTo>
                    <a:pt x="16471" y="491070"/>
                  </a:lnTo>
                  <a:lnTo>
                    <a:pt x="18376" y="452437"/>
                  </a:lnTo>
                  <a:lnTo>
                    <a:pt x="29832" y="384454"/>
                  </a:lnTo>
                  <a:lnTo>
                    <a:pt x="52108" y="319252"/>
                  </a:lnTo>
                  <a:lnTo>
                    <a:pt x="71856" y="277837"/>
                  </a:lnTo>
                  <a:lnTo>
                    <a:pt x="95008" y="238582"/>
                  </a:lnTo>
                  <a:lnTo>
                    <a:pt x="121577" y="201536"/>
                  </a:lnTo>
                  <a:lnTo>
                    <a:pt x="151549" y="166725"/>
                  </a:lnTo>
                  <a:lnTo>
                    <a:pt x="187972" y="131381"/>
                  </a:lnTo>
                  <a:lnTo>
                    <a:pt x="227266" y="100139"/>
                  </a:lnTo>
                  <a:lnTo>
                    <a:pt x="269722" y="73380"/>
                  </a:lnTo>
                  <a:lnTo>
                    <a:pt x="315633" y="51511"/>
                  </a:lnTo>
                  <a:lnTo>
                    <a:pt x="385572" y="29184"/>
                  </a:lnTo>
                  <a:lnTo>
                    <a:pt x="457885" y="16713"/>
                  </a:lnTo>
                  <a:lnTo>
                    <a:pt x="500151" y="14097"/>
                  </a:lnTo>
                  <a:lnTo>
                    <a:pt x="542112" y="15367"/>
                  </a:lnTo>
                  <a:lnTo>
                    <a:pt x="583806" y="20307"/>
                  </a:lnTo>
                  <a:lnTo>
                    <a:pt x="625195" y="28702"/>
                  </a:lnTo>
                  <a:lnTo>
                    <a:pt x="671182" y="42481"/>
                  </a:lnTo>
                  <a:lnTo>
                    <a:pt x="715048" y="60820"/>
                  </a:lnTo>
                  <a:lnTo>
                    <a:pt x="756767" y="83629"/>
                  </a:lnTo>
                  <a:lnTo>
                    <a:pt x="796302" y="110756"/>
                  </a:lnTo>
                  <a:lnTo>
                    <a:pt x="833424" y="141643"/>
                  </a:lnTo>
                  <a:lnTo>
                    <a:pt x="866825" y="175069"/>
                  </a:lnTo>
                  <a:lnTo>
                    <a:pt x="896518" y="211035"/>
                  </a:lnTo>
                  <a:lnTo>
                    <a:pt x="922464" y="249529"/>
                  </a:lnTo>
                  <a:lnTo>
                    <a:pt x="944651" y="290550"/>
                  </a:lnTo>
                  <a:lnTo>
                    <a:pt x="963079" y="334086"/>
                  </a:lnTo>
                  <a:lnTo>
                    <a:pt x="977709" y="380136"/>
                  </a:lnTo>
                  <a:lnTo>
                    <a:pt x="987717" y="427939"/>
                  </a:lnTo>
                  <a:lnTo>
                    <a:pt x="992733" y="476643"/>
                  </a:lnTo>
                  <a:lnTo>
                    <a:pt x="993190" y="496379"/>
                  </a:lnTo>
                  <a:lnTo>
                    <a:pt x="992543" y="516039"/>
                  </a:lnTo>
                  <a:lnTo>
                    <a:pt x="989330" y="555256"/>
                  </a:lnTo>
                  <a:lnTo>
                    <a:pt x="978827" y="622947"/>
                  </a:lnTo>
                  <a:lnTo>
                    <a:pt x="956754" y="687984"/>
                  </a:lnTo>
                  <a:lnTo>
                    <a:pt x="927747" y="745451"/>
                  </a:lnTo>
                  <a:lnTo>
                    <a:pt x="892200" y="799122"/>
                  </a:lnTo>
                  <a:lnTo>
                    <a:pt x="847674" y="849731"/>
                  </a:lnTo>
                  <a:lnTo>
                    <a:pt x="796328" y="893330"/>
                  </a:lnTo>
                  <a:lnTo>
                    <a:pt x="746709" y="925385"/>
                  </a:lnTo>
                  <a:lnTo>
                    <a:pt x="748944" y="925715"/>
                  </a:lnTo>
                  <a:lnTo>
                    <a:pt x="791870" y="918489"/>
                  </a:lnTo>
                  <a:lnTo>
                    <a:pt x="831964" y="886180"/>
                  </a:lnTo>
                  <a:lnTo>
                    <a:pt x="870940" y="849553"/>
                  </a:lnTo>
                  <a:lnTo>
                    <a:pt x="905103" y="809244"/>
                  </a:lnTo>
                  <a:lnTo>
                    <a:pt x="934783" y="765517"/>
                  </a:lnTo>
                  <a:lnTo>
                    <a:pt x="960335" y="718616"/>
                  </a:lnTo>
                  <a:lnTo>
                    <a:pt x="983678" y="653592"/>
                  </a:lnTo>
                  <a:lnTo>
                    <a:pt x="1002042" y="580301"/>
                  </a:lnTo>
                  <a:lnTo>
                    <a:pt x="1006868" y="542925"/>
                  </a:lnTo>
                  <a:lnTo>
                    <a:pt x="1007833" y="504825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59905" y="2997426"/>
              <a:ext cx="180797" cy="207352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1616695" y="5292205"/>
            <a:ext cx="648335" cy="621030"/>
            <a:chOff x="1616695" y="5292205"/>
            <a:chExt cx="648335" cy="621030"/>
          </a:xfrm>
        </p:grpSpPr>
        <p:sp>
          <p:nvSpPr>
            <p:cNvPr id="23" name="object 23"/>
            <p:cNvSpPr/>
            <p:nvPr/>
          </p:nvSpPr>
          <p:spPr>
            <a:xfrm>
              <a:off x="1616695" y="5292205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29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29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29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29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29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29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29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29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29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29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29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29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29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29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29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29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29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29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29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29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29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29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29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29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29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29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29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29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29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29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29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29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29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29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29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29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29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29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29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29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29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29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29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29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29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29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29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29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29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29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29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29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29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29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29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29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29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29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29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29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25015" y="5300941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35"/>
                  </a:lnTo>
                  <a:lnTo>
                    <a:pt x="190550" y="158203"/>
                  </a:lnTo>
                  <a:lnTo>
                    <a:pt x="314820" y="152349"/>
                  </a:lnTo>
                  <a:lnTo>
                    <a:pt x="438708" y="148183"/>
                  </a:lnTo>
                  <a:lnTo>
                    <a:pt x="438708" y="137947"/>
                  </a:lnTo>
                  <a:close/>
                </a:path>
                <a:path w="628014" h="546100">
                  <a:moveTo>
                    <a:pt x="438823" y="533895"/>
                  </a:moveTo>
                  <a:lnTo>
                    <a:pt x="437248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99" y="535584"/>
                  </a:lnTo>
                  <a:lnTo>
                    <a:pt x="211061" y="545515"/>
                  </a:lnTo>
                  <a:lnTo>
                    <a:pt x="438823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597"/>
                  </a:lnTo>
                  <a:lnTo>
                    <a:pt x="337070" y="104749"/>
                  </a:lnTo>
                  <a:lnTo>
                    <a:pt x="390271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99" y="71742"/>
                  </a:lnTo>
                  <a:lnTo>
                    <a:pt x="298970" y="69913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205" y="176212"/>
                  </a:moveTo>
                  <a:lnTo>
                    <a:pt x="446151" y="175463"/>
                  </a:lnTo>
                  <a:lnTo>
                    <a:pt x="445198" y="174409"/>
                  </a:lnTo>
                  <a:lnTo>
                    <a:pt x="442785" y="173647"/>
                  </a:lnTo>
                  <a:lnTo>
                    <a:pt x="439966" y="173863"/>
                  </a:lnTo>
                  <a:lnTo>
                    <a:pt x="326656" y="174472"/>
                  </a:lnTo>
                  <a:lnTo>
                    <a:pt x="288912" y="175145"/>
                  </a:lnTo>
                  <a:lnTo>
                    <a:pt x="236943" y="177469"/>
                  </a:lnTo>
                  <a:lnTo>
                    <a:pt x="185051" y="181203"/>
                  </a:lnTo>
                  <a:lnTo>
                    <a:pt x="73355" y="191858"/>
                  </a:lnTo>
                  <a:lnTo>
                    <a:pt x="10629" y="196316"/>
                  </a:lnTo>
                  <a:lnTo>
                    <a:pt x="7289" y="196900"/>
                  </a:lnTo>
                  <a:lnTo>
                    <a:pt x="7277" y="198729"/>
                  </a:lnTo>
                  <a:lnTo>
                    <a:pt x="10147" y="199326"/>
                  </a:lnTo>
                  <a:lnTo>
                    <a:pt x="56857" y="196430"/>
                  </a:lnTo>
                  <a:lnTo>
                    <a:pt x="86842" y="194030"/>
                  </a:lnTo>
                  <a:lnTo>
                    <a:pt x="180746" y="184658"/>
                  </a:lnTo>
                  <a:lnTo>
                    <a:pt x="212598" y="182143"/>
                  </a:lnTo>
                  <a:lnTo>
                    <a:pt x="258953" y="179692"/>
                  </a:lnTo>
                  <a:lnTo>
                    <a:pt x="304177" y="178066"/>
                  </a:lnTo>
                  <a:lnTo>
                    <a:pt x="349415" y="177393"/>
                  </a:lnTo>
                  <a:lnTo>
                    <a:pt x="444436" y="177279"/>
                  </a:lnTo>
                  <a:lnTo>
                    <a:pt x="447205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79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57"/>
                  </a:lnTo>
                  <a:lnTo>
                    <a:pt x="155409" y="311696"/>
                  </a:lnTo>
                  <a:lnTo>
                    <a:pt x="103911" y="315455"/>
                  </a:lnTo>
                  <a:lnTo>
                    <a:pt x="52412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17" y="322821"/>
                  </a:lnTo>
                  <a:lnTo>
                    <a:pt x="206717" y="319506"/>
                  </a:lnTo>
                  <a:lnTo>
                    <a:pt x="258318" y="316725"/>
                  </a:lnTo>
                  <a:lnTo>
                    <a:pt x="309930" y="314604"/>
                  </a:lnTo>
                  <a:lnTo>
                    <a:pt x="361530" y="313283"/>
                  </a:lnTo>
                  <a:lnTo>
                    <a:pt x="413118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10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85"/>
                  </a:moveTo>
                  <a:lnTo>
                    <a:pt x="620483" y="334111"/>
                  </a:lnTo>
                  <a:lnTo>
                    <a:pt x="617893" y="335178"/>
                  </a:lnTo>
                  <a:lnTo>
                    <a:pt x="472313" y="339445"/>
                  </a:lnTo>
                  <a:lnTo>
                    <a:pt x="316890" y="344716"/>
                  </a:lnTo>
                  <a:lnTo>
                    <a:pt x="256679" y="346290"/>
                  </a:lnTo>
                  <a:lnTo>
                    <a:pt x="139788" y="351675"/>
                  </a:lnTo>
                  <a:lnTo>
                    <a:pt x="35509" y="358584"/>
                  </a:lnTo>
                  <a:lnTo>
                    <a:pt x="17780" y="360032"/>
                  </a:lnTo>
                  <a:lnTo>
                    <a:pt x="3035" y="362165"/>
                  </a:lnTo>
                  <a:lnTo>
                    <a:pt x="2946" y="363816"/>
                  </a:lnTo>
                  <a:lnTo>
                    <a:pt x="4914" y="364172"/>
                  </a:lnTo>
                  <a:lnTo>
                    <a:pt x="6934" y="365010"/>
                  </a:lnTo>
                  <a:lnTo>
                    <a:pt x="56159" y="359943"/>
                  </a:lnTo>
                  <a:lnTo>
                    <a:pt x="170218" y="353682"/>
                  </a:lnTo>
                  <a:lnTo>
                    <a:pt x="242074" y="350532"/>
                  </a:lnTo>
                  <a:lnTo>
                    <a:pt x="617283" y="338772"/>
                  </a:lnTo>
                  <a:lnTo>
                    <a:pt x="620014" y="339750"/>
                  </a:lnTo>
                  <a:lnTo>
                    <a:pt x="621779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28" y="225031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27933" y="53342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27441" y="5376506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27"/>
                  </a:moveTo>
                  <a:lnTo>
                    <a:pt x="61048" y="181851"/>
                  </a:lnTo>
                  <a:lnTo>
                    <a:pt x="56464" y="181648"/>
                  </a:lnTo>
                  <a:lnTo>
                    <a:pt x="53035" y="181914"/>
                  </a:lnTo>
                  <a:lnTo>
                    <a:pt x="49682" y="182346"/>
                  </a:lnTo>
                  <a:lnTo>
                    <a:pt x="39179" y="183400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78"/>
                  </a:lnTo>
                  <a:lnTo>
                    <a:pt x="5880" y="180644"/>
                  </a:lnTo>
                  <a:lnTo>
                    <a:pt x="1549" y="182194"/>
                  </a:lnTo>
                  <a:lnTo>
                    <a:pt x="0" y="185724"/>
                  </a:lnTo>
                  <a:lnTo>
                    <a:pt x="1663" y="187261"/>
                  </a:lnTo>
                  <a:lnTo>
                    <a:pt x="30581" y="191579"/>
                  </a:lnTo>
                  <a:lnTo>
                    <a:pt x="59283" y="188493"/>
                  </a:lnTo>
                  <a:lnTo>
                    <a:pt x="60248" y="188620"/>
                  </a:lnTo>
                  <a:lnTo>
                    <a:pt x="62903" y="185635"/>
                  </a:lnTo>
                  <a:lnTo>
                    <a:pt x="63246" y="183527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33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78"/>
                  </a:lnTo>
                  <a:lnTo>
                    <a:pt x="50012" y="311518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23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06"/>
                  </a:moveTo>
                  <a:lnTo>
                    <a:pt x="231495" y="406400"/>
                  </a:lnTo>
                  <a:lnTo>
                    <a:pt x="225247" y="406603"/>
                  </a:lnTo>
                  <a:lnTo>
                    <a:pt x="221183" y="407035"/>
                  </a:lnTo>
                  <a:lnTo>
                    <a:pt x="211378" y="408368"/>
                  </a:lnTo>
                  <a:lnTo>
                    <a:pt x="205625" y="409384"/>
                  </a:lnTo>
                  <a:lnTo>
                    <a:pt x="199618" y="410337"/>
                  </a:lnTo>
                  <a:lnTo>
                    <a:pt x="200596" y="416763"/>
                  </a:lnTo>
                  <a:lnTo>
                    <a:pt x="206933" y="416204"/>
                  </a:lnTo>
                  <a:lnTo>
                    <a:pt x="216535" y="415086"/>
                  </a:lnTo>
                  <a:lnTo>
                    <a:pt x="231521" y="413207"/>
                  </a:lnTo>
                  <a:lnTo>
                    <a:pt x="233146" y="412521"/>
                  </a:lnTo>
                  <a:lnTo>
                    <a:pt x="233260" y="407606"/>
                  </a:lnTo>
                  <a:close/>
                </a:path>
                <a:path w="622300" h="514350">
                  <a:moveTo>
                    <a:pt x="253453" y="494855"/>
                  </a:moveTo>
                  <a:lnTo>
                    <a:pt x="253098" y="489966"/>
                  </a:lnTo>
                  <a:lnTo>
                    <a:pt x="251218" y="489115"/>
                  </a:lnTo>
                  <a:lnTo>
                    <a:pt x="245059" y="489331"/>
                  </a:lnTo>
                  <a:lnTo>
                    <a:pt x="241198" y="489699"/>
                  </a:lnTo>
                  <a:lnTo>
                    <a:pt x="233349" y="489280"/>
                  </a:lnTo>
                  <a:lnTo>
                    <a:pt x="229362" y="488365"/>
                  </a:lnTo>
                  <a:lnTo>
                    <a:pt x="220941" y="487654"/>
                  </a:lnTo>
                  <a:lnTo>
                    <a:pt x="216522" y="487591"/>
                  </a:lnTo>
                  <a:lnTo>
                    <a:pt x="211226" y="487349"/>
                  </a:lnTo>
                  <a:lnTo>
                    <a:pt x="211607" y="494106"/>
                  </a:lnTo>
                  <a:lnTo>
                    <a:pt x="212521" y="494449"/>
                  </a:lnTo>
                  <a:lnTo>
                    <a:pt x="213118" y="494830"/>
                  </a:lnTo>
                  <a:lnTo>
                    <a:pt x="217970" y="495249"/>
                  </a:lnTo>
                  <a:lnTo>
                    <a:pt x="222211" y="495706"/>
                  </a:lnTo>
                  <a:lnTo>
                    <a:pt x="234099" y="496062"/>
                  </a:lnTo>
                  <a:lnTo>
                    <a:pt x="251777" y="496150"/>
                  </a:lnTo>
                  <a:lnTo>
                    <a:pt x="253453" y="494855"/>
                  </a:lnTo>
                  <a:close/>
                </a:path>
                <a:path w="622300" h="514350">
                  <a:moveTo>
                    <a:pt x="257492" y="298399"/>
                  </a:moveTo>
                  <a:lnTo>
                    <a:pt x="255320" y="297522"/>
                  </a:lnTo>
                  <a:lnTo>
                    <a:pt x="245427" y="296837"/>
                  </a:lnTo>
                  <a:lnTo>
                    <a:pt x="245427" y="297192"/>
                  </a:lnTo>
                  <a:lnTo>
                    <a:pt x="195872" y="302920"/>
                  </a:lnTo>
                  <a:lnTo>
                    <a:pt x="194246" y="304279"/>
                  </a:lnTo>
                  <a:lnTo>
                    <a:pt x="196176" y="310375"/>
                  </a:lnTo>
                  <a:lnTo>
                    <a:pt x="199313" y="309499"/>
                  </a:lnTo>
                  <a:lnTo>
                    <a:pt x="243687" y="304203"/>
                  </a:lnTo>
                  <a:lnTo>
                    <a:pt x="248018" y="304419"/>
                  </a:lnTo>
                  <a:lnTo>
                    <a:pt x="254723" y="304431"/>
                  </a:lnTo>
                  <a:lnTo>
                    <a:pt x="257124" y="304228"/>
                  </a:lnTo>
                  <a:lnTo>
                    <a:pt x="257492" y="298399"/>
                  </a:lnTo>
                  <a:close/>
                </a:path>
                <a:path w="622300" h="514350">
                  <a:moveTo>
                    <a:pt x="261797" y="16700"/>
                  </a:moveTo>
                  <a:lnTo>
                    <a:pt x="261518" y="10655"/>
                  </a:lnTo>
                  <a:lnTo>
                    <a:pt x="259105" y="10464"/>
                  </a:lnTo>
                  <a:lnTo>
                    <a:pt x="244513" y="10477"/>
                  </a:lnTo>
                  <a:lnTo>
                    <a:pt x="244487" y="10223"/>
                  </a:lnTo>
                  <a:lnTo>
                    <a:pt x="206273" y="13525"/>
                  </a:lnTo>
                  <a:lnTo>
                    <a:pt x="204914" y="13512"/>
                  </a:lnTo>
                  <a:lnTo>
                    <a:pt x="203047" y="15011"/>
                  </a:lnTo>
                  <a:lnTo>
                    <a:pt x="201510" y="16738"/>
                  </a:lnTo>
                  <a:lnTo>
                    <a:pt x="202222" y="18910"/>
                  </a:lnTo>
                  <a:lnTo>
                    <a:pt x="203911" y="20650"/>
                  </a:lnTo>
                  <a:lnTo>
                    <a:pt x="208064" y="20993"/>
                  </a:lnTo>
                  <a:lnTo>
                    <a:pt x="211010" y="20231"/>
                  </a:lnTo>
                  <a:lnTo>
                    <a:pt x="254901" y="17475"/>
                  </a:lnTo>
                  <a:lnTo>
                    <a:pt x="259676" y="17462"/>
                  </a:lnTo>
                  <a:lnTo>
                    <a:pt x="261797" y="16700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85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19"/>
                  </a:moveTo>
                  <a:lnTo>
                    <a:pt x="315175" y="179235"/>
                  </a:lnTo>
                  <a:lnTo>
                    <a:pt x="314248" y="177317"/>
                  </a:lnTo>
                  <a:lnTo>
                    <a:pt x="311404" y="176098"/>
                  </a:lnTo>
                  <a:lnTo>
                    <a:pt x="269748" y="176644"/>
                  </a:lnTo>
                  <a:lnTo>
                    <a:pt x="262775" y="176453"/>
                  </a:lnTo>
                  <a:lnTo>
                    <a:pt x="254469" y="176403"/>
                  </a:lnTo>
                  <a:lnTo>
                    <a:pt x="252869" y="176085"/>
                  </a:lnTo>
                  <a:lnTo>
                    <a:pt x="250444" y="177457"/>
                  </a:lnTo>
                  <a:lnTo>
                    <a:pt x="248907" y="178866"/>
                  </a:lnTo>
                  <a:lnTo>
                    <a:pt x="248373" y="181165"/>
                  </a:lnTo>
                  <a:lnTo>
                    <a:pt x="250012" y="183222"/>
                  </a:lnTo>
                  <a:lnTo>
                    <a:pt x="253733" y="184302"/>
                  </a:lnTo>
                  <a:lnTo>
                    <a:pt x="256501" y="184492"/>
                  </a:lnTo>
                  <a:lnTo>
                    <a:pt x="267322" y="184632"/>
                  </a:lnTo>
                  <a:lnTo>
                    <a:pt x="283591" y="184569"/>
                  </a:lnTo>
                  <a:lnTo>
                    <a:pt x="283591" y="183311"/>
                  </a:lnTo>
                  <a:lnTo>
                    <a:pt x="310489" y="183311"/>
                  </a:lnTo>
                  <a:lnTo>
                    <a:pt x="311785" y="183629"/>
                  </a:lnTo>
                  <a:lnTo>
                    <a:pt x="313766" y="182651"/>
                  </a:lnTo>
                  <a:lnTo>
                    <a:pt x="315239" y="181419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29"/>
                  </a:moveTo>
                  <a:lnTo>
                    <a:pt x="357517" y="295059"/>
                  </a:lnTo>
                  <a:lnTo>
                    <a:pt x="356184" y="293725"/>
                  </a:lnTo>
                  <a:lnTo>
                    <a:pt x="353441" y="293027"/>
                  </a:lnTo>
                  <a:lnTo>
                    <a:pt x="351548" y="293293"/>
                  </a:lnTo>
                  <a:lnTo>
                    <a:pt x="313791" y="295668"/>
                  </a:lnTo>
                  <a:lnTo>
                    <a:pt x="313778" y="295313"/>
                  </a:lnTo>
                  <a:lnTo>
                    <a:pt x="294309" y="295300"/>
                  </a:lnTo>
                  <a:lnTo>
                    <a:pt x="292366" y="294779"/>
                  </a:lnTo>
                  <a:lnTo>
                    <a:pt x="289242" y="295757"/>
                  </a:lnTo>
                  <a:lnTo>
                    <a:pt x="287324" y="297091"/>
                  </a:lnTo>
                  <a:lnTo>
                    <a:pt x="286334" y="300761"/>
                  </a:lnTo>
                  <a:lnTo>
                    <a:pt x="288302" y="301993"/>
                  </a:lnTo>
                  <a:lnTo>
                    <a:pt x="291642" y="302577"/>
                  </a:lnTo>
                  <a:lnTo>
                    <a:pt x="308698" y="302983"/>
                  </a:lnTo>
                  <a:lnTo>
                    <a:pt x="323469" y="302501"/>
                  </a:lnTo>
                  <a:lnTo>
                    <a:pt x="338201" y="301510"/>
                  </a:lnTo>
                  <a:lnTo>
                    <a:pt x="355422" y="300126"/>
                  </a:lnTo>
                  <a:lnTo>
                    <a:pt x="356997" y="298640"/>
                  </a:lnTo>
                  <a:lnTo>
                    <a:pt x="357847" y="297129"/>
                  </a:lnTo>
                  <a:close/>
                </a:path>
                <a:path w="622300" h="514350">
                  <a:moveTo>
                    <a:pt x="365379" y="403275"/>
                  </a:moveTo>
                  <a:lnTo>
                    <a:pt x="363347" y="402297"/>
                  </a:lnTo>
                  <a:lnTo>
                    <a:pt x="354317" y="402247"/>
                  </a:lnTo>
                  <a:lnTo>
                    <a:pt x="354241" y="401866"/>
                  </a:lnTo>
                  <a:lnTo>
                    <a:pt x="324218" y="409448"/>
                  </a:lnTo>
                  <a:lnTo>
                    <a:pt x="324637" y="411505"/>
                  </a:lnTo>
                  <a:lnTo>
                    <a:pt x="325958" y="412673"/>
                  </a:lnTo>
                  <a:lnTo>
                    <a:pt x="328231" y="413410"/>
                  </a:lnTo>
                  <a:lnTo>
                    <a:pt x="329704" y="412991"/>
                  </a:lnTo>
                  <a:lnTo>
                    <a:pt x="361340" y="409333"/>
                  </a:lnTo>
                  <a:lnTo>
                    <a:pt x="364921" y="410286"/>
                  </a:lnTo>
                  <a:lnTo>
                    <a:pt x="365379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63" y="173697"/>
                  </a:moveTo>
                  <a:lnTo>
                    <a:pt x="405053" y="172351"/>
                  </a:lnTo>
                  <a:lnTo>
                    <a:pt x="395198" y="172237"/>
                  </a:lnTo>
                  <a:lnTo>
                    <a:pt x="383578" y="172288"/>
                  </a:lnTo>
                  <a:lnTo>
                    <a:pt x="351218" y="176504"/>
                  </a:lnTo>
                  <a:lnTo>
                    <a:pt x="348234" y="177266"/>
                  </a:lnTo>
                  <a:lnTo>
                    <a:pt x="346011" y="178295"/>
                  </a:lnTo>
                  <a:lnTo>
                    <a:pt x="347103" y="183870"/>
                  </a:lnTo>
                  <a:lnTo>
                    <a:pt x="349313" y="184315"/>
                  </a:lnTo>
                  <a:lnTo>
                    <a:pt x="355396" y="183083"/>
                  </a:lnTo>
                  <a:lnTo>
                    <a:pt x="358940" y="182206"/>
                  </a:lnTo>
                  <a:lnTo>
                    <a:pt x="402920" y="179184"/>
                  </a:lnTo>
                  <a:lnTo>
                    <a:pt x="406107" y="180124"/>
                  </a:lnTo>
                  <a:lnTo>
                    <a:pt x="407263" y="173697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59"/>
                  </a:lnTo>
                  <a:lnTo>
                    <a:pt x="231432" y="334733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38"/>
                  </a:moveTo>
                  <a:lnTo>
                    <a:pt x="432917" y="479577"/>
                  </a:lnTo>
                  <a:lnTo>
                    <a:pt x="430530" y="479145"/>
                  </a:lnTo>
                  <a:lnTo>
                    <a:pt x="426999" y="479158"/>
                  </a:lnTo>
                  <a:lnTo>
                    <a:pt x="425881" y="479348"/>
                  </a:lnTo>
                  <a:lnTo>
                    <a:pt x="424764" y="479450"/>
                  </a:lnTo>
                  <a:lnTo>
                    <a:pt x="424662" y="478942"/>
                  </a:lnTo>
                  <a:lnTo>
                    <a:pt x="405130" y="482587"/>
                  </a:lnTo>
                  <a:lnTo>
                    <a:pt x="403593" y="483844"/>
                  </a:lnTo>
                  <a:lnTo>
                    <a:pt x="404571" y="488721"/>
                  </a:lnTo>
                  <a:lnTo>
                    <a:pt x="406514" y="489305"/>
                  </a:lnTo>
                  <a:lnTo>
                    <a:pt x="422148" y="487045"/>
                  </a:lnTo>
                  <a:lnTo>
                    <a:pt x="431038" y="485825"/>
                  </a:lnTo>
                  <a:lnTo>
                    <a:pt x="433006" y="485038"/>
                  </a:lnTo>
                  <a:close/>
                </a:path>
                <a:path w="622300" h="514350">
                  <a:moveTo>
                    <a:pt x="433247" y="402221"/>
                  </a:moveTo>
                  <a:lnTo>
                    <a:pt x="432562" y="401878"/>
                  </a:lnTo>
                  <a:lnTo>
                    <a:pt x="431977" y="401307"/>
                  </a:lnTo>
                  <a:lnTo>
                    <a:pt x="393928" y="403910"/>
                  </a:lnTo>
                  <a:lnTo>
                    <a:pt x="392595" y="404164"/>
                  </a:lnTo>
                  <a:lnTo>
                    <a:pt x="390842" y="405803"/>
                  </a:lnTo>
                  <a:lnTo>
                    <a:pt x="389394" y="407670"/>
                  </a:lnTo>
                  <a:lnTo>
                    <a:pt x="390359" y="409663"/>
                  </a:lnTo>
                  <a:lnTo>
                    <a:pt x="392226" y="411302"/>
                  </a:lnTo>
                  <a:lnTo>
                    <a:pt x="403199" y="410375"/>
                  </a:lnTo>
                  <a:lnTo>
                    <a:pt x="433247" y="407479"/>
                  </a:lnTo>
                  <a:lnTo>
                    <a:pt x="433247" y="402221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587"/>
                  </a:lnTo>
                  <a:lnTo>
                    <a:pt x="251333" y="510057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43"/>
                  </a:moveTo>
                  <a:lnTo>
                    <a:pt x="458038" y="287921"/>
                  </a:lnTo>
                  <a:lnTo>
                    <a:pt x="456133" y="286956"/>
                  </a:lnTo>
                  <a:lnTo>
                    <a:pt x="448335" y="287337"/>
                  </a:lnTo>
                  <a:lnTo>
                    <a:pt x="394665" y="292100"/>
                  </a:lnTo>
                  <a:lnTo>
                    <a:pt x="391134" y="291426"/>
                  </a:lnTo>
                  <a:lnTo>
                    <a:pt x="391236" y="299072"/>
                  </a:lnTo>
                  <a:lnTo>
                    <a:pt x="394589" y="298805"/>
                  </a:lnTo>
                  <a:lnTo>
                    <a:pt x="404126" y="298780"/>
                  </a:lnTo>
                  <a:lnTo>
                    <a:pt x="404190" y="299173"/>
                  </a:lnTo>
                  <a:lnTo>
                    <a:pt x="449465" y="294055"/>
                  </a:lnTo>
                  <a:lnTo>
                    <a:pt x="451726" y="294106"/>
                  </a:lnTo>
                  <a:lnTo>
                    <a:pt x="456209" y="293903"/>
                  </a:lnTo>
                  <a:lnTo>
                    <a:pt x="458063" y="293243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6989"/>
                  </a:lnTo>
                  <a:lnTo>
                    <a:pt x="514769" y="296265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088"/>
                  </a:moveTo>
                  <a:lnTo>
                    <a:pt x="617448" y="169824"/>
                  </a:lnTo>
                  <a:lnTo>
                    <a:pt x="605650" y="170256"/>
                  </a:lnTo>
                  <a:lnTo>
                    <a:pt x="599808" y="170611"/>
                  </a:lnTo>
                  <a:lnTo>
                    <a:pt x="590359" y="171043"/>
                  </a:lnTo>
                  <a:lnTo>
                    <a:pt x="586752" y="171094"/>
                  </a:lnTo>
                  <a:lnTo>
                    <a:pt x="580999" y="171475"/>
                  </a:lnTo>
                  <a:lnTo>
                    <a:pt x="578967" y="172199"/>
                  </a:lnTo>
                  <a:lnTo>
                    <a:pt x="578993" y="177927"/>
                  </a:lnTo>
                  <a:lnTo>
                    <a:pt x="581367" y="178117"/>
                  </a:lnTo>
                  <a:lnTo>
                    <a:pt x="596709" y="178104"/>
                  </a:lnTo>
                  <a:lnTo>
                    <a:pt x="614578" y="176898"/>
                  </a:lnTo>
                  <a:lnTo>
                    <a:pt x="617677" y="177088"/>
                  </a:lnTo>
                  <a:close/>
                </a:path>
                <a:path w="622300" h="514350">
                  <a:moveTo>
                    <a:pt x="621753" y="292671"/>
                  </a:moveTo>
                  <a:lnTo>
                    <a:pt x="621271" y="286613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04"/>
                  </a:lnTo>
                  <a:lnTo>
                    <a:pt x="575767" y="293687"/>
                  </a:lnTo>
                  <a:lnTo>
                    <a:pt x="578561" y="295783"/>
                  </a:lnTo>
                  <a:lnTo>
                    <a:pt x="580110" y="295605"/>
                  </a:lnTo>
                  <a:lnTo>
                    <a:pt x="620522" y="293370"/>
                  </a:lnTo>
                  <a:lnTo>
                    <a:pt x="620915" y="293052"/>
                  </a:lnTo>
                  <a:lnTo>
                    <a:pt x="621753" y="292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78599" y="6043325"/>
            <a:ext cx="1421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2019-20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56659" y="7224678"/>
            <a:ext cx="755269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entiona</a:t>
            </a:r>
            <a:r>
              <a:rPr sz="2000" dirty="0">
                <a:latin typeface="Source Sans Pro"/>
                <a:cs typeface="Source Sans Pro"/>
              </a:rPr>
              <a:t>l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26BCB7"/>
                </a:solidFill>
                <a:latin typeface="Source Sans Pro Black"/>
                <a:cs typeface="Source Sans Pro Black"/>
              </a:rPr>
              <a:t>sel</a:t>
            </a:r>
            <a:r>
              <a:rPr sz="2800" b="1" spc="-110" dirty="0">
                <a:solidFill>
                  <a:srgbClr val="26BCB7"/>
                </a:solidFill>
                <a:latin typeface="Source Sans Pro Black"/>
                <a:cs typeface="Source Sans Pro Black"/>
              </a:rPr>
              <a:t>f</a:t>
            </a:r>
            <a:r>
              <a:rPr sz="2800" b="1" spc="-50" dirty="0">
                <a:solidFill>
                  <a:srgbClr val="26BCB7"/>
                </a:solidFill>
                <a:latin typeface="Source Sans Pro Black"/>
                <a:cs typeface="Source Sans Pro Black"/>
              </a:rPr>
              <a:t>-harm</a:t>
            </a:r>
            <a:r>
              <a:rPr sz="1575" baseline="-10582" dirty="0">
                <a:latin typeface="Source Sans Pro"/>
                <a:cs typeface="Source Sans Pro"/>
              </a:rPr>
              <a:t>1 </a:t>
            </a:r>
            <a:r>
              <a:rPr sz="1575" spc="-82" baseline="-10582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2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0" dirty="0">
                <a:latin typeface="Source Sans Pro"/>
                <a:cs typeface="Source Sans Pro"/>
              </a:rPr>
              <a:t> r</a:t>
            </a:r>
            <a:r>
              <a:rPr sz="2000" spc="-20" dirty="0">
                <a:latin typeface="Source Sans Pro"/>
                <a:cs typeface="Source Sans Pro"/>
              </a:rPr>
              <a:t>esponsibl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f</a:t>
            </a:r>
            <a:r>
              <a:rPr sz="2000" spc="-2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 Black"/>
                <a:cs typeface="Source Sans Pro Black"/>
              </a:rPr>
              <a:t>3,09</a:t>
            </a:r>
            <a:r>
              <a:rPr sz="2800" b="1" spc="10" dirty="0">
                <a:solidFill>
                  <a:srgbClr val="26BCB7"/>
                </a:solidFill>
                <a:latin typeface="Source Sans Pro Black"/>
                <a:cs typeface="Source Sans Pro Black"/>
              </a:rPr>
              <a:t>4</a:t>
            </a:r>
            <a:r>
              <a:rPr sz="2800" b="1" spc="-110" dirty="0">
                <a:solidFill>
                  <a:srgbClr val="26BCB7"/>
                </a:solidFill>
                <a:latin typeface="Source Sans Pro Black"/>
                <a:cs typeface="Source Sans Pro Black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hospi</a:t>
            </a:r>
            <a:r>
              <a:rPr sz="2000" spc="-65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alis</a:t>
            </a:r>
            <a:r>
              <a:rPr sz="2000" spc="-5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tions.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81965" y="5824386"/>
            <a:ext cx="7217409" cy="8369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indent="-635">
              <a:lnSpc>
                <a:spcPts val="3000"/>
              </a:lnSpc>
              <a:spcBef>
                <a:spcPts val="520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26,22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8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 Islander people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men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behaviou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diso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de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1426194" y="5810814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8.6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451506" y="6461054"/>
            <a:ext cx="17837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all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426194" y="7041614"/>
            <a:ext cx="1238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0.5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 dirty="0">
              <a:latin typeface="Source Sans Pro Black"/>
              <a:cs typeface="Source Sans Pro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451594" y="7691854"/>
            <a:ext cx="17837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all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hospitalisations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0882721" y="5715000"/>
            <a:ext cx="353060" cy="1066165"/>
            <a:chOff x="10882721" y="5985743"/>
            <a:chExt cx="353060" cy="1066165"/>
          </a:xfrm>
        </p:grpSpPr>
        <p:sp>
          <p:nvSpPr>
            <p:cNvPr id="35" name="object 35"/>
            <p:cNvSpPr/>
            <p:nvPr/>
          </p:nvSpPr>
          <p:spPr>
            <a:xfrm>
              <a:off x="10885896" y="5988918"/>
              <a:ext cx="194945" cy="1059815"/>
            </a:xfrm>
            <a:custGeom>
              <a:avLst/>
              <a:gdLst/>
              <a:ahLst/>
              <a:cxnLst/>
              <a:rect l="l" t="t" r="r" b="b"/>
              <a:pathLst>
                <a:path w="194945" h="1059815">
                  <a:moveTo>
                    <a:pt x="0" y="0"/>
                  </a:moveTo>
                  <a:lnTo>
                    <a:pt x="194398" y="0"/>
                  </a:lnTo>
                  <a:lnTo>
                    <a:pt x="194398" y="505726"/>
                  </a:lnTo>
                  <a:lnTo>
                    <a:pt x="194398" y="1059548"/>
                  </a:lnTo>
                  <a:lnTo>
                    <a:pt x="0" y="1059548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83470" y="652626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207121" y="651356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0882721" y="6945795"/>
            <a:ext cx="353060" cy="1066165"/>
            <a:chOff x="10882721" y="7216538"/>
            <a:chExt cx="353060" cy="1066165"/>
          </a:xfrm>
        </p:grpSpPr>
        <p:sp>
          <p:nvSpPr>
            <p:cNvPr id="39" name="object 39"/>
            <p:cNvSpPr/>
            <p:nvPr/>
          </p:nvSpPr>
          <p:spPr>
            <a:xfrm>
              <a:off x="10885896" y="7219713"/>
              <a:ext cx="194945" cy="1059815"/>
            </a:xfrm>
            <a:custGeom>
              <a:avLst/>
              <a:gdLst/>
              <a:ahLst/>
              <a:cxnLst/>
              <a:rect l="l" t="t" r="r" b="b"/>
              <a:pathLst>
                <a:path w="194945" h="1059815">
                  <a:moveTo>
                    <a:pt x="0" y="0"/>
                  </a:moveTo>
                  <a:lnTo>
                    <a:pt x="194398" y="0"/>
                  </a:lnTo>
                  <a:lnTo>
                    <a:pt x="194398" y="505726"/>
                  </a:lnTo>
                  <a:lnTo>
                    <a:pt x="194398" y="1059548"/>
                  </a:lnTo>
                  <a:lnTo>
                    <a:pt x="0" y="1059548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083470" y="775705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207121" y="774435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540501" y="497414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43</a:t>
            </a:fld>
            <a:endParaRPr dirty="0"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883226-A041-402E-8F88-79AF45863D5F}"/>
              </a:ext>
            </a:extLst>
          </p:cNvPr>
          <p:cNvGrpSpPr/>
          <p:nvPr/>
        </p:nvGrpSpPr>
        <p:grpSpPr>
          <a:xfrm>
            <a:off x="1651000" y="8114785"/>
            <a:ext cx="10780300" cy="343415"/>
            <a:chOff x="519572" y="6947639"/>
            <a:chExt cx="10780300" cy="343415"/>
          </a:xfrm>
        </p:grpSpPr>
        <p:sp>
          <p:nvSpPr>
            <p:cNvPr id="48" name="object 58">
              <a:extLst>
                <a:ext uri="{FF2B5EF4-FFF2-40B4-BE49-F238E27FC236}">
                  <a16:creationId xmlns:a16="http://schemas.microsoft.com/office/drawing/2014/main" id="{96152B28-6E83-47A3-B4CE-5EF6F319BE05}"/>
                </a:ext>
              </a:extLst>
            </p:cNvPr>
            <p:cNvSpPr txBox="1"/>
            <p:nvPr/>
          </p:nvSpPr>
          <p:spPr>
            <a:xfrm>
              <a:off x="519572" y="7047398"/>
              <a:ext cx="10780300" cy="2436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20979" marR="5080" indent="-208915">
                <a:lnSpc>
                  <a:spcPct val="100000"/>
                </a:lnSpc>
                <a:spcBef>
                  <a:spcPts val="100"/>
                </a:spcBef>
                <a:buAutoNum type="arabicPeriod"/>
                <a:tabLst>
                  <a:tab pos="221615" algn="l"/>
                </a:tabLst>
              </a:pPr>
              <a:r>
                <a:rPr lang="en-US" sz="1500" b="0" dirty="0">
                  <a:solidFill>
                    <a:srgbClr val="262626"/>
                  </a:solidFill>
                  <a:latin typeface="Source Sans Pro Light"/>
                  <a:cs typeface="Source Sans Pro Light"/>
                </a:rPr>
                <a:t>Intentional self-harm as a principal diagnosis for external causes of injury or poisoning for Aboriginal and Torres Strait Islander people.</a:t>
              </a:r>
              <a:endParaRPr sz="1500" dirty="0">
                <a:latin typeface="Source Sans Pro Light"/>
                <a:cs typeface="Source Sans Pro Light"/>
              </a:endParaRPr>
            </a:p>
          </p:txBody>
        </p:sp>
        <p:sp>
          <p:nvSpPr>
            <p:cNvPr id="49" name="object 59">
              <a:extLst>
                <a:ext uri="{FF2B5EF4-FFF2-40B4-BE49-F238E27FC236}">
                  <a16:creationId xmlns:a16="http://schemas.microsoft.com/office/drawing/2014/main" id="{C2487DB8-5FF4-4789-BD84-B0433DFEAE14}"/>
                </a:ext>
              </a:extLst>
            </p:cNvPr>
            <p:cNvSpPr/>
            <p:nvPr/>
          </p:nvSpPr>
          <p:spPr>
            <a:xfrm>
              <a:off x="544066" y="6947639"/>
              <a:ext cx="2160270" cy="0"/>
            </a:xfrm>
            <a:custGeom>
              <a:avLst/>
              <a:gdLst/>
              <a:ahLst/>
              <a:cxnLst/>
              <a:rect l="l" t="t" r="r" b="b"/>
              <a:pathLst>
                <a:path w="2160270">
                  <a:moveTo>
                    <a:pt x="0" y="0"/>
                  </a:moveTo>
                  <a:lnTo>
                    <a:pt x="2160003" y="0"/>
                  </a:lnTo>
                </a:path>
              </a:pathLst>
            </a:custGeom>
            <a:ln w="2540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9600" y="2153611"/>
            <a:ext cx="13089255" cy="1784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3010"/>
              </a:spcBef>
            </a:pPr>
            <a:r>
              <a:rPr sz="2000" dirty="0">
                <a:latin typeface="Source Sans Pro"/>
                <a:cs typeface="Source Sans Pro"/>
              </a:rPr>
              <a:t>In 2020,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19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7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peopl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die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om in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entional sel</a:t>
            </a: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-harm (suicide)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38100">
              <a:lnSpc>
                <a:spcPct val="100000"/>
              </a:lnSpc>
              <a:spcBef>
                <a:spcPts val="1240"/>
              </a:spcBef>
            </a:pPr>
            <a:r>
              <a:rPr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Suicide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was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the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5th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leading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cause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of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death</a:t>
            </a:r>
            <a:r>
              <a:rPr sz="2800" b="1" spc="-21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overall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2020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4552" y="4890697"/>
            <a:ext cx="7695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For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2016-2020,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age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groups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with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highest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rate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death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by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suicide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were: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85582" y="21599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24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408"/>
                </a:lnTo>
                <a:lnTo>
                  <a:pt x="100482" y="465696"/>
                </a:lnTo>
                <a:lnTo>
                  <a:pt x="101269" y="456996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62"/>
                </a:lnTo>
                <a:lnTo>
                  <a:pt x="88214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611" y="606806"/>
                </a:lnTo>
                <a:lnTo>
                  <a:pt x="93472" y="612902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57" y="609053"/>
                </a:lnTo>
                <a:lnTo>
                  <a:pt x="129463" y="607491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25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17" y="575843"/>
                </a:moveTo>
                <a:lnTo>
                  <a:pt x="328777" y="570014"/>
                </a:lnTo>
                <a:lnTo>
                  <a:pt x="328599" y="562775"/>
                </a:lnTo>
                <a:lnTo>
                  <a:pt x="324294" y="556145"/>
                </a:lnTo>
                <a:lnTo>
                  <a:pt x="314896" y="556463"/>
                </a:lnTo>
                <a:lnTo>
                  <a:pt x="310299" y="562483"/>
                </a:lnTo>
                <a:lnTo>
                  <a:pt x="310654" y="575564"/>
                </a:lnTo>
                <a:lnTo>
                  <a:pt x="314096" y="579843"/>
                </a:lnTo>
                <a:lnTo>
                  <a:pt x="325145" y="579818"/>
                </a:lnTo>
                <a:lnTo>
                  <a:pt x="328917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45" y="365213"/>
                </a:moveTo>
                <a:lnTo>
                  <a:pt x="336334" y="361061"/>
                </a:lnTo>
                <a:lnTo>
                  <a:pt x="331685" y="354672"/>
                </a:lnTo>
                <a:lnTo>
                  <a:pt x="328752" y="353034"/>
                </a:lnTo>
                <a:lnTo>
                  <a:pt x="320014" y="355142"/>
                </a:lnTo>
                <a:lnTo>
                  <a:pt x="317792" y="358292"/>
                </a:lnTo>
                <a:lnTo>
                  <a:pt x="319112" y="369239"/>
                </a:lnTo>
                <a:lnTo>
                  <a:pt x="322961" y="373126"/>
                </a:lnTo>
                <a:lnTo>
                  <a:pt x="330187" y="373291"/>
                </a:lnTo>
                <a:lnTo>
                  <a:pt x="331254" y="372605"/>
                </a:lnTo>
                <a:lnTo>
                  <a:pt x="334518" y="371551"/>
                </a:lnTo>
                <a:lnTo>
                  <a:pt x="338645" y="365213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44445" y="6379173"/>
            <a:ext cx="4641850" cy="8115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080"/>
              </a:lnSpc>
              <a:spcBef>
                <a:spcPts val="120"/>
              </a:spcBef>
            </a:pPr>
            <a:r>
              <a:rPr sz="2800" b="1" spc="-45" dirty="0">
                <a:solidFill>
                  <a:srgbClr val="1399C9"/>
                </a:solidFill>
                <a:latin typeface="Source Sans Pro"/>
                <a:cs typeface="Source Sans Pro"/>
              </a:rPr>
              <a:t>W</a:t>
            </a:r>
            <a:r>
              <a:rPr sz="28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800" b="1" spc="-2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85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onsi</a:t>
            </a:r>
            <a:r>
              <a:rPr sz="2000" spc="-80" dirty="0">
                <a:latin typeface="Source Sans Pro"/>
                <a:cs typeface="Source Sans Pro"/>
              </a:rPr>
              <a:t>s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entl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-85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the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ts val="3080"/>
              </a:lnSpc>
            </a:pP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highe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h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13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800" b="1" spc="-105" dirty="0">
                <a:solidFill>
                  <a:srgbClr val="9ED298"/>
                </a:solidFill>
                <a:latin typeface="Source Sans Pro"/>
                <a:cs typeface="Source Sans Pro"/>
              </a:rPr>
              <a:t>at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suicide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33131" y="6351106"/>
            <a:ext cx="599598" cy="8191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99150" y="4144298"/>
            <a:ext cx="12750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Suicid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as: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8949" y="3830011"/>
            <a:ext cx="66363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baseline="-4629" dirty="0">
                <a:solidFill>
                  <a:srgbClr val="1399C9"/>
                </a:solidFill>
                <a:latin typeface="Source Sans Pro Black"/>
                <a:cs typeface="Source Sans Pro Black"/>
              </a:rPr>
              <a:t>x3</a:t>
            </a:r>
            <a:r>
              <a:rPr sz="7200" b="1" spc="-75" baseline="-462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mo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li</a:t>
            </a:r>
            <a:r>
              <a:rPr sz="2000" spc="-80" dirty="0">
                <a:latin typeface="Source Sans Pro"/>
                <a:cs typeface="Source Sans Pro"/>
              </a:rPr>
              <a:t>k</a:t>
            </a:r>
            <a:r>
              <a:rPr sz="2000" spc="-4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b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c</a:t>
            </a:r>
            <a:r>
              <a:rPr sz="2000" spc="-40" dirty="0">
                <a:latin typeface="Source Sans Pro"/>
                <a:cs typeface="Source Sans Pro"/>
              </a:rPr>
              <a:t>aus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d</a:t>
            </a:r>
            <a:r>
              <a:rPr sz="2000" spc="-70" dirty="0">
                <a:latin typeface="Source Sans Pro"/>
                <a:cs typeface="Source Sans Pro"/>
              </a:rPr>
              <a:t>ea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male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f</a:t>
            </a:r>
            <a:r>
              <a:rPr sz="2000" spc="-40" dirty="0">
                <a:latin typeface="Source Sans Pro"/>
                <a:cs typeface="Source Sans Pro"/>
              </a:rPr>
              <a:t>emales.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2568" y="4051312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34" y="433070"/>
                </a:moveTo>
                <a:lnTo>
                  <a:pt x="120269" y="425462"/>
                </a:lnTo>
                <a:lnTo>
                  <a:pt x="117436" y="427126"/>
                </a:lnTo>
                <a:lnTo>
                  <a:pt x="116649" y="428828"/>
                </a:lnTo>
                <a:lnTo>
                  <a:pt x="117132" y="432193"/>
                </a:lnTo>
                <a:lnTo>
                  <a:pt x="117830" y="433552"/>
                </a:lnTo>
                <a:lnTo>
                  <a:pt x="120319" y="435787"/>
                </a:lnTo>
                <a:lnTo>
                  <a:pt x="121856" y="436130"/>
                </a:lnTo>
                <a:lnTo>
                  <a:pt x="125107" y="434670"/>
                </a:lnTo>
                <a:lnTo>
                  <a:pt x="126034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62" y="498106"/>
                </a:moveTo>
                <a:lnTo>
                  <a:pt x="128066" y="496582"/>
                </a:lnTo>
                <a:lnTo>
                  <a:pt x="127711" y="494995"/>
                </a:lnTo>
                <a:lnTo>
                  <a:pt x="126352" y="491972"/>
                </a:lnTo>
                <a:lnTo>
                  <a:pt x="124955" y="491324"/>
                </a:lnTo>
                <a:lnTo>
                  <a:pt x="121564" y="491693"/>
                </a:lnTo>
                <a:lnTo>
                  <a:pt x="120611" y="492696"/>
                </a:lnTo>
                <a:lnTo>
                  <a:pt x="119138" y="497166"/>
                </a:lnTo>
                <a:lnTo>
                  <a:pt x="120548" y="500862"/>
                </a:lnTo>
                <a:lnTo>
                  <a:pt x="125882" y="503275"/>
                </a:lnTo>
                <a:lnTo>
                  <a:pt x="128117" y="501929"/>
                </a:lnTo>
                <a:lnTo>
                  <a:pt x="128333" y="498627"/>
                </a:lnTo>
                <a:lnTo>
                  <a:pt x="128320" y="498182"/>
                </a:lnTo>
                <a:lnTo>
                  <a:pt x="128562" y="498106"/>
                </a:lnTo>
                <a:close/>
              </a:path>
              <a:path w="575945" h="579120">
                <a:moveTo>
                  <a:pt x="128790" y="394804"/>
                </a:moveTo>
                <a:lnTo>
                  <a:pt x="128549" y="393738"/>
                </a:lnTo>
                <a:lnTo>
                  <a:pt x="128422" y="392620"/>
                </a:lnTo>
                <a:lnTo>
                  <a:pt x="127152" y="389115"/>
                </a:lnTo>
                <a:lnTo>
                  <a:pt x="125450" y="388035"/>
                </a:lnTo>
                <a:lnTo>
                  <a:pt x="120510" y="388480"/>
                </a:lnTo>
                <a:lnTo>
                  <a:pt x="118427" y="390258"/>
                </a:lnTo>
                <a:lnTo>
                  <a:pt x="117703" y="394627"/>
                </a:lnTo>
                <a:lnTo>
                  <a:pt x="118110" y="396557"/>
                </a:lnTo>
                <a:lnTo>
                  <a:pt x="120180" y="399846"/>
                </a:lnTo>
                <a:lnTo>
                  <a:pt x="121602" y="400431"/>
                </a:lnTo>
                <a:lnTo>
                  <a:pt x="123736" y="400075"/>
                </a:lnTo>
                <a:lnTo>
                  <a:pt x="124079" y="399834"/>
                </a:lnTo>
                <a:lnTo>
                  <a:pt x="127215" y="399846"/>
                </a:lnTo>
                <a:lnTo>
                  <a:pt x="128765" y="397103"/>
                </a:lnTo>
                <a:lnTo>
                  <a:pt x="128790" y="394804"/>
                </a:lnTo>
                <a:close/>
              </a:path>
              <a:path w="575945" h="579120">
                <a:moveTo>
                  <a:pt x="149860" y="370116"/>
                </a:moveTo>
                <a:lnTo>
                  <a:pt x="149644" y="369189"/>
                </a:lnTo>
                <a:lnTo>
                  <a:pt x="149555" y="368058"/>
                </a:lnTo>
                <a:lnTo>
                  <a:pt x="148501" y="365633"/>
                </a:lnTo>
                <a:lnTo>
                  <a:pt x="147307" y="364820"/>
                </a:lnTo>
                <a:lnTo>
                  <a:pt x="143992" y="364972"/>
                </a:lnTo>
                <a:lnTo>
                  <a:pt x="142862" y="365887"/>
                </a:lnTo>
                <a:lnTo>
                  <a:pt x="141300" y="369773"/>
                </a:lnTo>
                <a:lnTo>
                  <a:pt x="141770" y="372097"/>
                </a:lnTo>
                <a:lnTo>
                  <a:pt x="143979" y="375424"/>
                </a:lnTo>
                <a:lnTo>
                  <a:pt x="145148" y="375996"/>
                </a:lnTo>
                <a:lnTo>
                  <a:pt x="148221" y="375437"/>
                </a:lnTo>
                <a:lnTo>
                  <a:pt x="149237" y="374408"/>
                </a:lnTo>
                <a:lnTo>
                  <a:pt x="149860" y="372059"/>
                </a:lnTo>
                <a:lnTo>
                  <a:pt x="149783" y="371157"/>
                </a:lnTo>
                <a:lnTo>
                  <a:pt x="149860" y="370116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56" y="352691"/>
                </a:moveTo>
                <a:lnTo>
                  <a:pt x="181216" y="348576"/>
                </a:lnTo>
                <a:lnTo>
                  <a:pt x="179781" y="347395"/>
                </a:lnTo>
                <a:lnTo>
                  <a:pt x="176593" y="347446"/>
                </a:lnTo>
                <a:lnTo>
                  <a:pt x="175006" y="348780"/>
                </a:lnTo>
                <a:lnTo>
                  <a:pt x="174510" y="351002"/>
                </a:lnTo>
                <a:lnTo>
                  <a:pt x="174510" y="351536"/>
                </a:lnTo>
                <a:lnTo>
                  <a:pt x="174485" y="351815"/>
                </a:lnTo>
                <a:lnTo>
                  <a:pt x="174612" y="353542"/>
                </a:lnTo>
                <a:lnTo>
                  <a:pt x="174891" y="354977"/>
                </a:lnTo>
                <a:lnTo>
                  <a:pt x="177215" y="357276"/>
                </a:lnTo>
                <a:lnTo>
                  <a:pt x="178435" y="357352"/>
                </a:lnTo>
                <a:lnTo>
                  <a:pt x="181775" y="354774"/>
                </a:lnTo>
                <a:lnTo>
                  <a:pt x="182156" y="352691"/>
                </a:lnTo>
                <a:close/>
              </a:path>
              <a:path w="575945" h="579120">
                <a:moveTo>
                  <a:pt x="184429" y="173850"/>
                </a:moveTo>
                <a:lnTo>
                  <a:pt x="183680" y="170243"/>
                </a:lnTo>
                <a:lnTo>
                  <a:pt x="181635" y="168681"/>
                </a:lnTo>
                <a:lnTo>
                  <a:pt x="177723" y="169291"/>
                </a:lnTo>
                <a:lnTo>
                  <a:pt x="176504" y="170980"/>
                </a:lnTo>
                <a:lnTo>
                  <a:pt x="176428" y="173393"/>
                </a:lnTo>
                <a:lnTo>
                  <a:pt x="176657" y="174383"/>
                </a:lnTo>
                <a:lnTo>
                  <a:pt x="176758" y="175425"/>
                </a:lnTo>
                <a:lnTo>
                  <a:pt x="177711" y="177736"/>
                </a:lnTo>
                <a:lnTo>
                  <a:pt x="178777" y="178612"/>
                </a:lnTo>
                <a:lnTo>
                  <a:pt x="181952" y="178765"/>
                </a:lnTo>
                <a:lnTo>
                  <a:pt x="182930" y="177825"/>
                </a:lnTo>
                <a:lnTo>
                  <a:pt x="184340" y="175234"/>
                </a:lnTo>
                <a:lnTo>
                  <a:pt x="184429" y="173850"/>
                </a:lnTo>
                <a:close/>
              </a:path>
              <a:path w="575945" h="579120">
                <a:moveTo>
                  <a:pt x="186817" y="250520"/>
                </a:moveTo>
                <a:lnTo>
                  <a:pt x="186664" y="248094"/>
                </a:lnTo>
                <a:lnTo>
                  <a:pt x="186486" y="247446"/>
                </a:lnTo>
                <a:lnTo>
                  <a:pt x="186309" y="246265"/>
                </a:lnTo>
                <a:lnTo>
                  <a:pt x="185864" y="245198"/>
                </a:lnTo>
                <a:lnTo>
                  <a:pt x="185267" y="243700"/>
                </a:lnTo>
                <a:lnTo>
                  <a:pt x="183883" y="242836"/>
                </a:lnTo>
                <a:lnTo>
                  <a:pt x="181089" y="243255"/>
                </a:lnTo>
                <a:lnTo>
                  <a:pt x="179895" y="244144"/>
                </a:lnTo>
                <a:lnTo>
                  <a:pt x="179387" y="247078"/>
                </a:lnTo>
                <a:lnTo>
                  <a:pt x="179349" y="248704"/>
                </a:lnTo>
                <a:lnTo>
                  <a:pt x="180276" y="252323"/>
                </a:lnTo>
                <a:lnTo>
                  <a:pt x="181940" y="253187"/>
                </a:lnTo>
                <a:lnTo>
                  <a:pt x="185547" y="252399"/>
                </a:lnTo>
                <a:lnTo>
                  <a:pt x="186817" y="250520"/>
                </a:lnTo>
                <a:close/>
              </a:path>
              <a:path w="575945" h="579120">
                <a:moveTo>
                  <a:pt x="197523" y="288264"/>
                </a:moveTo>
                <a:lnTo>
                  <a:pt x="197485" y="285623"/>
                </a:lnTo>
                <a:lnTo>
                  <a:pt x="197192" y="284746"/>
                </a:lnTo>
                <a:lnTo>
                  <a:pt x="196799" y="283006"/>
                </a:lnTo>
                <a:lnTo>
                  <a:pt x="195199" y="279755"/>
                </a:lnTo>
                <a:lnTo>
                  <a:pt x="193522" y="279184"/>
                </a:lnTo>
                <a:lnTo>
                  <a:pt x="190550" y="280098"/>
                </a:lnTo>
                <a:lnTo>
                  <a:pt x="189560" y="281533"/>
                </a:lnTo>
                <a:lnTo>
                  <a:pt x="189674" y="285800"/>
                </a:lnTo>
                <a:lnTo>
                  <a:pt x="190969" y="287769"/>
                </a:lnTo>
                <a:lnTo>
                  <a:pt x="193446" y="290322"/>
                </a:lnTo>
                <a:lnTo>
                  <a:pt x="194564" y="290512"/>
                </a:lnTo>
                <a:lnTo>
                  <a:pt x="196913" y="289458"/>
                </a:lnTo>
                <a:lnTo>
                  <a:pt x="197523" y="288264"/>
                </a:lnTo>
                <a:close/>
              </a:path>
              <a:path w="575945" h="579120">
                <a:moveTo>
                  <a:pt x="200050" y="142519"/>
                </a:moveTo>
                <a:lnTo>
                  <a:pt x="199567" y="141071"/>
                </a:lnTo>
                <a:lnTo>
                  <a:pt x="199199" y="139573"/>
                </a:lnTo>
                <a:lnTo>
                  <a:pt x="197993" y="136893"/>
                </a:lnTo>
                <a:lnTo>
                  <a:pt x="196799" y="136182"/>
                </a:lnTo>
                <a:lnTo>
                  <a:pt x="193776" y="136385"/>
                </a:lnTo>
                <a:lnTo>
                  <a:pt x="192493" y="137121"/>
                </a:lnTo>
                <a:lnTo>
                  <a:pt x="191897" y="138645"/>
                </a:lnTo>
                <a:lnTo>
                  <a:pt x="190855" y="141401"/>
                </a:lnTo>
                <a:lnTo>
                  <a:pt x="191389" y="144030"/>
                </a:lnTo>
                <a:lnTo>
                  <a:pt x="193509" y="147624"/>
                </a:lnTo>
                <a:lnTo>
                  <a:pt x="194868" y="148005"/>
                </a:lnTo>
                <a:lnTo>
                  <a:pt x="197853" y="147180"/>
                </a:lnTo>
                <a:lnTo>
                  <a:pt x="199859" y="144437"/>
                </a:lnTo>
                <a:lnTo>
                  <a:pt x="200050" y="142519"/>
                </a:lnTo>
                <a:close/>
              </a:path>
              <a:path w="575945" h="579120">
                <a:moveTo>
                  <a:pt x="210248" y="338556"/>
                </a:moveTo>
                <a:lnTo>
                  <a:pt x="208140" y="336677"/>
                </a:lnTo>
                <a:lnTo>
                  <a:pt x="204800" y="336727"/>
                </a:lnTo>
                <a:lnTo>
                  <a:pt x="203517" y="336854"/>
                </a:lnTo>
                <a:lnTo>
                  <a:pt x="201993" y="337223"/>
                </a:lnTo>
                <a:lnTo>
                  <a:pt x="200507" y="340423"/>
                </a:lnTo>
                <a:lnTo>
                  <a:pt x="200825" y="341947"/>
                </a:lnTo>
                <a:lnTo>
                  <a:pt x="202476" y="343763"/>
                </a:lnTo>
                <a:lnTo>
                  <a:pt x="202831" y="344322"/>
                </a:lnTo>
                <a:lnTo>
                  <a:pt x="204431" y="346290"/>
                </a:lnTo>
                <a:lnTo>
                  <a:pt x="206425" y="346595"/>
                </a:lnTo>
                <a:lnTo>
                  <a:pt x="208610" y="344055"/>
                </a:lnTo>
                <a:lnTo>
                  <a:pt x="209448" y="342607"/>
                </a:lnTo>
                <a:lnTo>
                  <a:pt x="210248" y="338556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43" y="111645"/>
                </a:moveTo>
                <a:lnTo>
                  <a:pt x="223100" y="108229"/>
                </a:lnTo>
                <a:lnTo>
                  <a:pt x="221348" y="106946"/>
                </a:lnTo>
                <a:lnTo>
                  <a:pt x="218401" y="106857"/>
                </a:lnTo>
                <a:lnTo>
                  <a:pt x="217081" y="107746"/>
                </a:lnTo>
                <a:lnTo>
                  <a:pt x="216217" y="110109"/>
                </a:lnTo>
                <a:lnTo>
                  <a:pt x="216141" y="110998"/>
                </a:lnTo>
                <a:lnTo>
                  <a:pt x="215950" y="111925"/>
                </a:lnTo>
                <a:lnTo>
                  <a:pt x="216192" y="112903"/>
                </a:lnTo>
                <a:lnTo>
                  <a:pt x="216293" y="113944"/>
                </a:lnTo>
                <a:lnTo>
                  <a:pt x="217449" y="116573"/>
                </a:lnTo>
                <a:lnTo>
                  <a:pt x="219075" y="117055"/>
                </a:lnTo>
                <a:lnTo>
                  <a:pt x="222694" y="115252"/>
                </a:lnTo>
                <a:lnTo>
                  <a:pt x="224243" y="111645"/>
                </a:lnTo>
                <a:close/>
              </a:path>
              <a:path w="575945" h="579120">
                <a:moveTo>
                  <a:pt x="226707" y="369430"/>
                </a:moveTo>
                <a:lnTo>
                  <a:pt x="224485" y="370700"/>
                </a:lnTo>
                <a:lnTo>
                  <a:pt x="225437" y="370268"/>
                </a:lnTo>
                <a:lnTo>
                  <a:pt x="226707" y="369430"/>
                </a:lnTo>
                <a:close/>
              </a:path>
              <a:path w="575945" h="579120">
                <a:moveTo>
                  <a:pt x="260045" y="95669"/>
                </a:moveTo>
                <a:lnTo>
                  <a:pt x="258648" y="91668"/>
                </a:lnTo>
                <a:lnTo>
                  <a:pt x="257263" y="90563"/>
                </a:lnTo>
                <a:lnTo>
                  <a:pt x="254025" y="90639"/>
                </a:lnTo>
                <a:lnTo>
                  <a:pt x="252425" y="92049"/>
                </a:lnTo>
                <a:lnTo>
                  <a:pt x="251929" y="94297"/>
                </a:lnTo>
                <a:lnTo>
                  <a:pt x="251904" y="94729"/>
                </a:lnTo>
                <a:lnTo>
                  <a:pt x="251853" y="95072"/>
                </a:lnTo>
                <a:lnTo>
                  <a:pt x="252095" y="96875"/>
                </a:lnTo>
                <a:lnTo>
                  <a:pt x="252374" y="98552"/>
                </a:lnTo>
                <a:lnTo>
                  <a:pt x="255143" y="100482"/>
                </a:lnTo>
                <a:lnTo>
                  <a:pt x="256222" y="100469"/>
                </a:lnTo>
                <a:lnTo>
                  <a:pt x="259295" y="98082"/>
                </a:lnTo>
                <a:lnTo>
                  <a:pt x="260045" y="95669"/>
                </a:lnTo>
                <a:close/>
              </a:path>
              <a:path w="575945" h="579120">
                <a:moveTo>
                  <a:pt x="302056" y="96456"/>
                </a:moveTo>
                <a:lnTo>
                  <a:pt x="301332" y="93992"/>
                </a:lnTo>
                <a:lnTo>
                  <a:pt x="299732" y="90728"/>
                </a:lnTo>
                <a:lnTo>
                  <a:pt x="298729" y="89903"/>
                </a:lnTo>
                <a:lnTo>
                  <a:pt x="295706" y="89890"/>
                </a:lnTo>
                <a:lnTo>
                  <a:pt x="294513" y="90614"/>
                </a:lnTo>
                <a:lnTo>
                  <a:pt x="293395" y="92760"/>
                </a:lnTo>
                <a:lnTo>
                  <a:pt x="293243" y="93726"/>
                </a:lnTo>
                <a:lnTo>
                  <a:pt x="292963" y="94615"/>
                </a:lnTo>
                <a:lnTo>
                  <a:pt x="293268" y="95694"/>
                </a:lnTo>
                <a:lnTo>
                  <a:pt x="293408" y="96735"/>
                </a:lnTo>
                <a:lnTo>
                  <a:pt x="295109" y="100368"/>
                </a:lnTo>
                <a:lnTo>
                  <a:pt x="298538" y="100965"/>
                </a:lnTo>
                <a:lnTo>
                  <a:pt x="301866" y="97840"/>
                </a:lnTo>
                <a:lnTo>
                  <a:pt x="302056" y="96456"/>
                </a:lnTo>
                <a:close/>
              </a:path>
              <a:path w="575945" h="579120">
                <a:moveTo>
                  <a:pt x="335457" y="109994"/>
                </a:moveTo>
                <a:lnTo>
                  <a:pt x="335394" y="106756"/>
                </a:lnTo>
                <a:lnTo>
                  <a:pt x="335051" y="105460"/>
                </a:lnTo>
                <a:lnTo>
                  <a:pt x="333235" y="101765"/>
                </a:lnTo>
                <a:lnTo>
                  <a:pt x="330149" y="101422"/>
                </a:lnTo>
                <a:lnTo>
                  <a:pt x="327571" y="104686"/>
                </a:lnTo>
                <a:lnTo>
                  <a:pt x="327240" y="106019"/>
                </a:lnTo>
                <a:lnTo>
                  <a:pt x="326707" y="107188"/>
                </a:lnTo>
                <a:lnTo>
                  <a:pt x="327152" y="108661"/>
                </a:lnTo>
                <a:lnTo>
                  <a:pt x="327367" y="109994"/>
                </a:lnTo>
                <a:lnTo>
                  <a:pt x="328904" y="113055"/>
                </a:lnTo>
                <a:lnTo>
                  <a:pt x="330720" y="113525"/>
                </a:lnTo>
                <a:lnTo>
                  <a:pt x="334632" y="111683"/>
                </a:lnTo>
                <a:lnTo>
                  <a:pt x="335457" y="109994"/>
                </a:lnTo>
                <a:close/>
              </a:path>
              <a:path w="575945" h="579120">
                <a:moveTo>
                  <a:pt x="363461" y="136677"/>
                </a:moveTo>
                <a:lnTo>
                  <a:pt x="363448" y="134251"/>
                </a:lnTo>
                <a:lnTo>
                  <a:pt x="362724" y="132969"/>
                </a:lnTo>
                <a:lnTo>
                  <a:pt x="359613" y="131394"/>
                </a:lnTo>
                <a:lnTo>
                  <a:pt x="358152" y="131762"/>
                </a:lnTo>
                <a:lnTo>
                  <a:pt x="355523" y="133794"/>
                </a:lnTo>
                <a:lnTo>
                  <a:pt x="354914" y="135153"/>
                </a:lnTo>
                <a:lnTo>
                  <a:pt x="355752" y="139255"/>
                </a:lnTo>
                <a:lnTo>
                  <a:pt x="357111" y="140639"/>
                </a:lnTo>
                <a:lnTo>
                  <a:pt x="360718" y="141376"/>
                </a:lnTo>
                <a:lnTo>
                  <a:pt x="361696" y="141071"/>
                </a:lnTo>
                <a:lnTo>
                  <a:pt x="362864" y="138696"/>
                </a:lnTo>
                <a:lnTo>
                  <a:pt x="363220" y="137337"/>
                </a:lnTo>
                <a:lnTo>
                  <a:pt x="363461" y="136677"/>
                </a:lnTo>
                <a:close/>
              </a:path>
              <a:path w="575945" h="579120">
                <a:moveTo>
                  <a:pt x="366928" y="303161"/>
                </a:moveTo>
                <a:lnTo>
                  <a:pt x="366915" y="301028"/>
                </a:lnTo>
                <a:lnTo>
                  <a:pt x="366814" y="300304"/>
                </a:lnTo>
                <a:lnTo>
                  <a:pt x="366623" y="299567"/>
                </a:lnTo>
                <a:lnTo>
                  <a:pt x="366699" y="296926"/>
                </a:lnTo>
                <a:lnTo>
                  <a:pt x="365785" y="295808"/>
                </a:lnTo>
                <a:lnTo>
                  <a:pt x="362242" y="294767"/>
                </a:lnTo>
                <a:lnTo>
                  <a:pt x="360565" y="295236"/>
                </a:lnTo>
                <a:lnTo>
                  <a:pt x="357479" y="298932"/>
                </a:lnTo>
                <a:lnTo>
                  <a:pt x="357835" y="303822"/>
                </a:lnTo>
                <a:lnTo>
                  <a:pt x="361238" y="306832"/>
                </a:lnTo>
                <a:lnTo>
                  <a:pt x="362966" y="306984"/>
                </a:lnTo>
                <a:lnTo>
                  <a:pt x="366293" y="304965"/>
                </a:lnTo>
                <a:lnTo>
                  <a:pt x="366928" y="303161"/>
                </a:lnTo>
                <a:close/>
              </a:path>
              <a:path w="575945" h="579120">
                <a:moveTo>
                  <a:pt x="367068" y="264134"/>
                </a:moveTo>
                <a:lnTo>
                  <a:pt x="366649" y="259511"/>
                </a:lnTo>
                <a:lnTo>
                  <a:pt x="363321" y="257187"/>
                </a:lnTo>
                <a:lnTo>
                  <a:pt x="362356" y="257238"/>
                </a:lnTo>
                <a:lnTo>
                  <a:pt x="359841" y="258864"/>
                </a:lnTo>
                <a:lnTo>
                  <a:pt x="358990" y="260413"/>
                </a:lnTo>
                <a:lnTo>
                  <a:pt x="358724" y="262432"/>
                </a:lnTo>
                <a:lnTo>
                  <a:pt x="359156" y="263575"/>
                </a:lnTo>
                <a:lnTo>
                  <a:pt x="359422" y="264845"/>
                </a:lnTo>
                <a:lnTo>
                  <a:pt x="361213" y="267627"/>
                </a:lnTo>
                <a:lnTo>
                  <a:pt x="363575" y="267716"/>
                </a:lnTo>
                <a:lnTo>
                  <a:pt x="367068" y="264134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20" y="324408"/>
                </a:moveTo>
                <a:lnTo>
                  <a:pt x="377875" y="319976"/>
                </a:lnTo>
                <a:lnTo>
                  <a:pt x="376986" y="319303"/>
                </a:lnTo>
                <a:lnTo>
                  <a:pt x="375056" y="319278"/>
                </a:lnTo>
                <a:lnTo>
                  <a:pt x="372364" y="319239"/>
                </a:lnTo>
                <a:lnTo>
                  <a:pt x="370725" y="320675"/>
                </a:lnTo>
                <a:lnTo>
                  <a:pt x="370598" y="324510"/>
                </a:lnTo>
                <a:lnTo>
                  <a:pt x="370776" y="325729"/>
                </a:lnTo>
                <a:lnTo>
                  <a:pt x="371779" y="328396"/>
                </a:lnTo>
                <a:lnTo>
                  <a:pt x="373164" y="328866"/>
                </a:lnTo>
                <a:lnTo>
                  <a:pt x="377456" y="327418"/>
                </a:lnTo>
                <a:lnTo>
                  <a:pt x="379120" y="324408"/>
                </a:lnTo>
                <a:close/>
              </a:path>
              <a:path w="575945" h="579120">
                <a:moveTo>
                  <a:pt x="379933" y="177673"/>
                </a:moveTo>
                <a:lnTo>
                  <a:pt x="376186" y="172961"/>
                </a:lnTo>
                <a:lnTo>
                  <a:pt x="374243" y="172923"/>
                </a:lnTo>
                <a:lnTo>
                  <a:pt x="371894" y="175526"/>
                </a:lnTo>
                <a:lnTo>
                  <a:pt x="371462" y="176784"/>
                </a:lnTo>
                <a:lnTo>
                  <a:pt x="371208" y="178371"/>
                </a:lnTo>
                <a:lnTo>
                  <a:pt x="371652" y="179514"/>
                </a:lnTo>
                <a:lnTo>
                  <a:pt x="371932" y="180746"/>
                </a:lnTo>
                <a:lnTo>
                  <a:pt x="372579" y="181762"/>
                </a:lnTo>
                <a:lnTo>
                  <a:pt x="373545" y="183222"/>
                </a:lnTo>
                <a:lnTo>
                  <a:pt x="375297" y="183438"/>
                </a:lnTo>
                <a:lnTo>
                  <a:pt x="379387" y="180060"/>
                </a:lnTo>
                <a:lnTo>
                  <a:pt x="379933" y="177673"/>
                </a:lnTo>
                <a:close/>
              </a:path>
              <a:path w="575945" h="579120">
                <a:moveTo>
                  <a:pt x="405206" y="338213"/>
                </a:moveTo>
                <a:lnTo>
                  <a:pt x="402971" y="336003"/>
                </a:lnTo>
                <a:lnTo>
                  <a:pt x="400507" y="336016"/>
                </a:lnTo>
                <a:lnTo>
                  <a:pt x="398106" y="336029"/>
                </a:lnTo>
                <a:lnTo>
                  <a:pt x="396278" y="337705"/>
                </a:lnTo>
                <a:lnTo>
                  <a:pt x="396621" y="342849"/>
                </a:lnTo>
                <a:lnTo>
                  <a:pt x="398094" y="344284"/>
                </a:lnTo>
                <a:lnTo>
                  <a:pt x="403415" y="344512"/>
                </a:lnTo>
                <a:lnTo>
                  <a:pt x="405180" y="342646"/>
                </a:lnTo>
                <a:lnTo>
                  <a:pt x="405206" y="338213"/>
                </a:lnTo>
                <a:close/>
              </a:path>
              <a:path w="575945" h="579120">
                <a:moveTo>
                  <a:pt x="435216" y="358381"/>
                </a:moveTo>
                <a:lnTo>
                  <a:pt x="434721" y="356857"/>
                </a:lnTo>
                <a:lnTo>
                  <a:pt x="434327" y="355295"/>
                </a:lnTo>
                <a:lnTo>
                  <a:pt x="433209" y="352666"/>
                </a:lnTo>
                <a:lnTo>
                  <a:pt x="432193" y="352005"/>
                </a:lnTo>
                <a:lnTo>
                  <a:pt x="429564" y="352361"/>
                </a:lnTo>
                <a:lnTo>
                  <a:pt x="428713" y="353072"/>
                </a:lnTo>
                <a:lnTo>
                  <a:pt x="427482" y="356323"/>
                </a:lnTo>
                <a:lnTo>
                  <a:pt x="428002" y="358686"/>
                </a:lnTo>
                <a:lnTo>
                  <a:pt x="429895" y="360464"/>
                </a:lnTo>
                <a:lnTo>
                  <a:pt x="432041" y="362775"/>
                </a:lnTo>
                <a:lnTo>
                  <a:pt x="434035" y="362369"/>
                </a:lnTo>
                <a:lnTo>
                  <a:pt x="434911" y="359664"/>
                </a:lnTo>
                <a:lnTo>
                  <a:pt x="434911" y="359054"/>
                </a:lnTo>
                <a:lnTo>
                  <a:pt x="434987" y="358482"/>
                </a:lnTo>
                <a:lnTo>
                  <a:pt x="435216" y="358381"/>
                </a:lnTo>
                <a:close/>
              </a:path>
              <a:path w="575945" h="579120">
                <a:moveTo>
                  <a:pt x="450532" y="390385"/>
                </a:moveTo>
                <a:lnTo>
                  <a:pt x="450303" y="389229"/>
                </a:lnTo>
                <a:lnTo>
                  <a:pt x="450189" y="388048"/>
                </a:lnTo>
                <a:lnTo>
                  <a:pt x="449313" y="385572"/>
                </a:lnTo>
                <a:lnTo>
                  <a:pt x="448030" y="384937"/>
                </a:lnTo>
                <a:lnTo>
                  <a:pt x="442849" y="387261"/>
                </a:lnTo>
                <a:lnTo>
                  <a:pt x="441642" y="390220"/>
                </a:lnTo>
                <a:lnTo>
                  <a:pt x="445414" y="394754"/>
                </a:lnTo>
                <a:lnTo>
                  <a:pt x="446557" y="395236"/>
                </a:lnTo>
                <a:lnTo>
                  <a:pt x="449376" y="394322"/>
                </a:lnTo>
                <a:lnTo>
                  <a:pt x="450253" y="393293"/>
                </a:lnTo>
                <a:lnTo>
                  <a:pt x="450469" y="391299"/>
                </a:lnTo>
                <a:lnTo>
                  <a:pt x="450430" y="390855"/>
                </a:lnTo>
                <a:lnTo>
                  <a:pt x="450430" y="390410"/>
                </a:lnTo>
                <a:close/>
              </a:path>
              <a:path w="575945" h="579120">
                <a:moveTo>
                  <a:pt x="456958" y="430999"/>
                </a:moveTo>
                <a:lnTo>
                  <a:pt x="456615" y="430060"/>
                </a:lnTo>
                <a:lnTo>
                  <a:pt x="456349" y="428828"/>
                </a:lnTo>
                <a:lnTo>
                  <a:pt x="454774" y="426186"/>
                </a:lnTo>
                <a:lnTo>
                  <a:pt x="453263" y="426046"/>
                </a:lnTo>
                <a:lnTo>
                  <a:pt x="449618" y="428929"/>
                </a:lnTo>
                <a:lnTo>
                  <a:pt x="449186" y="430834"/>
                </a:lnTo>
                <a:lnTo>
                  <a:pt x="450964" y="434733"/>
                </a:lnTo>
                <a:lnTo>
                  <a:pt x="451891" y="435571"/>
                </a:lnTo>
                <a:lnTo>
                  <a:pt x="454672" y="435648"/>
                </a:lnTo>
                <a:lnTo>
                  <a:pt x="456006" y="434644"/>
                </a:lnTo>
                <a:lnTo>
                  <a:pt x="456717" y="432625"/>
                </a:lnTo>
                <a:lnTo>
                  <a:pt x="456768" y="431952"/>
                </a:lnTo>
                <a:lnTo>
                  <a:pt x="456958" y="430999"/>
                </a:lnTo>
                <a:close/>
              </a:path>
              <a:path w="575945" h="579120">
                <a:moveTo>
                  <a:pt x="457454" y="467029"/>
                </a:moveTo>
                <a:lnTo>
                  <a:pt x="457415" y="465277"/>
                </a:lnTo>
                <a:lnTo>
                  <a:pt x="456704" y="463702"/>
                </a:lnTo>
                <a:lnTo>
                  <a:pt x="454291" y="461479"/>
                </a:lnTo>
                <a:lnTo>
                  <a:pt x="452894" y="461416"/>
                </a:lnTo>
                <a:lnTo>
                  <a:pt x="450430" y="463245"/>
                </a:lnTo>
                <a:lnTo>
                  <a:pt x="449021" y="464096"/>
                </a:lnTo>
                <a:lnTo>
                  <a:pt x="448183" y="467893"/>
                </a:lnTo>
                <a:lnTo>
                  <a:pt x="448513" y="469696"/>
                </a:lnTo>
                <a:lnTo>
                  <a:pt x="451446" y="472236"/>
                </a:lnTo>
                <a:lnTo>
                  <a:pt x="453047" y="472427"/>
                </a:lnTo>
                <a:lnTo>
                  <a:pt x="456323" y="471170"/>
                </a:lnTo>
                <a:lnTo>
                  <a:pt x="457415" y="469252"/>
                </a:lnTo>
                <a:lnTo>
                  <a:pt x="457454" y="467029"/>
                </a:lnTo>
                <a:close/>
              </a:path>
              <a:path w="575945" h="579120">
                <a:moveTo>
                  <a:pt x="457619" y="502386"/>
                </a:moveTo>
                <a:lnTo>
                  <a:pt x="457250" y="499452"/>
                </a:lnTo>
                <a:lnTo>
                  <a:pt x="456768" y="498043"/>
                </a:lnTo>
                <a:lnTo>
                  <a:pt x="454888" y="495020"/>
                </a:lnTo>
                <a:lnTo>
                  <a:pt x="452158" y="494919"/>
                </a:lnTo>
                <a:lnTo>
                  <a:pt x="450011" y="497611"/>
                </a:lnTo>
                <a:lnTo>
                  <a:pt x="449719" y="498881"/>
                </a:lnTo>
                <a:lnTo>
                  <a:pt x="449224" y="499999"/>
                </a:lnTo>
                <a:lnTo>
                  <a:pt x="449681" y="501434"/>
                </a:lnTo>
                <a:lnTo>
                  <a:pt x="449897" y="502767"/>
                </a:lnTo>
                <a:lnTo>
                  <a:pt x="451548" y="505891"/>
                </a:lnTo>
                <a:lnTo>
                  <a:pt x="453821" y="506247"/>
                </a:lnTo>
                <a:lnTo>
                  <a:pt x="456895" y="503821"/>
                </a:lnTo>
                <a:lnTo>
                  <a:pt x="457619" y="502386"/>
                </a:lnTo>
                <a:close/>
              </a:path>
              <a:path w="575945" h="579120">
                <a:moveTo>
                  <a:pt x="575868" y="281139"/>
                </a:moveTo>
                <a:lnTo>
                  <a:pt x="575500" y="271018"/>
                </a:lnTo>
                <a:lnTo>
                  <a:pt x="574586" y="260946"/>
                </a:lnTo>
                <a:lnTo>
                  <a:pt x="568134" y="223062"/>
                </a:lnTo>
                <a:lnTo>
                  <a:pt x="568134" y="299389"/>
                </a:lnTo>
                <a:lnTo>
                  <a:pt x="567575" y="310248"/>
                </a:lnTo>
                <a:lnTo>
                  <a:pt x="560285" y="353225"/>
                </a:lnTo>
                <a:lnTo>
                  <a:pt x="543280" y="403352"/>
                </a:lnTo>
                <a:lnTo>
                  <a:pt x="524522" y="437997"/>
                </a:lnTo>
                <a:lnTo>
                  <a:pt x="500075" y="470801"/>
                </a:lnTo>
                <a:lnTo>
                  <a:pt x="468147" y="502272"/>
                </a:lnTo>
                <a:lnTo>
                  <a:pt x="440423" y="523100"/>
                </a:lnTo>
                <a:lnTo>
                  <a:pt x="437159" y="523100"/>
                </a:lnTo>
                <a:lnTo>
                  <a:pt x="435965" y="530720"/>
                </a:lnTo>
                <a:lnTo>
                  <a:pt x="435254" y="520560"/>
                </a:lnTo>
                <a:lnTo>
                  <a:pt x="434848" y="518020"/>
                </a:lnTo>
                <a:lnTo>
                  <a:pt x="434759" y="511670"/>
                </a:lnTo>
                <a:lnTo>
                  <a:pt x="434797" y="487540"/>
                </a:lnTo>
                <a:lnTo>
                  <a:pt x="434924" y="483730"/>
                </a:lnTo>
                <a:lnTo>
                  <a:pt x="435025" y="476110"/>
                </a:lnTo>
                <a:lnTo>
                  <a:pt x="434797" y="474840"/>
                </a:lnTo>
                <a:lnTo>
                  <a:pt x="433476" y="451980"/>
                </a:lnTo>
                <a:lnTo>
                  <a:pt x="432955" y="441820"/>
                </a:lnTo>
                <a:lnTo>
                  <a:pt x="433031" y="432930"/>
                </a:lnTo>
                <a:lnTo>
                  <a:pt x="431482" y="418960"/>
                </a:lnTo>
                <a:lnTo>
                  <a:pt x="429869" y="411340"/>
                </a:lnTo>
                <a:lnTo>
                  <a:pt x="428282" y="402450"/>
                </a:lnTo>
                <a:lnTo>
                  <a:pt x="427837" y="401180"/>
                </a:lnTo>
                <a:lnTo>
                  <a:pt x="427761" y="400634"/>
                </a:lnTo>
                <a:lnTo>
                  <a:pt x="427761" y="525640"/>
                </a:lnTo>
                <a:lnTo>
                  <a:pt x="422325" y="529450"/>
                </a:lnTo>
                <a:lnTo>
                  <a:pt x="397395" y="542150"/>
                </a:lnTo>
                <a:lnTo>
                  <a:pt x="391642" y="545960"/>
                </a:lnTo>
                <a:lnTo>
                  <a:pt x="391490" y="548500"/>
                </a:lnTo>
                <a:lnTo>
                  <a:pt x="388912" y="544690"/>
                </a:lnTo>
                <a:lnTo>
                  <a:pt x="387743" y="552310"/>
                </a:lnTo>
                <a:lnTo>
                  <a:pt x="387007" y="545960"/>
                </a:lnTo>
                <a:lnTo>
                  <a:pt x="380809" y="551040"/>
                </a:lnTo>
                <a:lnTo>
                  <a:pt x="379298" y="552310"/>
                </a:lnTo>
                <a:lnTo>
                  <a:pt x="372440" y="552310"/>
                </a:lnTo>
                <a:lnTo>
                  <a:pt x="368922" y="553580"/>
                </a:lnTo>
                <a:lnTo>
                  <a:pt x="363550" y="553580"/>
                </a:lnTo>
                <a:lnTo>
                  <a:pt x="361683" y="551040"/>
                </a:lnTo>
                <a:lnTo>
                  <a:pt x="360387" y="549770"/>
                </a:lnTo>
                <a:lnTo>
                  <a:pt x="358241" y="547230"/>
                </a:lnTo>
                <a:lnTo>
                  <a:pt x="357860" y="545960"/>
                </a:lnTo>
                <a:lnTo>
                  <a:pt x="357784" y="539610"/>
                </a:lnTo>
                <a:lnTo>
                  <a:pt x="356793" y="533260"/>
                </a:lnTo>
                <a:lnTo>
                  <a:pt x="351485" y="492620"/>
                </a:lnTo>
                <a:lnTo>
                  <a:pt x="351358" y="485000"/>
                </a:lnTo>
                <a:lnTo>
                  <a:pt x="350126" y="468490"/>
                </a:lnTo>
                <a:lnTo>
                  <a:pt x="347675" y="438010"/>
                </a:lnTo>
                <a:lnTo>
                  <a:pt x="347522" y="436740"/>
                </a:lnTo>
                <a:lnTo>
                  <a:pt x="346900" y="436740"/>
                </a:lnTo>
                <a:lnTo>
                  <a:pt x="346595" y="441820"/>
                </a:lnTo>
                <a:lnTo>
                  <a:pt x="346062" y="446900"/>
                </a:lnTo>
                <a:lnTo>
                  <a:pt x="346049" y="483730"/>
                </a:lnTo>
                <a:lnTo>
                  <a:pt x="345922" y="506590"/>
                </a:lnTo>
                <a:lnTo>
                  <a:pt x="346265" y="512940"/>
                </a:lnTo>
                <a:lnTo>
                  <a:pt x="351078" y="547230"/>
                </a:lnTo>
                <a:lnTo>
                  <a:pt x="350748" y="548500"/>
                </a:lnTo>
                <a:lnTo>
                  <a:pt x="349453" y="551040"/>
                </a:lnTo>
                <a:lnTo>
                  <a:pt x="348919" y="552310"/>
                </a:lnTo>
                <a:lnTo>
                  <a:pt x="346633" y="557390"/>
                </a:lnTo>
                <a:lnTo>
                  <a:pt x="343674" y="558660"/>
                </a:lnTo>
                <a:lnTo>
                  <a:pt x="336169" y="558660"/>
                </a:lnTo>
                <a:lnTo>
                  <a:pt x="333082" y="559930"/>
                </a:lnTo>
                <a:lnTo>
                  <a:pt x="327406" y="559930"/>
                </a:lnTo>
                <a:lnTo>
                  <a:pt x="324840" y="561200"/>
                </a:lnTo>
                <a:lnTo>
                  <a:pt x="315074" y="563740"/>
                </a:lnTo>
                <a:lnTo>
                  <a:pt x="271665" y="563740"/>
                </a:lnTo>
                <a:lnTo>
                  <a:pt x="268795" y="562470"/>
                </a:lnTo>
                <a:lnTo>
                  <a:pt x="253504" y="562470"/>
                </a:lnTo>
                <a:lnTo>
                  <a:pt x="244754" y="561200"/>
                </a:lnTo>
                <a:lnTo>
                  <a:pt x="235673" y="561200"/>
                </a:lnTo>
                <a:lnTo>
                  <a:pt x="231952" y="559930"/>
                </a:lnTo>
                <a:lnTo>
                  <a:pt x="228130" y="557390"/>
                </a:lnTo>
                <a:lnTo>
                  <a:pt x="224231" y="557390"/>
                </a:lnTo>
                <a:lnTo>
                  <a:pt x="221881" y="556120"/>
                </a:lnTo>
                <a:lnTo>
                  <a:pt x="221259" y="556120"/>
                </a:lnTo>
                <a:lnTo>
                  <a:pt x="218109" y="551040"/>
                </a:lnTo>
                <a:lnTo>
                  <a:pt x="216890" y="547230"/>
                </a:lnTo>
                <a:lnTo>
                  <a:pt x="219583" y="535800"/>
                </a:lnTo>
                <a:lnTo>
                  <a:pt x="220408" y="528675"/>
                </a:lnTo>
                <a:lnTo>
                  <a:pt x="220281" y="524421"/>
                </a:lnTo>
                <a:lnTo>
                  <a:pt x="219900" y="516750"/>
                </a:lnTo>
                <a:lnTo>
                  <a:pt x="219506" y="512940"/>
                </a:lnTo>
                <a:lnTo>
                  <a:pt x="219252" y="498970"/>
                </a:lnTo>
                <a:lnTo>
                  <a:pt x="219011" y="481190"/>
                </a:lnTo>
                <a:lnTo>
                  <a:pt x="218782" y="468490"/>
                </a:lnTo>
                <a:lnTo>
                  <a:pt x="218605" y="460870"/>
                </a:lnTo>
                <a:lnTo>
                  <a:pt x="218059" y="451980"/>
                </a:lnTo>
                <a:lnTo>
                  <a:pt x="217449" y="440550"/>
                </a:lnTo>
                <a:lnTo>
                  <a:pt x="216966" y="432930"/>
                </a:lnTo>
                <a:lnTo>
                  <a:pt x="216458" y="432930"/>
                </a:lnTo>
                <a:lnTo>
                  <a:pt x="216281" y="434200"/>
                </a:lnTo>
                <a:lnTo>
                  <a:pt x="215849" y="436740"/>
                </a:lnTo>
                <a:lnTo>
                  <a:pt x="214655" y="472300"/>
                </a:lnTo>
                <a:lnTo>
                  <a:pt x="214223" y="479920"/>
                </a:lnTo>
                <a:lnTo>
                  <a:pt x="213702" y="483730"/>
                </a:lnTo>
                <a:lnTo>
                  <a:pt x="213309" y="498970"/>
                </a:lnTo>
                <a:lnTo>
                  <a:pt x="212737" y="525640"/>
                </a:lnTo>
                <a:lnTo>
                  <a:pt x="212115" y="543420"/>
                </a:lnTo>
                <a:lnTo>
                  <a:pt x="212458" y="544690"/>
                </a:lnTo>
                <a:lnTo>
                  <a:pt x="211035" y="548500"/>
                </a:lnTo>
                <a:lnTo>
                  <a:pt x="209270" y="551040"/>
                </a:lnTo>
                <a:lnTo>
                  <a:pt x="207873" y="552310"/>
                </a:lnTo>
                <a:lnTo>
                  <a:pt x="207098" y="553580"/>
                </a:lnTo>
                <a:lnTo>
                  <a:pt x="206438" y="553580"/>
                </a:lnTo>
                <a:lnTo>
                  <a:pt x="200393" y="552310"/>
                </a:lnTo>
                <a:lnTo>
                  <a:pt x="195376" y="551040"/>
                </a:lnTo>
                <a:lnTo>
                  <a:pt x="189750" y="549770"/>
                </a:lnTo>
                <a:lnTo>
                  <a:pt x="189128" y="548500"/>
                </a:lnTo>
                <a:lnTo>
                  <a:pt x="188645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793" y="542150"/>
                </a:lnTo>
                <a:lnTo>
                  <a:pt x="149936" y="539610"/>
                </a:lnTo>
                <a:lnTo>
                  <a:pt x="148221" y="535800"/>
                </a:lnTo>
                <a:lnTo>
                  <a:pt x="146189" y="533260"/>
                </a:lnTo>
                <a:lnTo>
                  <a:pt x="146113" y="531990"/>
                </a:lnTo>
                <a:lnTo>
                  <a:pt x="145897" y="529450"/>
                </a:lnTo>
                <a:lnTo>
                  <a:pt x="145681" y="526910"/>
                </a:lnTo>
                <a:lnTo>
                  <a:pt x="145440" y="519290"/>
                </a:lnTo>
                <a:lnTo>
                  <a:pt x="145338" y="511670"/>
                </a:lnTo>
                <a:lnTo>
                  <a:pt x="144424" y="490080"/>
                </a:lnTo>
                <a:lnTo>
                  <a:pt x="143954" y="480225"/>
                </a:lnTo>
                <a:lnTo>
                  <a:pt x="143954" y="529450"/>
                </a:lnTo>
                <a:lnTo>
                  <a:pt x="139420" y="529450"/>
                </a:lnTo>
                <a:lnTo>
                  <a:pt x="138798" y="528675"/>
                </a:lnTo>
                <a:lnTo>
                  <a:pt x="143954" y="529450"/>
                </a:lnTo>
                <a:lnTo>
                  <a:pt x="143954" y="480225"/>
                </a:lnTo>
                <a:lnTo>
                  <a:pt x="143395" y="468490"/>
                </a:lnTo>
                <a:lnTo>
                  <a:pt x="142989" y="458330"/>
                </a:lnTo>
                <a:lnTo>
                  <a:pt x="142798" y="451980"/>
                </a:lnTo>
                <a:lnTo>
                  <a:pt x="142811" y="446900"/>
                </a:lnTo>
                <a:lnTo>
                  <a:pt x="142963" y="441820"/>
                </a:lnTo>
                <a:lnTo>
                  <a:pt x="143167" y="429120"/>
                </a:lnTo>
                <a:lnTo>
                  <a:pt x="143548" y="425310"/>
                </a:lnTo>
                <a:lnTo>
                  <a:pt x="143941" y="420230"/>
                </a:lnTo>
                <a:lnTo>
                  <a:pt x="144310" y="418960"/>
                </a:lnTo>
                <a:lnTo>
                  <a:pt x="144678" y="412610"/>
                </a:lnTo>
                <a:lnTo>
                  <a:pt x="146469" y="407530"/>
                </a:lnTo>
                <a:lnTo>
                  <a:pt x="148844" y="399910"/>
                </a:lnTo>
                <a:lnTo>
                  <a:pt x="150279" y="397370"/>
                </a:lnTo>
                <a:lnTo>
                  <a:pt x="153060" y="393560"/>
                </a:lnTo>
                <a:lnTo>
                  <a:pt x="154686" y="391020"/>
                </a:lnTo>
                <a:lnTo>
                  <a:pt x="158229" y="389750"/>
                </a:lnTo>
                <a:lnTo>
                  <a:pt x="159550" y="388480"/>
                </a:lnTo>
                <a:lnTo>
                  <a:pt x="162572" y="387210"/>
                </a:lnTo>
                <a:lnTo>
                  <a:pt x="164211" y="387210"/>
                </a:lnTo>
                <a:lnTo>
                  <a:pt x="166839" y="385940"/>
                </a:lnTo>
                <a:lnTo>
                  <a:pt x="167894" y="385940"/>
                </a:lnTo>
                <a:lnTo>
                  <a:pt x="173164" y="384670"/>
                </a:lnTo>
                <a:lnTo>
                  <a:pt x="174244" y="383400"/>
                </a:lnTo>
                <a:lnTo>
                  <a:pt x="181698" y="383400"/>
                </a:lnTo>
                <a:lnTo>
                  <a:pt x="188468" y="382130"/>
                </a:lnTo>
                <a:lnTo>
                  <a:pt x="212458" y="382130"/>
                </a:lnTo>
                <a:lnTo>
                  <a:pt x="219214" y="380860"/>
                </a:lnTo>
                <a:lnTo>
                  <a:pt x="223608" y="380860"/>
                </a:lnTo>
                <a:lnTo>
                  <a:pt x="227584" y="378320"/>
                </a:lnTo>
                <a:lnTo>
                  <a:pt x="230581" y="374510"/>
                </a:lnTo>
                <a:lnTo>
                  <a:pt x="231203" y="374510"/>
                </a:lnTo>
                <a:lnTo>
                  <a:pt x="244132" y="341490"/>
                </a:lnTo>
                <a:lnTo>
                  <a:pt x="244005" y="333870"/>
                </a:lnTo>
                <a:lnTo>
                  <a:pt x="243852" y="331330"/>
                </a:lnTo>
                <a:lnTo>
                  <a:pt x="243014" y="328790"/>
                </a:lnTo>
                <a:lnTo>
                  <a:pt x="238569" y="323710"/>
                </a:lnTo>
                <a:lnTo>
                  <a:pt x="242887" y="323710"/>
                </a:lnTo>
                <a:lnTo>
                  <a:pt x="239890" y="317360"/>
                </a:lnTo>
                <a:lnTo>
                  <a:pt x="239547" y="317360"/>
                </a:lnTo>
                <a:lnTo>
                  <a:pt x="238785" y="313550"/>
                </a:lnTo>
                <a:lnTo>
                  <a:pt x="234607" y="311010"/>
                </a:lnTo>
                <a:lnTo>
                  <a:pt x="236816" y="312280"/>
                </a:lnTo>
                <a:lnTo>
                  <a:pt x="235686" y="311010"/>
                </a:lnTo>
                <a:lnTo>
                  <a:pt x="233400" y="308470"/>
                </a:lnTo>
                <a:lnTo>
                  <a:pt x="232841" y="307200"/>
                </a:lnTo>
                <a:lnTo>
                  <a:pt x="230047" y="305930"/>
                </a:lnTo>
                <a:lnTo>
                  <a:pt x="227558" y="303390"/>
                </a:lnTo>
                <a:lnTo>
                  <a:pt x="223329" y="299580"/>
                </a:lnTo>
                <a:lnTo>
                  <a:pt x="221246" y="297040"/>
                </a:lnTo>
                <a:lnTo>
                  <a:pt x="217385" y="289420"/>
                </a:lnTo>
                <a:lnTo>
                  <a:pt x="214896" y="285610"/>
                </a:lnTo>
                <a:lnTo>
                  <a:pt x="213652" y="280530"/>
                </a:lnTo>
                <a:lnTo>
                  <a:pt x="203530" y="242430"/>
                </a:lnTo>
                <a:lnTo>
                  <a:pt x="202717" y="238620"/>
                </a:lnTo>
                <a:lnTo>
                  <a:pt x="201777" y="231000"/>
                </a:lnTo>
                <a:lnTo>
                  <a:pt x="201701" y="228460"/>
                </a:lnTo>
                <a:lnTo>
                  <a:pt x="200037" y="217030"/>
                </a:lnTo>
                <a:lnTo>
                  <a:pt x="198716" y="209410"/>
                </a:lnTo>
                <a:lnTo>
                  <a:pt x="199732" y="192900"/>
                </a:lnTo>
                <a:lnTo>
                  <a:pt x="201091" y="186550"/>
                </a:lnTo>
                <a:lnTo>
                  <a:pt x="204533" y="171310"/>
                </a:lnTo>
                <a:lnTo>
                  <a:pt x="207187" y="162420"/>
                </a:lnTo>
                <a:lnTo>
                  <a:pt x="213080" y="150990"/>
                </a:lnTo>
                <a:lnTo>
                  <a:pt x="215531" y="145910"/>
                </a:lnTo>
                <a:lnTo>
                  <a:pt x="221208" y="137020"/>
                </a:lnTo>
                <a:lnTo>
                  <a:pt x="228104" y="129400"/>
                </a:lnTo>
                <a:lnTo>
                  <a:pt x="228815" y="128130"/>
                </a:lnTo>
                <a:lnTo>
                  <a:pt x="231330" y="126860"/>
                </a:lnTo>
                <a:lnTo>
                  <a:pt x="233692" y="124320"/>
                </a:lnTo>
                <a:lnTo>
                  <a:pt x="237998" y="121780"/>
                </a:lnTo>
                <a:lnTo>
                  <a:pt x="239344" y="120510"/>
                </a:lnTo>
                <a:lnTo>
                  <a:pt x="242125" y="117970"/>
                </a:lnTo>
                <a:lnTo>
                  <a:pt x="244055" y="116700"/>
                </a:lnTo>
                <a:lnTo>
                  <a:pt x="248272" y="116700"/>
                </a:lnTo>
                <a:lnTo>
                  <a:pt x="250342" y="115430"/>
                </a:lnTo>
                <a:lnTo>
                  <a:pt x="256209" y="112890"/>
                </a:lnTo>
                <a:lnTo>
                  <a:pt x="259956" y="111620"/>
                </a:lnTo>
                <a:lnTo>
                  <a:pt x="289306" y="111620"/>
                </a:lnTo>
                <a:lnTo>
                  <a:pt x="291160" y="112890"/>
                </a:lnTo>
                <a:lnTo>
                  <a:pt x="298704" y="114160"/>
                </a:lnTo>
                <a:lnTo>
                  <a:pt x="306006" y="116700"/>
                </a:lnTo>
                <a:lnTo>
                  <a:pt x="312966" y="120510"/>
                </a:lnTo>
                <a:lnTo>
                  <a:pt x="319468" y="124320"/>
                </a:lnTo>
                <a:lnTo>
                  <a:pt x="320217" y="125590"/>
                </a:lnTo>
                <a:lnTo>
                  <a:pt x="321043" y="125590"/>
                </a:lnTo>
                <a:lnTo>
                  <a:pt x="344576" y="153530"/>
                </a:lnTo>
                <a:lnTo>
                  <a:pt x="346303" y="157340"/>
                </a:lnTo>
                <a:lnTo>
                  <a:pt x="349554" y="167500"/>
                </a:lnTo>
                <a:lnTo>
                  <a:pt x="352120" y="173850"/>
                </a:lnTo>
                <a:lnTo>
                  <a:pt x="353034" y="187820"/>
                </a:lnTo>
                <a:lnTo>
                  <a:pt x="353860" y="194170"/>
                </a:lnTo>
                <a:lnTo>
                  <a:pt x="354926" y="204330"/>
                </a:lnTo>
                <a:lnTo>
                  <a:pt x="354901" y="208140"/>
                </a:lnTo>
                <a:lnTo>
                  <a:pt x="353898" y="214490"/>
                </a:lnTo>
                <a:lnTo>
                  <a:pt x="353466" y="215760"/>
                </a:lnTo>
                <a:lnTo>
                  <a:pt x="352894" y="225920"/>
                </a:lnTo>
                <a:lnTo>
                  <a:pt x="349592" y="241160"/>
                </a:lnTo>
                <a:lnTo>
                  <a:pt x="347980" y="244970"/>
                </a:lnTo>
                <a:lnTo>
                  <a:pt x="347726" y="247510"/>
                </a:lnTo>
                <a:lnTo>
                  <a:pt x="346824" y="251320"/>
                </a:lnTo>
                <a:lnTo>
                  <a:pt x="346417" y="252590"/>
                </a:lnTo>
                <a:lnTo>
                  <a:pt x="345821" y="255130"/>
                </a:lnTo>
                <a:lnTo>
                  <a:pt x="345503" y="255130"/>
                </a:lnTo>
                <a:lnTo>
                  <a:pt x="344373" y="261480"/>
                </a:lnTo>
                <a:lnTo>
                  <a:pt x="341680" y="267830"/>
                </a:lnTo>
                <a:lnTo>
                  <a:pt x="339369" y="275450"/>
                </a:lnTo>
                <a:lnTo>
                  <a:pt x="336105" y="283070"/>
                </a:lnTo>
                <a:lnTo>
                  <a:pt x="335127" y="288150"/>
                </a:lnTo>
                <a:lnTo>
                  <a:pt x="329412" y="297040"/>
                </a:lnTo>
                <a:lnTo>
                  <a:pt x="324777" y="305930"/>
                </a:lnTo>
                <a:lnTo>
                  <a:pt x="319836" y="309740"/>
                </a:lnTo>
                <a:lnTo>
                  <a:pt x="319824" y="318630"/>
                </a:lnTo>
                <a:lnTo>
                  <a:pt x="321602" y="327520"/>
                </a:lnTo>
                <a:lnTo>
                  <a:pt x="318808" y="323710"/>
                </a:lnTo>
                <a:lnTo>
                  <a:pt x="316725" y="336410"/>
                </a:lnTo>
                <a:lnTo>
                  <a:pt x="316699" y="344030"/>
                </a:lnTo>
                <a:lnTo>
                  <a:pt x="317106" y="352920"/>
                </a:lnTo>
                <a:lnTo>
                  <a:pt x="317461" y="355460"/>
                </a:lnTo>
                <a:lnTo>
                  <a:pt x="320522" y="363080"/>
                </a:lnTo>
                <a:lnTo>
                  <a:pt x="323037" y="366890"/>
                </a:lnTo>
                <a:lnTo>
                  <a:pt x="327444" y="374510"/>
                </a:lnTo>
                <a:lnTo>
                  <a:pt x="329488" y="375780"/>
                </a:lnTo>
                <a:lnTo>
                  <a:pt x="332092" y="375780"/>
                </a:lnTo>
                <a:lnTo>
                  <a:pt x="340436" y="377050"/>
                </a:lnTo>
                <a:lnTo>
                  <a:pt x="355650" y="377050"/>
                </a:lnTo>
                <a:lnTo>
                  <a:pt x="370878" y="378320"/>
                </a:lnTo>
                <a:lnTo>
                  <a:pt x="385660" y="378320"/>
                </a:lnTo>
                <a:lnTo>
                  <a:pt x="390283" y="380860"/>
                </a:lnTo>
                <a:lnTo>
                  <a:pt x="398068" y="382130"/>
                </a:lnTo>
                <a:lnTo>
                  <a:pt x="401307" y="383400"/>
                </a:lnTo>
                <a:lnTo>
                  <a:pt x="405345" y="384670"/>
                </a:lnTo>
                <a:lnTo>
                  <a:pt x="406133" y="384670"/>
                </a:lnTo>
                <a:lnTo>
                  <a:pt x="409194" y="388480"/>
                </a:lnTo>
                <a:lnTo>
                  <a:pt x="421474" y="418960"/>
                </a:lnTo>
                <a:lnTo>
                  <a:pt x="422808" y="426580"/>
                </a:lnTo>
                <a:lnTo>
                  <a:pt x="423672" y="430390"/>
                </a:lnTo>
                <a:lnTo>
                  <a:pt x="424103" y="438010"/>
                </a:lnTo>
                <a:lnTo>
                  <a:pt x="424345" y="441820"/>
                </a:lnTo>
                <a:lnTo>
                  <a:pt x="424726" y="449440"/>
                </a:lnTo>
                <a:lnTo>
                  <a:pt x="424954" y="454520"/>
                </a:lnTo>
                <a:lnTo>
                  <a:pt x="425399" y="468490"/>
                </a:lnTo>
                <a:lnTo>
                  <a:pt x="425792" y="490080"/>
                </a:lnTo>
                <a:lnTo>
                  <a:pt x="426453" y="518020"/>
                </a:lnTo>
                <a:lnTo>
                  <a:pt x="426567" y="520560"/>
                </a:lnTo>
                <a:lnTo>
                  <a:pt x="426732" y="523100"/>
                </a:lnTo>
                <a:lnTo>
                  <a:pt x="427761" y="525640"/>
                </a:lnTo>
                <a:lnTo>
                  <a:pt x="427761" y="400634"/>
                </a:lnTo>
                <a:lnTo>
                  <a:pt x="426961" y="394830"/>
                </a:lnTo>
                <a:lnTo>
                  <a:pt x="425361" y="391020"/>
                </a:lnTo>
                <a:lnTo>
                  <a:pt x="422998" y="385940"/>
                </a:lnTo>
                <a:lnTo>
                  <a:pt x="422427" y="385940"/>
                </a:lnTo>
                <a:lnTo>
                  <a:pt x="415366" y="380860"/>
                </a:lnTo>
                <a:lnTo>
                  <a:pt x="408114" y="377050"/>
                </a:lnTo>
                <a:lnTo>
                  <a:pt x="396557" y="375780"/>
                </a:lnTo>
                <a:lnTo>
                  <a:pt x="387223" y="370700"/>
                </a:lnTo>
                <a:lnTo>
                  <a:pt x="356844" y="370700"/>
                </a:lnTo>
                <a:lnTo>
                  <a:pt x="340309" y="369430"/>
                </a:lnTo>
                <a:lnTo>
                  <a:pt x="330873" y="364350"/>
                </a:lnTo>
                <a:lnTo>
                  <a:pt x="326377" y="356730"/>
                </a:lnTo>
                <a:lnTo>
                  <a:pt x="324383" y="349110"/>
                </a:lnTo>
                <a:lnTo>
                  <a:pt x="325145" y="335140"/>
                </a:lnTo>
                <a:lnTo>
                  <a:pt x="326237" y="331330"/>
                </a:lnTo>
                <a:lnTo>
                  <a:pt x="326974" y="327520"/>
                </a:lnTo>
                <a:lnTo>
                  <a:pt x="328206" y="321170"/>
                </a:lnTo>
                <a:lnTo>
                  <a:pt x="324954" y="316090"/>
                </a:lnTo>
                <a:lnTo>
                  <a:pt x="329920" y="309740"/>
                </a:lnTo>
                <a:lnTo>
                  <a:pt x="333133" y="304660"/>
                </a:lnTo>
                <a:lnTo>
                  <a:pt x="335699" y="302120"/>
                </a:lnTo>
                <a:lnTo>
                  <a:pt x="339420" y="295770"/>
                </a:lnTo>
                <a:lnTo>
                  <a:pt x="342138" y="288150"/>
                </a:lnTo>
                <a:lnTo>
                  <a:pt x="344436" y="280530"/>
                </a:lnTo>
                <a:lnTo>
                  <a:pt x="349326" y="267830"/>
                </a:lnTo>
                <a:lnTo>
                  <a:pt x="358140" y="223380"/>
                </a:lnTo>
                <a:lnTo>
                  <a:pt x="359079" y="219570"/>
                </a:lnTo>
                <a:lnTo>
                  <a:pt x="360540" y="210680"/>
                </a:lnTo>
                <a:lnTo>
                  <a:pt x="361467" y="204330"/>
                </a:lnTo>
                <a:lnTo>
                  <a:pt x="362839" y="191630"/>
                </a:lnTo>
                <a:lnTo>
                  <a:pt x="361937" y="184010"/>
                </a:lnTo>
                <a:lnTo>
                  <a:pt x="348411" y="142100"/>
                </a:lnTo>
                <a:lnTo>
                  <a:pt x="320230" y="116700"/>
                </a:lnTo>
                <a:lnTo>
                  <a:pt x="318312" y="115430"/>
                </a:lnTo>
                <a:lnTo>
                  <a:pt x="314121" y="111620"/>
                </a:lnTo>
                <a:lnTo>
                  <a:pt x="311569" y="110350"/>
                </a:lnTo>
                <a:lnTo>
                  <a:pt x="305142" y="109080"/>
                </a:lnTo>
                <a:lnTo>
                  <a:pt x="301510" y="109080"/>
                </a:lnTo>
                <a:lnTo>
                  <a:pt x="294030" y="106540"/>
                </a:lnTo>
                <a:lnTo>
                  <a:pt x="290131" y="105270"/>
                </a:lnTo>
                <a:lnTo>
                  <a:pt x="280187" y="102730"/>
                </a:lnTo>
                <a:lnTo>
                  <a:pt x="274053" y="101460"/>
                </a:lnTo>
                <a:lnTo>
                  <a:pt x="262750" y="104000"/>
                </a:lnTo>
                <a:lnTo>
                  <a:pt x="257911" y="105270"/>
                </a:lnTo>
                <a:lnTo>
                  <a:pt x="252704" y="107810"/>
                </a:lnTo>
                <a:lnTo>
                  <a:pt x="251764" y="107810"/>
                </a:lnTo>
                <a:lnTo>
                  <a:pt x="250037" y="109080"/>
                </a:lnTo>
                <a:lnTo>
                  <a:pt x="249110" y="109080"/>
                </a:lnTo>
                <a:lnTo>
                  <a:pt x="239128" y="112890"/>
                </a:lnTo>
                <a:lnTo>
                  <a:pt x="233565" y="116700"/>
                </a:lnTo>
                <a:lnTo>
                  <a:pt x="232105" y="116700"/>
                </a:lnTo>
                <a:lnTo>
                  <a:pt x="227482" y="120510"/>
                </a:lnTo>
                <a:lnTo>
                  <a:pt x="224243" y="123050"/>
                </a:lnTo>
                <a:lnTo>
                  <a:pt x="219786" y="126860"/>
                </a:lnTo>
                <a:lnTo>
                  <a:pt x="218668" y="128130"/>
                </a:lnTo>
                <a:lnTo>
                  <a:pt x="213779" y="131940"/>
                </a:lnTo>
                <a:lnTo>
                  <a:pt x="195630" y="167500"/>
                </a:lnTo>
                <a:lnTo>
                  <a:pt x="191274" y="204330"/>
                </a:lnTo>
                <a:lnTo>
                  <a:pt x="191287" y="210680"/>
                </a:lnTo>
                <a:lnTo>
                  <a:pt x="191871" y="217030"/>
                </a:lnTo>
                <a:lnTo>
                  <a:pt x="195326" y="233540"/>
                </a:lnTo>
                <a:lnTo>
                  <a:pt x="196634" y="241160"/>
                </a:lnTo>
                <a:lnTo>
                  <a:pt x="196608" y="243700"/>
                </a:lnTo>
                <a:lnTo>
                  <a:pt x="198158" y="255130"/>
                </a:lnTo>
                <a:lnTo>
                  <a:pt x="199364" y="261480"/>
                </a:lnTo>
                <a:lnTo>
                  <a:pt x="204165" y="272910"/>
                </a:lnTo>
                <a:lnTo>
                  <a:pt x="205524" y="277990"/>
                </a:lnTo>
                <a:lnTo>
                  <a:pt x="225793" y="311010"/>
                </a:lnTo>
                <a:lnTo>
                  <a:pt x="230225" y="314820"/>
                </a:lnTo>
                <a:lnTo>
                  <a:pt x="238315" y="323710"/>
                </a:lnTo>
                <a:lnTo>
                  <a:pt x="233641" y="326250"/>
                </a:lnTo>
                <a:lnTo>
                  <a:pt x="238493" y="331330"/>
                </a:lnTo>
                <a:lnTo>
                  <a:pt x="238493" y="335140"/>
                </a:lnTo>
                <a:lnTo>
                  <a:pt x="239280" y="336410"/>
                </a:lnTo>
                <a:lnTo>
                  <a:pt x="239064" y="340220"/>
                </a:lnTo>
                <a:lnTo>
                  <a:pt x="238506" y="344030"/>
                </a:lnTo>
                <a:lnTo>
                  <a:pt x="234200" y="352920"/>
                </a:lnTo>
                <a:lnTo>
                  <a:pt x="232422" y="358000"/>
                </a:lnTo>
                <a:lnTo>
                  <a:pt x="228955" y="364350"/>
                </a:lnTo>
                <a:lnTo>
                  <a:pt x="228828" y="364350"/>
                </a:lnTo>
                <a:lnTo>
                  <a:pt x="228384" y="366890"/>
                </a:lnTo>
                <a:lnTo>
                  <a:pt x="227990" y="368160"/>
                </a:lnTo>
                <a:lnTo>
                  <a:pt x="227584" y="368160"/>
                </a:lnTo>
                <a:lnTo>
                  <a:pt x="227266" y="369430"/>
                </a:lnTo>
                <a:lnTo>
                  <a:pt x="225437" y="370268"/>
                </a:lnTo>
                <a:lnTo>
                  <a:pt x="224777" y="370700"/>
                </a:lnTo>
                <a:lnTo>
                  <a:pt x="224485" y="370700"/>
                </a:lnTo>
                <a:lnTo>
                  <a:pt x="224193" y="370700"/>
                </a:lnTo>
                <a:lnTo>
                  <a:pt x="223723" y="371970"/>
                </a:lnTo>
                <a:lnTo>
                  <a:pt x="223202" y="371970"/>
                </a:lnTo>
                <a:lnTo>
                  <a:pt x="214452" y="373240"/>
                </a:lnTo>
                <a:lnTo>
                  <a:pt x="186156" y="375780"/>
                </a:lnTo>
                <a:lnTo>
                  <a:pt x="177190" y="375780"/>
                </a:lnTo>
                <a:lnTo>
                  <a:pt x="174942" y="377050"/>
                </a:lnTo>
                <a:lnTo>
                  <a:pt x="172681" y="377050"/>
                </a:lnTo>
                <a:lnTo>
                  <a:pt x="166446" y="378320"/>
                </a:lnTo>
                <a:lnTo>
                  <a:pt x="156603" y="382130"/>
                </a:lnTo>
                <a:lnTo>
                  <a:pt x="155054" y="383400"/>
                </a:lnTo>
                <a:lnTo>
                  <a:pt x="150266" y="388480"/>
                </a:lnTo>
                <a:lnTo>
                  <a:pt x="146608" y="392290"/>
                </a:lnTo>
                <a:lnTo>
                  <a:pt x="141681" y="398640"/>
                </a:lnTo>
                <a:lnTo>
                  <a:pt x="140690" y="401180"/>
                </a:lnTo>
                <a:lnTo>
                  <a:pt x="138861" y="404990"/>
                </a:lnTo>
                <a:lnTo>
                  <a:pt x="138531" y="406260"/>
                </a:lnTo>
                <a:lnTo>
                  <a:pt x="136474" y="411340"/>
                </a:lnTo>
                <a:lnTo>
                  <a:pt x="135699" y="413880"/>
                </a:lnTo>
                <a:lnTo>
                  <a:pt x="135305" y="422770"/>
                </a:lnTo>
                <a:lnTo>
                  <a:pt x="135026" y="425310"/>
                </a:lnTo>
                <a:lnTo>
                  <a:pt x="134912" y="441820"/>
                </a:lnTo>
                <a:lnTo>
                  <a:pt x="135153" y="472300"/>
                </a:lnTo>
                <a:lnTo>
                  <a:pt x="135267" y="482460"/>
                </a:lnTo>
                <a:lnTo>
                  <a:pt x="135394" y="507860"/>
                </a:lnTo>
                <a:lnTo>
                  <a:pt x="135178" y="511670"/>
                </a:lnTo>
                <a:lnTo>
                  <a:pt x="135051" y="521830"/>
                </a:lnTo>
                <a:lnTo>
                  <a:pt x="135331" y="524421"/>
                </a:lnTo>
                <a:lnTo>
                  <a:pt x="135369" y="525475"/>
                </a:lnTo>
                <a:lnTo>
                  <a:pt x="135293" y="524370"/>
                </a:lnTo>
                <a:lnTo>
                  <a:pt x="131165" y="519290"/>
                </a:lnTo>
                <a:lnTo>
                  <a:pt x="127812" y="519290"/>
                </a:lnTo>
                <a:lnTo>
                  <a:pt x="119557" y="513168"/>
                </a:lnTo>
                <a:lnTo>
                  <a:pt x="119557" y="520534"/>
                </a:lnTo>
                <a:lnTo>
                  <a:pt x="119392" y="520560"/>
                </a:lnTo>
                <a:lnTo>
                  <a:pt x="118935" y="520560"/>
                </a:lnTo>
                <a:lnTo>
                  <a:pt x="119557" y="520534"/>
                </a:lnTo>
                <a:lnTo>
                  <a:pt x="119557" y="513168"/>
                </a:lnTo>
                <a:lnTo>
                  <a:pt x="87388" y="484771"/>
                </a:lnTo>
                <a:lnTo>
                  <a:pt x="52362" y="441312"/>
                </a:lnTo>
                <a:lnTo>
                  <a:pt x="27597" y="395020"/>
                </a:lnTo>
                <a:lnTo>
                  <a:pt x="12687" y="347865"/>
                </a:lnTo>
                <a:lnTo>
                  <a:pt x="6578" y="299720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47" y="103746"/>
                </a:lnTo>
                <a:lnTo>
                  <a:pt x="110045" y="70916"/>
                </a:lnTo>
                <a:lnTo>
                  <a:pt x="144297" y="46888"/>
                </a:lnTo>
                <a:lnTo>
                  <a:pt x="181914" y="28587"/>
                </a:lnTo>
                <a:lnTo>
                  <a:pt x="224459" y="15151"/>
                </a:lnTo>
                <a:lnTo>
                  <a:pt x="268122" y="8750"/>
                </a:lnTo>
                <a:lnTo>
                  <a:pt x="282714" y="8178"/>
                </a:lnTo>
                <a:lnTo>
                  <a:pt x="297383" y="8407"/>
                </a:lnTo>
                <a:lnTo>
                  <a:pt x="338531" y="12992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80" y="64173"/>
                </a:lnTo>
                <a:lnTo>
                  <a:pt x="497662" y="102755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01" y="214350"/>
                </a:lnTo>
                <a:lnTo>
                  <a:pt x="566051" y="252679"/>
                </a:lnTo>
                <a:lnTo>
                  <a:pt x="568134" y="299389"/>
                </a:lnTo>
                <a:lnTo>
                  <a:pt x="568134" y="223062"/>
                </a:lnTo>
                <a:lnTo>
                  <a:pt x="549617" y="168287"/>
                </a:lnTo>
                <a:lnTo>
                  <a:pt x="530428" y="132435"/>
                </a:lnTo>
                <a:lnTo>
                  <a:pt x="494017" y="86702"/>
                </a:lnTo>
                <a:lnTo>
                  <a:pt x="457923" y="55689"/>
                </a:lnTo>
                <a:lnTo>
                  <a:pt x="413105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77" y="1066"/>
                </a:lnTo>
                <a:lnTo>
                  <a:pt x="221602" y="7785"/>
                </a:lnTo>
                <a:lnTo>
                  <a:pt x="172796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86" y="131838"/>
                </a:lnTo>
                <a:lnTo>
                  <a:pt x="14109" y="193713"/>
                </a:lnTo>
                <a:lnTo>
                  <a:pt x="4762" y="231190"/>
                </a:lnTo>
                <a:lnTo>
                  <a:pt x="0" y="284873"/>
                </a:lnTo>
                <a:lnTo>
                  <a:pt x="76" y="301993"/>
                </a:lnTo>
                <a:lnTo>
                  <a:pt x="7353" y="352666"/>
                </a:lnTo>
                <a:lnTo>
                  <a:pt x="19240" y="392176"/>
                </a:lnTo>
                <a:lnTo>
                  <a:pt x="38925" y="433578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61" y="523100"/>
                </a:lnTo>
                <a:lnTo>
                  <a:pt x="136537" y="533260"/>
                </a:lnTo>
                <a:lnTo>
                  <a:pt x="142913" y="537070"/>
                </a:lnTo>
                <a:lnTo>
                  <a:pt x="146037" y="539610"/>
                </a:lnTo>
                <a:lnTo>
                  <a:pt x="154216" y="547230"/>
                </a:lnTo>
                <a:lnTo>
                  <a:pt x="159270" y="551040"/>
                </a:lnTo>
                <a:lnTo>
                  <a:pt x="166192" y="553580"/>
                </a:lnTo>
                <a:lnTo>
                  <a:pt x="167132" y="553580"/>
                </a:lnTo>
                <a:lnTo>
                  <a:pt x="174536" y="557390"/>
                </a:lnTo>
                <a:lnTo>
                  <a:pt x="181635" y="559930"/>
                </a:lnTo>
                <a:lnTo>
                  <a:pt x="188988" y="561200"/>
                </a:lnTo>
                <a:lnTo>
                  <a:pt x="204114" y="566280"/>
                </a:lnTo>
                <a:lnTo>
                  <a:pt x="214718" y="570090"/>
                </a:lnTo>
                <a:lnTo>
                  <a:pt x="224891" y="572630"/>
                </a:lnTo>
                <a:lnTo>
                  <a:pt x="228879" y="573900"/>
                </a:lnTo>
                <a:lnTo>
                  <a:pt x="238531" y="575170"/>
                </a:lnTo>
                <a:lnTo>
                  <a:pt x="244170" y="576440"/>
                </a:lnTo>
                <a:lnTo>
                  <a:pt x="256070" y="577710"/>
                </a:lnTo>
                <a:lnTo>
                  <a:pt x="262432" y="577710"/>
                </a:lnTo>
                <a:lnTo>
                  <a:pt x="270840" y="578980"/>
                </a:lnTo>
                <a:lnTo>
                  <a:pt x="309981" y="578980"/>
                </a:lnTo>
                <a:lnTo>
                  <a:pt x="315429" y="577710"/>
                </a:lnTo>
                <a:lnTo>
                  <a:pt x="328536" y="575170"/>
                </a:lnTo>
                <a:lnTo>
                  <a:pt x="359003" y="570090"/>
                </a:lnTo>
                <a:lnTo>
                  <a:pt x="377367" y="563740"/>
                </a:lnTo>
                <a:lnTo>
                  <a:pt x="380961" y="562470"/>
                </a:lnTo>
                <a:lnTo>
                  <a:pt x="381965" y="561200"/>
                </a:lnTo>
                <a:lnTo>
                  <a:pt x="383019" y="561200"/>
                </a:lnTo>
                <a:lnTo>
                  <a:pt x="391731" y="558660"/>
                </a:lnTo>
                <a:lnTo>
                  <a:pt x="399415" y="556120"/>
                </a:lnTo>
                <a:lnTo>
                  <a:pt x="408813" y="553580"/>
                </a:lnTo>
                <a:lnTo>
                  <a:pt x="413499" y="552310"/>
                </a:lnTo>
                <a:lnTo>
                  <a:pt x="419074" y="548500"/>
                </a:lnTo>
                <a:lnTo>
                  <a:pt x="426288" y="542150"/>
                </a:lnTo>
                <a:lnTo>
                  <a:pt x="429044" y="539610"/>
                </a:lnTo>
                <a:lnTo>
                  <a:pt x="431596" y="538340"/>
                </a:lnTo>
                <a:lnTo>
                  <a:pt x="435457" y="535800"/>
                </a:lnTo>
                <a:lnTo>
                  <a:pt x="442734" y="530720"/>
                </a:lnTo>
                <a:lnTo>
                  <a:pt x="450024" y="525640"/>
                </a:lnTo>
                <a:lnTo>
                  <a:pt x="454075" y="523100"/>
                </a:lnTo>
                <a:lnTo>
                  <a:pt x="453783" y="523100"/>
                </a:lnTo>
                <a:lnTo>
                  <a:pt x="469544" y="511505"/>
                </a:lnTo>
                <a:lnTo>
                  <a:pt x="504228" y="478167"/>
                </a:lnTo>
                <a:lnTo>
                  <a:pt x="530212" y="443458"/>
                </a:lnTo>
                <a:lnTo>
                  <a:pt x="551764" y="403009"/>
                </a:lnTo>
                <a:lnTo>
                  <a:pt x="565454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68" y="28113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8556" y="4051312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70"/>
                </a:moveTo>
                <a:lnTo>
                  <a:pt x="120281" y="425462"/>
                </a:lnTo>
                <a:lnTo>
                  <a:pt x="117449" y="427126"/>
                </a:lnTo>
                <a:lnTo>
                  <a:pt x="116662" y="428828"/>
                </a:lnTo>
                <a:lnTo>
                  <a:pt x="117144" y="432193"/>
                </a:lnTo>
                <a:lnTo>
                  <a:pt x="117843" y="433552"/>
                </a:lnTo>
                <a:lnTo>
                  <a:pt x="120332" y="435787"/>
                </a:lnTo>
                <a:lnTo>
                  <a:pt x="121869" y="436130"/>
                </a:lnTo>
                <a:lnTo>
                  <a:pt x="125120" y="434670"/>
                </a:lnTo>
                <a:lnTo>
                  <a:pt x="126047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74" y="498106"/>
                </a:moveTo>
                <a:lnTo>
                  <a:pt x="128079" y="496582"/>
                </a:lnTo>
                <a:lnTo>
                  <a:pt x="127723" y="494995"/>
                </a:lnTo>
                <a:lnTo>
                  <a:pt x="126365" y="491972"/>
                </a:lnTo>
                <a:lnTo>
                  <a:pt x="124968" y="491324"/>
                </a:lnTo>
                <a:lnTo>
                  <a:pt x="121577" y="491693"/>
                </a:lnTo>
                <a:lnTo>
                  <a:pt x="120624" y="492696"/>
                </a:lnTo>
                <a:lnTo>
                  <a:pt x="119151" y="497166"/>
                </a:lnTo>
                <a:lnTo>
                  <a:pt x="120561" y="500862"/>
                </a:lnTo>
                <a:lnTo>
                  <a:pt x="125895" y="503275"/>
                </a:lnTo>
                <a:lnTo>
                  <a:pt x="128130" y="501929"/>
                </a:lnTo>
                <a:lnTo>
                  <a:pt x="128346" y="498627"/>
                </a:lnTo>
                <a:lnTo>
                  <a:pt x="128333" y="498182"/>
                </a:lnTo>
                <a:lnTo>
                  <a:pt x="128574" y="498106"/>
                </a:lnTo>
                <a:close/>
              </a:path>
              <a:path w="575945" h="579120">
                <a:moveTo>
                  <a:pt x="128803" y="394804"/>
                </a:moveTo>
                <a:lnTo>
                  <a:pt x="128562" y="393738"/>
                </a:lnTo>
                <a:lnTo>
                  <a:pt x="128435" y="392620"/>
                </a:lnTo>
                <a:lnTo>
                  <a:pt x="127165" y="389115"/>
                </a:lnTo>
                <a:lnTo>
                  <a:pt x="125463" y="388035"/>
                </a:lnTo>
                <a:lnTo>
                  <a:pt x="120523" y="388480"/>
                </a:lnTo>
                <a:lnTo>
                  <a:pt x="118440" y="390258"/>
                </a:lnTo>
                <a:lnTo>
                  <a:pt x="117716" y="394627"/>
                </a:lnTo>
                <a:lnTo>
                  <a:pt x="118122" y="396557"/>
                </a:lnTo>
                <a:lnTo>
                  <a:pt x="120192" y="399846"/>
                </a:lnTo>
                <a:lnTo>
                  <a:pt x="121615" y="400431"/>
                </a:lnTo>
                <a:lnTo>
                  <a:pt x="123748" y="400075"/>
                </a:lnTo>
                <a:lnTo>
                  <a:pt x="124091" y="399834"/>
                </a:lnTo>
                <a:lnTo>
                  <a:pt x="127228" y="399846"/>
                </a:lnTo>
                <a:lnTo>
                  <a:pt x="128778" y="397103"/>
                </a:lnTo>
                <a:lnTo>
                  <a:pt x="128803" y="394804"/>
                </a:lnTo>
                <a:close/>
              </a:path>
              <a:path w="575945" h="579120">
                <a:moveTo>
                  <a:pt x="149872" y="370116"/>
                </a:moveTo>
                <a:lnTo>
                  <a:pt x="149656" y="369189"/>
                </a:lnTo>
                <a:lnTo>
                  <a:pt x="149567" y="368058"/>
                </a:lnTo>
                <a:lnTo>
                  <a:pt x="148513" y="365633"/>
                </a:lnTo>
                <a:lnTo>
                  <a:pt x="147320" y="364820"/>
                </a:lnTo>
                <a:lnTo>
                  <a:pt x="144005" y="364972"/>
                </a:lnTo>
                <a:lnTo>
                  <a:pt x="142875" y="365887"/>
                </a:lnTo>
                <a:lnTo>
                  <a:pt x="141312" y="369773"/>
                </a:lnTo>
                <a:lnTo>
                  <a:pt x="141782" y="372097"/>
                </a:lnTo>
                <a:lnTo>
                  <a:pt x="143992" y="375424"/>
                </a:lnTo>
                <a:lnTo>
                  <a:pt x="145161" y="375996"/>
                </a:lnTo>
                <a:lnTo>
                  <a:pt x="148234" y="375437"/>
                </a:lnTo>
                <a:lnTo>
                  <a:pt x="149250" y="374408"/>
                </a:lnTo>
                <a:lnTo>
                  <a:pt x="149872" y="372059"/>
                </a:lnTo>
                <a:lnTo>
                  <a:pt x="149796" y="371157"/>
                </a:lnTo>
                <a:lnTo>
                  <a:pt x="149872" y="370116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68" y="352691"/>
                </a:moveTo>
                <a:lnTo>
                  <a:pt x="181229" y="348576"/>
                </a:lnTo>
                <a:lnTo>
                  <a:pt x="179793" y="347395"/>
                </a:lnTo>
                <a:lnTo>
                  <a:pt x="176606" y="347446"/>
                </a:lnTo>
                <a:lnTo>
                  <a:pt x="175018" y="348780"/>
                </a:lnTo>
                <a:lnTo>
                  <a:pt x="174523" y="351002"/>
                </a:lnTo>
                <a:lnTo>
                  <a:pt x="174523" y="351536"/>
                </a:lnTo>
                <a:lnTo>
                  <a:pt x="174498" y="351815"/>
                </a:lnTo>
                <a:lnTo>
                  <a:pt x="174625" y="353542"/>
                </a:lnTo>
                <a:lnTo>
                  <a:pt x="174904" y="354977"/>
                </a:lnTo>
                <a:lnTo>
                  <a:pt x="177228" y="357276"/>
                </a:lnTo>
                <a:lnTo>
                  <a:pt x="178447" y="357352"/>
                </a:lnTo>
                <a:lnTo>
                  <a:pt x="181787" y="354774"/>
                </a:lnTo>
                <a:lnTo>
                  <a:pt x="182168" y="352691"/>
                </a:lnTo>
                <a:close/>
              </a:path>
              <a:path w="575945" h="579120">
                <a:moveTo>
                  <a:pt x="184442" y="173850"/>
                </a:moveTo>
                <a:lnTo>
                  <a:pt x="183692" y="170243"/>
                </a:lnTo>
                <a:lnTo>
                  <a:pt x="181648" y="168681"/>
                </a:lnTo>
                <a:lnTo>
                  <a:pt x="177736" y="169291"/>
                </a:lnTo>
                <a:lnTo>
                  <a:pt x="176517" y="170980"/>
                </a:lnTo>
                <a:lnTo>
                  <a:pt x="176441" y="173393"/>
                </a:lnTo>
                <a:lnTo>
                  <a:pt x="176669" y="174383"/>
                </a:lnTo>
                <a:lnTo>
                  <a:pt x="176771" y="175425"/>
                </a:lnTo>
                <a:lnTo>
                  <a:pt x="177723" y="177736"/>
                </a:lnTo>
                <a:lnTo>
                  <a:pt x="178790" y="178612"/>
                </a:lnTo>
                <a:lnTo>
                  <a:pt x="181965" y="178765"/>
                </a:lnTo>
                <a:lnTo>
                  <a:pt x="182943" y="177825"/>
                </a:lnTo>
                <a:lnTo>
                  <a:pt x="184353" y="175234"/>
                </a:lnTo>
                <a:lnTo>
                  <a:pt x="184442" y="173850"/>
                </a:lnTo>
                <a:close/>
              </a:path>
              <a:path w="575945" h="579120">
                <a:moveTo>
                  <a:pt x="186829" y="250520"/>
                </a:moveTo>
                <a:lnTo>
                  <a:pt x="186677" y="248094"/>
                </a:lnTo>
                <a:lnTo>
                  <a:pt x="186499" y="247446"/>
                </a:lnTo>
                <a:lnTo>
                  <a:pt x="186321" y="246265"/>
                </a:lnTo>
                <a:lnTo>
                  <a:pt x="185877" y="245198"/>
                </a:lnTo>
                <a:lnTo>
                  <a:pt x="185280" y="243700"/>
                </a:lnTo>
                <a:lnTo>
                  <a:pt x="183896" y="242836"/>
                </a:lnTo>
                <a:lnTo>
                  <a:pt x="181102" y="243255"/>
                </a:lnTo>
                <a:lnTo>
                  <a:pt x="179908" y="244144"/>
                </a:lnTo>
                <a:lnTo>
                  <a:pt x="179400" y="247078"/>
                </a:lnTo>
                <a:lnTo>
                  <a:pt x="179362" y="248704"/>
                </a:lnTo>
                <a:lnTo>
                  <a:pt x="180289" y="252323"/>
                </a:lnTo>
                <a:lnTo>
                  <a:pt x="181952" y="253187"/>
                </a:lnTo>
                <a:lnTo>
                  <a:pt x="185559" y="252399"/>
                </a:lnTo>
                <a:lnTo>
                  <a:pt x="186829" y="250520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23"/>
                </a:lnTo>
                <a:lnTo>
                  <a:pt x="197205" y="284746"/>
                </a:lnTo>
                <a:lnTo>
                  <a:pt x="196811" y="283006"/>
                </a:lnTo>
                <a:lnTo>
                  <a:pt x="195211" y="279755"/>
                </a:lnTo>
                <a:lnTo>
                  <a:pt x="193535" y="279184"/>
                </a:lnTo>
                <a:lnTo>
                  <a:pt x="190563" y="280098"/>
                </a:lnTo>
                <a:lnTo>
                  <a:pt x="189572" y="281533"/>
                </a:lnTo>
                <a:lnTo>
                  <a:pt x="189687" y="285800"/>
                </a:lnTo>
                <a:lnTo>
                  <a:pt x="190982" y="287769"/>
                </a:lnTo>
                <a:lnTo>
                  <a:pt x="193459" y="290322"/>
                </a:lnTo>
                <a:lnTo>
                  <a:pt x="194576" y="290512"/>
                </a:lnTo>
                <a:lnTo>
                  <a:pt x="196926" y="289458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19"/>
                </a:moveTo>
                <a:lnTo>
                  <a:pt x="199580" y="141071"/>
                </a:lnTo>
                <a:lnTo>
                  <a:pt x="199212" y="139573"/>
                </a:lnTo>
                <a:lnTo>
                  <a:pt x="198005" y="136893"/>
                </a:lnTo>
                <a:lnTo>
                  <a:pt x="196811" y="136182"/>
                </a:lnTo>
                <a:lnTo>
                  <a:pt x="193789" y="136385"/>
                </a:lnTo>
                <a:lnTo>
                  <a:pt x="192506" y="137121"/>
                </a:lnTo>
                <a:lnTo>
                  <a:pt x="191909" y="138645"/>
                </a:lnTo>
                <a:lnTo>
                  <a:pt x="190868" y="141401"/>
                </a:lnTo>
                <a:lnTo>
                  <a:pt x="191401" y="144030"/>
                </a:lnTo>
                <a:lnTo>
                  <a:pt x="193522" y="147624"/>
                </a:lnTo>
                <a:lnTo>
                  <a:pt x="194881" y="148005"/>
                </a:lnTo>
                <a:lnTo>
                  <a:pt x="197866" y="147180"/>
                </a:lnTo>
                <a:lnTo>
                  <a:pt x="199872" y="144437"/>
                </a:lnTo>
                <a:lnTo>
                  <a:pt x="200063" y="142519"/>
                </a:lnTo>
                <a:close/>
              </a:path>
              <a:path w="575945" h="579120">
                <a:moveTo>
                  <a:pt x="210261" y="338556"/>
                </a:moveTo>
                <a:lnTo>
                  <a:pt x="208153" y="336677"/>
                </a:lnTo>
                <a:lnTo>
                  <a:pt x="204812" y="336727"/>
                </a:lnTo>
                <a:lnTo>
                  <a:pt x="203530" y="336854"/>
                </a:lnTo>
                <a:lnTo>
                  <a:pt x="202006" y="337223"/>
                </a:lnTo>
                <a:lnTo>
                  <a:pt x="200520" y="340423"/>
                </a:lnTo>
                <a:lnTo>
                  <a:pt x="200837" y="341947"/>
                </a:lnTo>
                <a:lnTo>
                  <a:pt x="202488" y="343763"/>
                </a:lnTo>
                <a:lnTo>
                  <a:pt x="202844" y="344322"/>
                </a:lnTo>
                <a:lnTo>
                  <a:pt x="204444" y="346290"/>
                </a:lnTo>
                <a:lnTo>
                  <a:pt x="206438" y="346595"/>
                </a:lnTo>
                <a:lnTo>
                  <a:pt x="208622" y="344055"/>
                </a:lnTo>
                <a:lnTo>
                  <a:pt x="209461" y="342607"/>
                </a:lnTo>
                <a:lnTo>
                  <a:pt x="210261" y="338556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56" y="111645"/>
                </a:moveTo>
                <a:lnTo>
                  <a:pt x="223113" y="108229"/>
                </a:lnTo>
                <a:lnTo>
                  <a:pt x="221361" y="106946"/>
                </a:lnTo>
                <a:lnTo>
                  <a:pt x="218414" y="106857"/>
                </a:lnTo>
                <a:lnTo>
                  <a:pt x="217093" y="107746"/>
                </a:lnTo>
                <a:lnTo>
                  <a:pt x="216230" y="110109"/>
                </a:lnTo>
                <a:lnTo>
                  <a:pt x="216154" y="110998"/>
                </a:lnTo>
                <a:lnTo>
                  <a:pt x="215963" y="111925"/>
                </a:lnTo>
                <a:lnTo>
                  <a:pt x="216204" y="112903"/>
                </a:lnTo>
                <a:lnTo>
                  <a:pt x="216306" y="113944"/>
                </a:lnTo>
                <a:lnTo>
                  <a:pt x="217462" y="116573"/>
                </a:lnTo>
                <a:lnTo>
                  <a:pt x="219087" y="117055"/>
                </a:lnTo>
                <a:lnTo>
                  <a:pt x="222707" y="115252"/>
                </a:lnTo>
                <a:lnTo>
                  <a:pt x="224256" y="111645"/>
                </a:lnTo>
                <a:close/>
              </a:path>
              <a:path w="575945" h="579120">
                <a:moveTo>
                  <a:pt x="226720" y="369430"/>
                </a:moveTo>
                <a:lnTo>
                  <a:pt x="224497" y="370700"/>
                </a:lnTo>
                <a:lnTo>
                  <a:pt x="225450" y="370268"/>
                </a:lnTo>
                <a:lnTo>
                  <a:pt x="226720" y="369430"/>
                </a:lnTo>
                <a:close/>
              </a:path>
              <a:path w="575945" h="579120">
                <a:moveTo>
                  <a:pt x="260057" y="95669"/>
                </a:moveTo>
                <a:lnTo>
                  <a:pt x="258660" y="91668"/>
                </a:lnTo>
                <a:lnTo>
                  <a:pt x="257276" y="90563"/>
                </a:lnTo>
                <a:lnTo>
                  <a:pt x="254038" y="90639"/>
                </a:lnTo>
                <a:lnTo>
                  <a:pt x="252437" y="92049"/>
                </a:lnTo>
                <a:lnTo>
                  <a:pt x="251942" y="94297"/>
                </a:lnTo>
                <a:lnTo>
                  <a:pt x="251917" y="94729"/>
                </a:lnTo>
                <a:lnTo>
                  <a:pt x="251866" y="95072"/>
                </a:lnTo>
                <a:lnTo>
                  <a:pt x="252107" y="96875"/>
                </a:lnTo>
                <a:lnTo>
                  <a:pt x="252387" y="98552"/>
                </a:lnTo>
                <a:lnTo>
                  <a:pt x="255155" y="100482"/>
                </a:lnTo>
                <a:lnTo>
                  <a:pt x="256235" y="100469"/>
                </a:lnTo>
                <a:lnTo>
                  <a:pt x="259308" y="98082"/>
                </a:lnTo>
                <a:lnTo>
                  <a:pt x="260057" y="95669"/>
                </a:lnTo>
                <a:close/>
              </a:path>
              <a:path w="575945" h="579120">
                <a:moveTo>
                  <a:pt x="302069" y="96456"/>
                </a:moveTo>
                <a:lnTo>
                  <a:pt x="301345" y="93992"/>
                </a:lnTo>
                <a:lnTo>
                  <a:pt x="299745" y="90728"/>
                </a:lnTo>
                <a:lnTo>
                  <a:pt x="298742" y="89903"/>
                </a:lnTo>
                <a:lnTo>
                  <a:pt x="295719" y="89890"/>
                </a:lnTo>
                <a:lnTo>
                  <a:pt x="294525" y="90614"/>
                </a:lnTo>
                <a:lnTo>
                  <a:pt x="293408" y="92760"/>
                </a:lnTo>
                <a:lnTo>
                  <a:pt x="293255" y="93726"/>
                </a:lnTo>
                <a:lnTo>
                  <a:pt x="292976" y="94615"/>
                </a:lnTo>
                <a:lnTo>
                  <a:pt x="293281" y="95694"/>
                </a:lnTo>
                <a:lnTo>
                  <a:pt x="293420" y="96735"/>
                </a:lnTo>
                <a:lnTo>
                  <a:pt x="295122" y="100368"/>
                </a:lnTo>
                <a:lnTo>
                  <a:pt x="298551" y="100965"/>
                </a:lnTo>
                <a:lnTo>
                  <a:pt x="301879" y="97840"/>
                </a:lnTo>
                <a:lnTo>
                  <a:pt x="302069" y="96456"/>
                </a:lnTo>
                <a:close/>
              </a:path>
              <a:path w="575945" h="579120">
                <a:moveTo>
                  <a:pt x="335470" y="109994"/>
                </a:moveTo>
                <a:lnTo>
                  <a:pt x="335407" y="106756"/>
                </a:lnTo>
                <a:lnTo>
                  <a:pt x="335064" y="105460"/>
                </a:lnTo>
                <a:lnTo>
                  <a:pt x="333248" y="101765"/>
                </a:lnTo>
                <a:lnTo>
                  <a:pt x="330161" y="101422"/>
                </a:lnTo>
                <a:lnTo>
                  <a:pt x="327583" y="104686"/>
                </a:lnTo>
                <a:lnTo>
                  <a:pt x="327253" y="106019"/>
                </a:lnTo>
                <a:lnTo>
                  <a:pt x="326720" y="107188"/>
                </a:lnTo>
                <a:lnTo>
                  <a:pt x="327164" y="108661"/>
                </a:lnTo>
                <a:lnTo>
                  <a:pt x="327380" y="109994"/>
                </a:lnTo>
                <a:lnTo>
                  <a:pt x="328917" y="113055"/>
                </a:lnTo>
                <a:lnTo>
                  <a:pt x="330733" y="113525"/>
                </a:lnTo>
                <a:lnTo>
                  <a:pt x="334645" y="111683"/>
                </a:lnTo>
                <a:lnTo>
                  <a:pt x="335470" y="109994"/>
                </a:lnTo>
                <a:close/>
              </a:path>
              <a:path w="575945" h="579120">
                <a:moveTo>
                  <a:pt x="363474" y="136677"/>
                </a:moveTo>
                <a:lnTo>
                  <a:pt x="363461" y="134251"/>
                </a:lnTo>
                <a:lnTo>
                  <a:pt x="362737" y="132969"/>
                </a:lnTo>
                <a:lnTo>
                  <a:pt x="359625" y="131394"/>
                </a:lnTo>
                <a:lnTo>
                  <a:pt x="358165" y="131762"/>
                </a:lnTo>
                <a:lnTo>
                  <a:pt x="355536" y="133794"/>
                </a:lnTo>
                <a:lnTo>
                  <a:pt x="354926" y="135153"/>
                </a:lnTo>
                <a:lnTo>
                  <a:pt x="355765" y="139255"/>
                </a:lnTo>
                <a:lnTo>
                  <a:pt x="357124" y="140639"/>
                </a:lnTo>
                <a:lnTo>
                  <a:pt x="360730" y="141376"/>
                </a:lnTo>
                <a:lnTo>
                  <a:pt x="361708" y="141071"/>
                </a:lnTo>
                <a:lnTo>
                  <a:pt x="362877" y="138696"/>
                </a:lnTo>
                <a:lnTo>
                  <a:pt x="363232" y="137337"/>
                </a:lnTo>
                <a:lnTo>
                  <a:pt x="363474" y="136677"/>
                </a:lnTo>
                <a:close/>
              </a:path>
              <a:path w="575945" h="579120">
                <a:moveTo>
                  <a:pt x="366941" y="303161"/>
                </a:moveTo>
                <a:lnTo>
                  <a:pt x="366928" y="301028"/>
                </a:lnTo>
                <a:lnTo>
                  <a:pt x="366826" y="300304"/>
                </a:lnTo>
                <a:lnTo>
                  <a:pt x="366636" y="299567"/>
                </a:lnTo>
                <a:lnTo>
                  <a:pt x="366712" y="296926"/>
                </a:lnTo>
                <a:lnTo>
                  <a:pt x="365798" y="295808"/>
                </a:lnTo>
                <a:lnTo>
                  <a:pt x="362254" y="294767"/>
                </a:lnTo>
                <a:lnTo>
                  <a:pt x="360578" y="295236"/>
                </a:lnTo>
                <a:lnTo>
                  <a:pt x="357492" y="298932"/>
                </a:lnTo>
                <a:lnTo>
                  <a:pt x="357847" y="303822"/>
                </a:lnTo>
                <a:lnTo>
                  <a:pt x="361251" y="306832"/>
                </a:lnTo>
                <a:lnTo>
                  <a:pt x="362978" y="306984"/>
                </a:lnTo>
                <a:lnTo>
                  <a:pt x="366306" y="304965"/>
                </a:lnTo>
                <a:lnTo>
                  <a:pt x="366941" y="303161"/>
                </a:lnTo>
                <a:close/>
              </a:path>
              <a:path w="575945" h="579120">
                <a:moveTo>
                  <a:pt x="367080" y="264134"/>
                </a:moveTo>
                <a:lnTo>
                  <a:pt x="366661" y="259511"/>
                </a:lnTo>
                <a:lnTo>
                  <a:pt x="363334" y="257187"/>
                </a:lnTo>
                <a:lnTo>
                  <a:pt x="362369" y="257238"/>
                </a:lnTo>
                <a:lnTo>
                  <a:pt x="359854" y="258864"/>
                </a:lnTo>
                <a:lnTo>
                  <a:pt x="359003" y="260413"/>
                </a:lnTo>
                <a:lnTo>
                  <a:pt x="358736" y="262432"/>
                </a:lnTo>
                <a:lnTo>
                  <a:pt x="359168" y="263575"/>
                </a:lnTo>
                <a:lnTo>
                  <a:pt x="359435" y="264845"/>
                </a:lnTo>
                <a:lnTo>
                  <a:pt x="361226" y="267627"/>
                </a:lnTo>
                <a:lnTo>
                  <a:pt x="363588" y="267716"/>
                </a:lnTo>
                <a:lnTo>
                  <a:pt x="367080" y="264134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33" y="324408"/>
                </a:moveTo>
                <a:lnTo>
                  <a:pt x="377888" y="319976"/>
                </a:lnTo>
                <a:lnTo>
                  <a:pt x="376999" y="319303"/>
                </a:lnTo>
                <a:lnTo>
                  <a:pt x="375069" y="319278"/>
                </a:lnTo>
                <a:lnTo>
                  <a:pt x="372376" y="319239"/>
                </a:lnTo>
                <a:lnTo>
                  <a:pt x="370738" y="320675"/>
                </a:lnTo>
                <a:lnTo>
                  <a:pt x="370611" y="324510"/>
                </a:lnTo>
                <a:lnTo>
                  <a:pt x="370789" y="325729"/>
                </a:lnTo>
                <a:lnTo>
                  <a:pt x="371792" y="328396"/>
                </a:lnTo>
                <a:lnTo>
                  <a:pt x="373176" y="328866"/>
                </a:lnTo>
                <a:lnTo>
                  <a:pt x="377469" y="327418"/>
                </a:lnTo>
                <a:lnTo>
                  <a:pt x="379133" y="324408"/>
                </a:lnTo>
                <a:close/>
              </a:path>
              <a:path w="575945" h="579120">
                <a:moveTo>
                  <a:pt x="379945" y="177673"/>
                </a:moveTo>
                <a:lnTo>
                  <a:pt x="376199" y="172961"/>
                </a:lnTo>
                <a:lnTo>
                  <a:pt x="374256" y="172923"/>
                </a:lnTo>
                <a:lnTo>
                  <a:pt x="371906" y="175526"/>
                </a:lnTo>
                <a:lnTo>
                  <a:pt x="371475" y="176784"/>
                </a:lnTo>
                <a:lnTo>
                  <a:pt x="371221" y="178371"/>
                </a:lnTo>
                <a:lnTo>
                  <a:pt x="371665" y="179514"/>
                </a:lnTo>
                <a:lnTo>
                  <a:pt x="371944" y="180746"/>
                </a:lnTo>
                <a:lnTo>
                  <a:pt x="372592" y="181762"/>
                </a:lnTo>
                <a:lnTo>
                  <a:pt x="373557" y="183222"/>
                </a:lnTo>
                <a:lnTo>
                  <a:pt x="375310" y="183438"/>
                </a:lnTo>
                <a:lnTo>
                  <a:pt x="379399" y="180060"/>
                </a:lnTo>
                <a:lnTo>
                  <a:pt x="379945" y="177673"/>
                </a:lnTo>
                <a:close/>
              </a:path>
              <a:path w="575945" h="579120">
                <a:moveTo>
                  <a:pt x="405218" y="338213"/>
                </a:moveTo>
                <a:lnTo>
                  <a:pt x="402983" y="336003"/>
                </a:lnTo>
                <a:lnTo>
                  <a:pt x="400519" y="336016"/>
                </a:lnTo>
                <a:lnTo>
                  <a:pt x="398119" y="336029"/>
                </a:lnTo>
                <a:lnTo>
                  <a:pt x="396290" y="337705"/>
                </a:lnTo>
                <a:lnTo>
                  <a:pt x="396633" y="342849"/>
                </a:lnTo>
                <a:lnTo>
                  <a:pt x="398106" y="344284"/>
                </a:lnTo>
                <a:lnTo>
                  <a:pt x="403428" y="344512"/>
                </a:lnTo>
                <a:lnTo>
                  <a:pt x="405193" y="342646"/>
                </a:lnTo>
                <a:lnTo>
                  <a:pt x="405218" y="338213"/>
                </a:lnTo>
                <a:close/>
              </a:path>
              <a:path w="575945" h="579120">
                <a:moveTo>
                  <a:pt x="435229" y="358381"/>
                </a:moveTo>
                <a:lnTo>
                  <a:pt x="434733" y="356857"/>
                </a:lnTo>
                <a:lnTo>
                  <a:pt x="434340" y="355295"/>
                </a:lnTo>
                <a:lnTo>
                  <a:pt x="433222" y="352666"/>
                </a:lnTo>
                <a:lnTo>
                  <a:pt x="432206" y="352005"/>
                </a:lnTo>
                <a:lnTo>
                  <a:pt x="429577" y="352361"/>
                </a:lnTo>
                <a:lnTo>
                  <a:pt x="428726" y="353072"/>
                </a:lnTo>
                <a:lnTo>
                  <a:pt x="427494" y="356323"/>
                </a:lnTo>
                <a:lnTo>
                  <a:pt x="428015" y="358686"/>
                </a:lnTo>
                <a:lnTo>
                  <a:pt x="429907" y="360464"/>
                </a:lnTo>
                <a:lnTo>
                  <a:pt x="432054" y="362775"/>
                </a:lnTo>
                <a:lnTo>
                  <a:pt x="434047" y="362369"/>
                </a:lnTo>
                <a:lnTo>
                  <a:pt x="434924" y="359664"/>
                </a:lnTo>
                <a:lnTo>
                  <a:pt x="434924" y="359054"/>
                </a:lnTo>
                <a:lnTo>
                  <a:pt x="435000" y="358482"/>
                </a:lnTo>
                <a:lnTo>
                  <a:pt x="435229" y="358381"/>
                </a:lnTo>
                <a:close/>
              </a:path>
              <a:path w="575945" h="579120">
                <a:moveTo>
                  <a:pt x="450545" y="390385"/>
                </a:moveTo>
                <a:lnTo>
                  <a:pt x="450316" y="389229"/>
                </a:lnTo>
                <a:lnTo>
                  <a:pt x="450202" y="388048"/>
                </a:lnTo>
                <a:lnTo>
                  <a:pt x="449326" y="385572"/>
                </a:lnTo>
                <a:lnTo>
                  <a:pt x="448043" y="384937"/>
                </a:lnTo>
                <a:lnTo>
                  <a:pt x="442861" y="387261"/>
                </a:lnTo>
                <a:lnTo>
                  <a:pt x="441655" y="390220"/>
                </a:lnTo>
                <a:lnTo>
                  <a:pt x="445427" y="394754"/>
                </a:lnTo>
                <a:lnTo>
                  <a:pt x="446570" y="395236"/>
                </a:lnTo>
                <a:lnTo>
                  <a:pt x="449389" y="394322"/>
                </a:lnTo>
                <a:lnTo>
                  <a:pt x="450265" y="393293"/>
                </a:lnTo>
                <a:lnTo>
                  <a:pt x="450481" y="391299"/>
                </a:lnTo>
                <a:lnTo>
                  <a:pt x="450443" y="390855"/>
                </a:lnTo>
                <a:lnTo>
                  <a:pt x="450443" y="390410"/>
                </a:lnTo>
                <a:close/>
              </a:path>
              <a:path w="575945" h="579120">
                <a:moveTo>
                  <a:pt x="456971" y="430999"/>
                </a:moveTo>
                <a:lnTo>
                  <a:pt x="456628" y="430060"/>
                </a:lnTo>
                <a:lnTo>
                  <a:pt x="456361" y="428828"/>
                </a:lnTo>
                <a:lnTo>
                  <a:pt x="454787" y="426186"/>
                </a:lnTo>
                <a:lnTo>
                  <a:pt x="453275" y="426046"/>
                </a:lnTo>
                <a:lnTo>
                  <a:pt x="449630" y="428929"/>
                </a:lnTo>
                <a:lnTo>
                  <a:pt x="449199" y="430834"/>
                </a:lnTo>
                <a:lnTo>
                  <a:pt x="450977" y="434733"/>
                </a:lnTo>
                <a:lnTo>
                  <a:pt x="451904" y="435571"/>
                </a:lnTo>
                <a:lnTo>
                  <a:pt x="454685" y="435648"/>
                </a:lnTo>
                <a:lnTo>
                  <a:pt x="456018" y="434644"/>
                </a:lnTo>
                <a:lnTo>
                  <a:pt x="456730" y="432625"/>
                </a:lnTo>
                <a:lnTo>
                  <a:pt x="456780" y="431952"/>
                </a:lnTo>
                <a:lnTo>
                  <a:pt x="456971" y="430999"/>
                </a:lnTo>
                <a:close/>
              </a:path>
              <a:path w="575945" h="579120">
                <a:moveTo>
                  <a:pt x="457454" y="467029"/>
                </a:moveTo>
                <a:lnTo>
                  <a:pt x="457415" y="465277"/>
                </a:lnTo>
                <a:lnTo>
                  <a:pt x="456704" y="463702"/>
                </a:lnTo>
                <a:lnTo>
                  <a:pt x="454291" y="461479"/>
                </a:lnTo>
                <a:lnTo>
                  <a:pt x="452894" y="461416"/>
                </a:lnTo>
                <a:lnTo>
                  <a:pt x="450430" y="463245"/>
                </a:lnTo>
                <a:lnTo>
                  <a:pt x="449021" y="464096"/>
                </a:lnTo>
                <a:lnTo>
                  <a:pt x="448183" y="467893"/>
                </a:lnTo>
                <a:lnTo>
                  <a:pt x="448513" y="469696"/>
                </a:lnTo>
                <a:lnTo>
                  <a:pt x="451446" y="472236"/>
                </a:lnTo>
                <a:lnTo>
                  <a:pt x="453047" y="472427"/>
                </a:lnTo>
                <a:lnTo>
                  <a:pt x="456323" y="471170"/>
                </a:lnTo>
                <a:lnTo>
                  <a:pt x="457415" y="469252"/>
                </a:lnTo>
                <a:lnTo>
                  <a:pt x="457454" y="467029"/>
                </a:lnTo>
                <a:close/>
              </a:path>
              <a:path w="575945" h="579120">
                <a:moveTo>
                  <a:pt x="457631" y="502386"/>
                </a:moveTo>
                <a:lnTo>
                  <a:pt x="457263" y="499452"/>
                </a:lnTo>
                <a:lnTo>
                  <a:pt x="456780" y="498043"/>
                </a:lnTo>
                <a:lnTo>
                  <a:pt x="454901" y="495020"/>
                </a:lnTo>
                <a:lnTo>
                  <a:pt x="452170" y="494919"/>
                </a:lnTo>
                <a:lnTo>
                  <a:pt x="450024" y="497611"/>
                </a:lnTo>
                <a:lnTo>
                  <a:pt x="449732" y="498881"/>
                </a:lnTo>
                <a:lnTo>
                  <a:pt x="449237" y="499999"/>
                </a:lnTo>
                <a:lnTo>
                  <a:pt x="449694" y="501434"/>
                </a:lnTo>
                <a:lnTo>
                  <a:pt x="449910" y="502767"/>
                </a:lnTo>
                <a:lnTo>
                  <a:pt x="451561" y="505891"/>
                </a:lnTo>
                <a:lnTo>
                  <a:pt x="453834" y="506247"/>
                </a:lnTo>
                <a:lnTo>
                  <a:pt x="456907" y="503821"/>
                </a:lnTo>
                <a:lnTo>
                  <a:pt x="457631" y="502386"/>
                </a:lnTo>
                <a:close/>
              </a:path>
              <a:path w="575945" h="579120">
                <a:moveTo>
                  <a:pt x="575881" y="281139"/>
                </a:moveTo>
                <a:lnTo>
                  <a:pt x="575513" y="271018"/>
                </a:lnTo>
                <a:lnTo>
                  <a:pt x="574598" y="260946"/>
                </a:lnTo>
                <a:lnTo>
                  <a:pt x="568147" y="223139"/>
                </a:lnTo>
                <a:lnTo>
                  <a:pt x="568147" y="299389"/>
                </a:lnTo>
                <a:lnTo>
                  <a:pt x="567575" y="310248"/>
                </a:lnTo>
                <a:lnTo>
                  <a:pt x="560298" y="353225"/>
                </a:lnTo>
                <a:lnTo>
                  <a:pt x="543293" y="403352"/>
                </a:lnTo>
                <a:lnTo>
                  <a:pt x="524535" y="437997"/>
                </a:lnTo>
                <a:lnTo>
                  <a:pt x="500087" y="470801"/>
                </a:lnTo>
                <a:lnTo>
                  <a:pt x="468160" y="502272"/>
                </a:lnTo>
                <a:lnTo>
                  <a:pt x="440423" y="523100"/>
                </a:lnTo>
                <a:lnTo>
                  <a:pt x="437172" y="523100"/>
                </a:lnTo>
                <a:lnTo>
                  <a:pt x="436791" y="525513"/>
                </a:lnTo>
                <a:lnTo>
                  <a:pt x="435978" y="530720"/>
                </a:lnTo>
                <a:lnTo>
                  <a:pt x="435267" y="520560"/>
                </a:lnTo>
                <a:lnTo>
                  <a:pt x="434860" y="518020"/>
                </a:lnTo>
                <a:lnTo>
                  <a:pt x="434771" y="511670"/>
                </a:lnTo>
                <a:lnTo>
                  <a:pt x="434809" y="487540"/>
                </a:lnTo>
                <a:lnTo>
                  <a:pt x="434936" y="483730"/>
                </a:lnTo>
                <a:lnTo>
                  <a:pt x="435038" y="476110"/>
                </a:lnTo>
                <a:lnTo>
                  <a:pt x="434809" y="474840"/>
                </a:lnTo>
                <a:lnTo>
                  <a:pt x="433489" y="451980"/>
                </a:lnTo>
                <a:lnTo>
                  <a:pt x="432968" y="441820"/>
                </a:lnTo>
                <a:lnTo>
                  <a:pt x="433044" y="432930"/>
                </a:lnTo>
                <a:lnTo>
                  <a:pt x="431495" y="418960"/>
                </a:lnTo>
                <a:lnTo>
                  <a:pt x="429882" y="411340"/>
                </a:lnTo>
                <a:lnTo>
                  <a:pt x="428294" y="402450"/>
                </a:lnTo>
                <a:lnTo>
                  <a:pt x="427850" y="401180"/>
                </a:lnTo>
                <a:lnTo>
                  <a:pt x="427774" y="400634"/>
                </a:lnTo>
                <a:lnTo>
                  <a:pt x="427774" y="525640"/>
                </a:lnTo>
                <a:lnTo>
                  <a:pt x="422338" y="529450"/>
                </a:lnTo>
                <a:lnTo>
                  <a:pt x="397395" y="542150"/>
                </a:lnTo>
                <a:lnTo>
                  <a:pt x="391655" y="545960"/>
                </a:lnTo>
                <a:lnTo>
                  <a:pt x="391502" y="548500"/>
                </a:lnTo>
                <a:lnTo>
                  <a:pt x="388924" y="544690"/>
                </a:lnTo>
                <a:lnTo>
                  <a:pt x="387756" y="552310"/>
                </a:lnTo>
                <a:lnTo>
                  <a:pt x="387019" y="545960"/>
                </a:lnTo>
                <a:lnTo>
                  <a:pt x="380822" y="551040"/>
                </a:lnTo>
                <a:lnTo>
                  <a:pt x="379310" y="552310"/>
                </a:lnTo>
                <a:lnTo>
                  <a:pt x="372452" y="552310"/>
                </a:lnTo>
                <a:lnTo>
                  <a:pt x="368935" y="553580"/>
                </a:lnTo>
                <a:lnTo>
                  <a:pt x="363562" y="553580"/>
                </a:lnTo>
                <a:lnTo>
                  <a:pt x="361696" y="551040"/>
                </a:lnTo>
                <a:lnTo>
                  <a:pt x="360400" y="549770"/>
                </a:lnTo>
                <a:lnTo>
                  <a:pt x="358254" y="547230"/>
                </a:lnTo>
                <a:lnTo>
                  <a:pt x="357873" y="545960"/>
                </a:lnTo>
                <a:lnTo>
                  <a:pt x="357797" y="539610"/>
                </a:lnTo>
                <a:lnTo>
                  <a:pt x="356806" y="533260"/>
                </a:lnTo>
                <a:lnTo>
                  <a:pt x="351497" y="492620"/>
                </a:lnTo>
                <a:lnTo>
                  <a:pt x="351370" y="485000"/>
                </a:lnTo>
                <a:lnTo>
                  <a:pt x="350139" y="468490"/>
                </a:lnTo>
                <a:lnTo>
                  <a:pt x="347687" y="438010"/>
                </a:lnTo>
                <a:lnTo>
                  <a:pt x="347535" y="436740"/>
                </a:lnTo>
                <a:lnTo>
                  <a:pt x="346913" y="436740"/>
                </a:lnTo>
                <a:lnTo>
                  <a:pt x="346608" y="441820"/>
                </a:lnTo>
                <a:lnTo>
                  <a:pt x="346075" y="446900"/>
                </a:lnTo>
                <a:lnTo>
                  <a:pt x="346062" y="483730"/>
                </a:lnTo>
                <a:lnTo>
                  <a:pt x="345935" y="506590"/>
                </a:lnTo>
                <a:lnTo>
                  <a:pt x="346278" y="512940"/>
                </a:lnTo>
                <a:lnTo>
                  <a:pt x="351091" y="547230"/>
                </a:lnTo>
                <a:lnTo>
                  <a:pt x="350761" y="548500"/>
                </a:lnTo>
                <a:lnTo>
                  <a:pt x="349465" y="551040"/>
                </a:lnTo>
                <a:lnTo>
                  <a:pt x="348932" y="552310"/>
                </a:lnTo>
                <a:lnTo>
                  <a:pt x="346646" y="557390"/>
                </a:lnTo>
                <a:lnTo>
                  <a:pt x="343687" y="558660"/>
                </a:lnTo>
                <a:lnTo>
                  <a:pt x="336181" y="558660"/>
                </a:lnTo>
                <a:lnTo>
                  <a:pt x="333095" y="559930"/>
                </a:lnTo>
                <a:lnTo>
                  <a:pt x="327418" y="559930"/>
                </a:lnTo>
                <a:lnTo>
                  <a:pt x="324853" y="561200"/>
                </a:lnTo>
                <a:lnTo>
                  <a:pt x="315087" y="563740"/>
                </a:lnTo>
                <a:lnTo>
                  <a:pt x="271678" y="563740"/>
                </a:lnTo>
                <a:lnTo>
                  <a:pt x="268808" y="562470"/>
                </a:lnTo>
                <a:lnTo>
                  <a:pt x="253517" y="562470"/>
                </a:lnTo>
                <a:lnTo>
                  <a:pt x="244767" y="561200"/>
                </a:lnTo>
                <a:lnTo>
                  <a:pt x="235686" y="561200"/>
                </a:lnTo>
                <a:lnTo>
                  <a:pt x="231965" y="559930"/>
                </a:lnTo>
                <a:lnTo>
                  <a:pt x="228142" y="557390"/>
                </a:lnTo>
                <a:lnTo>
                  <a:pt x="224243" y="557390"/>
                </a:lnTo>
                <a:lnTo>
                  <a:pt x="221894" y="556120"/>
                </a:lnTo>
                <a:lnTo>
                  <a:pt x="221272" y="556120"/>
                </a:lnTo>
                <a:lnTo>
                  <a:pt x="218122" y="551040"/>
                </a:lnTo>
                <a:lnTo>
                  <a:pt x="216903" y="547230"/>
                </a:lnTo>
                <a:lnTo>
                  <a:pt x="219595" y="535800"/>
                </a:lnTo>
                <a:lnTo>
                  <a:pt x="220421" y="528675"/>
                </a:lnTo>
                <a:lnTo>
                  <a:pt x="220294" y="524421"/>
                </a:lnTo>
                <a:lnTo>
                  <a:pt x="219913" y="516750"/>
                </a:lnTo>
                <a:lnTo>
                  <a:pt x="219519" y="512940"/>
                </a:lnTo>
                <a:lnTo>
                  <a:pt x="219265" y="498970"/>
                </a:lnTo>
                <a:lnTo>
                  <a:pt x="219024" y="481190"/>
                </a:lnTo>
                <a:lnTo>
                  <a:pt x="218795" y="468490"/>
                </a:lnTo>
                <a:lnTo>
                  <a:pt x="218617" y="460870"/>
                </a:lnTo>
                <a:lnTo>
                  <a:pt x="218071" y="451980"/>
                </a:lnTo>
                <a:lnTo>
                  <a:pt x="217462" y="440550"/>
                </a:lnTo>
                <a:lnTo>
                  <a:pt x="216979" y="432930"/>
                </a:lnTo>
                <a:lnTo>
                  <a:pt x="216471" y="432930"/>
                </a:lnTo>
                <a:lnTo>
                  <a:pt x="216293" y="434200"/>
                </a:lnTo>
                <a:lnTo>
                  <a:pt x="215861" y="436740"/>
                </a:lnTo>
                <a:lnTo>
                  <a:pt x="214668" y="472300"/>
                </a:lnTo>
                <a:lnTo>
                  <a:pt x="214236" y="479920"/>
                </a:lnTo>
                <a:lnTo>
                  <a:pt x="213715" y="483730"/>
                </a:lnTo>
                <a:lnTo>
                  <a:pt x="213321" y="498970"/>
                </a:lnTo>
                <a:lnTo>
                  <a:pt x="212750" y="525640"/>
                </a:lnTo>
                <a:lnTo>
                  <a:pt x="212128" y="543420"/>
                </a:lnTo>
                <a:lnTo>
                  <a:pt x="212471" y="544690"/>
                </a:lnTo>
                <a:lnTo>
                  <a:pt x="211048" y="548500"/>
                </a:lnTo>
                <a:lnTo>
                  <a:pt x="209283" y="551040"/>
                </a:lnTo>
                <a:lnTo>
                  <a:pt x="207886" y="552310"/>
                </a:lnTo>
                <a:lnTo>
                  <a:pt x="207111" y="553580"/>
                </a:lnTo>
                <a:lnTo>
                  <a:pt x="206451" y="553580"/>
                </a:lnTo>
                <a:lnTo>
                  <a:pt x="200406" y="552310"/>
                </a:lnTo>
                <a:lnTo>
                  <a:pt x="195389" y="551040"/>
                </a:lnTo>
                <a:lnTo>
                  <a:pt x="189763" y="549770"/>
                </a:lnTo>
                <a:lnTo>
                  <a:pt x="189141" y="548500"/>
                </a:lnTo>
                <a:lnTo>
                  <a:pt x="188658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806" y="542150"/>
                </a:lnTo>
                <a:lnTo>
                  <a:pt x="149948" y="539610"/>
                </a:lnTo>
                <a:lnTo>
                  <a:pt x="148234" y="535800"/>
                </a:lnTo>
                <a:lnTo>
                  <a:pt x="146202" y="533260"/>
                </a:lnTo>
                <a:lnTo>
                  <a:pt x="146126" y="531990"/>
                </a:lnTo>
                <a:lnTo>
                  <a:pt x="145910" y="529450"/>
                </a:lnTo>
                <a:lnTo>
                  <a:pt x="145694" y="526910"/>
                </a:lnTo>
                <a:lnTo>
                  <a:pt x="145440" y="519290"/>
                </a:lnTo>
                <a:lnTo>
                  <a:pt x="145351" y="511670"/>
                </a:lnTo>
                <a:lnTo>
                  <a:pt x="144437" y="490080"/>
                </a:lnTo>
                <a:lnTo>
                  <a:pt x="143967" y="480225"/>
                </a:lnTo>
                <a:lnTo>
                  <a:pt x="143967" y="529450"/>
                </a:lnTo>
                <a:lnTo>
                  <a:pt x="139433" y="529450"/>
                </a:lnTo>
                <a:lnTo>
                  <a:pt x="138811" y="528675"/>
                </a:lnTo>
                <a:lnTo>
                  <a:pt x="143967" y="529450"/>
                </a:lnTo>
                <a:lnTo>
                  <a:pt x="143967" y="480225"/>
                </a:lnTo>
                <a:lnTo>
                  <a:pt x="143408" y="468490"/>
                </a:lnTo>
                <a:lnTo>
                  <a:pt x="143002" y="458330"/>
                </a:lnTo>
                <a:lnTo>
                  <a:pt x="142811" y="451980"/>
                </a:lnTo>
                <a:lnTo>
                  <a:pt x="142824" y="446900"/>
                </a:lnTo>
                <a:lnTo>
                  <a:pt x="142976" y="441820"/>
                </a:lnTo>
                <a:lnTo>
                  <a:pt x="143179" y="429120"/>
                </a:lnTo>
                <a:lnTo>
                  <a:pt x="143560" y="425310"/>
                </a:lnTo>
                <a:lnTo>
                  <a:pt x="143954" y="420230"/>
                </a:lnTo>
                <a:lnTo>
                  <a:pt x="144322" y="418960"/>
                </a:lnTo>
                <a:lnTo>
                  <a:pt x="144691" y="412610"/>
                </a:lnTo>
                <a:lnTo>
                  <a:pt x="146481" y="407530"/>
                </a:lnTo>
                <a:lnTo>
                  <a:pt x="148856" y="399910"/>
                </a:lnTo>
                <a:lnTo>
                  <a:pt x="150291" y="397370"/>
                </a:lnTo>
                <a:lnTo>
                  <a:pt x="153073" y="393560"/>
                </a:lnTo>
                <a:lnTo>
                  <a:pt x="154698" y="391020"/>
                </a:lnTo>
                <a:lnTo>
                  <a:pt x="158242" y="389750"/>
                </a:lnTo>
                <a:lnTo>
                  <a:pt x="159562" y="388480"/>
                </a:lnTo>
                <a:lnTo>
                  <a:pt x="162585" y="387210"/>
                </a:lnTo>
                <a:lnTo>
                  <a:pt x="164223" y="387210"/>
                </a:lnTo>
                <a:lnTo>
                  <a:pt x="166852" y="385940"/>
                </a:lnTo>
                <a:lnTo>
                  <a:pt x="167906" y="385940"/>
                </a:lnTo>
                <a:lnTo>
                  <a:pt x="173177" y="384670"/>
                </a:lnTo>
                <a:lnTo>
                  <a:pt x="174256" y="383400"/>
                </a:lnTo>
                <a:lnTo>
                  <a:pt x="181711" y="383400"/>
                </a:lnTo>
                <a:lnTo>
                  <a:pt x="188480" y="382130"/>
                </a:lnTo>
                <a:lnTo>
                  <a:pt x="212471" y="382130"/>
                </a:lnTo>
                <a:lnTo>
                  <a:pt x="219227" y="380860"/>
                </a:lnTo>
                <a:lnTo>
                  <a:pt x="223621" y="380860"/>
                </a:lnTo>
                <a:lnTo>
                  <a:pt x="227596" y="378320"/>
                </a:lnTo>
                <a:lnTo>
                  <a:pt x="230593" y="374510"/>
                </a:lnTo>
                <a:lnTo>
                  <a:pt x="231216" y="374510"/>
                </a:lnTo>
                <a:lnTo>
                  <a:pt x="244144" y="341490"/>
                </a:lnTo>
                <a:lnTo>
                  <a:pt x="244017" y="333870"/>
                </a:lnTo>
                <a:lnTo>
                  <a:pt x="243865" y="331330"/>
                </a:lnTo>
                <a:lnTo>
                  <a:pt x="243027" y="328790"/>
                </a:lnTo>
                <a:lnTo>
                  <a:pt x="238582" y="323710"/>
                </a:lnTo>
                <a:lnTo>
                  <a:pt x="242900" y="323710"/>
                </a:lnTo>
                <a:lnTo>
                  <a:pt x="239903" y="317360"/>
                </a:lnTo>
                <a:lnTo>
                  <a:pt x="239560" y="317360"/>
                </a:lnTo>
                <a:lnTo>
                  <a:pt x="238798" y="313550"/>
                </a:lnTo>
                <a:lnTo>
                  <a:pt x="234619" y="311010"/>
                </a:lnTo>
                <a:lnTo>
                  <a:pt x="236829" y="312280"/>
                </a:lnTo>
                <a:lnTo>
                  <a:pt x="235699" y="311010"/>
                </a:lnTo>
                <a:lnTo>
                  <a:pt x="233413" y="308470"/>
                </a:lnTo>
                <a:lnTo>
                  <a:pt x="232854" y="307200"/>
                </a:lnTo>
                <a:lnTo>
                  <a:pt x="230060" y="305930"/>
                </a:lnTo>
                <a:lnTo>
                  <a:pt x="227571" y="303390"/>
                </a:lnTo>
                <a:lnTo>
                  <a:pt x="223342" y="299580"/>
                </a:lnTo>
                <a:lnTo>
                  <a:pt x="221259" y="297040"/>
                </a:lnTo>
                <a:lnTo>
                  <a:pt x="217398" y="289420"/>
                </a:lnTo>
                <a:lnTo>
                  <a:pt x="214909" y="285610"/>
                </a:lnTo>
                <a:lnTo>
                  <a:pt x="213664" y="280530"/>
                </a:lnTo>
                <a:lnTo>
                  <a:pt x="203542" y="242430"/>
                </a:lnTo>
                <a:lnTo>
                  <a:pt x="202730" y="238620"/>
                </a:lnTo>
                <a:lnTo>
                  <a:pt x="201790" y="231000"/>
                </a:lnTo>
                <a:lnTo>
                  <a:pt x="201714" y="228460"/>
                </a:lnTo>
                <a:lnTo>
                  <a:pt x="200050" y="217030"/>
                </a:lnTo>
                <a:lnTo>
                  <a:pt x="198729" y="209410"/>
                </a:lnTo>
                <a:lnTo>
                  <a:pt x="199745" y="192900"/>
                </a:lnTo>
                <a:lnTo>
                  <a:pt x="201104" y="186550"/>
                </a:lnTo>
                <a:lnTo>
                  <a:pt x="204546" y="171310"/>
                </a:lnTo>
                <a:lnTo>
                  <a:pt x="207200" y="162420"/>
                </a:lnTo>
                <a:lnTo>
                  <a:pt x="213093" y="150990"/>
                </a:lnTo>
                <a:lnTo>
                  <a:pt x="215544" y="145910"/>
                </a:lnTo>
                <a:lnTo>
                  <a:pt x="221221" y="137020"/>
                </a:lnTo>
                <a:lnTo>
                  <a:pt x="228117" y="129400"/>
                </a:lnTo>
                <a:lnTo>
                  <a:pt x="228828" y="128130"/>
                </a:lnTo>
                <a:lnTo>
                  <a:pt x="231343" y="126860"/>
                </a:lnTo>
                <a:lnTo>
                  <a:pt x="233705" y="124320"/>
                </a:lnTo>
                <a:lnTo>
                  <a:pt x="238010" y="121780"/>
                </a:lnTo>
                <a:lnTo>
                  <a:pt x="239356" y="120510"/>
                </a:lnTo>
                <a:lnTo>
                  <a:pt x="242138" y="117970"/>
                </a:lnTo>
                <a:lnTo>
                  <a:pt x="244068" y="116700"/>
                </a:lnTo>
                <a:lnTo>
                  <a:pt x="248285" y="116700"/>
                </a:lnTo>
                <a:lnTo>
                  <a:pt x="250355" y="115430"/>
                </a:lnTo>
                <a:lnTo>
                  <a:pt x="256222" y="112890"/>
                </a:lnTo>
                <a:lnTo>
                  <a:pt x="259969" y="111620"/>
                </a:lnTo>
                <a:lnTo>
                  <a:pt x="289318" y="111620"/>
                </a:lnTo>
                <a:lnTo>
                  <a:pt x="291172" y="112890"/>
                </a:lnTo>
                <a:lnTo>
                  <a:pt x="298716" y="114160"/>
                </a:lnTo>
                <a:lnTo>
                  <a:pt x="306019" y="116700"/>
                </a:lnTo>
                <a:lnTo>
                  <a:pt x="312978" y="120510"/>
                </a:lnTo>
                <a:lnTo>
                  <a:pt x="319481" y="124320"/>
                </a:lnTo>
                <a:lnTo>
                  <a:pt x="320230" y="125590"/>
                </a:lnTo>
                <a:lnTo>
                  <a:pt x="321056" y="125590"/>
                </a:lnTo>
                <a:lnTo>
                  <a:pt x="344589" y="153530"/>
                </a:lnTo>
                <a:lnTo>
                  <a:pt x="346316" y="157340"/>
                </a:lnTo>
                <a:lnTo>
                  <a:pt x="349567" y="167500"/>
                </a:lnTo>
                <a:lnTo>
                  <a:pt x="352132" y="173850"/>
                </a:lnTo>
                <a:lnTo>
                  <a:pt x="353047" y="187820"/>
                </a:lnTo>
                <a:lnTo>
                  <a:pt x="353872" y="194170"/>
                </a:lnTo>
                <a:lnTo>
                  <a:pt x="354939" y="204330"/>
                </a:lnTo>
                <a:lnTo>
                  <a:pt x="354914" y="208140"/>
                </a:lnTo>
                <a:lnTo>
                  <a:pt x="353910" y="214490"/>
                </a:lnTo>
                <a:lnTo>
                  <a:pt x="353479" y="215760"/>
                </a:lnTo>
                <a:lnTo>
                  <a:pt x="352907" y="225920"/>
                </a:lnTo>
                <a:lnTo>
                  <a:pt x="349605" y="241160"/>
                </a:lnTo>
                <a:lnTo>
                  <a:pt x="347992" y="244970"/>
                </a:lnTo>
                <a:lnTo>
                  <a:pt x="347738" y="247510"/>
                </a:lnTo>
                <a:lnTo>
                  <a:pt x="346837" y="251320"/>
                </a:lnTo>
                <a:lnTo>
                  <a:pt x="346430" y="252590"/>
                </a:lnTo>
                <a:lnTo>
                  <a:pt x="345833" y="255130"/>
                </a:lnTo>
                <a:lnTo>
                  <a:pt x="345516" y="255130"/>
                </a:lnTo>
                <a:lnTo>
                  <a:pt x="344385" y="261480"/>
                </a:lnTo>
                <a:lnTo>
                  <a:pt x="341693" y="267830"/>
                </a:lnTo>
                <a:lnTo>
                  <a:pt x="339382" y="275450"/>
                </a:lnTo>
                <a:lnTo>
                  <a:pt x="336118" y="283070"/>
                </a:lnTo>
                <a:lnTo>
                  <a:pt x="335140" y="288150"/>
                </a:lnTo>
                <a:lnTo>
                  <a:pt x="329425" y="297040"/>
                </a:lnTo>
                <a:lnTo>
                  <a:pt x="324789" y="305930"/>
                </a:lnTo>
                <a:lnTo>
                  <a:pt x="319849" y="309740"/>
                </a:lnTo>
                <a:lnTo>
                  <a:pt x="319836" y="318630"/>
                </a:lnTo>
                <a:lnTo>
                  <a:pt x="321614" y="327520"/>
                </a:lnTo>
                <a:lnTo>
                  <a:pt x="318820" y="323710"/>
                </a:lnTo>
                <a:lnTo>
                  <a:pt x="316738" y="336410"/>
                </a:lnTo>
                <a:lnTo>
                  <a:pt x="316712" y="344030"/>
                </a:lnTo>
                <a:lnTo>
                  <a:pt x="317119" y="352920"/>
                </a:lnTo>
                <a:lnTo>
                  <a:pt x="317474" y="355460"/>
                </a:lnTo>
                <a:lnTo>
                  <a:pt x="320535" y="363080"/>
                </a:lnTo>
                <a:lnTo>
                  <a:pt x="323049" y="366890"/>
                </a:lnTo>
                <a:lnTo>
                  <a:pt x="327456" y="374510"/>
                </a:lnTo>
                <a:lnTo>
                  <a:pt x="329501" y="375780"/>
                </a:lnTo>
                <a:lnTo>
                  <a:pt x="332105" y="375780"/>
                </a:lnTo>
                <a:lnTo>
                  <a:pt x="340448" y="377050"/>
                </a:lnTo>
                <a:lnTo>
                  <a:pt x="355663" y="377050"/>
                </a:lnTo>
                <a:lnTo>
                  <a:pt x="370890" y="378320"/>
                </a:lnTo>
                <a:lnTo>
                  <a:pt x="385673" y="378320"/>
                </a:lnTo>
                <a:lnTo>
                  <a:pt x="390296" y="380860"/>
                </a:lnTo>
                <a:lnTo>
                  <a:pt x="398081" y="382130"/>
                </a:lnTo>
                <a:lnTo>
                  <a:pt x="401320" y="383400"/>
                </a:lnTo>
                <a:lnTo>
                  <a:pt x="405358" y="384670"/>
                </a:lnTo>
                <a:lnTo>
                  <a:pt x="406146" y="384670"/>
                </a:lnTo>
                <a:lnTo>
                  <a:pt x="409206" y="388480"/>
                </a:lnTo>
                <a:lnTo>
                  <a:pt x="421487" y="418960"/>
                </a:lnTo>
                <a:lnTo>
                  <a:pt x="422821" y="426580"/>
                </a:lnTo>
                <a:lnTo>
                  <a:pt x="423684" y="430390"/>
                </a:lnTo>
                <a:lnTo>
                  <a:pt x="424116" y="438010"/>
                </a:lnTo>
                <a:lnTo>
                  <a:pt x="424357" y="441820"/>
                </a:lnTo>
                <a:lnTo>
                  <a:pt x="424738" y="449440"/>
                </a:lnTo>
                <a:lnTo>
                  <a:pt x="424967" y="454520"/>
                </a:lnTo>
                <a:lnTo>
                  <a:pt x="425411" y="468490"/>
                </a:lnTo>
                <a:lnTo>
                  <a:pt x="425805" y="490080"/>
                </a:lnTo>
                <a:lnTo>
                  <a:pt x="426466" y="518020"/>
                </a:lnTo>
                <a:lnTo>
                  <a:pt x="426580" y="520560"/>
                </a:lnTo>
                <a:lnTo>
                  <a:pt x="426745" y="523100"/>
                </a:lnTo>
                <a:lnTo>
                  <a:pt x="427774" y="525640"/>
                </a:lnTo>
                <a:lnTo>
                  <a:pt x="427774" y="400634"/>
                </a:lnTo>
                <a:lnTo>
                  <a:pt x="426974" y="394830"/>
                </a:lnTo>
                <a:lnTo>
                  <a:pt x="425373" y="391020"/>
                </a:lnTo>
                <a:lnTo>
                  <a:pt x="423011" y="385940"/>
                </a:lnTo>
                <a:lnTo>
                  <a:pt x="422440" y="385940"/>
                </a:lnTo>
                <a:lnTo>
                  <a:pt x="415378" y="380860"/>
                </a:lnTo>
                <a:lnTo>
                  <a:pt x="408127" y="377050"/>
                </a:lnTo>
                <a:lnTo>
                  <a:pt x="396570" y="375780"/>
                </a:lnTo>
                <a:lnTo>
                  <a:pt x="387235" y="370700"/>
                </a:lnTo>
                <a:lnTo>
                  <a:pt x="356857" y="370700"/>
                </a:lnTo>
                <a:lnTo>
                  <a:pt x="340309" y="369430"/>
                </a:lnTo>
                <a:lnTo>
                  <a:pt x="330885" y="364350"/>
                </a:lnTo>
                <a:lnTo>
                  <a:pt x="326390" y="356730"/>
                </a:lnTo>
                <a:lnTo>
                  <a:pt x="324396" y="349110"/>
                </a:lnTo>
                <a:lnTo>
                  <a:pt x="325158" y="335140"/>
                </a:lnTo>
                <a:lnTo>
                  <a:pt x="326250" y="331330"/>
                </a:lnTo>
                <a:lnTo>
                  <a:pt x="326986" y="327520"/>
                </a:lnTo>
                <a:lnTo>
                  <a:pt x="328218" y="321170"/>
                </a:lnTo>
                <a:lnTo>
                  <a:pt x="324967" y="316090"/>
                </a:lnTo>
                <a:lnTo>
                  <a:pt x="329933" y="309740"/>
                </a:lnTo>
                <a:lnTo>
                  <a:pt x="333146" y="304660"/>
                </a:lnTo>
                <a:lnTo>
                  <a:pt x="335711" y="302120"/>
                </a:lnTo>
                <a:lnTo>
                  <a:pt x="339432" y="295770"/>
                </a:lnTo>
                <a:lnTo>
                  <a:pt x="342150" y="288150"/>
                </a:lnTo>
                <a:lnTo>
                  <a:pt x="344449" y="280530"/>
                </a:lnTo>
                <a:lnTo>
                  <a:pt x="349338" y="267830"/>
                </a:lnTo>
                <a:lnTo>
                  <a:pt x="358152" y="223380"/>
                </a:lnTo>
                <a:lnTo>
                  <a:pt x="359092" y="219570"/>
                </a:lnTo>
                <a:lnTo>
                  <a:pt x="360553" y="210680"/>
                </a:lnTo>
                <a:lnTo>
                  <a:pt x="361480" y="204330"/>
                </a:lnTo>
                <a:lnTo>
                  <a:pt x="362851" y="191630"/>
                </a:lnTo>
                <a:lnTo>
                  <a:pt x="361950" y="184010"/>
                </a:lnTo>
                <a:lnTo>
                  <a:pt x="348424" y="142100"/>
                </a:lnTo>
                <a:lnTo>
                  <a:pt x="320243" y="116700"/>
                </a:lnTo>
                <a:lnTo>
                  <a:pt x="318325" y="115430"/>
                </a:lnTo>
                <a:lnTo>
                  <a:pt x="314134" y="111620"/>
                </a:lnTo>
                <a:lnTo>
                  <a:pt x="311581" y="110350"/>
                </a:lnTo>
                <a:lnTo>
                  <a:pt x="305155" y="109080"/>
                </a:lnTo>
                <a:lnTo>
                  <a:pt x="301523" y="109080"/>
                </a:lnTo>
                <a:lnTo>
                  <a:pt x="294043" y="106540"/>
                </a:lnTo>
                <a:lnTo>
                  <a:pt x="290144" y="105270"/>
                </a:lnTo>
                <a:lnTo>
                  <a:pt x="280200" y="102730"/>
                </a:lnTo>
                <a:lnTo>
                  <a:pt x="274066" y="101460"/>
                </a:lnTo>
                <a:lnTo>
                  <a:pt x="262763" y="104000"/>
                </a:lnTo>
                <a:lnTo>
                  <a:pt x="257924" y="105270"/>
                </a:lnTo>
                <a:lnTo>
                  <a:pt x="252717" y="107810"/>
                </a:lnTo>
                <a:lnTo>
                  <a:pt x="251777" y="107810"/>
                </a:lnTo>
                <a:lnTo>
                  <a:pt x="250050" y="109080"/>
                </a:lnTo>
                <a:lnTo>
                  <a:pt x="249123" y="109080"/>
                </a:lnTo>
                <a:lnTo>
                  <a:pt x="239141" y="112890"/>
                </a:lnTo>
                <a:lnTo>
                  <a:pt x="233578" y="116700"/>
                </a:lnTo>
                <a:lnTo>
                  <a:pt x="232117" y="116700"/>
                </a:lnTo>
                <a:lnTo>
                  <a:pt x="227495" y="120510"/>
                </a:lnTo>
                <a:lnTo>
                  <a:pt x="224256" y="123050"/>
                </a:lnTo>
                <a:lnTo>
                  <a:pt x="219798" y="126860"/>
                </a:lnTo>
                <a:lnTo>
                  <a:pt x="218681" y="128130"/>
                </a:lnTo>
                <a:lnTo>
                  <a:pt x="213791" y="131940"/>
                </a:lnTo>
                <a:lnTo>
                  <a:pt x="195643" y="167500"/>
                </a:lnTo>
                <a:lnTo>
                  <a:pt x="191287" y="204330"/>
                </a:lnTo>
                <a:lnTo>
                  <a:pt x="191300" y="210680"/>
                </a:lnTo>
                <a:lnTo>
                  <a:pt x="191884" y="217030"/>
                </a:lnTo>
                <a:lnTo>
                  <a:pt x="195338" y="233540"/>
                </a:lnTo>
                <a:lnTo>
                  <a:pt x="196646" y="241160"/>
                </a:lnTo>
                <a:lnTo>
                  <a:pt x="196621" y="243700"/>
                </a:lnTo>
                <a:lnTo>
                  <a:pt x="198170" y="255130"/>
                </a:lnTo>
                <a:lnTo>
                  <a:pt x="199377" y="261480"/>
                </a:lnTo>
                <a:lnTo>
                  <a:pt x="204177" y="272910"/>
                </a:lnTo>
                <a:lnTo>
                  <a:pt x="205536" y="277990"/>
                </a:lnTo>
                <a:lnTo>
                  <a:pt x="225806" y="311010"/>
                </a:lnTo>
                <a:lnTo>
                  <a:pt x="230238" y="314820"/>
                </a:lnTo>
                <a:lnTo>
                  <a:pt x="238328" y="323710"/>
                </a:lnTo>
                <a:lnTo>
                  <a:pt x="233654" y="326250"/>
                </a:lnTo>
                <a:lnTo>
                  <a:pt x="238506" y="331330"/>
                </a:lnTo>
                <a:lnTo>
                  <a:pt x="238506" y="335140"/>
                </a:lnTo>
                <a:lnTo>
                  <a:pt x="239293" y="336410"/>
                </a:lnTo>
                <a:lnTo>
                  <a:pt x="239077" y="340220"/>
                </a:lnTo>
                <a:lnTo>
                  <a:pt x="238518" y="344030"/>
                </a:lnTo>
                <a:lnTo>
                  <a:pt x="234213" y="352920"/>
                </a:lnTo>
                <a:lnTo>
                  <a:pt x="232435" y="358000"/>
                </a:lnTo>
                <a:lnTo>
                  <a:pt x="228968" y="364350"/>
                </a:lnTo>
                <a:lnTo>
                  <a:pt x="228841" y="364350"/>
                </a:lnTo>
                <a:lnTo>
                  <a:pt x="228396" y="366890"/>
                </a:lnTo>
                <a:lnTo>
                  <a:pt x="228003" y="368160"/>
                </a:lnTo>
                <a:lnTo>
                  <a:pt x="227596" y="368160"/>
                </a:lnTo>
                <a:lnTo>
                  <a:pt x="227279" y="369430"/>
                </a:lnTo>
                <a:lnTo>
                  <a:pt x="225450" y="370268"/>
                </a:lnTo>
                <a:lnTo>
                  <a:pt x="224790" y="370700"/>
                </a:lnTo>
                <a:lnTo>
                  <a:pt x="224497" y="370700"/>
                </a:lnTo>
                <a:lnTo>
                  <a:pt x="224205" y="370700"/>
                </a:lnTo>
                <a:lnTo>
                  <a:pt x="223735" y="371970"/>
                </a:lnTo>
                <a:lnTo>
                  <a:pt x="223215" y="371970"/>
                </a:lnTo>
                <a:lnTo>
                  <a:pt x="214464" y="373240"/>
                </a:lnTo>
                <a:lnTo>
                  <a:pt x="186169" y="375780"/>
                </a:lnTo>
                <a:lnTo>
                  <a:pt x="177203" y="375780"/>
                </a:lnTo>
                <a:lnTo>
                  <a:pt x="174955" y="377050"/>
                </a:lnTo>
                <a:lnTo>
                  <a:pt x="172694" y="377050"/>
                </a:lnTo>
                <a:lnTo>
                  <a:pt x="166458" y="378320"/>
                </a:lnTo>
                <a:lnTo>
                  <a:pt x="156616" y="382130"/>
                </a:lnTo>
                <a:lnTo>
                  <a:pt x="155067" y="383400"/>
                </a:lnTo>
                <a:lnTo>
                  <a:pt x="150279" y="388480"/>
                </a:lnTo>
                <a:lnTo>
                  <a:pt x="146621" y="392290"/>
                </a:lnTo>
                <a:lnTo>
                  <a:pt x="141693" y="398640"/>
                </a:lnTo>
                <a:lnTo>
                  <a:pt x="140703" y="401180"/>
                </a:lnTo>
                <a:lnTo>
                  <a:pt x="138874" y="404990"/>
                </a:lnTo>
                <a:lnTo>
                  <a:pt x="138544" y="406260"/>
                </a:lnTo>
                <a:lnTo>
                  <a:pt x="136486" y="411340"/>
                </a:lnTo>
                <a:lnTo>
                  <a:pt x="135712" y="413880"/>
                </a:lnTo>
                <a:lnTo>
                  <a:pt x="135318" y="422770"/>
                </a:lnTo>
                <a:lnTo>
                  <a:pt x="135039" y="425310"/>
                </a:lnTo>
                <a:lnTo>
                  <a:pt x="134924" y="441820"/>
                </a:lnTo>
                <a:lnTo>
                  <a:pt x="135153" y="472300"/>
                </a:lnTo>
                <a:lnTo>
                  <a:pt x="135280" y="482460"/>
                </a:lnTo>
                <a:lnTo>
                  <a:pt x="135407" y="507860"/>
                </a:lnTo>
                <a:lnTo>
                  <a:pt x="135191" y="511670"/>
                </a:lnTo>
                <a:lnTo>
                  <a:pt x="135064" y="521830"/>
                </a:lnTo>
                <a:lnTo>
                  <a:pt x="135343" y="524421"/>
                </a:lnTo>
                <a:lnTo>
                  <a:pt x="135382" y="525475"/>
                </a:lnTo>
                <a:lnTo>
                  <a:pt x="135305" y="524370"/>
                </a:lnTo>
                <a:lnTo>
                  <a:pt x="131178" y="519290"/>
                </a:lnTo>
                <a:lnTo>
                  <a:pt x="127825" y="519290"/>
                </a:lnTo>
                <a:lnTo>
                  <a:pt x="119583" y="513181"/>
                </a:lnTo>
                <a:lnTo>
                  <a:pt x="119583" y="520534"/>
                </a:lnTo>
                <a:lnTo>
                  <a:pt x="119405" y="520560"/>
                </a:lnTo>
                <a:lnTo>
                  <a:pt x="118935" y="520560"/>
                </a:lnTo>
                <a:lnTo>
                  <a:pt x="119583" y="520534"/>
                </a:lnTo>
                <a:lnTo>
                  <a:pt x="119583" y="513181"/>
                </a:lnTo>
                <a:lnTo>
                  <a:pt x="87401" y="484771"/>
                </a:lnTo>
                <a:lnTo>
                  <a:pt x="52374" y="441312"/>
                </a:lnTo>
                <a:lnTo>
                  <a:pt x="27609" y="395020"/>
                </a:lnTo>
                <a:lnTo>
                  <a:pt x="12700" y="347865"/>
                </a:lnTo>
                <a:lnTo>
                  <a:pt x="6591" y="299720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60" y="103746"/>
                </a:lnTo>
                <a:lnTo>
                  <a:pt x="110045" y="70916"/>
                </a:lnTo>
                <a:lnTo>
                  <a:pt x="144310" y="46888"/>
                </a:lnTo>
                <a:lnTo>
                  <a:pt x="181914" y="28587"/>
                </a:lnTo>
                <a:lnTo>
                  <a:pt x="224472" y="15151"/>
                </a:lnTo>
                <a:lnTo>
                  <a:pt x="268122" y="8750"/>
                </a:lnTo>
                <a:lnTo>
                  <a:pt x="282727" y="8178"/>
                </a:lnTo>
                <a:lnTo>
                  <a:pt x="297383" y="8407"/>
                </a:lnTo>
                <a:lnTo>
                  <a:pt x="338543" y="12992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93" y="64173"/>
                </a:lnTo>
                <a:lnTo>
                  <a:pt x="497674" y="102755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14" y="214350"/>
                </a:lnTo>
                <a:lnTo>
                  <a:pt x="566051" y="252679"/>
                </a:lnTo>
                <a:lnTo>
                  <a:pt x="568147" y="299389"/>
                </a:lnTo>
                <a:lnTo>
                  <a:pt x="568147" y="223139"/>
                </a:lnTo>
                <a:lnTo>
                  <a:pt x="549630" y="168287"/>
                </a:lnTo>
                <a:lnTo>
                  <a:pt x="530440" y="132435"/>
                </a:lnTo>
                <a:lnTo>
                  <a:pt x="494030" y="86702"/>
                </a:lnTo>
                <a:lnTo>
                  <a:pt x="457923" y="55689"/>
                </a:lnTo>
                <a:lnTo>
                  <a:pt x="413118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90" y="1066"/>
                </a:lnTo>
                <a:lnTo>
                  <a:pt x="221602" y="7785"/>
                </a:lnTo>
                <a:lnTo>
                  <a:pt x="172808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99" y="131838"/>
                </a:lnTo>
                <a:lnTo>
                  <a:pt x="14109" y="193713"/>
                </a:lnTo>
                <a:lnTo>
                  <a:pt x="4775" y="231190"/>
                </a:lnTo>
                <a:lnTo>
                  <a:pt x="0" y="284873"/>
                </a:lnTo>
                <a:lnTo>
                  <a:pt x="88" y="301993"/>
                </a:lnTo>
                <a:lnTo>
                  <a:pt x="7353" y="352666"/>
                </a:lnTo>
                <a:lnTo>
                  <a:pt x="19253" y="392176"/>
                </a:lnTo>
                <a:lnTo>
                  <a:pt x="38938" y="433578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73" y="523100"/>
                </a:lnTo>
                <a:lnTo>
                  <a:pt x="136550" y="533260"/>
                </a:lnTo>
                <a:lnTo>
                  <a:pt x="142925" y="537070"/>
                </a:lnTo>
                <a:lnTo>
                  <a:pt x="146050" y="539610"/>
                </a:lnTo>
                <a:lnTo>
                  <a:pt x="154228" y="547230"/>
                </a:lnTo>
                <a:lnTo>
                  <a:pt x="159283" y="551040"/>
                </a:lnTo>
                <a:lnTo>
                  <a:pt x="166204" y="553580"/>
                </a:lnTo>
                <a:lnTo>
                  <a:pt x="167144" y="553580"/>
                </a:lnTo>
                <a:lnTo>
                  <a:pt x="174548" y="557390"/>
                </a:lnTo>
                <a:lnTo>
                  <a:pt x="181648" y="559930"/>
                </a:lnTo>
                <a:lnTo>
                  <a:pt x="189001" y="561200"/>
                </a:lnTo>
                <a:lnTo>
                  <a:pt x="204127" y="566280"/>
                </a:lnTo>
                <a:lnTo>
                  <a:pt x="214731" y="570090"/>
                </a:lnTo>
                <a:lnTo>
                  <a:pt x="224904" y="572630"/>
                </a:lnTo>
                <a:lnTo>
                  <a:pt x="228892" y="573900"/>
                </a:lnTo>
                <a:lnTo>
                  <a:pt x="238544" y="575170"/>
                </a:lnTo>
                <a:lnTo>
                  <a:pt x="244182" y="576440"/>
                </a:lnTo>
                <a:lnTo>
                  <a:pt x="256082" y="577710"/>
                </a:lnTo>
                <a:lnTo>
                  <a:pt x="262445" y="577710"/>
                </a:lnTo>
                <a:lnTo>
                  <a:pt x="270852" y="578980"/>
                </a:lnTo>
                <a:lnTo>
                  <a:pt x="309994" y="578980"/>
                </a:lnTo>
                <a:lnTo>
                  <a:pt x="315442" y="577710"/>
                </a:lnTo>
                <a:lnTo>
                  <a:pt x="328549" y="575170"/>
                </a:lnTo>
                <a:lnTo>
                  <a:pt x="359016" y="570090"/>
                </a:lnTo>
                <a:lnTo>
                  <a:pt x="377380" y="563740"/>
                </a:lnTo>
                <a:lnTo>
                  <a:pt x="380974" y="562470"/>
                </a:lnTo>
                <a:lnTo>
                  <a:pt x="381977" y="561200"/>
                </a:lnTo>
                <a:lnTo>
                  <a:pt x="383032" y="561200"/>
                </a:lnTo>
                <a:lnTo>
                  <a:pt x="391744" y="558660"/>
                </a:lnTo>
                <a:lnTo>
                  <a:pt x="399427" y="556120"/>
                </a:lnTo>
                <a:lnTo>
                  <a:pt x="408825" y="553580"/>
                </a:lnTo>
                <a:lnTo>
                  <a:pt x="413512" y="552310"/>
                </a:lnTo>
                <a:lnTo>
                  <a:pt x="419087" y="548500"/>
                </a:lnTo>
                <a:lnTo>
                  <a:pt x="426300" y="542150"/>
                </a:lnTo>
                <a:lnTo>
                  <a:pt x="429056" y="539610"/>
                </a:lnTo>
                <a:lnTo>
                  <a:pt x="431609" y="538340"/>
                </a:lnTo>
                <a:lnTo>
                  <a:pt x="435470" y="535800"/>
                </a:lnTo>
                <a:lnTo>
                  <a:pt x="442747" y="530720"/>
                </a:lnTo>
                <a:lnTo>
                  <a:pt x="450037" y="525640"/>
                </a:lnTo>
                <a:lnTo>
                  <a:pt x="454088" y="523100"/>
                </a:lnTo>
                <a:lnTo>
                  <a:pt x="453783" y="523100"/>
                </a:lnTo>
                <a:lnTo>
                  <a:pt x="469557" y="511505"/>
                </a:lnTo>
                <a:lnTo>
                  <a:pt x="504228" y="478167"/>
                </a:lnTo>
                <a:lnTo>
                  <a:pt x="530225" y="443458"/>
                </a:lnTo>
                <a:lnTo>
                  <a:pt x="551776" y="403009"/>
                </a:lnTo>
                <a:lnTo>
                  <a:pt x="565467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81" y="28113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4557" y="4051312"/>
            <a:ext cx="575945" cy="579120"/>
          </a:xfrm>
          <a:custGeom>
            <a:avLst/>
            <a:gdLst/>
            <a:ahLst/>
            <a:cxnLst/>
            <a:rect l="l" t="t" r="r" b="b"/>
            <a:pathLst>
              <a:path w="575945" h="579120">
                <a:moveTo>
                  <a:pt x="126047" y="433070"/>
                </a:moveTo>
                <a:lnTo>
                  <a:pt x="120281" y="425462"/>
                </a:lnTo>
                <a:lnTo>
                  <a:pt x="117449" y="427126"/>
                </a:lnTo>
                <a:lnTo>
                  <a:pt x="116662" y="428828"/>
                </a:lnTo>
                <a:lnTo>
                  <a:pt x="117144" y="432193"/>
                </a:lnTo>
                <a:lnTo>
                  <a:pt x="117843" y="433552"/>
                </a:lnTo>
                <a:lnTo>
                  <a:pt x="120332" y="435787"/>
                </a:lnTo>
                <a:lnTo>
                  <a:pt x="121869" y="436130"/>
                </a:lnTo>
                <a:lnTo>
                  <a:pt x="125120" y="434670"/>
                </a:lnTo>
                <a:lnTo>
                  <a:pt x="126047" y="433070"/>
                </a:lnTo>
                <a:close/>
              </a:path>
              <a:path w="575945" h="579120">
                <a:moveTo>
                  <a:pt x="127330" y="469595"/>
                </a:moveTo>
                <a:lnTo>
                  <a:pt x="127279" y="467931"/>
                </a:lnTo>
                <a:lnTo>
                  <a:pt x="127127" y="465810"/>
                </a:lnTo>
                <a:lnTo>
                  <a:pt x="126263" y="464108"/>
                </a:lnTo>
                <a:lnTo>
                  <a:pt x="122631" y="462254"/>
                </a:lnTo>
                <a:lnTo>
                  <a:pt x="120980" y="462597"/>
                </a:lnTo>
                <a:lnTo>
                  <a:pt x="117906" y="464972"/>
                </a:lnTo>
                <a:lnTo>
                  <a:pt x="117309" y="466750"/>
                </a:lnTo>
                <a:lnTo>
                  <a:pt x="117957" y="470268"/>
                </a:lnTo>
                <a:lnTo>
                  <a:pt x="118579" y="471601"/>
                </a:lnTo>
                <a:lnTo>
                  <a:pt x="121513" y="474256"/>
                </a:lnTo>
                <a:lnTo>
                  <a:pt x="124117" y="474065"/>
                </a:lnTo>
                <a:lnTo>
                  <a:pt x="126453" y="470903"/>
                </a:lnTo>
                <a:lnTo>
                  <a:pt x="127330" y="469595"/>
                </a:lnTo>
                <a:close/>
              </a:path>
              <a:path w="575945" h="579120">
                <a:moveTo>
                  <a:pt x="128574" y="498106"/>
                </a:moveTo>
                <a:lnTo>
                  <a:pt x="128079" y="496582"/>
                </a:lnTo>
                <a:lnTo>
                  <a:pt x="127723" y="494995"/>
                </a:lnTo>
                <a:lnTo>
                  <a:pt x="126365" y="491972"/>
                </a:lnTo>
                <a:lnTo>
                  <a:pt x="124968" y="491324"/>
                </a:lnTo>
                <a:lnTo>
                  <a:pt x="121577" y="491693"/>
                </a:lnTo>
                <a:lnTo>
                  <a:pt x="120624" y="492696"/>
                </a:lnTo>
                <a:lnTo>
                  <a:pt x="119151" y="497166"/>
                </a:lnTo>
                <a:lnTo>
                  <a:pt x="120561" y="500862"/>
                </a:lnTo>
                <a:lnTo>
                  <a:pt x="125895" y="503275"/>
                </a:lnTo>
                <a:lnTo>
                  <a:pt x="128130" y="501929"/>
                </a:lnTo>
                <a:lnTo>
                  <a:pt x="128346" y="498627"/>
                </a:lnTo>
                <a:lnTo>
                  <a:pt x="128333" y="498182"/>
                </a:lnTo>
                <a:lnTo>
                  <a:pt x="128574" y="498106"/>
                </a:lnTo>
                <a:close/>
              </a:path>
              <a:path w="575945" h="579120">
                <a:moveTo>
                  <a:pt x="128803" y="394804"/>
                </a:moveTo>
                <a:lnTo>
                  <a:pt x="128562" y="393738"/>
                </a:lnTo>
                <a:lnTo>
                  <a:pt x="128435" y="392620"/>
                </a:lnTo>
                <a:lnTo>
                  <a:pt x="127165" y="389115"/>
                </a:lnTo>
                <a:lnTo>
                  <a:pt x="125463" y="388035"/>
                </a:lnTo>
                <a:lnTo>
                  <a:pt x="120523" y="388480"/>
                </a:lnTo>
                <a:lnTo>
                  <a:pt x="118440" y="390258"/>
                </a:lnTo>
                <a:lnTo>
                  <a:pt x="117716" y="394627"/>
                </a:lnTo>
                <a:lnTo>
                  <a:pt x="118122" y="396557"/>
                </a:lnTo>
                <a:lnTo>
                  <a:pt x="120192" y="399846"/>
                </a:lnTo>
                <a:lnTo>
                  <a:pt x="121615" y="400431"/>
                </a:lnTo>
                <a:lnTo>
                  <a:pt x="123748" y="400075"/>
                </a:lnTo>
                <a:lnTo>
                  <a:pt x="124091" y="399834"/>
                </a:lnTo>
                <a:lnTo>
                  <a:pt x="127228" y="399846"/>
                </a:lnTo>
                <a:lnTo>
                  <a:pt x="128778" y="397103"/>
                </a:lnTo>
                <a:lnTo>
                  <a:pt x="128803" y="394804"/>
                </a:lnTo>
                <a:close/>
              </a:path>
              <a:path w="575945" h="579120">
                <a:moveTo>
                  <a:pt x="149872" y="370116"/>
                </a:moveTo>
                <a:lnTo>
                  <a:pt x="149656" y="369189"/>
                </a:lnTo>
                <a:lnTo>
                  <a:pt x="149567" y="368058"/>
                </a:lnTo>
                <a:lnTo>
                  <a:pt x="148513" y="365633"/>
                </a:lnTo>
                <a:lnTo>
                  <a:pt x="147320" y="364820"/>
                </a:lnTo>
                <a:lnTo>
                  <a:pt x="144005" y="364972"/>
                </a:lnTo>
                <a:lnTo>
                  <a:pt x="142875" y="365887"/>
                </a:lnTo>
                <a:lnTo>
                  <a:pt x="141312" y="369773"/>
                </a:lnTo>
                <a:lnTo>
                  <a:pt x="141782" y="372097"/>
                </a:lnTo>
                <a:lnTo>
                  <a:pt x="143992" y="375424"/>
                </a:lnTo>
                <a:lnTo>
                  <a:pt x="145161" y="375996"/>
                </a:lnTo>
                <a:lnTo>
                  <a:pt x="148234" y="375437"/>
                </a:lnTo>
                <a:lnTo>
                  <a:pt x="149250" y="374408"/>
                </a:lnTo>
                <a:lnTo>
                  <a:pt x="149872" y="372059"/>
                </a:lnTo>
                <a:lnTo>
                  <a:pt x="149796" y="371157"/>
                </a:lnTo>
                <a:lnTo>
                  <a:pt x="149872" y="370116"/>
                </a:lnTo>
                <a:close/>
              </a:path>
              <a:path w="575945" h="579120">
                <a:moveTo>
                  <a:pt x="182016" y="213525"/>
                </a:moveTo>
                <a:lnTo>
                  <a:pt x="181914" y="211607"/>
                </a:lnTo>
                <a:lnTo>
                  <a:pt x="181864" y="211353"/>
                </a:lnTo>
                <a:lnTo>
                  <a:pt x="181787" y="210769"/>
                </a:lnTo>
                <a:lnTo>
                  <a:pt x="181178" y="208762"/>
                </a:lnTo>
                <a:lnTo>
                  <a:pt x="180289" y="207683"/>
                </a:lnTo>
                <a:lnTo>
                  <a:pt x="177279" y="207391"/>
                </a:lnTo>
                <a:lnTo>
                  <a:pt x="176250" y="208280"/>
                </a:lnTo>
                <a:lnTo>
                  <a:pt x="174599" y="210781"/>
                </a:lnTo>
                <a:lnTo>
                  <a:pt x="174447" y="213639"/>
                </a:lnTo>
                <a:lnTo>
                  <a:pt x="177279" y="215874"/>
                </a:lnTo>
                <a:lnTo>
                  <a:pt x="178485" y="216357"/>
                </a:lnTo>
                <a:lnTo>
                  <a:pt x="181114" y="215163"/>
                </a:lnTo>
                <a:lnTo>
                  <a:pt x="182016" y="213525"/>
                </a:lnTo>
                <a:close/>
              </a:path>
              <a:path w="575945" h="579120">
                <a:moveTo>
                  <a:pt x="182168" y="352691"/>
                </a:moveTo>
                <a:lnTo>
                  <a:pt x="181229" y="348576"/>
                </a:lnTo>
                <a:lnTo>
                  <a:pt x="179793" y="347395"/>
                </a:lnTo>
                <a:lnTo>
                  <a:pt x="176606" y="347446"/>
                </a:lnTo>
                <a:lnTo>
                  <a:pt x="175018" y="348780"/>
                </a:lnTo>
                <a:lnTo>
                  <a:pt x="174523" y="351002"/>
                </a:lnTo>
                <a:lnTo>
                  <a:pt x="174523" y="351536"/>
                </a:lnTo>
                <a:lnTo>
                  <a:pt x="174498" y="351815"/>
                </a:lnTo>
                <a:lnTo>
                  <a:pt x="174625" y="353542"/>
                </a:lnTo>
                <a:lnTo>
                  <a:pt x="174904" y="354977"/>
                </a:lnTo>
                <a:lnTo>
                  <a:pt x="177228" y="357276"/>
                </a:lnTo>
                <a:lnTo>
                  <a:pt x="178447" y="357352"/>
                </a:lnTo>
                <a:lnTo>
                  <a:pt x="181787" y="354774"/>
                </a:lnTo>
                <a:lnTo>
                  <a:pt x="182168" y="352691"/>
                </a:lnTo>
                <a:close/>
              </a:path>
              <a:path w="575945" h="579120">
                <a:moveTo>
                  <a:pt x="184442" y="173850"/>
                </a:moveTo>
                <a:lnTo>
                  <a:pt x="183692" y="170243"/>
                </a:lnTo>
                <a:lnTo>
                  <a:pt x="181648" y="168681"/>
                </a:lnTo>
                <a:lnTo>
                  <a:pt x="177736" y="169291"/>
                </a:lnTo>
                <a:lnTo>
                  <a:pt x="176517" y="170980"/>
                </a:lnTo>
                <a:lnTo>
                  <a:pt x="176441" y="173393"/>
                </a:lnTo>
                <a:lnTo>
                  <a:pt x="176669" y="174383"/>
                </a:lnTo>
                <a:lnTo>
                  <a:pt x="176771" y="175425"/>
                </a:lnTo>
                <a:lnTo>
                  <a:pt x="177723" y="177736"/>
                </a:lnTo>
                <a:lnTo>
                  <a:pt x="178790" y="178612"/>
                </a:lnTo>
                <a:lnTo>
                  <a:pt x="181965" y="178765"/>
                </a:lnTo>
                <a:lnTo>
                  <a:pt x="182943" y="177825"/>
                </a:lnTo>
                <a:lnTo>
                  <a:pt x="184353" y="175234"/>
                </a:lnTo>
                <a:lnTo>
                  <a:pt x="184442" y="173850"/>
                </a:lnTo>
                <a:close/>
              </a:path>
              <a:path w="575945" h="579120">
                <a:moveTo>
                  <a:pt x="186817" y="250520"/>
                </a:moveTo>
                <a:lnTo>
                  <a:pt x="186664" y="248094"/>
                </a:lnTo>
                <a:lnTo>
                  <a:pt x="186486" y="247446"/>
                </a:lnTo>
                <a:lnTo>
                  <a:pt x="186309" y="246265"/>
                </a:lnTo>
                <a:lnTo>
                  <a:pt x="185864" y="245198"/>
                </a:lnTo>
                <a:lnTo>
                  <a:pt x="185267" y="243700"/>
                </a:lnTo>
                <a:lnTo>
                  <a:pt x="183883" y="242836"/>
                </a:lnTo>
                <a:lnTo>
                  <a:pt x="181089" y="243255"/>
                </a:lnTo>
                <a:lnTo>
                  <a:pt x="179895" y="244144"/>
                </a:lnTo>
                <a:lnTo>
                  <a:pt x="179387" y="247078"/>
                </a:lnTo>
                <a:lnTo>
                  <a:pt x="179349" y="248704"/>
                </a:lnTo>
                <a:lnTo>
                  <a:pt x="180276" y="252323"/>
                </a:lnTo>
                <a:lnTo>
                  <a:pt x="181940" y="253187"/>
                </a:lnTo>
                <a:lnTo>
                  <a:pt x="185547" y="252399"/>
                </a:lnTo>
                <a:lnTo>
                  <a:pt x="186817" y="250520"/>
                </a:lnTo>
                <a:close/>
              </a:path>
              <a:path w="575945" h="579120">
                <a:moveTo>
                  <a:pt x="197535" y="288264"/>
                </a:moveTo>
                <a:lnTo>
                  <a:pt x="197497" y="285623"/>
                </a:lnTo>
                <a:lnTo>
                  <a:pt x="197205" y="284746"/>
                </a:lnTo>
                <a:lnTo>
                  <a:pt x="196811" y="283006"/>
                </a:lnTo>
                <a:lnTo>
                  <a:pt x="195211" y="279755"/>
                </a:lnTo>
                <a:lnTo>
                  <a:pt x="193535" y="279184"/>
                </a:lnTo>
                <a:lnTo>
                  <a:pt x="190563" y="280098"/>
                </a:lnTo>
                <a:lnTo>
                  <a:pt x="189572" y="281533"/>
                </a:lnTo>
                <a:lnTo>
                  <a:pt x="189687" y="285800"/>
                </a:lnTo>
                <a:lnTo>
                  <a:pt x="190982" y="287769"/>
                </a:lnTo>
                <a:lnTo>
                  <a:pt x="193459" y="290322"/>
                </a:lnTo>
                <a:lnTo>
                  <a:pt x="194576" y="290512"/>
                </a:lnTo>
                <a:lnTo>
                  <a:pt x="196926" y="289458"/>
                </a:lnTo>
                <a:lnTo>
                  <a:pt x="197535" y="288264"/>
                </a:lnTo>
                <a:close/>
              </a:path>
              <a:path w="575945" h="579120">
                <a:moveTo>
                  <a:pt x="200063" y="142519"/>
                </a:moveTo>
                <a:lnTo>
                  <a:pt x="199580" y="141071"/>
                </a:lnTo>
                <a:lnTo>
                  <a:pt x="199212" y="139573"/>
                </a:lnTo>
                <a:lnTo>
                  <a:pt x="198005" y="136893"/>
                </a:lnTo>
                <a:lnTo>
                  <a:pt x="196811" y="136182"/>
                </a:lnTo>
                <a:lnTo>
                  <a:pt x="193789" y="136385"/>
                </a:lnTo>
                <a:lnTo>
                  <a:pt x="192506" y="137121"/>
                </a:lnTo>
                <a:lnTo>
                  <a:pt x="191909" y="138645"/>
                </a:lnTo>
                <a:lnTo>
                  <a:pt x="190868" y="141401"/>
                </a:lnTo>
                <a:lnTo>
                  <a:pt x="191401" y="144030"/>
                </a:lnTo>
                <a:lnTo>
                  <a:pt x="193522" y="147624"/>
                </a:lnTo>
                <a:lnTo>
                  <a:pt x="194881" y="148005"/>
                </a:lnTo>
                <a:lnTo>
                  <a:pt x="197866" y="147180"/>
                </a:lnTo>
                <a:lnTo>
                  <a:pt x="199872" y="144437"/>
                </a:lnTo>
                <a:lnTo>
                  <a:pt x="200063" y="142519"/>
                </a:lnTo>
                <a:close/>
              </a:path>
              <a:path w="575945" h="579120">
                <a:moveTo>
                  <a:pt x="210261" y="338556"/>
                </a:moveTo>
                <a:lnTo>
                  <a:pt x="208153" y="336677"/>
                </a:lnTo>
                <a:lnTo>
                  <a:pt x="204812" y="336727"/>
                </a:lnTo>
                <a:lnTo>
                  <a:pt x="203530" y="336854"/>
                </a:lnTo>
                <a:lnTo>
                  <a:pt x="202006" y="337223"/>
                </a:lnTo>
                <a:lnTo>
                  <a:pt x="200520" y="340423"/>
                </a:lnTo>
                <a:lnTo>
                  <a:pt x="200837" y="341947"/>
                </a:lnTo>
                <a:lnTo>
                  <a:pt x="202488" y="343763"/>
                </a:lnTo>
                <a:lnTo>
                  <a:pt x="202844" y="344322"/>
                </a:lnTo>
                <a:lnTo>
                  <a:pt x="204444" y="346290"/>
                </a:lnTo>
                <a:lnTo>
                  <a:pt x="206438" y="346595"/>
                </a:lnTo>
                <a:lnTo>
                  <a:pt x="208622" y="344055"/>
                </a:lnTo>
                <a:lnTo>
                  <a:pt x="209461" y="342607"/>
                </a:lnTo>
                <a:lnTo>
                  <a:pt x="210261" y="338556"/>
                </a:lnTo>
                <a:close/>
              </a:path>
              <a:path w="575945" h="579120">
                <a:moveTo>
                  <a:pt x="221754" y="321081"/>
                </a:moveTo>
                <a:lnTo>
                  <a:pt x="221056" y="318173"/>
                </a:lnTo>
                <a:lnTo>
                  <a:pt x="220332" y="316750"/>
                </a:lnTo>
                <a:lnTo>
                  <a:pt x="216636" y="315353"/>
                </a:lnTo>
                <a:lnTo>
                  <a:pt x="214604" y="315849"/>
                </a:lnTo>
                <a:lnTo>
                  <a:pt x="213398" y="318338"/>
                </a:lnTo>
                <a:lnTo>
                  <a:pt x="213258" y="319455"/>
                </a:lnTo>
                <a:lnTo>
                  <a:pt x="212991" y="320459"/>
                </a:lnTo>
                <a:lnTo>
                  <a:pt x="213207" y="321284"/>
                </a:lnTo>
                <a:lnTo>
                  <a:pt x="213309" y="322021"/>
                </a:lnTo>
                <a:lnTo>
                  <a:pt x="214439" y="324612"/>
                </a:lnTo>
                <a:lnTo>
                  <a:pt x="216344" y="325221"/>
                </a:lnTo>
                <a:lnTo>
                  <a:pt x="218782" y="323786"/>
                </a:lnTo>
                <a:lnTo>
                  <a:pt x="219290" y="323202"/>
                </a:lnTo>
                <a:lnTo>
                  <a:pt x="221132" y="322110"/>
                </a:lnTo>
                <a:lnTo>
                  <a:pt x="221754" y="321081"/>
                </a:lnTo>
                <a:close/>
              </a:path>
              <a:path w="575945" h="579120">
                <a:moveTo>
                  <a:pt x="224256" y="111645"/>
                </a:moveTo>
                <a:lnTo>
                  <a:pt x="223113" y="108229"/>
                </a:lnTo>
                <a:lnTo>
                  <a:pt x="221361" y="106946"/>
                </a:lnTo>
                <a:lnTo>
                  <a:pt x="218414" y="106857"/>
                </a:lnTo>
                <a:lnTo>
                  <a:pt x="217093" y="107746"/>
                </a:lnTo>
                <a:lnTo>
                  <a:pt x="216230" y="110109"/>
                </a:lnTo>
                <a:lnTo>
                  <a:pt x="216154" y="110998"/>
                </a:lnTo>
                <a:lnTo>
                  <a:pt x="215963" y="111925"/>
                </a:lnTo>
                <a:lnTo>
                  <a:pt x="216204" y="112903"/>
                </a:lnTo>
                <a:lnTo>
                  <a:pt x="216306" y="113944"/>
                </a:lnTo>
                <a:lnTo>
                  <a:pt x="217462" y="116573"/>
                </a:lnTo>
                <a:lnTo>
                  <a:pt x="219087" y="117055"/>
                </a:lnTo>
                <a:lnTo>
                  <a:pt x="222707" y="115252"/>
                </a:lnTo>
                <a:lnTo>
                  <a:pt x="224256" y="111645"/>
                </a:lnTo>
                <a:close/>
              </a:path>
              <a:path w="575945" h="579120">
                <a:moveTo>
                  <a:pt x="226720" y="369430"/>
                </a:moveTo>
                <a:lnTo>
                  <a:pt x="224497" y="370700"/>
                </a:lnTo>
                <a:lnTo>
                  <a:pt x="225450" y="370268"/>
                </a:lnTo>
                <a:lnTo>
                  <a:pt x="226720" y="369430"/>
                </a:lnTo>
                <a:close/>
              </a:path>
              <a:path w="575945" h="579120">
                <a:moveTo>
                  <a:pt x="260045" y="95669"/>
                </a:moveTo>
                <a:lnTo>
                  <a:pt x="258648" y="91668"/>
                </a:lnTo>
                <a:lnTo>
                  <a:pt x="257263" y="90563"/>
                </a:lnTo>
                <a:lnTo>
                  <a:pt x="254025" y="90639"/>
                </a:lnTo>
                <a:lnTo>
                  <a:pt x="252425" y="92049"/>
                </a:lnTo>
                <a:lnTo>
                  <a:pt x="251929" y="94297"/>
                </a:lnTo>
                <a:lnTo>
                  <a:pt x="251904" y="94729"/>
                </a:lnTo>
                <a:lnTo>
                  <a:pt x="251853" y="95072"/>
                </a:lnTo>
                <a:lnTo>
                  <a:pt x="252095" y="96875"/>
                </a:lnTo>
                <a:lnTo>
                  <a:pt x="252374" y="98552"/>
                </a:lnTo>
                <a:lnTo>
                  <a:pt x="255143" y="100482"/>
                </a:lnTo>
                <a:lnTo>
                  <a:pt x="256222" y="100469"/>
                </a:lnTo>
                <a:lnTo>
                  <a:pt x="259295" y="98082"/>
                </a:lnTo>
                <a:lnTo>
                  <a:pt x="260045" y="95669"/>
                </a:lnTo>
                <a:close/>
              </a:path>
              <a:path w="575945" h="579120">
                <a:moveTo>
                  <a:pt x="302069" y="96456"/>
                </a:moveTo>
                <a:lnTo>
                  <a:pt x="301345" y="93992"/>
                </a:lnTo>
                <a:lnTo>
                  <a:pt x="299745" y="90728"/>
                </a:lnTo>
                <a:lnTo>
                  <a:pt x="298742" y="89903"/>
                </a:lnTo>
                <a:lnTo>
                  <a:pt x="295719" y="89890"/>
                </a:lnTo>
                <a:lnTo>
                  <a:pt x="294525" y="90614"/>
                </a:lnTo>
                <a:lnTo>
                  <a:pt x="293408" y="92760"/>
                </a:lnTo>
                <a:lnTo>
                  <a:pt x="293255" y="93726"/>
                </a:lnTo>
                <a:lnTo>
                  <a:pt x="292976" y="94615"/>
                </a:lnTo>
                <a:lnTo>
                  <a:pt x="293281" y="95694"/>
                </a:lnTo>
                <a:lnTo>
                  <a:pt x="293420" y="96735"/>
                </a:lnTo>
                <a:lnTo>
                  <a:pt x="295122" y="100368"/>
                </a:lnTo>
                <a:lnTo>
                  <a:pt x="298551" y="100965"/>
                </a:lnTo>
                <a:lnTo>
                  <a:pt x="301879" y="97840"/>
                </a:lnTo>
                <a:lnTo>
                  <a:pt x="302069" y="96456"/>
                </a:lnTo>
                <a:close/>
              </a:path>
              <a:path w="575945" h="579120">
                <a:moveTo>
                  <a:pt x="335470" y="109994"/>
                </a:moveTo>
                <a:lnTo>
                  <a:pt x="335407" y="106756"/>
                </a:lnTo>
                <a:lnTo>
                  <a:pt x="335064" y="105460"/>
                </a:lnTo>
                <a:lnTo>
                  <a:pt x="333248" y="101765"/>
                </a:lnTo>
                <a:lnTo>
                  <a:pt x="330161" y="101422"/>
                </a:lnTo>
                <a:lnTo>
                  <a:pt x="327583" y="104686"/>
                </a:lnTo>
                <a:lnTo>
                  <a:pt x="327253" y="106019"/>
                </a:lnTo>
                <a:lnTo>
                  <a:pt x="326720" y="107188"/>
                </a:lnTo>
                <a:lnTo>
                  <a:pt x="327164" y="108661"/>
                </a:lnTo>
                <a:lnTo>
                  <a:pt x="327380" y="109994"/>
                </a:lnTo>
                <a:lnTo>
                  <a:pt x="328917" y="113055"/>
                </a:lnTo>
                <a:lnTo>
                  <a:pt x="330733" y="113525"/>
                </a:lnTo>
                <a:lnTo>
                  <a:pt x="334645" y="111683"/>
                </a:lnTo>
                <a:lnTo>
                  <a:pt x="335470" y="109994"/>
                </a:lnTo>
                <a:close/>
              </a:path>
              <a:path w="575945" h="579120">
                <a:moveTo>
                  <a:pt x="363474" y="136677"/>
                </a:moveTo>
                <a:lnTo>
                  <a:pt x="363461" y="134251"/>
                </a:lnTo>
                <a:lnTo>
                  <a:pt x="362737" y="132969"/>
                </a:lnTo>
                <a:lnTo>
                  <a:pt x="359625" y="131394"/>
                </a:lnTo>
                <a:lnTo>
                  <a:pt x="358165" y="131762"/>
                </a:lnTo>
                <a:lnTo>
                  <a:pt x="355536" y="133794"/>
                </a:lnTo>
                <a:lnTo>
                  <a:pt x="354926" y="135153"/>
                </a:lnTo>
                <a:lnTo>
                  <a:pt x="355765" y="139255"/>
                </a:lnTo>
                <a:lnTo>
                  <a:pt x="357124" y="140639"/>
                </a:lnTo>
                <a:lnTo>
                  <a:pt x="360730" y="141376"/>
                </a:lnTo>
                <a:lnTo>
                  <a:pt x="361708" y="141071"/>
                </a:lnTo>
                <a:lnTo>
                  <a:pt x="362877" y="138696"/>
                </a:lnTo>
                <a:lnTo>
                  <a:pt x="363232" y="137337"/>
                </a:lnTo>
                <a:lnTo>
                  <a:pt x="363474" y="136677"/>
                </a:lnTo>
                <a:close/>
              </a:path>
              <a:path w="575945" h="579120">
                <a:moveTo>
                  <a:pt x="366941" y="303161"/>
                </a:moveTo>
                <a:lnTo>
                  <a:pt x="366928" y="301028"/>
                </a:lnTo>
                <a:lnTo>
                  <a:pt x="366826" y="300304"/>
                </a:lnTo>
                <a:lnTo>
                  <a:pt x="366636" y="299567"/>
                </a:lnTo>
                <a:lnTo>
                  <a:pt x="366712" y="296926"/>
                </a:lnTo>
                <a:lnTo>
                  <a:pt x="365798" y="295808"/>
                </a:lnTo>
                <a:lnTo>
                  <a:pt x="362254" y="294767"/>
                </a:lnTo>
                <a:lnTo>
                  <a:pt x="360578" y="295236"/>
                </a:lnTo>
                <a:lnTo>
                  <a:pt x="357492" y="298932"/>
                </a:lnTo>
                <a:lnTo>
                  <a:pt x="357847" y="303822"/>
                </a:lnTo>
                <a:lnTo>
                  <a:pt x="361251" y="306832"/>
                </a:lnTo>
                <a:lnTo>
                  <a:pt x="362978" y="306984"/>
                </a:lnTo>
                <a:lnTo>
                  <a:pt x="366306" y="304965"/>
                </a:lnTo>
                <a:lnTo>
                  <a:pt x="366941" y="303161"/>
                </a:lnTo>
                <a:close/>
              </a:path>
              <a:path w="575945" h="579120">
                <a:moveTo>
                  <a:pt x="367080" y="264134"/>
                </a:moveTo>
                <a:lnTo>
                  <a:pt x="366661" y="259511"/>
                </a:lnTo>
                <a:lnTo>
                  <a:pt x="363334" y="257187"/>
                </a:lnTo>
                <a:lnTo>
                  <a:pt x="362369" y="257238"/>
                </a:lnTo>
                <a:lnTo>
                  <a:pt x="359854" y="258864"/>
                </a:lnTo>
                <a:lnTo>
                  <a:pt x="359003" y="260413"/>
                </a:lnTo>
                <a:lnTo>
                  <a:pt x="358736" y="262432"/>
                </a:lnTo>
                <a:lnTo>
                  <a:pt x="359168" y="263575"/>
                </a:lnTo>
                <a:lnTo>
                  <a:pt x="359435" y="264845"/>
                </a:lnTo>
                <a:lnTo>
                  <a:pt x="361226" y="267627"/>
                </a:lnTo>
                <a:lnTo>
                  <a:pt x="363588" y="267716"/>
                </a:lnTo>
                <a:lnTo>
                  <a:pt x="367080" y="264134"/>
                </a:lnTo>
                <a:close/>
              </a:path>
              <a:path w="575945" h="579120">
                <a:moveTo>
                  <a:pt x="377456" y="219786"/>
                </a:moveTo>
                <a:lnTo>
                  <a:pt x="377075" y="218528"/>
                </a:lnTo>
                <a:lnTo>
                  <a:pt x="376847" y="217208"/>
                </a:lnTo>
                <a:lnTo>
                  <a:pt x="375221" y="213804"/>
                </a:lnTo>
                <a:lnTo>
                  <a:pt x="372808" y="213410"/>
                </a:lnTo>
                <a:lnTo>
                  <a:pt x="368617" y="217081"/>
                </a:lnTo>
                <a:lnTo>
                  <a:pt x="368325" y="222021"/>
                </a:lnTo>
                <a:lnTo>
                  <a:pt x="371424" y="225552"/>
                </a:lnTo>
                <a:lnTo>
                  <a:pt x="372846" y="225894"/>
                </a:lnTo>
                <a:lnTo>
                  <a:pt x="376034" y="223862"/>
                </a:lnTo>
                <a:lnTo>
                  <a:pt x="377418" y="222288"/>
                </a:lnTo>
                <a:lnTo>
                  <a:pt x="377456" y="219786"/>
                </a:lnTo>
                <a:close/>
              </a:path>
              <a:path w="575945" h="579120">
                <a:moveTo>
                  <a:pt x="379133" y="324408"/>
                </a:moveTo>
                <a:lnTo>
                  <a:pt x="377888" y="319976"/>
                </a:lnTo>
                <a:lnTo>
                  <a:pt x="376999" y="319303"/>
                </a:lnTo>
                <a:lnTo>
                  <a:pt x="375069" y="319278"/>
                </a:lnTo>
                <a:lnTo>
                  <a:pt x="372376" y="319239"/>
                </a:lnTo>
                <a:lnTo>
                  <a:pt x="370738" y="320675"/>
                </a:lnTo>
                <a:lnTo>
                  <a:pt x="370611" y="324510"/>
                </a:lnTo>
                <a:lnTo>
                  <a:pt x="370789" y="325729"/>
                </a:lnTo>
                <a:lnTo>
                  <a:pt x="371792" y="328396"/>
                </a:lnTo>
                <a:lnTo>
                  <a:pt x="373176" y="328866"/>
                </a:lnTo>
                <a:lnTo>
                  <a:pt x="377469" y="327418"/>
                </a:lnTo>
                <a:lnTo>
                  <a:pt x="379133" y="324408"/>
                </a:lnTo>
                <a:close/>
              </a:path>
              <a:path w="575945" h="579120">
                <a:moveTo>
                  <a:pt x="379945" y="177673"/>
                </a:moveTo>
                <a:lnTo>
                  <a:pt x="376199" y="172961"/>
                </a:lnTo>
                <a:lnTo>
                  <a:pt x="374256" y="172923"/>
                </a:lnTo>
                <a:lnTo>
                  <a:pt x="371906" y="175526"/>
                </a:lnTo>
                <a:lnTo>
                  <a:pt x="371475" y="176784"/>
                </a:lnTo>
                <a:lnTo>
                  <a:pt x="371221" y="178371"/>
                </a:lnTo>
                <a:lnTo>
                  <a:pt x="371665" y="179514"/>
                </a:lnTo>
                <a:lnTo>
                  <a:pt x="371944" y="180746"/>
                </a:lnTo>
                <a:lnTo>
                  <a:pt x="372592" y="181762"/>
                </a:lnTo>
                <a:lnTo>
                  <a:pt x="373557" y="183222"/>
                </a:lnTo>
                <a:lnTo>
                  <a:pt x="375310" y="183438"/>
                </a:lnTo>
                <a:lnTo>
                  <a:pt x="379399" y="180060"/>
                </a:lnTo>
                <a:lnTo>
                  <a:pt x="379945" y="177673"/>
                </a:lnTo>
                <a:close/>
              </a:path>
              <a:path w="575945" h="579120">
                <a:moveTo>
                  <a:pt x="405218" y="338213"/>
                </a:moveTo>
                <a:lnTo>
                  <a:pt x="402983" y="336003"/>
                </a:lnTo>
                <a:lnTo>
                  <a:pt x="400519" y="336016"/>
                </a:lnTo>
                <a:lnTo>
                  <a:pt x="398119" y="336029"/>
                </a:lnTo>
                <a:lnTo>
                  <a:pt x="396290" y="337705"/>
                </a:lnTo>
                <a:lnTo>
                  <a:pt x="396633" y="342849"/>
                </a:lnTo>
                <a:lnTo>
                  <a:pt x="398106" y="344284"/>
                </a:lnTo>
                <a:lnTo>
                  <a:pt x="403428" y="344512"/>
                </a:lnTo>
                <a:lnTo>
                  <a:pt x="405193" y="342646"/>
                </a:lnTo>
                <a:lnTo>
                  <a:pt x="405218" y="338213"/>
                </a:lnTo>
                <a:close/>
              </a:path>
              <a:path w="575945" h="579120">
                <a:moveTo>
                  <a:pt x="435229" y="358381"/>
                </a:moveTo>
                <a:lnTo>
                  <a:pt x="434733" y="356857"/>
                </a:lnTo>
                <a:lnTo>
                  <a:pt x="434340" y="355295"/>
                </a:lnTo>
                <a:lnTo>
                  <a:pt x="433222" y="352666"/>
                </a:lnTo>
                <a:lnTo>
                  <a:pt x="432206" y="352005"/>
                </a:lnTo>
                <a:lnTo>
                  <a:pt x="429577" y="352361"/>
                </a:lnTo>
                <a:lnTo>
                  <a:pt x="428726" y="353072"/>
                </a:lnTo>
                <a:lnTo>
                  <a:pt x="427494" y="356323"/>
                </a:lnTo>
                <a:lnTo>
                  <a:pt x="428015" y="358686"/>
                </a:lnTo>
                <a:lnTo>
                  <a:pt x="429907" y="360464"/>
                </a:lnTo>
                <a:lnTo>
                  <a:pt x="432054" y="362775"/>
                </a:lnTo>
                <a:lnTo>
                  <a:pt x="434047" y="362369"/>
                </a:lnTo>
                <a:lnTo>
                  <a:pt x="434924" y="359664"/>
                </a:lnTo>
                <a:lnTo>
                  <a:pt x="434924" y="359054"/>
                </a:lnTo>
                <a:lnTo>
                  <a:pt x="435000" y="358482"/>
                </a:lnTo>
                <a:lnTo>
                  <a:pt x="435229" y="358381"/>
                </a:lnTo>
                <a:close/>
              </a:path>
              <a:path w="575945" h="579120">
                <a:moveTo>
                  <a:pt x="450545" y="390385"/>
                </a:moveTo>
                <a:lnTo>
                  <a:pt x="450316" y="389229"/>
                </a:lnTo>
                <a:lnTo>
                  <a:pt x="450202" y="388048"/>
                </a:lnTo>
                <a:lnTo>
                  <a:pt x="449326" y="385572"/>
                </a:lnTo>
                <a:lnTo>
                  <a:pt x="448043" y="384937"/>
                </a:lnTo>
                <a:lnTo>
                  <a:pt x="442861" y="387261"/>
                </a:lnTo>
                <a:lnTo>
                  <a:pt x="441655" y="390220"/>
                </a:lnTo>
                <a:lnTo>
                  <a:pt x="445427" y="394754"/>
                </a:lnTo>
                <a:lnTo>
                  <a:pt x="446570" y="395236"/>
                </a:lnTo>
                <a:lnTo>
                  <a:pt x="449389" y="394322"/>
                </a:lnTo>
                <a:lnTo>
                  <a:pt x="450265" y="393293"/>
                </a:lnTo>
                <a:lnTo>
                  <a:pt x="450481" y="391299"/>
                </a:lnTo>
                <a:lnTo>
                  <a:pt x="450443" y="390855"/>
                </a:lnTo>
                <a:lnTo>
                  <a:pt x="450443" y="390410"/>
                </a:lnTo>
                <a:close/>
              </a:path>
              <a:path w="575945" h="579120">
                <a:moveTo>
                  <a:pt x="456971" y="430999"/>
                </a:moveTo>
                <a:lnTo>
                  <a:pt x="456628" y="430060"/>
                </a:lnTo>
                <a:lnTo>
                  <a:pt x="456361" y="428828"/>
                </a:lnTo>
                <a:lnTo>
                  <a:pt x="454787" y="426186"/>
                </a:lnTo>
                <a:lnTo>
                  <a:pt x="453275" y="426046"/>
                </a:lnTo>
                <a:lnTo>
                  <a:pt x="449630" y="428929"/>
                </a:lnTo>
                <a:lnTo>
                  <a:pt x="449199" y="430834"/>
                </a:lnTo>
                <a:lnTo>
                  <a:pt x="450977" y="434733"/>
                </a:lnTo>
                <a:lnTo>
                  <a:pt x="451904" y="435571"/>
                </a:lnTo>
                <a:lnTo>
                  <a:pt x="454685" y="435648"/>
                </a:lnTo>
                <a:lnTo>
                  <a:pt x="456018" y="434644"/>
                </a:lnTo>
                <a:lnTo>
                  <a:pt x="456730" y="432625"/>
                </a:lnTo>
                <a:lnTo>
                  <a:pt x="456780" y="431952"/>
                </a:lnTo>
                <a:lnTo>
                  <a:pt x="456971" y="430999"/>
                </a:lnTo>
                <a:close/>
              </a:path>
              <a:path w="575945" h="579120">
                <a:moveTo>
                  <a:pt x="457454" y="467029"/>
                </a:moveTo>
                <a:lnTo>
                  <a:pt x="457415" y="465277"/>
                </a:lnTo>
                <a:lnTo>
                  <a:pt x="456704" y="463702"/>
                </a:lnTo>
                <a:lnTo>
                  <a:pt x="454291" y="461479"/>
                </a:lnTo>
                <a:lnTo>
                  <a:pt x="452894" y="461416"/>
                </a:lnTo>
                <a:lnTo>
                  <a:pt x="450430" y="463245"/>
                </a:lnTo>
                <a:lnTo>
                  <a:pt x="449021" y="464096"/>
                </a:lnTo>
                <a:lnTo>
                  <a:pt x="448183" y="467893"/>
                </a:lnTo>
                <a:lnTo>
                  <a:pt x="448513" y="469696"/>
                </a:lnTo>
                <a:lnTo>
                  <a:pt x="451446" y="472236"/>
                </a:lnTo>
                <a:lnTo>
                  <a:pt x="453047" y="472427"/>
                </a:lnTo>
                <a:lnTo>
                  <a:pt x="456323" y="471170"/>
                </a:lnTo>
                <a:lnTo>
                  <a:pt x="457415" y="469252"/>
                </a:lnTo>
                <a:lnTo>
                  <a:pt x="457454" y="467029"/>
                </a:lnTo>
                <a:close/>
              </a:path>
              <a:path w="575945" h="579120">
                <a:moveTo>
                  <a:pt x="457631" y="502386"/>
                </a:moveTo>
                <a:lnTo>
                  <a:pt x="457263" y="499452"/>
                </a:lnTo>
                <a:lnTo>
                  <a:pt x="456780" y="498043"/>
                </a:lnTo>
                <a:lnTo>
                  <a:pt x="454901" y="495020"/>
                </a:lnTo>
                <a:lnTo>
                  <a:pt x="452170" y="494919"/>
                </a:lnTo>
                <a:lnTo>
                  <a:pt x="450024" y="497611"/>
                </a:lnTo>
                <a:lnTo>
                  <a:pt x="449732" y="498881"/>
                </a:lnTo>
                <a:lnTo>
                  <a:pt x="449237" y="499999"/>
                </a:lnTo>
                <a:lnTo>
                  <a:pt x="449694" y="501434"/>
                </a:lnTo>
                <a:lnTo>
                  <a:pt x="449910" y="502767"/>
                </a:lnTo>
                <a:lnTo>
                  <a:pt x="451561" y="505891"/>
                </a:lnTo>
                <a:lnTo>
                  <a:pt x="453834" y="506247"/>
                </a:lnTo>
                <a:lnTo>
                  <a:pt x="456907" y="503821"/>
                </a:lnTo>
                <a:lnTo>
                  <a:pt x="457631" y="502386"/>
                </a:lnTo>
                <a:close/>
              </a:path>
              <a:path w="575945" h="579120">
                <a:moveTo>
                  <a:pt x="575881" y="281139"/>
                </a:moveTo>
                <a:lnTo>
                  <a:pt x="575513" y="271018"/>
                </a:lnTo>
                <a:lnTo>
                  <a:pt x="574598" y="260946"/>
                </a:lnTo>
                <a:lnTo>
                  <a:pt x="568147" y="223139"/>
                </a:lnTo>
                <a:lnTo>
                  <a:pt x="568147" y="299389"/>
                </a:lnTo>
                <a:lnTo>
                  <a:pt x="567575" y="310248"/>
                </a:lnTo>
                <a:lnTo>
                  <a:pt x="560298" y="353225"/>
                </a:lnTo>
                <a:lnTo>
                  <a:pt x="543293" y="403352"/>
                </a:lnTo>
                <a:lnTo>
                  <a:pt x="524535" y="437997"/>
                </a:lnTo>
                <a:lnTo>
                  <a:pt x="500087" y="470801"/>
                </a:lnTo>
                <a:lnTo>
                  <a:pt x="468160" y="502272"/>
                </a:lnTo>
                <a:lnTo>
                  <a:pt x="440423" y="523100"/>
                </a:lnTo>
                <a:lnTo>
                  <a:pt x="437172" y="523100"/>
                </a:lnTo>
                <a:lnTo>
                  <a:pt x="436791" y="525513"/>
                </a:lnTo>
                <a:lnTo>
                  <a:pt x="435978" y="530720"/>
                </a:lnTo>
                <a:lnTo>
                  <a:pt x="435267" y="520560"/>
                </a:lnTo>
                <a:lnTo>
                  <a:pt x="434860" y="518020"/>
                </a:lnTo>
                <a:lnTo>
                  <a:pt x="434771" y="511670"/>
                </a:lnTo>
                <a:lnTo>
                  <a:pt x="434809" y="487540"/>
                </a:lnTo>
                <a:lnTo>
                  <a:pt x="434936" y="483730"/>
                </a:lnTo>
                <a:lnTo>
                  <a:pt x="435038" y="476110"/>
                </a:lnTo>
                <a:lnTo>
                  <a:pt x="434809" y="474840"/>
                </a:lnTo>
                <a:lnTo>
                  <a:pt x="433489" y="451980"/>
                </a:lnTo>
                <a:lnTo>
                  <a:pt x="432968" y="441820"/>
                </a:lnTo>
                <a:lnTo>
                  <a:pt x="433044" y="432930"/>
                </a:lnTo>
                <a:lnTo>
                  <a:pt x="431495" y="418960"/>
                </a:lnTo>
                <a:lnTo>
                  <a:pt x="429882" y="411340"/>
                </a:lnTo>
                <a:lnTo>
                  <a:pt x="428294" y="402450"/>
                </a:lnTo>
                <a:lnTo>
                  <a:pt x="427850" y="401180"/>
                </a:lnTo>
                <a:lnTo>
                  <a:pt x="427774" y="400634"/>
                </a:lnTo>
                <a:lnTo>
                  <a:pt x="427774" y="525640"/>
                </a:lnTo>
                <a:lnTo>
                  <a:pt x="422338" y="529450"/>
                </a:lnTo>
                <a:lnTo>
                  <a:pt x="397395" y="542150"/>
                </a:lnTo>
                <a:lnTo>
                  <a:pt x="391655" y="545960"/>
                </a:lnTo>
                <a:lnTo>
                  <a:pt x="391502" y="548500"/>
                </a:lnTo>
                <a:lnTo>
                  <a:pt x="388924" y="544690"/>
                </a:lnTo>
                <a:lnTo>
                  <a:pt x="387756" y="552310"/>
                </a:lnTo>
                <a:lnTo>
                  <a:pt x="387019" y="545960"/>
                </a:lnTo>
                <a:lnTo>
                  <a:pt x="380822" y="551040"/>
                </a:lnTo>
                <a:lnTo>
                  <a:pt x="379310" y="552310"/>
                </a:lnTo>
                <a:lnTo>
                  <a:pt x="372452" y="552310"/>
                </a:lnTo>
                <a:lnTo>
                  <a:pt x="368935" y="553580"/>
                </a:lnTo>
                <a:lnTo>
                  <a:pt x="363562" y="553580"/>
                </a:lnTo>
                <a:lnTo>
                  <a:pt x="361696" y="551040"/>
                </a:lnTo>
                <a:lnTo>
                  <a:pt x="360400" y="549770"/>
                </a:lnTo>
                <a:lnTo>
                  <a:pt x="358254" y="547230"/>
                </a:lnTo>
                <a:lnTo>
                  <a:pt x="357873" y="545960"/>
                </a:lnTo>
                <a:lnTo>
                  <a:pt x="357797" y="539610"/>
                </a:lnTo>
                <a:lnTo>
                  <a:pt x="356806" y="533260"/>
                </a:lnTo>
                <a:lnTo>
                  <a:pt x="351497" y="492620"/>
                </a:lnTo>
                <a:lnTo>
                  <a:pt x="351370" y="485000"/>
                </a:lnTo>
                <a:lnTo>
                  <a:pt x="350139" y="468490"/>
                </a:lnTo>
                <a:lnTo>
                  <a:pt x="347687" y="438010"/>
                </a:lnTo>
                <a:lnTo>
                  <a:pt x="347535" y="436740"/>
                </a:lnTo>
                <a:lnTo>
                  <a:pt x="346913" y="436740"/>
                </a:lnTo>
                <a:lnTo>
                  <a:pt x="346608" y="441820"/>
                </a:lnTo>
                <a:lnTo>
                  <a:pt x="346075" y="446900"/>
                </a:lnTo>
                <a:lnTo>
                  <a:pt x="346062" y="483730"/>
                </a:lnTo>
                <a:lnTo>
                  <a:pt x="345935" y="506590"/>
                </a:lnTo>
                <a:lnTo>
                  <a:pt x="346278" y="512940"/>
                </a:lnTo>
                <a:lnTo>
                  <a:pt x="351091" y="547230"/>
                </a:lnTo>
                <a:lnTo>
                  <a:pt x="350761" y="548500"/>
                </a:lnTo>
                <a:lnTo>
                  <a:pt x="349465" y="551040"/>
                </a:lnTo>
                <a:lnTo>
                  <a:pt x="348932" y="552310"/>
                </a:lnTo>
                <a:lnTo>
                  <a:pt x="346646" y="557390"/>
                </a:lnTo>
                <a:lnTo>
                  <a:pt x="343687" y="558660"/>
                </a:lnTo>
                <a:lnTo>
                  <a:pt x="336181" y="558660"/>
                </a:lnTo>
                <a:lnTo>
                  <a:pt x="333095" y="559930"/>
                </a:lnTo>
                <a:lnTo>
                  <a:pt x="327418" y="559930"/>
                </a:lnTo>
                <a:lnTo>
                  <a:pt x="324853" y="561200"/>
                </a:lnTo>
                <a:lnTo>
                  <a:pt x="315087" y="563740"/>
                </a:lnTo>
                <a:lnTo>
                  <a:pt x="271678" y="563740"/>
                </a:lnTo>
                <a:lnTo>
                  <a:pt x="268808" y="562470"/>
                </a:lnTo>
                <a:lnTo>
                  <a:pt x="253517" y="562470"/>
                </a:lnTo>
                <a:lnTo>
                  <a:pt x="244767" y="561200"/>
                </a:lnTo>
                <a:lnTo>
                  <a:pt x="235686" y="561200"/>
                </a:lnTo>
                <a:lnTo>
                  <a:pt x="231965" y="559930"/>
                </a:lnTo>
                <a:lnTo>
                  <a:pt x="228142" y="557390"/>
                </a:lnTo>
                <a:lnTo>
                  <a:pt x="224243" y="557390"/>
                </a:lnTo>
                <a:lnTo>
                  <a:pt x="221894" y="556120"/>
                </a:lnTo>
                <a:lnTo>
                  <a:pt x="221272" y="556120"/>
                </a:lnTo>
                <a:lnTo>
                  <a:pt x="218122" y="551040"/>
                </a:lnTo>
                <a:lnTo>
                  <a:pt x="216903" y="547230"/>
                </a:lnTo>
                <a:lnTo>
                  <a:pt x="219595" y="535800"/>
                </a:lnTo>
                <a:lnTo>
                  <a:pt x="220421" y="528675"/>
                </a:lnTo>
                <a:lnTo>
                  <a:pt x="220294" y="524421"/>
                </a:lnTo>
                <a:lnTo>
                  <a:pt x="219913" y="516750"/>
                </a:lnTo>
                <a:lnTo>
                  <a:pt x="219519" y="512940"/>
                </a:lnTo>
                <a:lnTo>
                  <a:pt x="219265" y="498970"/>
                </a:lnTo>
                <a:lnTo>
                  <a:pt x="219024" y="481190"/>
                </a:lnTo>
                <a:lnTo>
                  <a:pt x="218795" y="468490"/>
                </a:lnTo>
                <a:lnTo>
                  <a:pt x="218617" y="460870"/>
                </a:lnTo>
                <a:lnTo>
                  <a:pt x="218071" y="451980"/>
                </a:lnTo>
                <a:lnTo>
                  <a:pt x="217462" y="440550"/>
                </a:lnTo>
                <a:lnTo>
                  <a:pt x="216979" y="432930"/>
                </a:lnTo>
                <a:lnTo>
                  <a:pt x="216471" y="432930"/>
                </a:lnTo>
                <a:lnTo>
                  <a:pt x="216293" y="434200"/>
                </a:lnTo>
                <a:lnTo>
                  <a:pt x="215861" y="436740"/>
                </a:lnTo>
                <a:lnTo>
                  <a:pt x="214668" y="472300"/>
                </a:lnTo>
                <a:lnTo>
                  <a:pt x="214236" y="479920"/>
                </a:lnTo>
                <a:lnTo>
                  <a:pt x="213715" y="483730"/>
                </a:lnTo>
                <a:lnTo>
                  <a:pt x="213321" y="498970"/>
                </a:lnTo>
                <a:lnTo>
                  <a:pt x="212750" y="525640"/>
                </a:lnTo>
                <a:lnTo>
                  <a:pt x="212128" y="543420"/>
                </a:lnTo>
                <a:lnTo>
                  <a:pt x="212471" y="544690"/>
                </a:lnTo>
                <a:lnTo>
                  <a:pt x="211048" y="548500"/>
                </a:lnTo>
                <a:lnTo>
                  <a:pt x="209283" y="551040"/>
                </a:lnTo>
                <a:lnTo>
                  <a:pt x="207886" y="552310"/>
                </a:lnTo>
                <a:lnTo>
                  <a:pt x="207111" y="553580"/>
                </a:lnTo>
                <a:lnTo>
                  <a:pt x="206451" y="553580"/>
                </a:lnTo>
                <a:lnTo>
                  <a:pt x="200406" y="552310"/>
                </a:lnTo>
                <a:lnTo>
                  <a:pt x="195389" y="551040"/>
                </a:lnTo>
                <a:lnTo>
                  <a:pt x="189763" y="549770"/>
                </a:lnTo>
                <a:lnTo>
                  <a:pt x="189141" y="548500"/>
                </a:lnTo>
                <a:lnTo>
                  <a:pt x="188658" y="548500"/>
                </a:lnTo>
                <a:lnTo>
                  <a:pt x="182308" y="547230"/>
                </a:lnTo>
                <a:lnTo>
                  <a:pt x="159156" y="543420"/>
                </a:lnTo>
                <a:lnTo>
                  <a:pt x="152806" y="542150"/>
                </a:lnTo>
                <a:lnTo>
                  <a:pt x="149948" y="539610"/>
                </a:lnTo>
                <a:lnTo>
                  <a:pt x="148234" y="535800"/>
                </a:lnTo>
                <a:lnTo>
                  <a:pt x="146202" y="533260"/>
                </a:lnTo>
                <a:lnTo>
                  <a:pt x="146126" y="531990"/>
                </a:lnTo>
                <a:lnTo>
                  <a:pt x="145910" y="529450"/>
                </a:lnTo>
                <a:lnTo>
                  <a:pt x="145694" y="526910"/>
                </a:lnTo>
                <a:lnTo>
                  <a:pt x="145440" y="519290"/>
                </a:lnTo>
                <a:lnTo>
                  <a:pt x="145351" y="511670"/>
                </a:lnTo>
                <a:lnTo>
                  <a:pt x="144437" y="490080"/>
                </a:lnTo>
                <a:lnTo>
                  <a:pt x="143967" y="480225"/>
                </a:lnTo>
                <a:lnTo>
                  <a:pt x="143967" y="529450"/>
                </a:lnTo>
                <a:lnTo>
                  <a:pt x="139433" y="529450"/>
                </a:lnTo>
                <a:lnTo>
                  <a:pt x="138811" y="528675"/>
                </a:lnTo>
                <a:lnTo>
                  <a:pt x="143967" y="529450"/>
                </a:lnTo>
                <a:lnTo>
                  <a:pt x="143967" y="480225"/>
                </a:lnTo>
                <a:lnTo>
                  <a:pt x="143408" y="468490"/>
                </a:lnTo>
                <a:lnTo>
                  <a:pt x="143002" y="458330"/>
                </a:lnTo>
                <a:lnTo>
                  <a:pt x="142811" y="451980"/>
                </a:lnTo>
                <a:lnTo>
                  <a:pt x="142824" y="446900"/>
                </a:lnTo>
                <a:lnTo>
                  <a:pt x="142976" y="441820"/>
                </a:lnTo>
                <a:lnTo>
                  <a:pt x="143179" y="429120"/>
                </a:lnTo>
                <a:lnTo>
                  <a:pt x="143560" y="425310"/>
                </a:lnTo>
                <a:lnTo>
                  <a:pt x="143954" y="420230"/>
                </a:lnTo>
                <a:lnTo>
                  <a:pt x="144322" y="418960"/>
                </a:lnTo>
                <a:lnTo>
                  <a:pt x="144691" y="412610"/>
                </a:lnTo>
                <a:lnTo>
                  <a:pt x="146481" y="407530"/>
                </a:lnTo>
                <a:lnTo>
                  <a:pt x="148856" y="399910"/>
                </a:lnTo>
                <a:lnTo>
                  <a:pt x="150291" y="397370"/>
                </a:lnTo>
                <a:lnTo>
                  <a:pt x="153073" y="393560"/>
                </a:lnTo>
                <a:lnTo>
                  <a:pt x="154698" y="391020"/>
                </a:lnTo>
                <a:lnTo>
                  <a:pt x="158242" y="389750"/>
                </a:lnTo>
                <a:lnTo>
                  <a:pt x="159562" y="388480"/>
                </a:lnTo>
                <a:lnTo>
                  <a:pt x="162585" y="387210"/>
                </a:lnTo>
                <a:lnTo>
                  <a:pt x="164223" y="387210"/>
                </a:lnTo>
                <a:lnTo>
                  <a:pt x="166852" y="385940"/>
                </a:lnTo>
                <a:lnTo>
                  <a:pt x="167906" y="385940"/>
                </a:lnTo>
                <a:lnTo>
                  <a:pt x="173177" y="384670"/>
                </a:lnTo>
                <a:lnTo>
                  <a:pt x="174256" y="383400"/>
                </a:lnTo>
                <a:lnTo>
                  <a:pt x="181711" y="383400"/>
                </a:lnTo>
                <a:lnTo>
                  <a:pt x="188480" y="382130"/>
                </a:lnTo>
                <a:lnTo>
                  <a:pt x="212471" y="382130"/>
                </a:lnTo>
                <a:lnTo>
                  <a:pt x="219227" y="380860"/>
                </a:lnTo>
                <a:lnTo>
                  <a:pt x="223621" y="380860"/>
                </a:lnTo>
                <a:lnTo>
                  <a:pt x="227596" y="378320"/>
                </a:lnTo>
                <a:lnTo>
                  <a:pt x="230593" y="374510"/>
                </a:lnTo>
                <a:lnTo>
                  <a:pt x="231216" y="374510"/>
                </a:lnTo>
                <a:lnTo>
                  <a:pt x="244144" y="341490"/>
                </a:lnTo>
                <a:lnTo>
                  <a:pt x="244017" y="333870"/>
                </a:lnTo>
                <a:lnTo>
                  <a:pt x="243865" y="331330"/>
                </a:lnTo>
                <a:lnTo>
                  <a:pt x="243027" y="328790"/>
                </a:lnTo>
                <a:lnTo>
                  <a:pt x="238582" y="323710"/>
                </a:lnTo>
                <a:lnTo>
                  <a:pt x="242900" y="323710"/>
                </a:lnTo>
                <a:lnTo>
                  <a:pt x="239903" y="317360"/>
                </a:lnTo>
                <a:lnTo>
                  <a:pt x="239560" y="317360"/>
                </a:lnTo>
                <a:lnTo>
                  <a:pt x="238798" y="313550"/>
                </a:lnTo>
                <a:lnTo>
                  <a:pt x="234619" y="311010"/>
                </a:lnTo>
                <a:lnTo>
                  <a:pt x="236829" y="312280"/>
                </a:lnTo>
                <a:lnTo>
                  <a:pt x="235699" y="311010"/>
                </a:lnTo>
                <a:lnTo>
                  <a:pt x="233413" y="308470"/>
                </a:lnTo>
                <a:lnTo>
                  <a:pt x="232854" y="307200"/>
                </a:lnTo>
                <a:lnTo>
                  <a:pt x="230060" y="305930"/>
                </a:lnTo>
                <a:lnTo>
                  <a:pt x="227571" y="303390"/>
                </a:lnTo>
                <a:lnTo>
                  <a:pt x="223342" y="299580"/>
                </a:lnTo>
                <a:lnTo>
                  <a:pt x="221259" y="297040"/>
                </a:lnTo>
                <a:lnTo>
                  <a:pt x="217398" y="289420"/>
                </a:lnTo>
                <a:lnTo>
                  <a:pt x="214909" y="285610"/>
                </a:lnTo>
                <a:lnTo>
                  <a:pt x="213664" y="280530"/>
                </a:lnTo>
                <a:lnTo>
                  <a:pt x="203542" y="242430"/>
                </a:lnTo>
                <a:lnTo>
                  <a:pt x="202730" y="238620"/>
                </a:lnTo>
                <a:lnTo>
                  <a:pt x="201790" y="231000"/>
                </a:lnTo>
                <a:lnTo>
                  <a:pt x="201714" y="228460"/>
                </a:lnTo>
                <a:lnTo>
                  <a:pt x="200050" y="217030"/>
                </a:lnTo>
                <a:lnTo>
                  <a:pt x="198729" y="209410"/>
                </a:lnTo>
                <a:lnTo>
                  <a:pt x="199745" y="192900"/>
                </a:lnTo>
                <a:lnTo>
                  <a:pt x="201104" y="186550"/>
                </a:lnTo>
                <a:lnTo>
                  <a:pt x="204546" y="171310"/>
                </a:lnTo>
                <a:lnTo>
                  <a:pt x="207200" y="162420"/>
                </a:lnTo>
                <a:lnTo>
                  <a:pt x="213093" y="150990"/>
                </a:lnTo>
                <a:lnTo>
                  <a:pt x="215544" y="145910"/>
                </a:lnTo>
                <a:lnTo>
                  <a:pt x="221221" y="137020"/>
                </a:lnTo>
                <a:lnTo>
                  <a:pt x="228117" y="129400"/>
                </a:lnTo>
                <a:lnTo>
                  <a:pt x="228828" y="128130"/>
                </a:lnTo>
                <a:lnTo>
                  <a:pt x="231343" y="126860"/>
                </a:lnTo>
                <a:lnTo>
                  <a:pt x="233705" y="124320"/>
                </a:lnTo>
                <a:lnTo>
                  <a:pt x="238010" y="121780"/>
                </a:lnTo>
                <a:lnTo>
                  <a:pt x="239356" y="120510"/>
                </a:lnTo>
                <a:lnTo>
                  <a:pt x="242138" y="117970"/>
                </a:lnTo>
                <a:lnTo>
                  <a:pt x="244068" y="116700"/>
                </a:lnTo>
                <a:lnTo>
                  <a:pt x="248285" y="116700"/>
                </a:lnTo>
                <a:lnTo>
                  <a:pt x="250355" y="115430"/>
                </a:lnTo>
                <a:lnTo>
                  <a:pt x="256222" y="112890"/>
                </a:lnTo>
                <a:lnTo>
                  <a:pt x="259969" y="111620"/>
                </a:lnTo>
                <a:lnTo>
                  <a:pt x="289318" y="111620"/>
                </a:lnTo>
                <a:lnTo>
                  <a:pt x="291172" y="112890"/>
                </a:lnTo>
                <a:lnTo>
                  <a:pt x="298716" y="114160"/>
                </a:lnTo>
                <a:lnTo>
                  <a:pt x="306019" y="116700"/>
                </a:lnTo>
                <a:lnTo>
                  <a:pt x="312978" y="120510"/>
                </a:lnTo>
                <a:lnTo>
                  <a:pt x="319481" y="124320"/>
                </a:lnTo>
                <a:lnTo>
                  <a:pt x="320230" y="125590"/>
                </a:lnTo>
                <a:lnTo>
                  <a:pt x="321056" y="125590"/>
                </a:lnTo>
                <a:lnTo>
                  <a:pt x="344589" y="153530"/>
                </a:lnTo>
                <a:lnTo>
                  <a:pt x="346316" y="157340"/>
                </a:lnTo>
                <a:lnTo>
                  <a:pt x="349567" y="167500"/>
                </a:lnTo>
                <a:lnTo>
                  <a:pt x="352132" y="173850"/>
                </a:lnTo>
                <a:lnTo>
                  <a:pt x="353047" y="187820"/>
                </a:lnTo>
                <a:lnTo>
                  <a:pt x="353872" y="194170"/>
                </a:lnTo>
                <a:lnTo>
                  <a:pt x="354939" y="204330"/>
                </a:lnTo>
                <a:lnTo>
                  <a:pt x="354914" y="208140"/>
                </a:lnTo>
                <a:lnTo>
                  <a:pt x="353910" y="214490"/>
                </a:lnTo>
                <a:lnTo>
                  <a:pt x="353479" y="215760"/>
                </a:lnTo>
                <a:lnTo>
                  <a:pt x="352907" y="225920"/>
                </a:lnTo>
                <a:lnTo>
                  <a:pt x="349605" y="241160"/>
                </a:lnTo>
                <a:lnTo>
                  <a:pt x="347992" y="244970"/>
                </a:lnTo>
                <a:lnTo>
                  <a:pt x="347738" y="247510"/>
                </a:lnTo>
                <a:lnTo>
                  <a:pt x="346837" y="251320"/>
                </a:lnTo>
                <a:lnTo>
                  <a:pt x="346430" y="252590"/>
                </a:lnTo>
                <a:lnTo>
                  <a:pt x="345833" y="255130"/>
                </a:lnTo>
                <a:lnTo>
                  <a:pt x="345516" y="255130"/>
                </a:lnTo>
                <a:lnTo>
                  <a:pt x="344385" y="261480"/>
                </a:lnTo>
                <a:lnTo>
                  <a:pt x="341693" y="267830"/>
                </a:lnTo>
                <a:lnTo>
                  <a:pt x="339382" y="275450"/>
                </a:lnTo>
                <a:lnTo>
                  <a:pt x="336118" y="283070"/>
                </a:lnTo>
                <a:lnTo>
                  <a:pt x="335140" y="288150"/>
                </a:lnTo>
                <a:lnTo>
                  <a:pt x="329425" y="297040"/>
                </a:lnTo>
                <a:lnTo>
                  <a:pt x="324789" y="305930"/>
                </a:lnTo>
                <a:lnTo>
                  <a:pt x="319849" y="309740"/>
                </a:lnTo>
                <a:lnTo>
                  <a:pt x="319836" y="318630"/>
                </a:lnTo>
                <a:lnTo>
                  <a:pt x="321614" y="327520"/>
                </a:lnTo>
                <a:lnTo>
                  <a:pt x="318820" y="323710"/>
                </a:lnTo>
                <a:lnTo>
                  <a:pt x="316738" y="336410"/>
                </a:lnTo>
                <a:lnTo>
                  <a:pt x="316712" y="344030"/>
                </a:lnTo>
                <a:lnTo>
                  <a:pt x="317119" y="352920"/>
                </a:lnTo>
                <a:lnTo>
                  <a:pt x="317474" y="355460"/>
                </a:lnTo>
                <a:lnTo>
                  <a:pt x="320535" y="363080"/>
                </a:lnTo>
                <a:lnTo>
                  <a:pt x="323049" y="366890"/>
                </a:lnTo>
                <a:lnTo>
                  <a:pt x="327456" y="374510"/>
                </a:lnTo>
                <a:lnTo>
                  <a:pt x="329501" y="375780"/>
                </a:lnTo>
                <a:lnTo>
                  <a:pt x="332105" y="375780"/>
                </a:lnTo>
                <a:lnTo>
                  <a:pt x="340448" y="377050"/>
                </a:lnTo>
                <a:lnTo>
                  <a:pt x="355663" y="377050"/>
                </a:lnTo>
                <a:lnTo>
                  <a:pt x="370890" y="378320"/>
                </a:lnTo>
                <a:lnTo>
                  <a:pt x="385673" y="378320"/>
                </a:lnTo>
                <a:lnTo>
                  <a:pt x="390296" y="380860"/>
                </a:lnTo>
                <a:lnTo>
                  <a:pt x="398081" y="382130"/>
                </a:lnTo>
                <a:lnTo>
                  <a:pt x="401320" y="383400"/>
                </a:lnTo>
                <a:lnTo>
                  <a:pt x="405358" y="384670"/>
                </a:lnTo>
                <a:lnTo>
                  <a:pt x="406146" y="384670"/>
                </a:lnTo>
                <a:lnTo>
                  <a:pt x="409206" y="388480"/>
                </a:lnTo>
                <a:lnTo>
                  <a:pt x="421487" y="418960"/>
                </a:lnTo>
                <a:lnTo>
                  <a:pt x="422821" y="426580"/>
                </a:lnTo>
                <a:lnTo>
                  <a:pt x="423684" y="430390"/>
                </a:lnTo>
                <a:lnTo>
                  <a:pt x="424116" y="438010"/>
                </a:lnTo>
                <a:lnTo>
                  <a:pt x="424357" y="441820"/>
                </a:lnTo>
                <a:lnTo>
                  <a:pt x="424738" y="449440"/>
                </a:lnTo>
                <a:lnTo>
                  <a:pt x="424967" y="454520"/>
                </a:lnTo>
                <a:lnTo>
                  <a:pt x="425411" y="468490"/>
                </a:lnTo>
                <a:lnTo>
                  <a:pt x="425805" y="490080"/>
                </a:lnTo>
                <a:lnTo>
                  <a:pt x="426466" y="518020"/>
                </a:lnTo>
                <a:lnTo>
                  <a:pt x="426580" y="520560"/>
                </a:lnTo>
                <a:lnTo>
                  <a:pt x="426745" y="523100"/>
                </a:lnTo>
                <a:lnTo>
                  <a:pt x="427774" y="525640"/>
                </a:lnTo>
                <a:lnTo>
                  <a:pt x="427774" y="400634"/>
                </a:lnTo>
                <a:lnTo>
                  <a:pt x="426974" y="394830"/>
                </a:lnTo>
                <a:lnTo>
                  <a:pt x="425373" y="391020"/>
                </a:lnTo>
                <a:lnTo>
                  <a:pt x="423011" y="385940"/>
                </a:lnTo>
                <a:lnTo>
                  <a:pt x="422440" y="385940"/>
                </a:lnTo>
                <a:lnTo>
                  <a:pt x="415378" y="380860"/>
                </a:lnTo>
                <a:lnTo>
                  <a:pt x="408127" y="377050"/>
                </a:lnTo>
                <a:lnTo>
                  <a:pt x="396570" y="375780"/>
                </a:lnTo>
                <a:lnTo>
                  <a:pt x="387235" y="370700"/>
                </a:lnTo>
                <a:lnTo>
                  <a:pt x="356857" y="370700"/>
                </a:lnTo>
                <a:lnTo>
                  <a:pt x="340309" y="369430"/>
                </a:lnTo>
                <a:lnTo>
                  <a:pt x="330885" y="364350"/>
                </a:lnTo>
                <a:lnTo>
                  <a:pt x="326390" y="356730"/>
                </a:lnTo>
                <a:lnTo>
                  <a:pt x="324396" y="349110"/>
                </a:lnTo>
                <a:lnTo>
                  <a:pt x="325158" y="335140"/>
                </a:lnTo>
                <a:lnTo>
                  <a:pt x="326250" y="331330"/>
                </a:lnTo>
                <a:lnTo>
                  <a:pt x="326986" y="327520"/>
                </a:lnTo>
                <a:lnTo>
                  <a:pt x="328218" y="321170"/>
                </a:lnTo>
                <a:lnTo>
                  <a:pt x="324967" y="316090"/>
                </a:lnTo>
                <a:lnTo>
                  <a:pt x="329933" y="309740"/>
                </a:lnTo>
                <a:lnTo>
                  <a:pt x="333146" y="304660"/>
                </a:lnTo>
                <a:lnTo>
                  <a:pt x="335711" y="302120"/>
                </a:lnTo>
                <a:lnTo>
                  <a:pt x="339432" y="295770"/>
                </a:lnTo>
                <a:lnTo>
                  <a:pt x="342150" y="288150"/>
                </a:lnTo>
                <a:lnTo>
                  <a:pt x="344449" y="280530"/>
                </a:lnTo>
                <a:lnTo>
                  <a:pt x="349338" y="267830"/>
                </a:lnTo>
                <a:lnTo>
                  <a:pt x="358152" y="223380"/>
                </a:lnTo>
                <a:lnTo>
                  <a:pt x="359092" y="219570"/>
                </a:lnTo>
                <a:lnTo>
                  <a:pt x="360553" y="210680"/>
                </a:lnTo>
                <a:lnTo>
                  <a:pt x="361480" y="204330"/>
                </a:lnTo>
                <a:lnTo>
                  <a:pt x="362851" y="191630"/>
                </a:lnTo>
                <a:lnTo>
                  <a:pt x="361950" y="184010"/>
                </a:lnTo>
                <a:lnTo>
                  <a:pt x="348424" y="142100"/>
                </a:lnTo>
                <a:lnTo>
                  <a:pt x="320243" y="116700"/>
                </a:lnTo>
                <a:lnTo>
                  <a:pt x="318325" y="115430"/>
                </a:lnTo>
                <a:lnTo>
                  <a:pt x="314134" y="111620"/>
                </a:lnTo>
                <a:lnTo>
                  <a:pt x="311581" y="110350"/>
                </a:lnTo>
                <a:lnTo>
                  <a:pt x="305155" y="109080"/>
                </a:lnTo>
                <a:lnTo>
                  <a:pt x="301523" y="109080"/>
                </a:lnTo>
                <a:lnTo>
                  <a:pt x="294043" y="106540"/>
                </a:lnTo>
                <a:lnTo>
                  <a:pt x="290144" y="105270"/>
                </a:lnTo>
                <a:lnTo>
                  <a:pt x="280200" y="102730"/>
                </a:lnTo>
                <a:lnTo>
                  <a:pt x="274066" y="101460"/>
                </a:lnTo>
                <a:lnTo>
                  <a:pt x="262763" y="104000"/>
                </a:lnTo>
                <a:lnTo>
                  <a:pt x="257924" y="105270"/>
                </a:lnTo>
                <a:lnTo>
                  <a:pt x="252717" y="107810"/>
                </a:lnTo>
                <a:lnTo>
                  <a:pt x="251777" y="107810"/>
                </a:lnTo>
                <a:lnTo>
                  <a:pt x="250050" y="109080"/>
                </a:lnTo>
                <a:lnTo>
                  <a:pt x="249123" y="109080"/>
                </a:lnTo>
                <a:lnTo>
                  <a:pt x="239141" y="112890"/>
                </a:lnTo>
                <a:lnTo>
                  <a:pt x="233578" y="116700"/>
                </a:lnTo>
                <a:lnTo>
                  <a:pt x="232117" y="116700"/>
                </a:lnTo>
                <a:lnTo>
                  <a:pt x="227495" y="120510"/>
                </a:lnTo>
                <a:lnTo>
                  <a:pt x="224256" y="123050"/>
                </a:lnTo>
                <a:lnTo>
                  <a:pt x="219798" y="126860"/>
                </a:lnTo>
                <a:lnTo>
                  <a:pt x="218681" y="128130"/>
                </a:lnTo>
                <a:lnTo>
                  <a:pt x="213791" y="131940"/>
                </a:lnTo>
                <a:lnTo>
                  <a:pt x="195643" y="167500"/>
                </a:lnTo>
                <a:lnTo>
                  <a:pt x="191287" y="204330"/>
                </a:lnTo>
                <a:lnTo>
                  <a:pt x="191300" y="210680"/>
                </a:lnTo>
                <a:lnTo>
                  <a:pt x="191884" y="217030"/>
                </a:lnTo>
                <a:lnTo>
                  <a:pt x="195338" y="233540"/>
                </a:lnTo>
                <a:lnTo>
                  <a:pt x="196646" y="241160"/>
                </a:lnTo>
                <a:lnTo>
                  <a:pt x="196621" y="243700"/>
                </a:lnTo>
                <a:lnTo>
                  <a:pt x="198170" y="255130"/>
                </a:lnTo>
                <a:lnTo>
                  <a:pt x="199377" y="261480"/>
                </a:lnTo>
                <a:lnTo>
                  <a:pt x="204177" y="272910"/>
                </a:lnTo>
                <a:lnTo>
                  <a:pt x="205536" y="277990"/>
                </a:lnTo>
                <a:lnTo>
                  <a:pt x="225806" y="311010"/>
                </a:lnTo>
                <a:lnTo>
                  <a:pt x="230238" y="314820"/>
                </a:lnTo>
                <a:lnTo>
                  <a:pt x="238328" y="323710"/>
                </a:lnTo>
                <a:lnTo>
                  <a:pt x="233654" y="326250"/>
                </a:lnTo>
                <a:lnTo>
                  <a:pt x="238506" y="331330"/>
                </a:lnTo>
                <a:lnTo>
                  <a:pt x="238506" y="335140"/>
                </a:lnTo>
                <a:lnTo>
                  <a:pt x="239293" y="336410"/>
                </a:lnTo>
                <a:lnTo>
                  <a:pt x="239077" y="340220"/>
                </a:lnTo>
                <a:lnTo>
                  <a:pt x="238518" y="344030"/>
                </a:lnTo>
                <a:lnTo>
                  <a:pt x="234213" y="352920"/>
                </a:lnTo>
                <a:lnTo>
                  <a:pt x="232435" y="358000"/>
                </a:lnTo>
                <a:lnTo>
                  <a:pt x="228968" y="364350"/>
                </a:lnTo>
                <a:lnTo>
                  <a:pt x="228841" y="364350"/>
                </a:lnTo>
                <a:lnTo>
                  <a:pt x="228396" y="366890"/>
                </a:lnTo>
                <a:lnTo>
                  <a:pt x="228003" y="368160"/>
                </a:lnTo>
                <a:lnTo>
                  <a:pt x="227596" y="368160"/>
                </a:lnTo>
                <a:lnTo>
                  <a:pt x="227279" y="369430"/>
                </a:lnTo>
                <a:lnTo>
                  <a:pt x="225450" y="370268"/>
                </a:lnTo>
                <a:lnTo>
                  <a:pt x="224790" y="370700"/>
                </a:lnTo>
                <a:lnTo>
                  <a:pt x="224497" y="370700"/>
                </a:lnTo>
                <a:lnTo>
                  <a:pt x="224205" y="370700"/>
                </a:lnTo>
                <a:lnTo>
                  <a:pt x="223735" y="371970"/>
                </a:lnTo>
                <a:lnTo>
                  <a:pt x="223215" y="371970"/>
                </a:lnTo>
                <a:lnTo>
                  <a:pt x="214464" y="373240"/>
                </a:lnTo>
                <a:lnTo>
                  <a:pt x="186169" y="375780"/>
                </a:lnTo>
                <a:lnTo>
                  <a:pt x="177203" y="375780"/>
                </a:lnTo>
                <a:lnTo>
                  <a:pt x="174955" y="377050"/>
                </a:lnTo>
                <a:lnTo>
                  <a:pt x="172694" y="377050"/>
                </a:lnTo>
                <a:lnTo>
                  <a:pt x="166458" y="378320"/>
                </a:lnTo>
                <a:lnTo>
                  <a:pt x="156616" y="382130"/>
                </a:lnTo>
                <a:lnTo>
                  <a:pt x="155067" y="383400"/>
                </a:lnTo>
                <a:lnTo>
                  <a:pt x="150279" y="388480"/>
                </a:lnTo>
                <a:lnTo>
                  <a:pt x="146621" y="392290"/>
                </a:lnTo>
                <a:lnTo>
                  <a:pt x="141693" y="398640"/>
                </a:lnTo>
                <a:lnTo>
                  <a:pt x="140703" y="401180"/>
                </a:lnTo>
                <a:lnTo>
                  <a:pt x="138874" y="404990"/>
                </a:lnTo>
                <a:lnTo>
                  <a:pt x="138544" y="406260"/>
                </a:lnTo>
                <a:lnTo>
                  <a:pt x="136486" y="411340"/>
                </a:lnTo>
                <a:lnTo>
                  <a:pt x="135712" y="413880"/>
                </a:lnTo>
                <a:lnTo>
                  <a:pt x="135318" y="422770"/>
                </a:lnTo>
                <a:lnTo>
                  <a:pt x="135039" y="425310"/>
                </a:lnTo>
                <a:lnTo>
                  <a:pt x="134924" y="441820"/>
                </a:lnTo>
                <a:lnTo>
                  <a:pt x="135153" y="472300"/>
                </a:lnTo>
                <a:lnTo>
                  <a:pt x="135280" y="482460"/>
                </a:lnTo>
                <a:lnTo>
                  <a:pt x="135407" y="507860"/>
                </a:lnTo>
                <a:lnTo>
                  <a:pt x="135191" y="511670"/>
                </a:lnTo>
                <a:lnTo>
                  <a:pt x="135064" y="521830"/>
                </a:lnTo>
                <a:lnTo>
                  <a:pt x="135343" y="524421"/>
                </a:lnTo>
                <a:lnTo>
                  <a:pt x="135382" y="525475"/>
                </a:lnTo>
                <a:lnTo>
                  <a:pt x="135305" y="524370"/>
                </a:lnTo>
                <a:lnTo>
                  <a:pt x="131178" y="519290"/>
                </a:lnTo>
                <a:lnTo>
                  <a:pt x="127825" y="519290"/>
                </a:lnTo>
                <a:lnTo>
                  <a:pt x="119583" y="513181"/>
                </a:lnTo>
                <a:lnTo>
                  <a:pt x="119583" y="520534"/>
                </a:lnTo>
                <a:lnTo>
                  <a:pt x="119405" y="520560"/>
                </a:lnTo>
                <a:lnTo>
                  <a:pt x="118935" y="520560"/>
                </a:lnTo>
                <a:lnTo>
                  <a:pt x="119583" y="520534"/>
                </a:lnTo>
                <a:lnTo>
                  <a:pt x="119583" y="513181"/>
                </a:lnTo>
                <a:lnTo>
                  <a:pt x="87401" y="484771"/>
                </a:lnTo>
                <a:lnTo>
                  <a:pt x="52374" y="441312"/>
                </a:lnTo>
                <a:lnTo>
                  <a:pt x="27609" y="395020"/>
                </a:lnTo>
                <a:lnTo>
                  <a:pt x="12700" y="347865"/>
                </a:lnTo>
                <a:lnTo>
                  <a:pt x="6591" y="299720"/>
                </a:lnTo>
                <a:lnTo>
                  <a:pt x="6172" y="286956"/>
                </a:lnTo>
                <a:lnTo>
                  <a:pt x="6565" y="267309"/>
                </a:lnTo>
                <a:lnTo>
                  <a:pt x="7277" y="260477"/>
                </a:lnTo>
                <a:lnTo>
                  <a:pt x="16014" y="215671"/>
                </a:lnTo>
                <a:lnTo>
                  <a:pt x="22796" y="196545"/>
                </a:lnTo>
                <a:lnTo>
                  <a:pt x="25323" y="188747"/>
                </a:lnTo>
                <a:lnTo>
                  <a:pt x="45796" y="146126"/>
                </a:lnTo>
                <a:lnTo>
                  <a:pt x="76060" y="103746"/>
                </a:lnTo>
                <a:lnTo>
                  <a:pt x="110045" y="70916"/>
                </a:lnTo>
                <a:lnTo>
                  <a:pt x="144310" y="46888"/>
                </a:lnTo>
                <a:lnTo>
                  <a:pt x="181914" y="28587"/>
                </a:lnTo>
                <a:lnTo>
                  <a:pt x="224472" y="15151"/>
                </a:lnTo>
                <a:lnTo>
                  <a:pt x="268122" y="8750"/>
                </a:lnTo>
                <a:lnTo>
                  <a:pt x="282727" y="8178"/>
                </a:lnTo>
                <a:lnTo>
                  <a:pt x="297383" y="8407"/>
                </a:lnTo>
                <a:lnTo>
                  <a:pt x="338543" y="12992"/>
                </a:lnTo>
                <a:lnTo>
                  <a:pt x="377101" y="22987"/>
                </a:lnTo>
                <a:lnTo>
                  <a:pt x="421005" y="41846"/>
                </a:lnTo>
                <a:lnTo>
                  <a:pt x="455993" y="64173"/>
                </a:lnTo>
                <a:lnTo>
                  <a:pt x="497674" y="102755"/>
                </a:lnTo>
                <a:lnTo>
                  <a:pt x="523481" y="137071"/>
                </a:lnTo>
                <a:lnTo>
                  <a:pt x="544499" y="175666"/>
                </a:lnTo>
                <a:lnTo>
                  <a:pt x="558114" y="214350"/>
                </a:lnTo>
                <a:lnTo>
                  <a:pt x="566051" y="252679"/>
                </a:lnTo>
                <a:lnTo>
                  <a:pt x="568147" y="299389"/>
                </a:lnTo>
                <a:lnTo>
                  <a:pt x="568147" y="223139"/>
                </a:lnTo>
                <a:lnTo>
                  <a:pt x="549630" y="168287"/>
                </a:lnTo>
                <a:lnTo>
                  <a:pt x="530440" y="132435"/>
                </a:lnTo>
                <a:lnTo>
                  <a:pt x="494030" y="86702"/>
                </a:lnTo>
                <a:lnTo>
                  <a:pt x="457923" y="55689"/>
                </a:lnTo>
                <a:lnTo>
                  <a:pt x="413118" y="28689"/>
                </a:lnTo>
                <a:lnTo>
                  <a:pt x="364197" y="10109"/>
                </a:lnTo>
                <a:lnTo>
                  <a:pt x="326682" y="2425"/>
                </a:lnTo>
                <a:lnTo>
                  <a:pt x="285102" y="0"/>
                </a:lnTo>
                <a:lnTo>
                  <a:pt x="263690" y="1066"/>
                </a:lnTo>
                <a:lnTo>
                  <a:pt x="221602" y="7785"/>
                </a:lnTo>
                <a:lnTo>
                  <a:pt x="172808" y="23990"/>
                </a:lnTo>
                <a:lnTo>
                  <a:pt x="136499" y="43027"/>
                </a:lnTo>
                <a:lnTo>
                  <a:pt x="99390" y="69926"/>
                </a:lnTo>
                <a:lnTo>
                  <a:pt x="68948" y="100266"/>
                </a:lnTo>
                <a:lnTo>
                  <a:pt x="45199" y="131838"/>
                </a:lnTo>
                <a:lnTo>
                  <a:pt x="14109" y="193713"/>
                </a:lnTo>
                <a:lnTo>
                  <a:pt x="4775" y="231190"/>
                </a:lnTo>
                <a:lnTo>
                  <a:pt x="0" y="284873"/>
                </a:lnTo>
                <a:lnTo>
                  <a:pt x="88" y="301993"/>
                </a:lnTo>
                <a:lnTo>
                  <a:pt x="7353" y="352666"/>
                </a:lnTo>
                <a:lnTo>
                  <a:pt x="19253" y="392176"/>
                </a:lnTo>
                <a:lnTo>
                  <a:pt x="38938" y="433578"/>
                </a:lnTo>
                <a:lnTo>
                  <a:pt x="64985" y="470916"/>
                </a:lnTo>
                <a:lnTo>
                  <a:pt x="92659" y="500291"/>
                </a:lnTo>
                <a:lnTo>
                  <a:pt x="118605" y="520560"/>
                </a:lnTo>
                <a:lnTo>
                  <a:pt x="121373" y="523100"/>
                </a:lnTo>
                <a:lnTo>
                  <a:pt x="136550" y="533260"/>
                </a:lnTo>
                <a:lnTo>
                  <a:pt x="142925" y="537070"/>
                </a:lnTo>
                <a:lnTo>
                  <a:pt x="146050" y="539610"/>
                </a:lnTo>
                <a:lnTo>
                  <a:pt x="154228" y="547230"/>
                </a:lnTo>
                <a:lnTo>
                  <a:pt x="159283" y="551040"/>
                </a:lnTo>
                <a:lnTo>
                  <a:pt x="166204" y="553580"/>
                </a:lnTo>
                <a:lnTo>
                  <a:pt x="167144" y="553580"/>
                </a:lnTo>
                <a:lnTo>
                  <a:pt x="174548" y="557390"/>
                </a:lnTo>
                <a:lnTo>
                  <a:pt x="181648" y="559930"/>
                </a:lnTo>
                <a:lnTo>
                  <a:pt x="189001" y="561200"/>
                </a:lnTo>
                <a:lnTo>
                  <a:pt x="204127" y="566280"/>
                </a:lnTo>
                <a:lnTo>
                  <a:pt x="214731" y="570090"/>
                </a:lnTo>
                <a:lnTo>
                  <a:pt x="224904" y="572630"/>
                </a:lnTo>
                <a:lnTo>
                  <a:pt x="228892" y="573900"/>
                </a:lnTo>
                <a:lnTo>
                  <a:pt x="238544" y="575170"/>
                </a:lnTo>
                <a:lnTo>
                  <a:pt x="244182" y="576440"/>
                </a:lnTo>
                <a:lnTo>
                  <a:pt x="256082" y="577710"/>
                </a:lnTo>
                <a:lnTo>
                  <a:pt x="262445" y="577710"/>
                </a:lnTo>
                <a:lnTo>
                  <a:pt x="270852" y="578980"/>
                </a:lnTo>
                <a:lnTo>
                  <a:pt x="309994" y="578980"/>
                </a:lnTo>
                <a:lnTo>
                  <a:pt x="315442" y="577710"/>
                </a:lnTo>
                <a:lnTo>
                  <a:pt x="328549" y="575170"/>
                </a:lnTo>
                <a:lnTo>
                  <a:pt x="359016" y="570090"/>
                </a:lnTo>
                <a:lnTo>
                  <a:pt x="377380" y="563740"/>
                </a:lnTo>
                <a:lnTo>
                  <a:pt x="380974" y="562470"/>
                </a:lnTo>
                <a:lnTo>
                  <a:pt x="381977" y="561200"/>
                </a:lnTo>
                <a:lnTo>
                  <a:pt x="383032" y="561200"/>
                </a:lnTo>
                <a:lnTo>
                  <a:pt x="391744" y="558660"/>
                </a:lnTo>
                <a:lnTo>
                  <a:pt x="399427" y="556120"/>
                </a:lnTo>
                <a:lnTo>
                  <a:pt x="408825" y="553580"/>
                </a:lnTo>
                <a:lnTo>
                  <a:pt x="413512" y="552310"/>
                </a:lnTo>
                <a:lnTo>
                  <a:pt x="419087" y="548500"/>
                </a:lnTo>
                <a:lnTo>
                  <a:pt x="426300" y="542150"/>
                </a:lnTo>
                <a:lnTo>
                  <a:pt x="429056" y="539610"/>
                </a:lnTo>
                <a:lnTo>
                  <a:pt x="431609" y="538340"/>
                </a:lnTo>
                <a:lnTo>
                  <a:pt x="435470" y="535800"/>
                </a:lnTo>
                <a:lnTo>
                  <a:pt x="442747" y="530720"/>
                </a:lnTo>
                <a:lnTo>
                  <a:pt x="450037" y="525640"/>
                </a:lnTo>
                <a:lnTo>
                  <a:pt x="454088" y="523100"/>
                </a:lnTo>
                <a:lnTo>
                  <a:pt x="453783" y="523100"/>
                </a:lnTo>
                <a:lnTo>
                  <a:pt x="469557" y="511505"/>
                </a:lnTo>
                <a:lnTo>
                  <a:pt x="504228" y="478167"/>
                </a:lnTo>
                <a:lnTo>
                  <a:pt x="530225" y="443458"/>
                </a:lnTo>
                <a:lnTo>
                  <a:pt x="551776" y="403009"/>
                </a:lnTo>
                <a:lnTo>
                  <a:pt x="565467" y="364845"/>
                </a:lnTo>
                <a:lnTo>
                  <a:pt x="573278" y="326263"/>
                </a:lnTo>
                <a:lnTo>
                  <a:pt x="575678" y="291287"/>
                </a:lnTo>
                <a:lnTo>
                  <a:pt x="575881" y="281139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236571" y="4051479"/>
            <a:ext cx="575945" cy="579120"/>
            <a:chOff x="4236571" y="4051479"/>
            <a:chExt cx="575945" cy="579120"/>
          </a:xfrm>
        </p:grpSpPr>
        <p:sp>
          <p:nvSpPr>
            <p:cNvPr id="13" name="object 13"/>
            <p:cNvSpPr/>
            <p:nvPr/>
          </p:nvSpPr>
          <p:spPr>
            <a:xfrm>
              <a:off x="4236567" y="4051490"/>
              <a:ext cx="575945" cy="579120"/>
            </a:xfrm>
            <a:custGeom>
              <a:avLst/>
              <a:gdLst/>
              <a:ahLst/>
              <a:cxnLst/>
              <a:rect l="l" t="t" r="r" b="b"/>
              <a:pathLst>
                <a:path w="575945" h="579120">
                  <a:moveTo>
                    <a:pt x="145821" y="242608"/>
                  </a:moveTo>
                  <a:lnTo>
                    <a:pt x="144640" y="238480"/>
                  </a:lnTo>
                  <a:lnTo>
                    <a:pt x="142087" y="237934"/>
                  </a:lnTo>
                  <a:lnTo>
                    <a:pt x="138214" y="238302"/>
                  </a:lnTo>
                  <a:lnTo>
                    <a:pt x="137109" y="239776"/>
                  </a:lnTo>
                  <a:lnTo>
                    <a:pt x="137083" y="241795"/>
                  </a:lnTo>
                  <a:lnTo>
                    <a:pt x="137121" y="242824"/>
                  </a:lnTo>
                  <a:lnTo>
                    <a:pt x="137134" y="244652"/>
                  </a:lnTo>
                  <a:lnTo>
                    <a:pt x="137591" y="245922"/>
                  </a:lnTo>
                  <a:lnTo>
                    <a:pt x="140131" y="249732"/>
                  </a:lnTo>
                  <a:lnTo>
                    <a:pt x="143129" y="249732"/>
                  </a:lnTo>
                  <a:lnTo>
                    <a:pt x="145351" y="244652"/>
                  </a:lnTo>
                  <a:lnTo>
                    <a:pt x="145821" y="243382"/>
                  </a:lnTo>
                  <a:lnTo>
                    <a:pt x="145707" y="243039"/>
                  </a:lnTo>
                  <a:lnTo>
                    <a:pt x="145821" y="242608"/>
                  </a:lnTo>
                  <a:close/>
                </a:path>
                <a:path w="575945" h="579120">
                  <a:moveTo>
                    <a:pt x="146608" y="201739"/>
                  </a:moveTo>
                  <a:lnTo>
                    <a:pt x="146558" y="200787"/>
                  </a:lnTo>
                  <a:lnTo>
                    <a:pt x="146558" y="200494"/>
                  </a:lnTo>
                  <a:lnTo>
                    <a:pt x="146545" y="200126"/>
                  </a:lnTo>
                  <a:lnTo>
                    <a:pt x="146545" y="197688"/>
                  </a:lnTo>
                  <a:lnTo>
                    <a:pt x="144741" y="195237"/>
                  </a:lnTo>
                  <a:lnTo>
                    <a:pt x="140512" y="194360"/>
                  </a:lnTo>
                  <a:lnTo>
                    <a:pt x="138747" y="195478"/>
                  </a:lnTo>
                  <a:lnTo>
                    <a:pt x="138506" y="199707"/>
                  </a:lnTo>
                  <a:lnTo>
                    <a:pt x="138493" y="200202"/>
                  </a:lnTo>
                  <a:lnTo>
                    <a:pt x="139192" y="202742"/>
                  </a:lnTo>
                  <a:lnTo>
                    <a:pt x="142316" y="205282"/>
                  </a:lnTo>
                  <a:lnTo>
                    <a:pt x="143586" y="205282"/>
                  </a:lnTo>
                  <a:lnTo>
                    <a:pt x="146100" y="204012"/>
                  </a:lnTo>
                  <a:lnTo>
                    <a:pt x="146608" y="202742"/>
                  </a:lnTo>
                  <a:lnTo>
                    <a:pt x="146583" y="201790"/>
                  </a:lnTo>
                  <a:close/>
                </a:path>
                <a:path w="575945" h="579120">
                  <a:moveTo>
                    <a:pt x="148120" y="281127"/>
                  </a:moveTo>
                  <a:lnTo>
                    <a:pt x="147231" y="279374"/>
                  </a:lnTo>
                  <a:lnTo>
                    <a:pt x="144259" y="277063"/>
                  </a:lnTo>
                  <a:lnTo>
                    <a:pt x="142278" y="277266"/>
                  </a:lnTo>
                  <a:lnTo>
                    <a:pt x="139052" y="280555"/>
                  </a:lnTo>
                  <a:lnTo>
                    <a:pt x="139077" y="281457"/>
                  </a:lnTo>
                  <a:lnTo>
                    <a:pt x="139192" y="285292"/>
                  </a:lnTo>
                  <a:lnTo>
                    <a:pt x="142201" y="287832"/>
                  </a:lnTo>
                  <a:lnTo>
                    <a:pt x="146354" y="287832"/>
                  </a:lnTo>
                  <a:lnTo>
                    <a:pt x="148120" y="286562"/>
                  </a:lnTo>
                  <a:lnTo>
                    <a:pt x="148120" y="285572"/>
                  </a:lnTo>
                  <a:lnTo>
                    <a:pt x="148120" y="281482"/>
                  </a:lnTo>
                  <a:lnTo>
                    <a:pt x="148120" y="281127"/>
                  </a:lnTo>
                  <a:close/>
                </a:path>
                <a:path w="575945" h="579120">
                  <a:moveTo>
                    <a:pt x="149682" y="450418"/>
                  </a:moveTo>
                  <a:lnTo>
                    <a:pt x="144068" y="442620"/>
                  </a:lnTo>
                  <a:lnTo>
                    <a:pt x="141084" y="444271"/>
                  </a:lnTo>
                  <a:lnTo>
                    <a:pt x="140271" y="446074"/>
                  </a:lnTo>
                  <a:lnTo>
                    <a:pt x="140322" y="446468"/>
                  </a:lnTo>
                  <a:lnTo>
                    <a:pt x="140830" y="450392"/>
                  </a:lnTo>
                  <a:lnTo>
                    <a:pt x="141554" y="451662"/>
                  </a:lnTo>
                  <a:lnTo>
                    <a:pt x="144068" y="454202"/>
                  </a:lnTo>
                  <a:lnTo>
                    <a:pt x="145884" y="454202"/>
                  </a:lnTo>
                  <a:lnTo>
                    <a:pt x="148767" y="452932"/>
                  </a:lnTo>
                  <a:lnTo>
                    <a:pt x="149669" y="451662"/>
                  </a:lnTo>
                  <a:lnTo>
                    <a:pt x="149631" y="450494"/>
                  </a:lnTo>
                  <a:close/>
                </a:path>
                <a:path w="575945" h="579120">
                  <a:moveTo>
                    <a:pt x="151015" y="487222"/>
                  </a:moveTo>
                  <a:lnTo>
                    <a:pt x="150977" y="486740"/>
                  </a:lnTo>
                  <a:lnTo>
                    <a:pt x="150914" y="485025"/>
                  </a:lnTo>
                  <a:lnTo>
                    <a:pt x="150710" y="482917"/>
                  </a:lnTo>
                  <a:lnTo>
                    <a:pt x="149834" y="481215"/>
                  </a:lnTo>
                  <a:lnTo>
                    <a:pt x="146151" y="479450"/>
                  </a:lnTo>
                  <a:lnTo>
                    <a:pt x="144513" y="479831"/>
                  </a:lnTo>
                  <a:lnTo>
                    <a:pt x="141490" y="482269"/>
                  </a:lnTo>
                  <a:lnTo>
                    <a:pt x="140817" y="484085"/>
                  </a:lnTo>
                  <a:lnTo>
                    <a:pt x="140919" y="484479"/>
                  </a:lnTo>
                  <a:lnTo>
                    <a:pt x="140817" y="484682"/>
                  </a:lnTo>
                  <a:lnTo>
                    <a:pt x="141757" y="488492"/>
                  </a:lnTo>
                  <a:lnTo>
                    <a:pt x="142405" y="489762"/>
                  </a:lnTo>
                  <a:lnTo>
                    <a:pt x="144983" y="492302"/>
                  </a:lnTo>
                  <a:lnTo>
                    <a:pt x="147777" y="492302"/>
                  </a:lnTo>
                  <a:lnTo>
                    <a:pt x="150139" y="488492"/>
                  </a:lnTo>
                  <a:lnTo>
                    <a:pt x="151015" y="487222"/>
                  </a:lnTo>
                  <a:close/>
                </a:path>
                <a:path w="575945" h="579120">
                  <a:moveTo>
                    <a:pt x="152184" y="515239"/>
                  </a:moveTo>
                  <a:lnTo>
                    <a:pt x="151726" y="513778"/>
                  </a:lnTo>
                  <a:lnTo>
                    <a:pt x="151384" y="512267"/>
                  </a:lnTo>
                  <a:lnTo>
                    <a:pt x="150075" y="509308"/>
                  </a:lnTo>
                  <a:lnTo>
                    <a:pt x="148742" y="508584"/>
                  </a:lnTo>
                  <a:lnTo>
                    <a:pt x="145389" y="508838"/>
                  </a:lnTo>
                  <a:lnTo>
                    <a:pt x="144272" y="509803"/>
                  </a:lnTo>
                  <a:lnTo>
                    <a:pt x="142786" y="514489"/>
                  </a:lnTo>
                  <a:lnTo>
                    <a:pt x="142887" y="514781"/>
                  </a:lnTo>
                  <a:lnTo>
                    <a:pt x="142786" y="515162"/>
                  </a:lnTo>
                  <a:lnTo>
                    <a:pt x="144246" y="518972"/>
                  </a:lnTo>
                  <a:lnTo>
                    <a:pt x="149517" y="521512"/>
                  </a:lnTo>
                  <a:lnTo>
                    <a:pt x="151701" y="520242"/>
                  </a:lnTo>
                  <a:lnTo>
                    <a:pt x="151968" y="516432"/>
                  </a:lnTo>
                  <a:lnTo>
                    <a:pt x="152184" y="516432"/>
                  </a:lnTo>
                  <a:lnTo>
                    <a:pt x="151968" y="515302"/>
                  </a:lnTo>
                  <a:lnTo>
                    <a:pt x="152184" y="515239"/>
                  </a:lnTo>
                  <a:close/>
                </a:path>
                <a:path w="575945" h="579120">
                  <a:moveTo>
                    <a:pt x="152438" y="411873"/>
                  </a:moveTo>
                  <a:lnTo>
                    <a:pt x="152184" y="410806"/>
                  </a:lnTo>
                  <a:lnTo>
                    <a:pt x="152044" y="409752"/>
                  </a:lnTo>
                  <a:lnTo>
                    <a:pt x="150723" y="406234"/>
                  </a:lnTo>
                  <a:lnTo>
                    <a:pt x="148983" y="405206"/>
                  </a:lnTo>
                  <a:lnTo>
                    <a:pt x="144018" y="405765"/>
                  </a:lnTo>
                  <a:lnTo>
                    <a:pt x="142011" y="407593"/>
                  </a:lnTo>
                  <a:lnTo>
                    <a:pt x="141389" y="411924"/>
                  </a:lnTo>
                  <a:lnTo>
                    <a:pt x="141414" y="412064"/>
                  </a:lnTo>
                  <a:lnTo>
                    <a:pt x="141376" y="412292"/>
                  </a:lnTo>
                  <a:lnTo>
                    <a:pt x="141770" y="414832"/>
                  </a:lnTo>
                  <a:lnTo>
                    <a:pt x="143814" y="417372"/>
                  </a:lnTo>
                  <a:lnTo>
                    <a:pt x="145288" y="418642"/>
                  </a:lnTo>
                  <a:lnTo>
                    <a:pt x="149199" y="417372"/>
                  </a:lnTo>
                  <a:lnTo>
                    <a:pt x="151561" y="416102"/>
                  </a:lnTo>
                  <a:lnTo>
                    <a:pt x="152311" y="414832"/>
                  </a:lnTo>
                  <a:lnTo>
                    <a:pt x="152438" y="412292"/>
                  </a:lnTo>
                  <a:lnTo>
                    <a:pt x="152438" y="411873"/>
                  </a:lnTo>
                  <a:close/>
                </a:path>
                <a:path w="575945" h="579120">
                  <a:moveTo>
                    <a:pt x="152996" y="163753"/>
                  </a:moveTo>
                  <a:lnTo>
                    <a:pt x="152819" y="161023"/>
                  </a:lnTo>
                  <a:lnTo>
                    <a:pt x="151257" y="159169"/>
                  </a:lnTo>
                  <a:lnTo>
                    <a:pt x="146875" y="159232"/>
                  </a:lnTo>
                  <a:lnTo>
                    <a:pt x="145084" y="161213"/>
                  </a:lnTo>
                  <a:lnTo>
                    <a:pt x="145135" y="162039"/>
                  </a:lnTo>
                  <a:lnTo>
                    <a:pt x="145326" y="165912"/>
                  </a:lnTo>
                  <a:lnTo>
                    <a:pt x="145707" y="167182"/>
                  </a:lnTo>
                  <a:lnTo>
                    <a:pt x="147891" y="170992"/>
                  </a:lnTo>
                  <a:lnTo>
                    <a:pt x="151091" y="169722"/>
                  </a:lnTo>
                  <a:lnTo>
                    <a:pt x="152628" y="167182"/>
                  </a:lnTo>
                  <a:lnTo>
                    <a:pt x="152742" y="165912"/>
                  </a:lnTo>
                  <a:lnTo>
                    <a:pt x="152996" y="164642"/>
                  </a:lnTo>
                  <a:lnTo>
                    <a:pt x="152946" y="163957"/>
                  </a:lnTo>
                  <a:lnTo>
                    <a:pt x="152996" y="163753"/>
                  </a:lnTo>
                  <a:close/>
                </a:path>
                <a:path w="575945" h="579120">
                  <a:moveTo>
                    <a:pt x="155003" y="324446"/>
                  </a:moveTo>
                  <a:lnTo>
                    <a:pt x="154546" y="322465"/>
                  </a:lnTo>
                  <a:lnTo>
                    <a:pt x="152438" y="319328"/>
                  </a:lnTo>
                  <a:lnTo>
                    <a:pt x="150939" y="319074"/>
                  </a:lnTo>
                  <a:lnTo>
                    <a:pt x="147993" y="319570"/>
                  </a:lnTo>
                  <a:lnTo>
                    <a:pt x="147129" y="320522"/>
                  </a:lnTo>
                  <a:lnTo>
                    <a:pt x="146761" y="322795"/>
                  </a:lnTo>
                  <a:lnTo>
                    <a:pt x="146367" y="324739"/>
                  </a:lnTo>
                  <a:lnTo>
                    <a:pt x="146494" y="325069"/>
                  </a:lnTo>
                  <a:lnTo>
                    <a:pt x="146367" y="325932"/>
                  </a:lnTo>
                  <a:lnTo>
                    <a:pt x="146697" y="325932"/>
                  </a:lnTo>
                  <a:lnTo>
                    <a:pt x="146977" y="327202"/>
                  </a:lnTo>
                  <a:lnTo>
                    <a:pt x="147980" y="328472"/>
                  </a:lnTo>
                  <a:lnTo>
                    <a:pt x="148844" y="329742"/>
                  </a:lnTo>
                  <a:lnTo>
                    <a:pt x="151739" y="329742"/>
                  </a:lnTo>
                  <a:lnTo>
                    <a:pt x="153847" y="328472"/>
                  </a:lnTo>
                  <a:lnTo>
                    <a:pt x="154406" y="328472"/>
                  </a:lnTo>
                  <a:lnTo>
                    <a:pt x="155003" y="324662"/>
                  </a:lnTo>
                  <a:lnTo>
                    <a:pt x="155003" y="324446"/>
                  </a:lnTo>
                  <a:close/>
                </a:path>
                <a:path w="575945" h="579120">
                  <a:moveTo>
                    <a:pt x="167043" y="380771"/>
                  </a:moveTo>
                  <a:lnTo>
                    <a:pt x="166839" y="379895"/>
                  </a:lnTo>
                  <a:lnTo>
                    <a:pt x="166725" y="378777"/>
                  </a:lnTo>
                  <a:lnTo>
                    <a:pt x="165709" y="376440"/>
                  </a:lnTo>
                  <a:lnTo>
                    <a:pt x="164579" y="375653"/>
                  </a:lnTo>
                  <a:lnTo>
                    <a:pt x="161340" y="375653"/>
                  </a:lnTo>
                  <a:lnTo>
                    <a:pt x="160235" y="376542"/>
                  </a:lnTo>
                  <a:lnTo>
                    <a:pt x="158457" y="380022"/>
                  </a:lnTo>
                  <a:lnTo>
                    <a:pt x="158508" y="380415"/>
                  </a:lnTo>
                  <a:lnTo>
                    <a:pt x="158457" y="380542"/>
                  </a:lnTo>
                  <a:lnTo>
                    <a:pt x="159054" y="384352"/>
                  </a:lnTo>
                  <a:lnTo>
                    <a:pt x="161607" y="386892"/>
                  </a:lnTo>
                  <a:lnTo>
                    <a:pt x="165544" y="386892"/>
                  </a:lnTo>
                  <a:lnTo>
                    <a:pt x="166497" y="385622"/>
                  </a:lnTo>
                  <a:lnTo>
                    <a:pt x="167043" y="383082"/>
                  </a:lnTo>
                  <a:lnTo>
                    <a:pt x="167043" y="382778"/>
                  </a:lnTo>
                  <a:lnTo>
                    <a:pt x="167005" y="382384"/>
                  </a:lnTo>
                  <a:lnTo>
                    <a:pt x="167043" y="381812"/>
                  </a:lnTo>
                  <a:lnTo>
                    <a:pt x="166992" y="381546"/>
                  </a:lnTo>
                  <a:lnTo>
                    <a:pt x="167043" y="380771"/>
                  </a:lnTo>
                  <a:close/>
                </a:path>
                <a:path w="575945" h="579120">
                  <a:moveTo>
                    <a:pt x="172300" y="132080"/>
                  </a:moveTo>
                  <a:lnTo>
                    <a:pt x="170789" y="128574"/>
                  </a:lnTo>
                  <a:lnTo>
                    <a:pt x="170053" y="127622"/>
                  </a:lnTo>
                  <a:lnTo>
                    <a:pt x="167081" y="127558"/>
                  </a:lnTo>
                  <a:lnTo>
                    <a:pt x="166052" y="128346"/>
                  </a:lnTo>
                  <a:lnTo>
                    <a:pt x="165138" y="130441"/>
                  </a:lnTo>
                  <a:lnTo>
                    <a:pt x="165049" y="131343"/>
                  </a:lnTo>
                  <a:lnTo>
                    <a:pt x="164795" y="132397"/>
                  </a:lnTo>
                  <a:lnTo>
                    <a:pt x="164846" y="132600"/>
                  </a:lnTo>
                  <a:lnTo>
                    <a:pt x="164795" y="132892"/>
                  </a:lnTo>
                  <a:lnTo>
                    <a:pt x="165100" y="134162"/>
                  </a:lnTo>
                  <a:lnTo>
                    <a:pt x="165252" y="135432"/>
                  </a:lnTo>
                  <a:lnTo>
                    <a:pt x="166814" y="137972"/>
                  </a:lnTo>
                  <a:lnTo>
                    <a:pt x="169176" y="137972"/>
                  </a:lnTo>
                  <a:lnTo>
                    <a:pt x="171665" y="134162"/>
                  </a:lnTo>
                  <a:lnTo>
                    <a:pt x="172288" y="132892"/>
                  </a:lnTo>
                  <a:lnTo>
                    <a:pt x="172148" y="132562"/>
                  </a:lnTo>
                  <a:lnTo>
                    <a:pt x="172300" y="132080"/>
                  </a:lnTo>
                  <a:close/>
                </a:path>
                <a:path w="575945" h="579120">
                  <a:moveTo>
                    <a:pt x="175234" y="349059"/>
                  </a:moveTo>
                  <a:lnTo>
                    <a:pt x="172326" y="345846"/>
                  </a:lnTo>
                  <a:lnTo>
                    <a:pt x="170383" y="345427"/>
                  </a:lnTo>
                  <a:lnTo>
                    <a:pt x="166306" y="347091"/>
                  </a:lnTo>
                  <a:lnTo>
                    <a:pt x="165125" y="348881"/>
                  </a:lnTo>
                  <a:lnTo>
                    <a:pt x="165138" y="350037"/>
                  </a:lnTo>
                  <a:lnTo>
                    <a:pt x="165163" y="352602"/>
                  </a:lnTo>
                  <a:lnTo>
                    <a:pt x="165468" y="355142"/>
                  </a:lnTo>
                  <a:lnTo>
                    <a:pt x="167246" y="356412"/>
                  </a:lnTo>
                  <a:lnTo>
                    <a:pt x="171437" y="357682"/>
                  </a:lnTo>
                  <a:lnTo>
                    <a:pt x="173482" y="356412"/>
                  </a:lnTo>
                  <a:lnTo>
                    <a:pt x="174980" y="351332"/>
                  </a:lnTo>
                  <a:lnTo>
                    <a:pt x="175221" y="350062"/>
                  </a:lnTo>
                  <a:lnTo>
                    <a:pt x="175107" y="349935"/>
                  </a:lnTo>
                  <a:lnTo>
                    <a:pt x="175234" y="349059"/>
                  </a:lnTo>
                  <a:close/>
                </a:path>
                <a:path w="575945" h="579120">
                  <a:moveTo>
                    <a:pt x="199694" y="101600"/>
                  </a:moveTo>
                  <a:lnTo>
                    <a:pt x="198589" y="97828"/>
                  </a:lnTo>
                  <a:lnTo>
                    <a:pt x="196913" y="96621"/>
                  </a:lnTo>
                  <a:lnTo>
                    <a:pt x="194830" y="96583"/>
                  </a:lnTo>
                  <a:lnTo>
                    <a:pt x="191287" y="96520"/>
                  </a:lnTo>
                  <a:lnTo>
                    <a:pt x="188772" y="99453"/>
                  </a:lnTo>
                  <a:lnTo>
                    <a:pt x="188849" y="99796"/>
                  </a:lnTo>
                  <a:lnTo>
                    <a:pt x="190055" y="106222"/>
                  </a:lnTo>
                  <a:lnTo>
                    <a:pt x="191858" y="107492"/>
                  </a:lnTo>
                  <a:lnTo>
                    <a:pt x="196253" y="106222"/>
                  </a:lnTo>
                  <a:lnTo>
                    <a:pt x="198958" y="103682"/>
                  </a:lnTo>
                  <a:lnTo>
                    <a:pt x="199694" y="102412"/>
                  </a:lnTo>
                  <a:lnTo>
                    <a:pt x="199555" y="101955"/>
                  </a:lnTo>
                  <a:lnTo>
                    <a:pt x="199694" y="101600"/>
                  </a:lnTo>
                  <a:close/>
                </a:path>
                <a:path w="575945" h="579120">
                  <a:moveTo>
                    <a:pt x="201688" y="353199"/>
                  </a:moveTo>
                  <a:lnTo>
                    <a:pt x="200202" y="351548"/>
                  </a:lnTo>
                  <a:lnTo>
                    <a:pt x="196811" y="351688"/>
                  </a:lnTo>
                  <a:lnTo>
                    <a:pt x="195910" y="351675"/>
                  </a:lnTo>
                  <a:lnTo>
                    <a:pt x="194614" y="351993"/>
                  </a:lnTo>
                  <a:lnTo>
                    <a:pt x="192151" y="354571"/>
                  </a:lnTo>
                  <a:lnTo>
                    <a:pt x="192062" y="356311"/>
                  </a:lnTo>
                  <a:lnTo>
                    <a:pt x="193992" y="358952"/>
                  </a:lnTo>
                  <a:lnTo>
                    <a:pt x="194602" y="358952"/>
                  </a:lnTo>
                  <a:lnTo>
                    <a:pt x="197281" y="361492"/>
                  </a:lnTo>
                  <a:lnTo>
                    <a:pt x="200291" y="361492"/>
                  </a:lnTo>
                  <a:lnTo>
                    <a:pt x="201193" y="357682"/>
                  </a:lnTo>
                  <a:lnTo>
                    <a:pt x="201688" y="353872"/>
                  </a:lnTo>
                  <a:lnTo>
                    <a:pt x="201688" y="353199"/>
                  </a:lnTo>
                  <a:close/>
                </a:path>
                <a:path w="575945" h="579120">
                  <a:moveTo>
                    <a:pt x="228676" y="79692"/>
                  </a:moveTo>
                  <a:lnTo>
                    <a:pt x="227266" y="78257"/>
                  </a:lnTo>
                  <a:lnTo>
                    <a:pt x="225437" y="78308"/>
                  </a:lnTo>
                  <a:lnTo>
                    <a:pt x="224269" y="78397"/>
                  </a:lnTo>
                  <a:lnTo>
                    <a:pt x="223164" y="78803"/>
                  </a:lnTo>
                  <a:lnTo>
                    <a:pt x="222237" y="80949"/>
                  </a:lnTo>
                  <a:lnTo>
                    <a:pt x="221932" y="82143"/>
                  </a:lnTo>
                  <a:lnTo>
                    <a:pt x="221843" y="84836"/>
                  </a:lnTo>
                  <a:lnTo>
                    <a:pt x="221830" y="85902"/>
                  </a:lnTo>
                  <a:lnTo>
                    <a:pt x="227215" y="85902"/>
                  </a:lnTo>
                  <a:lnTo>
                    <a:pt x="228523" y="84632"/>
                  </a:lnTo>
                  <a:lnTo>
                    <a:pt x="228663" y="80822"/>
                  </a:lnTo>
                  <a:lnTo>
                    <a:pt x="228676" y="79692"/>
                  </a:lnTo>
                  <a:close/>
                </a:path>
                <a:path w="575945" h="579120">
                  <a:moveTo>
                    <a:pt x="234035" y="349554"/>
                  </a:moveTo>
                  <a:lnTo>
                    <a:pt x="231927" y="347484"/>
                  </a:lnTo>
                  <a:lnTo>
                    <a:pt x="228511" y="347484"/>
                  </a:lnTo>
                  <a:lnTo>
                    <a:pt x="227139" y="347586"/>
                  </a:lnTo>
                  <a:lnTo>
                    <a:pt x="225552" y="348005"/>
                  </a:lnTo>
                  <a:lnTo>
                    <a:pt x="224155" y="351320"/>
                  </a:lnTo>
                  <a:lnTo>
                    <a:pt x="224510" y="353872"/>
                  </a:lnTo>
                  <a:lnTo>
                    <a:pt x="226187" y="355142"/>
                  </a:lnTo>
                  <a:lnTo>
                    <a:pt x="226479" y="355142"/>
                  </a:lnTo>
                  <a:lnTo>
                    <a:pt x="228092" y="357682"/>
                  </a:lnTo>
                  <a:lnTo>
                    <a:pt x="230098" y="357682"/>
                  </a:lnTo>
                  <a:lnTo>
                    <a:pt x="232283" y="355142"/>
                  </a:lnTo>
                  <a:lnTo>
                    <a:pt x="233045" y="353872"/>
                  </a:lnTo>
                  <a:lnTo>
                    <a:pt x="234035" y="350062"/>
                  </a:lnTo>
                  <a:lnTo>
                    <a:pt x="234035" y="349554"/>
                  </a:lnTo>
                  <a:close/>
                </a:path>
                <a:path w="575945" h="579120">
                  <a:moveTo>
                    <a:pt x="265887" y="71767"/>
                  </a:moveTo>
                  <a:lnTo>
                    <a:pt x="262547" y="67297"/>
                  </a:lnTo>
                  <a:lnTo>
                    <a:pt x="260527" y="67005"/>
                  </a:lnTo>
                  <a:lnTo>
                    <a:pt x="257911" y="68922"/>
                  </a:lnTo>
                  <a:lnTo>
                    <a:pt x="256692" y="71424"/>
                  </a:lnTo>
                  <a:lnTo>
                    <a:pt x="256692" y="71894"/>
                  </a:lnTo>
                  <a:lnTo>
                    <a:pt x="256768" y="75742"/>
                  </a:lnTo>
                  <a:lnTo>
                    <a:pt x="258622" y="77012"/>
                  </a:lnTo>
                  <a:lnTo>
                    <a:pt x="264452" y="75742"/>
                  </a:lnTo>
                  <a:lnTo>
                    <a:pt x="265887" y="71932"/>
                  </a:lnTo>
                  <a:lnTo>
                    <a:pt x="265887" y="71767"/>
                  </a:lnTo>
                  <a:close/>
                </a:path>
                <a:path w="575945" h="579120">
                  <a:moveTo>
                    <a:pt x="305714" y="70218"/>
                  </a:moveTo>
                  <a:lnTo>
                    <a:pt x="304990" y="68910"/>
                  </a:lnTo>
                  <a:lnTo>
                    <a:pt x="302742" y="67525"/>
                  </a:lnTo>
                  <a:lnTo>
                    <a:pt x="301688" y="67017"/>
                  </a:lnTo>
                  <a:lnTo>
                    <a:pt x="298462" y="66662"/>
                  </a:lnTo>
                  <a:lnTo>
                    <a:pt x="296862" y="68287"/>
                  </a:lnTo>
                  <a:lnTo>
                    <a:pt x="296824" y="70485"/>
                  </a:lnTo>
                  <a:lnTo>
                    <a:pt x="296811" y="71120"/>
                  </a:lnTo>
                  <a:lnTo>
                    <a:pt x="296773" y="73202"/>
                  </a:lnTo>
                  <a:lnTo>
                    <a:pt x="297992" y="75742"/>
                  </a:lnTo>
                  <a:lnTo>
                    <a:pt x="301053" y="77012"/>
                  </a:lnTo>
                  <a:lnTo>
                    <a:pt x="301942" y="77012"/>
                  </a:lnTo>
                  <a:lnTo>
                    <a:pt x="304634" y="75742"/>
                  </a:lnTo>
                  <a:lnTo>
                    <a:pt x="305219" y="74472"/>
                  </a:lnTo>
                  <a:lnTo>
                    <a:pt x="305714" y="70662"/>
                  </a:lnTo>
                  <a:lnTo>
                    <a:pt x="305714" y="70218"/>
                  </a:lnTo>
                  <a:close/>
                </a:path>
                <a:path w="575945" h="579120">
                  <a:moveTo>
                    <a:pt x="324815" y="341172"/>
                  </a:moveTo>
                  <a:lnTo>
                    <a:pt x="324802" y="340410"/>
                  </a:lnTo>
                  <a:lnTo>
                    <a:pt x="323773" y="338988"/>
                  </a:lnTo>
                  <a:lnTo>
                    <a:pt x="320446" y="338264"/>
                  </a:lnTo>
                  <a:lnTo>
                    <a:pt x="318274" y="338975"/>
                  </a:lnTo>
                  <a:lnTo>
                    <a:pt x="317080" y="341350"/>
                  </a:lnTo>
                  <a:lnTo>
                    <a:pt x="316928" y="342392"/>
                  </a:lnTo>
                  <a:lnTo>
                    <a:pt x="316763" y="342976"/>
                  </a:lnTo>
                  <a:lnTo>
                    <a:pt x="316839" y="343789"/>
                  </a:lnTo>
                  <a:lnTo>
                    <a:pt x="316852" y="344157"/>
                  </a:lnTo>
                  <a:lnTo>
                    <a:pt x="316865" y="344322"/>
                  </a:lnTo>
                  <a:lnTo>
                    <a:pt x="316852" y="344982"/>
                  </a:lnTo>
                  <a:lnTo>
                    <a:pt x="317411" y="348792"/>
                  </a:lnTo>
                  <a:lnTo>
                    <a:pt x="319963" y="350062"/>
                  </a:lnTo>
                  <a:lnTo>
                    <a:pt x="324104" y="346252"/>
                  </a:lnTo>
                  <a:lnTo>
                    <a:pt x="324789" y="344982"/>
                  </a:lnTo>
                  <a:lnTo>
                    <a:pt x="324789" y="344068"/>
                  </a:lnTo>
                  <a:lnTo>
                    <a:pt x="324815" y="341172"/>
                  </a:lnTo>
                  <a:close/>
                </a:path>
                <a:path w="575945" h="579120">
                  <a:moveTo>
                    <a:pt x="344855" y="82994"/>
                  </a:moveTo>
                  <a:lnTo>
                    <a:pt x="343623" y="80327"/>
                  </a:lnTo>
                  <a:lnTo>
                    <a:pt x="338493" y="78041"/>
                  </a:lnTo>
                  <a:lnTo>
                    <a:pt x="335978" y="79844"/>
                  </a:lnTo>
                  <a:lnTo>
                    <a:pt x="335927" y="83527"/>
                  </a:lnTo>
                  <a:lnTo>
                    <a:pt x="335889" y="85763"/>
                  </a:lnTo>
                  <a:lnTo>
                    <a:pt x="335889" y="85902"/>
                  </a:lnTo>
                  <a:lnTo>
                    <a:pt x="337705" y="88442"/>
                  </a:lnTo>
                  <a:lnTo>
                    <a:pt x="341757" y="89712"/>
                  </a:lnTo>
                  <a:lnTo>
                    <a:pt x="343738" y="87172"/>
                  </a:lnTo>
                  <a:lnTo>
                    <a:pt x="344855" y="83362"/>
                  </a:lnTo>
                  <a:lnTo>
                    <a:pt x="344792" y="83235"/>
                  </a:lnTo>
                  <a:lnTo>
                    <a:pt x="344855" y="82994"/>
                  </a:lnTo>
                  <a:close/>
                </a:path>
                <a:path w="575945" h="579120">
                  <a:moveTo>
                    <a:pt x="360146" y="349516"/>
                  </a:moveTo>
                  <a:lnTo>
                    <a:pt x="359549" y="348094"/>
                  </a:lnTo>
                  <a:lnTo>
                    <a:pt x="359003" y="346252"/>
                  </a:lnTo>
                  <a:lnTo>
                    <a:pt x="358546" y="345884"/>
                  </a:lnTo>
                  <a:lnTo>
                    <a:pt x="356336" y="342658"/>
                  </a:lnTo>
                  <a:lnTo>
                    <a:pt x="355003" y="342709"/>
                  </a:lnTo>
                  <a:lnTo>
                    <a:pt x="349351" y="347078"/>
                  </a:lnTo>
                  <a:lnTo>
                    <a:pt x="349453" y="347459"/>
                  </a:lnTo>
                  <a:lnTo>
                    <a:pt x="350710" y="352602"/>
                  </a:lnTo>
                  <a:lnTo>
                    <a:pt x="354101" y="353872"/>
                  </a:lnTo>
                  <a:lnTo>
                    <a:pt x="360006" y="353872"/>
                  </a:lnTo>
                  <a:lnTo>
                    <a:pt x="360146" y="350062"/>
                  </a:lnTo>
                  <a:lnTo>
                    <a:pt x="360146" y="349516"/>
                  </a:lnTo>
                  <a:close/>
                </a:path>
                <a:path w="575945" h="579120">
                  <a:moveTo>
                    <a:pt x="373341" y="107327"/>
                  </a:moveTo>
                  <a:lnTo>
                    <a:pt x="366026" y="98323"/>
                  </a:lnTo>
                  <a:lnTo>
                    <a:pt x="363918" y="100190"/>
                  </a:lnTo>
                  <a:lnTo>
                    <a:pt x="363918" y="101142"/>
                  </a:lnTo>
                  <a:lnTo>
                    <a:pt x="363943" y="103682"/>
                  </a:lnTo>
                  <a:lnTo>
                    <a:pt x="364223" y="104952"/>
                  </a:lnTo>
                  <a:lnTo>
                    <a:pt x="364426" y="106222"/>
                  </a:lnTo>
                  <a:lnTo>
                    <a:pt x="365607" y="110032"/>
                  </a:lnTo>
                  <a:lnTo>
                    <a:pt x="367347" y="111302"/>
                  </a:lnTo>
                  <a:lnTo>
                    <a:pt x="371919" y="110032"/>
                  </a:lnTo>
                  <a:lnTo>
                    <a:pt x="373341" y="107492"/>
                  </a:lnTo>
                  <a:lnTo>
                    <a:pt x="373316" y="107353"/>
                  </a:lnTo>
                  <a:close/>
                </a:path>
                <a:path w="575945" h="579120">
                  <a:moveTo>
                    <a:pt x="394233" y="375183"/>
                  </a:moveTo>
                  <a:lnTo>
                    <a:pt x="393890" y="374078"/>
                  </a:lnTo>
                  <a:lnTo>
                    <a:pt x="393522" y="372579"/>
                  </a:lnTo>
                  <a:lnTo>
                    <a:pt x="392455" y="370014"/>
                  </a:lnTo>
                  <a:lnTo>
                    <a:pt x="391502" y="369303"/>
                  </a:lnTo>
                  <a:lnTo>
                    <a:pt x="388810" y="369455"/>
                  </a:lnTo>
                  <a:lnTo>
                    <a:pt x="387731" y="370319"/>
                  </a:lnTo>
                  <a:lnTo>
                    <a:pt x="386753" y="373926"/>
                  </a:lnTo>
                  <a:lnTo>
                    <a:pt x="386765" y="374103"/>
                  </a:lnTo>
                  <a:lnTo>
                    <a:pt x="387007" y="376732"/>
                  </a:lnTo>
                  <a:lnTo>
                    <a:pt x="389115" y="378002"/>
                  </a:lnTo>
                  <a:lnTo>
                    <a:pt x="389394" y="379272"/>
                  </a:lnTo>
                  <a:lnTo>
                    <a:pt x="391172" y="380542"/>
                  </a:lnTo>
                  <a:lnTo>
                    <a:pt x="393077" y="380542"/>
                  </a:lnTo>
                  <a:lnTo>
                    <a:pt x="394042" y="378002"/>
                  </a:lnTo>
                  <a:lnTo>
                    <a:pt x="394042" y="376961"/>
                  </a:lnTo>
                  <a:lnTo>
                    <a:pt x="394055" y="376732"/>
                  </a:lnTo>
                  <a:lnTo>
                    <a:pt x="394233" y="375462"/>
                  </a:lnTo>
                  <a:lnTo>
                    <a:pt x="394233" y="375183"/>
                  </a:lnTo>
                  <a:close/>
                </a:path>
                <a:path w="575945" h="579120">
                  <a:moveTo>
                    <a:pt x="395262" y="136029"/>
                  </a:moveTo>
                  <a:lnTo>
                    <a:pt x="395097" y="134302"/>
                  </a:lnTo>
                  <a:lnTo>
                    <a:pt x="394576" y="132892"/>
                  </a:lnTo>
                  <a:lnTo>
                    <a:pt x="391629" y="129794"/>
                  </a:lnTo>
                  <a:lnTo>
                    <a:pt x="388594" y="130289"/>
                  </a:lnTo>
                  <a:lnTo>
                    <a:pt x="386549" y="135051"/>
                  </a:lnTo>
                  <a:lnTo>
                    <a:pt x="386588" y="135318"/>
                  </a:lnTo>
                  <a:lnTo>
                    <a:pt x="386969" y="137972"/>
                  </a:lnTo>
                  <a:lnTo>
                    <a:pt x="389902" y="141782"/>
                  </a:lnTo>
                  <a:lnTo>
                    <a:pt x="392633" y="141782"/>
                  </a:lnTo>
                  <a:lnTo>
                    <a:pt x="394627" y="139242"/>
                  </a:lnTo>
                  <a:lnTo>
                    <a:pt x="394855" y="137972"/>
                  </a:lnTo>
                  <a:lnTo>
                    <a:pt x="395262" y="136702"/>
                  </a:lnTo>
                  <a:lnTo>
                    <a:pt x="395185" y="136207"/>
                  </a:lnTo>
                  <a:lnTo>
                    <a:pt x="395262" y="136029"/>
                  </a:lnTo>
                  <a:close/>
                </a:path>
                <a:path w="575945" h="579120">
                  <a:moveTo>
                    <a:pt x="399376" y="344309"/>
                  </a:moveTo>
                  <a:lnTo>
                    <a:pt x="399338" y="342442"/>
                  </a:lnTo>
                  <a:lnTo>
                    <a:pt x="399338" y="342315"/>
                  </a:lnTo>
                  <a:lnTo>
                    <a:pt x="399097" y="340804"/>
                  </a:lnTo>
                  <a:lnTo>
                    <a:pt x="398703" y="339166"/>
                  </a:lnTo>
                  <a:lnTo>
                    <a:pt x="396036" y="336880"/>
                  </a:lnTo>
                  <a:lnTo>
                    <a:pt x="394284" y="336943"/>
                  </a:lnTo>
                  <a:lnTo>
                    <a:pt x="391706" y="339559"/>
                  </a:lnTo>
                  <a:lnTo>
                    <a:pt x="391426" y="342988"/>
                  </a:lnTo>
                  <a:lnTo>
                    <a:pt x="391426" y="343712"/>
                  </a:lnTo>
                  <a:lnTo>
                    <a:pt x="393585" y="346252"/>
                  </a:lnTo>
                  <a:lnTo>
                    <a:pt x="395198" y="347522"/>
                  </a:lnTo>
                  <a:lnTo>
                    <a:pt x="398284" y="346252"/>
                  </a:lnTo>
                  <a:lnTo>
                    <a:pt x="399376" y="344982"/>
                  </a:lnTo>
                  <a:lnTo>
                    <a:pt x="399364" y="344335"/>
                  </a:lnTo>
                  <a:close/>
                </a:path>
                <a:path w="575945" h="579120">
                  <a:moveTo>
                    <a:pt x="402361" y="299351"/>
                  </a:moveTo>
                  <a:lnTo>
                    <a:pt x="402094" y="297662"/>
                  </a:lnTo>
                  <a:lnTo>
                    <a:pt x="400075" y="296062"/>
                  </a:lnTo>
                  <a:lnTo>
                    <a:pt x="399605" y="295706"/>
                  </a:lnTo>
                  <a:lnTo>
                    <a:pt x="399034" y="295249"/>
                  </a:lnTo>
                  <a:lnTo>
                    <a:pt x="398703" y="295389"/>
                  </a:lnTo>
                  <a:lnTo>
                    <a:pt x="398513" y="295490"/>
                  </a:lnTo>
                  <a:lnTo>
                    <a:pt x="394957" y="296468"/>
                  </a:lnTo>
                  <a:lnTo>
                    <a:pt x="394576" y="300151"/>
                  </a:lnTo>
                  <a:lnTo>
                    <a:pt x="394563" y="300532"/>
                  </a:lnTo>
                  <a:lnTo>
                    <a:pt x="397611" y="304342"/>
                  </a:lnTo>
                  <a:lnTo>
                    <a:pt x="400888" y="304342"/>
                  </a:lnTo>
                  <a:lnTo>
                    <a:pt x="401904" y="303072"/>
                  </a:lnTo>
                  <a:lnTo>
                    <a:pt x="402348" y="300532"/>
                  </a:lnTo>
                  <a:lnTo>
                    <a:pt x="402272" y="299923"/>
                  </a:lnTo>
                  <a:lnTo>
                    <a:pt x="402361" y="299351"/>
                  </a:lnTo>
                  <a:close/>
                </a:path>
                <a:path w="575945" h="579120">
                  <a:moveTo>
                    <a:pt x="405028" y="257606"/>
                  </a:moveTo>
                  <a:lnTo>
                    <a:pt x="404342" y="255612"/>
                  </a:lnTo>
                  <a:lnTo>
                    <a:pt x="402031" y="252971"/>
                  </a:lnTo>
                  <a:lnTo>
                    <a:pt x="401243" y="252907"/>
                  </a:lnTo>
                  <a:lnTo>
                    <a:pt x="398170" y="254431"/>
                  </a:lnTo>
                  <a:lnTo>
                    <a:pt x="396811" y="255727"/>
                  </a:lnTo>
                  <a:lnTo>
                    <a:pt x="396824" y="256070"/>
                  </a:lnTo>
                  <a:lnTo>
                    <a:pt x="396989" y="258622"/>
                  </a:lnTo>
                  <a:lnTo>
                    <a:pt x="397217" y="259892"/>
                  </a:lnTo>
                  <a:lnTo>
                    <a:pt x="398386" y="262432"/>
                  </a:lnTo>
                  <a:lnTo>
                    <a:pt x="399719" y="263702"/>
                  </a:lnTo>
                  <a:lnTo>
                    <a:pt x="402805" y="263702"/>
                  </a:lnTo>
                  <a:lnTo>
                    <a:pt x="404368" y="262432"/>
                  </a:lnTo>
                  <a:lnTo>
                    <a:pt x="405028" y="258622"/>
                  </a:lnTo>
                  <a:lnTo>
                    <a:pt x="404914" y="258241"/>
                  </a:lnTo>
                  <a:lnTo>
                    <a:pt x="405028" y="257606"/>
                  </a:lnTo>
                  <a:close/>
                </a:path>
                <a:path w="575945" h="579120">
                  <a:moveTo>
                    <a:pt x="405574" y="224942"/>
                  </a:moveTo>
                  <a:lnTo>
                    <a:pt x="405511" y="222123"/>
                  </a:lnTo>
                  <a:lnTo>
                    <a:pt x="405180" y="221221"/>
                  </a:lnTo>
                  <a:lnTo>
                    <a:pt x="404761" y="219468"/>
                  </a:lnTo>
                  <a:lnTo>
                    <a:pt x="402615" y="215646"/>
                  </a:lnTo>
                  <a:lnTo>
                    <a:pt x="399770" y="215747"/>
                  </a:lnTo>
                  <a:lnTo>
                    <a:pt x="395922" y="221957"/>
                  </a:lnTo>
                  <a:lnTo>
                    <a:pt x="396024" y="222897"/>
                  </a:lnTo>
                  <a:lnTo>
                    <a:pt x="395922" y="223062"/>
                  </a:lnTo>
                  <a:lnTo>
                    <a:pt x="396138" y="224332"/>
                  </a:lnTo>
                  <a:lnTo>
                    <a:pt x="398741" y="228142"/>
                  </a:lnTo>
                  <a:lnTo>
                    <a:pt x="400939" y="228142"/>
                  </a:lnTo>
                  <a:lnTo>
                    <a:pt x="404418" y="226872"/>
                  </a:lnTo>
                  <a:lnTo>
                    <a:pt x="405561" y="225602"/>
                  </a:lnTo>
                  <a:lnTo>
                    <a:pt x="405549" y="224993"/>
                  </a:lnTo>
                  <a:close/>
                </a:path>
                <a:path w="575945" h="579120">
                  <a:moveTo>
                    <a:pt x="405853" y="178054"/>
                  </a:moveTo>
                  <a:lnTo>
                    <a:pt x="405422" y="176745"/>
                  </a:lnTo>
                  <a:lnTo>
                    <a:pt x="405168" y="175348"/>
                  </a:lnTo>
                  <a:lnTo>
                    <a:pt x="403352" y="171983"/>
                  </a:lnTo>
                  <a:lnTo>
                    <a:pt x="397205" y="176733"/>
                  </a:lnTo>
                  <a:lnTo>
                    <a:pt x="397344" y="177177"/>
                  </a:lnTo>
                  <a:lnTo>
                    <a:pt x="397205" y="177342"/>
                  </a:lnTo>
                  <a:lnTo>
                    <a:pt x="398360" y="181152"/>
                  </a:lnTo>
                  <a:lnTo>
                    <a:pt x="399783" y="183692"/>
                  </a:lnTo>
                  <a:lnTo>
                    <a:pt x="401002" y="183692"/>
                  </a:lnTo>
                  <a:lnTo>
                    <a:pt x="404596" y="182422"/>
                  </a:lnTo>
                  <a:lnTo>
                    <a:pt x="405638" y="181152"/>
                  </a:lnTo>
                  <a:lnTo>
                    <a:pt x="405853" y="178612"/>
                  </a:lnTo>
                  <a:lnTo>
                    <a:pt x="405853" y="178054"/>
                  </a:lnTo>
                  <a:close/>
                </a:path>
                <a:path w="575945" h="579120">
                  <a:moveTo>
                    <a:pt x="409625" y="408368"/>
                  </a:moveTo>
                  <a:lnTo>
                    <a:pt x="409600" y="407924"/>
                  </a:lnTo>
                  <a:lnTo>
                    <a:pt x="409600" y="407212"/>
                  </a:lnTo>
                  <a:lnTo>
                    <a:pt x="409600" y="406984"/>
                  </a:lnTo>
                  <a:lnTo>
                    <a:pt x="409448" y="406311"/>
                  </a:lnTo>
                  <a:lnTo>
                    <a:pt x="409321" y="405117"/>
                  </a:lnTo>
                  <a:lnTo>
                    <a:pt x="408432" y="402767"/>
                  </a:lnTo>
                  <a:lnTo>
                    <a:pt x="407200" y="402158"/>
                  </a:lnTo>
                  <a:lnTo>
                    <a:pt x="402361" y="404241"/>
                  </a:lnTo>
                  <a:lnTo>
                    <a:pt x="400621" y="407111"/>
                  </a:lnTo>
                  <a:lnTo>
                    <a:pt x="404545" y="412292"/>
                  </a:lnTo>
                  <a:lnTo>
                    <a:pt x="405765" y="413562"/>
                  </a:lnTo>
                  <a:lnTo>
                    <a:pt x="408647" y="412292"/>
                  </a:lnTo>
                  <a:lnTo>
                    <a:pt x="409486" y="411022"/>
                  </a:lnTo>
                  <a:lnTo>
                    <a:pt x="409562" y="409194"/>
                  </a:lnTo>
                  <a:lnTo>
                    <a:pt x="409625" y="408368"/>
                  </a:lnTo>
                  <a:close/>
                </a:path>
                <a:path w="575945" h="579120">
                  <a:moveTo>
                    <a:pt x="416115" y="448233"/>
                  </a:moveTo>
                  <a:lnTo>
                    <a:pt x="415772" y="447294"/>
                  </a:lnTo>
                  <a:lnTo>
                    <a:pt x="415505" y="446049"/>
                  </a:lnTo>
                  <a:lnTo>
                    <a:pt x="413943" y="443407"/>
                  </a:lnTo>
                  <a:lnTo>
                    <a:pt x="412432" y="443255"/>
                  </a:lnTo>
                  <a:lnTo>
                    <a:pt x="408787" y="446112"/>
                  </a:lnTo>
                  <a:lnTo>
                    <a:pt x="408343" y="448030"/>
                  </a:lnTo>
                  <a:lnTo>
                    <a:pt x="408470" y="448348"/>
                  </a:lnTo>
                  <a:lnTo>
                    <a:pt x="408343" y="449122"/>
                  </a:lnTo>
                  <a:lnTo>
                    <a:pt x="410095" y="452932"/>
                  </a:lnTo>
                  <a:lnTo>
                    <a:pt x="415150" y="452932"/>
                  </a:lnTo>
                  <a:lnTo>
                    <a:pt x="415874" y="450392"/>
                  </a:lnTo>
                  <a:lnTo>
                    <a:pt x="416115" y="449122"/>
                  </a:lnTo>
                  <a:lnTo>
                    <a:pt x="416001" y="448754"/>
                  </a:lnTo>
                  <a:lnTo>
                    <a:pt x="416115" y="448233"/>
                  </a:lnTo>
                  <a:close/>
                </a:path>
                <a:path w="575945" h="579120">
                  <a:moveTo>
                    <a:pt x="416610" y="484378"/>
                  </a:moveTo>
                  <a:lnTo>
                    <a:pt x="416572" y="482473"/>
                  </a:lnTo>
                  <a:lnTo>
                    <a:pt x="415848" y="480898"/>
                  </a:lnTo>
                  <a:lnTo>
                    <a:pt x="413435" y="478688"/>
                  </a:lnTo>
                  <a:lnTo>
                    <a:pt x="412038" y="478637"/>
                  </a:lnTo>
                  <a:lnTo>
                    <a:pt x="409575" y="480466"/>
                  </a:lnTo>
                  <a:lnTo>
                    <a:pt x="408178" y="481330"/>
                  </a:lnTo>
                  <a:lnTo>
                    <a:pt x="407339" y="485114"/>
                  </a:lnTo>
                  <a:lnTo>
                    <a:pt x="407416" y="485571"/>
                  </a:lnTo>
                  <a:lnTo>
                    <a:pt x="407339" y="485952"/>
                  </a:lnTo>
                  <a:lnTo>
                    <a:pt x="407670" y="487222"/>
                  </a:lnTo>
                  <a:lnTo>
                    <a:pt x="410603" y="489762"/>
                  </a:lnTo>
                  <a:lnTo>
                    <a:pt x="412229" y="489762"/>
                  </a:lnTo>
                  <a:lnTo>
                    <a:pt x="415823" y="488492"/>
                  </a:lnTo>
                  <a:lnTo>
                    <a:pt x="416445" y="487222"/>
                  </a:lnTo>
                  <a:lnTo>
                    <a:pt x="416534" y="485952"/>
                  </a:lnTo>
                  <a:lnTo>
                    <a:pt x="416534" y="485152"/>
                  </a:lnTo>
                  <a:lnTo>
                    <a:pt x="416610" y="484378"/>
                  </a:lnTo>
                  <a:close/>
                </a:path>
                <a:path w="575945" h="579120">
                  <a:moveTo>
                    <a:pt x="417004" y="520166"/>
                  </a:moveTo>
                  <a:lnTo>
                    <a:pt x="416407" y="516483"/>
                  </a:lnTo>
                  <a:lnTo>
                    <a:pt x="416039" y="515480"/>
                  </a:lnTo>
                  <a:lnTo>
                    <a:pt x="414261" y="512140"/>
                  </a:lnTo>
                  <a:lnTo>
                    <a:pt x="411187" y="512013"/>
                  </a:lnTo>
                  <a:lnTo>
                    <a:pt x="408089" y="516267"/>
                  </a:lnTo>
                  <a:lnTo>
                    <a:pt x="408101" y="516420"/>
                  </a:lnTo>
                  <a:lnTo>
                    <a:pt x="408482" y="521512"/>
                  </a:lnTo>
                  <a:lnTo>
                    <a:pt x="410972" y="522782"/>
                  </a:lnTo>
                  <a:lnTo>
                    <a:pt x="411784" y="522782"/>
                  </a:lnTo>
                  <a:lnTo>
                    <a:pt x="412102" y="524052"/>
                  </a:lnTo>
                  <a:lnTo>
                    <a:pt x="414959" y="524052"/>
                  </a:lnTo>
                  <a:lnTo>
                    <a:pt x="417004" y="520242"/>
                  </a:lnTo>
                  <a:close/>
                </a:path>
                <a:path w="575945" h="579120">
                  <a:moveTo>
                    <a:pt x="436156" y="534212"/>
                  </a:moveTo>
                  <a:lnTo>
                    <a:pt x="431228" y="534212"/>
                  </a:lnTo>
                  <a:lnTo>
                    <a:pt x="426173" y="535482"/>
                  </a:lnTo>
                  <a:lnTo>
                    <a:pt x="423240" y="535482"/>
                  </a:lnTo>
                  <a:lnTo>
                    <a:pt x="419430" y="536752"/>
                  </a:lnTo>
                  <a:lnTo>
                    <a:pt x="415251" y="538022"/>
                  </a:lnTo>
                  <a:lnTo>
                    <a:pt x="413016" y="538022"/>
                  </a:lnTo>
                  <a:lnTo>
                    <a:pt x="410133" y="539292"/>
                  </a:lnTo>
                  <a:lnTo>
                    <a:pt x="408432" y="539292"/>
                  </a:lnTo>
                  <a:lnTo>
                    <a:pt x="402742" y="535482"/>
                  </a:lnTo>
                  <a:lnTo>
                    <a:pt x="401916" y="534212"/>
                  </a:lnTo>
                  <a:lnTo>
                    <a:pt x="399453" y="530402"/>
                  </a:lnTo>
                  <a:lnTo>
                    <a:pt x="398729" y="521512"/>
                  </a:lnTo>
                  <a:lnTo>
                    <a:pt x="398297" y="517702"/>
                  </a:lnTo>
                  <a:lnTo>
                    <a:pt x="398221" y="511352"/>
                  </a:lnTo>
                  <a:lnTo>
                    <a:pt x="398233" y="498233"/>
                  </a:lnTo>
                  <a:lnTo>
                    <a:pt x="398310" y="485952"/>
                  </a:lnTo>
                  <a:lnTo>
                    <a:pt x="398360" y="484682"/>
                  </a:lnTo>
                  <a:lnTo>
                    <a:pt x="398360" y="484403"/>
                  </a:lnTo>
                  <a:lnTo>
                    <a:pt x="398399" y="483412"/>
                  </a:lnTo>
                  <a:lnTo>
                    <a:pt x="398475" y="475792"/>
                  </a:lnTo>
                  <a:lnTo>
                    <a:pt x="398157" y="473252"/>
                  </a:lnTo>
                  <a:lnTo>
                    <a:pt x="397116" y="455472"/>
                  </a:lnTo>
                  <a:lnTo>
                    <a:pt x="396430" y="441502"/>
                  </a:lnTo>
                  <a:lnTo>
                    <a:pt x="396494" y="433882"/>
                  </a:lnTo>
                  <a:lnTo>
                    <a:pt x="394944" y="418642"/>
                  </a:lnTo>
                  <a:lnTo>
                    <a:pt x="393344" y="412292"/>
                  </a:lnTo>
                  <a:lnTo>
                    <a:pt x="391287" y="400862"/>
                  </a:lnTo>
                  <a:lnTo>
                    <a:pt x="390385" y="394512"/>
                  </a:lnTo>
                  <a:lnTo>
                    <a:pt x="388747" y="390702"/>
                  </a:lnTo>
                  <a:lnTo>
                    <a:pt x="386422" y="386892"/>
                  </a:lnTo>
                  <a:lnTo>
                    <a:pt x="385876" y="385622"/>
                  </a:lnTo>
                  <a:lnTo>
                    <a:pt x="378879" y="380542"/>
                  </a:lnTo>
                  <a:lnTo>
                    <a:pt x="371640" y="378002"/>
                  </a:lnTo>
                  <a:lnTo>
                    <a:pt x="360006" y="375462"/>
                  </a:lnTo>
                  <a:lnTo>
                    <a:pt x="356260" y="374192"/>
                  </a:lnTo>
                  <a:lnTo>
                    <a:pt x="346887" y="372922"/>
                  </a:lnTo>
                  <a:lnTo>
                    <a:pt x="341261" y="372922"/>
                  </a:lnTo>
                  <a:lnTo>
                    <a:pt x="331660" y="371652"/>
                  </a:lnTo>
                  <a:lnTo>
                    <a:pt x="327672" y="371652"/>
                  </a:lnTo>
                  <a:lnTo>
                    <a:pt x="320624" y="370382"/>
                  </a:lnTo>
                  <a:lnTo>
                    <a:pt x="318058" y="367842"/>
                  </a:lnTo>
                  <a:lnTo>
                    <a:pt x="314731" y="366572"/>
                  </a:lnTo>
                  <a:lnTo>
                    <a:pt x="310921" y="360222"/>
                  </a:lnTo>
                  <a:lnTo>
                    <a:pt x="309448" y="355142"/>
                  </a:lnTo>
                  <a:lnTo>
                    <a:pt x="306984" y="343712"/>
                  </a:lnTo>
                  <a:lnTo>
                    <a:pt x="307479" y="337362"/>
                  </a:lnTo>
                  <a:lnTo>
                    <a:pt x="309295" y="329742"/>
                  </a:lnTo>
                  <a:lnTo>
                    <a:pt x="309600" y="328472"/>
                  </a:lnTo>
                  <a:lnTo>
                    <a:pt x="310629" y="324662"/>
                  </a:lnTo>
                  <a:lnTo>
                    <a:pt x="311175" y="323392"/>
                  </a:lnTo>
                  <a:lnTo>
                    <a:pt x="319519" y="323392"/>
                  </a:lnTo>
                  <a:lnTo>
                    <a:pt x="326859" y="322122"/>
                  </a:lnTo>
                  <a:lnTo>
                    <a:pt x="340652" y="324662"/>
                  </a:lnTo>
                  <a:lnTo>
                    <a:pt x="347078" y="325932"/>
                  </a:lnTo>
                  <a:lnTo>
                    <a:pt x="357632" y="328472"/>
                  </a:lnTo>
                  <a:lnTo>
                    <a:pt x="361696" y="331012"/>
                  </a:lnTo>
                  <a:lnTo>
                    <a:pt x="367576" y="332282"/>
                  </a:lnTo>
                  <a:lnTo>
                    <a:pt x="369328" y="333552"/>
                  </a:lnTo>
                  <a:lnTo>
                    <a:pt x="371640" y="333552"/>
                  </a:lnTo>
                  <a:lnTo>
                    <a:pt x="378612" y="337362"/>
                  </a:lnTo>
                  <a:lnTo>
                    <a:pt x="383679" y="333552"/>
                  </a:lnTo>
                  <a:lnTo>
                    <a:pt x="383552" y="325932"/>
                  </a:lnTo>
                  <a:lnTo>
                    <a:pt x="383438" y="324662"/>
                  </a:lnTo>
                  <a:lnTo>
                    <a:pt x="383349" y="322122"/>
                  </a:lnTo>
                  <a:lnTo>
                    <a:pt x="383247" y="319582"/>
                  </a:lnTo>
                  <a:lnTo>
                    <a:pt x="383133" y="318312"/>
                  </a:lnTo>
                  <a:lnTo>
                    <a:pt x="383349" y="277672"/>
                  </a:lnTo>
                  <a:lnTo>
                    <a:pt x="384429" y="254812"/>
                  </a:lnTo>
                  <a:lnTo>
                    <a:pt x="385089" y="240842"/>
                  </a:lnTo>
                  <a:lnTo>
                    <a:pt x="385203" y="229412"/>
                  </a:lnTo>
                  <a:lnTo>
                    <a:pt x="385216" y="228600"/>
                  </a:lnTo>
                  <a:lnTo>
                    <a:pt x="385305" y="224472"/>
                  </a:lnTo>
                  <a:lnTo>
                    <a:pt x="385318" y="224332"/>
                  </a:lnTo>
                  <a:lnTo>
                    <a:pt x="385660" y="217982"/>
                  </a:lnTo>
                  <a:lnTo>
                    <a:pt x="386334" y="211632"/>
                  </a:lnTo>
                  <a:lnTo>
                    <a:pt x="387261" y="204012"/>
                  </a:lnTo>
                  <a:lnTo>
                    <a:pt x="388010" y="196392"/>
                  </a:lnTo>
                  <a:lnTo>
                    <a:pt x="388112" y="188772"/>
                  </a:lnTo>
                  <a:lnTo>
                    <a:pt x="387946" y="186232"/>
                  </a:lnTo>
                  <a:lnTo>
                    <a:pt x="387616" y="181152"/>
                  </a:lnTo>
                  <a:lnTo>
                    <a:pt x="386524" y="174802"/>
                  </a:lnTo>
                  <a:lnTo>
                    <a:pt x="385114" y="167182"/>
                  </a:lnTo>
                  <a:lnTo>
                    <a:pt x="383895" y="158292"/>
                  </a:lnTo>
                  <a:lnTo>
                    <a:pt x="382308" y="149402"/>
                  </a:lnTo>
                  <a:lnTo>
                    <a:pt x="381762" y="149402"/>
                  </a:lnTo>
                  <a:lnTo>
                    <a:pt x="381279" y="146862"/>
                  </a:lnTo>
                  <a:lnTo>
                    <a:pt x="381139" y="146862"/>
                  </a:lnTo>
                  <a:lnTo>
                    <a:pt x="378053" y="139242"/>
                  </a:lnTo>
                  <a:lnTo>
                    <a:pt x="372503" y="132892"/>
                  </a:lnTo>
                  <a:lnTo>
                    <a:pt x="361607" y="121462"/>
                  </a:lnTo>
                  <a:lnTo>
                    <a:pt x="356539" y="115112"/>
                  </a:lnTo>
                  <a:lnTo>
                    <a:pt x="346976" y="104952"/>
                  </a:lnTo>
                  <a:lnTo>
                    <a:pt x="342506" y="101142"/>
                  </a:lnTo>
                  <a:lnTo>
                    <a:pt x="336410" y="96062"/>
                  </a:lnTo>
                  <a:lnTo>
                    <a:pt x="334391" y="94792"/>
                  </a:lnTo>
                  <a:lnTo>
                    <a:pt x="324764" y="90982"/>
                  </a:lnTo>
                  <a:lnTo>
                    <a:pt x="317106" y="87172"/>
                  </a:lnTo>
                  <a:lnTo>
                    <a:pt x="300926" y="82092"/>
                  </a:lnTo>
                  <a:lnTo>
                    <a:pt x="293573" y="79552"/>
                  </a:lnTo>
                  <a:lnTo>
                    <a:pt x="290233" y="79552"/>
                  </a:lnTo>
                  <a:lnTo>
                    <a:pt x="281838" y="80822"/>
                  </a:lnTo>
                  <a:lnTo>
                    <a:pt x="276821" y="80822"/>
                  </a:lnTo>
                  <a:lnTo>
                    <a:pt x="271881" y="82092"/>
                  </a:lnTo>
                  <a:lnTo>
                    <a:pt x="249008" y="85902"/>
                  </a:lnTo>
                  <a:lnTo>
                    <a:pt x="241503" y="88442"/>
                  </a:lnTo>
                  <a:lnTo>
                    <a:pt x="233718" y="89712"/>
                  </a:lnTo>
                  <a:lnTo>
                    <a:pt x="196913" y="115112"/>
                  </a:lnTo>
                  <a:lnTo>
                    <a:pt x="194259" y="118922"/>
                  </a:lnTo>
                  <a:lnTo>
                    <a:pt x="191262" y="122732"/>
                  </a:lnTo>
                  <a:lnTo>
                    <a:pt x="186613" y="127812"/>
                  </a:lnTo>
                  <a:lnTo>
                    <a:pt x="184912" y="130352"/>
                  </a:lnTo>
                  <a:lnTo>
                    <a:pt x="182930" y="134162"/>
                  </a:lnTo>
                  <a:lnTo>
                    <a:pt x="177977" y="140512"/>
                  </a:lnTo>
                  <a:lnTo>
                    <a:pt x="174828" y="148132"/>
                  </a:lnTo>
                  <a:lnTo>
                    <a:pt x="170954" y="154482"/>
                  </a:lnTo>
                  <a:lnTo>
                    <a:pt x="160705" y="191312"/>
                  </a:lnTo>
                  <a:lnTo>
                    <a:pt x="158470" y="244652"/>
                  </a:lnTo>
                  <a:lnTo>
                    <a:pt x="158356" y="252272"/>
                  </a:lnTo>
                  <a:lnTo>
                    <a:pt x="159372" y="259892"/>
                  </a:lnTo>
                  <a:lnTo>
                    <a:pt x="164973" y="300532"/>
                  </a:lnTo>
                  <a:lnTo>
                    <a:pt x="165633" y="305612"/>
                  </a:lnTo>
                  <a:lnTo>
                    <a:pt x="166674" y="315772"/>
                  </a:lnTo>
                  <a:lnTo>
                    <a:pt x="166725" y="319582"/>
                  </a:lnTo>
                  <a:lnTo>
                    <a:pt x="167855" y="325932"/>
                  </a:lnTo>
                  <a:lnTo>
                    <a:pt x="168910" y="328472"/>
                  </a:lnTo>
                  <a:lnTo>
                    <a:pt x="170878" y="333552"/>
                  </a:lnTo>
                  <a:lnTo>
                    <a:pt x="172859" y="334822"/>
                  </a:lnTo>
                  <a:lnTo>
                    <a:pt x="176352" y="336092"/>
                  </a:lnTo>
                  <a:lnTo>
                    <a:pt x="177431" y="336092"/>
                  </a:lnTo>
                  <a:lnTo>
                    <a:pt x="180962" y="337362"/>
                  </a:lnTo>
                  <a:lnTo>
                    <a:pt x="183438" y="336092"/>
                  </a:lnTo>
                  <a:lnTo>
                    <a:pt x="190106" y="336092"/>
                  </a:lnTo>
                  <a:lnTo>
                    <a:pt x="194284" y="334822"/>
                  </a:lnTo>
                  <a:lnTo>
                    <a:pt x="205549" y="334822"/>
                  </a:lnTo>
                  <a:lnTo>
                    <a:pt x="212432" y="333552"/>
                  </a:lnTo>
                  <a:lnTo>
                    <a:pt x="222389" y="332282"/>
                  </a:lnTo>
                  <a:lnTo>
                    <a:pt x="228206" y="332282"/>
                  </a:lnTo>
                  <a:lnTo>
                    <a:pt x="228942" y="332282"/>
                  </a:lnTo>
                  <a:lnTo>
                    <a:pt x="240245" y="331012"/>
                  </a:lnTo>
                  <a:lnTo>
                    <a:pt x="242112" y="331012"/>
                  </a:lnTo>
                  <a:lnTo>
                    <a:pt x="244182" y="329742"/>
                  </a:lnTo>
                  <a:lnTo>
                    <a:pt x="244944" y="331012"/>
                  </a:lnTo>
                  <a:lnTo>
                    <a:pt x="247510" y="333552"/>
                  </a:lnTo>
                  <a:lnTo>
                    <a:pt x="251548" y="338632"/>
                  </a:lnTo>
                  <a:lnTo>
                    <a:pt x="251396" y="343712"/>
                  </a:lnTo>
                  <a:lnTo>
                    <a:pt x="236423" y="367842"/>
                  </a:lnTo>
                  <a:lnTo>
                    <a:pt x="235229" y="367842"/>
                  </a:lnTo>
                  <a:lnTo>
                    <a:pt x="231101" y="370382"/>
                  </a:lnTo>
                  <a:lnTo>
                    <a:pt x="228193" y="371652"/>
                  </a:lnTo>
                  <a:lnTo>
                    <a:pt x="223748" y="371652"/>
                  </a:lnTo>
                  <a:lnTo>
                    <a:pt x="217754" y="374192"/>
                  </a:lnTo>
                  <a:lnTo>
                    <a:pt x="211797" y="375462"/>
                  </a:lnTo>
                  <a:lnTo>
                    <a:pt x="203339" y="376732"/>
                  </a:lnTo>
                  <a:lnTo>
                    <a:pt x="200799" y="376732"/>
                  </a:lnTo>
                  <a:lnTo>
                    <a:pt x="194335" y="379272"/>
                  </a:lnTo>
                  <a:lnTo>
                    <a:pt x="190398" y="380542"/>
                  </a:lnTo>
                  <a:lnTo>
                    <a:pt x="184556" y="381812"/>
                  </a:lnTo>
                  <a:lnTo>
                    <a:pt x="182956" y="383082"/>
                  </a:lnTo>
                  <a:lnTo>
                    <a:pt x="174561" y="391972"/>
                  </a:lnTo>
                  <a:lnTo>
                    <a:pt x="169684" y="398322"/>
                  </a:lnTo>
                  <a:lnTo>
                    <a:pt x="168656" y="400862"/>
                  </a:lnTo>
                  <a:lnTo>
                    <a:pt x="166725" y="404672"/>
                  </a:lnTo>
                  <a:lnTo>
                    <a:pt x="166331" y="407212"/>
                  </a:lnTo>
                  <a:lnTo>
                    <a:pt x="163995" y="412292"/>
                  </a:lnTo>
                  <a:lnTo>
                    <a:pt x="163410" y="418642"/>
                  </a:lnTo>
                  <a:lnTo>
                    <a:pt x="162966" y="430072"/>
                  </a:lnTo>
                  <a:lnTo>
                    <a:pt x="162953" y="430276"/>
                  </a:lnTo>
                  <a:lnTo>
                    <a:pt x="162826" y="433882"/>
                  </a:lnTo>
                  <a:lnTo>
                    <a:pt x="162839" y="440232"/>
                  </a:lnTo>
                  <a:lnTo>
                    <a:pt x="162877" y="445630"/>
                  </a:lnTo>
                  <a:lnTo>
                    <a:pt x="162864" y="449122"/>
                  </a:lnTo>
                  <a:lnTo>
                    <a:pt x="163106" y="463092"/>
                  </a:lnTo>
                  <a:lnTo>
                    <a:pt x="163207" y="473252"/>
                  </a:lnTo>
                  <a:lnTo>
                    <a:pt x="163322" y="502018"/>
                  </a:lnTo>
                  <a:lnTo>
                    <a:pt x="163169" y="506907"/>
                  </a:lnTo>
                  <a:lnTo>
                    <a:pt x="163004" y="511352"/>
                  </a:lnTo>
                  <a:lnTo>
                    <a:pt x="163004" y="520242"/>
                  </a:lnTo>
                  <a:lnTo>
                    <a:pt x="163410" y="527862"/>
                  </a:lnTo>
                  <a:lnTo>
                    <a:pt x="161061" y="530402"/>
                  </a:lnTo>
                  <a:lnTo>
                    <a:pt x="158521" y="532942"/>
                  </a:lnTo>
                  <a:lnTo>
                    <a:pt x="154343" y="534212"/>
                  </a:lnTo>
                  <a:lnTo>
                    <a:pt x="153250" y="534212"/>
                  </a:lnTo>
                  <a:lnTo>
                    <a:pt x="149402" y="531672"/>
                  </a:lnTo>
                  <a:lnTo>
                    <a:pt x="146697" y="531672"/>
                  </a:lnTo>
                  <a:lnTo>
                    <a:pt x="143637" y="530402"/>
                  </a:lnTo>
                  <a:lnTo>
                    <a:pt x="132588" y="530402"/>
                  </a:lnTo>
                  <a:lnTo>
                    <a:pt x="135534" y="532942"/>
                  </a:lnTo>
                  <a:lnTo>
                    <a:pt x="138036" y="534212"/>
                  </a:lnTo>
                  <a:lnTo>
                    <a:pt x="143433" y="538022"/>
                  </a:lnTo>
                  <a:lnTo>
                    <a:pt x="145821" y="539292"/>
                  </a:lnTo>
                  <a:lnTo>
                    <a:pt x="149961" y="543102"/>
                  </a:lnTo>
                  <a:lnTo>
                    <a:pt x="152107" y="545642"/>
                  </a:lnTo>
                  <a:lnTo>
                    <a:pt x="155117" y="546912"/>
                  </a:lnTo>
                  <a:lnTo>
                    <a:pt x="155638" y="546912"/>
                  </a:lnTo>
                  <a:lnTo>
                    <a:pt x="159512" y="550722"/>
                  </a:lnTo>
                  <a:lnTo>
                    <a:pt x="163461" y="551992"/>
                  </a:lnTo>
                  <a:lnTo>
                    <a:pt x="167703" y="554532"/>
                  </a:lnTo>
                  <a:lnTo>
                    <a:pt x="168109" y="554532"/>
                  </a:lnTo>
                  <a:lnTo>
                    <a:pt x="174282" y="557072"/>
                  </a:lnTo>
                  <a:lnTo>
                    <a:pt x="180695" y="559612"/>
                  </a:lnTo>
                  <a:lnTo>
                    <a:pt x="189407" y="562152"/>
                  </a:lnTo>
                  <a:lnTo>
                    <a:pt x="191541" y="562152"/>
                  </a:lnTo>
                  <a:lnTo>
                    <a:pt x="199453" y="564692"/>
                  </a:lnTo>
                  <a:lnTo>
                    <a:pt x="205422" y="567232"/>
                  </a:lnTo>
                  <a:lnTo>
                    <a:pt x="208495" y="568502"/>
                  </a:lnTo>
                  <a:lnTo>
                    <a:pt x="215531" y="569772"/>
                  </a:lnTo>
                  <a:lnTo>
                    <a:pt x="219481" y="571042"/>
                  </a:lnTo>
                  <a:lnTo>
                    <a:pt x="227063" y="573582"/>
                  </a:lnTo>
                  <a:lnTo>
                    <a:pt x="230670" y="573582"/>
                  </a:lnTo>
                  <a:lnTo>
                    <a:pt x="239445" y="576122"/>
                  </a:lnTo>
                  <a:lnTo>
                    <a:pt x="244602" y="576122"/>
                  </a:lnTo>
                  <a:lnTo>
                    <a:pt x="256006" y="578662"/>
                  </a:lnTo>
                  <a:lnTo>
                    <a:pt x="308140" y="578662"/>
                  </a:lnTo>
                  <a:lnTo>
                    <a:pt x="321208" y="576122"/>
                  </a:lnTo>
                  <a:lnTo>
                    <a:pt x="329184" y="574852"/>
                  </a:lnTo>
                  <a:lnTo>
                    <a:pt x="342646" y="572312"/>
                  </a:lnTo>
                  <a:lnTo>
                    <a:pt x="348157" y="572312"/>
                  </a:lnTo>
                  <a:lnTo>
                    <a:pt x="353542" y="571042"/>
                  </a:lnTo>
                  <a:lnTo>
                    <a:pt x="360641" y="568502"/>
                  </a:lnTo>
                  <a:lnTo>
                    <a:pt x="367652" y="567232"/>
                  </a:lnTo>
                  <a:lnTo>
                    <a:pt x="377926" y="563422"/>
                  </a:lnTo>
                  <a:lnTo>
                    <a:pt x="381304" y="562152"/>
                  </a:lnTo>
                  <a:lnTo>
                    <a:pt x="382231" y="560882"/>
                  </a:lnTo>
                  <a:lnTo>
                    <a:pt x="391947" y="558342"/>
                  </a:lnTo>
                  <a:lnTo>
                    <a:pt x="399707" y="555802"/>
                  </a:lnTo>
                  <a:lnTo>
                    <a:pt x="404368" y="554532"/>
                  </a:lnTo>
                  <a:lnTo>
                    <a:pt x="413702" y="551992"/>
                  </a:lnTo>
                  <a:lnTo>
                    <a:pt x="419125" y="548182"/>
                  </a:lnTo>
                  <a:lnTo>
                    <a:pt x="426300" y="541832"/>
                  </a:lnTo>
                  <a:lnTo>
                    <a:pt x="429120" y="540562"/>
                  </a:lnTo>
                  <a:lnTo>
                    <a:pt x="430453" y="539292"/>
                  </a:lnTo>
                  <a:lnTo>
                    <a:pt x="434428" y="535482"/>
                  </a:lnTo>
                  <a:lnTo>
                    <a:pt x="436156" y="534212"/>
                  </a:lnTo>
                  <a:close/>
                </a:path>
                <a:path w="575945" h="579120">
                  <a:moveTo>
                    <a:pt x="575868" y="280746"/>
                  </a:moveTo>
                  <a:lnTo>
                    <a:pt x="575487" y="270751"/>
                  </a:lnTo>
                  <a:lnTo>
                    <a:pt x="574573" y="260781"/>
                  </a:lnTo>
                  <a:lnTo>
                    <a:pt x="574179" y="258533"/>
                  </a:lnTo>
                  <a:lnTo>
                    <a:pt x="573125" y="251002"/>
                  </a:lnTo>
                  <a:lnTo>
                    <a:pt x="571906" y="244652"/>
                  </a:lnTo>
                  <a:lnTo>
                    <a:pt x="570661" y="237032"/>
                  </a:lnTo>
                  <a:lnTo>
                    <a:pt x="569785" y="232752"/>
                  </a:lnTo>
                  <a:lnTo>
                    <a:pt x="552043" y="173634"/>
                  </a:lnTo>
                  <a:lnTo>
                    <a:pt x="549275" y="167424"/>
                  </a:lnTo>
                  <a:lnTo>
                    <a:pt x="548716" y="165912"/>
                  </a:lnTo>
                  <a:lnTo>
                    <a:pt x="545846" y="159702"/>
                  </a:lnTo>
                  <a:lnTo>
                    <a:pt x="545211" y="158267"/>
                  </a:lnTo>
                  <a:lnTo>
                    <a:pt x="540575" y="149237"/>
                  </a:lnTo>
                  <a:lnTo>
                    <a:pt x="510387" y="104863"/>
                  </a:lnTo>
                  <a:lnTo>
                    <a:pt x="478028" y="71716"/>
                  </a:lnTo>
                  <a:lnTo>
                    <a:pt x="437515" y="42037"/>
                  </a:lnTo>
                  <a:lnTo>
                    <a:pt x="389661" y="18567"/>
                  </a:lnTo>
                  <a:lnTo>
                    <a:pt x="345503" y="5575"/>
                  </a:lnTo>
                  <a:lnTo>
                    <a:pt x="303530" y="342"/>
                  </a:lnTo>
                  <a:lnTo>
                    <a:pt x="291960" y="0"/>
                  </a:lnTo>
                  <a:lnTo>
                    <a:pt x="280365" y="114"/>
                  </a:lnTo>
                  <a:lnTo>
                    <a:pt x="240144" y="4076"/>
                  </a:lnTo>
                  <a:lnTo>
                    <a:pt x="200850" y="13423"/>
                  </a:lnTo>
                  <a:lnTo>
                    <a:pt x="159435" y="30200"/>
                  </a:lnTo>
                  <a:lnTo>
                    <a:pt x="116903" y="56146"/>
                  </a:lnTo>
                  <a:lnTo>
                    <a:pt x="84074" y="84315"/>
                  </a:lnTo>
                  <a:lnTo>
                    <a:pt x="54787" y="117970"/>
                  </a:lnTo>
                  <a:lnTo>
                    <a:pt x="31508" y="155333"/>
                  </a:lnTo>
                  <a:lnTo>
                    <a:pt x="14325" y="193103"/>
                  </a:lnTo>
                  <a:lnTo>
                    <a:pt x="4737" y="231267"/>
                  </a:lnTo>
                  <a:lnTo>
                    <a:pt x="1638" y="255371"/>
                  </a:lnTo>
                  <a:lnTo>
                    <a:pt x="952" y="264972"/>
                  </a:lnTo>
                  <a:lnTo>
                    <a:pt x="254" y="278942"/>
                  </a:lnTo>
                  <a:lnTo>
                    <a:pt x="152" y="281482"/>
                  </a:lnTo>
                  <a:lnTo>
                    <a:pt x="139" y="282295"/>
                  </a:lnTo>
                  <a:lnTo>
                    <a:pt x="0" y="284949"/>
                  </a:lnTo>
                  <a:lnTo>
                    <a:pt x="63" y="297599"/>
                  </a:lnTo>
                  <a:lnTo>
                    <a:pt x="63" y="297992"/>
                  </a:lnTo>
                  <a:lnTo>
                    <a:pt x="63" y="298284"/>
                  </a:lnTo>
                  <a:lnTo>
                    <a:pt x="88" y="302082"/>
                  </a:lnTo>
                  <a:lnTo>
                    <a:pt x="152" y="303047"/>
                  </a:lnTo>
                  <a:lnTo>
                    <a:pt x="190" y="304342"/>
                  </a:lnTo>
                  <a:lnTo>
                    <a:pt x="7366" y="353872"/>
                  </a:lnTo>
                  <a:lnTo>
                    <a:pt x="19278" y="393242"/>
                  </a:lnTo>
                  <a:lnTo>
                    <a:pt x="38963" y="433882"/>
                  </a:lnTo>
                  <a:lnTo>
                    <a:pt x="64998" y="471982"/>
                  </a:lnTo>
                  <a:lnTo>
                    <a:pt x="82918" y="491032"/>
                  </a:lnTo>
                  <a:lnTo>
                    <a:pt x="92544" y="501192"/>
                  </a:lnTo>
                  <a:lnTo>
                    <a:pt x="98450" y="506272"/>
                  </a:lnTo>
                  <a:lnTo>
                    <a:pt x="104559" y="511352"/>
                  </a:lnTo>
                  <a:lnTo>
                    <a:pt x="110832" y="515162"/>
                  </a:lnTo>
                  <a:lnTo>
                    <a:pt x="117754" y="520242"/>
                  </a:lnTo>
                  <a:lnTo>
                    <a:pt x="118491" y="521512"/>
                  </a:lnTo>
                  <a:lnTo>
                    <a:pt x="128435" y="521512"/>
                  </a:lnTo>
                  <a:lnTo>
                    <a:pt x="128600" y="520293"/>
                  </a:lnTo>
                  <a:lnTo>
                    <a:pt x="128943" y="520065"/>
                  </a:lnTo>
                  <a:lnTo>
                    <a:pt x="94272" y="491363"/>
                  </a:lnTo>
                  <a:lnTo>
                    <a:pt x="67779" y="462788"/>
                  </a:lnTo>
                  <a:lnTo>
                    <a:pt x="38887" y="418680"/>
                  </a:lnTo>
                  <a:lnTo>
                    <a:pt x="18503" y="370052"/>
                  </a:lnTo>
                  <a:lnTo>
                    <a:pt x="8851" y="325132"/>
                  </a:lnTo>
                  <a:lnTo>
                    <a:pt x="6286" y="290804"/>
                  </a:lnTo>
                  <a:lnTo>
                    <a:pt x="6311" y="279565"/>
                  </a:lnTo>
                  <a:lnTo>
                    <a:pt x="6591" y="266242"/>
                  </a:lnTo>
                  <a:lnTo>
                    <a:pt x="7569" y="258622"/>
                  </a:lnTo>
                  <a:lnTo>
                    <a:pt x="8597" y="253314"/>
                  </a:lnTo>
                  <a:lnTo>
                    <a:pt x="15189" y="220675"/>
                  </a:lnTo>
                  <a:lnTo>
                    <a:pt x="16319" y="215442"/>
                  </a:lnTo>
                  <a:lnTo>
                    <a:pt x="17983" y="210362"/>
                  </a:lnTo>
                  <a:lnTo>
                    <a:pt x="21729" y="200202"/>
                  </a:lnTo>
                  <a:lnTo>
                    <a:pt x="23837" y="193852"/>
                  </a:lnTo>
                  <a:lnTo>
                    <a:pt x="41313" y="154482"/>
                  </a:lnTo>
                  <a:lnTo>
                    <a:pt x="65341" y="117652"/>
                  </a:lnTo>
                  <a:lnTo>
                    <a:pt x="76123" y="103682"/>
                  </a:lnTo>
                  <a:lnTo>
                    <a:pt x="103378" y="76669"/>
                  </a:lnTo>
                  <a:lnTo>
                    <a:pt x="110261" y="71932"/>
                  </a:lnTo>
                  <a:lnTo>
                    <a:pt x="126898" y="59232"/>
                  </a:lnTo>
                  <a:lnTo>
                    <a:pt x="162852" y="37642"/>
                  </a:lnTo>
                  <a:lnTo>
                    <a:pt x="239153" y="12242"/>
                  </a:lnTo>
                  <a:lnTo>
                    <a:pt x="279146" y="8432"/>
                  </a:lnTo>
                  <a:lnTo>
                    <a:pt x="292569" y="8432"/>
                  </a:lnTo>
                  <a:lnTo>
                    <a:pt x="303606" y="9702"/>
                  </a:lnTo>
                  <a:lnTo>
                    <a:pt x="314591" y="9702"/>
                  </a:lnTo>
                  <a:lnTo>
                    <a:pt x="325526" y="10972"/>
                  </a:lnTo>
                  <a:lnTo>
                    <a:pt x="336423" y="13512"/>
                  </a:lnTo>
                  <a:lnTo>
                    <a:pt x="356679" y="17322"/>
                  </a:lnTo>
                  <a:lnTo>
                    <a:pt x="395808" y="30022"/>
                  </a:lnTo>
                  <a:lnTo>
                    <a:pt x="432993" y="49072"/>
                  </a:lnTo>
                  <a:lnTo>
                    <a:pt x="467207" y="73202"/>
                  </a:lnTo>
                  <a:lnTo>
                    <a:pt x="482854" y="88442"/>
                  </a:lnTo>
                  <a:lnTo>
                    <a:pt x="493598" y="98602"/>
                  </a:lnTo>
                  <a:lnTo>
                    <a:pt x="521944" y="135432"/>
                  </a:lnTo>
                  <a:lnTo>
                    <a:pt x="545401" y="178612"/>
                  </a:lnTo>
                  <a:lnTo>
                    <a:pt x="554913" y="205282"/>
                  </a:lnTo>
                  <a:lnTo>
                    <a:pt x="558304" y="215442"/>
                  </a:lnTo>
                  <a:lnTo>
                    <a:pt x="566153" y="253123"/>
                  </a:lnTo>
                  <a:lnTo>
                    <a:pt x="568007" y="288010"/>
                  </a:lnTo>
                  <a:lnTo>
                    <a:pt x="564654" y="331724"/>
                  </a:lnTo>
                  <a:lnTo>
                    <a:pt x="554723" y="374370"/>
                  </a:lnTo>
                  <a:lnTo>
                    <a:pt x="535076" y="419836"/>
                  </a:lnTo>
                  <a:lnTo>
                    <a:pt x="513308" y="454063"/>
                  </a:lnTo>
                  <a:lnTo>
                    <a:pt x="476745" y="494550"/>
                  </a:lnTo>
                  <a:lnTo>
                    <a:pt x="436740" y="525564"/>
                  </a:lnTo>
                  <a:lnTo>
                    <a:pt x="436854" y="525868"/>
                  </a:lnTo>
                  <a:lnTo>
                    <a:pt x="438023" y="525665"/>
                  </a:lnTo>
                  <a:lnTo>
                    <a:pt x="436740" y="526592"/>
                  </a:lnTo>
                  <a:lnTo>
                    <a:pt x="443306" y="525322"/>
                  </a:lnTo>
                  <a:lnTo>
                    <a:pt x="448500" y="524052"/>
                  </a:lnTo>
                  <a:lnTo>
                    <a:pt x="453999" y="524052"/>
                  </a:lnTo>
                  <a:lnTo>
                    <a:pt x="454634" y="522782"/>
                  </a:lnTo>
                  <a:lnTo>
                    <a:pt x="468058" y="513892"/>
                  </a:lnTo>
                  <a:lnTo>
                    <a:pt x="480771" y="502462"/>
                  </a:lnTo>
                  <a:lnTo>
                    <a:pt x="509168" y="473252"/>
                  </a:lnTo>
                  <a:lnTo>
                    <a:pt x="536536" y="433882"/>
                  </a:lnTo>
                  <a:lnTo>
                    <a:pt x="555548" y="394512"/>
                  </a:lnTo>
                  <a:lnTo>
                    <a:pt x="559041" y="384352"/>
                  </a:lnTo>
                  <a:lnTo>
                    <a:pt x="562343" y="375462"/>
                  </a:lnTo>
                  <a:lnTo>
                    <a:pt x="572249" y="334822"/>
                  </a:lnTo>
                  <a:lnTo>
                    <a:pt x="575691" y="291642"/>
                  </a:lnTo>
                  <a:lnTo>
                    <a:pt x="575805" y="285292"/>
                  </a:lnTo>
                  <a:lnTo>
                    <a:pt x="575792" y="284721"/>
                  </a:lnTo>
                  <a:lnTo>
                    <a:pt x="575868" y="280746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07238" y="4161670"/>
              <a:ext cx="221615" cy="453390"/>
            </a:xfrm>
            <a:custGeom>
              <a:avLst/>
              <a:gdLst/>
              <a:ahLst/>
              <a:cxnLst/>
              <a:rect l="l" t="t" r="r" b="b"/>
              <a:pathLst>
                <a:path w="221614" h="453389">
                  <a:moveTo>
                    <a:pt x="100329" y="0"/>
                  </a:moveTo>
                  <a:lnTo>
                    <a:pt x="89153" y="1371"/>
                  </a:lnTo>
                  <a:lnTo>
                    <a:pt x="85432" y="2819"/>
                  </a:lnTo>
                  <a:lnTo>
                    <a:pt x="79565" y="4508"/>
                  </a:lnTo>
                  <a:lnTo>
                    <a:pt x="77508" y="5359"/>
                  </a:lnTo>
                  <a:lnTo>
                    <a:pt x="71513" y="7239"/>
                  </a:lnTo>
                  <a:lnTo>
                    <a:pt x="68706" y="9880"/>
                  </a:lnTo>
                  <a:lnTo>
                    <a:pt x="62928" y="13423"/>
                  </a:lnTo>
                  <a:lnTo>
                    <a:pt x="60591" y="15798"/>
                  </a:lnTo>
                  <a:lnTo>
                    <a:pt x="56692" y="19380"/>
                  </a:lnTo>
                  <a:lnTo>
                    <a:pt x="36080" y="53911"/>
                  </a:lnTo>
                  <a:lnTo>
                    <a:pt x="28066" y="98298"/>
                  </a:lnTo>
                  <a:lnTo>
                    <a:pt x="31026" y="117297"/>
                  </a:lnTo>
                  <a:lnTo>
                    <a:pt x="31127" y="120637"/>
                  </a:lnTo>
                  <a:lnTo>
                    <a:pt x="32054" y="128016"/>
                  </a:lnTo>
                  <a:lnTo>
                    <a:pt x="32867" y="132080"/>
                  </a:lnTo>
                  <a:lnTo>
                    <a:pt x="33756" y="141427"/>
                  </a:lnTo>
                  <a:lnTo>
                    <a:pt x="34836" y="146545"/>
                  </a:lnTo>
                  <a:lnTo>
                    <a:pt x="37706" y="157149"/>
                  </a:lnTo>
                  <a:lnTo>
                    <a:pt x="39420" y="162636"/>
                  </a:lnTo>
                  <a:lnTo>
                    <a:pt x="42798" y="168973"/>
                  </a:lnTo>
                  <a:lnTo>
                    <a:pt x="45656" y="177406"/>
                  </a:lnTo>
                  <a:lnTo>
                    <a:pt x="48272" y="182765"/>
                  </a:lnTo>
                  <a:lnTo>
                    <a:pt x="55181" y="191046"/>
                  </a:lnTo>
                  <a:lnTo>
                    <a:pt x="63017" y="197599"/>
                  </a:lnTo>
                  <a:lnTo>
                    <a:pt x="66179" y="201637"/>
                  </a:lnTo>
                  <a:lnTo>
                    <a:pt x="86347" y="230489"/>
                  </a:lnTo>
                  <a:lnTo>
                    <a:pt x="85732" y="237443"/>
                  </a:lnTo>
                  <a:lnTo>
                    <a:pt x="72631" y="264096"/>
                  </a:lnTo>
                  <a:lnTo>
                    <a:pt x="69849" y="267944"/>
                  </a:lnTo>
                  <a:lnTo>
                    <a:pt x="65836" y="269595"/>
                  </a:lnTo>
                  <a:lnTo>
                    <a:pt x="55130" y="271741"/>
                  </a:lnTo>
                  <a:lnTo>
                    <a:pt x="47815" y="272592"/>
                  </a:lnTo>
                  <a:lnTo>
                    <a:pt x="30276" y="273735"/>
                  </a:lnTo>
                  <a:lnTo>
                    <a:pt x="24930" y="275297"/>
                  </a:lnTo>
                  <a:lnTo>
                    <a:pt x="3771" y="296773"/>
                  </a:lnTo>
                  <a:lnTo>
                    <a:pt x="1955" y="301688"/>
                  </a:lnTo>
                  <a:lnTo>
                    <a:pt x="1587" y="308381"/>
                  </a:lnTo>
                  <a:lnTo>
                    <a:pt x="1219" y="309753"/>
                  </a:lnTo>
                  <a:lnTo>
                    <a:pt x="457" y="318643"/>
                  </a:lnTo>
                  <a:lnTo>
                    <a:pt x="0" y="338455"/>
                  </a:lnTo>
                  <a:lnTo>
                    <a:pt x="2641" y="400672"/>
                  </a:lnTo>
                  <a:lnTo>
                    <a:pt x="2959" y="416318"/>
                  </a:lnTo>
                  <a:lnTo>
                    <a:pt x="3454" y="421944"/>
                  </a:lnTo>
                  <a:lnTo>
                    <a:pt x="7315" y="428879"/>
                  </a:lnTo>
                  <a:lnTo>
                    <a:pt x="12903" y="433425"/>
                  </a:lnTo>
                  <a:lnTo>
                    <a:pt x="18440" y="438277"/>
                  </a:lnTo>
                  <a:lnTo>
                    <a:pt x="19811" y="438848"/>
                  </a:lnTo>
                  <a:lnTo>
                    <a:pt x="35750" y="442861"/>
                  </a:lnTo>
                  <a:lnTo>
                    <a:pt x="36474" y="442569"/>
                  </a:lnTo>
                  <a:lnTo>
                    <a:pt x="38671" y="439648"/>
                  </a:lnTo>
                  <a:lnTo>
                    <a:pt x="40436" y="438124"/>
                  </a:lnTo>
                  <a:lnTo>
                    <a:pt x="41833" y="434301"/>
                  </a:lnTo>
                  <a:lnTo>
                    <a:pt x="41465" y="432003"/>
                  </a:lnTo>
                  <a:lnTo>
                    <a:pt x="43040" y="372999"/>
                  </a:lnTo>
                  <a:lnTo>
                    <a:pt x="44183" y="356654"/>
                  </a:lnTo>
                  <a:lnTo>
                    <a:pt x="45186" y="326275"/>
                  </a:lnTo>
                  <a:lnTo>
                    <a:pt x="45631" y="322732"/>
                  </a:lnTo>
                  <a:lnTo>
                    <a:pt x="45999" y="322160"/>
                  </a:lnTo>
                  <a:lnTo>
                    <a:pt x="46266" y="322224"/>
                  </a:lnTo>
                  <a:lnTo>
                    <a:pt x="48399" y="367055"/>
                  </a:lnTo>
                  <a:lnTo>
                    <a:pt x="48107" y="374002"/>
                  </a:lnTo>
                  <a:lnTo>
                    <a:pt x="49733" y="418528"/>
                  </a:lnTo>
                  <a:lnTo>
                    <a:pt x="48869" y="424815"/>
                  </a:lnTo>
                  <a:lnTo>
                    <a:pt x="46240" y="435978"/>
                  </a:lnTo>
                  <a:lnTo>
                    <a:pt x="47421" y="440309"/>
                  </a:lnTo>
                  <a:lnTo>
                    <a:pt x="50558" y="445312"/>
                  </a:lnTo>
                  <a:lnTo>
                    <a:pt x="51231" y="445858"/>
                  </a:lnTo>
                  <a:lnTo>
                    <a:pt x="57442" y="447154"/>
                  </a:lnTo>
                  <a:lnTo>
                    <a:pt x="61315" y="449656"/>
                  </a:lnTo>
                  <a:lnTo>
                    <a:pt x="73444" y="450049"/>
                  </a:lnTo>
                  <a:lnTo>
                    <a:pt x="82295" y="451802"/>
                  </a:lnTo>
                  <a:lnTo>
                    <a:pt x="98526" y="452120"/>
                  </a:lnTo>
                  <a:lnTo>
                    <a:pt x="123316" y="452894"/>
                  </a:lnTo>
                  <a:lnTo>
                    <a:pt x="137007" y="453085"/>
                  </a:lnTo>
                  <a:lnTo>
                    <a:pt x="144297" y="452666"/>
                  </a:lnTo>
                  <a:lnTo>
                    <a:pt x="156768" y="449681"/>
                  </a:lnTo>
                  <a:lnTo>
                    <a:pt x="165607" y="448322"/>
                  </a:lnTo>
                  <a:lnTo>
                    <a:pt x="173012" y="448030"/>
                  </a:lnTo>
                  <a:lnTo>
                    <a:pt x="175945" y="446036"/>
                  </a:lnTo>
                  <a:lnTo>
                    <a:pt x="180085" y="437908"/>
                  </a:lnTo>
                  <a:lnTo>
                    <a:pt x="180403" y="435927"/>
                  </a:lnTo>
                  <a:lnTo>
                    <a:pt x="178790" y="428993"/>
                  </a:lnTo>
                  <a:lnTo>
                    <a:pt x="176367" y="411124"/>
                  </a:lnTo>
                  <a:lnTo>
                    <a:pt x="175598" y="402577"/>
                  </a:lnTo>
                  <a:lnTo>
                    <a:pt x="175183" y="394010"/>
                  </a:lnTo>
                  <a:lnTo>
                    <a:pt x="175298" y="335838"/>
                  </a:lnTo>
                  <a:lnTo>
                    <a:pt x="175894" y="330809"/>
                  </a:lnTo>
                  <a:lnTo>
                    <a:pt x="176783" y="325755"/>
                  </a:lnTo>
                  <a:lnTo>
                    <a:pt x="177050" y="327177"/>
                  </a:lnTo>
                  <a:lnTo>
                    <a:pt x="180695" y="373964"/>
                  </a:lnTo>
                  <a:lnTo>
                    <a:pt x="180708" y="380631"/>
                  </a:lnTo>
                  <a:lnTo>
                    <a:pt x="182711" y="401996"/>
                  </a:lnTo>
                  <a:lnTo>
                    <a:pt x="183717" y="409340"/>
                  </a:lnTo>
                  <a:lnTo>
                    <a:pt x="187134" y="428421"/>
                  </a:lnTo>
                  <a:lnTo>
                    <a:pt x="187185" y="435610"/>
                  </a:lnTo>
                  <a:lnTo>
                    <a:pt x="187578" y="436473"/>
                  </a:lnTo>
                  <a:lnTo>
                    <a:pt x="191071" y="440321"/>
                  </a:lnTo>
                  <a:lnTo>
                    <a:pt x="192900" y="442836"/>
                  </a:lnTo>
                  <a:lnTo>
                    <a:pt x="193547" y="443128"/>
                  </a:lnTo>
                  <a:lnTo>
                    <a:pt x="205079" y="441452"/>
                  </a:lnTo>
                  <a:lnTo>
                    <a:pt x="208267" y="441159"/>
                  </a:lnTo>
                  <a:lnTo>
                    <a:pt x="221094" y="417156"/>
                  </a:lnTo>
                  <a:lnTo>
                    <a:pt x="220979" y="415658"/>
                  </a:lnTo>
                  <a:lnTo>
                    <a:pt x="219544" y="411759"/>
                  </a:lnTo>
                  <a:lnTo>
                    <a:pt x="217486" y="338211"/>
                  </a:lnTo>
                  <a:lnTo>
                    <a:pt x="216573" y="321360"/>
                  </a:lnTo>
                  <a:lnTo>
                    <a:pt x="214566" y="309562"/>
                  </a:lnTo>
                  <a:lnTo>
                    <a:pt x="213829" y="303847"/>
                  </a:lnTo>
                  <a:lnTo>
                    <a:pt x="211670" y="292823"/>
                  </a:lnTo>
                  <a:lnTo>
                    <a:pt x="209651" y="287680"/>
                  </a:lnTo>
                  <a:lnTo>
                    <a:pt x="204838" y="279958"/>
                  </a:lnTo>
                  <a:lnTo>
                    <a:pt x="202031" y="277406"/>
                  </a:lnTo>
                  <a:lnTo>
                    <a:pt x="199021" y="274116"/>
                  </a:lnTo>
                  <a:lnTo>
                    <a:pt x="198246" y="273608"/>
                  </a:lnTo>
                  <a:lnTo>
                    <a:pt x="193408" y="272465"/>
                  </a:lnTo>
                  <a:lnTo>
                    <a:pt x="189699" y="270230"/>
                  </a:lnTo>
                  <a:lnTo>
                    <a:pt x="181546" y="269481"/>
                  </a:lnTo>
                  <a:lnTo>
                    <a:pt x="177660" y="268795"/>
                  </a:lnTo>
                  <a:lnTo>
                    <a:pt x="167246" y="268668"/>
                  </a:lnTo>
                  <a:lnTo>
                    <a:pt x="132613" y="252044"/>
                  </a:lnTo>
                  <a:lnTo>
                    <a:pt x="128777" y="232041"/>
                  </a:lnTo>
                  <a:lnTo>
                    <a:pt x="128917" y="224637"/>
                  </a:lnTo>
                  <a:lnTo>
                    <a:pt x="147548" y="190334"/>
                  </a:lnTo>
                  <a:lnTo>
                    <a:pt x="154038" y="184886"/>
                  </a:lnTo>
                  <a:lnTo>
                    <a:pt x="165455" y="166979"/>
                  </a:lnTo>
                  <a:lnTo>
                    <a:pt x="171729" y="156425"/>
                  </a:lnTo>
                  <a:lnTo>
                    <a:pt x="173697" y="151257"/>
                  </a:lnTo>
                  <a:lnTo>
                    <a:pt x="175793" y="141325"/>
                  </a:lnTo>
                  <a:lnTo>
                    <a:pt x="177228" y="135394"/>
                  </a:lnTo>
                  <a:lnTo>
                    <a:pt x="177457" y="133565"/>
                  </a:lnTo>
                  <a:lnTo>
                    <a:pt x="178892" y="130683"/>
                  </a:lnTo>
                  <a:lnTo>
                    <a:pt x="180911" y="120954"/>
                  </a:lnTo>
                  <a:lnTo>
                    <a:pt x="183413" y="103073"/>
                  </a:lnTo>
                  <a:lnTo>
                    <a:pt x="184340" y="94018"/>
                  </a:lnTo>
                  <a:lnTo>
                    <a:pt x="181419" y="65341"/>
                  </a:lnTo>
                  <a:lnTo>
                    <a:pt x="164122" y="26162"/>
                  </a:lnTo>
                  <a:lnTo>
                    <a:pt x="127676" y="3486"/>
                  </a:lnTo>
                  <a:lnTo>
                    <a:pt x="118402" y="1041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7562" y="4138583"/>
              <a:ext cx="206468" cy="23922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795600" y="5732422"/>
            <a:ext cx="2025014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</a:t>
            </a:r>
            <a:r>
              <a:rPr sz="4800" b="1" spc="185" dirty="0">
                <a:solidFill>
                  <a:srgbClr val="1399C9"/>
                </a:solidFill>
                <a:latin typeface="Source Sans Pro Black"/>
                <a:cs typeface="Source Sans Pro Black"/>
              </a:rPr>
              <a:t>4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442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800" b="1" spc="-5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62126" y="5828816"/>
            <a:ext cx="353060" cy="866140"/>
            <a:chOff x="6362126" y="5828816"/>
            <a:chExt cx="353060" cy="866140"/>
          </a:xfrm>
        </p:grpSpPr>
        <p:sp>
          <p:nvSpPr>
            <p:cNvPr id="18" name="object 18"/>
            <p:cNvSpPr/>
            <p:nvPr/>
          </p:nvSpPr>
          <p:spPr>
            <a:xfrm>
              <a:off x="6365301" y="5831991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62874" y="626799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86525" y="625529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362126" y="6922530"/>
            <a:ext cx="353060" cy="866140"/>
            <a:chOff x="6362126" y="6922530"/>
            <a:chExt cx="353060" cy="866140"/>
          </a:xfrm>
        </p:grpSpPr>
        <p:sp>
          <p:nvSpPr>
            <p:cNvPr id="22" name="object 22"/>
            <p:cNvSpPr/>
            <p:nvPr/>
          </p:nvSpPr>
          <p:spPr>
            <a:xfrm>
              <a:off x="6365301" y="692570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2874" y="736170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686525" y="7349008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23114" y="5761024"/>
            <a:ext cx="1007776" cy="1012919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334200" y="6028329"/>
            <a:ext cx="23380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male</a:t>
            </a:r>
            <a:r>
              <a:rPr sz="28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-114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35-4</a:t>
            </a:r>
            <a:r>
              <a:rPr sz="2800" b="1" dirty="0">
                <a:solidFill>
                  <a:srgbClr val="9ED298"/>
                </a:solidFill>
                <a:latin typeface="Source Sans Pro"/>
                <a:cs typeface="Source Sans Pro"/>
              </a:rPr>
              <a:t>4</a:t>
            </a:r>
            <a:r>
              <a:rPr sz="2800" b="1" spc="-114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34200" y="7124107"/>
            <a:ext cx="2600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85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8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emale</a:t>
            </a: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800" b="1" spc="-114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15-2</a:t>
            </a: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4</a:t>
            </a:r>
            <a:r>
              <a:rPr sz="2800" b="1" spc="-33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25" dirty="0">
                <a:latin typeface="Source Sans Pro"/>
                <a:cs typeface="Source Sans Pro"/>
              </a:rPr>
              <a:t>rs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3106" y="6854883"/>
            <a:ext cx="1007774" cy="1012598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40501" y="497414"/>
            <a:ext cx="62230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Social</a:t>
            </a:r>
            <a:r>
              <a:rPr spc="-90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emotional</a:t>
            </a:r>
            <a:r>
              <a:rPr spc="-85" dirty="0"/>
              <a:t> </a:t>
            </a:r>
            <a:r>
              <a:rPr spc="-45" dirty="0"/>
              <a:t>wellbeing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10" dirty="0">
                <a:latin typeface="Source Sans Pro Semibold"/>
                <a:cs typeface="Source Sans Pro Semibold"/>
              </a:rPr>
              <a:t>(including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mental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5" dirty="0">
                <a:latin typeface="Source Sans Pro Semibold"/>
                <a:cs typeface="Source Sans Pro Semibold"/>
              </a:rPr>
              <a:t>health)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among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Aboriginal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and</a:t>
            </a:r>
            <a:r>
              <a:rPr sz="1200" b="1" spc="5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256" y="3600018"/>
            <a:ext cx="651624" cy="5986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13561" y="7160372"/>
            <a:ext cx="2522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Prevalence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increased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0031" y="7917088"/>
            <a:ext cx="2173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55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6502" y="7537894"/>
            <a:ext cx="1304290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0985" algn="l"/>
                <a:tab pos="506095" algn="l"/>
              </a:tabLst>
            </a:pPr>
            <a:r>
              <a:rPr sz="2800" b="1" u="heavy" dirty="0">
                <a:solidFill>
                  <a:srgbClr val="1399C9"/>
                </a:solidFill>
                <a:uFill>
                  <a:solidFill>
                    <a:srgbClr val="FFFFFF"/>
                  </a:solidFill>
                </a:uFill>
                <a:latin typeface="Source Sans Pro Black"/>
                <a:cs typeface="Source Sans Pro Black"/>
              </a:rPr>
              <a:t> 	</a:t>
            </a:r>
            <a:r>
              <a:rPr sz="2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	</a:t>
            </a: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7.6%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88258" y="7543342"/>
            <a:ext cx="575945" cy="583565"/>
          </a:xfrm>
          <a:custGeom>
            <a:avLst/>
            <a:gdLst/>
            <a:ahLst/>
            <a:cxnLst/>
            <a:rect l="l" t="t" r="r" b="b"/>
            <a:pathLst>
              <a:path w="575945" h="583565">
                <a:moveTo>
                  <a:pt x="37122" y="253085"/>
                </a:moveTo>
                <a:lnTo>
                  <a:pt x="34531" y="250393"/>
                </a:lnTo>
                <a:lnTo>
                  <a:pt x="27533" y="250190"/>
                </a:lnTo>
                <a:lnTo>
                  <a:pt x="24422" y="253149"/>
                </a:lnTo>
                <a:lnTo>
                  <a:pt x="24472" y="259969"/>
                </a:lnTo>
                <a:lnTo>
                  <a:pt x="27698" y="263067"/>
                </a:lnTo>
                <a:lnTo>
                  <a:pt x="34391" y="262813"/>
                </a:lnTo>
                <a:lnTo>
                  <a:pt x="37096" y="259956"/>
                </a:lnTo>
                <a:lnTo>
                  <a:pt x="37109" y="256565"/>
                </a:lnTo>
                <a:lnTo>
                  <a:pt x="37122" y="253085"/>
                </a:lnTo>
                <a:close/>
              </a:path>
              <a:path w="575945" h="583565">
                <a:moveTo>
                  <a:pt x="44056" y="321703"/>
                </a:moveTo>
                <a:lnTo>
                  <a:pt x="43599" y="314820"/>
                </a:lnTo>
                <a:lnTo>
                  <a:pt x="40576" y="312039"/>
                </a:lnTo>
                <a:lnTo>
                  <a:pt x="37325" y="312166"/>
                </a:lnTo>
                <a:lnTo>
                  <a:pt x="33858" y="312305"/>
                </a:lnTo>
                <a:lnTo>
                  <a:pt x="30975" y="315518"/>
                </a:lnTo>
                <a:lnTo>
                  <a:pt x="31419" y="322262"/>
                </a:lnTo>
                <a:lnTo>
                  <a:pt x="34480" y="325069"/>
                </a:lnTo>
                <a:lnTo>
                  <a:pt x="41287" y="324802"/>
                </a:lnTo>
                <a:lnTo>
                  <a:pt x="44056" y="321703"/>
                </a:lnTo>
                <a:close/>
              </a:path>
              <a:path w="575945" h="583565">
                <a:moveTo>
                  <a:pt x="51054" y="211048"/>
                </a:moveTo>
                <a:lnTo>
                  <a:pt x="48196" y="208127"/>
                </a:lnTo>
                <a:lnTo>
                  <a:pt x="41516" y="208000"/>
                </a:lnTo>
                <a:lnTo>
                  <a:pt x="38646" y="210820"/>
                </a:lnTo>
                <a:lnTo>
                  <a:pt x="38531" y="217601"/>
                </a:lnTo>
                <a:lnTo>
                  <a:pt x="41262" y="220395"/>
                </a:lnTo>
                <a:lnTo>
                  <a:pt x="48094" y="220497"/>
                </a:lnTo>
                <a:lnTo>
                  <a:pt x="50927" y="217754"/>
                </a:lnTo>
                <a:lnTo>
                  <a:pt x="50990" y="214363"/>
                </a:lnTo>
                <a:lnTo>
                  <a:pt x="51054" y="211048"/>
                </a:lnTo>
                <a:close/>
              </a:path>
              <a:path w="575945" h="583565">
                <a:moveTo>
                  <a:pt x="54952" y="374434"/>
                </a:moveTo>
                <a:lnTo>
                  <a:pt x="54597" y="367474"/>
                </a:lnTo>
                <a:lnTo>
                  <a:pt x="51777" y="364883"/>
                </a:lnTo>
                <a:lnTo>
                  <a:pt x="48348" y="364959"/>
                </a:lnTo>
                <a:lnTo>
                  <a:pt x="44907" y="365036"/>
                </a:lnTo>
                <a:lnTo>
                  <a:pt x="42214" y="367741"/>
                </a:lnTo>
                <a:lnTo>
                  <a:pt x="42125" y="374662"/>
                </a:lnTo>
                <a:lnTo>
                  <a:pt x="45123" y="377647"/>
                </a:lnTo>
                <a:lnTo>
                  <a:pt x="52158" y="377469"/>
                </a:lnTo>
                <a:lnTo>
                  <a:pt x="54952" y="374434"/>
                </a:lnTo>
                <a:close/>
              </a:path>
              <a:path w="575945" h="583565">
                <a:moveTo>
                  <a:pt x="68211" y="180009"/>
                </a:moveTo>
                <a:lnTo>
                  <a:pt x="68160" y="176606"/>
                </a:lnTo>
                <a:lnTo>
                  <a:pt x="68110" y="173164"/>
                </a:lnTo>
                <a:lnTo>
                  <a:pt x="65341" y="170497"/>
                </a:lnTo>
                <a:lnTo>
                  <a:pt x="58534" y="170611"/>
                </a:lnTo>
                <a:lnTo>
                  <a:pt x="55626" y="173570"/>
                </a:lnTo>
                <a:lnTo>
                  <a:pt x="55753" y="180073"/>
                </a:lnTo>
                <a:lnTo>
                  <a:pt x="58839" y="183032"/>
                </a:lnTo>
                <a:lnTo>
                  <a:pt x="65430" y="182930"/>
                </a:lnTo>
                <a:lnTo>
                  <a:pt x="68211" y="180009"/>
                </a:lnTo>
                <a:close/>
              </a:path>
              <a:path w="575945" h="583565">
                <a:moveTo>
                  <a:pt x="77762" y="420928"/>
                </a:moveTo>
                <a:lnTo>
                  <a:pt x="74815" y="417855"/>
                </a:lnTo>
                <a:lnTo>
                  <a:pt x="68033" y="417855"/>
                </a:lnTo>
                <a:lnTo>
                  <a:pt x="65151" y="420700"/>
                </a:lnTo>
                <a:lnTo>
                  <a:pt x="64947" y="427570"/>
                </a:lnTo>
                <a:lnTo>
                  <a:pt x="67868" y="430631"/>
                </a:lnTo>
                <a:lnTo>
                  <a:pt x="74688" y="430606"/>
                </a:lnTo>
                <a:lnTo>
                  <a:pt x="77558" y="427786"/>
                </a:lnTo>
                <a:lnTo>
                  <a:pt x="77660" y="424446"/>
                </a:lnTo>
                <a:lnTo>
                  <a:pt x="77762" y="420928"/>
                </a:lnTo>
                <a:close/>
              </a:path>
              <a:path w="575945" h="583565">
                <a:moveTo>
                  <a:pt x="88011" y="132715"/>
                </a:moveTo>
                <a:lnTo>
                  <a:pt x="85191" y="129806"/>
                </a:lnTo>
                <a:lnTo>
                  <a:pt x="78371" y="129641"/>
                </a:lnTo>
                <a:lnTo>
                  <a:pt x="75565" y="132308"/>
                </a:lnTo>
                <a:lnTo>
                  <a:pt x="75387" y="139014"/>
                </a:lnTo>
                <a:lnTo>
                  <a:pt x="78244" y="142036"/>
                </a:lnTo>
                <a:lnTo>
                  <a:pt x="84734" y="142240"/>
                </a:lnTo>
                <a:lnTo>
                  <a:pt x="87782" y="139306"/>
                </a:lnTo>
                <a:lnTo>
                  <a:pt x="87896" y="136017"/>
                </a:lnTo>
                <a:lnTo>
                  <a:pt x="88011" y="132715"/>
                </a:lnTo>
                <a:close/>
              </a:path>
              <a:path w="575945" h="583565">
                <a:moveTo>
                  <a:pt x="105410" y="463588"/>
                </a:moveTo>
                <a:lnTo>
                  <a:pt x="105346" y="460019"/>
                </a:lnTo>
                <a:lnTo>
                  <a:pt x="105283" y="456603"/>
                </a:lnTo>
                <a:lnTo>
                  <a:pt x="102577" y="453961"/>
                </a:lnTo>
                <a:lnTo>
                  <a:pt x="95453" y="453872"/>
                </a:lnTo>
                <a:lnTo>
                  <a:pt x="92633" y="456679"/>
                </a:lnTo>
                <a:lnTo>
                  <a:pt x="92786" y="463715"/>
                </a:lnTo>
                <a:lnTo>
                  <a:pt x="95504" y="466382"/>
                </a:lnTo>
                <a:lnTo>
                  <a:pt x="102539" y="466471"/>
                </a:lnTo>
                <a:lnTo>
                  <a:pt x="105410" y="463588"/>
                </a:lnTo>
                <a:close/>
              </a:path>
              <a:path w="575945" h="583565">
                <a:moveTo>
                  <a:pt x="116166" y="98780"/>
                </a:moveTo>
                <a:lnTo>
                  <a:pt x="113512" y="96100"/>
                </a:lnTo>
                <a:lnTo>
                  <a:pt x="110007" y="96088"/>
                </a:lnTo>
                <a:lnTo>
                  <a:pt x="106629" y="96075"/>
                </a:lnTo>
                <a:lnTo>
                  <a:pt x="103733" y="98882"/>
                </a:lnTo>
                <a:lnTo>
                  <a:pt x="103670" y="105410"/>
                </a:lnTo>
                <a:lnTo>
                  <a:pt x="106629" y="108369"/>
                </a:lnTo>
                <a:lnTo>
                  <a:pt x="113347" y="108458"/>
                </a:lnTo>
                <a:lnTo>
                  <a:pt x="116103" y="105714"/>
                </a:lnTo>
                <a:lnTo>
                  <a:pt x="116166" y="98780"/>
                </a:lnTo>
                <a:close/>
              </a:path>
              <a:path w="575945" h="583565">
                <a:moveTo>
                  <a:pt x="142303" y="485457"/>
                </a:moveTo>
                <a:lnTo>
                  <a:pt x="139242" y="482460"/>
                </a:lnTo>
                <a:lnTo>
                  <a:pt x="132435" y="482638"/>
                </a:lnTo>
                <a:lnTo>
                  <a:pt x="129540" y="485533"/>
                </a:lnTo>
                <a:lnTo>
                  <a:pt x="129451" y="492264"/>
                </a:lnTo>
                <a:lnTo>
                  <a:pt x="132524" y="495261"/>
                </a:lnTo>
                <a:lnTo>
                  <a:pt x="136042" y="495173"/>
                </a:lnTo>
                <a:lnTo>
                  <a:pt x="139395" y="495096"/>
                </a:lnTo>
                <a:lnTo>
                  <a:pt x="142240" y="492252"/>
                </a:lnTo>
                <a:lnTo>
                  <a:pt x="142303" y="485457"/>
                </a:lnTo>
                <a:close/>
              </a:path>
              <a:path w="575945" h="583565">
                <a:moveTo>
                  <a:pt x="161874" y="66382"/>
                </a:moveTo>
                <a:lnTo>
                  <a:pt x="158902" y="63423"/>
                </a:lnTo>
                <a:lnTo>
                  <a:pt x="152298" y="63373"/>
                </a:lnTo>
                <a:lnTo>
                  <a:pt x="149428" y="66243"/>
                </a:lnTo>
                <a:lnTo>
                  <a:pt x="149390" y="73050"/>
                </a:lnTo>
                <a:lnTo>
                  <a:pt x="152095" y="75755"/>
                </a:lnTo>
                <a:lnTo>
                  <a:pt x="155575" y="75780"/>
                </a:lnTo>
                <a:lnTo>
                  <a:pt x="158927" y="75793"/>
                </a:lnTo>
                <a:lnTo>
                  <a:pt x="161836" y="72961"/>
                </a:lnTo>
                <a:lnTo>
                  <a:pt x="161874" y="66382"/>
                </a:lnTo>
                <a:close/>
              </a:path>
              <a:path w="575945" h="583565">
                <a:moveTo>
                  <a:pt x="193065" y="257924"/>
                </a:moveTo>
                <a:lnTo>
                  <a:pt x="191846" y="254304"/>
                </a:lnTo>
                <a:lnTo>
                  <a:pt x="190334" y="246799"/>
                </a:lnTo>
                <a:lnTo>
                  <a:pt x="188137" y="240614"/>
                </a:lnTo>
                <a:lnTo>
                  <a:pt x="182245" y="236715"/>
                </a:lnTo>
                <a:lnTo>
                  <a:pt x="174548" y="237426"/>
                </a:lnTo>
                <a:lnTo>
                  <a:pt x="169176" y="240690"/>
                </a:lnTo>
                <a:lnTo>
                  <a:pt x="165074" y="260184"/>
                </a:lnTo>
                <a:lnTo>
                  <a:pt x="163944" y="267970"/>
                </a:lnTo>
                <a:lnTo>
                  <a:pt x="163385" y="275856"/>
                </a:lnTo>
                <a:lnTo>
                  <a:pt x="163258" y="280593"/>
                </a:lnTo>
                <a:lnTo>
                  <a:pt x="160578" y="313880"/>
                </a:lnTo>
                <a:lnTo>
                  <a:pt x="159499" y="347027"/>
                </a:lnTo>
                <a:lnTo>
                  <a:pt x="160058" y="372770"/>
                </a:lnTo>
                <a:lnTo>
                  <a:pt x="159918" y="402805"/>
                </a:lnTo>
                <a:lnTo>
                  <a:pt x="159359" y="450202"/>
                </a:lnTo>
                <a:lnTo>
                  <a:pt x="159854" y="467652"/>
                </a:lnTo>
                <a:lnTo>
                  <a:pt x="159778" y="481063"/>
                </a:lnTo>
                <a:lnTo>
                  <a:pt x="159334" y="488886"/>
                </a:lnTo>
                <a:lnTo>
                  <a:pt x="159296" y="502881"/>
                </a:lnTo>
                <a:lnTo>
                  <a:pt x="160997" y="533209"/>
                </a:lnTo>
                <a:lnTo>
                  <a:pt x="162572" y="534720"/>
                </a:lnTo>
                <a:lnTo>
                  <a:pt x="167144" y="536105"/>
                </a:lnTo>
                <a:lnTo>
                  <a:pt x="168186" y="534962"/>
                </a:lnTo>
                <a:lnTo>
                  <a:pt x="168668" y="533514"/>
                </a:lnTo>
                <a:lnTo>
                  <a:pt x="166954" y="528027"/>
                </a:lnTo>
                <a:lnTo>
                  <a:pt x="167208" y="523316"/>
                </a:lnTo>
                <a:lnTo>
                  <a:pt x="166738" y="506539"/>
                </a:lnTo>
                <a:lnTo>
                  <a:pt x="166903" y="488200"/>
                </a:lnTo>
                <a:lnTo>
                  <a:pt x="166852" y="477024"/>
                </a:lnTo>
                <a:lnTo>
                  <a:pt x="167170" y="379730"/>
                </a:lnTo>
                <a:lnTo>
                  <a:pt x="169748" y="335102"/>
                </a:lnTo>
                <a:lnTo>
                  <a:pt x="169799" y="298386"/>
                </a:lnTo>
                <a:lnTo>
                  <a:pt x="171145" y="286080"/>
                </a:lnTo>
                <a:lnTo>
                  <a:pt x="171945" y="276821"/>
                </a:lnTo>
                <a:lnTo>
                  <a:pt x="171754" y="271881"/>
                </a:lnTo>
                <a:lnTo>
                  <a:pt x="173583" y="261162"/>
                </a:lnTo>
                <a:lnTo>
                  <a:pt x="178041" y="246037"/>
                </a:lnTo>
                <a:lnTo>
                  <a:pt x="180289" y="246087"/>
                </a:lnTo>
                <a:lnTo>
                  <a:pt x="180949" y="246507"/>
                </a:lnTo>
                <a:lnTo>
                  <a:pt x="185343" y="261696"/>
                </a:lnTo>
                <a:lnTo>
                  <a:pt x="185889" y="262216"/>
                </a:lnTo>
                <a:lnTo>
                  <a:pt x="189039" y="262102"/>
                </a:lnTo>
                <a:lnTo>
                  <a:pt x="191096" y="261785"/>
                </a:lnTo>
                <a:lnTo>
                  <a:pt x="193065" y="257924"/>
                </a:lnTo>
                <a:close/>
              </a:path>
              <a:path w="575945" h="583565">
                <a:moveTo>
                  <a:pt x="209499" y="51663"/>
                </a:moveTo>
                <a:lnTo>
                  <a:pt x="209257" y="44907"/>
                </a:lnTo>
                <a:lnTo>
                  <a:pt x="206146" y="41948"/>
                </a:lnTo>
                <a:lnTo>
                  <a:pt x="199783" y="42240"/>
                </a:lnTo>
                <a:lnTo>
                  <a:pt x="196824" y="45415"/>
                </a:lnTo>
                <a:lnTo>
                  <a:pt x="197027" y="51879"/>
                </a:lnTo>
                <a:lnTo>
                  <a:pt x="199999" y="54584"/>
                </a:lnTo>
                <a:lnTo>
                  <a:pt x="203415" y="54495"/>
                </a:lnTo>
                <a:lnTo>
                  <a:pt x="206908" y="54406"/>
                </a:lnTo>
                <a:lnTo>
                  <a:pt x="209499" y="51663"/>
                </a:lnTo>
                <a:close/>
              </a:path>
              <a:path w="575945" h="583565">
                <a:moveTo>
                  <a:pt x="266903" y="32524"/>
                </a:moveTo>
                <a:lnTo>
                  <a:pt x="266750" y="25781"/>
                </a:lnTo>
                <a:lnTo>
                  <a:pt x="263931" y="23139"/>
                </a:lnTo>
                <a:lnTo>
                  <a:pt x="260464" y="23215"/>
                </a:lnTo>
                <a:lnTo>
                  <a:pt x="257060" y="23291"/>
                </a:lnTo>
                <a:lnTo>
                  <a:pt x="254342" y="26149"/>
                </a:lnTo>
                <a:lnTo>
                  <a:pt x="254533" y="32829"/>
                </a:lnTo>
                <a:lnTo>
                  <a:pt x="257556" y="35712"/>
                </a:lnTo>
                <a:lnTo>
                  <a:pt x="264121" y="35509"/>
                </a:lnTo>
                <a:lnTo>
                  <a:pt x="266903" y="32524"/>
                </a:lnTo>
                <a:close/>
              </a:path>
              <a:path w="575945" h="583565">
                <a:moveTo>
                  <a:pt x="314579" y="34696"/>
                </a:moveTo>
                <a:lnTo>
                  <a:pt x="314540" y="28333"/>
                </a:lnTo>
                <a:lnTo>
                  <a:pt x="311797" y="25590"/>
                </a:lnTo>
                <a:lnTo>
                  <a:pt x="305422" y="25400"/>
                </a:lnTo>
                <a:lnTo>
                  <a:pt x="302653" y="27927"/>
                </a:lnTo>
                <a:lnTo>
                  <a:pt x="302247" y="34493"/>
                </a:lnTo>
                <a:lnTo>
                  <a:pt x="304901" y="37363"/>
                </a:lnTo>
                <a:lnTo>
                  <a:pt x="308317" y="37452"/>
                </a:lnTo>
                <a:lnTo>
                  <a:pt x="311632" y="37541"/>
                </a:lnTo>
                <a:lnTo>
                  <a:pt x="314579" y="34696"/>
                </a:lnTo>
                <a:close/>
              </a:path>
              <a:path w="575945" h="583565">
                <a:moveTo>
                  <a:pt x="354037" y="36753"/>
                </a:moveTo>
                <a:lnTo>
                  <a:pt x="351599" y="34137"/>
                </a:lnTo>
                <a:lnTo>
                  <a:pt x="344792" y="33832"/>
                </a:lnTo>
                <a:lnTo>
                  <a:pt x="342061" y="36487"/>
                </a:lnTo>
                <a:lnTo>
                  <a:pt x="342099" y="43294"/>
                </a:lnTo>
                <a:lnTo>
                  <a:pt x="344690" y="45910"/>
                </a:lnTo>
                <a:lnTo>
                  <a:pt x="347980" y="45948"/>
                </a:lnTo>
                <a:lnTo>
                  <a:pt x="351218" y="45986"/>
                </a:lnTo>
                <a:lnTo>
                  <a:pt x="353872" y="43383"/>
                </a:lnTo>
                <a:lnTo>
                  <a:pt x="354037" y="36753"/>
                </a:lnTo>
                <a:close/>
              </a:path>
              <a:path w="575945" h="583565">
                <a:moveTo>
                  <a:pt x="397319" y="53162"/>
                </a:moveTo>
                <a:lnTo>
                  <a:pt x="397243" y="49860"/>
                </a:lnTo>
                <a:lnTo>
                  <a:pt x="397179" y="46748"/>
                </a:lnTo>
                <a:lnTo>
                  <a:pt x="394411" y="44030"/>
                </a:lnTo>
                <a:lnTo>
                  <a:pt x="388010" y="43916"/>
                </a:lnTo>
                <a:lnTo>
                  <a:pt x="385038" y="46926"/>
                </a:lnTo>
                <a:lnTo>
                  <a:pt x="385203" y="53251"/>
                </a:lnTo>
                <a:lnTo>
                  <a:pt x="387997" y="55981"/>
                </a:lnTo>
                <a:lnTo>
                  <a:pt x="394411" y="56095"/>
                </a:lnTo>
                <a:lnTo>
                  <a:pt x="397319" y="53162"/>
                </a:lnTo>
                <a:close/>
              </a:path>
              <a:path w="575945" h="583565">
                <a:moveTo>
                  <a:pt x="428421" y="516585"/>
                </a:moveTo>
                <a:lnTo>
                  <a:pt x="428383" y="509638"/>
                </a:lnTo>
                <a:lnTo>
                  <a:pt x="425729" y="506971"/>
                </a:lnTo>
                <a:lnTo>
                  <a:pt x="422262" y="506869"/>
                </a:lnTo>
                <a:lnTo>
                  <a:pt x="418820" y="506768"/>
                </a:lnTo>
                <a:lnTo>
                  <a:pt x="416039" y="509320"/>
                </a:lnTo>
                <a:lnTo>
                  <a:pt x="415683" y="516293"/>
                </a:lnTo>
                <a:lnTo>
                  <a:pt x="418439" y="519341"/>
                </a:lnTo>
                <a:lnTo>
                  <a:pt x="425411" y="519569"/>
                </a:lnTo>
                <a:lnTo>
                  <a:pt x="428421" y="516585"/>
                </a:lnTo>
                <a:close/>
              </a:path>
              <a:path w="575945" h="583565">
                <a:moveTo>
                  <a:pt x="435419" y="73101"/>
                </a:moveTo>
                <a:lnTo>
                  <a:pt x="435406" y="69862"/>
                </a:lnTo>
                <a:lnTo>
                  <a:pt x="435394" y="66687"/>
                </a:lnTo>
                <a:lnTo>
                  <a:pt x="432676" y="64008"/>
                </a:lnTo>
                <a:lnTo>
                  <a:pt x="426021" y="63906"/>
                </a:lnTo>
                <a:lnTo>
                  <a:pt x="423164" y="66814"/>
                </a:lnTo>
                <a:lnTo>
                  <a:pt x="423468" y="73406"/>
                </a:lnTo>
                <a:lnTo>
                  <a:pt x="426212" y="75920"/>
                </a:lnTo>
                <a:lnTo>
                  <a:pt x="432765" y="75793"/>
                </a:lnTo>
                <a:lnTo>
                  <a:pt x="435419" y="73101"/>
                </a:lnTo>
                <a:close/>
              </a:path>
              <a:path w="575945" h="583565">
                <a:moveTo>
                  <a:pt x="435813" y="534911"/>
                </a:moveTo>
                <a:lnTo>
                  <a:pt x="434581" y="533641"/>
                </a:lnTo>
                <a:lnTo>
                  <a:pt x="428701" y="536181"/>
                </a:lnTo>
                <a:lnTo>
                  <a:pt x="423964" y="536181"/>
                </a:lnTo>
                <a:lnTo>
                  <a:pt x="416814" y="539991"/>
                </a:lnTo>
                <a:lnTo>
                  <a:pt x="413473" y="541261"/>
                </a:lnTo>
                <a:lnTo>
                  <a:pt x="407339" y="542531"/>
                </a:lnTo>
                <a:lnTo>
                  <a:pt x="402602" y="545071"/>
                </a:lnTo>
                <a:lnTo>
                  <a:pt x="402005" y="543801"/>
                </a:lnTo>
                <a:lnTo>
                  <a:pt x="401586" y="542531"/>
                </a:lnTo>
                <a:lnTo>
                  <a:pt x="398945" y="534911"/>
                </a:lnTo>
                <a:lnTo>
                  <a:pt x="396430" y="528561"/>
                </a:lnTo>
                <a:lnTo>
                  <a:pt x="394195" y="520941"/>
                </a:lnTo>
                <a:lnTo>
                  <a:pt x="390918" y="498983"/>
                </a:lnTo>
                <a:lnTo>
                  <a:pt x="390918" y="543801"/>
                </a:lnTo>
                <a:lnTo>
                  <a:pt x="390055" y="551421"/>
                </a:lnTo>
                <a:lnTo>
                  <a:pt x="384352" y="556501"/>
                </a:lnTo>
                <a:lnTo>
                  <a:pt x="382117" y="557771"/>
                </a:lnTo>
                <a:lnTo>
                  <a:pt x="372618" y="561581"/>
                </a:lnTo>
                <a:lnTo>
                  <a:pt x="365607" y="565391"/>
                </a:lnTo>
                <a:lnTo>
                  <a:pt x="340017" y="565391"/>
                </a:lnTo>
                <a:lnTo>
                  <a:pt x="338670" y="562851"/>
                </a:lnTo>
                <a:lnTo>
                  <a:pt x="338315" y="552691"/>
                </a:lnTo>
                <a:lnTo>
                  <a:pt x="339267" y="543801"/>
                </a:lnTo>
                <a:lnTo>
                  <a:pt x="339166" y="538721"/>
                </a:lnTo>
                <a:lnTo>
                  <a:pt x="339051" y="536181"/>
                </a:lnTo>
                <a:lnTo>
                  <a:pt x="338455" y="527291"/>
                </a:lnTo>
                <a:lnTo>
                  <a:pt x="339509" y="522211"/>
                </a:lnTo>
                <a:lnTo>
                  <a:pt x="340182" y="514591"/>
                </a:lnTo>
                <a:lnTo>
                  <a:pt x="340321" y="512051"/>
                </a:lnTo>
                <a:lnTo>
                  <a:pt x="340575" y="508241"/>
                </a:lnTo>
                <a:lnTo>
                  <a:pt x="343420" y="476491"/>
                </a:lnTo>
                <a:lnTo>
                  <a:pt x="344360" y="465061"/>
                </a:lnTo>
                <a:lnTo>
                  <a:pt x="344182" y="461251"/>
                </a:lnTo>
                <a:lnTo>
                  <a:pt x="344716" y="448551"/>
                </a:lnTo>
                <a:lnTo>
                  <a:pt x="345262" y="440931"/>
                </a:lnTo>
                <a:lnTo>
                  <a:pt x="345719" y="426961"/>
                </a:lnTo>
                <a:lnTo>
                  <a:pt x="345452" y="420611"/>
                </a:lnTo>
                <a:lnTo>
                  <a:pt x="345782" y="409181"/>
                </a:lnTo>
                <a:lnTo>
                  <a:pt x="346735" y="393941"/>
                </a:lnTo>
                <a:lnTo>
                  <a:pt x="347408" y="390131"/>
                </a:lnTo>
                <a:lnTo>
                  <a:pt x="348145" y="387591"/>
                </a:lnTo>
                <a:lnTo>
                  <a:pt x="348729" y="385051"/>
                </a:lnTo>
                <a:lnTo>
                  <a:pt x="353314" y="390131"/>
                </a:lnTo>
                <a:lnTo>
                  <a:pt x="353568" y="396481"/>
                </a:lnTo>
                <a:lnTo>
                  <a:pt x="354926" y="402831"/>
                </a:lnTo>
                <a:lnTo>
                  <a:pt x="359219" y="419341"/>
                </a:lnTo>
                <a:lnTo>
                  <a:pt x="366001" y="447281"/>
                </a:lnTo>
                <a:lnTo>
                  <a:pt x="372719" y="473951"/>
                </a:lnTo>
                <a:lnTo>
                  <a:pt x="376745" y="490461"/>
                </a:lnTo>
                <a:lnTo>
                  <a:pt x="378231" y="498081"/>
                </a:lnTo>
                <a:lnTo>
                  <a:pt x="379666" y="504431"/>
                </a:lnTo>
                <a:lnTo>
                  <a:pt x="381139" y="512051"/>
                </a:lnTo>
                <a:lnTo>
                  <a:pt x="382752" y="518401"/>
                </a:lnTo>
                <a:lnTo>
                  <a:pt x="384530" y="526021"/>
                </a:lnTo>
                <a:lnTo>
                  <a:pt x="390918" y="543801"/>
                </a:lnTo>
                <a:lnTo>
                  <a:pt x="390918" y="498983"/>
                </a:lnTo>
                <a:lnTo>
                  <a:pt x="389458" y="489191"/>
                </a:lnTo>
                <a:lnTo>
                  <a:pt x="381787" y="426961"/>
                </a:lnTo>
                <a:lnTo>
                  <a:pt x="376872" y="385051"/>
                </a:lnTo>
                <a:lnTo>
                  <a:pt x="370852" y="332981"/>
                </a:lnTo>
                <a:lnTo>
                  <a:pt x="367868" y="288531"/>
                </a:lnTo>
                <a:lnTo>
                  <a:pt x="367499" y="259321"/>
                </a:lnTo>
                <a:lnTo>
                  <a:pt x="367372" y="247891"/>
                </a:lnTo>
                <a:lnTo>
                  <a:pt x="366674" y="245351"/>
                </a:lnTo>
                <a:lnTo>
                  <a:pt x="367868" y="235191"/>
                </a:lnTo>
                <a:lnTo>
                  <a:pt x="368833" y="228841"/>
                </a:lnTo>
                <a:lnTo>
                  <a:pt x="369430" y="226301"/>
                </a:lnTo>
                <a:lnTo>
                  <a:pt x="370319" y="222491"/>
                </a:lnTo>
                <a:lnTo>
                  <a:pt x="372097" y="214871"/>
                </a:lnTo>
                <a:lnTo>
                  <a:pt x="376123" y="207251"/>
                </a:lnTo>
                <a:lnTo>
                  <a:pt x="389216" y="199631"/>
                </a:lnTo>
                <a:lnTo>
                  <a:pt x="396024" y="197091"/>
                </a:lnTo>
                <a:lnTo>
                  <a:pt x="404291" y="192011"/>
                </a:lnTo>
                <a:lnTo>
                  <a:pt x="406234" y="192011"/>
                </a:lnTo>
                <a:lnTo>
                  <a:pt x="409587" y="188201"/>
                </a:lnTo>
                <a:lnTo>
                  <a:pt x="412661" y="188201"/>
                </a:lnTo>
                <a:lnTo>
                  <a:pt x="412965" y="184391"/>
                </a:lnTo>
                <a:lnTo>
                  <a:pt x="409600" y="181851"/>
                </a:lnTo>
                <a:lnTo>
                  <a:pt x="408736" y="181851"/>
                </a:lnTo>
                <a:lnTo>
                  <a:pt x="405866" y="183121"/>
                </a:lnTo>
                <a:lnTo>
                  <a:pt x="399300" y="186931"/>
                </a:lnTo>
                <a:lnTo>
                  <a:pt x="392468" y="190741"/>
                </a:lnTo>
                <a:lnTo>
                  <a:pt x="378320" y="195821"/>
                </a:lnTo>
                <a:lnTo>
                  <a:pt x="374713" y="195821"/>
                </a:lnTo>
                <a:lnTo>
                  <a:pt x="370700" y="197091"/>
                </a:lnTo>
                <a:lnTo>
                  <a:pt x="358609" y="195821"/>
                </a:lnTo>
                <a:lnTo>
                  <a:pt x="350304" y="194551"/>
                </a:lnTo>
                <a:lnTo>
                  <a:pt x="340283" y="193281"/>
                </a:lnTo>
                <a:lnTo>
                  <a:pt x="338632" y="192011"/>
                </a:lnTo>
                <a:lnTo>
                  <a:pt x="337350" y="192011"/>
                </a:lnTo>
                <a:lnTo>
                  <a:pt x="336359" y="188201"/>
                </a:lnTo>
                <a:lnTo>
                  <a:pt x="337947" y="184391"/>
                </a:lnTo>
                <a:lnTo>
                  <a:pt x="341960" y="172961"/>
                </a:lnTo>
                <a:lnTo>
                  <a:pt x="343154" y="165341"/>
                </a:lnTo>
                <a:lnTo>
                  <a:pt x="342646" y="162242"/>
                </a:lnTo>
                <a:lnTo>
                  <a:pt x="342976" y="162013"/>
                </a:lnTo>
                <a:lnTo>
                  <a:pt x="343319" y="161671"/>
                </a:lnTo>
                <a:lnTo>
                  <a:pt x="343573" y="161226"/>
                </a:lnTo>
                <a:lnTo>
                  <a:pt x="343852" y="162204"/>
                </a:lnTo>
                <a:lnTo>
                  <a:pt x="343941" y="162420"/>
                </a:lnTo>
                <a:lnTo>
                  <a:pt x="344817" y="163385"/>
                </a:lnTo>
                <a:lnTo>
                  <a:pt x="346278" y="162547"/>
                </a:lnTo>
                <a:lnTo>
                  <a:pt x="346646" y="161226"/>
                </a:lnTo>
                <a:lnTo>
                  <a:pt x="346875" y="160413"/>
                </a:lnTo>
                <a:lnTo>
                  <a:pt x="346951" y="159740"/>
                </a:lnTo>
                <a:lnTo>
                  <a:pt x="346989" y="159194"/>
                </a:lnTo>
                <a:lnTo>
                  <a:pt x="347002" y="158851"/>
                </a:lnTo>
                <a:lnTo>
                  <a:pt x="347002" y="158470"/>
                </a:lnTo>
                <a:lnTo>
                  <a:pt x="347002" y="158254"/>
                </a:lnTo>
                <a:lnTo>
                  <a:pt x="347662" y="157988"/>
                </a:lnTo>
                <a:lnTo>
                  <a:pt x="348183" y="157467"/>
                </a:lnTo>
                <a:lnTo>
                  <a:pt x="348208" y="156743"/>
                </a:lnTo>
                <a:lnTo>
                  <a:pt x="348234" y="156032"/>
                </a:lnTo>
                <a:lnTo>
                  <a:pt x="348157" y="155587"/>
                </a:lnTo>
                <a:lnTo>
                  <a:pt x="347967" y="155143"/>
                </a:lnTo>
                <a:lnTo>
                  <a:pt x="347751" y="154609"/>
                </a:lnTo>
                <a:lnTo>
                  <a:pt x="347421" y="153746"/>
                </a:lnTo>
                <a:lnTo>
                  <a:pt x="347357" y="153581"/>
                </a:lnTo>
                <a:lnTo>
                  <a:pt x="347294" y="153441"/>
                </a:lnTo>
                <a:lnTo>
                  <a:pt x="347065" y="152946"/>
                </a:lnTo>
                <a:lnTo>
                  <a:pt x="346938" y="152730"/>
                </a:lnTo>
                <a:lnTo>
                  <a:pt x="346722" y="152387"/>
                </a:lnTo>
                <a:lnTo>
                  <a:pt x="346189" y="151485"/>
                </a:lnTo>
                <a:lnTo>
                  <a:pt x="345821" y="151091"/>
                </a:lnTo>
                <a:lnTo>
                  <a:pt x="345554" y="150812"/>
                </a:lnTo>
                <a:lnTo>
                  <a:pt x="344957" y="150456"/>
                </a:lnTo>
                <a:lnTo>
                  <a:pt x="344881" y="149542"/>
                </a:lnTo>
                <a:lnTo>
                  <a:pt x="344817" y="148907"/>
                </a:lnTo>
                <a:lnTo>
                  <a:pt x="344665" y="148424"/>
                </a:lnTo>
                <a:lnTo>
                  <a:pt x="344665" y="156032"/>
                </a:lnTo>
                <a:lnTo>
                  <a:pt x="344449" y="156006"/>
                </a:lnTo>
                <a:lnTo>
                  <a:pt x="344449" y="158546"/>
                </a:lnTo>
                <a:lnTo>
                  <a:pt x="344144" y="158724"/>
                </a:lnTo>
                <a:lnTo>
                  <a:pt x="344017" y="158851"/>
                </a:lnTo>
                <a:lnTo>
                  <a:pt x="343979" y="158470"/>
                </a:lnTo>
                <a:lnTo>
                  <a:pt x="344449" y="158546"/>
                </a:lnTo>
                <a:lnTo>
                  <a:pt x="344449" y="156006"/>
                </a:lnTo>
                <a:lnTo>
                  <a:pt x="344284" y="155981"/>
                </a:lnTo>
                <a:lnTo>
                  <a:pt x="343979" y="155892"/>
                </a:lnTo>
                <a:lnTo>
                  <a:pt x="344195" y="155397"/>
                </a:lnTo>
                <a:lnTo>
                  <a:pt x="344335" y="155143"/>
                </a:lnTo>
                <a:lnTo>
                  <a:pt x="344525" y="155587"/>
                </a:lnTo>
                <a:lnTo>
                  <a:pt x="344665" y="156032"/>
                </a:lnTo>
                <a:lnTo>
                  <a:pt x="344665" y="148424"/>
                </a:lnTo>
                <a:lnTo>
                  <a:pt x="343827" y="146773"/>
                </a:lnTo>
                <a:lnTo>
                  <a:pt x="343738" y="145275"/>
                </a:lnTo>
                <a:lnTo>
                  <a:pt x="343509" y="144767"/>
                </a:lnTo>
                <a:lnTo>
                  <a:pt x="342836" y="143281"/>
                </a:lnTo>
                <a:lnTo>
                  <a:pt x="342836" y="149542"/>
                </a:lnTo>
                <a:lnTo>
                  <a:pt x="342823" y="150050"/>
                </a:lnTo>
                <a:lnTo>
                  <a:pt x="342290" y="150215"/>
                </a:lnTo>
                <a:lnTo>
                  <a:pt x="341807" y="150558"/>
                </a:lnTo>
                <a:lnTo>
                  <a:pt x="341757" y="156743"/>
                </a:lnTo>
                <a:lnTo>
                  <a:pt x="341287" y="153797"/>
                </a:lnTo>
                <a:lnTo>
                  <a:pt x="341439" y="154266"/>
                </a:lnTo>
                <a:lnTo>
                  <a:pt x="341757" y="156743"/>
                </a:lnTo>
                <a:lnTo>
                  <a:pt x="341757" y="150660"/>
                </a:lnTo>
                <a:lnTo>
                  <a:pt x="341528" y="151091"/>
                </a:lnTo>
                <a:lnTo>
                  <a:pt x="340474" y="150888"/>
                </a:lnTo>
                <a:lnTo>
                  <a:pt x="340309" y="151053"/>
                </a:lnTo>
                <a:lnTo>
                  <a:pt x="339229" y="148869"/>
                </a:lnTo>
                <a:lnTo>
                  <a:pt x="339344" y="148475"/>
                </a:lnTo>
                <a:lnTo>
                  <a:pt x="339090" y="147815"/>
                </a:lnTo>
                <a:lnTo>
                  <a:pt x="338899" y="147662"/>
                </a:lnTo>
                <a:lnTo>
                  <a:pt x="338607" y="147421"/>
                </a:lnTo>
                <a:lnTo>
                  <a:pt x="339458" y="146964"/>
                </a:lnTo>
                <a:lnTo>
                  <a:pt x="339902" y="146773"/>
                </a:lnTo>
                <a:lnTo>
                  <a:pt x="339737" y="147129"/>
                </a:lnTo>
                <a:lnTo>
                  <a:pt x="339648" y="147815"/>
                </a:lnTo>
                <a:lnTo>
                  <a:pt x="340017" y="149834"/>
                </a:lnTo>
                <a:lnTo>
                  <a:pt x="341604" y="150456"/>
                </a:lnTo>
                <a:lnTo>
                  <a:pt x="342722" y="149656"/>
                </a:lnTo>
                <a:lnTo>
                  <a:pt x="342836" y="143281"/>
                </a:lnTo>
                <a:lnTo>
                  <a:pt x="341452" y="143560"/>
                </a:lnTo>
                <a:lnTo>
                  <a:pt x="341452" y="147523"/>
                </a:lnTo>
                <a:lnTo>
                  <a:pt x="341452" y="143560"/>
                </a:lnTo>
                <a:lnTo>
                  <a:pt x="341198" y="143611"/>
                </a:lnTo>
                <a:lnTo>
                  <a:pt x="339432" y="144221"/>
                </a:lnTo>
                <a:lnTo>
                  <a:pt x="338836" y="144475"/>
                </a:lnTo>
                <a:lnTo>
                  <a:pt x="338251" y="144767"/>
                </a:lnTo>
                <a:lnTo>
                  <a:pt x="338353" y="143357"/>
                </a:lnTo>
                <a:lnTo>
                  <a:pt x="338416" y="141262"/>
                </a:lnTo>
                <a:lnTo>
                  <a:pt x="338086" y="140576"/>
                </a:lnTo>
                <a:lnTo>
                  <a:pt x="336283" y="140030"/>
                </a:lnTo>
                <a:lnTo>
                  <a:pt x="336283" y="143357"/>
                </a:lnTo>
                <a:lnTo>
                  <a:pt x="336156" y="144767"/>
                </a:lnTo>
                <a:lnTo>
                  <a:pt x="336042" y="145516"/>
                </a:lnTo>
                <a:lnTo>
                  <a:pt x="335343" y="144780"/>
                </a:lnTo>
                <a:lnTo>
                  <a:pt x="335800" y="143954"/>
                </a:lnTo>
                <a:lnTo>
                  <a:pt x="336283" y="143357"/>
                </a:lnTo>
                <a:lnTo>
                  <a:pt x="336283" y="140030"/>
                </a:lnTo>
                <a:lnTo>
                  <a:pt x="335673" y="139839"/>
                </a:lnTo>
                <a:lnTo>
                  <a:pt x="334505" y="141668"/>
                </a:lnTo>
                <a:lnTo>
                  <a:pt x="333717" y="143065"/>
                </a:lnTo>
                <a:lnTo>
                  <a:pt x="333171" y="142481"/>
                </a:lnTo>
                <a:lnTo>
                  <a:pt x="331343" y="142481"/>
                </a:lnTo>
                <a:lnTo>
                  <a:pt x="331343" y="479031"/>
                </a:lnTo>
                <a:lnTo>
                  <a:pt x="331038" y="485381"/>
                </a:lnTo>
                <a:lnTo>
                  <a:pt x="330301" y="509511"/>
                </a:lnTo>
                <a:lnTo>
                  <a:pt x="328930" y="539991"/>
                </a:lnTo>
                <a:lnTo>
                  <a:pt x="327837" y="552691"/>
                </a:lnTo>
                <a:lnTo>
                  <a:pt x="326644" y="559041"/>
                </a:lnTo>
                <a:lnTo>
                  <a:pt x="324827" y="570471"/>
                </a:lnTo>
                <a:lnTo>
                  <a:pt x="320255" y="574281"/>
                </a:lnTo>
                <a:lnTo>
                  <a:pt x="309321" y="575551"/>
                </a:lnTo>
                <a:lnTo>
                  <a:pt x="303479" y="576821"/>
                </a:lnTo>
                <a:lnTo>
                  <a:pt x="285127" y="576821"/>
                </a:lnTo>
                <a:lnTo>
                  <a:pt x="275018" y="574281"/>
                </a:lnTo>
                <a:lnTo>
                  <a:pt x="262661" y="536181"/>
                </a:lnTo>
                <a:lnTo>
                  <a:pt x="262216" y="531101"/>
                </a:lnTo>
                <a:lnTo>
                  <a:pt x="261124" y="526021"/>
                </a:lnTo>
                <a:lnTo>
                  <a:pt x="260451" y="519671"/>
                </a:lnTo>
                <a:lnTo>
                  <a:pt x="259651" y="513321"/>
                </a:lnTo>
                <a:lnTo>
                  <a:pt x="259448" y="511683"/>
                </a:lnTo>
                <a:lnTo>
                  <a:pt x="259448" y="556501"/>
                </a:lnTo>
                <a:lnTo>
                  <a:pt x="259321" y="560311"/>
                </a:lnTo>
                <a:lnTo>
                  <a:pt x="255054" y="569201"/>
                </a:lnTo>
                <a:lnTo>
                  <a:pt x="253225" y="570471"/>
                </a:lnTo>
                <a:lnTo>
                  <a:pt x="248107" y="570471"/>
                </a:lnTo>
                <a:lnTo>
                  <a:pt x="216128" y="555231"/>
                </a:lnTo>
                <a:lnTo>
                  <a:pt x="215404" y="552691"/>
                </a:lnTo>
                <a:lnTo>
                  <a:pt x="214807" y="548881"/>
                </a:lnTo>
                <a:lnTo>
                  <a:pt x="214833" y="538721"/>
                </a:lnTo>
                <a:lnTo>
                  <a:pt x="215531" y="531101"/>
                </a:lnTo>
                <a:lnTo>
                  <a:pt x="216623" y="523481"/>
                </a:lnTo>
                <a:lnTo>
                  <a:pt x="219506" y="506971"/>
                </a:lnTo>
                <a:lnTo>
                  <a:pt x="220789" y="499351"/>
                </a:lnTo>
                <a:lnTo>
                  <a:pt x="222821" y="489191"/>
                </a:lnTo>
                <a:lnTo>
                  <a:pt x="223850" y="486651"/>
                </a:lnTo>
                <a:lnTo>
                  <a:pt x="224790" y="482841"/>
                </a:lnTo>
                <a:lnTo>
                  <a:pt x="230416" y="484111"/>
                </a:lnTo>
                <a:lnTo>
                  <a:pt x="241630" y="484111"/>
                </a:lnTo>
                <a:lnTo>
                  <a:pt x="242811" y="485381"/>
                </a:lnTo>
                <a:lnTo>
                  <a:pt x="243852" y="487921"/>
                </a:lnTo>
                <a:lnTo>
                  <a:pt x="243928" y="489191"/>
                </a:lnTo>
                <a:lnTo>
                  <a:pt x="244741" y="494271"/>
                </a:lnTo>
                <a:lnTo>
                  <a:pt x="245059" y="498081"/>
                </a:lnTo>
                <a:lnTo>
                  <a:pt x="247599" y="508241"/>
                </a:lnTo>
                <a:lnTo>
                  <a:pt x="249682" y="514591"/>
                </a:lnTo>
                <a:lnTo>
                  <a:pt x="251421" y="522211"/>
                </a:lnTo>
                <a:lnTo>
                  <a:pt x="253212" y="529831"/>
                </a:lnTo>
                <a:lnTo>
                  <a:pt x="254952" y="536181"/>
                </a:lnTo>
                <a:lnTo>
                  <a:pt x="259448" y="556501"/>
                </a:lnTo>
                <a:lnTo>
                  <a:pt x="259448" y="511683"/>
                </a:lnTo>
                <a:lnTo>
                  <a:pt x="258864" y="506971"/>
                </a:lnTo>
                <a:lnTo>
                  <a:pt x="258292" y="500621"/>
                </a:lnTo>
                <a:lnTo>
                  <a:pt x="258216" y="496811"/>
                </a:lnTo>
                <a:lnTo>
                  <a:pt x="258165" y="490461"/>
                </a:lnTo>
                <a:lnTo>
                  <a:pt x="257657" y="487921"/>
                </a:lnTo>
                <a:lnTo>
                  <a:pt x="257289" y="485381"/>
                </a:lnTo>
                <a:lnTo>
                  <a:pt x="260134" y="485381"/>
                </a:lnTo>
                <a:lnTo>
                  <a:pt x="263779" y="487921"/>
                </a:lnTo>
                <a:lnTo>
                  <a:pt x="265595" y="486651"/>
                </a:lnTo>
                <a:lnTo>
                  <a:pt x="265607" y="485381"/>
                </a:lnTo>
                <a:lnTo>
                  <a:pt x="265709" y="473951"/>
                </a:lnTo>
                <a:lnTo>
                  <a:pt x="265874" y="467601"/>
                </a:lnTo>
                <a:lnTo>
                  <a:pt x="265976" y="461251"/>
                </a:lnTo>
                <a:lnTo>
                  <a:pt x="265938" y="456171"/>
                </a:lnTo>
                <a:lnTo>
                  <a:pt x="265607" y="438391"/>
                </a:lnTo>
                <a:lnTo>
                  <a:pt x="264909" y="377431"/>
                </a:lnTo>
                <a:lnTo>
                  <a:pt x="263017" y="332981"/>
                </a:lnTo>
                <a:lnTo>
                  <a:pt x="261239" y="319011"/>
                </a:lnTo>
                <a:lnTo>
                  <a:pt x="261734" y="313931"/>
                </a:lnTo>
                <a:lnTo>
                  <a:pt x="260756" y="301231"/>
                </a:lnTo>
                <a:lnTo>
                  <a:pt x="259803" y="292341"/>
                </a:lnTo>
                <a:lnTo>
                  <a:pt x="258902" y="280911"/>
                </a:lnTo>
                <a:lnTo>
                  <a:pt x="259181" y="277101"/>
                </a:lnTo>
                <a:lnTo>
                  <a:pt x="258584" y="265671"/>
                </a:lnTo>
                <a:lnTo>
                  <a:pt x="257759" y="256781"/>
                </a:lnTo>
                <a:lnTo>
                  <a:pt x="257632" y="244081"/>
                </a:lnTo>
                <a:lnTo>
                  <a:pt x="258546" y="240271"/>
                </a:lnTo>
                <a:lnTo>
                  <a:pt x="262470" y="232651"/>
                </a:lnTo>
                <a:lnTo>
                  <a:pt x="265315" y="231381"/>
                </a:lnTo>
                <a:lnTo>
                  <a:pt x="276783" y="230111"/>
                </a:lnTo>
                <a:lnTo>
                  <a:pt x="285013" y="228841"/>
                </a:lnTo>
                <a:lnTo>
                  <a:pt x="297764" y="227571"/>
                </a:lnTo>
                <a:lnTo>
                  <a:pt x="302298" y="226301"/>
                </a:lnTo>
                <a:lnTo>
                  <a:pt x="312674" y="226301"/>
                </a:lnTo>
                <a:lnTo>
                  <a:pt x="315836" y="232651"/>
                </a:lnTo>
                <a:lnTo>
                  <a:pt x="317652" y="235191"/>
                </a:lnTo>
                <a:lnTo>
                  <a:pt x="318528" y="237731"/>
                </a:lnTo>
                <a:lnTo>
                  <a:pt x="328396" y="280911"/>
                </a:lnTo>
                <a:lnTo>
                  <a:pt x="331216" y="319011"/>
                </a:lnTo>
                <a:lnTo>
                  <a:pt x="331330" y="345681"/>
                </a:lnTo>
                <a:lnTo>
                  <a:pt x="331050" y="359651"/>
                </a:lnTo>
                <a:lnTo>
                  <a:pt x="331012" y="393941"/>
                </a:lnTo>
                <a:lnTo>
                  <a:pt x="331241" y="438391"/>
                </a:lnTo>
                <a:lnTo>
                  <a:pt x="331343" y="479031"/>
                </a:lnTo>
                <a:lnTo>
                  <a:pt x="331343" y="142481"/>
                </a:lnTo>
                <a:lnTo>
                  <a:pt x="328942" y="142481"/>
                </a:lnTo>
                <a:lnTo>
                  <a:pt x="318160" y="141211"/>
                </a:lnTo>
                <a:lnTo>
                  <a:pt x="314134" y="144373"/>
                </a:lnTo>
                <a:lnTo>
                  <a:pt x="312788" y="143852"/>
                </a:lnTo>
                <a:lnTo>
                  <a:pt x="310286" y="143903"/>
                </a:lnTo>
                <a:lnTo>
                  <a:pt x="309054" y="144119"/>
                </a:lnTo>
                <a:lnTo>
                  <a:pt x="307924" y="144703"/>
                </a:lnTo>
                <a:lnTo>
                  <a:pt x="307454" y="144792"/>
                </a:lnTo>
                <a:lnTo>
                  <a:pt x="307009" y="144970"/>
                </a:lnTo>
                <a:lnTo>
                  <a:pt x="306590" y="145288"/>
                </a:lnTo>
                <a:lnTo>
                  <a:pt x="306705" y="144360"/>
                </a:lnTo>
                <a:lnTo>
                  <a:pt x="306666" y="143852"/>
                </a:lnTo>
                <a:lnTo>
                  <a:pt x="306324" y="142798"/>
                </a:lnTo>
                <a:lnTo>
                  <a:pt x="304647" y="142989"/>
                </a:lnTo>
                <a:lnTo>
                  <a:pt x="303250" y="144703"/>
                </a:lnTo>
                <a:lnTo>
                  <a:pt x="302869" y="145338"/>
                </a:lnTo>
                <a:lnTo>
                  <a:pt x="302437" y="146189"/>
                </a:lnTo>
                <a:lnTo>
                  <a:pt x="302260" y="146608"/>
                </a:lnTo>
                <a:lnTo>
                  <a:pt x="311619" y="146608"/>
                </a:lnTo>
                <a:lnTo>
                  <a:pt x="311607" y="146405"/>
                </a:lnTo>
                <a:lnTo>
                  <a:pt x="311924" y="146418"/>
                </a:lnTo>
                <a:lnTo>
                  <a:pt x="311594" y="146850"/>
                </a:lnTo>
                <a:lnTo>
                  <a:pt x="311619" y="146621"/>
                </a:lnTo>
                <a:lnTo>
                  <a:pt x="307886" y="146621"/>
                </a:lnTo>
                <a:lnTo>
                  <a:pt x="307886" y="147459"/>
                </a:lnTo>
                <a:lnTo>
                  <a:pt x="307809" y="148031"/>
                </a:lnTo>
                <a:lnTo>
                  <a:pt x="307581" y="147853"/>
                </a:lnTo>
                <a:lnTo>
                  <a:pt x="307733" y="147637"/>
                </a:lnTo>
                <a:lnTo>
                  <a:pt x="307886" y="147459"/>
                </a:lnTo>
                <a:lnTo>
                  <a:pt x="307886" y="146621"/>
                </a:lnTo>
                <a:lnTo>
                  <a:pt x="307136" y="146621"/>
                </a:lnTo>
                <a:lnTo>
                  <a:pt x="307136" y="150507"/>
                </a:lnTo>
                <a:lnTo>
                  <a:pt x="306717" y="151472"/>
                </a:lnTo>
                <a:lnTo>
                  <a:pt x="306006" y="152666"/>
                </a:lnTo>
                <a:lnTo>
                  <a:pt x="305663" y="153035"/>
                </a:lnTo>
                <a:lnTo>
                  <a:pt x="305727" y="152628"/>
                </a:lnTo>
                <a:lnTo>
                  <a:pt x="306120" y="151206"/>
                </a:lnTo>
                <a:lnTo>
                  <a:pt x="306324" y="150545"/>
                </a:lnTo>
                <a:lnTo>
                  <a:pt x="306451" y="150114"/>
                </a:lnTo>
                <a:lnTo>
                  <a:pt x="306666" y="150279"/>
                </a:lnTo>
                <a:lnTo>
                  <a:pt x="306895" y="150406"/>
                </a:lnTo>
                <a:lnTo>
                  <a:pt x="307136" y="150507"/>
                </a:lnTo>
                <a:lnTo>
                  <a:pt x="307136" y="146621"/>
                </a:lnTo>
                <a:lnTo>
                  <a:pt x="305485" y="146621"/>
                </a:lnTo>
                <a:lnTo>
                  <a:pt x="305485" y="153174"/>
                </a:lnTo>
                <a:lnTo>
                  <a:pt x="305485" y="146621"/>
                </a:lnTo>
                <a:lnTo>
                  <a:pt x="305396" y="155956"/>
                </a:lnTo>
                <a:lnTo>
                  <a:pt x="305308" y="159943"/>
                </a:lnTo>
                <a:lnTo>
                  <a:pt x="304647" y="159994"/>
                </a:lnTo>
                <a:lnTo>
                  <a:pt x="304177" y="159994"/>
                </a:lnTo>
                <a:lnTo>
                  <a:pt x="304520" y="159689"/>
                </a:lnTo>
                <a:lnTo>
                  <a:pt x="304800" y="159258"/>
                </a:lnTo>
                <a:lnTo>
                  <a:pt x="304927" y="158686"/>
                </a:lnTo>
                <a:lnTo>
                  <a:pt x="305295" y="157137"/>
                </a:lnTo>
                <a:lnTo>
                  <a:pt x="304419" y="156273"/>
                </a:lnTo>
                <a:lnTo>
                  <a:pt x="304088" y="155943"/>
                </a:lnTo>
                <a:lnTo>
                  <a:pt x="303072" y="156146"/>
                </a:lnTo>
                <a:lnTo>
                  <a:pt x="303072" y="158661"/>
                </a:lnTo>
                <a:lnTo>
                  <a:pt x="303072" y="156146"/>
                </a:lnTo>
                <a:lnTo>
                  <a:pt x="302818" y="156197"/>
                </a:lnTo>
                <a:lnTo>
                  <a:pt x="302590" y="156273"/>
                </a:lnTo>
                <a:lnTo>
                  <a:pt x="302806" y="155816"/>
                </a:lnTo>
                <a:lnTo>
                  <a:pt x="303352" y="155879"/>
                </a:lnTo>
                <a:lnTo>
                  <a:pt x="303644" y="155816"/>
                </a:lnTo>
                <a:lnTo>
                  <a:pt x="303949" y="155752"/>
                </a:lnTo>
                <a:lnTo>
                  <a:pt x="304406" y="155384"/>
                </a:lnTo>
                <a:lnTo>
                  <a:pt x="305295" y="155994"/>
                </a:lnTo>
                <a:lnTo>
                  <a:pt x="305396" y="146621"/>
                </a:lnTo>
                <a:lnTo>
                  <a:pt x="305244" y="146621"/>
                </a:lnTo>
                <a:lnTo>
                  <a:pt x="305244" y="147269"/>
                </a:lnTo>
                <a:lnTo>
                  <a:pt x="305104" y="147637"/>
                </a:lnTo>
                <a:lnTo>
                  <a:pt x="304711" y="147383"/>
                </a:lnTo>
                <a:lnTo>
                  <a:pt x="304888" y="147383"/>
                </a:lnTo>
                <a:lnTo>
                  <a:pt x="305066" y="147345"/>
                </a:lnTo>
                <a:lnTo>
                  <a:pt x="305244" y="147269"/>
                </a:lnTo>
                <a:lnTo>
                  <a:pt x="305244" y="146621"/>
                </a:lnTo>
                <a:lnTo>
                  <a:pt x="303961" y="146621"/>
                </a:lnTo>
                <a:lnTo>
                  <a:pt x="303961" y="150114"/>
                </a:lnTo>
                <a:lnTo>
                  <a:pt x="303517" y="150507"/>
                </a:lnTo>
                <a:lnTo>
                  <a:pt x="303517" y="151206"/>
                </a:lnTo>
                <a:lnTo>
                  <a:pt x="303517" y="150507"/>
                </a:lnTo>
                <a:lnTo>
                  <a:pt x="303517" y="149593"/>
                </a:lnTo>
                <a:lnTo>
                  <a:pt x="303834" y="149796"/>
                </a:lnTo>
                <a:lnTo>
                  <a:pt x="303961" y="150114"/>
                </a:lnTo>
                <a:lnTo>
                  <a:pt x="303961" y="146621"/>
                </a:lnTo>
                <a:lnTo>
                  <a:pt x="302260" y="146621"/>
                </a:lnTo>
                <a:lnTo>
                  <a:pt x="301510" y="146621"/>
                </a:lnTo>
                <a:lnTo>
                  <a:pt x="300863" y="146875"/>
                </a:lnTo>
                <a:lnTo>
                  <a:pt x="300139" y="148386"/>
                </a:lnTo>
                <a:lnTo>
                  <a:pt x="300126" y="151904"/>
                </a:lnTo>
                <a:lnTo>
                  <a:pt x="300253" y="152831"/>
                </a:lnTo>
                <a:lnTo>
                  <a:pt x="300367" y="153377"/>
                </a:lnTo>
                <a:lnTo>
                  <a:pt x="300609" y="154025"/>
                </a:lnTo>
                <a:lnTo>
                  <a:pt x="301091" y="154686"/>
                </a:lnTo>
                <a:lnTo>
                  <a:pt x="300761" y="155333"/>
                </a:lnTo>
                <a:lnTo>
                  <a:pt x="300558" y="155943"/>
                </a:lnTo>
                <a:lnTo>
                  <a:pt x="300443" y="157911"/>
                </a:lnTo>
                <a:lnTo>
                  <a:pt x="300570" y="158407"/>
                </a:lnTo>
                <a:lnTo>
                  <a:pt x="300278" y="158940"/>
                </a:lnTo>
                <a:lnTo>
                  <a:pt x="300151" y="159258"/>
                </a:lnTo>
                <a:lnTo>
                  <a:pt x="300075" y="162052"/>
                </a:lnTo>
                <a:lnTo>
                  <a:pt x="301713" y="162369"/>
                </a:lnTo>
                <a:lnTo>
                  <a:pt x="303580" y="162521"/>
                </a:lnTo>
                <a:lnTo>
                  <a:pt x="304228" y="162521"/>
                </a:lnTo>
                <a:lnTo>
                  <a:pt x="304888" y="162483"/>
                </a:lnTo>
                <a:lnTo>
                  <a:pt x="304355" y="163461"/>
                </a:lnTo>
                <a:lnTo>
                  <a:pt x="303809" y="164579"/>
                </a:lnTo>
                <a:lnTo>
                  <a:pt x="303326" y="165646"/>
                </a:lnTo>
                <a:lnTo>
                  <a:pt x="303352" y="166408"/>
                </a:lnTo>
                <a:lnTo>
                  <a:pt x="305142" y="167932"/>
                </a:lnTo>
                <a:lnTo>
                  <a:pt x="305054" y="172961"/>
                </a:lnTo>
                <a:lnTo>
                  <a:pt x="310362" y="180581"/>
                </a:lnTo>
                <a:lnTo>
                  <a:pt x="310705" y="181851"/>
                </a:lnTo>
                <a:lnTo>
                  <a:pt x="313728" y="186931"/>
                </a:lnTo>
                <a:lnTo>
                  <a:pt x="316039" y="190741"/>
                </a:lnTo>
                <a:lnTo>
                  <a:pt x="323215" y="194551"/>
                </a:lnTo>
                <a:lnTo>
                  <a:pt x="323392" y="195821"/>
                </a:lnTo>
                <a:lnTo>
                  <a:pt x="319900" y="200901"/>
                </a:lnTo>
                <a:lnTo>
                  <a:pt x="307517" y="209791"/>
                </a:lnTo>
                <a:lnTo>
                  <a:pt x="301840" y="214871"/>
                </a:lnTo>
                <a:lnTo>
                  <a:pt x="292163" y="221221"/>
                </a:lnTo>
                <a:lnTo>
                  <a:pt x="287312" y="222491"/>
                </a:lnTo>
                <a:lnTo>
                  <a:pt x="247675" y="208521"/>
                </a:lnTo>
                <a:lnTo>
                  <a:pt x="244716" y="208521"/>
                </a:lnTo>
                <a:lnTo>
                  <a:pt x="239255" y="204711"/>
                </a:lnTo>
                <a:lnTo>
                  <a:pt x="239179" y="203441"/>
                </a:lnTo>
                <a:lnTo>
                  <a:pt x="247650" y="193281"/>
                </a:lnTo>
                <a:lnTo>
                  <a:pt x="250431" y="194551"/>
                </a:lnTo>
                <a:lnTo>
                  <a:pt x="253085" y="194551"/>
                </a:lnTo>
                <a:lnTo>
                  <a:pt x="254355" y="193281"/>
                </a:lnTo>
                <a:lnTo>
                  <a:pt x="256882" y="190741"/>
                </a:lnTo>
                <a:lnTo>
                  <a:pt x="259232" y="184391"/>
                </a:lnTo>
                <a:lnTo>
                  <a:pt x="260172" y="181851"/>
                </a:lnTo>
                <a:lnTo>
                  <a:pt x="260642" y="180581"/>
                </a:lnTo>
                <a:lnTo>
                  <a:pt x="261112" y="179311"/>
                </a:lnTo>
                <a:lnTo>
                  <a:pt x="260959" y="178041"/>
                </a:lnTo>
                <a:lnTo>
                  <a:pt x="260159" y="171691"/>
                </a:lnTo>
                <a:lnTo>
                  <a:pt x="258495" y="165341"/>
                </a:lnTo>
                <a:lnTo>
                  <a:pt x="257238" y="162877"/>
                </a:lnTo>
                <a:lnTo>
                  <a:pt x="257238" y="178041"/>
                </a:lnTo>
                <a:lnTo>
                  <a:pt x="254254" y="177419"/>
                </a:lnTo>
                <a:lnTo>
                  <a:pt x="254254" y="183121"/>
                </a:lnTo>
                <a:lnTo>
                  <a:pt x="254050" y="183565"/>
                </a:lnTo>
                <a:lnTo>
                  <a:pt x="254050" y="188201"/>
                </a:lnTo>
                <a:lnTo>
                  <a:pt x="253466" y="188201"/>
                </a:lnTo>
                <a:lnTo>
                  <a:pt x="253212" y="189471"/>
                </a:lnTo>
                <a:lnTo>
                  <a:pt x="251904" y="190741"/>
                </a:lnTo>
                <a:lnTo>
                  <a:pt x="250037" y="190741"/>
                </a:lnTo>
                <a:lnTo>
                  <a:pt x="249897" y="189471"/>
                </a:lnTo>
                <a:lnTo>
                  <a:pt x="249567" y="189471"/>
                </a:lnTo>
                <a:lnTo>
                  <a:pt x="249783" y="186931"/>
                </a:lnTo>
                <a:lnTo>
                  <a:pt x="253047" y="186931"/>
                </a:lnTo>
                <a:lnTo>
                  <a:pt x="254050" y="188201"/>
                </a:lnTo>
                <a:lnTo>
                  <a:pt x="254050" y="183565"/>
                </a:lnTo>
                <a:lnTo>
                  <a:pt x="253657" y="184391"/>
                </a:lnTo>
                <a:lnTo>
                  <a:pt x="251066" y="183121"/>
                </a:lnTo>
                <a:lnTo>
                  <a:pt x="251587" y="181851"/>
                </a:lnTo>
                <a:lnTo>
                  <a:pt x="254254" y="183121"/>
                </a:lnTo>
                <a:lnTo>
                  <a:pt x="254254" y="177419"/>
                </a:lnTo>
                <a:lnTo>
                  <a:pt x="251218" y="176771"/>
                </a:lnTo>
                <a:lnTo>
                  <a:pt x="249809" y="172961"/>
                </a:lnTo>
                <a:lnTo>
                  <a:pt x="249326" y="171691"/>
                </a:lnTo>
                <a:lnTo>
                  <a:pt x="247916" y="167881"/>
                </a:lnTo>
                <a:lnTo>
                  <a:pt x="246964" y="165341"/>
                </a:lnTo>
                <a:lnTo>
                  <a:pt x="252247" y="170421"/>
                </a:lnTo>
                <a:lnTo>
                  <a:pt x="252018" y="171691"/>
                </a:lnTo>
                <a:lnTo>
                  <a:pt x="251129" y="174231"/>
                </a:lnTo>
                <a:lnTo>
                  <a:pt x="252907" y="175501"/>
                </a:lnTo>
                <a:lnTo>
                  <a:pt x="254825" y="175501"/>
                </a:lnTo>
                <a:lnTo>
                  <a:pt x="257009" y="176771"/>
                </a:lnTo>
                <a:lnTo>
                  <a:pt x="257238" y="178041"/>
                </a:lnTo>
                <a:lnTo>
                  <a:pt x="257238" y="162877"/>
                </a:lnTo>
                <a:lnTo>
                  <a:pt x="255231" y="158991"/>
                </a:lnTo>
                <a:lnTo>
                  <a:pt x="254025" y="157721"/>
                </a:lnTo>
                <a:lnTo>
                  <a:pt x="247040" y="155181"/>
                </a:lnTo>
                <a:lnTo>
                  <a:pt x="243166" y="152641"/>
                </a:lnTo>
                <a:lnTo>
                  <a:pt x="241223" y="151371"/>
                </a:lnTo>
                <a:lnTo>
                  <a:pt x="233984" y="148831"/>
                </a:lnTo>
                <a:lnTo>
                  <a:pt x="233019" y="148831"/>
                </a:lnTo>
                <a:lnTo>
                  <a:pt x="233019" y="160261"/>
                </a:lnTo>
                <a:lnTo>
                  <a:pt x="231686" y="160261"/>
                </a:lnTo>
                <a:lnTo>
                  <a:pt x="229958" y="162801"/>
                </a:lnTo>
                <a:lnTo>
                  <a:pt x="228993" y="160261"/>
                </a:lnTo>
                <a:lnTo>
                  <a:pt x="228498" y="158991"/>
                </a:lnTo>
                <a:lnTo>
                  <a:pt x="233019" y="160261"/>
                </a:lnTo>
                <a:lnTo>
                  <a:pt x="233019" y="148831"/>
                </a:lnTo>
                <a:lnTo>
                  <a:pt x="229781" y="148831"/>
                </a:lnTo>
                <a:lnTo>
                  <a:pt x="229019" y="150101"/>
                </a:lnTo>
                <a:lnTo>
                  <a:pt x="228752" y="150101"/>
                </a:lnTo>
                <a:lnTo>
                  <a:pt x="228752" y="158991"/>
                </a:lnTo>
                <a:lnTo>
                  <a:pt x="227812" y="157721"/>
                </a:lnTo>
                <a:lnTo>
                  <a:pt x="225386" y="154444"/>
                </a:lnTo>
                <a:lnTo>
                  <a:pt x="225386" y="160261"/>
                </a:lnTo>
                <a:lnTo>
                  <a:pt x="223888" y="160261"/>
                </a:lnTo>
                <a:lnTo>
                  <a:pt x="223075" y="157721"/>
                </a:lnTo>
                <a:lnTo>
                  <a:pt x="224447" y="157721"/>
                </a:lnTo>
                <a:lnTo>
                  <a:pt x="225386" y="160261"/>
                </a:lnTo>
                <a:lnTo>
                  <a:pt x="225386" y="154444"/>
                </a:lnTo>
                <a:lnTo>
                  <a:pt x="224993" y="153911"/>
                </a:lnTo>
                <a:lnTo>
                  <a:pt x="227507" y="152641"/>
                </a:lnTo>
                <a:lnTo>
                  <a:pt x="228752" y="158991"/>
                </a:lnTo>
                <a:lnTo>
                  <a:pt x="228752" y="150101"/>
                </a:lnTo>
                <a:lnTo>
                  <a:pt x="222643" y="150101"/>
                </a:lnTo>
                <a:lnTo>
                  <a:pt x="218757" y="153593"/>
                </a:lnTo>
                <a:lnTo>
                  <a:pt x="218757" y="180581"/>
                </a:lnTo>
                <a:lnTo>
                  <a:pt x="217347" y="178041"/>
                </a:lnTo>
                <a:lnTo>
                  <a:pt x="216357" y="175501"/>
                </a:lnTo>
                <a:lnTo>
                  <a:pt x="216204" y="175450"/>
                </a:lnTo>
                <a:lnTo>
                  <a:pt x="216204" y="184391"/>
                </a:lnTo>
                <a:lnTo>
                  <a:pt x="215823" y="185661"/>
                </a:lnTo>
                <a:lnTo>
                  <a:pt x="213461" y="186931"/>
                </a:lnTo>
                <a:lnTo>
                  <a:pt x="214185" y="183121"/>
                </a:lnTo>
                <a:lnTo>
                  <a:pt x="216204" y="184391"/>
                </a:lnTo>
                <a:lnTo>
                  <a:pt x="216204" y="175450"/>
                </a:lnTo>
                <a:lnTo>
                  <a:pt x="213220" y="174231"/>
                </a:lnTo>
                <a:lnTo>
                  <a:pt x="213753" y="172961"/>
                </a:lnTo>
                <a:lnTo>
                  <a:pt x="218452" y="175501"/>
                </a:lnTo>
                <a:lnTo>
                  <a:pt x="218757" y="180581"/>
                </a:lnTo>
                <a:lnTo>
                  <a:pt x="218757" y="153593"/>
                </a:lnTo>
                <a:lnTo>
                  <a:pt x="218389" y="153911"/>
                </a:lnTo>
                <a:lnTo>
                  <a:pt x="216306" y="160261"/>
                </a:lnTo>
                <a:lnTo>
                  <a:pt x="215658" y="162801"/>
                </a:lnTo>
                <a:lnTo>
                  <a:pt x="215468" y="162890"/>
                </a:lnTo>
                <a:lnTo>
                  <a:pt x="215468" y="170421"/>
                </a:lnTo>
                <a:lnTo>
                  <a:pt x="212547" y="171691"/>
                </a:lnTo>
                <a:lnTo>
                  <a:pt x="213702" y="167881"/>
                </a:lnTo>
                <a:lnTo>
                  <a:pt x="214591" y="167881"/>
                </a:lnTo>
                <a:lnTo>
                  <a:pt x="215468" y="170421"/>
                </a:lnTo>
                <a:lnTo>
                  <a:pt x="215468" y="162890"/>
                </a:lnTo>
                <a:lnTo>
                  <a:pt x="209994" y="165341"/>
                </a:lnTo>
                <a:lnTo>
                  <a:pt x="209143" y="170421"/>
                </a:lnTo>
                <a:lnTo>
                  <a:pt x="209321" y="176771"/>
                </a:lnTo>
                <a:lnTo>
                  <a:pt x="208978" y="178041"/>
                </a:lnTo>
                <a:lnTo>
                  <a:pt x="209092" y="185661"/>
                </a:lnTo>
                <a:lnTo>
                  <a:pt x="209334" y="189471"/>
                </a:lnTo>
                <a:lnTo>
                  <a:pt x="211035" y="192011"/>
                </a:lnTo>
                <a:lnTo>
                  <a:pt x="216255" y="193281"/>
                </a:lnTo>
                <a:lnTo>
                  <a:pt x="220891" y="190741"/>
                </a:lnTo>
                <a:lnTo>
                  <a:pt x="222821" y="194551"/>
                </a:lnTo>
                <a:lnTo>
                  <a:pt x="224688" y="197091"/>
                </a:lnTo>
                <a:lnTo>
                  <a:pt x="229298" y="204711"/>
                </a:lnTo>
                <a:lnTo>
                  <a:pt x="228714" y="205981"/>
                </a:lnTo>
                <a:lnTo>
                  <a:pt x="217817" y="212331"/>
                </a:lnTo>
                <a:lnTo>
                  <a:pt x="211277" y="214871"/>
                </a:lnTo>
                <a:lnTo>
                  <a:pt x="202044" y="216141"/>
                </a:lnTo>
                <a:lnTo>
                  <a:pt x="199669" y="217411"/>
                </a:lnTo>
                <a:lnTo>
                  <a:pt x="194741" y="218681"/>
                </a:lnTo>
                <a:lnTo>
                  <a:pt x="192265" y="219951"/>
                </a:lnTo>
                <a:lnTo>
                  <a:pt x="180962" y="221221"/>
                </a:lnTo>
                <a:lnTo>
                  <a:pt x="174358" y="226301"/>
                </a:lnTo>
                <a:lnTo>
                  <a:pt x="165265" y="232651"/>
                </a:lnTo>
                <a:lnTo>
                  <a:pt x="162369" y="235191"/>
                </a:lnTo>
                <a:lnTo>
                  <a:pt x="161277" y="237731"/>
                </a:lnTo>
                <a:lnTo>
                  <a:pt x="161378" y="239001"/>
                </a:lnTo>
                <a:lnTo>
                  <a:pt x="163931" y="242811"/>
                </a:lnTo>
                <a:lnTo>
                  <a:pt x="170307" y="236461"/>
                </a:lnTo>
                <a:lnTo>
                  <a:pt x="173609" y="232651"/>
                </a:lnTo>
                <a:lnTo>
                  <a:pt x="185674" y="231381"/>
                </a:lnTo>
                <a:lnTo>
                  <a:pt x="192849" y="231381"/>
                </a:lnTo>
                <a:lnTo>
                  <a:pt x="203212" y="236461"/>
                </a:lnTo>
                <a:lnTo>
                  <a:pt x="219329" y="277101"/>
                </a:lnTo>
                <a:lnTo>
                  <a:pt x="219303" y="282181"/>
                </a:lnTo>
                <a:lnTo>
                  <a:pt x="219075" y="285991"/>
                </a:lnTo>
                <a:lnTo>
                  <a:pt x="218554" y="292341"/>
                </a:lnTo>
                <a:lnTo>
                  <a:pt x="217297" y="306311"/>
                </a:lnTo>
                <a:lnTo>
                  <a:pt x="216789" y="312661"/>
                </a:lnTo>
                <a:lnTo>
                  <a:pt x="216433" y="319011"/>
                </a:lnTo>
                <a:lnTo>
                  <a:pt x="217170" y="324091"/>
                </a:lnTo>
                <a:lnTo>
                  <a:pt x="216674" y="330441"/>
                </a:lnTo>
                <a:lnTo>
                  <a:pt x="215963" y="338061"/>
                </a:lnTo>
                <a:lnTo>
                  <a:pt x="215112" y="345681"/>
                </a:lnTo>
                <a:lnTo>
                  <a:pt x="212648" y="364731"/>
                </a:lnTo>
                <a:lnTo>
                  <a:pt x="211950" y="368541"/>
                </a:lnTo>
                <a:lnTo>
                  <a:pt x="211150" y="373621"/>
                </a:lnTo>
                <a:lnTo>
                  <a:pt x="210299" y="387591"/>
                </a:lnTo>
                <a:lnTo>
                  <a:pt x="210185" y="390131"/>
                </a:lnTo>
                <a:lnTo>
                  <a:pt x="208280" y="446011"/>
                </a:lnTo>
                <a:lnTo>
                  <a:pt x="207238" y="461251"/>
                </a:lnTo>
                <a:lnTo>
                  <a:pt x="205968" y="467601"/>
                </a:lnTo>
                <a:lnTo>
                  <a:pt x="205676" y="473951"/>
                </a:lnTo>
                <a:lnTo>
                  <a:pt x="202234" y="479031"/>
                </a:lnTo>
                <a:lnTo>
                  <a:pt x="203339" y="482841"/>
                </a:lnTo>
                <a:lnTo>
                  <a:pt x="209384" y="482841"/>
                </a:lnTo>
                <a:lnTo>
                  <a:pt x="211137" y="490461"/>
                </a:lnTo>
                <a:lnTo>
                  <a:pt x="210083" y="496811"/>
                </a:lnTo>
                <a:lnTo>
                  <a:pt x="209600" y="504431"/>
                </a:lnTo>
                <a:lnTo>
                  <a:pt x="207378" y="531101"/>
                </a:lnTo>
                <a:lnTo>
                  <a:pt x="206959" y="537451"/>
                </a:lnTo>
                <a:lnTo>
                  <a:pt x="206768" y="541261"/>
                </a:lnTo>
                <a:lnTo>
                  <a:pt x="206667" y="543801"/>
                </a:lnTo>
                <a:lnTo>
                  <a:pt x="206425" y="551421"/>
                </a:lnTo>
                <a:lnTo>
                  <a:pt x="205524" y="552691"/>
                </a:lnTo>
                <a:lnTo>
                  <a:pt x="197815" y="553961"/>
                </a:lnTo>
                <a:lnTo>
                  <a:pt x="192189" y="555231"/>
                </a:lnTo>
                <a:lnTo>
                  <a:pt x="182079" y="550151"/>
                </a:lnTo>
                <a:lnTo>
                  <a:pt x="177406" y="547611"/>
                </a:lnTo>
                <a:lnTo>
                  <a:pt x="170053" y="545071"/>
                </a:lnTo>
                <a:lnTo>
                  <a:pt x="167132" y="543801"/>
                </a:lnTo>
                <a:lnTo>
                  <a:pt x="162255" y="539991"/>
                </a:lnTo>
                <a:lnTo>
                  <a:pt x="159842" y="538721"/>
                </a:lnTo>
                <a:lnTo>
                  <a:pt x="155790" y="538721"/>
                </a:lnTo>
                <a:lnTo>
                  <a:pt x="154330" y="537451"/>
                </a:lnTo>
                <a:lnTo>
                  <a:pt x="153784" y="539991"/>
                </a:lnTo>
                <a:lnTo>
                  <a:pt x="154635" y="541261"/>
                </a:lnTo>
                <a:lnTo>
                  <a:pt x="159905" y="545071"/>
                </a:lnTo>
                <a:lnTo>
                  <a:pt x="164477" y="548881"/>
                </a:lnTo>
                <a:lnTo>
                  <a:pt x="171665" y="553961"/>
                </a:lnTo>
                <a:lnTo>
                  <a:pt x="174383" y="555231"/>
                </a:lnTo>
                <a:lnTo>
                  <a:pt x="181610" y="559041"/>
                </a:lnTo>
                <a:lnTo>
                  <a:pt x="185991" y="561581"/>
                </a:lnTo>
                <a:lnTo>
                  <a:pt x="198158" y="566661"/>
                </a:lnTo>
                <a:lnTo>
                  <a:pt x="205816" y="567931"/>
                </a:lnTo>
                <a:lnTo>
                  <a:pt x="219443" y="573011"/>
                </a:lnTo>
                <a:lnTo>
                  <a:pt x="237464" y="576821"/>
                </a:lnTo>
                <a:lnTo>
                  <a:pt x="243243" y="579361"/>
                </a:lnTo>
                <a:lnTo>
                  <a:pt x="259854" y="579361"/>
                </a:lnTo>
                <a:lnTo>
                  <a:pt x="264871" y="580631"/>
                </a:lnTo>
                <a:lnTo>
                  <a:pt x="271640" y="581901"/>
                </a:lnTo>
                <a:lnTo>
                  <a:pt x="278422" y="581901"/>
                </a:lnTo>
                <a:lnTo>
                  <a:pt x="285229" y="583171"/>
                </a:lnTo>
                <a:lnTo>
                  <a:pt x="312394" y="583171"/>
                </a:lnTo>
                <a:lnTo>
                  <a:pt x="332435" y="579361"/>
                </a:lnTo>
                <a:lnTo>
                  <a:pt x="337515" y="579361"/>
                </a:lnTo>
                <a:lnTo>
                  <a:pt x="342493" y="578091"/>
                </a:lnTo>
                <a:lnTo>
                  <a:pt x="346544" y="576821"/>
                </a:lnTo>
                <a:lnTo>
                  <a:pt x="354622" y="574281"/>
                </a:lnTo>
                <a:lnTo>
                  <a:pt x="361784" y="573011"/>
                </a:lnTo>
                <a:lnTo>
                  <a:pt x="375069" y="569201"/>
                </a:lnTo>
                <a:lnTo>
                  <a:pt x="381355" y="566661"/>
                </a:lnTo>
                <a:lnTo>
                  <a:pt x="384327" y="565391"/>
                </a:lnTo>
                <a:lnTo>
                  <a:pt x="387286" y="564121"/>
                </a:lnTo>
                <a:lnTo>
                  <a:pt x="400342" y="559041"/>
                </a:lnTo>
                <a:lnTo>
                  <a:pt x="420166" y="548881"/>
                </a:lnTo>
                <a:lnTo>
                  <a:pt x="426974" y="545071"/>
                </a:lnTo>
                <a:lnTo>
                  <a:pt x="433946" y="539991"/>
                </a:lnTo>
                <a:lnTo>
                  <a:pt x="434848" y="538721"/>
                </a:lnTo>
                <a:lnTo>
                  <a:pt x="435813" y="534911"/>
                </a:lnTo>
                <a:close/>
              </a:path>
              <a:path w="575945" h="583565">
                <a:moveTo>
                  <a:pt x="474141" y="474205"/>
                </a:moveTo>
                <a:lnTo>
                  <a:pt x="473976" y="467106"/>
                </a:lnTo>
                <a:lnTo>
                  <a:pt x="471335" y="464566"/>
                </a:lnTo>
                <a:lnTo>
                  <a:pt x="464324" y="464540"/>
                </a:lnTo>
                <a:lnTo>
                  <a:pt x="461581" y="467118"/>
                </a:lnTo>
                <a:lnTo>
                  <a:pt x="461276" y="474027"/>
                </a:lnTo>
                <a:lnTo>
                  <a:pt x="464210" y="477050"/>
                </a:lnTo>
                <a:lnTo>
                  <a:pt x="467753" y="477075"/>
                </a:lnTo>
                <a:lnTo>
                  <a:pt x="471335" y="477100"/>
                </a:lnTo>
                <a:lnTo>
                  <a:pt x="474141" y="474205"/>
                </a:lnTo>
                <a:close/>
              </a:path>
              <a:path w="575945" h="583565">
                <a:moveTo>
                  <a:pt x="476402" y="103670"/>
                </a:moveTo>
                <a:lnTo>
                  <a:pt x="473786" y="100787"/>
                </a:lnTo>
                <a:lnTo>
                  <a:pt x="467144" y="100342"/>
                </a:lnTo>
                <a:lnTo>
                  <a:pt x="464159" y="103060"/>
                </a:lnTo>
                <a:lnTo>
                  <a:pt x="464032" y="109601"/>
                </a:lnTo>
                <a:lnTo>
                  <a:pt x="466737" y="112382"/>
                </a:lnTo>
                <a:lnTo>
                  <a:pt x="469976" y="112509"/>
                </a:lnTo>
                <a:lnTo>
                  <a:pt x="473163" y="112623"/>
                </a:lnTo>
                <a:lnTo>
                  <a:pt x="476008" y="110020"/>
                </a:lnTo>
                <a:lnTo>
                  <a:pt x="476402" y="103670"/>
                </a:lnTo>
                <a:close/>
              </a:path>
              <a:path w="575945" h="583565">
                <a:moveTo>
                  <a:pt x="506590" y="150812"/>
                </a:moveTo>
                <a:lnTo>
                  <a:pt x="506564" y="147434"/>
                </a:lnTo>
                <a:lnTo>
                  <a:pt x="506539" y="144056"/>
                </a:lnTo>
                <a:lnTo>
                  <a:pt x="503669" y="141363"/>
                </a:lnTo>
                <a:lnTo>
                  <a:pt x="497154" y="141668"/>
                </a:lnTo>
                <a:lnTo>
                  <a:pt x="494512" y="144475"/>
                </a:lnTo>
                <a:lnTo>
                  <a:pt x="494576" y="150710"/>
                </a:lnTo>
                <a:lnTo>
                  <a:pt x="497319" y="153466"/>
                </a:lnTo>
                <a:lnTo>
                  <a:pt x="503745" y="153682"/>
                </a:lnTo>
                <a:lnTo>
                  <a:pt x="506590" y="150812"/>
                </a:lnTo>
                <a:close/>
              </a:path>
              <a:path w="575945" h="583565">
                <a:moveTo>
                  <a:pt x="509752" y="427037"/>
                </a:moveTo>
                <a:lnTo>
                  <a:pt x="506717" y="424014"/>
                </a:lnTo>
                <a:lnTo>
                  <a:pt x="499973" y="424218"/>
                </a:lnTo>
                <a:lnTo>
                  <a:pt x="497052" y="427177"/>
                </a:lnTo>
                <a:lnTo>
                  <a:pt x="496963" y="433857"/>
                </a:lnTo>
                <a:lnTo>
                  <a:pt x="500100" y="436930"/>
                </a:lnTo>
                <a:lnTo>
                  <a:pt x="506907" y="436778"/>
                </a:lnTo>
                <a:lnTo>
                  <a:pt x="509676" y="433946"/>
                </a:lnTo>
                <a:lnTo>
                  <a:pt x="509714" y="430555"/>
                </a:lnTo>
                <a:lnTo>
                  <a:pt x="509752" y="427037"/>
                </a:lnTo>
                <a:close/>
              </a:path>
              <a:path w="575945" h="583565">
                <a:moveTo>
                  <a:pt x="537184" y="201244"/>
                </a:moveTo>
                <a:lnTo>
                  <a:pt x="536765" y="194729"/>
                </a:lnTo>
                <a:lnTo>
                  <a:pt x="533857" y="192062"/>
                </a:lnTo>
                <a:lnTo>
                  <a:pt x="527532" y="192290"/>
                </a:lnTo>
                <a:lnTo>
                  <a:pt x="524865" y="195338"/>
                </a:lnTo>
                <a:lnTo>
                  <a:pt x="525259" y="201879"/>
                </a:lnTo>
                <a:lnTo>
                  <a:pt x="528078" y="204457"/>
                </a:lnTo>
                <a:lnTo>
                  <a:pt x="531228" y="204343"/>
                </a:lnTo>
                <a:lnTo>
                  <a:pt x="534555" y="204228"/>
                </a:lnTo>
                <a:lnTo>
                  <a:pt x="537184" y="201244"/>
                </a:lnTo>
                <a:close/>
              </a:path>
              <a:path w="575945" h="583565">
                <a:moveTo>
                  <a:pt x="538645" y="377190"/>
                </a:moveTo>
                <a:lnTo>
                  <a:pt x="535724" y="374167"/>
                </a:lnTo>
                <a:lnTo>
                  <a:pt x="528853" y="374167"/>
                </a:lnTo>
                <a:lnTo>
                  <a:pt x="526072" y="376897"/>
                </a:lnTo>
                <a:lnTo>
                  <a:pt x="525856" y="383857"/>
                </a:lnTo>
                <a:lnTo>
                  <a:pt x="528256" y="386486"/>
                </a:lnTo>
                <a:lnTo>
                  <a:pt x="535559" y="386892"/>
                </a:lnTo>
                <a:lnTo>
                  <a:pt x="538416" y="384365"/>
                </a:lnTo>
                <a:lnTo>
                  <a:pt x="538530" y="380695"/>
                </a:lnTo>
                <a:lnTo>
                  <a:pt x="538645" y="377190"/>
                </a:lnTo>
                <a:close/>
              </a:path>
              <a:path w="575945" h="583565">
                <a:moveTo>
                  <a:pt x="550811" y="340194"/>
                </a:moveTo>
                <a:lnTo>
                  <a:pt x="550773" y="336804"/>
                </a:lnTo>
                <a:lnTo>
                  <a:pt x="550735" y="333273"/>
                </a:lnTo>
                <a:lnTo>
                  <a:pt x="547725" y="330454"/>
                </a:lnTo>
                <a:lnTo>
                  <a:pt x="540766" y="330720"/>
                </a:lnTo>
                <a:lnTo>
                  <a:pt x="538060" y="333552"/>
                </a:lnTo>
                <a:lnTo>
                  <a:pt x="538111" y="340512"/>
                </a:lnTo>
                <a:lnTo>
                  <a:pt x="541020" y="343204"/>
                </a:lnTo>
                <a:lnTo>
                  <a:pt x="548132" y="342963"/>
                </a:lnTo>
                <a:lnTo>
                  <a:pt x="550811" y="340194"/>
                </a:lnTo>
                <a:close/>
              </a:path>
              <a:path w="575945" h="583565">
                <a:moveTo>
                  <a:pt x="551776" y="293484"/>
                </a:moveTo>
                <a:lnTo>
                  <a:pt x="551764" y="286727"/>
                </a:lnTo>
                <a:lnTo>
                  <a:pt x="548640" y="283718"/>
                </a:lnTo>
                <a:lnTo>
                  <a:pt x="545172" y="283845"/>
                </a:lnTo>
                <a:lnTo>
                  <a:pt x="541667" y="283972"/>
                </a:lnTo>
                <a:lnTo>
                  <a:pt x="538937" y="287083"/>
                </a:lnTo>
                <a:lnTo>
                  <a:pt x="539381" y="294055"/>
                </a:lnTo>
                <a:lnTo>
                  <a:pt x="542328" y="296735"/>
                </a:lnTo>
                <a:lnTo>
                  <a:pt x="548957" y="296430"/>
                </a:lnTo>
                <a:lnTo>
                  <a:pt x="551776" y="293484"/>
                </a:lnTo>
                <a:close/>
              </a:path>
              <a:path w="575945" h="583565">
                <a:moveTo>
                  <a:pt x="552107" y="244563"/>
                </a:moveTo>
                <a:lnTo>
                  <a:pt x="549313" y="241490"/>
                </a:lnTo>
                <a:lnTo>
                  <a:pt x="542290" y="241236"/>
                </a:lnTo>
                <a:lnTo>
                  <a:pt x="539483" y="243789"/>
                </a:lnTo>
                <a:lnTo>
                  <a:pt x="539089" y="250837"/>
                </a:lnTo>
                <a:lnTo>
                  <a:pt x="541807" y="253911"/>
                </a:lnTo>
                <a:lnTo>
                  <a:pt x="545325" y="254050"/>
                </a:lnTo>
                <a:lnTo>
                  <a:pt x="548551" y="254177"/>
                </a:lnTo>
                <a:lnTo>
                  <a:pt x="551586" y="251396"/>
                </a:lnTo>
                <a:lnTo>
                  <a:pt x="552107" y="244563"/>
                </a:lnTo>
                <a:close/>
              </a:path>
              <a:path w="575945" h="583565">
                <a:moveTo>
                  <a:pt x="575932" y="300177"/>
                </a:moveTo>
                <a:lnTo>
                  <a:pt x="572566" y="244411"/>
                </a:lnTo>
                <a:lnTo>
                  <a:pt x="562864" y="202971"/>
                </a:lnTo>
                <a:lnTo>
                  <a:pt x="547331" y="162306"/>
                </a:lnTo>
                <a:lnTo>
                  <a:pt x="523100" y="121399"/>
                </a:lnTo>
                <a:lnTo>
                  <a:pt x="479615" y="72859"/>
                </a:lnTo>
                <a:lnTo>
                  <a:pt x="416356" y="30187"/>
                </a:lnTo>
                <a:lnTo>
                  <a:pt x="377024" y="14046"/>
                </a:lnTo>
                <a:lnTo>
                  <a:pt x="335699" y="3987"/>
                </a:lnTo>
                <a:lnTo>
                  <a:pt x="292430" y="0"/>
                </a:lnTo>
                <a:lnTo>
                  <a:pt x="276110" y="38"/>
                </a:lnTo>
                <a:lnTo>
                  <a:pt x="227647" y="5981"/>
                </a:lnTo>
                <a:lnTo>
                  <a:pt x="176568" y="22733"/>
                </a:lnTo>
                <a:lnTo>
                  <a:pt x="134200" y="45123"/>
                </a:lnTo>
                <a:lnTo>
                  <a:pt x="87096" y="81102"/>
                </a:lnTo>
                <a:lnTo>
                  <a:pt x="57708" y="114134"/>
                </a:lnTo>
                <a:lnTo>
                  <a:pt x="34747" y="149923"/>
                </a:lnTo>
                <a:lnTo>
                  <a:pt x="12166" y="205879"/>
                </a:lnTo>
                <a:lnTo>
                  <a:pt x="2857" y="251802"/>
                </a:lnTo>
                <a:lnTo>
                  <a:pt x="0" y="291007"/>
                </a:lnTo>
                <a:lnTo>
                  <a:pt x="571" y="306730"/>
                </a:lnTo>
                <a:lnTo>
                  <a:pt x="9296" y="362813"/>
                </a:lnTo>
                <a:lnTo>
                  <a:pt x="26263" y="409905"/>
                </a:lnTo>
                <a:lnTo>
                  <a:pt x="56273" y="459790"/>
                </a:lnTo>
                <a:lnTo>
                  <a:pt x="100761" y="507352"/>
                </a:lnTo>
                <a:lnTo>
                  <a:pt x="132600" y="530745"/>
                </a:lnTo>
                <a:lnTo>
                  <a:pt x="137845" y="533844"/>
                </a:lnTo>
                <a:lnTo>
                  <a:pt x="149352" y="533768"/>
                </a:lnTo>
                <a:lnTo>
                  <a:pt x="154114" y="534517"/>
                </a:lnTo>
                <a:lnTo>
                  <a:pt x="159232" y="534949"/>
                </a:lnTo>
                <a:lnTo>
                  <a:pt x="158737" y="533679"/>
                </a:lnTo>
                <a:lnTo>
                  <a:pt x="134442" y="519214"/>
                </a:lnTo>
                <a:lnTo>
                  <a:pt x="114909" y="504748"/>
                </a:lnTo>
                <a:lnTo>
                  <a:pt x="79781" y="470941"/>
                </a:lnTo>
                <a:lnTo>
                  <a:pt x="50673" y="431495"/>
                </a:lnTo>
                <a:lnTo>
                  <a:pt x="29197" y="387502"/>
                </a:lnTo>
                <a:lnTo>
                  <a:pt x="16903" y="348919"/>
                </a:lnTo>
                <a:lnTo>
                  <a:pt x="10668" y="308775"/>
                </a:lnTo>
                <a:lnTo>
                  <a:pt x="9804" y="281254"/>
                </a:lnTo>
                <a:lnTo>
                  <a:pt x="10172" y="267512"/>
                </a:lnTo>
                <a:lnTo>
                  <a:pt x="18122" y="217436"/>
                </a:lnTo>
                <a:lnTo>
                  <a:pt x="34798" y="171259"/>
                </a:lnTo>
                <a:lnTo>
                  <a:pt x="70853" y="113588"/>
                </a:lnTo>
                <a:lnTo>
                  <a:pt x="114808" y="68783"/>
                </a:lnTo>
                <a:lnTo>
                  <a:pt x="172834" y="32550"/>
                </a:lnTo>
                <a:lnTo>
                  <a:pt x="242062" y="12026"/>
                </a:lnTo>
                <a:lnTo>
                  <a:pt x="303377" y="8267"/>
                </a:lnTo>
                <a:lnTo>
                  <a:pt x="327926" y="10464"/>
                </a:lnTo>
                <a:lnTo>
                  <a:pt x="376047" y="21844"/>
                </a:lnTo>
                <a:lnTo>
                  <a:pt x="422440" y="42164"/>
                </a:lnTo>
                <a:lnTo>
                  <a:pt x="463232" y="69456"/>
                </a:lnTo>
                <a:lnTo>
                  <a:pt x="498386" y="103695"/>
                </a:lnTo>
                <a:lnTo>
                  <a:pt x="527888" y="144856"/>
                </a:lnTo>
                <a:lnTo>
                  <a:pt x="546836" y="181686"/>
                </a:lnTo>
                <a:lnTo>
                  <a:pt x="559549" y="221157"/>
                </a:lnTo>
                <a:lnTo>
                  <a:pt x="566699" y="265468"/>
                </a:lnTo>
                <a:lnTo>
                  <a:pt x="567169" y="280441"/>
                </a:lnTo>
                <a:lnTo>
                  <a:pt x="566864" y="290639"/>
                </a:lnTo>
                <a:lnTo>
                  <a:pt x="563194" y="334175"/>
                </a:lnTo>
                <a:lnTo>
                  <a:pt x="554672" y="371932"/>
                </a:lnTo>
                <a:lnTo>
                  <a:pt x="533565" y="419696"/>
                </a:lnTo>
                <a:lnTo>
                  <a:pt x="504240" y="463232"/>
                </a:lnTo>
                <a:lnTo>
                  <a:pt x="473773" y="495338"/>
                </a:lnTo>
                <a:lnTo>
                  <a:pt x="427024" y="528243"/>
                </a:lnTo>
                <a:lnTo>
                  <a:pt x="428015" y="528828"/>
                </a:lnTo>
                <a:lnTo>
                  <a:pt x="475348" y="506437"/>
                </a:lnTo>
                <a:lnTo>
                  <a:pt x="513245" y="467563"/>
                </a:lnTo>
                <a:lnTo>
                  <a:pt x="543013" y="422160"/>
                </a:lnTo>
                <a:lnTo>
                  <a:pt x="559473" y="382028"/>
                </a:lnTo>
                <a:lnTo>
                  <a:pt x="571220" y="339725"/>
                </a:lnTo>
                <a:lnTo>
                  <a:pt x="575297" y="313461"/>
                </a:lnTo>
                <a:lnTo>
                  <a:pt x="575932" y="300177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929168" y="7593766"/>
            <a:ext cx="538480" cy="520700"/>
            <a:chOff x="3929168" y="7593766"/>
            <a:chExt cx="538480" cy="520700"/>
          </a:xfrm>
        </p:grpSpPr>
        <p:sp>
          <p:nvSpPr>
            <p:cNvPr id="9" name="object 9"/>
            <p:cNvSpPr/>
            <p:nvPr/>
          </p:nvSpPr>
          <p:spPr>
            <a:xfrm>
              <a:off x="3929164" y="7593774"/>
              <a:ext cx="538480" cy="520700"/>
            </a:xfrm>
            <a:custGeom>
              <a:avLst/>
              <a:gdLst/>
              <a:ahLst/>
              <a:cxnLst/>
              <a:rect l="l" t="t" r="r" b="b"/>
              <a:pathLst>
                <a:path w="538479" h="520700">
                  <a:moveTo>
                    <a:pt x="501040" y="473430"/>
                  </a:moveTo>
                  <a:lnTo>
                    <a:pt x="496176" y="463270"/>
                  </a:lnTo>
                  <a:lnTo>
                    <a:pt x="494957" y="460730"/>
                  </a:lnTo>
                  <a:lnTo>
                    <a:pt x="491642" y="453110"/>
                  </a:lnTo>
                  <a:lnTo>
                    <a:pt x="487083" y="446760"/>
                  </a:lnTo>
                  <a:lnTo>
                    <a:pt x="479501" y="436372"/>
                  </a:lnTo>
                  <a:lnTo>
                    <a:pt x="479501" y="458190"/>
                  </a:lnTo>
                  <a:lnTo>
                    <a:pt x="477202" y="459460"/>
                  </a:lnTo>
                  <a:lnTo>
                    <a:pt x="475030" y="459460"/>
                  </a:lnTo>
                  <a:lnTo>
                    <a:pt x="465556" y="460730"/>
                  </a:lnTo>
                  <a:lnTo>
                    <a:pt x="451027" y="460730"/>
                  </a:lnTo>
                  <a:lnTo>
                    <a:pt x="443801" y="462000"/>
                  </a:lnTo>
                  <a:lnTo>
                    <a:pt x="438785" y="463270"/>
                  </a:lnTo>
                  <a:lnTo>
                    <a:pt x="435368" y="460730"/>
                  </a:lnTo>
                  <a:lnTo>
                    <a:pt x="430555" y="458190"/>
                  </a:lnTo>
                  <a:lnTo>
                    <a:pt x="472224" y="453110"/>
                  </a:lnTo>
                  <a:lnTo>
                    <a:pt x="476351" y="453110"/>
                  </a:lnTo>
                  <a:lnTo>
                    <a:pt x="478459" y="454380"/>
                  </a:lnTo>
                  <a:lnTo>
                    <a:pt x="479501" y="458190"/>
                  </a:lnTo>
                  <a:lnTo>
                    <a:pt x="479501" y="436372"/>
                  </a:lnTo>
                  <a:lnTo>
                    <a:pt x="476897" y="432790"/>
                  </a:lnTo>
                  <a:lnTo>
                    <a:pt x="475970" y="431520"/>
                  </a:lnTo>
                  <a:lnTo>
                    <a:pt x="469912" y="422630"/>
                  </a:lnTo>
                  <a:lnTo>
                    <a:pt x="464731" y="415010"/>
                  </a:lnTo>
                  <a:lnTo>
                    <a:pt x="461886" y="411200"/>
                  </a:lnTo>
                  <a:lnTo>
                    <a:pt x="457873" y="405841"/>
                  </a:lnTo>
                  <a:lnTo>
                    <a:pt x="457873" y="425170"/>
                  </a:lnTo>
                  <a:lnTo>
                    <a:pt x="426872" y="428980"/>
                  </a:lnTo>
                  <a:lnTo>
                    <a:pt x="411962" y="430250"/>
                  </a:lnTo>
                  <a:lnTo>
                    <a:pt x="395160" y="432790"/>
                  </a:lnTo>
                  <a:lnTo>
                    <a:pt x="392912" y="430250"/>
                  </a:lnTo>
                  <a:lnTo>
                    <a:pt x="390753" y="430250"/>
                  </a:lnTo>
                  <a:lnTo>
                    <a:pt x="391185" y="428980"/>
                  </a:lnTo>
                  <a:lnTo>
                    <a:pt x="430237" y="423900"/>
                  </a:lnTo>
                  <a:lnTo>
                    <a:pt x="436956" y="422630"/>
                  </a:lnTo>
                  <a:lnTo>
                    <a:pt x="452704" y="422630"/>
                  </a:lnTo>
                  <a:lnTo>
                    <a:pt x="454850" y="423900"/>
                  </a:lnTo>
                  <a:lnTo>
                    <a:pt x="457873" y="425170"/>
                  </a:lnTo>
                  <a:lnTo>
                    <a:pt x="457873" y="405841"/>
                  </a:lnTo>
                  <a:lnTo>
                    <a:pt x="453339" y="399770"/>
                  </a:lnTo>
                  <a:lnTo>
                    <a:pt x="446608" y="390880"/>
                  </a:lnTo>
                  <a:lnTo>
                    <a:pt x="441794" y="384530"/>
                  </a:lnTo>
                  <a:lnTo>
                    <a:pt x="440664" y="383260"/>
                  </a:lnTo>
                  <a:lnTo>
                    <a:pt x="437857" y="380111"/>
                  </a:lnTo>
                  <a:lnTo>
                    <a:pt x="437857" y="398500"/>
                  </a:lnTo>
                  <a:lnTo>
                    <a:pt x="435914" y="399770"/>
                  </a:lnTo>
                  <a:lnTo>
                    <a:pt x="434098" y="399770"/>
                  </a:lnTo>
                  <a:lnTo>
                    <a:pt x="418007" y="402310"/>
                  </a:lnTo>
                  <a:lnTo>
                    <a:pt x="368376" y="411200"/>
                  </a:lnTo>
                  <a:lnTo>
                    <a:pt x="363728" y="409930"/>
                  </a:lnTo>
                  <a:lnTo>
                    <a:pt x="359524" y="403580"/>
                  </a:lnTo>
                  <a:lnTo>
                    <a:pt x="361035" y="403580"/>
                  </a:lnTo>
                  <a:lnTo>
                    <a:pt x="362343" y="402310"/>
                  </a:lnTo>
                  <a:lnTo>
                    <a:pt x="433070" y="390880"/>
                  </a:lnTo>
                  <a:lnTo>
                    <a:pt x="437857" y="398500"/>
                  </a:lnTo>
                  <a:lnTo>
                    <a:pt x="437857" y="380111"/>
                  </a:lnTo>
                  <a:lnTo>
                    <a:pt x="436143" y="378180"/>
                  </a:lnTo>
                  <a:lnTo>
                    <a:pt x="430174" y="371830"/>
                  </a:lnTo>
                  <a:lnTo>
                    <a:pt x="423316" y="364210"/>
                  </a:lnTo>
                  <a:lnTo>
                    <a:pt x="418744" y="359130"/>
                  </a:lnTo>
                  <a:lnTo>
                    <a:pt x="416966" y="357162"/>
                  </a:lnTo>
                  <a:lnTo>
                    <a:pt x="416966" y="373100"/>
                  </a:lnTo>
                  <a:lnTo>
                    <a:pt x="411607" y="373100"/>
                  </a:lnTo>
                  <a:lnTo>
                    <a:pt x="407123" y="374370"/>
                  </a:lnTo>
                  <a:lnTo>
                    <a:pt x="371703" y="378180"/>
                  </a:lnTo>
                  <a:lnTo>
                    <a:pt x="340817" y="383260"/>
                  </a:lnTo>
                  <a:lnTo>
                    <a:pt x="332943" y="383260"/>
                  </a:lnTo>
                  <a:lnTo>
                    <a:pt x="328129" y="380720"/>
                  </a:lnTo>
                  <a:lnTo>
                    <a:pt x="323405" y="375640"/>
                  </a:lnTo>
                  <a:lnTo>
                    <a:pt x="324485" y="375640"/>
                  </a:lnTo>
                  <a:lnTo>
                    <a:pt x="400177" y="365480"/>
                  </a:lnTo>
                  <a:lnTo>
                    <a:pt x="407962" y="364210"/>
                  </a:lnTo>
                  <a:lnTo>
                    <a:pt x="412064" y="368020"/>
                  </a:lnTo>
                  <a:lnTo>
                    <a:pt x="416966" y="373100"/>
                  </a:lnTo>
                  <a:lnTo>
                    <a:pt x="416966" y="357162"/>
                  </a:lnTo>
                  <a:lnTo>
                    <a:pt x="388721" y="327202"/>
                  </a:lnTo>
                  <a:lnTo>
                    <a:pt x="388721" y="347700"/>
                  </a:lnTo>
                  <a:lnTo>
                    <a:pt x="287769" y="354050"/>
                  </a:lnTo>
                  <a:lnTo>
                    <a:pt x="287629" y="351510"/>
                  </a:lnTo>
                  <a:lnTo>
                    <a:pt x="388607" y="345160"/>
                  </a:lnTo>
                  <a:lnTo>
                    <a:pt x="388721" y="347700"/>
                  </a:lnTo>
                  <a:lnTo>
                    <a:pt x="388721" y="327202"/>
                  </a:lnTo>
                  <a:lnTo>
                    <a:pt x="379133" y="317220"/>
                  </a:lnTo>
                  <a:lnTo>
                    <a:pt x="368147" y="305790"/>
                  </a:lnTo>
                  <a:lnTo>
                    <a:pt x="367436" y="305104"/>
                  </a:lnTo>
                  <a:lnTo>
                    <a:pt x="367436" y="323570"/>
                  </a:lnTo>
                  <a:lnTo>
                    <a:pt x="232029" y="332651"/>
                  </a:lnTo>
                  <a:lnTo>
                    <a:pt x="232029" y="360400"/>
                  </a:lnTo>
                  <a:lnTo>
                    <a:pt x="202603" y="365480"/>
                  </a:lnTo>
                  <a:lnTo>
                    <a:pt x="191122" y="365480"/>
                  </a:lnTo>
                  <a:lnTo>
                    <a:pt x="191122" y="393420"/>
                  </a:lnTo>
                  <a:lnTo>
                    <a:pt x="189903" y="394690"/>
                  </a:lnTo>
                  <a:lnTo>
                    <a:pt x="188379" y="394690"/>
                  </a:lnTo>
                  <a:lnTo>
                    <a:pt x="183057" y="402310"/>
                  </a:lnTo>
                  <a:lnTo>
                    <a:pt x="176606" y="403580"/>
                  </a:lnTo>
                  <a:lnTo>
                    <a:pt x="162839" y="404850"/>
                  </a:lnTo>
                  <a:lnTo>
                    <a:pt x="156273" y="404850"/>
                  </a:lnTo>
                  <a:lnTo>
                    <a:pt x="154254" y="405244"/>
                  </a:lnTo>
                  <a:lnTo>
                    <a:pt x="154254" y="426440"/>
                  </a:lnTo>
                  <a:lnTo>
                    <a:pt x="152819" y="427710"/>
                  </a:lnTo>
                  <a:lnTo>
                    <a:pt x="150533" y="428980"/>
                  </a:lnTo>
                  <a:lnTo>
                    <a:pt x="144576" y="434060"/>
                  </a:lnTo>
                  <a:lnTo>
                    <a:pt x="141046" y="436600"/>
                  </a:lnTo>
                  <a:lnTo>
                    <a:pt x="120700" y="436600"/>
                  </a:lnTo>
                  <a:lnTo>
                    <a:pt x="120700" y="454380"/>
                  </a:lnTo>
                  <a:lnTo>
                    <a:pt x="118859" y="458190"/>
                  </a:lnTo>
                  <a:lnTo>
                    <a:pt x="116217" y="459460"/>
                  </a:lnTo>
                  <a:lnTo>
                    <a:pt x="91313" y="459460"/>
                  </a:lnTo>
                  <a:lnTo>
                    <a:pt x="91313" y="482320"/>
                  </a:lnTo>
                  <a:lnTo>
                    <a:pt x="81965" y="484860"/>
                  </a:lnTo>
                  <a:lnTo>
                    <a:pt x="53276" y="488670"/>
                  </a:lnTo>
                  <a:lnTo>
                    <a:pt x="52908" y="486130"/>
                  </a:lnTo>
                  <a:lnTo>
                    <a:pt x="81622" y="482320"/>
                  </a:lnTo>
                  <a:lnTo>
                    <a:pt x="91313" y="482320"/>
                  </a:lnTo>
                  <a:lnTo>
                    <a:pt x="91313" y="459460"/>
                  </a:lnTo>
                  <a:lnTo>
                    <a:pt x="72250" y="459460"/>
                  </a:lnTo>
                  <a:lnTo>
                    <a:pt x="66344" y="462000"/>
                  </a:lnTo>
                  <a:lnTo>
                    <a:pt x="59575" y="463270"/>
                  </a:lnTo>
                  <a:lnTo>
                    <a:pt x="67627" y="458190"/>
                  </a:lnTo>
                  <a:lnTo>
                    <a:pt x="82753" y="455650"/>
                  </a:lnTo>
                  <a:lnTo>
                    <a:pt x="101561" y="454380"/>
                  </a:lnTo>
                  <a:lnTo>
                    <a:pt x="120700" y="454380"/>
                  </a:lnTo>
                  <a:lnTo>
                    <a:pt x="120700" y="436600"/>
                  </a:lnTo>
                  <a:lnTo>
                    <a:pt x="103289" y="436600"/>
                  </a:lnTo>
                  <a:lnTo>
                    <a:pt x="70878" y="437870"/>
                  </a:lnTo>
                  <a:lnTo>
                    <a:pt x="70446" y="437870"/>
                  </a:lnTo>
                  <a:lnTo>
                    <a:pt x="70065" y="436600"/>
                  </a:lnTo>
                  <a:lnTo>
                    <a:pt x="71678" y="428980"/>
                  </a:lnTo>
                  <a:lnTo>
                    <a:pt x="154254" y="426440"/>
                  </a:lnTo>
                  <a:lnTo>
                    <a:pt x="154254" y="405244"/>
                  </a:lnTo>
                  <a:lnTo>
                    <a:pt x="149707" y="406120"/>
                  </a:lnTo>
                  <a:lnTo>
                    <a:pt x="102616" y="409930"/>
                  </a:lnTo>
                  <a:lnTo>
                    <a:pt x="85572" y="409930"/>
                  </a:lnTo>
                  <a:lnTo>
                    <a:pt x="84328" y="408660"/>
                  </a:lnTo>
                  <a:lnTo>
                    <a:pt x="83083" y="408660"/>
                  </a:lnTo>
                  <a:lnTo>
                    <a:pt x="85128" y="402310"/>
                  </a:lnTo>
                  <a:lnTo>
                    <a:pt x="89166" y="401040"/>
                  </a:lnTo>
                  <a:lnTo>
                    <a:pt x="95681" y="401040"/>
                  </a:lnTo>
                  <a:lnTo>
                    <a:pt x="106197" y="399770"/>
                  </a:lnTo>
                  <a:lnTo>
                    <a:pt x="116700" y="399770"/>
                  </a:lnTo>
                  <a:lnTo>
                    <a:pt x="127203" y="398500"/>
                  </a:lnTo>
                  <a:lnTo>
                    <a:pt x="150901" y="395960"/>
                  </a:lnTo>
                  <a:lnTo>
                    <a:pt x="190474" y="392150"/>
                  </a:lnTo>
                  <a:lnTo>
                    <a:pt x="191122" y="393420"/>
                  </a:lnTo>
                  <a:lnTo>
                    <a:pt x="191122" y="365480"/>
                  </a:lnTo>
                  <a:lnTo>
                    <a:pt x="187718" y="365480"/>
                  </a:lnTo>
                  <a:lnTo>
                    <a:pt x="113017" y="371830"/>
                  </a:lnTo>
                  <a:lnTo>
                    <a:pt x="112839" y="370560"/>
                  </a:lnTo>
                  <a:lnTo>
                    <a:pt x="231838" y="359130"/>
                  </a:lnTo>
                  <a:lnTo>
                    <a:pt x="232029" y="360400"/>
                  </a:lnTo>
                  <a:lnTo>
                    <a:pt x="232029" y="332651"/>
                  </a:lnTo>
                  <a:lnTo>
                    <a:pt x="140030" y="338810"/>
                  </a:lnTo>
                  <a:lnTo>
                    <a:pt x="141808" y="337540"/>
                  </a:lnTo>
                  <a:lnTo>
                    <a:pt x="143992" y="335000"/>
                  </a:lnTo>
                  <a:lnTo>
                    <a:pt x="160070" y="333730"/>
                  </a:lnTo>
                  <a:lnTo>
                    <a:pt x="201231" y="329920"/>
                  </a:lnTo>
                  <a:lnTo>
                    <a:pt x="209816" y="328650"/>
                  </a:lnTo>
                  <a:lnTo>
                    <a:pt x="227025" y="328650"/>
                  </a:lnTo>
                  <a:lnTo>
                    <a:pt x="235610" y="327380"/>
                  </a:lnTo>
                  <a:lnTo>
                    <a:pt x="265849" y="326110"/>
                  </a:lnTo>
                  <a:lnTo>
                    <a:pt x="296087" y="323570"/>
                  </a:lnTo>
                  <a:lnTo>
                    <a:pt x="326313" y="319760"/>
                  </a:lnTo>
                  <a:lnTo>
                    <a:pt x="361657" y="317220"/>
                  </a:lnTo>
                  <a:lnTo>
                    <a:pt x="364794" y="318490"/>
                  </a:lnTo>
                  <a:lnTo>
                    <a:pt x="367436" y="323570"/>
                  </a:lnTo>
                  <a:lnTo>
                    <a:pt x="367436" y="305104"/>
                  </a:lnTo>
                  <a:lnTo>
                    <a:pt x="365531" y="303250"/>
                  </a:lnTo>
                  <a:lnTo>
                    <a:pt x="364223" y="301980"/>
                  </a:lnTo>
                  <a:lnTo>
                    <a:pt x="358990" y="296900"/>
                  </a:lnTo>
                  <a:lnTo>
                    <a:pt x="357682" y="295630"/>
                  </a:lnTo>
                  <a:lnTo>
                    <a:pt x="347294" y="284200"/>
                  </a:lnTo>
                  <a:lnTo>
                    <a:pt x="345147" y="281660"/>
                  </a:lnTo>
                  <a:lnTo>
                    <a:pt x="344716" y="281152"/>
                  </a:lnTo>
                  <a:lnTo>
                    <a:pt x="344716" y="298170"/>
                  </a:lnTo>
                  <a:lnTo>
                    <a:pt x="343979" y="299440"/>
                  </a:lnTo>
                  <a:lnTo>
                    <a:pt x="332244" y="299440"/>
                  </a:lnTo>
                  <a:lnTo>
                    <a:pt x="311746" y="301980"/>
                  </a:lnTo>
                  <a:lnTo>
                    <a:pt x="257771" y="301980"/>
                  </a:lnTo>
                  <a:lnTo>
                    <a:pt x="238277" y="300710"/>
                  </a:lnTo>
                  <a:lnTo>
                    <a:pt x="211061" y="300710"/>
                  </a:lnTo>
                  <a:lnTo>
                    <a:pt x="195656" y="303250"/>
                  </a:lnTo>
                  <a:lnTo>
                    <a:pt x="208953" y="300710"/>
                  </a:lnTo>
                  <a:lnTo>
                    <a:pt x="222313" y="299440"/>
                  </a:lnTo>
                  <a:lnTo>
                    <a:pt x="249199" y="299440"/>
                  </a:lnTo>
                  <a:lnTo>
                    <a:pt x="269773" y="300710"/>
                  </a:lnTo>
                  <a:lnTo>
                    <a:pt x="290309" y="300710"/>
                  </a:lnTo>
                  <a:lnTo>
                    <a:pt x="310832" y="299440"/>
                  </a:lnTo>
                  <a:lnTo>
                    <a:pt x="331343" y="298170"/>
                  </a:lnTo>
                  <a:lnTo>
                    <a:pt x="344627" y="296900"/>
                  </a:lnTo>
                  <a:lnTo>
                    <a:pt x="344716" y="298170"/>
                  </a:lnTo>
                  <a:lnTo>
                    <a:pt x="344716" y="281152"/>
                  </a:lnTo>
                  <a:lnTo>
                    <a:pt x="344068" y="280390"/>
                  </a:lnTo>
                  <a:lnTo>
                    <a:pt x="339763" y="275310"/>
                  </a:lnTo>
                  <a:lnTo>
                    <a:pt x="333590" y="268960"/>
                  </a:lnTo>
                  <a:lnTo>
                    <a:pt x="332359" y="267690"/>
                  </a:lnTo>
                  <a:lnTo>
                    <a:pt x="327571" y="261950"/>
                  </a:lnTo>
                  <a:lnTo>
                    <a:pt x="327571" y="279120"/>
                  </a:lnTo>
                  <a:lnTo>
                    <a:pt x="323786" y="280390"/>
                  </a:lnTo>
                  <a:lnTo>
                    <a:pt x="308851" y="280390"/>
                  </a:lnTo>
                  <a:lnTo>
                    <a:pt x="300799" y="279120"/>
                  </a:lnTo>
                  <a:lnTo>
                    <a:pt x="223850" y="279120"/>
                  </a:lnTo>
                  <a:lnTo>
                    <a:pt x="197802" y="280390"/>
                  </a:lnTo>
                  <a:lnTo>
                    <a:pt x="192049" y="281660"/>
                  </a:lnTo>
                  <a:lnTo>
                    <a:pt x="186309" y="281660"/>
                  </a:lnTo>
                  <a:lnTo>
                    <a:pt x="185597" y="280390"/>
                  </a:lnTo>
                  <a:lnTo>
                    <a:pt x="188036" y="277850"/>
                  </a:lnTo>
                  <a:lnTo>
                    <a:pt x="190360" y="274040"/>
                  </a:lnTo>
                  <a:lnTo>
                    <a:pt x="273392" y="268960"/>
                  </a:lnTo>
                  <a:lnTo>
                    <a:pt x="283375" y="268960"/>
                  </a:lnTo>
                  <a:lnTo>
                    <a:pt x="293382" y="270230"/>
                  </a:lnTo>
                  <a:lnTo>
                    <a:pt x="320459" y="270230"/>
                  </a:lnTo>
                  <a:lnTo>
                    <a:pt x="324954" y="272770"/>
                  </a:lnTo>
                  <a:lnTo>
                    <a:pt x="327571" y="279120"/>
                  </a:lnTo>
                  <a:lnTo>
                    <a:pt x="327571" y="261950"/>
                  </a:lnTo>
                  <a:lnTo>
                    <a:pt x="324954" y="258800"/>
                  </a:lnTo>
                  <a:lnTo>
                    <a:pt x="318744" y="252450"/>
                  </a:lnTo>
                  <a:lnTo>
                    <a:pt x="313766" y="247370"/>
                  </a:lnTo>
                  <a:lnTo>
                    <a:pt x="309448" y="243560"/>
                  </a:lnTo>
                  <a:lnTo>
                    <a:pt x="305473" y="239750"/>
                  </a:lnTo>
                  <a:lnTo>
                    <a:pt x="300469" y="234670"/>
                  </a:lnTo>
                  <a:lnTo>
                    <a:pt x="295109" y="230860"/>
                  </a:lnTo>
                  <a:lnTo>
                    <a:pt x="292163" y="229590"/>
                  </a:lnTo>
                  <a:lnTo>
                    <a:pt x="292163" y="246100"/>
                  </a:lnTo>
                  <a:lnTo>
                    <a:pt x="215709" y="252450"/>
                  </a:lnTo>
                  <a:lnTo>
                    <a:pt x="215709" y="251180"/>
                  </a:lnTo>
                  <a:lnTo>
                    <a:pt x="292011" y="243560"/>
                  </a:lnTo>
                  <a:lnTo>
                    <a:pt x="292163" y="246100"/>
                  </a:lnTo>
                  <a:lnTo>
                    <a:pt x="292163" y="229590"/>
                  </a:lnTo>
                  <a:lnTo>
                    <a:pt x="289255" y="228320"/>
                  </a:lnTo>
                  <a:lnTo>
                    <a:pt x="282790" y="225780"/>
                  </a:lnTo>
                  <a:lnTo>
                    <a:pt x="278942" y="225780"/>
                  </a:lnTo>
                  <a:lnTo>
                    <a:pt x="274777" y="224510"/>
                  </a:lnTo>
                  <a:lnTo>
                    <a:pt x="271068" y="224510"/>
                  </a:lnTo>
                  <a:lnTo>
                    <a:pt x="247167" y="229590"/>
                  </a:lnTo>
                  <a:lnTo>
                    <a:pt x="221691" y="235940"/>
                  </a:lnTo>
                  <a:lnTo>
                    <a:pt x="220091" y="235940"/>
                  </a:lnTo>
                  <a:lnTo>
                    <a:pt x="218655" y="237210"/>
                  </a:lnTo>
                  <a:lnTo>
                    <a:pt x="209169" y="243560"/>
                  </a:lnTo>
                  <a:lnTo>
                    <a:pt x="199961" y="249910"/>
                  </a:lnTo>
                  <a:lnTo>
                    <a:pt x="147345" y="305790"/>
                  </a:lnTo>
                  <a:lnTo>
                    <a:pt x="112191" y="346430"/>
                  </a:lnTo>
                  <a:lnTo>
                    <a:pt x="87566" y="384530"/>
                  </a:lnTo>
                  <a:lnTo>
                    <a:pt x="68313" y="417550"/>
                  </a:lnTo>
                  <a:lnTo>
                    <a:pt x="62763" y="428980"/>
                  </a:lnTo>
                  <a:lnTo>
                    <a:pt x="57365" y="439140"/>
                  </a:lnTo>
                  <a:lnTo>
                    <a:pt x="51993" y="451840"/>
                  </a:lnTo>
                  <a:lnTo>
                    <a:pt x="48234" y="464540"/>
                  </a:lnTo>
                  <a:lnTo>
                    <a:pt x="46088" y="478510"/>
                  </a:lnTo>
                  <a:lnTo>
                    <a:pt x="45554" y="492480"/>
                  </a:lnTo>
                  <a:lnTo>
                    <a:pt x="43116" y="517880"/>
                  </a:lnTo>
                  <a:lnTo>
                    <a:pt x="46621" y="520420"/>
                  </a:lnTo>
                  <a:lnTo>
                    <a:pt x="66878" y="516610"/>
                  </a:lnTo>
                  <a:lnTo>
                    <a:pt x="72440" y="510260"/>
                  </a:lnTo>
                  <a:lnTo>
                    <a:pt x="86766" y="497560"/>
                  </a:lnTo>
                  <a:lnTo>
                    <a:pt x="96964" y="488670"/>
                  </a:lnTo>
                  <a:lnTo>
                    <a:pt x="104254" y="482320"/>
                  </a:lnTo>
                  <a:lnTo>
                    <a:pt x="113004" y="474700"/>
                  </a:lnTo>
                  <a:lnTo>
                    <a:pt x="114160" y="473430"/>
                  </a:lnTo>
                  <a:lnTo>
                    <a:pt x="143598" y="445490"/>
                  </a:lnTo>
                  <a:lnTo>
                    <a:pt x="173939" y="420090"/>
                  </a:lnTo>
                  <a:lnTo>
                    <a:pt x="184848" y="409930"/>
                  </a:lnTo>
                  <a:lnTo>
                    <a:pt x="229730" y="373100"/>
                  </a:lnTo>
                  <a:lnTo>
                    <a:pt x="231838" y="371830"/>
                  </a:lnTo>
                  <a:lnTo>
                    <a:pt x="236042" y="369290"/>
                  </a:lnTo>
                  <a:lnTo>
                    <a:pt x="242773" y="364210"/>
                  </a:lnTo>
                  <a:lnTo>
                    <a:pt x="250253" y="361670"/>
                  </a:lnTo>
                  <a:lnTo>
                    <a:pt x="260832" y="359130"/>
                  </a:lnTo>
                  <a:lnTo>
                    <a:pt x="270776" y="359130"/>
                  </a:lnTo>
                  <a:lnTo>
                    <a:pt x="280250" y="362940"/>
                  </a:lnTo>
                  <a:lnTo>
                    <a:pt x="289394" y="368020"/>
                  </a:lnTo>
                  <a:lnTo>
                    <a:pt x="295960" y="373100"/>
                  </a:lnTo>
                  <a:lnTo>
                    <a:pt x="303390" y="376910"/>
                  </a:lnTo>
                  <a:lnTo>
                    <a:pt x="309918" y="381990"/>
                  </a:lnTo>
                  <a:lnTo>
                    <a:pt x="321297" y="389610"/>
                  </a:lnTo>
                  <a:lnTo>
                    <a:pt x="343852" y="407390"/>
                  </a:lnTo>
                  <a:lnTo>
                    <a:pt x="355079" y="415010"/>
                  </a:lnTo>
                  <a:lnTo>
                    <a:pt x="383019" y="437870"/>
                  </a:lnTo>
                  <a:lnTo>
                    <a:pt x="392366" y="444220"/>
                  </a:lnTo>
                  <a:lnTo>
                    <a:pt x="429907" y="470890"/>
                  </a:lnTo>
                  <a:lnTo>
                    <a:pt x="467906" y="486130"/>
                  </a:lnTo>
                  <a:lnTo>
                    <a:pt x="476250" y="486130"/>
                  </a:lnTo>
                  <a:lnTo>
                    <a:pt x="484555" y="484860"/>
                  </a:lnTo>
                  <a:lnTo>
                    <a:pt x="492696" y="482320"/>
                  </a:lnTo>
                  <a:lnTo>
                    <a:pt x="498830" y="479780"/>
                  </a:lnTo>
                  <a:lnTo>
                    <a:pt x="501040" y="473430"/>
                  </a:lnTo>
                  <a:close/>
                </a:path>
                <a:path w="538479" h="520700">
                  <a:moveTo>
                    <a:pt x="537908" y="288290"/>
                  </a:moveTo>
                  <a:lnTo>
                    <a:pt x="533273" y="273050"/>
                  </a:lnTo>
                  <a:lnTo>
                    <a:pt x="532206" y="267970"/>
                  </a:lnTo>
                  <a:lnTo>
                    <a:pt x="531939" y="266700"/>
                  </a:lnTo>
                  <a:lnTo>
                    <a:pt x="529082" y="256540"/>
                  </a:lnTo>
                  <a:lnTo>
                    <a:pt x="527558" y="252730"/>
                  </a:lnTo>
                  <a:lnTo>
                    <a:pt x="526097" y="250190"/>
                  </a:lnTo>
                  <a:lnTo>
                    <a:pt x="525830" y="248920"/>
                  </a:lnTo>
                  <a:lnTo>
                    <a:pt x="522185" y="241300"/>
                  </a:lnTo>
                  <a:lnTo>
                    <a:pt x="518541" y="233680"/>
                  </a:lnTo>
                  <a:lnTo>
                    <a:pt x="518375" y="233337"/>
                  </a:lnTo>
                  <a:lnTo>
                    <a:pt x="518375" y="266700"/>
                  </a:lnTo>
                  <a:lnTo>
                    <a:pt x="518375" y="267970"/>
                  </a:lnTo>
                  <a:lnTo>
                    <a:pt x="464845" y="267970"/>
                  </a:lnTo>
                  <a:lnTo>
                    <a:pt x="464858" y="266700"/>
                  </a:lnTo>
                  <a:lnTo>
                    <a:pt x="518375" y="266700"/>
                  </a:lnTo>
                  <a:lnTo>
                    <a:pt x="518375" y="233337"/>
                  </a:lnTo>
                  <a:lnTo>
                    <a:pt x="511251" y="218440"/>
                  </a:lnTo>
                  <a:lnTo>
                    <a:pt x="509524" y="214630"/>
                  </a:lnTo>
                  <a:lnTo>
                    <a:pt x="507314" y="210820"/>
                  </a:lnTo>
                  <a:lnTo>
                    <a:pt x="505752" y="208889"/>
                  </a:lnTo>
                  <a:lnTo>
                    <a:pt x="505752" y="236220"/>
                  </a:lnTo>
                  <a:lnTo>
                    <a:pt x="505091" y="237490"/>
                  </a:lnTo>
                  <a:lnTo>
                    <a:pt x="500468" y="238760"/>
                  </a:lnTo>
                  <a:lnTo>
                    <a:pt x="491223" y="238760"/>
                  </a:lnTo>
                  <a:lnTo>
                    <a:pt x="455028" y="240030"/>
                  </a:lnTo>
                  <a:lnTo>
                    <a:pt x="436930" y="240030"/>
                  </a:lnTo>
                  <a:lnTo>
                    <a:pt x="418858" y="241300"/>
                  </a:lnTo>
                  <a:lnTo>
                    <a:pt x="412457" y="241300"/>
                  </a:lnTo>
                  <a:lnTo>
                    <a:pt x="407606" y="238760"/>
                  </a:lnTo>
                  <a:lnTo>
                    <a:pt x="402983" y="234950"/>
                  </a:lnTo>
                  <a:lnTo>
                    <a:pt x="403186" y="233680"/>
                  </a:lnTo>
                  <a:lnTo>
                    <a:pt x="501586" y="233680"/>
                  </a:lnTo>
                  <a:lnTo>
                    <a:pt x="505752" y="236220"/>
                  </a:lnTo>
                  <a:lnTo>
                    <a:pt x="505752" y="208889"/>
                  </a:lnTo>
                  <a:lnTo>
                    <a:pt x="505269" y="208280"/>
                  </a:lnTo>
                  <a:lnTo>
                    <a:pt x="501535" y="201930"/>
                  </a:lnTo>
                  <a:lnTo>
                    <a:pt x="497814" y="195580"/>
                  </a:lnTo>
                  <a:lnTo>
                    <a:pt x="493966" y="189230"/>
                  </a:lnTo>
                  <a:lnTo>
                    <a:pt x="489826" y="182880"/>
                  </a:lnTo>
                  <a:lnTo>
                    <a:pt x="486232" y="177800"/>
                  </a:lnTo>
                  <a:lnTo>
                    <a:pt x="485330" y="176530"/>
                  </a:lnTo>
                  <a:lnTo>
                    <a:pt x="485267" y="203200"/>
                  </a:lnTo>
                  <a:lnTo>
                    <a:pt x="483374" y="203200"/>
                  </a:lnTo>
                  <a:lnTo>
                    <a:pt x="481495" y="204470"/>
                  </a:lnTo>
                  <a:lnTo>
                    <a:pt x="466318" y="204470"/>
                  </a:lnTo>
                  <a:lnTo>
                    <a:pt x="459701" y="205740"/>
                  </a:lnTo>
                  <a:lnTo>
                    <a:pt x="453110" y="205740"/>
                  </a:lnTo>
                  <a:lnTo>
                    <a:pt x="431876" y="208280"/>
                  </a:lnTo>
                  <a:lnTo>
                    <a:pt x="389331" y="210820"/>
                  </a:lnTo>
                  <a:lnTo>
                    <a:pt x="364769" y="210820"/>
                  </a:lnTo>
                  <a:lnTo>
                    <a:pt x="358343" y="208280"/>
                  </a:lnTo>
                  <a:lnTo>
                    <a:pt x="358990" y="207010"/>
                  </a:lnTo>
                  <a:lnTo>
                    <a:pt x="485076" y="201930"/>
                  </a:lnTo>
                  <a:lnTo>
                    <a:pt x="485267" y="203200"/>
                  </a:lnTo>
                  <a:lnTo>
                    <a:pt x="485267" y="176466"/>
                  </a:lnTo>
                  <a:lnTo>
                    <a:pt x="480568" y="171450"/>
                  </a:lnTo>
                  <a:lnTo>
                    <a:pt x="475589" y="166370"/>
                  </a:lnTo>
                  <a:lnTo>
                    <a:pt x="471462" y="161290"/>
                  </a:lnTo>
                  <a:lnTo>
                    <a:pt x="470433" y="160020"/>
                  </a:lnTo>
                  <a:lnTo>
                    <a:pt x="462280" y="152400"/>
                  </a:lnTo>
                  <a:lnTo>
                    <a:pt x="458114" y="148590"/>
                  </a:lnTo>
                  <a:lnTo>
                    <a:pt x="453555" y="144411"/>
                  </a:lnTo>
                  <a:lnTo>
                    <a:pt x="453555" y="162560"/>
                  </a:lnTo>
                  <a:lnTo>
                    <a:pt x="453428" y="165100"/>
                  </a:lnTo>
                  <a:lnTo>
                    <a:pt x="446951" y="165100"/>
                  </a:lnTo>
                  <a:lnTo>
                    <a:pt x="434022" y="167640"/>
                  </a:lnTo>
                  <a:lnTo>
                    <a:pt x="384124" y="175260"/>
                  </a:lnTo>
                  <a:lnTo>
                    <a:pt x="333743" y="177800"/>
                  </a:lnTo>
                  <a:lnTo>
                    <a:pt x="326910" y="177800"/>
                  </a:lnTo>
                  <a:lnTo>
                    <a:pt x="320395" y="176530"/>
                  </a:lnTo>
                  <a:lnTo>
                    <a:pt x="314248" y="173990"/>
                  </a:lnTo>
                  <a:lnTo>
                    <a:pt x="310451" y="171450"/>
                  </a:lnTo>
                  <a:lnTo>
                    <a:pt x="308559" y="170180"/>
                  </a:lnTo>
                  <a:lnTo>
                    <a:pt x="312521" y="168910"/>
                  </a:lnTo>
                  <a:lnTo>
                    <a:pt x="339623" y="168910"/>
                  </a:lnTo>
                  <a:lnTo>
                    <a:pt x="359156" y="167640"/>
                  </a:lnTo>
                  <a:lnTo>
                    <a:pt x="378675" y="167640"/>
                  </a:lnTo>
                  <a:lnTo>
                    <a:pt x="398195" y="166370"/>
                  </a:lnTo>
                  <a:lnTo>
                    <a:pt x="410883" y="166370"/>
                  </a:lnTo>
                  <a:lnTo>
                    <a:pt x="423557" y="165100"/>
                  </a:lnTo>
                  <a:lnTo>
                    <a:pt x="436232" y="162560"/>
                  </a:lnTo>
                  <a:lnTo>
                    <a:pt x="450418" y="161290"/>
                  </a:lnTo>
                  <a:lnTo>
                    <a:pt x="452005" y="162560"/>
                  </a:lnTo>
                  <a:lnTo>
                    <a:pt x="453555" y="162560"/>
                  </a:lnTo>
                  <a:lnTo>
                    <a:pt x="453555" y="144411"/>
                  </a:lnTo>
                  <a:lnTo>
                    <a:pt x="448424" y="139700"/>
                  </a:lnTo>
                  <a:lnTo>
                    <a:pt x="441528" y="133350"/>
                  </a:lnTo>
                  <a:lnTo>
                    <a:pt x="437426" y="129540"/>
                  </a:lnTo>
                  <a:lnTo>
                    <a:pt x="433717" y="125730"/>
                  </a:lnTo>
                  <a:lnTo>
                    <a:pt x="431393" y="120650"/>
                  </a:lnTo>
                  <a:lnTo>
                    <a:pt x="427558" y="118110"/>
                  </a:lnTo>
                  <a:lnTo>
                    <a:pt x="419214" y="110490"/>
                  </a:lnTo>
                  <a:lnTo>
                    <a:pt x="416433" y="107950"/>
                  </a:lnTo>
                  <a:lnTo>
                    <a:pt x="414934" y="106680"/>
                  </a:lnTo>
                  <a:lnTo>
                    <a:pt x="397751" y="92100"/>
                  </a:lnTo>
                  <a:lnTo>
                    <a:pt x="397751" y="110490"/>
                  </a:lnTo>
                  <a:lnTo>
                    <a:pt x="396049" y="111760"/>
                  </a:lnTo>
                  <a:lnTo>
                    <a:pt x="394246" y="113030"/>
                  </a:lnTo>
                  <a:lnTo>
                    <a:pt x="376669" y="115570"/>
                  </a:lnTo>
                  <a:lnTo>
                    <a:pt x="360972" y="116840"/>
                  </a:lnTo>
                  <a:lnTo>
                    <a:pt x="351028" y="118452"/>
                  </a:lnTo>
                  <a:lnTo>
                    <a:pt x="351028" y="140970"/>
                  </a:lnTo>
                  <a:lnTo>
                    <a:pt x="319976" y="142240"/>
                  </a:lnTo>
                  <a:lnTo>
                    <a:pt x="288925" y="144780"/>
                  </a:lnTo>
                  <a:lnTo>
                    <a:pt x="226809" y="147320"/>
                  </a:lnTo>
                  <a:lnTo>
                    <a:pt x="221297" y="147320"/>
                  </a:lnTo>
                  <a:lnTo>
                    <a:pt x="221297" y="170180"/>
                  </a:lnTo>
                  <a:lnTo>
                    <a:pt x="213791" y="172720"/>
                  </a:lnTo>
                  <a:lnTo>
                    <a:pt x="206286" y="176530"/>
                  </a:lnTo>
                  <a:lnTo>
                    <a:pt x="198501" y="177800"/>
                  </a:lnTo>
                  <a:lnTo>
                    <a:pt x="190220" y="179070"/>
                  </a:lnTo>
                  <a:lnTo>
                    <a:pt x="162077" y="177800"/>
                  </a:lnTo>
                  <a:lnTo>
                    <a:pt x="154127" y="177800"/>
                  </a:lnTo>
                  <a:lnTo>
                    <a:pt x="154127" y="207010"/>
                  </a:lnTo>
                  <a:lnTo>
                    <a:pt x="153758" y="209550"/>
                  </a:lnTo>
                  <a:lnTo>
                    <a:pt x="147370" y="212090"/>
                  </a:lnTo>
                  <a:lnTo>
                    <a:pt x="115824" y="212090"/>
                  </a:lnTo>
                  <a:lnTo>
                    <a:pt x="115824" y="232410"/>
                  </a:lnTo>
                  <a:lnTo>
                    <a:pt x="112014" y="234950"/>
                  </a:lnTo>
                  <a:lnTo>
                    <a:pt x="108280" y="240030"/>
                  </a:lnTo>
                  <a:lnTo>
                    <a:pt x="68364" y="240030"/>
                  </a:lnTo>
                  <a:lnTo>
                    <a:pt x="68364" y="269240"/>
                  </a:lnTo>
                  <a:lnTo>
                    <a:pt x="67348" y="270510"/>
                  </a:lnTo>
                  <a:lnTo>
                    <a:pt x="65976" y="271780"/>
                  </a:lnTo>
                  <a:lnTo>
                    <a:pt x="14744" y="271780"/>
                  </a:lnTo>
                  <a:lnTo>
                    <a:pt x="14058" y="270510"/>
                  </a:lnTo>
                  <a:lnTo>
                    <a:pt x="15062" y="270510"/>
                  </a:lnTo>
                  <a:lnTo>
                    <a:pt x="16052" y="269240"/>
                  </a:lnTo>
                  <a:lnTo>
                    <a:pt x="68364" y="269240"/>
                  </a:lnTo>
                  <a:lnTo>
                    <a:pt x="68364" y="240030"/>
                  </a:lnTo>
                  <a:lnTo>
                    <a:pt x="68199" y="240030"/>
                  </a:lnTo>
                  <a:lnTo>
                    <a:pt x="31902" y="241300"/>
                  </a:lnTo>
                  <a:lnTo>
                    <a:pt x="35433" y="231140"/>
                  </a:lnTo>
                  <a:lnTo>
                    <a:pt x="115265" y="231140"/>
                  </a:lnTo>
                  <a:lnTo>
                    <a:pt x="115824" y="232410"/>
                  </a:lnTo>
                  <a:lnTo>
                    <a:pt x="115824" y="212090"/>
                  </a:lnTo>
                  <a:lnTo>
                    <a:pt x="65024" y="212090"/>
                  </a:lnTo>
                  <a:lnTo>
                    <a:pt x="49110" y="210820"/>
                  </a:lnTo>
                  <a:lnTo>
                    <a:pt x="51841" y="204470"/>
                  </a:lnTo>
                  <a:lnTo>
                    <a:pt x="54762" y="201930"/>
                  </a:lnTo>
                  <a:lnTo>
                    <a:pt x="61823" y="201930"/>
                  </a:lnTo>
                  <a:lnTo>
                    <a:pt x="70497" y="203200"/>
                  </a:lnTo>
                  <a:lnTo>
                    <a:pt x="96685" y="203200"/>
                  </a:lnTo>
                  <a:lnTo>
                    <a:pt x="134975" y="204470"/>
                  </a:lnTo>
                  <a:lnTo>
                    <a:pt x="149898" y="204470"/>
                  </a:lnTo>
                  <a:lnTo>
                    <a:pt x="154127" y="207010"/>
                  </a:lnTo>
                  <a:lnTo>
                    <a:pt x="154127" y="177800"/>
                  </a:lnTo>
                  <a:lnTo>
                    <a:pt x="76873" y="177800"/>
                  </a:lnTo>
                  <a:lnTo>
                    <a:pt x="80505" y="168910"/>
                  </a:lnTo>
                  <a:lnTo>
                    <a:pt x="87109" y="166370"/>
                  </a:lnTo>
                  <a:lnTo>
                    <a:pt x="96100" y="166370"/>
                  </a:lnTo>
                  <a:lnTo>
                    <a:pt x="111188" y="167640"/>
                  </a:lnTo>
                  <a:lnTo>
                    <a:pt x="126288" y="167640"/>
                  </a:lnTo>
                  <a:lnTo>
                    <a:pt x="141401" y="168910"/>
                  </a:lnTo>
                  <a:lnTo>
                    <a:pt x="221145" y="168910"/>
                  </a:lnTo>
                  <a:lnTo>
                    <a:pt x="221297" y="170180"/>
                  </a:lnTo>
                  <a:lnTo>
                    <a:pt x="221297" y="147320"/>
                  </a:lnTo>
                  <a:lnTo>
                    <a:pt x="133235" y="147320"/>
                  </a:lnTo>
                  <a:lnTo>
                    <a:pt x="102044" y="148590"/>
                  </a:lnTo>
                  <a:lnTo>
                    <a:pt x="101917" y="147320"/>
                  </a:lnTo>
                  <a:lnTo>
                    <a:pt x="131622" y="147320"/>
                  </a:lnTo>
                  <a:lnTo>
                    <a:pt x="158597" y="146050"/>
                  </a:lnTo>
                  <a:lnTo>
                    <a:pt x="212534" y="146050"/>
                  </a:lnTo>
                  <a:lnTo>
                    <a:pt x="238975" y="144780"/>
                  </a:lnTo>
                  <a:lnTo>
                    <a:pt x="265379" y="144780"/>
                  </a:lnTo>
                  <a:lnTo>
                    <a:pt x="291757" y="143510"/>
                  </a:lnTo>
                  <a:lnTo>
                    <a:pt x="318135" y="140970"/>
                  </a:lnTo>
                  <a:lnTo>
                    <a:pt x="334543" y="140970"/>
                  </a:lnTo>
                  <a:lnTo>
                    <a:pt x="350977" y="139700"/>
                  </a:lnTo>
                  <a:lnTo>
                    <a:pt x="351028" y="140970"/>
                  </a:lnTo>
                  <a:lnTo>
                    <a:pt x="351028" y="118452"/>
                  </a:lnTo>
                  <a:lnTo>
                    <a:pt x="345249" y="119380"/>
                  </a:lnTo>
                  <a:lnTo>
                    <a:pt x="299605" y="123190"/>
                  </a:lnTo>
                  <a:lnTo>
                    <a:pt x="168529" y="129540"/>
                  </a:lnTo>
                  <a:lnTo>
                    <a:pt x="154749" y="130810"/>
                  </a:lnTo>
                  <a:lnTo>
                    <a:pt x="145796" y="130810"/>
                  </a:lnTo>
                  <a:lnTo>
                    <a:pt x="136867" y="132080"/>
                  </a:lnTo>
                  <a:lnTo>
                    <a:pt x="118986" y="133350"/>
                  </a:lnTo>
                  <a:lnTo>
                    <a:pt x="118757" y="132080"/>
                  </a:lnTo>
                  <a:lnTo>
                    <a:pt x="119634" y="130810"/>
                  </a:lnTo>
                  <a:lnTo>
                    <a:pt x="120472" y="130810"/>
                  </a:lnTo>
                  <a:lnTo>
                    <a:pt x="161074" y="127000"/>
                  </a:lnTo>
                  <a:lnTo>
                    <a:pt x="174332" y="127000"/>
                  </a:lnTo>
                  <a:lnTo>
                    <a:pt x="208940" y="124460"/>
                  </a:lnTo>
                  <a:lnTo>
                    <a:pt x="278168" y="121920"/>
                  </a:lnTo>
                  <a:lnTo>
                    <a:pt x="352056" y="116840"/>
                  </a:lnTo>
                  <a:lnTo>
                    <a:pt x="371690" y="114300"/>
                  </a:lnTo>
                  <a:lnTo>
                    <a:pt x="393471" y="111760"/>
                  </a:lnTo>
                  <a:lnTo>
                    <a:pt x="395605" y="110490"/>
                  </a:lnTo>
                  <a:lnTo>
                    <a:pt x="397751" y="110490"/>
                  </a:lnTo>
                  <a:lnTo>
                    <a:pt x="397751" y="92100"/>
                  </a:lnTo>
                  <a:lnTo>
                    <a:pt x="393992" y="88900"/>
                  </a:lnTo>
                  <a:lnTo>
                    <a:pt x="382828" y="80010"/>
                  </a:lnTo>
                  <a:lnTo>
                    <a:pt x="381482" y="78740"/>
                  </a:lnTo>
                  <a:lnTo>
                    <a:pt x="373430" y="71120"/>
                  </a:lnTo>
                  <a:lnTo>
                    <a:pt x="370560" y="68580"/>
                  </a:lnTo>
                  <a:lnTo>
                    <a:pt x="360984" y="60096"/>
                  </a:lnTo>
                  <a:lnTo>
                    <a:pt x="360984" y="83820"/>
                  </a:lnTo>
                  <a:lnTo>
                    <a:pt x="306603" y="92710"/>
                  </a:lnTo>
                  <a:lnTo>
                    <a:pt x="252018" y="99060"/>
                  </a:lnTo>
                  <a:lnTo>
                    <a:pt x="197104" y="104140"/>
                  </a:lnTo>
                  <a:lnTo>
                    <a:pt x="141732" y="106680"/>
                  </a:lnTo>
                  <a:lnTo>
                    <a:pt x="146380" y="102870"/>
                  </a:lnTo>
                  <a:lnTo>
                    <a:pt x="150050" y="99060"/>
                  </a:lnTo>
                  <a:lnTo>
                    <a:pt x="158343" y="95250"/>
                  </a:lnTo>
                  <a:lnTo>
                    <a:pt x="167500" y="95250"/>
                  </a:lnTo>
                  <a:lnTo>
                    <a:pt x="230187" y="92710"/>
                  </a:lnTo>
                  <a:lnTo>
                    <a:pt x="261454" y="90170"/>
                  </a:lnTo>
                  <a:lnTo>
                    <a:pt x="292696" y="86360"/>
                  </a:lnTo>
                  <a:lnTo>
                    <a:pt x="321106" y="83820"/>
                  </a:lnTo>
                  <a:lnTo>
                    <a:pt x="335292" y="81280"/>
                  </a:lnTo>
                  <a:lnTo>
                    <a:pt x="353999" y="78740"/>
                  </a:lnTo>
                  <a:lnTo>
                    <a:pt x="357657" y="80010"/>
                  </a:lnTo>
                  <a:lnTo>
                    <a:pt x="360984" y="83820"/>
                  </a:lnTo>
                  <a:lnTo>
                    <a:pt x="360984" y="60096"/>
                  </a:lnTo>
                  <a:lnTo>
                    <a:pt x="359105" y="58420"/>
                  </a:lnTo>
                  <a:lnTo>
                    <a:pt x="354812" y="54610"/>
                  </a:lnTo>
                  <a:lnTo>
                    <a:pt x="351688" y="52070"/>
                  </a:lnTo>
                  <a:lnTo>
                    <a:pt x="345452" y="46990"/>
                  </a:lnTo>
                  <a:lnTo>
                    <a:pt x="335838" y="38100"/>
                  </a:lnTo>
                  <a:lnTo>
                    <a:pt x="334467" y="36830"/>
                  </a:lnTo>
                  <a:lnTo>
                    <a:pt x="331038" y="34074"/>
                  </a:lnTo>
                  <a:lnTo>
                    <a:pt x="331038" y="58420"/>
                  </a:lnTo>
                  <a:lnTo>
                    <a:pt x="180289" y="68580"/>
                  </a:lnTo>
                  <a:lnTo>
                    <a:pt x="217843" y="64770"/>
                  </a:lnTo>
                  <a:lnTo>
                    <a:pt x="293293" y="59690"/>
                  </a:lnTo>
                  <a:lnTo>
                    <a:pt x="331038" y="58420"/>
                  </a:lnTo>
                  <a:lnTo>
                    <a:pt x="331038" y="34074"/>
                  </a:lnTo>
                  <a:lnTo>
                    <a:pt x="323456" y="27940"/>
                  </a:lnTo>
                  <a:lnTo>
                    <a:pt x="314629" y="19850"/>
                  </a:lnTo>
                  <a:lnTo>
                    <a:pt x="314629" y="39370"/>
                  </a:lnTo>
                  <a:lnTo>
                    <a:pt x="314223" y="41910"/>
                  </a:lnTo>
                  <a:lnTo>
                    <a:pt x="285521" y="45720"/>
                  </a:lnTo>
                  <a:lnTo>
                    <a:pt x="227952" y="50800"/>
                  </a:lnTo>
                  <a:lnTo>
                    <a:pt x="198996" y="52070"/>
                  </a:lnTo>
                  <a:lnTo>
                    <a:pt x="202450" y="48260"/>
                  </a:lnTo>
                  <a:lnTo>
                    <a:pt x="206006" y="45720"/>
                  </a:lnTo>
                  <a:lnTo>
                    <a:pt x="209880" y="44450"/>
                  </a:lnTo>
                  <a:lnTo>
                    <a:pt x="221132" y="44450"/>
                  </a:lnTo>
                  <a:lnTo>
                    <a:pt x="243700" y="41910"/>
                  </a:lnTo>
                  <a:lnTo>
                    <a:pt x="254990" y="41910"/>
                  </a:lnTo>
                  <a:lnTo>
                    <a:pt x="296608" y="39370"/>
                  </a:lnTo>
                  <a:lnTo>
                    <a:pt x="311835" y="38100"/>
                  </a:lnTo>
                  <a:lnTo>
                    <a:pt x="313245" y="39370"/>
                  </a:lnTo>
                  <a:lnTo>
                    <a:pt x="314629" y="39370"/>
                  </a:lnTo>
                  <a:lnTo>
                    <a:pt x="314629" y="19850"/>
                  </a:lnTo>
                  <a:lnTo>
                    <a:pt x="313766" y="19050"/>
                  </a:lnTo>
                  <a:lnTo>
                    <a:pt x="312381" y="17780"/>
                  </a:lnTo>
                  <a:lnTo>
                    <a:pt x="304380" y="11430"/>
                  </a:lnTo>
                  <a:lnTo>
                    <a:pt x="301193" y="8890"/>
                  </a:lnTo>
                  <a:lnTo>
                    <a:pt x="289369" y="1270"/>
                  </a:lnTo>
                  <a:lnTo>
                    <a:pt x="283006" y="0"/>
                  </a:lnTo>
                  <a:lnTo>
                    <a:pt x="274955" y="0"/>
                  </a:lnTo>
                  <a:lnTo>
                    <a:pt x="274955" y="15240"/>
                  </a:lnTo>
                  <a:lnTo>
                    <a:pt x="253860" y="19050"/>
                  </a:lnTo>
                  <a:lnTo>
                    <a:pt x="259880" y="13970"/>
                  </a:lnTo>
                  <a:lnTo>
                    <a:pt x="266344" y="11430"/>
                  </a:lnTo>
                  <a:lnTo>
                    <a:pt x="274955" y="15240"/>
                  </a:lnTo>
                  <a:lnTo>
                    <a:pt x="274955" y="0"/>
                  </a:lnTo>
                  <a:lnTo>
                    <a:pt x="262369" y="0"/>
                  </a:lnTo>
                  <a:lnTo>
                    <a:pt x="250405" y="2540"/>
                  </a:lnTo>
                  <a:lnTo>
                    <a:pt x="245364" y="6350"/>
                  </a:lnTo>
                  <a:lnTo>
                    <a:pt x="239217" y="10160"/>
                  </a:lnTo>
                  <a:lnTo>
                    <a:pt x="238582" y="10160"/>
                  </a:lnTo>
                  <a:lnTo>
                    <a:pt x="237667" y="11430"/>
                  </a:lnTo>
                  <a:lnTo>
                    <a:pt x="224320" y="17780"/>
                  </a:lnTo>
                  <a:lnTo>
                    <a:pt x="211747" y="26670"/>
                  </a:lnTo>
                  <a:lnTo>
                    <a:pt x="199847" y="35560"/>
                  </a:lnTo>
                  <a:lnTo>
                    <a:pt x="188556" y="45720"/>
                  </a:lnTo>
                  <a:lnTo>
                    <a:pt x="179857" y="54610"/>
                  </a:lnTo>
                  <a:lnTo>
                    <a:pt x="171361" y="62230"/>
                  </a:lnTo>
                  <a:lnTo>
                    <a:pt x="154559" y="80010"/>
                  </a:lnTo>
                  <a:lnTo>
                    <a:pt x="113703" y="121920"/>
                  </a:lnTo>
                  <a:lnTo>
                    <a:pt x="100291" y="135890"/>
                  </a:lnTo>
                  <a:lnTo>
                    <a:pt x="89027" y="148590"/>
                  </a:lnTo>
                  <a:lnTo>
                    <a:pt x="77952" y="161290"/>
                  </a:lnTo>
                  <a:lnTo>
                    <a:pt x="55994" y="186690"/>
                  </a:lnTo>
                  <a:lnTo>
                    <a:pt x="47307" y="195580"/>
                  </a:lnTo>
                  <a:lnTo>
                    <a:pt x="21780" y="226060"/>
                  </a:lnTo>
                  <a:lnTo>
                    <a:pt x="1054" y="270510"/>
                  </a:lnTo>
                  <a:lnTo>
                    <a:pt x="0" y="279400"/>
                  </a:lnTo>
                  <a:lnTo>
                    <a:pt x="927" y="289560"/>
                  </a:lnTo>
                  <a:lnTo>
                    <a:pt x="4546" y="298450"/>
                  </a:lnTo>
                  <a:lnTo>
                    <a:pt x="11582" y="306070"/>
                  </a:lnTo>
                  <a:lnTo>
                    <a:pt x="15278" y="308610"/>
                  </a:lnTo>
                  <a:lnTo>
                    <a:pt x="24053" y="308610"/>
                  </a:lnTo>
                  <a:lnTo>
                    <a:pt x="61569" y="289560"/>
                  </a:lnTo>
                  <a:lnTo>
                    <a:pt x="76784" y="274320"/>
                  </a:lnTo>
                  <a:lnTo>
                    <a:pt x="79997" y="271780"/>
                  </a:lnTo>
                  <a:lnTo>
                    <a:pt x="83210" y="269240"/>
                  </a:lnTo>
                  <a:lnTo>
                    <a:pt x="92862" y="261620"/>
                  </a:lnTo>
                  <a:lnTo>
                    <a:pt x="109524" y="247650"/>
                  </a:lnTo>
                  <a:lnTo>
                    <a:pt x="118986" y="241300"/>
                  </a:lnTo>
                  <a:lnTo>
                    <a:pt x="126555" y="236220"/>
                  </a:lnTo>
                  <a:lnTo>
                    <a:pt x="133502" y="231140"/>
                  </a:lnTo>
                  <a:lnTo>
                    <a:pt x="174993" y="205740"/>
                  </a:lnTo>
                  <a:lnTo>
                    <a:pt x="192278" y="198120"/>
                  </a:lnTo>
                  <a:lnTo>
                    <a:pt x="202717" y="193040"/>
                  </a:lnTo>
                  <a:lnTo>
                    <a:pt x="223494" y="184150"/>
                  </a:lnTo>
                  <a:lnTo>
                    <a:pt x="233959" y="179070"/>
                  </a:lnTo>
                  <a:lnTo>
                    <a:pt x="239268" y="176530"/>
                  </a:lnTo>
                  <a:lnTo>
                    <a:pt x="245110" y="175260"/>
                  </a:lnTo>
                  <a:lnTo>
                    <a:pt x="258584" y="172720"/>
                  </a:lnTo>
                  <a:lnTo>
                    <a:pt x="266382" y="171450"/>
                  </a:lnTo>
                  <a:lnTo>
                    <a:pt x="274243" y="171450"/>
                  </a:lnTo>
                  <a:lnTo>
                    <a:pt x="310692" y="185420"/>
                  </a:lnTo>
                  <a:lnTo>
                    <a:pt x="331762" y="201930"/>
                  </a:lnTo>
                  <a:lnTo>
                    <a:pt x="344233" y="210820"/>
                  </a:lnTo>
                  <a:lnTo>
                    <a:pt x="356755" y="220980"/>
                  </a:lnTo>
                  <a:lnTo>
                    <a:pt x="369493" y="229870"/>
                  </a:lnTo>
                  <a:lnTo>
                    <a:pt x="381317" y="238760"/>
                  </a:lnTo>
                  <a:lnTo>
                    <a:pt x="393344" y="246380"/>
                  </a:lnTo>
                  <a:lnTo>
                    <a:pt x="417931" y="261620"/>
                  </a:lnTo>
                  <a:lnTo>
                    <a:pt x="426707" y="266700"/>
                  </a:lnTo>
                  <a:lnTo>
                    <a:pt x="454063" y="278130"/>
                  </a:lnTo>
                  <a:lnTo>
                    <a:pt x="488734" y="293370"/>
                  </a:lnTo>
                  <a:lnTo>
                    <a:pt x="494957" y="295910"/>
                  </a:lnTo>
                  <a:lnTo>
                    <a:pt x="501484" y="298450"/>
                  </a:lnTo>
                  <a:lnTo>
                    <a:pt x="514032" y="299720"/>
                  </a:lnTo>
                  <a:lnTo>
                    <a:pt x="520611" y="299720"/>
                  </a:lnTo>
                  <a:lnTo>
                    <a:pt x="535393" y="294640"/>
                  </a:lnTo>
                  <a:lnTo>
                    <a:pt x="537908" y="28829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43223" y="7604708"/>
              <a:ext cx="504825" cy="476884"/>
            </a:xfrm>
            <a:custGeom>
              <a:avLst/>
              <a:gdLst/>
              <a:ahLst/>
              <a:cxnLst/>
              <a:rect l="l" t="t" r="r" b="b"/>
              <a:pathLst>
                <a:path w="504825" h="476884">
                  <a:moveTo>
                    <a:pt x="54292" y="257619"/>
                  </a:moveTo>
                  <a:lnTo>
                    <a:pt x="1981" y="257708"/>
                  </a:lnTo>
                  <a:lnTo>
                    <a:pt x="990" y="258800"/>
                  </a:lnTo>
                  <a:lnTo>
                    <a:pt x="0" y="259384"/>
                  </a:lnTo>
                  <a:lnTo>
                    <a:pt x="673" y="260527"/>
                  </a:lnTo>
                  <a:lnTo>
                    <a:pt x="51917" y="260438"/>
                  </a:lnTo>
                  <a:lnTo>
                    <a:pt x="53276" y="259384"/>
                  </a:lnTo>
                  <a:lnTo>
                    <a:pt x="54292" y="257619"/>
                  </a:lnTo>
                  <a:close/>
                </a:path>
                <a:path w="504825" h="476884">
                  <a:moveTo>
                    <a:pt x="77254" y="470763"/>
                  </a:moveTo>
                  <a:lnTo>
                    <a:pt x="67576" y="471043"/>
                  </a:lnTo>
                  <a:lnTo>
                    <a:pt x="57924" y="471627"/>
                  </a:lnTo>
                  <a:lnTo>
                    <a:pt x="48348" y="472668"/>
                  </a:lnTo>
                  <a:lnTo>
                    <a:pt x="38849" y="474332"/>
                  </a:lnTo>
                  <a:lnTo>
                    <a:pt x="39217" y="476885"/>
                  </a:lnTo>
                  <a:lnTo>
                    <a:pt x="48793" y="475843"/>
                  </a:lnTo>
                  <a:lnTo>
                    <a:pt x="58394" y="474967"/>
                  </a:lnTo>
                  <a:lnTo>
                    <a:pt x="67919" y="473532"/>
                  </a:lnTo>
                  <a:lnTo>
                    <a:pt x="77254" y="470763"/>
                  </a:lnTo>
                  <a:close/>
                </a:path>
                <a:path w="504825" h="476884">
                  <a:moveTo>
                    <a:pt x="101752" y="221386"/>
                  </a:moveTo>
                  <a:lnTo>
                    <a:pt x="101193" y="219290"/>
                  </a:lnTo>
                  <a:lnTo>
                    <a:pt x="46266" y="219379"/>
                  </a:lnTo>
                  <a:lnTo>
                    <a:pt x="38455" y="219849"/>
                  </a:lnTo>
                  <a:lnTo>
                    <a:pt x="21361" y="220192"/>
                  </a:lnTo>
                  <a:lnTo>
                    <a:pt x="17830" y="229412"/>
                  </a:lnTo>
                  <a:lnTo>
                    <a:pt x="72237" y="228638"/>
                  </a:lnTo>
                  <a:lnTo>
                    <a:pt x="94208" y="227926"/>
                  </a:lnTo>
                  <a:lnTo>
                    <a:pt x="97942" y="223723"/>
                  </a:lnTo>
                  <a:lnTo>
                    <a:pt x="101752" y="221386"/>
                  </a:lnTo>
                  <a:close/>
                </a:path>
                <a:path w="504825" h="476884">
                  <a:moveTo>
                    <a:pt x="106641" y="443153"/>
                  </a:moveTo>
                  <a:lnTo>
                    <a:pt x="87503" y="442239"/>
                  </a:lnTo>
                  <a:lnTo>
                    <a:pt x="68694" y="443496"/>
                  </a:lnTo>
                  <a:lnTo>
                    <a:pt x="53581" y="446595"/>
                  </a:lnTo>
                  <a:lnTo>
                    <a:pt x="45516" y="451218"/>
                  </a:lnTo>
                  <a:lnTo>
                    <a:pt x="52285" y="450049"/>
                  </a:lnTo>
                  <a:lnTo>
                    <a:pt x="58191" y="448437"/>
                  </a:lnTo>
                  <a:lnTo>
                    <a:pt x="72745" y="447738"/>
                  </a:lnTo>
                  <a:lnTo>
                    <a:pt x="89928" y="447471"/>
                  </a:lnTo>
                  <a:lnTo>
                    <a:pt x="102158" y="447459"/>
                  </a:lnTo>
                  <a:lnTo>
                    <a:pt x="104800" y="446519"/>
                  </a:lnTo>
                  <a:lnTo>
                    <a:pt x="106641" y="443153"/>
                  </a:lnTo>
                  <a:close/>
                </a:path>
                <a:path w="504825" h="476884">
                  <a:moveTo>
                    <a:pt x="140068" y="195186"/>
                  </a:moveTo>
                  <a:lnTo>
                    <a:pt x="137947" y="194462"/>
                  </a:lnTo>
                  <a:lnTo>
                    <a:pt x="135839" y="193179"/>
                  </a:lnTo>
                  <a:lnTo>
                    <a:pt x="65163" y="191528"/>
                  </a:lnTo>
                  <a:lnTo>
                    <a:pt x="56438" y="191211"/>
                  </a:lnTo>
                  <a:lnTo>
                    <a:pt x="40690" y="189865"/>
                  </a:lnTo>
                  <a:lnTo>
                    <a:pt x="37769" y="193141"/>
                  </a:lnTo>
                  <a:lnTo>
                    <a:pt x="35052" y="199453"/>
                  </a:lnTo>
                  <a:lnTo>
                    <a:pt x="66522" y="200317"/>
                  </a:lnTo>
                  <a:lnTo>
                    <a:pt x="114211" y="200748"/>
                  </a:lnTo>
                  <a:lnTo>
                    <a:pt x="133311" y="200736"/>
                  </a:lnTo>
                  <a:lnTo>
                    <a:pt x="136499" y="198894"/>
                  </a:lnTo>
                  <a:lnTo>
                    <a:pt x="139700" y="197891"/>
                  </a:lnTo>
                  <a:lnTo>
                    <a:pt x="140068" y="195186"/>
                  </a:lnTo>
                  <a:close/>
                </a:path>
                <a:path w="504825" h="476884">
                  <a:moveTo>
                    <a:pt x="140195" y="414426"/>
                  </a:moveTo>
                  <a:lnTo>
                    <a:pt x="57619" y="417982"/>
                  </a:lnTo>
                  <a:lnTo>
                    <a:pt x="56007" y="425564"/>
                  </a:lnTo>
                  <a:lnTo>
                    <a:pt x="56819" y="426072"/>
                  </a:lnTo>
                  <a:lnTo>
                    <a:pt x="105232" y="425386"/>
                  </a:lnTo>
                  <a:lnTo>
                    <a:pt x="126974" y="425361"/>
                  </a:lnTo>
                  <a:lnTo>
                    <a:pt x="136474" y="417322"/>
                  </a:lnTo>
                  <a:lnTo>
                    <a:pt x="140195" y="414426"/>
                  </a:lnTo>
                  <a:close/>
                </a:path>
                <a:path w="504825" h="476884">
                  <a:moveTo>
                    <a:pt x="177050" y="381609"/>
                  </a:moveTo>
                  <a:lnTo>
                    <a:pt x="176415" y="380453"/>
                  </a:lnTo>
                  <a:lnTo>
                    <a:pt x="113144" y="387045"/>
                  </a:lnTo>
                  <a:lnTo>
                    <a:pt x="92138" y="388785"/>
                  </a:lnTo>
                  <a:lnTo>
                    <a:pt x="75095" y="389356"/>
                  </a:lnTo>
                  <a:lnTo>
                    <a:pt x="71056" y="390893"/>
                  </a:lnTo>
                  <a:lnTo>
                    <a:pt x="69024" y="397548"/>
                  </a:lnTo>
                  <a:lnTo>
                    <a:pt x="72758" y="397992"/>
                  </a:lnTo>
                  <a:lnTo>
                    <a:pt x="88557" y="398373"/>
                  </a:lnTo>
                  <a:lnTo>
                    <a:pt x="104279" y="397560"/>
                  </a:lnTo>
                  <a:lnTo>
                    <a:pt x="148780" y="393192"/>
                  </a:lnTo>
                  <a:lnTo>
                    <a:pt x="162547" y="392391"/>
                  </a:lnTo>
                  <a:lnTo>
                    <a:pt x="168986" y="390753"/>
                  </a:lnTo>
                  <a:lnTo>
                    <a:pt x="174320" y="383286"/>
                  </a:lnTo>
                  <a:lnTo>
                    <a:pt x="175844" y="382549"/>
                  </a:lnTo>
                  <a:lnTo>
                    <a:pt x="177050" y="381609"/>
                  </a:lnTo>
                  <a:close/>
                </a:path>
                <a:path w="504825" h="476884">
                  <a:moveTo>
                    <a:pt x="207238" y="158673"/>
                  </a:moveTo>
                  <a:lnTo>
                    <a:pt x="207073" y="157111"/>
                  </a:lnTo>
                  <a:lnTo>
                    <a:pt x="142443" y="157048"/>
                  </a:lnTo>
                  <a:lnTo>
                    <a:pt x="112229" y="156451"/>
                  </a:lnTo>
                  <a:lnTo>
                    <a:pt x="73050" y="154711"/>
                  </a:lnTo>
                  <a:lnTo>
                    <a:pt x="66433" y="156845"/>
                  </a:lnTo>
                  <a:lnTo>
                    <a:pt x="62814" y="165658"/>
                  </a:lnTo>
                  <a:lnTo>
                    <a:pt x="63207" y="166192"/>
                  </a:lnTo>
                  <a:lnTo>
                    <a:pt x="148005" y="166776"/>
                  </a:lnTo>
                  <a:lnTo>
                    <a:pt x="176149" y="167170"/>
                  </a:lnTo>
                  <a:lnTo>
                    <a:pt x="184442" y="166446"/>
                  </a:lnTo>
                  <a:lnTo>
                    <a:pt x="192214" y="164376"/>
                  </a:lnTo>
                  <a:lnTo>
                    <a:pt x="207238" y="158673"/>
                  </a:lnTo>
                  <a:close/>
                </a:path>
                <a:path w="504825" h="476884">
                  <a:moveTo>
                    <a:pt x="217982" y="348932"/>
                  </a:moveTo>
                  <a:lnTo>
                    <a:pt x="217779" y="347497"/>
                  </a:lnTo>
                  <a:lnTo>
                    <a:pt x="98780" y="358533"/>
                  </a:lnTo>
                  <a:lnTo>
                    <a:pt x="98971" y="360553"/>
                  </a:lnTo>
                  <a:lnTo>
                    <a:pt x="158788" y="355358"/>
                  </a:lnTo>
                  <a:lnTo>
                    <a:pt x="188544" y="353364"/>
                  </a:lnTo>
                  <a:lnTo>
                    <a:pt x="203352" y="351828"/>
                  </a:lnTo>
                  <a:lnTo>
                    <a:pt x="217982" y="348932"/>
                  </a:lnTo>
                  <a:close/>
                </a:path>
                <a:path w="504825" h="476884">
                  <a:moveTo>
                    <a:pt x="260896" y="4267"/>
                  </a:moveTo>
                  <a:lnTo>
                    <a:pt x="252285" y="0"/>
                  </a:lnTo>
                  <a:lnTo>
                    <a:pt x="245821" y="2032"/>
                  </a:lnTo>
                  <a:lnTo>
                    <a:pt x="239788" y="7048"/>
                  </a:lnTo>
                  <a:lnTo>
                    <a:pt x="260896" y="4267"/>
                  </a:lnTo>
                  <a:close/>
                </a:path>
                <a:path w="504825" h="476884">
                  <a:moveTo>
                    <a:pt x="278117" y="234099"/>
                  </a:moveTo>
                  <a:lnTo>
                    <a:pt x="277952" y="232371"/>
                  </a:lnTo>
                  <a:lnTo>
                    <a:pt x="201663" y="239547"/>
                  </a:lnTo>
                  <a:lnTo>
                    <a:pt x="201650" y="240944"/>
                  </a:lnTo>
                  <a:lnTo>
                    <a:pt x="278117" y="234099"/>
                  </a:lnTo>
                  <a:close/>
                </a:path>
                <a:path w="504825" h="476884">
                  <a:moveTo>
                    <a:pt x="300570" y="28079"/>
                  </a:moveTo>
                  <a:lnTo>
                    <a:pt x="299186" y="27571"/>
                  </a:lnTo>
                  <a:lnTo>
                    <a:pt x="297776" y="26530"/>
                  </a:lnTo>
                  <a:lnTo>
                    <a:pt x="207073" y="32308"/>
                  </a:lnTo>
                  <a:lnTo>
                    <a:pt x="191947" y="33667"/>
                  </a:lnTo>
                  <a:lnTo>
                    <a:pt x="188391" y="37122"/>
                  </a:lnTo>
                  <a:lnTo>
                    <a:pt x="184937" y="40043"/>
                  </a:lnTo>
                  <a:lnTo>
                    <a:pt x="213893" y="38760"/>
                  </a:lnTo>
                  <a:lnTo>
                    <a:pt x="242722" y="36550"/>
                  </a:lnTo>
                  <a:lnTo>
                    <a:pt x="271462" y="33718"/>
                  </a:lnTo>
                  <a:lnTo>
                    <a:pt x="300164" y="30543"/>
                  </a:lnTo>
                  <a:lnTo>
                    <a:pt x="300570" y="28079"/>
                  </a:lnTo>
                  <a:close/>
                </a:path>
                <a:path w="504825" h="476884">
                  <a:moveTo>
                    <a:pt x="313512" y="268147"/>
                  </a:moveTo>
                  <a:lnTo>
                    <a:pt x="310908" y="260908"/>
                  </a:lnTo>
                  <a:lnTo>
                    <a:pt x="306400" y="259029"/>
                  </a:lnTo>
                  <a:lnTo>
                    <a:pt x="299339" y="259130"/>
                  </a:lnTo>
                  <a:lnTo>
                    <a:pt x="289331" y="258927"/>
                  </a:lnTo>
                  <a:lnTo>
                    <a:pt x="269316" y="257759"/>
                  </a:lnTo>
                  <a:lnTo>
                    <a:pt x="259334" y="257733"/>
                  </a:lnTo>
                  <a:lnTo>
                    <a:pt x="239191" y="258699"/>
                  </a:lnTo>
                  <a:lnTo>
                    <a:pt x="198958" y="261366"/>
                  </a:lnTo>
                  <a:lnTo>
                    <a:pt x="176301" y="263093"/>
                  </a:lnTo>
                  <a:lnTo>
                    <a:pt x="173977" y="266407"/>
                  </a:lnTo>
                  <a:lnTo>
                    <a:pt x="171551" y="268274"/>
                  </a:lnTo>
                  <a:lnTo>
                    <a:pt x="172250" y="269913"/>
                  </a:lnTo>
                  <a:lnTo>
                    <a:pt x="183743" y="268833"/>
                  </a:lnTo>
                  <a:lnTo>
                    <a:pt x="250355" y="267233"/>
                  </a:lnTo>
                  <a:lnTo>
                    <a:pt x="270649" y="266954"/>
                  </a:lnTo>
                  <a:lnTo>
                    <a:pt x="278688" y="267119"/>
                  </a:lnTo>
                  <a:lnTo>
                    <a:pt x="306273" y="268833"/>
                  </a:lnTo>
                  <a:lnTo>
                    <a:pt x="309740" y="268351"/>
                  </a:lnTo>
                  <a:lnTo>
                    <a:pt x="313512" y="268147"/>
                  </a:lnTo>
                  <a:close/>
                </a:path>
                <a:path w="504825" h="476884">
                  <a:moveTo>
                    <a:pt x="316979" y="46748"/>
                  </a:moveTo>
                  <a:lnTo>
                    <a:pt x="241490" y="50126"/>
                  </a:lnTo>
                  <a:lnTo>
                    <a:pt x="203796" y="52565"/>
                  </a:lnTo>
                  <a:lnTo>
                    <a:pt x="166230" y="56692"/>
                  </a:lnTo>
                  <a:lnTo>
                    <a:pt x="316979" y="46748"/>
                  </a:lnTo>
                  <a:close/>
                </a:path>
                <a:path w="504825" h="476884">
                  <a:moveTo>
                    <a:pt x="330669" y="287121"/>
                  </a:moveTo>
                  <a:lnTo>
                    <a:pt x="330568" y="285838"/>
                  </a:lnTo>
                  <a:lnTo>
                    <a:pt x="296773" y="288226"/>
                  </a:lnTo>
                  <a:lnTo>
                    <a:pt x="276250" y="289115"/>
                  </a:lnTo>
                  <a:lnTo>
                    <a:pt x="255714" y="289153"/>
                  </a:lnTo>
                  <a:lnTo>
                    <a:pt x="221678" y="287324"/>
                  </a:lnTo>
                  <a:lnTo>
                    <a:pt x="208254" y="287718"/>
                  </a:lnTo>
                  <a:lnTo>
                    <a:pt x="194894" y="289166"/>
                  </a:lnTo>
                  <a:lnTo>
                    <a:pt x="181597" y="291668"/>
                  </a:lnTo>
                  <a:lnTo>
                    <a:pt x="189306" y="290931"/>
                  </a:lnTo>
                  <a:lnTo>
                    <a:pt x="197002" y="289712"/>
                  </a:lnTo>
                  <a:lnTo>
                    <a:pt x="214464" y="289496"/>
                  </a:lnTo>
                  <a:lnTo>
                    <a:pt x="276504" y="290474"/>
                  </a:lnTo>
                  <a:lnTo>
                    <a:pt x="287426" y="290347"/>
                  </a:lnTo>
                  <a:lnTo>
                    <a:pt x="297688" y="289902"/>
                  </a:lnTo>
                  <a:lnTo>
                    <a:pt x="329184" y="287489"/>
                  </a:lnTo>
                  <a:lnTo>
                    <a:pt x="330669" y="287121"/>
                  </a:lnTo>
                  <a:close/>
                </a:path>
                <a:path w="504825" h="476884">
                  <a:moveTo>
                    <a:pt x="346925" y="72402"/>
                  </a:moveTo>
                  <a:lnTo>
                    <a:pt x="343598" y="68249"/>
                  </a:lnTo>
                  <a:lnTo>
                    <a:pt x="339928" y="67411"/>
                  </a:lnTo>
                  <a:lnTo>
                    <a:pt x="292849" y="73494"/>
                  </a:lnTo>
                  <a:lnTo>
                    <a:pt x="278638" y="75133"/>
                  </a:lnTo>
                  <a:lnTo>
                    <a:pt x="247408" y="78244"/>
                  </a:lnTo>
                  <a:lnTo>
                    <a:pt x="216128" y="80657"/>
                  </a:lnTo>
                  <a:lnTo>
                    <a:pt x="184810" y="82397"/>
                  </a:lnTo>
                  <a:lnTo>
                    <a:pt x="149110" y="83629"/>
                  </a:lnTo>
                  <a:lnTo>
                    <a:pt x="144284" y="83134"/>
                  </a:lnTo>
                  <a:lnTo>
                    <a:pt x="135978" y="87033"/>
                  </a:lnTo>
                  <a:lnTo>
                    <a:pt x="132321" y="91198"/>
                  </a:lnTo>
                  <a:lnTo>
                    <a:pt x="127660" y="94970"/>
                  </a:lnTo>
                  <a:lnTo>
                    <a:pt x="183045" y="92240"/>
                  </a:lnTo>
                  <a:lnTo>
                    <a:pt x="237959" y="87744"/>
                  </a:lnTo>
                  <a:lnTo>
                    <a:pt x="292544" y="81229"/>
                  </a:lnTo>
                  <a:lnTo>
                    <a:pt x="346925" y="72402"/>
                  </a:lnTo>
                  <a:close/>
                </a:path>
                <a:path w="504825" h="476884">
                  <a:moveTo>
                    <a:pt x="383679" y="99085"/>
                  </a:moveTo>
                  <a:lnTo>
                    <a:pt x="338010" y="104673"/>
                  </a:lnTo>
                  <a:lnTo>
                    <a:pt x="298691" y="108356"/>
                  </a:lnTo>
                  <a:lnTo>
                    <a:pt x="160261" y="114884"/>
                  </a:lnTo>
                  <a:lnTo>
                    <a:pt x="133781" y="116700"/>
                  </a:lnTo>
                  <a:lnTo>
                    <a:pt x="106413" y="118960"/>
                  </a:lnTo>
                  <a:lnTo>
                    <a:pt x="104698" y="119926"/>
                  </a:lnTo>
                  <a:lnTo>
                    <a:pt x="104927" y="121424"/>
                  </a:lnTo>
                  <a:lnTo>
                    <a:pt x="140690" y="118821"/>
                  </a:lnTo>
                  <a:lnTo>
                    <a:pt x="285546" y="111188"/>
                  </a:lnTo>
                  <a:lnTo>
                    <a:pt x="315429" y="109220"/>
                  </a:lnTo>
                  <a:lnTo>
                    <a:pt x="331190" y="107708"/>
                  </a:lnTo>
                  <a:lnTo>
                    <a:pt x="380174" y="100965"/>
                  </a:lnTo>
                  <a:lnTo>
                    <a:pt x="381990" y="100393"/>
                  </a:lnTo>
                  <a:lnTo>
                    <a:pt x="383679" y="99085"/>
                  </a:lnTo>
                  <a:close/>
                </a:path>
                <a:path w="504825" h="476884">
                  <a:moveTo>
                    <a:pt x="393585" y="126606"/>
                  </a:moveTo>
                  <a:lnTo>
                    <a:pt x="358851" y="126606"/>
                  </a:lnTo>
                  <a:lnTo>
                    <a:pt x="358851" y="127012"/>
                  </a:lnTo>
                  <a:lnTo>
                    <a:pt x="393585" y="127012"/>
                  </a:lnTo>
                  <a:lnTo>
                    <a:pt x="393585" y="126606"/>
                  </a:lnTo>
                  <a:close/>
                </a:path>
                <a:path w="504825" h="476884">
                  <a:moveTo>
                    <a:pt x="402907" y="361530"/>
                  </a:moveTo>
                  <a:lnTo>
                    <a:pt x="398005" y="355981"/>
                  </a:lnTo>
                  <a:lnTo>
                    <a:pt x="393915" y="352717"/>
                  </a:lnTo>
                  <a:lnTo>
                    <a:pt x="367360" y="356577"/>
                  </a:lnTo>
                  <a:lnTo>
                    <a:pt x="310426" y="363601"/>
                  </a:lnTo>
                  <a:lnTo>
                    <a:pt x="309346" y="364020"/>
                  </a:lnTo>
                  <a:lnTo>
                    <a:pt x="314071" y="369366"/>
                  </a:lnTo>
                  <a:lnTo>
                    <a:pt x="318884" y="372325"/>
                  </a:lnTo>
                  <a:lnTo>
                    <a:pt x="342176" y="368846"/>
                  </a:lnTo>
                  <a:lnTo>
                    <a:pt x="402907" y="361530"/>
                  </a:lnTo>
                  <a:close/>
                </a:path>
                <a:path w="504825" h="476884">
                  <a:moveTo>
                    <a:pt x="423799" y="387502"/>
                  </a:moveTo>
                  <a:lnTo>
                    <a:pt x="419011" y="379082"/>
                  </a:lnTo>
                  <a:lnTo>
                    <a:pt x="348284" y="391109"/>
                  </a:lnTo>
                  <a:lnTo>
                    <a:pt x="345465" y="391985"/>
                  </a:lnTo>
                  <a:lnTo>
                    <a:pt x="349669" y="397992"/>
                  </a:lnTo>
                  <a:lnTo>
                    <a:pt x="354317" y="399529"/>
                  </a:lnTo>
                  <a:lnTo>
                    <a:pt x="375500" y="395503"/>
                  </a:lnTo>
                  <a:lnTo>
                    <a:pt x="420039" y="388315"/>
                  </a:lnTo>
                  <a:lnTo>
                    <a:pt x="423799" y="387502"/>
                  </a:lnTo>
                  <a:close/>
                </a:path>
                <a:path w="504825" h="476884">
                  <a:moveTo>
                    <a:pt x="439483" y="150977"/>
                  </a:moveTo>
                  <a:lnTo>
                    <a:pt x="437934" y="150698"/>
                  </a:lnTo>
                  <a:lnTo>
                    <a:pt x="436346" y="150037"/>
                  </a:lnTo>
                  <a:lnTo>
                    <a:pt x="396824" y="154317"/>
                  </a:lnTo>
                  <a:lnTo>
                    <a:pt x="384124" y="155244"/>
                  </a:lnTo>
                  <a:lnTo>
                    <a:pt x="364617" y="156070"/>
                  </a:lnTo>
                  <a:lnTo>
                    <a:pt x="302234" y="157683"/>
                  </a:lnTo>
                  <a:lnTo>
                    <a:pt x="294487" y="158178"/>
                  </a:lnTo>
                  <a:lnTo>
                    <a:pt x="300189" y="162674"/>
                  </a:lnTo>
                  <a:lnTo>
                    <a:pt x="306336" y="165011"/>
                  </a:lnTo>
                  <a:lnTo>
                    <a:pt x="312851" y="165887"/>
                  </a:lnTo>
                  <a:lnTo>
                    <a:pt x="319671" y="166001"/>
                  </a:lnTo>
                  <a:lnTo>
                    <a:pt x="344944" y="165303"/>
                  </a:lnTo>
                  <a:lnTo>
                    <a:pt x="370078" y="163398"/>
                  </a:lnTo>
                  <a:lnTo>
                    <a:pt x="395071" y="160274"/>
                  </a:lnTo>
                  <a:lnTo>
                    <a:pt x="426364" y="154647"/>
                  </a:lnTo>
                  <a:lnTo>
                    <a:pt x="432879" y="153911"/>
                  </a:lnTo>
                  <a:lnTo>
                    <a:pt x="439356" y="152920"/>
                  </a:lnTo>
                  <a:lnTo>
                    <a:pt x="439483" y="150977"/>
                  </a:lnTo>
                  <a:close/>
                </a:path>
                <a:path w="504825" h="476884">
                  <a:moveTo>
                    <a:pt x="443814" y="414083"/>
                  </a:moveTo>
                  <a:lnTo>
                    <a:pt x="440791" y="412762"/>
                  </a:lnTo>
                  <a:lnTo>
                    <a:pt x="438632" y="411035"/>
                  </a:lnTo>
                  <a:lnTo>
                    <a:pt x="429704" y="410921"/>
                  </a:lnTo>
                  <a:lnTo>
                    <a:pt x="422897" y="411124"/>
                  </a:lnTo>
                  <a:lnTo>
                    <a:pt x="406412" y="412991"/>
                  </a:lnTo>
                  <a:lnTo>
                    <a:pt x="377126" y="416814"/>
                  </a:lnTo>
                  <a:lnTo>
                    <a:pt x="376694" y="418439"/>
                  </a:lnTo>
                  <a:lnTo>
                    <a:pt x="378853" y="419214"/>
                  </a:lnTo>
                  <a:lnTo>
                    <a:pt x="381101" y="420852"/>
                  </a:lnTo>
                  <a:lnTo>
                    <a:pt x="443814" y="414083"/>
                  </a:lnTo>
                  <a:close/>
                </a:path>
                <a:path w="504825" h="476884">
                  <a:moveTo>
                    <a:pt x="465442" y="447052"/>
                  </a:moveTo>
                  <a:lnTo>
                    <a:pt x="464388" y="442722"/>
                  </a:lnTo>
                  <a:lnTo>
                    <a:pt x="462292" y="441680"/>
                  </a:lnTo>
                  <a:lnTo>
                    <a:pt x="448106" y="443230"/>
                  </a:lnTo>
                  <a:lnTo>
                    <a:pt x="416483" y="446049"/>
                  </a:lnTo>
                  <a:lnTo>
                    <a:pt x="421297" y="449732"/>
                  </a:lnTo>
                  <a:lnTo>
                    <a:pt x="424726" y="451370"/>
                  </a:lnTo>
                  <a:lnTo>
                    <a:pt x="429729" y="450646"/>
                  </a:lnTo>
                  <a:lnTo>
                    <a:pt x="436956" y="449757"/>
                  </a:lnTo>
                  <a:lnTo>
                    <a:pt x="444220" y="449110"/>
                  </a:lnTo>
                  <a:lnTo>
                    <a:pt x="460959" y="447789"/>
                  </a:lnTo>
                  <a:lnTo>
                    <a:pt x="465442" y="447052"/>
                  </a:lnTo>
                  <a:close/>
                </a:path>
                <a:path w="504825" h="476884">
                  <a:moveTo>
                    <a:pt x="471208" y="191871"/>
                  </a:moveTo>
                  <a:lnTo>
                    <a:pt x="471017" y="189877"/>
                  </a:lnTo>
                  <a:lnTo>
                    <a:pt x="344932" y="195414"/>
                  </a:lnTo>
                  <a:lnTo>
                    <a:pt x="344284" y="196735"/>
                  </a:lnTo>
                  <a:lnTo>
                    <a:pt x="347497" y="197662"/>
                  </a:lnTo>
                  <a:lnTo>
                    <a:pt x="350697" y="199351"/>
                  </a:lnTo>
                  <a:lnTo>
                    <a:pt x="375272" y="199288"/>
                  </a:lnTo>
                  <a:lnTo>
                    <a:pt x="396570" y="198310"/>
                  </a:lnTo>
                  <a:lnTo>
                    <a:pt x="417817" y="196608"/>
                  </a:lnTo>
                  <a:lnTo>
                    <a:pt x="445643" y="193725"/>
                  </a:lnTo>
                  <a:lnTo>
                    <a:pt x="467436" y="192722"/>
                  </a:lnTo>
                  <a:lnTo>
                    <a:pt x="471208" y="191871"/>
                  </a:lnTo>
                  <a:close/>
                </a:path>
                <a:path w="504825" h="476884">
                  <a:moveTo>
                    <a:pt x="491680" y="224612"/>
                  </a:moveTo>
                  <a:lnTo>
                    <a:pt x="489597" y="223583"/>
                  </a:lnTo>
                  <a:lnTo>
                    <a:pt x="487527" y="221653"/>
                  </a:lnTo>
                  <a:lnTo>
                    <a:pt x="389115" y="222199"/>
                  </a:lnTo>
                  <a:lnTo>
                    <a:pt x="388912" y="223989"/>
                  </a:lnTo>
                  <a:lnTo>
                    <a:pt x="393547" y="227685"/>
                  </a:lnTo>
                  <a:lnTo>
                    <a:pt x="398386" y="229501"/>
                  </a:lnTo>
                  <a:lnTo>
                    <a:pt x="422884" y="228536"/>
                  </a:lnTo>
                  <a:lnTo>
                    <a:pt x="481787" y="227076"/>
                  </a:lnTo>
                  <a:lnTo>
                    <a:pt x="491032" y="226453"/>
                  </a:lnTo>
                  <a:lnTo>
                    <a:pt x="491680" y="224612"/>
                  </a:lnTo>
                  <a:close/>
                </a:path>
                <a:path w="504825" h="476884">
                  <a:moveTo>
                    <a:pt x="504317" y="255422"/>
                  </a:moveTo>
                  <a:lnTo>
                    <a:pt x="450786" y="255422"/>
                  </a:lnTo>
                  <a:lnTo>
                    <a:pt x="450773" y="256794"/>
                  </a:lnTo>
                  <a:lnTo>
                    <a:pt x="504317" y="256794"/>
                  </a:lnTo>
                  <a:lnTo>
                    <a:pt x="504317" y="255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7942" y="7336808"/>
            <a:ext cx="1578157" cy="5960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35760" y="7439510"/>
            <a:ext cx="1109980" cy="854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3.4%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91421" y="7247377"/>
            <a:ext cx="1568281" cy="73385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839560" y="7439510"/>
            <a:ext cx="1497330" cy="85407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1.4%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600" spc="-20" dirty="0">
                <a:latin typeface="Source Sans Pro"/>
                <a:cs typeface="Source Sans Pro"/>
              </a:rPr>
              <a:t>non-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3461" y="5653830"/>
            <a:ext cx="3673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45935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0.4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61561" y="6368622"/>
            <a:ext cx="87756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Aboriginal  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70294" y="6368622"/>
            <a:ext cx="1313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ait  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57263" y="5810074"/>
            <a:ext cx="1007885" cy="100539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0663" y="5810074"/>
            <a:ext cx="1007885" cy="100539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522920" y="2195359"/>
            <a:ext cx="13305155" cy="347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435" marR="431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Source Sans Pro"/>
                <a:cs typeface="Source Sans Pro"/>
              </a:rPr>
              <a:t>Keeping</a:t>
            </a:r>
            <a:r>
              <a:rPr sz="2000" dirty="0">
                <a:latin typeface="Source Sans Pro"/>
                <a:cs typeface="Source Sans Pro"/>
              </a:rPr>
              <a:t> the kidneys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5" dirty="0">
                <a:latin typeface="Source Sans Pro"/>
                <a:cs typeface="Source Sans Pro"/>
              </a:rPr>
              <a:t>important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because</a:t>
            </a:r>
            <a:r>
              <a:rPr sz="2000" dirty="0">
                <a:latin typeface="Source Sans Pro"/>
                <a:cs typeface="Source Sans Pro"/>
              </a:rPr>
              <a:t> they help the body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removing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waste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25" dirty="0">
                <a:latin typeface="Source Sans Pro"/>
                <a:cs typeface="Source Sans Pro"/>
              </a:rPr>
              <a:t>extra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water,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keeping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blood </a:t>
            </a:r>
            <a:r>
              <a:rPr sz="2000" spc="-10" dirty="0">
                <a:latin typeface="Source Sans Pro"/>
                <a:cs typeface="Source Sans Pro"/>
              </a:rPr>
              <a:t>clean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chemically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balanced</a:t>
            </a:r>
            <a:r>
              <a:rPr sz="2000" spc="-1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If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kidneys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stop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working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properly,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waste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build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up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blood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damage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body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 Many people </a:t>
            </a:r>
            <a:r>
              <a:rPr sz="2000" spc="-10" dirty="0">
                <a:latin typeface="Source Sans Pro"/>
                <a:cs typeface="Source Sans Pro"/>
              </a:rPr>
              <a:t>are unaware that </a:t>
            </a:r>
            <a:r>
              <a:rPr sz="2000" dirty="0">
                <a:latin typeface="Source Sans Pro"/>
                <a:cs typeface="Source Sans Pro"/>
              </a:rPr>
              <a:t>they </a:t>
            </a:r>
            <a:r>
              <a:rPr sz="2000" spc="-5" dirty="0">
                <a:latin typeface="Source Sans Pro"/>
                <a:cs typeface="Source Sans Pro"/>
              </a:rPr>
              <a:t>have </a:t>
            </a:r>
            <a:r>
              <a:rPr sz="2000" dirty="0">
                <a:latin typeface="Source Sans Pro"/>
                <a:cs typeface="Source Sans Pro"/>
              </a:rPr>
              <a:t>kidney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as up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dirty="0">
                <a:latin typeface="Source Sans Pro"/>
                <a:cs typeface="Source Sans Pro"/>
              </a:rPr>
              <a:t>90% of kidney </a:t>
            </a:r>
            <a:r>
              <a:rPr sz="2000" spc="-5" dirty="0">
                <a:latin typeface="Source Sans Pro"/>
                <a:cs typeface="Source Sans Pro"/>
              </a:rPr>
              <a:t>function </a:t>
            </a:r>
            <a:r>
              <a:rPr sz="2000" spc="-10" dirty="0">
                <a:latin typeface="Source Sans Pro"/>
                <a:cs typeface="Source Sans Pro"/>
              </a:rPr>
              <a:t>can </a:t>
            </a:r>
            <a:r>
              <a:rPr sz="2000" dirty="0">
                <a:latin typeface="Source Sans Pro"/>
                <a:cs typeface="Source Sans Pro"/>
              </a:rPr>
              <a:t>be </a:t>
            </a:r>
            <a:r>
              <a:rPr sz="2000" spc="-10" dirty="0">
                <a:latin typeface="Source Sans Pro"/>
                <a:cs typeface="Source Sans Pro"/>
              </a:rPr>
              <a:t>lost before symptoms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appear.</a:t>
            </a:r>
            <a:endParaRPr sz="2000" dirty="0">
              <a:latin typeface="Source Sans Pro"/>
              <a:cs typeface="Source Sans Pro"/>
            </a:endParaRPr>
          </a:p>
          <a:p>
            <a:pPr marL="914400">
              <a:lnSpc>
                <a:spcPct val="100000"/>
              </a:lnSpc>
              <a:spcBef>
                <a:spcPts val="232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Incidence</a:t>
            </a: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2225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the 2012-13 </a:t>
            </a:r>
            <a:r>
              <a:rPr sz="2000" spc="-15" dirty="0">
                <a:latin typeface="Source Sans Pro"/>
                <a:cs typeface="Source Sans Pro"/>
              </a:rPr>
              <a:t>A</a:t>
            </a:r>
            <a:r>
              <a:rPr sz="2000" spc="-110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18</a:t>
            </a:r>
            <a:r>
              <a:rPr sz="2800" b="1" spc="15" dirty="0">
                <a:solidFill>
                  <a:srgbClr val="1399C9"/>
                </a:solidFill>
                <a:latin typeface="Source Sans Pro"/>
                <a:cs typeface="Source Sans Pro"/>
              </a:rPr>
              <a:t>%</a:t>
            </a:r>
            <a:r>
              <a:rPr sz="2800" b="1" spc="-2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adul</a:t>
            </a:r>
            <a:r>
              <a:rPr sz="2000" spc="-2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ha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biomedi</a:t>
            </a:r>
            <a:r>
              <a:rPr sz="2800" b="1" spc="-75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l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sign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CK</a:t>
            </a:r>
            <a:r>
              <a:rPr sz="2800" b="1" spc="185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1725" spc="7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50800" marR="1774825" indent="-635">
              <a:lnSpc>
                <a:spcPct val="113100"/>
              </a:lnSpc>
              <a:spcBef>
                <a:spcPts val="145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1.8</a:t>
            </a:r>
            <a:r>
              <a:rPr sz="2800" b="1" spc="15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 kidn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y 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as a  </a:t>
            </a:r>
            <a:r>
              <a:rPr sz="2000" spc="-10" dirty="0">
                <a:latin typeface="Source Sans Pro"/>
                <a:cs typeface="Source Sans Pro"/>
              </a:rPr>
              <a:t>long-term</a:t>
            </a:r>
            <a:r>
              <a:rPr sz="2000" spc="-5" dirty="0">
                <a:latin typeface="Source Sans Pro"/>
                <a:cs typeface="Source Sans Pro"/>
              </a:rPr>
              <a:t> health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condition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359961" y="5876622"/>
            <a:ext cx="3748404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5705"/>
              </a:lnSpc>
              <a:spcBef>
                <a:spcPts val="100"/>
              </a:spcBef>
              <a:tabLst>
                <a:tab pos="2521585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2.3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2865">
              <a:lnSpc>
                <a:spcPts val="1864"/>
              </a:lnSpc>
              <a:tabLst>
                <a:tab pos="2521585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33534" y="5809954"/>
            <a:ext cx="1007776" cy="101259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81275" y="5809976"/>
            <a:ext cx="1007776" cy="1012919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8124261" y="5809927"/>
            <a:ext cx="0" cy="1039494"/>
          </a:xfrm>
          <a:custGeom>
            <a:avLst/>
            <a:gdLst/>
            <a:ahLst/>
            <a:cxnLst/>
            <a:rect l="l" t="t" r="r" b="b"/>
            <a:pathLst>
              <a:path h="1039495">
                <a:moveTo>
                  <a:pt x="0" y="0"/>
                </a:moveTo>
                <a:lnTo>
                  <a:pt x="0" y="1038974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9436" y="7512497"/>
            <a:ext cx="0" cy="878205"/>
          </a:xfrm>
          <a:custGeom>
            <a:avLst/>
            <a:gdLst/>
            <a:ahLst/>
            <a:cxnLst/>
            <a:rect l="l" t="t" r="r" b="b"/>
            <a:pathLst>
              <a:path h="878204">
                <a:moveTo>
                  <a:pt x="0" y="0"/>
                </a:moveTo>
                <a:lnTo>
                  <a:pt x="0" y="877620"/>
                </a:lnTo>
              </a:path>
            </a:pathLst>
          </a:custGeom>
          <a:ln w="6350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45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9910" y="6779770"/>
            <a:ext cx="39541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15" dirty="0">
                <a:latin typeface="Source Sans Pro"/>
                <a:cs typeface="Source Sans Pro"/>
              </a:rPr>
              <a:t> factors </a:t>
            </a:r>
            <a:r>
              <a:rPr sz="2000" spc="-10" dirty="0">
                <a:latin typeface="Source Sans Pro"/>
                <a:cs typeface="Source Sans Pro"/>
              </a:rPr>
              <a:t>for </a:t>
            </a: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that cannot </a:t>
            </a:r>
            <a:r>
              <a:rPr sz="2000" dirty="0">
                <a:latin typeface="Source Sans Pro"/>
                <a:cs typeface="Source Sans Pro"/>
              </a:rPr>
              <a:t>be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chan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or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ont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olled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[10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73909" y="4958180"/>
            <a:ext cx="1007823" cy="101122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4657" y="4958137"/>
            <a:ext cx="1007822" cy="10109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07800" y="4958223"/>
            <a:ext cx="1007821" cy="101095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008861" y="6055360"/>
            <a:ext cx="739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4363" y="6021832"/>
            <a:ext cx="182498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overweight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or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5261" y="6030569"/>
            <a:ext cx="16744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high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pressure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91798" y="6032195"/>
            <a:ext cx="22072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latin typeface="Source Sans Pro"/>
                <a:cs typeface="Source Sans Pro"/>
              </a:rPr>
              <a:t>high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blood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glucose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(sugar)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390869" y="4958108"/>
            <a:ext cx="1007757" cy="101139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942101" y="4202294"/>
            <a:ext cx="229235" cy="724535"/>
            <a:chOff x="1942101" y="3801233"/>
            <a:chExt cx="229235" cy="724535"/>
          </a:xfrm>
        </p:grpSpPr>
        <p:sp>
          <p:nvSpPr>
            <p:cNvPr id="13" name="object 13"/>
            <p:cNvSpPr/>
            <p:nvPr/>
          </p:nvSpPr>
          <p:spPr>
            <a:xfrm>
              <a:off x="1942096" y="380123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16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02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79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17" y="603313"/>
                  </a:lnTo>
                  <a:lnTo>
                    <a:pt x="173177" y="600113"/>
                  </a:lnTo>
                  <a:lnTo>
                    <a:pt x="170878" y="598436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30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36"/>
                  </a:lnTo>
                  <a:lnTo>
                    <a:pt x="164858" y="594004"/>
                  </a:lnTo>
                  <a:lnTo>
                    <a:pt x="155371" y="589991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68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84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88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50" y="12700"/>
                  </a:moveTo>
                  <a:lnTo>
                    <a:pt x="227888" y="7620"/>
                  </a:lnTo>
                  <a:lnTo>
                    <a:pt x="227622" y="1270"/>
                  </a:lnTo>
                  <a:lnTo>
                    <a:pt x="217487" y="1270"/>
                  </a:lnTo>
                  <a:lnTo>
                    <a:pt x="217487" y="24130"/>
                  </a:lnTo>
                  <a:lnTo>
                    <a:pt x="215696" y="24130"/>
                  </a:lnTo>
                  <a:lnTo>
                    <a:pt x="214947" y="24218"/>
                  </a:lnTo>
                  <a:lnTo>
                    <a:pt x="214947" y="49530"/>
                  </a:lnTo>
                  <a:lnTo>
                    <a:pt x="214249" y="50800"/>
                  </a:lnTo>
                  <a:lnTo>
                    <a:pt x="212966" y="50800"/>
                  </a:lnTo>
                  <a:lnTo>
                    <a:pt x="212966" y="64770"/>
                  </a:lnTo>
                  <a:lnTo>
                    <a:pt x="210743" y="64770"/>
                  </a:lnTo>
                  <a:lnTo>
                    <a:pt x="210743" y="78740"/>
                  </a:lnTo>
                  <a:lnTo>
                    <a:pt x="209854" y="78841"/>
                  </a:lnTo>
                  <a:lnTo>
                    <a:pt x="209854" y="83820"/>
                  </a:lnTo>
                  <a:lnTo>
                    <a:pt x="209600" y="85090"/>
                  </a:lnTo>
                  <a:lnTo>
                    <a:pt x="209613" y="86360"/>
                  </a:lnTo>
                  <a:lnTo>
                    <a:pt x="208622" y="88900"/>
                  </a:lnTo>
                  <a:lnTo>
                    <a:pt x="207518" y="90170"/>
                  </a:lnTo>
                  <a:lnTo>
                    <a:pt x="206933" y="91084"/>
                  </a:lnTo>
                  <a:lnTo>
                    <a:pt x="206933" y="101600"/>
                  </a:lnTo>
                  <a:lnTo>
                    <a:pt x="206197" y="107950"/>
                  </a:lnTo>
                  <a:lnTo>
                    <a:pt x="204597" y="107950"/>
                  </a:lnTo>
                  <a:lnTo>
                    <a:pt x="204597" y="124460"/>
                  </a:lnTo>
                  <a:lnTo>
                    <a:pt x="203212" y="124460"/>
                  </a:lnTo>
                  <a:lnTo>
                    <a:pt x="203034" y="124612"/>
                  </a:lnTo>
                  <a:lnTo>
                    <a:pt x="203034" y="140970"/>
                  </a:lnTo>
                  <a:lnTo>
                    <a:pt x="202831" y="143510"/>
                  </a:lnTo>
                  <a:lnTo>
                    <a:pt x="202552" y="143510"/>
                  </a:lnTo>
                  <a:lnTo>
                    <a:pt x="202272" y="146050"/>
                  </a:lnTo>
                  <a:lnTo>
                    <a:pt x="201231" y="146050"/>
                  </a:lnTo>
                  <a:lnTo>
                    <a:pt x="201231" y="161290"/>
                  </a:lnTo>
                  <a:lnTo>
                    <a:pt x="200418" y="161290"/>
                  </a:lnTo>
                  <a:lnTo>
                    <a:pt x="199631" y="162560"/>
                  </a:lnTo>
                  <a:lnTo>
                    <a:pt x="198996" y="162560"/>
                  </a:lnTo>
                  <a:lnTo>
                    <a:pt x="198996" y="182880"/>
                  </a:lnTo>
                  <a:lnTo>
                    <a:pt x="198374" y="189230"/>
                  </a:lnTo>
                  <a:lnTo>
                    <a:pt x="196786" y="189280"/>
                  </a:lnTo>
                  <a:lnTo>
                    <a:pt x="196786" y="207010"/>
                  </a:lnTo>
                  <a:lnTo>
                    <a:pt x="196151" y="213360"/>
                  </a:lnTo>
                  <a:lnTo>
                    <a:pt x="194729" y="213448"/>
                  </a:lnTo>
                  <a:lnTo>
                    <a:pt x="194729" y="226060"/>
                  </a:lnTo>
                  <a:lnTo>
                    <a:pt x="194729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03" y="251460"/>
                  </a:lnTo>
                  <a:lnTo>
                    <a:pt x="191211" y="251460"/>
                  </a:lnTo>
                  <a:lnTo>
                    <a:pt x="191211" y="295910"/>
                  </a:lnTo>
                  <a:lnTo>
                    <a:pt x="190220" y="297180"/>
                  </a:lnTo>
                  <a:lnTo>
                    <a:pt x="189738" y="297180"/>
                  </a:lnTo>
                  <a:lnTo>
                    <a:pt x="189738" y="308610"/>
                  </a:lnTo>
                  <a:lnTo>
                    <a:pt x="189331" y="314960"/>
                  </a:lnTo>
                  <a:lnTo>
                    <a:pt x="187782" y="315150"/>
                  </a:lnTo>
                  <a:lnTo>
                    <a:pt x="187782" y="349250"/>
                  </a:lnTo>
                  <a:lnTo>
                    <a:pt x="187655" y="351790"/>
                  </a:lnTo>
                  <a:lnTo>
                    <a:pt x="187198" y="351828"/>
                  </a:lnTo>
                  <a:lnTo>
                    <a:pt x="187198" y="375920"/>
                  </a:lnTo>
                  <a:lnTo>
                    <a:pt x="186969" y="378460"/>
                  </a:lnTo>
                  <a:lnTo>
                    <a:pt x="183870" y="378574"/>
                  </a:lnTo>
                  <a:lnTo>
                    <a:pt x="183870" y="406400"/>
                  </a:lnTo>
                  <a:lnTo>
                    <a:pt x="183261" y="412750"/>
                  </a:lnTo>
                  <a:lnTo>
                    <a:pt x="182714" y="412788"/>
                  </a:lnTo>
                  <a:lnTo>
                    <a:pt x="182714" y="420370"/>
                  </a:lnTo>
                  <a:lnTo>
                    <a:pt x="181787" y="427202"/>
                  </a:lnTo>
                  <a:lnTo>
                    <a:pt x="181787" y="441960"/>
                  </a:lnTo>
                  <a:lnTo>
                    <a:pt x="179616" y="442137"/>
                  </a:lnTo>
                  <a:lnTo>
                    <a:pt x="179616" y="457200"/>
                  </a:lnTo>
                  <a:lnTo>
                    <a:pt x="178727" y="464820"/>
                  </a:lnTo>
                  <a:lnTo>
                    <a:pt x="177304" y="464883"/>
                  </a:lnTo>
                  <a:lnTo>
                    <a:pt x="177304" y="474980"/>
                  </a:lnTo>
                  <a:lnTo>
                    <a:pt x="176530" y="482600"/>
                  </a:lnTo>
                  <a:lnTo>
                    <a:pt x="174574" y="482688"/>
                  </a:lnTo>
                  <a:lnTo>
                    <a:pt x="174574" y="529590"/>
                  </a:lnTo>
                  <a:lnTo>
                    <a:pt x="61569" y="532130"/>
                  </a:lnTo>
                  <a:lnTo>
                    <a:pt x="62687" y="530860"/>
                  </a:lnTo>
                  <a:lnTo>
                    <a:pt x="64046" y="530860"/>
                  </a:lnTo>
                  <a:lnTo>
                    <a:pt x="73139" y="529590"/>
                  </a:lnTo>
                  <a:lnTo>
                    <a:pt x="80873" y="529590"/>
                  </a:lnTo>
                  <a:lnTo>
                    <a:pt x="109435" y="528320"/>
                  </a:lnTo>
                  <a:lnTo>
                    <a:pt x="173697" y="528320"/>
                  </a:lnTo>
                  <a:lnTo>
                    <a:pt x="174574" y="529590"/>
                  </a:lnTo>
                  <a:lnTo>
                    <a:pt x="174574" y="482688"/>
                  </a:lnTo>
                  <a:lnTo>
                    <a:pt x="174294" y="482701"/>
                  </a:lnTo>
                  <a:lnTo>
                    <a:pt x="174294" y="505460"/>
                  </a:lnTo>
                  <a:lnTo>
                    <a:pt x="173228" y="505460"/>
                  </a:lnTo>
                  <a:lnTo>
                    <a:pt x="172161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87" y="506730"/>
                  </a:lnTo>
                  <a:lnTo>
                    <a:pt x="89369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15" y="504190"/>
                  </a:lnTo>
                  <a:lnTo>
                    <a:pt x="174294" y="505460"/>
                  </a:lnTo>
                  <a:lnTo>
                    <a:pt x="174294" y="482701"/>
                  </a:lnTo>
                  <a:lnTo>
                    <a:pt x="58813" y="487680"/>
                  </a:lnTo>
                  <a:lnTo>
                    <a:pt x="58064" y="481330"/>
                  </a:lnTo>
                  <a:lnTo>
                    <a:pt x="177304" y="474980"/>
                  </a:lnTo>
                  <a:lnTo>
                    <a:pt x="177304" y="464883"/>
                  </a:lnTo>
                  <a:lnTo>
                    <a:pt x="57569" y="469900"/>
                  </a:lnTo>
                  <a:lnTo>
                    <a:pt x="57048" y="463550"/>
                  </a:lnTo>
                  <a:lnTo>
                    <a:pt x="179616" y="457200"/>
                  </a:lnTo>
                  <a:lnTo>
                    <a:pt x="179616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41" y="448310"/>
                  </a:lnTo>
                  <a:lnTo>
                    <a:pt x="55321" y="449580"/>
                  </a:lnTo>
                  <a:lnTo>
                    <a:pt x="77584" y="447040"/>
                  </a:lnTo>
                  <a:lnTo>
                    <a:pt x="120078" y="443230"/>
                  </a:lnTo>
                  <a:lnTo>
                    <a:pt x="161823" y="441960"/>
                  </a:lnTo>
                  <a:lnTo>
                    <a:pt x="181787" y="441960"/>
                  </a:lnTo>
                  <a:lnTo>
                    <a:pt x="181787" y="427202"/>
                  </a:lnTo>
                  <a:lnTo>
                    <a:pt x="181508" y="429260"/>
                  </a:lnTo>
                  <a:lnTo>
                    <a:pt x="176161" y="429260"/>
                  </a:lnTo>
                  <a:lnTo>
                    <a:pt x="172339" y="427990"/>
                  </a:lnTo>
                  <a:lnTo>
                    <a:pt x="170332" y="426720"/>
                  </a:lnTo>
                  <a:lnTo>
                    <a:pt x="169367" y="422910"/>
                  </a:lnTo>
                  <a:lnTo>
                    <a:pt x="171424" y="421640"/>
                  </a:lnTo>
                  <a:lnTo>
                    <a:pt x="176669" y="420370"/>
                  </a:lnTo>
                  <a:lnTo>
                    <a:pt x="182714" y="420370"/>
                  </a:lnTo>
                  <a:lnTo>
                    <a:pt x="182714" y="412788"/>
                  </a:lnTo>
                  <a:lnTo>
                    <a:pt x="166738" y="413867"/>
                  </a:lnTo>
                  <a:lnTo>
                    <a:pt x="166738" y="427990"/>
                  </a:lnTo>
                  <a:lnTo>
                    <a:pt x="164287" y="427990"/>
                  </a:lnTo>
                  <a:lnTo>
                    <a:pt x="159715" y="429260"/>
                  </a:lnTo>
                  <a:lnTo>
                    <a:pt x="144272" y="429260"/>
                  </a:lnTo>
                  <a:lnTo>
                    <a:pt x="135432" y="430530"/>
                  </a:lnTo>
                  <a:lnTo>
                    <a:pt x="132778" y="430530"/>
                  </a:lnTo>
                  <a:lnTo>
                    <a:pt x="132092" y="425450"/>
                  </a:lnTo>
                  <a:lnTo>
                    <a:pt x="131737" y="422910"/>
                  </a:lnTo>
                  <a:lnTo>
                    <a:pt x="134531" y="422910"/>
                  </a:lnTo>
                  <a:lnTo>
                    <a:pt x="142735" y="421640"/>
                  </a:lnTo>
                  <a:lnTo>
                    <a:pt x="148158" y="421640"/>
                  </a:lnTo>
                  <a:lnTo>
                    <a:pt x="153581" y="420370"/>
                  </a:lnTo>
                  <a:lnTo>
                    <a:pt x="153606" y="421640"/>
                  </a:lnTo>
                  <a:lnTo>
                    <a:pt x="156006" y="420370"/>
                  </a:lnTo>
                  <a:lnTo>
                    <a:pt x="163728" y="420370"/>
                  </a:lnTo>
                  <a:lnTo>
                    <a:pt x="166116" y="421640"/>
                  </a:lnTo>
                  <a:lnTo>
                    <a:pt x="166738" y="427990"/>
                  </a:lnTo>
                  <a:lnTo>
                    <a:pt x="166738" y="413867"/>
                  </a:lnTo>
                  <a:lnTo>
                    <a:pt x="121932" y="416902"/>
                  </a:lnTo>
                  <a:lnTo>
                    <a:pt x="121932" y="431800"/>
                  </a:lnTo>
                  <a:lnTo>
                    <a:pt x="120180" y="433070"/>
                  </a:lnTo>
                  <a:lnTo>
                    <a:pt x="109080" y="433070"/>
                  </a:lnTo>
                  <a:lnTo>
                    <a:pt x="104013" y="434340"/>
                  </a:lnTo>
                  <a:lnTo>
                    <a:pt x="98552" y="434340"/>
                  </a:lnTo>
                  <a:lnTo>
                    <a:pt x="96215" y="433070"/>
                  </a:lnTo>
                  <a:lnTo>
                    <a:pt x="96024" y="429260"/>
                  </a:lnTo>
                  <a:lnTo>
                    <a:pt x="95885" y="426720"/>
                  </a:lnTo>
                  <a:lnTo>
                    <a:pt x="98234" y="426720"/>
                  </a:lnTo>
                  <a:lnTo>
                    <a:pt x="106451" y="425450"/>
                  </a:lnTo>
                  <a:lnTo>
                    <a:pt x="120180" y="425450"/>
                  </a:lnTo>
                  <a:lnTo>
                    <a:pt x="121843" y="426720"/>
                  </a:lnTo>
                  <a:lnTo>
                    <a:pt x="121932" y="431800"/>
                  </a:lnTo>
                  <a:lnTo>
                    <a:pt x="121932" y="416902"/>
                  </a:lnTo>
                  <a:lnTo>
                    <a:pt x="81953" y="419608"/>
                  </a:lnTo>
                  <a:lnTo>
                    <a:pt x="81953" y="436880"/>
                  </a:lnTo>
                  <a:lnTo>
                    <a:pt x="79870" y="436880"/>
                  </a:lnTo>
                  <a:lnTo>
                    <a:pt x="69951" y="438150"/>
                  </a:lnTo>
                  <a:lnTo>
                    <a:pt x="62826" y="439420"/>
                  </a:lnTo>
                  <a:lnTo>
                    <a:pt x="55232" y="440690"/>
                  </a:lnTo>
                  <a:lnTo>
                    <a:pt x="54114" y="440690"/>
                  </a:lnTo>
                  <a:lnTo>
                    <a:pt x="52895" y="431800"/>
                  </a:lnTo>
                  <a:lnTo>
                    <a:pt x="61125" y="431800"/>
                  </a:lnTo>
                  <a:lnTo>
                    <a:pt x="68999" y="430530"/>
                  </a:lnTo>
                  <a:lnTo>
                    <a:pt x="79565" y="429260"/>
                  </a:lnTo>
                  <a:lnTo>
                    <a:pt x="81534" y="430530"/>
                  </a:lnTo>
                  <a:lnTo>
                    <a:pt x="81953" y="436880"/>
                  </a:lnTo>
                  <a:lnTo>
                    <a:pt x="81953" y="419608"/>
                  </a:lnTo>
                  <a:lnTo>
                    <a:pt x="51739" y="421640"/>
                  </a:lnTo>
                  <a:lnTo>
                    <a:pt x="51206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70" y="406400"/>
                  </a:lnTo>
                  <a:lnTo>
                    <a:pt x="183870" y="378574"/>
                  </a:lnTo>
                  <a:lnTo>
                    <a:pt x="81419" y="382270"/>
                  </a:lnTo>
                  <a:lnTo>
                    <a:pt x="46291" y="382270"/>
                  </a:lnTo>
                  <a:lnTo>
                    <a:pt x="45326" y="375920"/>
                  </a:lnTo>
                  <a:lnTo>
                    <a:pt x="186994" y="372110"/>
                  </a:lnTo>
                  <a:lnTo>
                    <a:pt x="187121" y="373380"/>
                  </a:lnTo>
                  <a:lnTo>
                    <a:pt x="187198" y="375920"/>
                  </a:lnTo>
                  <a:lnTo>
                    <a:pt x="187198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02" y="360680"/>
                  </a:lnTo>
                  <a:lnTo>
                    <a:pt x="43205" y="360680"/>
                  </a:lnTo>
                  <a:lnTo>
                    <a:pt x="43205" y="358140"/>
                  </a:lnTo>
                  <a:lnTo>
                    <a:pt x="49199" y="358140"/>
                  </a:lnTo>
                  <a:lnTo>
                    <a:pt x="70167" y="359410"/>
                  </a:lnTo>
                  <a:lnTo>
                    <a:pt x="91071" y="358140"/>
                  </a:lnTo>
                  <a:lnTo>
                    <a:pt x="111975" y="356870"/>
                  </a:lnTo>
                  <a:lnTo>
                    <a:pt x="132829" y="354330"/>
                  </a:lnTo>
                  <a:lnTo>
                    <a:pt x="185991" y="349250"/>
                  </a:lnTo>
                  <a:lnTo>
                    <a:pt x="187782" y="349250"/>
                  </a:lnTo>
                  <a:lnTo>
                    <a:pt x="187782" y="315150"/>
                  </a:lnTo>
                  <a:lnTo>
                    <a:pt x="187756" y="331470"/>
                  </a:lnTo>
                  <a:lnTo>
                    <a:pt x="187718" y="334010"/>
                  </a:lnTo>
                  <a:lnTo>
                    <a:pt x="185864" y="335280"/>
                  </a:lnTo>
                  <a:lnTo>
                    <a:pt x="180467" y="336550"/>
                  </a:lnTo>
                  <a:lnTo>
                    <a:pt x="176288" y="337820"/>
                  </a:lnTo>
                  <a:lnTo>
                    <a:pt x="169760" y="339090"/>
                  </a:lnTo>
                  <a:lnTo>
                    <a:pt x="167792" y="337820"/>
                  </a:lnTo>
                  <a:lnTo>
                    <a:pt x="166306" y="332740"/>
                  </a:lnTo>
                  <a:lnTo>
                    <a:pt x="167754" y="331470"/>
                  </a:lnTo>
                  <a:lnTo>
                    <a:pt x="173850" y="330200"/>
                  </a:lnTo>
                  <a:lnTo>
                    <a:pt x="181457" y="327660"/>
                  </a:lnTo>
                  <a:lnTo>
                    <a:pt x="183896" y="327660"/>
                  </a:lnTo>
                  <a:lnTo>
                    <a:pt x="185889" y="328930"/>
                  </a:lnTo>
                  <a:lnTo>
                    <a:pt x="187756" y="331470"/>
                  </a:lnTo>
                  <a:lnTo>
                    <a:pt x="187756" y="315150"/>
                  </a:lnTo>
                  <a:lnTo>
                    <a:pt x="161988" y="318198"/>
                  </a:lnTo>
                  <a:lnTo>
                    <a:pt x="161988" y="334010"/>
                  </a:lnTo>
                  <a:lnTo>
                    <a:pt x="161874" y="336550"/>
                  </a:lnTo>
                  <a:lnTo>
                    <a:pt x="159867" y="339090"/>
                  </a:lnTo>
                  <a:lnTo>
                    <a:pt x="151892" y="340360"/>
                  </a:lnTo>
                  <a:lnTo>
                    <a:pt x="145211" y="340360"/>
                  </a:lnTo>
                  <a:lnTo>
                    <a:pt x="136004" y="341630"/>
                  </a:lnTo>
                  <a:lnTo>
                    <a:pt x="133769" y="341630"/>
                  </a:lnTo>
                  <a:lnTo>
                    <a:pt x="132867" y="336550"/>
                  </a:lnTo>
                  <a:lnTo>
                    <a:pt x="132638" y="335280"/>
                  </a:lnTo>
                  <a:lnTo>
                    <a:pt x="134416" y="334010"/>
                  </a:lnTo>
                  <a:lnTo>
                    <a:pt x="143103" y="332740"/>
                  </a:lnTo>
                  <a:lnTo>
                    <a:pt x="154482" y="330200"/>
                  </a:lnTo>
                  <a:lnTo>
                    <a:pt x="156413" y="331470"/>
                  </a:lnTo>
                  <a:lnTo>
                    <a:pt x="158254" y="330200"/>
                  </a:lnTo>
                  <a:lnTo>
                    <a:pt x="160616" y="332740"/>
                  </a:lnTo>
                  <a:lnTo>
                    <a:pt x="161988" y="334010"/>
                  </a:lnTo>
                  <a:lnTo>
                    <a:pt x="161988" y="318198"/>
                  </a:lnTo>
                  <a:lnTo>
                    <a:pt x="121094" y="323049"/>
                  </a:lnTo>
                  <a:lnTo>
                    <a:pt x="121094" y="342900"/>
                  </a:lnTo>
                  <a:lnTo>
                    <a:pt x="119037" y="344170"/>
                  </a:lnTo>
                  <a:lnTo>
                    <a:pt x="108292" y="344170"/>
                  </a:lnTo>
                  <a:lnTo>
                    <a:pt x="105765" y="345440"/>
                  </a:lnTo>
                  <a:lnTo>
                    <a:pt x="97980" y="345440"/>
                  </a:lnTo>
                  <a:lnTo>
                    <a:pt x="95707" y="344170"/>
                  </a:lnTo>
                  <a:lnTo>
                    <a:pt x="95123" y="339090"/>
                  </a:lnTo>
                  <a:lnTo>
                    <a:pt x="97104" y="337820"/>
                  </a:lnTo>
                  <a:lnTo>
                    <a:pt x="105219" y="336550"/>
                  </a:lnTo>
                  <a:lnTo>
                    <a:pt x="120726" y="336550"/>
                  </a:lnTo>
                  <a:lnTo>
                    <a:pt x="121094" y="342900"/>
                  </a:lnTo>
                  <a:lnTo>
                    <a:pt x="121094" y="323049"/>
                  </a:lnTo>
                  <a:lnTo>
                    <a:pt x="79679" y="327952"/>
                  </a:lnTo>
                  <a:lnTo>
                    <a:pt x="79679" y="344170"/>
                  </a:lnTo>
                  <a:lnTo>
                    <a:pt x="77393" y="345440"/>
                  </a:lnTo>
                  <a:lnTo>
                    <a:pt x="66878" y="345440"/>
                  </a:lnTo>
                  <a:lnTo>
                    <a:pt x="57480" y="346710"/>
                  </a:lnTo>
                  <a:lnTo>
                    <a:pt x="51371" y="347980"/>
                  </a:lnTo>
                  <a:lnTo>
                    <a:pt x="42951" y="349250"/>
                  </a:lnTo>
                  <a:lnTo>
                    <a:pt x="41262" y="349250"/>
                  </a:lnTo>
                  <a:lnTo>
                    <a:pt x="40297" y="344170"/>
                  </a:lnTo>
                  <a:lnTo>
                    <a:pt x="41198" y="341630"/>
                  </a:lnTo>
                  <a:lnTo>
                    <a:pt x="50800" y="340360"/>
                  </a:lnTo>
                  <a:lnTo>
                    <a:pt x="71907" y="337820"/>
                  </a:lnTo>
                  <a:lnTo>
                    <a:pt x="78930" y="337820"/>
                  </a:lnTo>
                  <a:lnTo>
                    <a:pt x="79679" y="344170"/>
                  </a:lnTo>
                  <a:lnTo>
                    <a:pt x="79679" y="327952"/>
                  </a:lnTo>
                  <a:lnTo>
                    <a:pt x="39192" y="332740"/>
                  </a:lnTo>
                  <a:lnTo>
                    <a:pt x="38392" y="326390"/>
                  </a:lnTo>
                  <a:lnTo>
                    <a:pt x="189738" y="308610"/>
                  </a:lnTo>
                  <a:lnTo>
                    <a:pt x="189738" y="297180"/>
                  </a:lnTo>
                  <a:lnTo>
                    <a:pt x="189280" y="297180"/>
                  </a:lnTo>
                  <a:lnTo>
                    <a:pt x="184340" y="298450"/>
                  </a:lnTo>
                  <a:lnTo>
                    <a:pt x="176517" y="298450"/>
                  </a:lnTo>
                  <a:lnTo>
                    <a:pt x="121945" y="303530"/>
                  </a:lnTo>
                  <a:lnTo>
                    <a:pt x="80314" y="306070"/>
                  </a:lnTo>
                  <a:lnTo>
                    <a:pt x="37871" y="307340"/>
                  </a:lnTo>
                  <a:lnTo>
                    <a:pt x="37071" y="307340"/>
                  </a:lnTo>
                  <a:lnTo>
                    <a:pt x="36296" y="306070"/>
                  </a:lnTo>
                  <a:lnTo>
                    <a:pt x="36995" y="306070"/>
                  </a:lnTo>
                  <a:lnTo>
                    <a:pt x="37617" y="304800"/>
                  </a:lnTo>
                  <a:lnTo>
                    <a:pt x="38290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41" y="294640"/>
                  </a:lnTo>
                  <a:lnTo>
                    <a:pt x="191211" y="295910"/>
                  </a:lnTo>
                  <a:lnTo>
                    <a:pt x="191211" y="251460"/>
                  </a:lnTo>
                  <a:lnTo>
                    <a:pt x="181330" y="251460"/>
                  </a:lnTo>
                  <a:lnTo>
                    <a:pt x="174879" y="252069"/>
                  </a:lnTo>
                  <a:lnTo>
                    <a:pt x="174879" y="275590"/>
                  </a:lnTo>
                  <a:lnTo>
                    <a:pt x="173024" y="278130"/>
                  </a:lnTo>
                  <a:lnTo>
                    <a:pt x="165569" y="278130"/>
                  </a:lnTo>
                  <a:lnTo>
                    <a:pt x="160515" y="279400"/>
                  </a:lnTo>
                  <a:lnTo>
                    <a:pt x="152704" y="280670"/>
                  </a:lnTo>
                  <a:lnTo>
                    <a:pt x="150596" y="279400"/>
                  </a:lnTo>
                  <a:lnTo>
                    <a:pt x="149110" y="274320"/>
                  </a:lnTo>
                  <a:lnTo>
                    <a:pt x="151028" y="273050"/>
                  </a:lnTo>
                  <a:lnTo>
                    <a:pt x="159169" y="271780"/>
                  </a:lnTo>
                  <a:lnTo>
                    <a:pt x="164693" y="270510"/>
                  </a:lnTo>
                  <a:lnTo>
                    <a:pt x="171196" y="269240"/>
                  </a:lnTo>
                  <a:lnTo>
                    <a:pt x="172135" y="270510"/>
                  </a:lnTo>
                  <a:lnTo>
                    <a:pt x="173901" y="271780"/>
                  </a:lnTo>
                  <a:lnTo>
                    <a:pt x="174879" y="275590"/>
                  </a:lnTo>
                  <a:lnTo>
                    <a:pt x="174879" y="252069"/>
                  </a:lnTo>
                  <a:lnTo>
                    <a:pt x="141008" y="255270"/>
                  </a:lnTo>
                  <a:lnTo>
                    <a:pt x="135826" y="255638"/>
                  </a:lnTo>
                  <a:lnTo>
                    <a:pt x="135826" y="281940"/>
                  </a:lnTo>
                  <a:lnTo>
                    <a:pt x="133096" y="281940"/>
                  </a:lnTo>
                  <a:lnTo>
                    <a:pt x="125222" y="283210"/>
                  </a:lnTo>
                  <a:lnTo>
                    <a:pt x="112623" y="283210"/>
                  </a:lnTo>
                  <a:lnTo>
                    <a:pt x="110693" y="281940"/>
                  </a:lnTo>
                  <a:lnTo>
                    <a:pt x="110210" y="276860"/>
                  </a:lnTo>
                  <a:lnTo>
                    <a:pt x="112026" y="275590"/>
                  </a:lnTo>
                  <a:lnTo>
                    <a:pt x="119392" y="275590"/>
                  </a:lnTo>
                  <a:lnTo>
                    <a:pt x="128358" y="274320"/>
                  </a:lnTo>
                  <a:lnTo>
                    <a:pt x="135572" y="274320"/>
                  </a:lnTo>
                  <a:lnTo>
                    <a:pt x="135826" y="281940"/>
                  </a:lnTo>
                  <a:lnTo>
                    <a:pt x="135826" y="255638"/>
                  </a:lnTo>
                  <a:lnTo>
                    <a:pt x="105105" y="257810"/>
                  </a:lnTo>
                  <a:lnTo>
                    <a:pt x="98259" y="257810"/>
                  </a:lnTo>
                  <a:lnTo>
                    <a:pt x="98259" y="283210"/>
                  </a:lnTo>
                  <a:lnTo>
                    <a:pt x="96596" y="284480"/>
                  </a:lnTo>
                  <a:lnTo>
                    <a:pt x="82372" y="284480"/>
                  </a:lnTo>
                  <a:lnTo>
                    <a:pt x="73774" y="283210"/>
                  </a:lnTo>
                  <a:lnTo>
                    <a:pt x="71551" y="281940"/>
                  </a:lnTo>
                  <a:lnTo>
                    <a:pt x="72923" y="275590"/>
                  </a:lnTo>
                  <a:lnTo>
                    <a:pt x="75590" y="275590"/>
                  </a:lnTo>
                  <a:lnTo>
                    <a:pt x="82054" y="276860"/>
                  </a:lnTo>
                  <a:lnTo>
                    <a:pt x="89535" y="278130"/>
                  </a:lnTo>
                  <a:lnTo>
                    <a:pt x="89598" y="276860"/>
                  </a:lnTo>
                  <a:lnTo>
                    <a:pt x="95631" y="276860"/>
                  </a:lnTo>
                  <a:lnTo>
                    <a:pt x="97688" y="278130"/>
                  </a:lnTo>
                  <a:lnTo>
                    <a:pt x="98259" y="283210"/>
                  </a:lnTo>
                  <a:lnTo>
                    <a:pt x="98259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57" y="260007"/>
                  </a:lnTo>
                  <a:lnTo>
                    <a:pt x="62357" y="281940"/>
                  </a:lnTo>
                  <a:lnTo>
                    <a:pt x="60159" y="283210"/>
                  </a:lnTo>
                  <a:lnTo>
                    <a:pt x="51777" y="284480"/>
                  </a:lnTo>
                  <a:lnTo>
                    <a:pt x="41287" y="285750"/>
                  </a:lnTo>
                  <a:lnTo>
                    <a:pt x="37134" y="285750"/>
                  </a:lnTo>
                  <a:lnTo>
                    <a:pt x="35306" y="284480"/>
                  </a:lnTo>
                  <a:lnTo>
                    <a:pt x="35166" y="279400"/>
                  </a:lnTo>
                  <a:lnTo>
                    <a:pt x="36830" y="278130"/>
                  </a:lnTo>
                  <a:lnTo>
                    <a:pt x="50647" y="276860"/>
                  </a:lnTo>
                  <a:lnTo>
                    <a:pt x="59169" y="275590"/>
                  </a:lnTo>
                  <a:lnTo>
                    <a:pt x="61455" y="276860"/>
                  </a:lnTo>
                  <a:lnTo>
                    <a:pt x="62357" y="281940"/>
                  </a:lnTo>
                  <a:lnTo>
                    <a:pt x="62357" y="260007"/>
                  </a:lnTo>
                  <a:lnTo>
                    <a:pt x="54495" y="260350"/>
                  </a:lnTo>
                  <a:lnTo>
                    <a:pt x="30568" y="260350"/>
                  </a:lnTo>
                  <a:lnTo>
                    <a:pt x="30886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489" y="245110"/>
                  </a:lnTo>
                  <a:lnTo>
                    <a:pt x="29311" y="243840"/>
                  </a:lnTo>
                  <a:lnTo>
                    <a:pt x="29260" y="238760"/>
                  </a:lnTo>
                  <a:lnTo>
                    <a:pt x="194729" y="226060"/>
                  </a:lnTo>
                  <a:lnTo>
                    <a:pt x="194729" y="213448"/>
                  </a:lnTo>
                  <a:lnTo>
                    <a:pt x="153835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41" y="223520"/>
                  </a:lnTo>
                  <a:lnTo>
                    <a:pt x="26543" y="217170"/>
                  </a:lnTo>
                  <a:lnTo>
                    <a:pt x="69011" y="212090"/>
                  </a:lnTo>
                  <a:lnTo>
                    <a:pt x="154190" y="209550"/>
                  </a:lnTo>
                  <a:lnTo>
                    <a:pt x="196786" y="207010"/>
                  </a:lnTo>
                  <a:lnTo>
                    <a:pt x="196786" y="189280"/>
                  </a:lnTo>
                  <a:lnTo>
                    <a:pt x="154838" y="190500"/>
                  </a:lnTo>
                  <a:lnTo>
                    <a:pt x="68313" y="198120"/>
                  </a:lnTo>
                  <a:lnTo>
                    <a:pt x="25006" y="203200"/>
                  </a:lnTo>
                  <a:lnTo>
                    <a:pt x="24320" y="195580"/>
                  </a:lnTo>
                  <a:lnTo>
                    <a:pt x="155181" y="184150"/>
                  </a:lnTo>
                  <a:lnTo>
                    <a:pt x="198996" y="182880"/>
                  </a:lnTo>
                  <a:lnTo>
                    <a:pt x="198996" y="162560"/>
                  </a:lnTo>
                  <a:lnTo>
                    <a:pt x="194005" y="162560"/>
                  </a:lnTo>
                  <a:lnTo>
                    <a:pt x="189204" y="163830"/>
                  </a:lnTo>
                  <a:lnTo>
                    <a:pt x="165201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694" y="176530"/>
                  </a:lnTo>
                  <a:lnTo>
                    <a:pt x="22707" y="175260"/>
                  </a:lnTo>
                  <a:lnTo>
                    <a:pt x="38658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76" y="163830"/>
                  </a:lnTo>
                  <a:lnTo>
                    <a:pt x="193751" y="160020"/>
                  </a:lnTo>
                  <a:lnTo>
                    <a:pt x="200939" y="160020"/>
                  </a:lnTo>
                  <a:lnTo>
                    <a:pt x="201231" y="161290"/>
                  </a:lnTo>
                  <a:lnTo>
                    <a:pt x="201231" y="146050"/>
                  </a:lnTo>
                  <a:lnTo>
                    <a:pt x="157010" y="146050"/>
                  </a:lnTo>
                  <a:lnTo>
                    <a:pt x="66916" y="153670"/>
                  </a:lnTo>
                  <a:lnTo>
                    <a:pt x="21844" y="158750"/>
                  </a:lnTo>
                  <a:lnTo>
                    <a:pt x="21120" y="152400"/>
                  </a:lnTo>
                  <a:lnTo>
                    <a:pt x="66522" y="147320"/>
                  </a:lnTo>
                  <a:lnTo>
                    <a:pt x="157327" y="139700"/>
                  </a:lnTo>
                  <a:lnTo>
                    <a:pt x="202958" y="138430"/>
                  </a:lnTo>
                  <a:lnTo>
                    <a:pt x="203034" y="140970"/>
                  </a:lnTo>
                  <a:lnTo>
                    <a:pt x="203034" y="124612"/>
                  </a:lnTo>
                  <a:lnTo>
                    <a:pt x="201714" y="125730"/>
                  </a:lnTo>
                  <a:lnTo>
                    <a:pt x="79209" y="125730"/>
                  </a:lnTo>
                  <a:lnTo>
                    <a:pt x="37934" y="128270"/>
                  </a:lnTo>
                  <a:lnTo>
                    <a:pt x="25133" y="128270"/>
                  </a:lnTo>
                  <a:lnTo>
                    <a:pt x="18745" y="129540"/>
                  </a:lnTo>
                  <a:lnTo>
                    <a:pt x="18592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597" y="124460"/>
                  </a:lnTo>
                  <a:lnTo>
                    <a:pt x="204597" y="107950"/>
                  </a:lnTo>
                  <a:lnTo>
                    <a:pt x="202412" y="107950"/>
                  </a:lnTo>
                  <a:lnTo>
                    <a:pt x="179768" y="109220"/>
                  </a:lnTo>
                  <a:lnTo>
                    <a:pt x="169329" y="110490"/>
                  </a:lnTo>
                  <a:lnTo>
                    <a:pt x="140030" y="113030"/>
                  </a:lnTo>
                  <a:lnTo>
                    <a:pt x="102235" y="115570"/>
                  </a:lnTo>
                  <a:lnTo>
                    <a:pt x="59639" y="115570"/>
                  </a:lnTo>
                  <a:lnTo>
                    <a:pt x="47828" y="116840"/>
                  </a:lnTo>
                  <a:lnTo>
                    <a:pt x="29959" y="116840"/>
                  </a:lnTo>
                  <a:lnTo>
                    <a:pt x="23914" y="118110"/>
                  </a:lnTo>
                  <a:lnTo>
                    <a:pt x="17513" y="118110"/>
                  </a:lnTo>
                  <a:lnTo>
                    <a:pt x="17056" y="111760"/>
                  </a:lnTo>
                  <a:lnTo>
                    <a:pt x="19024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30" y="109220"/>
                  </a:lnTo>
                  <a:lnTo>
                    <a:pt x="105257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54" y="102870"/>
                  </a:lnTo>
                  <a:lnTo>
                    <a:pt x="192392" y="101600"/>
                  </a:lnTo>
                  <a:lnTo>
                    <a:pt x="206933" y="101600"/>
                  </a:lnTo>
                  <a:lnTo>
                    <a:pt x="206933" y="91084"/>
                  </a:lnTo>
                  <a:lnTo>
                    <a:pt x="206705" y="91440"/>
                  </a:lnTo>
                  <a:lnTo>
                    <a:pt x="205486" y="90170"/>
                  </a:lnTo>
                  <a:lnTo>
                    <a:pt x="203517" y="88900"/>
                  </a:lnTo>
                  <a:lnTo>
                    <a:pt x="202717" y="83820"/>
                  </a:lnTo>
                  <a:lnTo>
                    <a:pt x="205295" y="82550"/>
                  </a:lnTo>
                  <a:lnTo>
                    <a:pt x="209854" y="83820"/>
                  </a:lnTo>
                  <a:lnTo>
                    <a:pt x="209854" y="78841"/>
                  </a:lnTo>
                  <a:lnTo>
                    <a:pt x="198158" y="80010"/>
                  </a:lnTo>
                  <a:lnTo>
                    <a:pt x="191033" y="80441"/>
                  </a:lnTo>
                  <a:lnTo>
                    <a:pt x="191033" y="88900"/>
                  </a:lnTo>
                  <a:lnTo>
                    <a:pt x="189687" y="92710"/>
                  </a:lnTo>
                  <a:lnTo>
                    <a:pt x="187820" y="93980"/>
                  </a:lnTo>
                  <a:lnTo>
                    <a:pt x="185305" y="95250"/>
                  </a:lnTo>
                  <a:lnTo>
                    <a:pt x="183845" y="93980"/>
                  </a:lnTo>
                  <a:lnTo>
                    <a:pt x="176580" y="92710"/>
                  </a:lnTo>
                  <a:lnTo>
                    <a:pt x="170573" y="92710"/>
                  </a:lnTo>
                  <a:lnTo>
                    <a:pt x="162128" y="95250"/>
                  </a:lnTo>
                  <a:lnTo>
                    <a:pt x="160083" y="95250"/>
                  </a:lnTo>
                  <a:lnTo>
                    <a:pt x="158127" y="90170"/>
                  </a:lnTo>
                  <a:lnTo>
                    <a:pt x="159461" y="87630"/>
                  </a:lnTo>
                  <a:lnTo>
                    <a:pt x="165328" y="86360"/>
                  </a:lnTo>
                  <a:lnTo>
                    <a:pt x="168783" y="85090"/>
                  </a:lnTo>
                  <a:lnTo>
                    <a:pt x="177342" y="85090"/>
                  </a:lnTo>
                  <a:lnTo>
                    <a:pt x="182346" y="86360"/>
                  </a:lnTo>
                  <a:lnTo>
                    <a:pt x="189712" y="87630"/>
                  </a:lnTo>
                  <a:lnTo>
                    <a:pt x="191033" y="88900"/>
                  </a:lnTo>
                  <a:lnTo>
                    <a:pt x="191033" y="80441"/>
                  </a:lnTo>
                  <a:lnTo>
                    <a:pt x="139255" y="83477"/>
                  </a:lnTo>
                  <a:lnTo>
                    <a:pt x="139255" y="90170"/>
                  </a:lnTo>
                  <a:lnTo>
                    <a:pt x="138722" y="96520"/>
                  </a:lnTo>
                  <a:lnTo>
                    <a:pt x="136118" y="97790"/>
                  </a:lnTo>
                  <a:lnTo>
                    <a:pt x="126695" y="96520"/>
                  </a:lnTo>
                  <a:lnTo>
                    <a:pt x="120383" y="96520"/>
                  </a:lnTo>
                  <a:lnTo>
                    <a:pt x="111696" y="100330"/>
                  </a:lnTo>
                  <a:lnTo>
                    <a:pt x="109486" y="99060"/>
                  </a:lnTo>
                  <a:lnTo>
                    <a:pt x="107467" y="93980"/>
                  </a:lnTo>
                  <a:lnTo>
                    <a:pt x="109093" y="92710"/>
                  </a:lnTo>
                  <a:lnTo>
                    <a:pt x="116751" y="90170"/>
                  </a:lnTo>
                  <a:lnTo>
                    <a:pt x="127355" y="87630"/>
                  </a:lnTo>
                  <a:lnTo>
                    <a:pt x="127533" y="88900"/>
                  </a:lnTo>
                  <a:lnTo>
                    <a:pt x="136613" y="88900"/>
                  </a:lnTo>
                  <a:lnTo>
                    <a:pt x="139255" y="90170"/>
                  </a:lnTo>
                  <a:lnTo>
                    <a:pt x="139255" y="83477"/>
                  </a:lnTo>
                  <a:lnTo>
                    <a:pt x="111848" y="85090"/>
                  </a:lnTo>
                  <a:lnTo>
                    <a:pt x="100914" y="85090"/>
                  </a:lnTo>
                  <a:lnTo>
                    <a:pt x="88709" y="85801"/>
                  </a:lnTo>
                  <a:lnTo>
                    <a:pt x="88709" y="99060"/>
                  </a:lnTo>
                  <a:lnTo>
                    <a:pt x="87020" y="100330"/>
                  </a:lnTo>
                  <a:lnTo>
                    <a:pt x="82448" y="101600"/>
                  </a:lnTo>
                  <a:lnTo>
                    <a:pt x="74155" y="101600"/>
                  </a:lnTo>
                  <a:lnTo>
                    <a:pt x="70942" y="100330"/>
                  </a:lnTo>
                  <a:lnTo>
                    <a:pt x="69062" y="99060"/>
                  </a:lnTo>
                  <a:lnTo>
                    <a:pt x="68618" y="96520"/>
                  </a:lnTo>
                  <a:lnTo>
                    <a:pt x="70662" y="93980"/>
                  </a:lnTo>
                  <a:lnTo>
                    <a:pt x="75958" y="92710"/>
                  </a:lnTo>
                  <a:lnTo>
                    <a:pt x="86664" y="92710"/>
                  </a:lnTo>
                  <a:lnTo>
                    <a:pt x="88277" y="93980"/>
                  </a:lnTo>
                  <a:lnTo>
                    <a:pt x="88709" y="99060"/>
                  </a:lnTo>
                  <a:lnTo>
                    <a:pt x="88709" y="85801"/>
                  </a:lnTo>
                  <a:lnTo>
                    <a:pt x="79044" y="86360"/>
                  </a:lnTo>
                  <a:lnTo>
                    <a:pt x="68097" y="86360"/>
                  </a:lnTo>
                  <a:lnTo>
                    <a:pt x="55651" y="87630"/>
                  </a:lnTo>
                  <a:lnTo>
                    <a:pt x="48145" y="88112"/>
                  </a:lnTo>
                  <a:lnTo>
                    <a:pt x="48145" y="100330"/>
                  </a:lnTo>
                  <a:lnTo>
                    <a:pt x="45847" y="101600"/>
                  </a:lnTo>
                  <a:lnTo>
                    <a:pt x="39065" y="101600"/>
                  </a:lnTo>
                  <a:lnTo>
                    <a:pt x="35153" y="102870"/>
                  </a:lnTo>
                  <a:lnTo>
                    <a:pt x="26365" y="102870"/>
                  </a:lnTo>
                  <a:lnTo>
                    <a:pt x="16370" y="104140"/>
                  </a:lnTo>
                  <a:lnTo>
                    <a:pt x="15468" y="96520"/>
                  </a:lnTo>
                  <a:lnTo>
                    <a:pt x="21805" y="96520"/>
                  </a:lnTo>
                  <a:lnTo>
                    <a:pt x="30505" y="95250"/>
                  </a:lnTo>
                  <a:lnTo>
                    <a:pt x="36296" y="93980"/>
                  </a:lnTo>
                  <a:lnTo>
                    <a:pt x="47459" y="93980"/>
                  </a:lnTo>
                  <a:lnTo>
                    <a:pt x="48145" y="100330"/>
                  </a:lnTo>
                  <a:lnTo>
                    <a:pt x="48145" y="88112"/>
                  </a:lnTo>
                  <a:lnTo>
                    <a:pt x="15824" y="90170"/>
                  </a:lnTo>
                  <a:lnTo>
                    <a:pt x="14300" y="88900"/>
                  </a:lnTo>
                  <a:lnTo>
                    <a:pt x="15252" y="86360"/>
                  </a:lnTo>
                  <a:lnTo>
                    <a:pt x="210527" y="76200"/>
                  </a:lnTo>
                  <a:lnTo>
                    <a:pt x="210743" y="78740"/>
                  </a:lnTo>
                  <a:lnTo>
                    <a:pt x="210743" y="64770"/>
                  </a:lnTo>
                  <a:lnTo>
                    <a:pt x="210337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198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31" y="69850"/>
                  </a:lnTo>
                  <a:lnTo>
                    <a:pt x="67487" y="71120"/>
                  </a:lnTo>
                  <a:lnTo>
                    <a:pt x="14439" y="71120"/>
                  </a:lnTo>
                  <a:lnTo>
                    <a:pt x="14465" y="68580"/>
                  </a:lnTo>
                  <a:lnTo>
                    <a:pt x="74307" y="68580"/>
                  </a:lnTo>
                  <a:lnTo>
                    <a:pt x="90652" y="67310"/>
                  </a:lnTo>
                  <a:lnTo>
                    <a:pt x="174853" y="63500"/>
                  </a:lnTo>
                  <a:lnTo>
                    <a:pt x="212725" y="63500"/>
                  </a:lnTo>
                  <a:lnTo>
                    <a:pt x="212966" y="64770"/>
                  </a:lnTo>
                  <a:lnTo>
                    <a:pt x="212966" y="50800"/>
                  </a:lnTo>
                  <a:lnTo>
                    <a:pt x="176453" y="50800"/>
                  </a:lnTo>
                  <a:lnTo>
                    <a:pt x="126644" y="52070"/>
                  </a:lnTo>
                  <a:lnTo>
                    <a:pt x="107607" y="52070"/>
                  </a:lnTo>
                  <a:lnTo>
                    <a:pt x="70485" y="54610"/>
                  </a:lnTo>
                  <a:lnTo>
                    <a:pt x="52425" y="54610"/>
                  </a:lnTo>
                  <a:lnTo>
                    <a:pt x="15836" y="57150"/>
                  </a:lnTo>
                  <a:lnTo>
                    <a:pt x="14846" y="57150"/>
                  </a:lnTo>
                  <a:lnTo>
                    <a:pt x="14846" y="53340"/>
                  </a:lnTo>
                  <a:lnTo>
                    <a:pt x="114693" y="48260"/>
                  </a:lnTo>
                  <a:lnTo>
                    <a:pt x="214210" y="45720"/>
                  </a:lnTo>
                  <a:lnTo>
                    <a:pt x="214947" y="49530"/>
                  </a:lnTo>
                  <a:lnTo>
                    <a:pt x="214947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24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07" y="33020"/>
                  </a:lnTo>
                  <a:lnTo>
                    <a:pt x="29222" y="34290"/>
                  </a:lnTo>
                  <a:lnTo>
                    <a:pt x="13754" y="36830"/>
                  </a:lnTo>
                  <a:lnTo>
                    <a:pt x="13589" y="35560"/>
                  </a:lnTo>
                  <a:lnTo>
                    <a:pt x="13385" y="35560"/>
                  </a:lnTo>
                  <a:lnTo>
                    <a:pt x="13385" y="34290"/>
                  </a:lnTo>
                  <a:lnTo>
                    <a:pt x="13436" y="33020"/>
                  </a:lnTo>
                  <a:lnTo>
                    <a:pt x="64211" y="27940"/>
                  </a:lnTo>
                  <a:lnTo>
                    <a:pt x="216484" y="20320"/>
                  </a:lnTo>
                  <a:lnTo>
                    <a:pt x="217487" y="24130"/>
                  </a:lnTo>
                  <a:lnTo>
                    <a:pt x="217487" y="1270"/>
                  </a:lnTo>
                  <a:lnTo>
                    <a:pt x="194157" y="1270"/>
                  </a:lnTo>
                  <a:lnTo>
                    <a:pt x="183883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296" y="1270"/>
                  </a:lnTo>
                  <a:lnTo>
                    <a:pt x="130467" y="0"/>
                  </a:lnTo>
                  <a:lnTo>
                    <a:pt x="124625" y="1270"/>
                  </a:lnTo>
                  <a:lnTo>
                    <a:pt x="93472" y="1270"/>
                  </a:lnTo>
                  <a:lnTo>
                    <a:pt x="80810" y="2540"/>
                  </a:lnTo>
                  <a:lnTo>
                    <a:pt x="68160" y="2540"/>
                  </a:lnTo>
                  <a:lnTo>
                    <a:pt x="23850" y="6350"/>
                  </a:lnTo>
                  <a:lnTo>
                    <a:pt x="3594" y="8890"/>
                  </a:lnTo>
                  <a:lnTo>
                    <a:pt x="3251" y="10160"/>
                  </a:lnTo>
                  <a:lnTo>
                    <a:pt x="2273" y="17780"/>
                  </a:lnTo>
                  <a:lnTo>
                    <a:pt x="1663" y="20320"/>
                  </a:lnTo>
                  <a:lnTo>
                    <a:pt x="1092" y="22860"/>
                  </a:lnTo>
                  <a:lnTo>
                    <a:pt x="0" y="31750"/>
                  </a:lnTo>
                  <a:lnTo>
                    <a:pt x="228" y="40640"/>
                  </a:lnTo>
                  <a:lnTo>
                    <a:pt x="1993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77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68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68" y="306070"/>
                  </a:lnTo>
                  <a:lnTo>
                    <a:pt x="27063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73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58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36" y="431800"/>
                  </a:lnTo>
                  <a:lnTo>
                    <a:pt x="41541" y="441960"/>
                  </a:lnTo>
                  <a:lnTo>
                    <a:pt x="42722" y="452120"/>
                  </a:lnTo>
                  <a:lnTo>
                    <a:pt x="44018" y="461010"/>
                  </a:lnTo>
                  <a:lnTo>
                    <a:pt x="45389" y="471170"/>
                  </a:lnTo>
                  <a:lnTo>
                    <a:pt x="52184" y="511810"/>
                  </a:lnTo>
                  <a:lnTo>
                    <a:pt x="62090" y="544830"/>
                  </a:lnTo>
                  <a:lnTo>
                    <a:pt x="182003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32" y="450850"/>
                  </a:lnTo>
                  <a:lnTo>
                    <a:pt x="192570" y="449580"/>
                  </a:lnTo>
                  <a:lnTo>
                    <a:pt x="192595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05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6786" y="406400"/>
                  </a:lnTo>
                  <a:lnTo>
                    <a:pt x="197142" y="402590"/>
                  </a:lnTo>
                  <a:lnTo>
                    <a:pt x="199529" y="360680"/>
                  </a:lnTo>
                  <a:lnTo>
                    <a:pt x="199745" y="354330"/>
                  </a:lnTo>
                  <a:lnTo>
                    <a:pt x="200190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32" y="273050"/>
                  </a:lnTo>
                  <a:lnTo>
                    <a:pt x="205422" y="269240"/>
                  </a:lnTo>
                  <a:lnTo>
                    <a:pt x="205740" y="262890"/>
                  </a:lnTo>
                  <a:lnTo>
                    <a:pt x="205841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29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289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589" y="135890"/>
                  </a:lnTo>
                  <a:lnTo>
                    <a:pt x="217614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592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19875" y="97790"/>
                  </a:lnTo>
                  <a:lnTo>
                    <a:pt x="220078" y="95250"/>
                  </a:lnTo>
                  <a:lnTo>
                    <a:pt x="220395" y="91440"/>
                  </a:lnTo>
                  <a:lnTo>
                    <a:pt x="220916" y="85090"/>
                  </a:lnTo>
                  <a:lnTo>
                    <a:pt x="221259" y="82550"/>
                  </a:lnTo>
                  <a:lnTo>
                    <a:pt x="222097" y="76200"/>
                  </a:lnTo>
                  <a:lnTo>
                    <a:pt x="222808" y="71120"/>
                  </a:lnTo>
                  <a:lnTo>
                    <a:pt x="223901" y="6350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68" y="45720"/>
                  </a:lnTo>
                  <a:lnTo>
                    <a:pt x="227063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04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50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55495" y="382070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5">
                  <a:moveTo>
                    <a:pt x="34747" y="80454"/>
                  </a:moveTo>
                  <a:lnTo>
                    <a:pt x="34061" y="73748"/>
                  </a:lnTo>
                  <a:lnTo>
                    <a:pt x="31457" y="73418"/>
                  </a:lnTo>
                  <a:lnTo>
                    <a:pt x="8420" y="75793"/>
                  </a:lnTo>
                  <a:lnTo>
                    <a:pt x="2070" y="76327"/>
                  </a:lnTo>
                  <a:lnTo>
                    <a:pt x="2971" y="84188"/>
                  </a:lnTo>
                  <a:lnTo>
                    <a:pt x="21755" y="82410"/>
                  </a:lnTo>
                  <a:lnTo>
                    <a:pt x="25666" y="81940"/>
                  </a:lnTo>
                  <a:lnTo>
                    <a:pt x="32448" y="81381"/>
                  </a:lnTo>
                  <a:lnTo>
                    <a:pt x="34747" y="80454"/>
                  </a:lnTo>
                  <a:close/>
                </a:path>
                <a:path w="204469" h="690245">
                  <a:moveTo>
                    <a:pt x="48958" y="262470"/>
                  </a:moveTo>
                  <a:lnTo>
                    <a:pt x="48056" y="256374"/>
                  </a:lnTo>
                  <a:lnTo>
                    <a:pt x="45770" y="255663"/>
                  </a:lnTo>
                  <a:lnTo>
                    <a:pt x="37249" y="256781"/>
                  </a:lnTo>
                  <a:lnTo>
                    <a:pt x="23431" y="258013"/>
                  </a:lnTo>
                  <a:lnTo>
                    <a:pt x="21767" y="259156"/>
                  </a:lnTo>
                  <a:lnTo>
                    <a:pt x="21907" y="264515"/>
                  </a:lnTo>
                  <a:lnTo>
                    <a:pt x="23736" y="265734"/>
                  </a:lnTo>
                  <a:lnTo>
                    <a:pt x="27889" y="265569"/>
                  </a:lnTo>
                  <a:lnTo>
                    <a:pt x="46761" y="263664"/>
                  </a:lnTo>
                  <a:lnTo>
                    <a:pt x="48958" y="262470"/>
                  </a:lnTo>
                  <a:close/>
                </a:path>
                <a:path w="204469" h="690245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5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5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5">
                  <a:moveTo>
                    <a:pt x="77698" y="655612"/>
                  </a:moveTo>
                  <a:lnTo>
                    <a:pt x="75653" y="653376"/>
                  </a:lnTo>
                  <a:lnTo>
                    <a:pt x="67779" y="653440"/>
                  </a:lnTo>
                  <a:lnTo>
                    <a:pt x="61010" y="653986"/>
                  </a:lnTo>
                  <a:lnTo>
                    <a:pt x="53873" y="654392"/>
                  </a:lnTo>
                  <a:lnTo>
                    <a:pt x="55867" y="662406"/>
                  </a:lnTo>
                  <a:lnTo>
                    <a:pt x="62268" y="661898"/>
                  </a:lnTo>
                  <a:lnTo>
                    <a:pt x="68580" y="661606"/>
                  </a:lnTo>
                  <a:lnTo>
                    <a:pt x="75996" y="660577"/>
                  </a:lnTo>
                  <a:lnTo>
                    <a:pt x="77622" y="658164"/>
                  </a:lnTo>
                  <a:lnTo>
                    <a:pt x="77698" y="655612"/>
                  </a:lnTo>
                  <a:close/>
                </a:path>
                <a:path w="204469" h="690245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5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5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5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5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5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5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5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5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5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5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5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5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05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5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5">
                  <a:moveTo>
                    <a:pt x="161480" y="256032"/>
                  </a:moveTo>
                  <a:lnTo>
                    <a:pt x="160502" y="251942"/>
                  </a:lnTo>
                  <a:lnTo>
                    <a:pt x="158737" y="250672"/>
                  </a:lnTo>
                  <a:lnTo>
                    <a:pt x="157797" y="249516"/>
                  </a:lnTo>
                  <a:lnTo>
                    <a:pt x="151295" y="250431"/>
                  </a:lnTo>
                  <a:lnTo>
                    <a:pt x="145770" y="251104"/>
                  </a:lnTo>
                  <a:lnTo>
                    <a:pt x="137629" y="252463"/>
                  </a:lnTo>
                  <a:lnTo>
                    <a:pt x="135712" y="254101"/>
                  </a:lnTo>
                  <a:lnTo>
                    <a:pt x="137198" y="259918"/>
                  </a:lnTo>
                  <a:lnTo>
                    <a:pt x="139306" y="260362"/>
                  </a:lnTo>
                  <a:lnTo>
                    <a:pt x="147116" y="258953"/>
                  </a:lnTo>
                  <a:lnTo>
                    <a:pt x="152171" y="258546"/>
                  </a:lnTo>
                  <a:lnTo>
                    <a:pt x="159626" y="257492"/>
                  </a:lnTo>
                  <a:lnTo>
                    <a:pt x="161480" y="256032"/>
                  </a:lnTo>
                  <a:close/>
                </a:path>
                <a:path w="204469" h="690245">
                  <a:moveTo>
                    <a:pt x="163906" y="455345"/>
                  </a:moveTo>
                  <a:lnTo>
                    <a:pt x="44665" y="461175"/>
                  </a:lnTo>
                  <a:lnTo>
                    <a:pt x="45415" y="467779"/>
                  </a:lnTo>
                  <a:lnTo>
                    <a:pt x="163131" y="462051"/>
                  </a:lnTo>
                  <a:lnTo>
                    <a:pt x="163906" y="455345"/>
                  </a:lnTo>
                  <a:close/>
                </a:path>
                <a:path w="204469" h="690245">
                  <a:moveTo>
                    <a:pt x="164553" y="601700"/>
                  </a:moveTo>
                  <a:lnTo>
                    <a:pt x="163410" y="601395"/>
                  </a:lnTo>
                  <a:lnTo>
                    <a:pt x="162242" y="600748"/>
                  </a:lnTo>
                  <a:lnTo>
                    <a:pt x="67640" y="608380"/>
                  </a:lnTo>
                  <a:lnTo>
                    <a:pt x="65074" y="609180"/>
                  </a:lnTo>
                  <a:lnTo>
                    <a:pt x="65366" y="610831"/>
                  </a:lnTo>
                  <a:lnTo>
                    <a:pt x="164299" y="602983"/>
                  </a:lnTo>
                  <a:lnTo>
                    <a:pt x="164553" y="601700"/>
                  </a:lnTo>
                  <a:close/>
                </a:path>
                <a:path w="204469" h="690245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5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5">
                  <a:moveTo>
                    <a:pt x="168490" y="620649"/>
                  </a:moveTo>
                  <a:lnTo>
                    <a:pt x="162344" y="620534"/>
                  </a:lnTo>
                  <a:lnTo>
                    <a:pt x="54876" y="625157"/>
                  </a:lnTo>
                  <a:lnTo>
                    <a:pt x="55524" y="628421"/>
                  </a:lnTo>
                  <a:lnTo>
                    <a:pt x="54292" y="631596"/>
                  </a:lnTo>
                  <a:lnTo>
                    <a:pt x="82943" y="631278"/>
                  </a:lnTo>
                  <a:lnTo>
                    <a:pt x="111480" y="630148"/>
                  </a:lnTo>
                  <a:lnTo>
                    <a:pt x="168490" y="626783"/>
                  </a:lnTo>
                  <a:lnTo>
                    <a:pt x="168490" y="620649"/>
                  </a:lnTo>
                  <a:close/>
                </a:path>
                <a:path w="204469" h="690245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5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5">
                  <a:moveTo>
                    <a:pt x="170472" y="386422"/>
                  </a:moveTo>
                  <a:lnTo>
                    <a:pt x="137312" y="388213"/>
                  </a:lnTo>
                  <a:lnTo>
                    <a:pt x="37807" y="395706"/>
                  </a:lnTo>
                  <a:lnTo>
                    <a:pt x="38354" y="402094"/>
                  </a:lnTo>
                  <a:lnTo>
                    <a:pt x="169862" y="392569"/>
                  </a:lnTo>
                  <a:lnTo>
                    <a:pt x="170472" y="386422"/>
                  </a:lnTo>
                  <a:close/>
                </a:path>
                <a:path w="204469" h="690245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08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5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5">
                  <a:moveTo>
                    <a:pt x="174383" y="329755"/>
                  </a:moveTo>
                  <a:lnTo>
                    <a:pt x="172593" y="329107"/>
                  </a:lnTo>
                  <a:lnTo>
                    <a:pt x="132486" y="332917"/>
                  </a:lnTo>
                  <a:lnTo>
                    <a:pt x="98577" y="336600"/>
                  </a:lnTo>
                  <a:lnTo>
                    <a:pt x="77698" y="338074"/>
                  </a:lnTo>
                  <a:lnTo>
                    <a:pt x="56769" y="338747"/>
                  </a:lnTo>
                  <a:lnTo>
                    <a:pt x="29806" y="338594"/>
                  </a:lnTo>
                  <a:lnTo>
                    <a:pt x="29806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56" y="331165"/>
                  </a:lnTo>
                  <a:lnTo>
                    <a:pt x="174383" y="329755"/>
                  </a:lnTo>
                  <a:close/>
                </a:path>
                <a:path w="204469" h="690245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5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5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5">
                  <a:moveTo>
                    <a:pt x="180695" y="230136"/>
                  </a:moveTo>
                  <a:lnTo>
                    <a:pt x="180352" y="229489"/>
                  </a:lnTo>
                  <a:lnTo>
                    <a:pt x="17487" y="239090"/>
                  </a:lnTo>
                  <a:lnTo>
                    <a:pt x="17170" y="239636"/>
                  </a:lnTo>
                  <a:lnTo>
                    <a:pt x="18288" y="239915"/>
                  </a:lnTo>
                  <a:lnTo>
                    <a:pt x="19418" y="240474"/>
                  </a:lnTo>
                  <a:lnTo>
                    <a:pt x="80772" y="238061"/>
                  </a:lnTo>
                  <a:lnTo>
                    <a:pt x="172364" y="231648"/>
                  </a:lnTo>
                  <a:lnTo>
                    <a:pt x="178104" y="231076"/>
                  </a:lnTo>
                  <a:lnTo>
                    <a:pt x="180695" y="230136"/>
                  </a:lnTo>
                  <a:close/>
                </a:path>
                <a:path w="204469" h="690245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5">
                  <a:moveTo>
                    <a:pt x="183388" y="186931"/>
                  </a:moveTo>
                  <a:lnTo>
                    <a:pt x="140792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57" y="197294"/>
                  </a:lnTo>
                  <a:lnTo>
                    <a:pt x="13843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53" y="193560"/>
                  </a:lnTo>
                  <a:lnTo>
                    <a:pt x="183388" y="186931"/>
                  </a:lnTo>
                  <a:close/>
                </a:path>
                <a:path w="204469" h="690245">
                  <a:moveTo>
                    <a:pt x="185597" y="162877"/>
                  </a:moveTo>
                  <a:lnTo>
                    <a:pt x="141782" y="163893"/>
                  </a:lnTo>
                  <a:lnTo>
                    <a:pt x="98158" y="167322"/>
                  </a:lnTo>
                  <a:lnTo>
                    <a:pt x="54597" y="171843"/>
                  </a:lnTo>
                  <a:lnTo>
                    <a:pt x="10922" y="176098"/>
                  </a:lnTo>
                  <a:lnTo>
                    <a:pt x="11607" y="182600"/>
                  </a:lnTo>
                  <a:lnTo>
                    <a:pt x="98132" y="173888"/>
                  </a:lnTo>
                  <a:lnTo>
                    <a:pt x="141439" y="170484"/>
                  </a:lnTo>
                  <a:lnTo>
                    <a:pt x="184975" y="169379"/>
                  </a:lnTo>
                  <a:lnTo>
                    <a:pt x="185597" y="162877"/>
                  </a:lnTo>
                  <a:close/>
                </a:path>
                <a:path w="204469" h="690245">
                  <a:moveTo>
                    <a:pt x="187833" y="141274"/>
                  </a:moveTo>
                  <a:lnTo>
                    <a:pt x="187553" y="140169"/>
                  </a:lnTo>
                  <a:lnTo>
                    <a:pt x="180352" y="140512"/>
                  </a:lnTo>
                  <a:lnTo>
                    <a:pt x="99377" y="149860"/>
                  </a:lnTo>
                  <a:lnTo>
                    <a:pt x="73545" y="152577"/>
                  </a:lnTo>
                  <a:lnTo>
                    <a:pt x="61518" y="153492"/>
                  </a:lnTo>
                  <a:lnTo>
                    <a:pt x="20701" y="154825"/>
                  </a:lnTo>
                  <a:lnTo>
                    <a:pt x="10807" y="154736"/>
                  </a:lnTo>
                  <a:lnTo>
                    <a:pt x="9309" y="155435"/>
                  </a:lnTo>
                  <a:lnTo>
                    <a:pt x="9296" y="156349"/>
                  </a:lnTo>
                  <a:lnTo>
                    <a:pt x="10998" y="156959"/>
                  </a:lnTo>
                  <a:lnTo>
                    <a:pt x="32499" y="156895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59" y="152463"/>
                  </a:lnTo>
                  <a:lnTo>
                    <a:pt x="113411" y="150037"/>
                  </a:lnTo>
                  <a:lnTo>
                    <a:pt x="186232" y="142189"/>
                  </a:lnTo>
                  <a:lnTo>
                    <a:pt x="187833" y="141274"/>
                  </a:lnTo>
                  <a:close/>
                </a:path>
                <a:path w="204469" h="690245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11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5">
                  <a:moveTo>
                    <a:pt x="191198" y="103847"/>
                  </a:moveTo>
                  <a:lnTo>
                    <a:pt x="98031" y="102730"/>
                  </a:lnTo>
                  <a:lnTo>
                    <a:pt x="74764" y="102831"/>
                  </a:lnTo>
                  <a:lnTo>
                    <a:pt x="51549" y="103708"/>
                  </a:lnTo>
                  <a:lnTo>
                    <a:pt x="28359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11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5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23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5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5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5">
                  <a:moveTo>
                    <a:pt x="199580" y="44538"/>
                  </a:moveTo>
                  <a:lnTo>
                    <a:pt x="199339" y="43180"/>
                  </a:lnTo>
                  <a:lnTo>
                    <a:pt x="161455" y="43586"/>
                  </a:lnTo>
                  <a:lnTo>
                    <a:pt x="133375" y="44475"/>
                  </a:lnTo>
                  <a:lnTo>
                    <a:pt x="105308" y="45758"/>
                  </a:lnTo>
                  <a:lnTo>
                    <a:pt x="77254" y="47409"/>
                  </a:lnTo>
                  <a:lnTo>
                    <a:pt x="60896" y="48133"/>
                  </a:lnTo>
                  <a:lnTo>
                    <a:pt x="8178" y="48679"/>
                  </a:lnTo>
                  <a:lnTo>
                    <a:pt x="1066" y="49047"/>
                  </a:lnTo>
                  <a:lnTo>
                    <a:pt x="1041" y="50660"/>
                  </a:lnTo>
                  <a:lnTo>
                    <a:pt x="2311" y="51219"/>
                  </a:lnTo>
                  <a:lnTo>
                    <a:pt x="54102" y="50507"/>
                  </a:lnTo>
                  <a:lnTo>
                    <a:pt x="71132" y="50050"/>
                  </a:lnTo>
                  <a:lnTo>
                    <a:pt x="127800" y="46964"/>
                  </a:lnTo>
                  <a:lnTo>
                    <a:pt x="196938" y="45275"/>
                  </a:lnTo>
                  <a:lnTo>
                    <a:pt x="199580" y="44538"/>
                  </a:lnTo>
                  <a:close/>
                </a:path>
                <a:path w="204469" h="690245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60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86" y="33972"/>
                  </a:lnTo>
                  <a:lnTo>
                    <a:pt x="94195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5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49998" y="4363461"/>
            <a:ext cx="9862820" cy="1644553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918210">
              <a:lnSpc>
                <a:spcPct val="100000"/>
              </a:lnSpc>
              <a:spcBef>
                <a:spcPts val="45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Source Sans Pro"/>
              <a:cs typeface="Source Sans Pro"/>
            </a:endParaRPr>
          </a:p>
          <a:p>
            <a:pPr marL="50800" marR="5512435">
              <a:lnSpc>
                <a:spcPct val="116700"/>
              </a:lnSpc>
              <a:spcBef>
                <a:spcPts val="5"/>
              </a:spcBef>
            </a:pP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factors</a:t>
            </a:r>
            <a:r>
              <a:rPr sz="2000" spc="-10" dirty="0">
                <a:latin typeface="Source Sans Pro"/>
                <a:cs typeface="Source Sans Pro"/>
              </a:rPr>
              <a:t> for </a:t>
            </a:r>
            <a:r>
              <a:rPr sz="2000" dirty="0">
                <a:latin typeface="Source Sans Pro"/>
                <a:cs typeface="Source Sans Pro"/>
              </a:rPr>
              <a:t>kidney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which</a:t>
            </a:r>
            <a:r>
              <a:rPr sz="2000" spc="-10" dirty="0">
                <a:latin typeface="Source Sans Pro"/>
                <a:cs typeface="Source Sans Pro"/>
              </a:rPr>
              <a:t> can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 chan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ed or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ont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olled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9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818604" y="7859980"/>
            <a:ext cx="13747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ascula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4723" y="7868920"/>
            <a:ext cx="1021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g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(30y</a:t>
            </a:r>
            <a:r>
              <a:rPr sz="1600" spc="-2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s+)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24071" y="7854899"/>
            <a:ext cx="2424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history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acute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kidney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injury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9788" y="7884160"/>
            <a:ext cx="174561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family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history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CKD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92654" y="6754931"/>
            <a:ext cx="1007769" cy="99028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7756" y="6755012"/>
            <a:ext cx="1007885" cy="102053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9353" y="6755384"/>
            <a:ext cx="1007711" cy="10114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11029" y="6754886"/>
            <a:ext cx="1007897" cy="1010730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66458" y="1860291"/>
            <a:ext cx="99193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2016-2020, the</a:t>
            </a:r>
            <a:r>
              <a:rPr sz="2000" spc="-5" dirty="0">
                <a:latin typeface="Source Sans Pro"/>
                <a:cs typeface="Source Sans Pro"/>
              </a:rPr>
              <a:t> incidence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ESKD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Aboriginal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was: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3058" y="2372647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616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55210" y="2364117"/>
            <a:ext cx="278892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sz="20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1,000,000</a:t>
            </a:r>
            <a:r>
              <a:rPr sz="20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F9A364"/>
                </a:solidFill>
                <a:latin typeface="Source Sans Pro"/>
                <a:cs typeface="Source Sans Pro"/>
              </a:rPr>
              <a:t>population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150" spc="5" dirty="0">
                <a:latin typeface="Source Sans Pro"/>
                <a:cs typeface="Source Sans Pro"/>
              </a:rPr>
              <a:t>(Derived</a:t>
            </a:r>
            <a:r>
              <a:rPr sz="1150" spc="-20" dirty="0">
                <a:latin typeface="Source Sans Pro"/>
                <a:cs typeface="Source Sans Pro"/>
              </a:rPr>
              <a:t> </a:t>
            </a:r>
            <a:r>
              <a:rPr sz="1150" dirty="0">
                <a:latin typeface="Source Sans Pro"/>
                <a:cs typeface="Source Sans Pro"/>
              </a:rPr>
              <a:t>from</a:t>
            </a:r>
            <a:r>
              <a:rPr sz="1150" spc="-20" dirty="0">
                <a:latin typeface="Source Sans Pro"/>
                <a:cs typeface="Source Sans Pro"/>
              </a:rPr>
              <a:t> </a:t>
            </a:r>
            <a:r>
              <a:rPr sz="1150" spc="5" dirty="0">
                <a:latin typeface="Source Sans Pro"/>
                <a:cs typeface="Source Sans Pro"/>
              </a:rPr>
              <a:t>[5-8])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63217" y="2499471"/>
            <a:ext cx="1476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1,723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026759" y="2499471"/>
            <a:ext cx="9766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201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864360" y="2530695"/>
            <a:ext cx="15265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0374946" y="2298153"/>
            <a:ext cx="353060" cy="866140"/>
            <a:chOff x="10374946" y="2298153"/>
            <a:chExt cx="353060" cy="866140"/>
          </a:xfrm>
        </p:grpSpPr>
        <p:sp>
          <p:nvSpPr>
            <p:cNvPr id="31" name="object 31"/>
            <p:cNvSpPr/>
            <p:nvPr/>
          </p:nvSpPr>
          <p:spPr>
            <a:xfrm>
              <a:off x="10378121" y="2301328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575695" y="273123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699346" y="27185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2500074" y="2298153"/>
            <a:ext cx="353060" cy="866140"/>
            <a:chOff x="12500074" y="2298153"/>
            <a:chExt cx="353060" cy="866140"/>
          </a:xfrm>
        </p:grpSpPr>
        <p:sp>
          <p:nvSpPr>
            <p:cNvPr id="35" name="object 35"/>
            <p:cNvSpPr/>
            <p:nvPr/>
          </p:nvSpPr>
          <p:spPr>
            <a:xfrm>
              <a:off x="12655475" y="2301328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528653" y="273123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503249" y="27185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775917" y="2306157"/>
            <a:ext cx="1134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N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highe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026860" y="2264755"/>
            <a:ext cx="12490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NS</a:t>
            </a:r>
            <a:r>
              <a:rPr sz="2000" dirty="0">
                <a:latin typeface="Source Sans Pro"/>
                <a:cs typeface="Source Sans Pro"/>
              </a:rPr>
              <a:t>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ow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86281" y="2272949"/>
            <a:ext cx="599598" cy="819150"/>
          </a:xfrm>
          <a:prstGeom prst="rect">
            <a:avLst/>
          </a:prstGeom>
        </p:spPr>
      </p:pic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46</a:t>
            </a:fld>
            <a:endParaRPr dirty="0"/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1010B7-3ECF-46B6-9A28-5F25B6A01648}"/>
              </a:ext>
            </a:extLst>
          </p:cNvPr>
          <p:cNvSpPr txBox="1"/>
          <p:nvPr/>
        </p:nvSpPr>
        <p:spPr>
          <a:xfrm>
            <a:off x="1440055" y="3362980"/>
            <a:ext cx="812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50"/>
              </a:spcBef>
            </a:pPr>
            <a:r>
              <a:rPr lang="en-US" sz="2000" spc="-30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or ESKD,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55</a:t>
            </a:r>
            <a:r>
              <a:rPr lang="en-US" sz="2800" b="1" spc="15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lang="en-US" sz="2800" b="1" spc="-2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of people </a:t>
            </a:r>
            <a:r>
              <a:rPr lang="en-US" sz="2000" spc="-10" dirty="0">
                <a:latin typeface="Source Sans Pro"/>
                <a:cs typeface="Source Sans Pro"/>
              </a:rPr>
              <a:t>w</a:t>
            </a:r>
            <a:r>
              <a:rPr lang="en-US" sz="2000" dirty="0">
                <a:latin typeface="Source Sans Pro"/>
                <a:cs typeface="Source Sans Pro"/>
              </a:rPr>
              <a:t>e</a:t>
            </a:r>
            <a:r>
              <a:rPr lang="en-US" sz="2000" spc="-20" dirty="0">
                <a:latin typeface="Source Sans Pro"/>
                <a:cs typeface="Source Sans Pro"/>
              </a:rPr>
              <a:t>r</a:t>
            </a:r>
            <a:r>
              <a:rPr lang="en-US" sz="2000" dirty="0">
                <a:latin typeface="Source Sans Pro"/>
                <a:cs typeface="Source Sans Pro"/>
              </a:rPr>
              <a:t>e a</a:t>
            </a:r>
            <a:r>
              <a:rPr lang="en-US" sz="2000" spc="-30" dirty="0">
                <a:latin typeface="Source Sans Pro"/>
                <a:cs typeface="Source Sans Pro"/>
              </a:rPr>
              <a:t>g</a:t>
            </a:r>
            <a:r>
              <a:rPr lang="en-US" sz="2000" dirty="0">
                <a:latin typeface="Source Sans Pro"/>
                <a:cs typeface="Source Sans Pro"/>
              </a:rPr>
              <a:t>ed</a:t>
            </a:r>
            <a:r>
              <a:rPr lang="en-US" sz="2000" spc="105" dirty="0">
                <a:latin typeface="Source Sans Pro"/>
                <a:cs typeface="Source Sans Pro"/>
              </a:rPr>
              <a:t> </a:t>
            </a:r>
            <a:r>
              <a:rPr lang="en-US"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les</a:t>
            </a:r>
            <a:r>
              <a:rPr lang="en-US" sz="2800" b="1" spc="5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lang="en-US"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tha</a:t>
            </a:r>
            <a:r>
              <a:rPr lang="en-US"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lang="en-US"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5</a:t>
            </a:r>
            <a:r>
              <a:rPr lang="en-US" sz="2800" b="1" spc="10" dirty="0">
                <a:solidFill>
                  <a:srgbClr val="26BCB7"/>
                </a:solidFill>
                <a:latin typeface="Source Sans Pro"/>
                <a:cs typeface="Source Sans Pro"/>
              </a:rPr>
              <a:t>5</a:t>
            </a:r>
            <a:r>
              <a:rPr lang="en-US"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US" sz="28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y</a:t>
            </a:r>
            <a:r>
              <a:rPr lang="en-US" sz="28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lang="en-US"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lang="en-US" sz="28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lang="en-US"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lang="en-US" sz="2000" dirty="0">
                <a:latin typeface="Source Sans Pro"/>
                <a:cs typeface="Source Sans Pro"/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8296" y="1897033"/>
            <a:ext cx="648335" cy="621030"/>
            <a:chOff x="1618296" y="1897033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618296" y="1897033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26616" y="1905774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57"/>
                  </a:moveTo>
                  <a:lnTo>
                    <a:pt x="430377" y="434073"/>
                  </a:lnTo>
                  <a:lnTo>
                    <a:pt x="426872" y="432981"/>
                  </a:lnTo>
                  <a:lnTo>
                    <a:pt x="286283" y="436156"/>
                  </a:lnTo>
                  <a:lnTo>
                    <a:pt x="200367" y="440182"/>
                  </a:lnTo>
                  <a:lnTo>
                    <a:pt x="196265" y="440880"/>
                  </a:lnTo>
                  <a:lnTo>
                    <a:pt x="196265" y="450380"/>
                  </a:lnTo>
                  <a:lnTo>
                    <a:pt x="434009" y="442798"/>
                  </a:lnTo>
                  <a:lnTo>
                    <a:pt x="434009" y="434657"/>
                  </a:lnTo>
                  <a:close/>
                </a:path>
                <a:path w="628014" h="546100">
                  <a:moveTo>
                    <a:pt x="438708" y="137947"/>
                  </a:moveTo>
                  <a:lnTo>
                    <a:pt x="389521" y="138709"/>
                  </a:lnTo>
                  <a:lnTo>
                    <a:pt x="340334" y="140195"/>
                  </a:lnTo>
                  <a:lnTo>
                    <a:pt x="291109" y="142265"/>
                  </a:lnTo>
                  <a:lnTo>
                    <a:pt x="241808" y="144754"/>
                  </a:lnTo>
                  <a:lnTo>
                    <a:pt x="192405" y="147535"/>
                  </a:lnTo>
                  <a:lnTo>
                    <a:pt x="190550" y="158203"/>
                  </a:lnTo>
                  <a:lnTo>
                    <a:pt x="314820" y="152349"/>
                  </a:lnTo>
                  <a:lnTo>
                    <a:pt x="438708" y="148183"/>
                  </a:lnTo>
                  <a:lnTo>
                    <a:pt x="438708" y="137947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68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51"/>
                  </a:moveTo>
                  <a:lnTo>
                    <a:pt x="442468" y="96659"/>
                  </a:lnTo>
                  <a:lnTo>
                    <a:pt x="441058" y="96075"/>
                  </a:lnTo>
                  <a:lnTo>
                    <a:pt x="384632" y="98361"/>
                  </a:lnTo>
                  <a:lnTo>
                    <a:pt x="349834" y="100253"/>
                  </a:lnTo>
                  <a:lnTo>
                    <a:pt x="285432" y="105054"/>
                  </a:lnTo>
                  <a:lnTo>
                    <a:pt x="231406" y="109435"/>
                  </a:lnTo>
                  <a:lnTo>
                    <a:pt x="202907" y="111112"/>
                  </a:lnTo>
                  <a:lnTo>
                    <a:pt x="200202" y="110477"/>
                  </a:lnTo>
                  <a:lnTo>
                    <a:pt x="199618" y="114871"/>
                  </a:lnTo>
                  <a:lnTo>
                    <a:pt x="230759" y="112763"/>
                  </a:lnTo>
                  <a:lnTo>
                    <a:pt x="283908" y="108597"/>
                  </a:lnTo>
                  <a:lnTo>
                    <a:pt x="337070" y="104749"/>
                  </a:lnTo>
                  <a:lnTo>
                    <a:pt x="390271" y="101409"/>
                  </a:lnTo>
                  <a:lnTo>
                    <a:pt x="443509" y="98793"/>
                  </a:lnTo>
                  <a:lnTo>
                    <a:pt x="443826" y="96951"/>
                  </a:lnTo>
                  <a:close/>
                </a:path>
                <a:path w="628014" h="546100">
                  <a:moveTo>
                    <a:pt x="443826" y="62953"/>
                  </a:moveTo>
                  <a:lnTo>
                    <a:pt x="441769" y="52260"/>
                  </a:lnTo>
                  <a:lnTo>
                    <a:pt x="202971" y="62865"/>
                  </a:lnTo>
                  <a:lnTo>
                    <a:pt x="202526" y="72707"/>
                  </a:lnTo>
                  <a:lnTo>
                    <a:pt x="250786" y="71729"/>
                  </a:lnTo>
                  <a:lnTo>
                    <a:pt x="298970" y="69913"/>
                  </a:lnTo>
                  <a:lnTo>
                    <a:pt x="443826" y="62953"/>
                  </a:lnTo>
                  <a:close/>
                </a:path>
                <a:path w="628014" h="546100">
                  <a:moveTo>
                    <a:pt x="447205" y="176212"/>
                  </a:moveTo>
                  <a:lnTo>
                    <a:pt x="446151" y="175463"/>
                  </a:lnTo>
                  <a:lnTo>
                    <a:pt x="445198" y="174409"/>
                  </a:lnTo>
                  <a:lnTo>
                    <a:pt x="442785" y="173647"/>
                  </a:lnTo>
                  <a:lnTo>
                    <a:pt x="439966" y="173863"/>
                  </a:lnTo>
                  <a:lnTo>
                    <a:pt x="326656" y="174459"/>
                  </a:lnTo>
                  <a:lnTo>
                    <a:pt x="288912" y="175145"/>
                  </a:lnTo>
                  <a:lnTo>
                    <a:pt x="236943" y="177457"/>
                  </a:lnTo>
                  <a:lnTo>
                    <a:pt x="185051" y="181203"/>
                  </a:lnTo>
                  <a:lnTo>
                    <a:pt x="73355" y="191858"/>
                  </a:lnTo>
                  <a:lnTo>
                    <a:pt x="10629" y="196316"/>
                  </a:lnTo>
                  <a:lnTo>
                    <a:pt x="7289" y="196900"/>
                  </a:lnTo>
                  <a:lnTo>
                    <a:pt x="7277" y="198729"/>
                  </a:lnTo>
                  <a:lnTo>
                    <a:pt x="10147" y="199326"/>
                  </a:lnTo>
                  <a:lnTo>
                    <a:pt x="56857" y="196430"/>
                  </a:lnTo>
                  <a:lnTo>
                    <a:pt x="86842" y="194017"/>
                  </a:lnTo>
                  <a:lnTo>
                    <a:pt x="180746" y="184658"/>
                  </a:lnTo>
                  <a:lnTo>
                    <a:pt x="212598" y="182130"/>
                  </a:lnTo>
                  <a:lnTo>
                    <a:pt x="258953" y="179692"/>
                  </a:lnTo>
                  <a:lnTo>
                    <a:pt x="304177" y="178066"/>
                  </a:lnTo>
                  <a:lnTo>
                    <a:pt x="349415" y="177380"/>
                  </a:lnTo>
                  <a:lnTo>
                    <a:pt x="444436" y="177279"/>
                  </a:lnTo>
                  <a:lnTo>
                    <a:pt x="447205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79"/>
                  </a:lnTo>
                  <a:lnTo>
                    <a:pt x="464527" y="301777"/>
                  </a:lnTo>
                  <a:lnTo>
                    <a:pt x="412965" y="301675"/>
                  </a:lnTo>
                  <a:lnTo>
                    <a:pt x="361429" y="302348"/>
                  </a:lnTo>
                  <a:lnTo>
                    <a:pt x="309905" y="303733"/>
                  </a:lnTo>
                  <a:lnTo>
                    <a:pt x="258394" y="305777"/>
                  </a:lnTo>
                  <a:lnTo>
                    <a:pt x="206895" y="308444"/>
                  </a:lnTo>
                  <a:lnTo>
                    <a:pt x="155409" y="311683"/>
                  </a:lnTo>
                  <a:lnTo>
                    <a:pt x="103911" y="315455"/>
                  </a:lnTo>
                  <a:lnTo>
                    <a:pt x="52412" y="319684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42"/>
                  </a:lnTo>
                  <a:lnTo>
                    <a:pt x="155117" y="322808"/>
                  </a:lnTo>
                  <a:lnTo>
                    <a:pt x="206717" y="319506"/>
                  </a:lnTo>
                  <a:lnTo>
                    <a:pt x="258318" y="316725"/>
                  </a:lnTo>
                  <a:lnTo>
                    <a:pt x="309930" y="314604"/>
                  </a:lnTo>
                  <a:lnTo>
                    <a:pt x="361530" y="313283"/>
                  </a:lnTo>
                  <a:lnTo>
                    <a:pt x="413118" y="312788"/>
                  </a:lnTo>
                  <a:lnTo>
                    <a:pt x="464693" y="313029"/>
                  </a:lnTo>
                  <a:lnTo>
                    <a:pt x="516267" y="313956"/>
                  </a:lnTo>
                  <a:lnTo>
                    <a:pt x="567842" y="315468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00"/>
                  </a:moveTo>
                  <a:lnTo>
                    <a:pt x="619277" y="267004"/>
                  </a:lnTo>
                  <a:lnTo>
                    <a:pt x="618274" y="266115"/>
                  </a:lnTo>
                  <a:lnTo>
                    <a:pt x="288772" y="271145"/>
                  </a:lnTo>
                  <a:lnTo>
                    <a:pt x="246926" y="272161"/>
                  </a:lnTo>
                  <a:lnTo>
                    <a:pt x="201383" y="273926"/>
                  </a:lnTo>
                  <a:lnTo>
                    <a:pt x="85331" y="279196"/>
                  </a:lnTo>
                  <a:lnTo>
                    <a:pt x="4737" y="283870"/>
                  </a:lnTo>
                  <a:lnTo>
                    <a:pt x="2946" y="284607"/>
                  </a:lnTo>
                  <a:lnTo>
                    <a:pt x="1130" y="285038"/>
                  </a:lnTo>
                  <a:lnTo>
                    <a:pt x="1460" y="287147"/>
                  </a:lnTo>
                  <a:lnTo>
                    <a:pt x="7213" y="287134"/>
                  </a:lnTo>
                  <a:lnTo>
                    <a:pt x="185356" y="277952"/>
                  </a:lnTo>
                  <a:lnTo>
                    <a:pt x="235839" y="275971"/>
                  </a:lnTo>
                  <a:lnTo>
                    <a:pt x="286854" y="274510"/>
                  </a:lnTo>
                  <a:lnTo>
                    <a:pt x="615924" y="269455"/>
                  </a:lnTo>
                  <a:lnTo>
                    <a:pt x="620166" y="268909"/>
                  </a:lnTo>
                  <a:lnTo>
                    <a:pt x="620293" y="267500"/>
                  </a:lnTo>
                  <a:close/>
                </a:path>
                <a:path w="628014" h="546100">
                  <a:moveTo>
                    <a:pt x="621779" y="337185"/>
                  </a:moveTo>
                  <a:lnTo>
                    <a:pt x="620483" y="334111"/>
                  </a:lnTo>
                  <a:lnTo>
                    <a:pt x="617893" y="335178"/>
                  </a:lnTo>
                  <a:lnTo>
                    <a:pt x="472313" y="339445"/>
                  </a:lnTo>
                  <a:lnTo>
                    <a:pt x="316890" y="344716"/>
                  </a:lnTo>
                  <a:lnTo>
                    <a:pt x="256679" y="346290"/>
                  </a:lnTo>
                  <a:lnTo>
                    <a:pt x="139788" y="351675"/>
                  </a:lnTo>
                  <a:lnTo>
                    <a:pt x="35509" y="358584"/>
                  </a:lnTo>
                  <a:lnTo>
                    <a:pt x="17780" y="360032"/>
                  </a:lnTo>
                  <a:lnTo>
                    <a:pt x="3035" y="362165"/>
                  </a:lnTo>
                  <a:lnTo>
                    <a:pt x="2946" y="363816"/>
                  </a:lnTo>
                  <a:lnTo>
                    <a:pt x="4914" y="364172"/>
                  </a:lnTo>
                  <a:lnTo>
                    <a:pt x="6934" y="365010"/>
                  </a:lnTo>
                  <a:lnTo>
                    <a:pt x="56159" y="359943"/>
                  </a:lnTo>
                  <a:lnTo>
                    <a:pt x="170218" y="353682"/>
                  </a:lnTo>
                  <a:lnTo>
                    <a:pt x="242074" y="350532"/>
                  </a:lnTo>
                  <a:lnTo>
                    <a:pt x="617283" y="338772"/>
                  </a:lnTo>
                  <a:lnTo>
                    <a:pt x="620014" y="339750"/>
                  </a:lnTo>
                  <a:lnTo>
                    <a:pt x="621779" y="337185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17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21"/>
                  </a:lnTo>
                  <a:lnTo>
                    <a:pt x="287223" y="226707"/>
                  </a:lnTo>
                  <a:lnTo>
                    <a:pt x="342328" y="225031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9534" y="193903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9041" y="1981326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67" y="311391"/>
                  </a:lnTo>
                  <a:lnTo>
                    <a:pt x="50012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23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79" y="403288"/>
                  </a:moveTo>
                  <a:lnTo>
                    <a:pt x="363347" y="402310"/>
                  </a:lnTo>
                  <a:lnTo>
                    <a:pt x="354317" y="402259"/>
                  </a:lnTo>
                  <a:lnTo>
                    <a:pt x="354241" y="401878"/>
                  </a:lnTo>
                  <a:lnTo>
                    <a:pt x="324218" y="409460"/>
                  </a:lnTo>
                  <a:lnTo>
                    <a:pt x="324637" y="411518"/>
                  </a:lnTo>
                  <a:lnTo>
                    <a:pt x="325958" y="412686"/>
                  </a:lnTo>
                  <a:lnTo>
                    <a:pt x="328231" y="413423"/>
                  </a:lnTo>
                  <a:lnTo>
                    <a:pt x="329704" y="413004"/>
                  </a:lnTo>
                  <a:lnTo>
                    <a:pt x="361340" y="409346"/>
                  </a:lnTo>
                  <a:lnTo>
                    <a:pt x="364921" y="410298"/>
                  </a:lnTo>
                  <a:lnTo>
                    <a:pt x="365379" y="403288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16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48"/>
                  </a:lnTo>
                  <a:lnTo>
                    <a:pt x="184061" y="340563"/>
                  </a:lnTo>
                  <a:lnTo>
                    <a:pt x="186537" y="339356"/>
                  </a:lnTo>
                  <a:lnTo>
                    <a:pt x="254584" y="337845"/>
                  </a:lnTo>
                  <a:lnTo>
                    <a:pt x="422427" y="337019"/>
                  </a:lnTo>
                  <a:lnTo>
                    <a:pt x="426466" y="336283"/>
                  </a:lnTo>
                  <a:lnTo>
                    <a:pt x="430098" y="333616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308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38"/>
                  </a:lnTo>
                  <a:lnTo>
                    <a:pt x="215087" y="512914"/>
                  </a:lnTo>
                  <a:lnTo>
                    <a:pt x="216281" y="513753"/>
                  </a:lnTo>
                  <a:lnTo>
                    <a:pt x="395732" y="513156"/>
                  </a:lnTo>
                  <a:lnTo>
                    <a:pt x="436473" y="514223"/>
                  </a:lnTo>
                  <a:lnTo>
                    <a:pt x="437781" y="513613"/>
                  </a:lnTo>
                  <a:lnTo>
                    <a:pt x="439089" y="513308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67500" y="1967363"/>
            <a:ext cx="7890509" cy="12007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305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405"/>
              </a:spcBef>
              <a:tabLst>
                <a:tab pos="5847715" algn="l"/>
              </a:tabLst>
            </a:pPr>
            <a:r>
              <a:rPr sz="2000" dirty="0">
                <a:latin typeface="Source Sans Pro"/>
                <a:cs typeface="Source Sans Pro"/>
              </a:rPr>
              <a:t>In 2017-18, the crude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CKD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	</a:t>
            </a:r>
            <a:r>
              <a:rPr sz="7200" b="1" baseline="-10416" dirty="0">
                <a:solidFill>
                  <a:srgbClr val="1399C9"/>
                </a:solidFill>
                <a:latin typeface="Source Sans Pro Black"/>
                <a:cs typeface="Source Sans Pro Black"/>
              </a:rPr>
              <a:t>33</a:t>
            </a:r>
            <a:r>
              <a:rPr sz="7200" b="1" spc="-877" baseline="-1041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3000" b="1" spc="-30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3000" b="1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000" b="1" spc="-60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000" b="1" spc="-30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1,00</a:t>
            </a:r>
            <a:r>
              <a:rPr sz="3000" b="1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3000" b="1" spc="-284" baseline="-250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-12077" dirty="0">
                <a:latin typeface="Source Sans Pro"/>
                <a:cs typeface="Source Sans Pro"/>
              </a:rPr>
              <a:t>[2</a:t>
            </a:r>
            <a:r>
              <a:rPr sz="1725" spc="-7" baseline="-12077" dirty="0">
                <a:latin typeface="Source Sans Pro"/>
                <a:cs typeface="Source Sans Pro"/>
              </a:rPr>
              <a:t>]</a:t>
            </a:r>
            <a:r>
              <a:rPr sz="3000" baseline="-25000" dirty="0">
                <a:latin typeface="Source Sans Pro"/>
                <a:cs typeface="Source Sans Pro"/>
              </a:rPr>
              <a:t>:</a:t>
            </a:r>
            <a:endParaRPr sz="3000" baseline="-25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36700" y="4571322"/>
            <a:ext cx="12106910" cy="12236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2018-19,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242,274</a:t>
            </a:r>
            <a:r>
              <a:rPr sz="2800" b="1" spc="-16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ESKD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 a crude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289</a:t>
            </a:r>
            <a:r>
              <a:rPr sz="2800" b="1" spc="-18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000" b="1" spc="-19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2685"/>
              </a:spcBef>
            </a:pPr>
            <a:r>
              <a:rPr sz="2000" dirty="0">
                <a:latin typeface="Source Sans Pro"/>
                <a:cs typeface="Source Sans Pro"/>
              </a:rPr>
              <a:t>In 2016-18, the crude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ESKD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278</a:t>
            </a:r>
            <a:r>
              <a:rPr sz="2800" b="1" spc="-18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79875" y="7493089"/>
            <a:ext cx="655955" cy="635635"/>
            <a:chOff x="4779875" y="7493089"/>
            <a:chExt cx="655955" cy="635635"/>
          </a:xfrm>
        </p:grpSpPr>
        <p:sp>
          <p:nvSpPr>
            <p:cNvPr id="10" name="object 10"/>
            <p:cNvSpPr/>
            <p:nvPr/>
          </p:nvSpPr>
          <p:spPr>
            <a:xfrm>
              <a:off x="4779873" y="7493089"/>
              <a:ext cx="655955" cy="635635"/>
            </a:xfrm>
            <a:custGeom>
              <a:avLst/>
              <a:gdLst/>
              <a:ahLst/>
              <a:cxnLst/>
              <a:rect l="l" t="t" r="r" b="b"/>
              <a:pathLst>
                <a:path w="655954" h="635634">
                  <a:moveTo>
                    <a:pt x="612482" y="580428"/>
                  </a:moveTo>
                  <a:lnTo>
                    <a:pt x="606018" y="566458"/>
                  </a:lnTo>
                  <a:lnTo>
                    <a:pt x="602830" y="558838"/>
                  </a:lnTo>
                  <a:lnTo>
                    <a:pt x="600735" y="555028"/>
                  </a:lnTo>
                  <a:lnTo>
                    <a:pt x="599338" y="552488"/>
                  </a:lnTo>
                  <a:lnTo>
                    <a:pt x="595426" y="547408"/>
                  </a:lnTo>
                  <a:lnTo>
                    <a:pt x="586168" y="534441"/>
                  </a:lnTo>
                  <a:lnTo>
                    <a:pt x="586168" y="561378"/>
                  </a:lnTo>
                  <a:lnTo>
                    <a:pt x="583349" y="562648"/>
                  </a:lnTo>
                  <a:lnTo>
                    <a:pt x="578002" y="562648"/>
                  </a:lnTo>
                  <a:lnTo>
                    <a:pt x="569112" y="563918"/>
                  </a:lnTo>
                  <a:lnTo>
                    <a:pt x="560222" y="563918"/>
                  </a:lnTo>
                  <a:lnTo>
                    <a:pt x="542505" y="566458"/>
                  </a:lnTo>
                  <a:lnTo>
                    <a:pt x="536384" y="566458"/>
                  </a:lnTo>
                  <a:lnTo>
                    <a:pt x="532206" y="565188"/>
                  </a:lnTo>
                  <a:lnTo>
                    <a:pt x="526326" y="560108"/>
                  </a:lnTo>
                  <a:lnTo>
                    <a:pt x="552475" y="558838"/>
                  </a:lnTo>
                  <a:lnTo>
                    <a:pt x="577253" y="556298"/>
                  </a:lnTo>
                  <a:lnTo>
                    <a:pt x="582307" y="555028"/>
                  </a:lnTo>
                  <a:lnTo>
                    <a:pt x="584873" y="556298"/>
                  </a:lnTo>
                  <a:lnTo>
                    <a:pt x="586168" y="561378"/>
                  </a:lnTo>
                  <a:lnTo>
                    <a:pt x="586168" y="534441"/>
                  </a:lnTo>
                  <a:lnTo>
                    <a:pt x="559714" y="497827"/>
                  </a:lnTo>
                  <a:lnTo>
                    <a:pt x="559714" y="522008"/>
                  </a:lnTo>
                  <a:lnTo>
                    <a:pt x="521817" y="525818"/>
                  </a:lnTo>
                  <a:lnTo>
                    <a:pt x="503593" y="527088"/>
                  </a:lnTo>
                  <a:lnTo>
                    <a:pt x="485571" y="529628"/>
                  </a:lnTo>
                  <a:lnTo>
                    <a:pt x="483057" y="529628"/>
                  </a:lnTo>
                  <a:lnTo>
                    <a:pt x="480314" y="527088"/>
                  </a:lnTo>
                  <a:lnTo>
                    <a:pt x="477672" y="527088"/>
                  </a:lnTo>
                  <a:lnTo>
                    <a:pt x="478193" y="524548"/>
                  </a:lnTo>
                  <a:lnTo>
                    <a:pt x="502056" y="522008"/>
                  </a:lnTo>
                  <a:lnTo>
                    <a:pt x="513994" y="519468"/>
                  </a:lnTo>
                  <a:lnTo>
                    <a:pt x="525945" y="518198"/>
                  </a:lnTo>
                  <a:lnTo>
                    <a:pt x="534149" y="518198"/>
                  </a:lnTo>
                  <a:lnTo>
                    <a:pt x="542467" y="516928"/>
                  </a:lnTo>
                  <a:lnTo>
                    <a:pt x="553389" y="518198"/>
                  </a:lnTo>
                  <a:lnTo>
                    <a:pt x="556031" y="519468"/>
                  </a:lnTo>
                  <a:lnTo>
                    <a:pt x="559714" y="522008"/>
                  </a:lnTo>
                  <a:lnTo>
                    <a:pt x="559714" y="497827"/>
                  </a:lnTo>
                  <a:lnTo>
                    <a:pt x="554189" y="490258"/>
                  </a:lnTo>
                  <a:lnTo>
                    <a:pt x="545719" y="478828"/>
                  </a:lnTo>
                  <a:lnTo>
                    <a:pt x="540067" y="471208"/>
                  </a:lnTo>
                  <a:lnTo>
                    <a:pt x="538911" y="469938"/>
                  </a:lnTo>
                  <a:lnTo>
                    <a:pt x="535254" y="465912"/>
                  </a:lnTo>
                  <a:lnTo>
                    <a:pt x="535254" y="488988"/>
                  </a:lnTo>
                  <a:lnTo>
                    <a:pt x="532879" y="488988"/>
                  </a:lnTo>
                  <a:lnTo>
                    <a:pt x="530656" y="490258"/>
                  </a:lnTo>
                  <a:lnTo>
                    <a:pt x="510997" y="492798"/>
                  </a:lnTo>
                  <a:lnTo>
                    <a:pt x="493585" y="495338"/>
                  </a:lnTo>
                  <a:lnTo>
                    <a:pt x="476211" y="499148"/>
                  </a:lnTo>
                  <a:lnTo>
                    <a:pt x="458901" y="501688"/>
                  </a:lnTo>
                  <a:lnTo>
                    <a:pt x="450316" y="504228"/>
                  </a:lnTo>
                  <a:lnTo>
                    <a:pt x="444627" y="501688"/>
                  </a:lnTo>
                  <a:lnTo>
                    <a:pt x="439496" y="494068"/>
                  </a:lnTo>
                  <a:lnTo>
                    <a:pt x="441337" y="494068"/>
                  </a:lnTo>
                  <a:lnTo>
                    <a:pt x="442950" y="492798"/>
                  </a:lnTo>
                  <a:lnTo>
                    <a:pt x="482130" y="486448"/>
                  </a:lnTo>
                  <a:lnTo>
                    <a:pt x="500913" y="483908"/>
                  </a:lnTo>
                  <a:lnTo>
                    <a:pt x="529399" y="478828"/>
                  </a:lnTo>
                  <a:lnTo>
                    <a:pt x="535254" y="488988"/>
                  </a:lnTo>
                  <a:lnTo>
                    <a:pt x="535254" y="465912"/>
                  </a:lnTo>
                  <a:lnTo>
                    <a:pt x="533158" y="463588"/>
                  </a:lnTo>
                  <a:lnTo>
                    <a:pt x="525856" y="454698"/>
                  </a:lnTo>
                  <a:lnTo>
                    <a:pt x="517537" y="445808"/>
                  </a:lnTo>
                  <a:lnTo>
                    <a:pt x="512787" y="440728"/>
                  </a:lnTo>
                  <a:lnTo>
                    <a:pt x="511594" y="439458"/>
                  </a:lnTo>
                  <a:lnTo>
                    <a:pt x="509714" y="437451"/>
                  </a:lnTo>
                  <a:lnTo>
                    <a:pt x="509714" y="457238"/>
                  </a:lnTo>
                  <a:lnTo>
                    <a:pt x="503161" y="458508"/>
                  </a:lnTo>
                  <a:lnTo>
                    <a:pt x="497687" y="458508"/>
                  </a:lnTo>
                  <a:lnTo>
                    <a:pt x="473303" y="461048"/>
                  </a:lnTo>
                  <a:lnTo>
                    <a:pt x="406996" y="469938"/>
                  </a:lnTo>
                  <a:lnTo>
                    <a:pt x="401116" y="467398"/>
                  </a:lnTo>
                  <a:lnTo>
                    <a:pt x="395338" y="459778"/>
                  </a:lnTo>
                  <a:lnTo>
                    <a:pt x="396659" y="459778"/>
                  </a:lnTo>
                  <a:lnTo>
                    <a:pt x="420243" y="457238"/>
                  </a:lnTo>
                  <a:lnTo>
                    <a:pt x="443255" y="453428"/>
                  </a:lnTo>
                  <a:lnTo>
                    <a:pt x="489191" y="448348"/>
                  </a:lnTo>
                  <a:lnTo>
                    <a:pt x="498716" y="445808"/>
                  </a:lnTo>
                  <a:lnTo>
                    <a:pt x="503720" y="450888"/>
                  </a:lnTo>
                  <a:lnTo>
                    <a:pt x="509714" y="457238"/>
                  </a:lnTo>
                  <a:lnTo>
                    <a:pt x="509714" y="437451"/>
                  </a:lnTo>
                  <a:lnTo>
                    <a:pt x="506844" y="434378"/>
                  </a:lnTo>
                  <a:lnTo>
                    <a:pt x="502094" y="429298"/>
                  </a:lnTo>
                  <a:lnTo>
                    <a:pt x="495820" y="422948"/>
                  </a:lnTo>
                  <a:lnTo>
                    <a:pt x="493318" y="420408"/>
                  </a:lnTo>
                  <a:lnTo>
                    <a:pt x="488365" y="415328"/>
                  </a:lnTo>
                  <a:lnTo>
                    <a:pt x="475195" y="401815"/>
                  </a:lnTo>
                  <a:lnTo>
                    <a:pt x="475195" y="425488"/>
                  </a:lnTo>
                  <a:lnTo>
                    <a:pt x="351777" y="434378"/>
                  </a:lnTo>
                  <a:lnTo>
                    <a:pt x="351612" y="431838"/>
                  </a:lnTo>
                  <a:lnTo>
                    <a:pt x="475056" y="422948"/>
                  </a:lnTo>
                  <a:lnTo>
                    <a:pt x="475195" y="425488"/>
                  </a:lnTo>
                  <a:lnTo>
                    <a:pt x="475195" y="401815"/>
                  </a:lnTo>
                  <a:lnTo>
                    <a:pt x="462394" y="388658"/>
                  </a:lnTo>
                  <a:lnTo>
                    <a:pt x="450037" y="375958"/>
                  </a:lnTo>
                  <a:lnTo>
                    <a:pt x="449160" y="375005"/>
                  </a:lnTo>
                  <a:lnTo>
                    <a:pt x="449160" y="396278"/>
                  </a:lnTo>
                  <a:lnTo>
                    <a:pt x="283641" y="407631"/>
                  </a:lnTo>
                  <a:lnTo>
                    <a:pt x="283641" y="441998"/>
                  </a:lnTo>
                  <a:lnTo>
                    <a:pt x="265760" y="445808"/>
                  </a:lnTo>
                  <a:lnTo>
                    <a:pt x="233629" y="448056"/>
                  </a:lnTo>
                  <a:lnTo>
                    <a:pt x="233629" y="481368"/>
                  </a:lnTo>
                  <a:lnTo>
                    <a:pt x="232143" y="482638"/>
                  </a:lnTo>
                  <a:lnTo>
                    <a:pt x="230289" y="483908"/>
                  </a:lnTo>
                  <a:lnTo>
                    <a:pt x="223774" y="492798"/>
                  </a:lnTo>
                  <a:lnTo>
                    <a:pt x="215887" y="495338"/>
                  </a:lnTo>
                  <a:lnTo>
                    <a:pt x="199059" y="495338"/>
                  </a:lnTo>
                  <a:lnTo>
                    <a:pt x="188569" y="497001"/>
                  </a:lnTo>
                  <a:lnTo>
                    <a:pt x="188569" y="522008"/>
                  </a:lnTo>
                  <a:lnTo>
                    <a:pt x="186817" y="523278"/>
                  </a:lnTo>
                  <a:lnTo>
                    <a:pt x="184023" y="525818"/>
                  </a:lnTo>
                  <a:lnTo>
                    <a:pt x="176733" y="532168"/>
                  </a:lnTo>
                  <a:lnTo>
                    <a:pt x="172415" y="534708"/>
                  </a:lnTo>
                  <a:lnTo>
                    <a:pt x="147548" y="534708"/>
                  </a:lnTo>
                  <a:lnTo>
                    <a:pt x="147548" y="557568"/>
                  </a:lnTo>
                  <a:lnTo>
                    <a:pt x="145300" y="561378"/>
                  </a:lnTo>
                  <a:lnTo>
                    <a:pt x="142062" y="562648"/>
                  </a:lnTo>
                  <a:lnTo>
                    <a:pt x="111633" y="562648"/>
                  </a:lnTo>
                  <a:lnTo>
                    <a:pt x="111633" y="590588"/>
                  </a:lnTo>
                  <a:lnTo>
                    <a:pt x="100215" y="594398"/>
                  </a:lnTo>
                  <a:lnTo>
                    <a:pt x="65125" y="598208"/>
                  </a:lnTo>
                  <a:lnTo>
                    <a:pt x="64681" y="595668"/>
                  </a:lnTo>
                  <a:lnTo>
                    <a:pt x="76276" y="593128"/>
                  </a:lnTo>
                  <a:lnTo>
                    <a:pt x="99783" y="590588"/>
                  </a:lnTo>
                  <a:lnTo>
                    <a:pt x="111633" y="590588"/>
                  </a:lnTo>
                  <a:lnTo>
                    <a:pt x="111633" y="562648"/>
                  </a:lnTo>
                  <a:lnTo>
                    <a:pt x="95631" y="562648"/>
                  </a:lnTo>
                  <a:lnTo>
                    <a:pt x="81102" y="565188"/>
                  </a:lnTo>
                  <a:lnTo>
                    <a:pt x="72834" y="566458"/>
                  </a:lnTo>
                  <a:lnTo>
                    <a:pt x="82677" y="561378"/>
                  </a:lnTo>
                  <a:lnTo>
                    <a:pt x="101155" y="557568"/>
                  </a:lnTo>
                  <a:lnTo>
                    <a:pt x="124142" y="556298"/>
                  </a:lnTo>
                  <a:lnTo>
                    <a:pt x="147548" y="557568"/>
                  </a:lnTo>
                  <a:lnTo>
                    <a:pt x="147548" y="534708"/>
                  </a:lnTo>
                  <a:lnTo>
                    <a:pt x="145821" y="534708"/>
                  </a:lnTo>
                  <a:lnTo>
                    <a:pt x="126263" y="535978"/>
                  </a:lnTo>
                  <a:lnTo>
                    <a:pt x="85648" y="535978"/>
                  </a:lnTo>
                  <a:lnTo>
                    <a:pt x="87617" y="525818"/>
                  </a:lnTo>
                  <a:lnTo>
                    <a:pt x="188569" y="522008"/>
                  </a:lnTo>
                  <a:lnTo>
                    <a:pt x="188569" y="497001"/>
                  </a:lnTo>
                  <a:lnTo>
                    <a:pt x="183007" y="497878"/>
                  </a:lnTo>
                  <a:lnTo>
                    <a:pt x="163842" y="499148"/>
                  </a:lnTo>
                  <a:lnTo>
                    <a:pt x="144653" y="501688"/>
                  </a:lnTo>
                  <a:lnTo>
                    <a:pt x="101574" y="501688"/>
                  </a:lnTo>
                  <a:lnTo>
                    <a:pt x="104063" y="492798"/>
                  </a:lnTo>
                  <a:lnTo>
                    <a:pt x="109004" y="491528"/>
                  </a:lnTo>
                  <a:lnTo>
                    <a:pt x="116954" y="491528"/>
                  </a:lnTo>
                  <a:lnTo>
                    <a:pt x="142659" y="488988"/>
                  </a:lnTo>
                  <a:lnTo>
                    <a:pt x="155498" y="488988"/>
                  </a:lnTo>
                  <a:lnTo>
                    <a:pt x="168325" y="487718"/>
                  </a:lnTo>
                  <a:lnTo>
                    <a:pt x="184467" y="485178"/>
                  </a:lnTo>
                  <a:lnTo>
                    <a:pt x="200596" y="483908"/>
                  </a:lnTo>
                  <a:lnTo>
                    <a:pt x="232841" y="480098"/>
                  </a:lnTo>
                  <a:lnTo>
                    <a:pt x="233629" y="481368"/>
                  </a:lnTo>
                  <a:lnTo>
                    <a:pt x="233629" y="448056"/>
                  </a:lnTo>
                  <a:lnTo>
                    <a:pt x="193014" y="450888"/>
                  </a:lnTo>
                  <a:lnTo>
                    <a:pt x="174739" y="453428"/>
                  </a:lnTo>
                  <a:lnTo>
                    <a:pt x="138163" y="455968"/>
                  </a:lnTo>
                  <a:lnTo>
                    <a:pt x="137934" y="453428"/>
                  </a:lnTo>
                  <a:lnTo>
                    <a:pt x="283400" y="439458"/>
                  </a:lnTo>
                  <a:lnTo>
                    <a:pt x="283641" y="441998"/>
                  </a:lnTo>
                  <a:lnTo>
                    <a:pt x="283641" y="407631"/>
                  </a:lnTo>
                  <a:lnTo>
                    <a:pt x="171183" y="415328"/>
                  </a:lnTo>
                  <a:lnTo>
                    <a:pt x="173355" y="412788"/>
                  </a:lnTo>
                  <a:lnTo>
                    <a:pt x="176034" y="411518"/>
                  </a:lnTo>
                  <a:lnTo>
                    <a:pt x="195668" y="408978"/>
                  </a:lnTo>
                  <a:lnTo>
                    <a:pt x="212432" y="406438"/>
                  </a:lnTo>
                  <a:lnTo>
                    <a:pt x="245999" y="403898"/>
                  </a:lnTo>
                  <a:lnTo>
                    <a:pt x="256489" y="402628"/>
                  </a:lnTo>
                  <a:lnTo>
                    <a:pt x="288010" y="402628"/>
                  </a:lnTo>
                  <a:lnTo>
                    <a:pt x="324980" y="398818"/>
                  </a:lnTo>
                  <a:lnTo>
                    <a:pt x="361937" y="396278"/>
                  </a:lnTo>
                  <a:lnTo>
                    <a:pt x="398881" y="392468"/>
                  </a:lnTo>
                  <a:lnTo>
                    <a:pt x="442099" y="388658"/>
                  </a:lnTo>
                  <a:lnTo>
                    <a:pt x="445935" y="389928"/>
                  </a:lnTo>
                  <a:lnTo>
                    <a:pt x="449160" y="396278"/>
                  </a:lnTo>
                  <a:lnTo>
                    <a:pt x="449160" y="375005"/>
                  </a:lnTo>
                  <a:lnTo>
                    <a:pt x="446544" y="372148"/>
                  </a:lnTo>
                  <a:lnTo>
                    <a:pt x="445376" y="370878"/>
                  </a:lnTo>
                  <a:lnTo>
                    <a:pt x="439559" y="364528"/>
                  </a:lnTo>
                  <a:lnTo>
                    <a:pt x="422249" y="345478"/>
                  </a:lnTo>
                  <a:lnTo>
                    <a:pt x="421398" y="344551"/>
                  </a:lnTo>
                  <a:lnTo>
                    <a:pt x="421398" y="365798"/>
                  </a:lnTo>
                  <a:lnTo>
                    <a:pt x="420497" y="365798"/>
                  </a:lnTo>
                  <a:lnTo>
                    <a:pt x="419595" y="367068"/>
                  </a:lnTo>
                  <a:lnTo>
                    <a:pt x="406146" y="368338"/>
                  </a:lnTo>
                  <a:lnTo>
                    <a:pt x="393623" y="368338"/>
                  </a:lnTo>
                  <a:lnTo>
                    <a:pt x="381088" y="369608"/>
                  </a:lnTo>
                  <a:lnTo>
                    <a:pt x="368541" y="369608"/>
                  </a:lnTo>
                  <a:lnTo>
                    <a:pt x="355193" y="370878"/>
                  </a:lnTo>
                  <a:lnTo>
                    <a:pt x="341833" y="369608"/>
                  </a:lnTo>
                  <a:lnTo>
                    <a:pt x="253301" y="369608"/>
                  </a:lnTo>
                  <a:lnTo>
                    <a:pt x="239179" y="372148"/>
                  </a:lnTo>
                  <a:lnTo>
                    <a:pt x="255422" y="368338"/>
                  </a:lnTo>
                  <a:lnTo>
                    <a:pt x="271767" y="367068"/>
                  </a:lnTo>
                  <a:lnTo>
                    <a:pt x="304634" y="367068"/>
                  </a:lnTo>
                  <a:lnTo>
                    <a:pt x="329780" y="368338"/>
                  </a:lnTo>
                  <a:lnTo>
                    <a:pt x="354888" y="368338"/>
                  </a:lnTo>
                  <a:lnTo>
                    <a:pt x="379971" y="367068"/>
                  </a:lnTo>
                  <a:lnTo>
                    <a:pt x="405053" y="365798"/>
                  </a:lnTo>
                  <a:lnTo>
                    <a:pt x="421284" y="364528"/>
                  </a:lnTo>
                  <a:lnTo>
                    <a:pt x="421398" y="365798"/>
                  </a:lnTo>
                  <a:lnTo>
                    <a:pt x="421398" y="344551"/>
                  </a:lnTo>
                  <a:lnTo>
                    <a:pt x="415340" y="337858"/>
                  </a:lnTo>
                  <a:lnTo>
                    <a:pt x="408559" y="330238"/>
                  </a:lnTo>
                  <a:lnTo>
                    <a:pt x="400431" y="321144"/>
                  </a:lnTo>
                  <a:lnTo>
                    <a:pt x="400431" y="342938"/>
                  </a:lnTo>
                  <a:lnTo>
                    <a:pt x="395808" y="342938"/>
                  </a:lnTo>
                  <a:lnTo>
                    <a:pt x="391579" y="344208"/>
                  </a:lnTo>
                  <a:lnTo>
                    <a:pt x="387388" y="344208"/>
                  </a:lnTo>
                  <a:lnTo>
                    <a:pt x="377545" y="342938"/>
                  </a:lnTo>
                  <a:lnTo>
                    <a:pt x="367703" y="342938"/>
                  </a:lnTo>
                  <a:lnTo>
                    <a:pt x="357860" y="341668"/>
                  </a:lnTo>
                  <a:lnTo>
                    <a:pt x="323227" y="341668"/>
                  </a:lnTo>
                  <a:lnTo>
                    <a:pt x="298424" y="342938"/>
                  </a:lnTo>
                  <a:lnTo>
                    <a:pt x="241795" y="344208"/>
                  </a:lnTo>
                  <a:lnTo>
                    <a:pt x="234772" y="344208"/>
                  </a:lnTo>
                  <a:lnTo>
                    <a:pt x="227749" y="345478"/>
                  </a:lnTo>
                  <a:lnTo>
                    <a:pt x="226885" y="342938"/>
                  </a:lnTo>
                  <a:lnTo>
                    <a:pt x="229857" y="340398"/>
                  </a:lnTo>
                  <a:lnTo>
                    <a:pt x="232702" y="336588"/>
                  </a:lnTo>
                  <a:lnTo>
                    <a:pt x="260413" y="335318"/>
                  </a:lnTo>
                  <a:lnTo>
                    <a:pt x="284988" y="332778"/>
                  </a:lnTo>
                  <a:lnTo>
                    <a:pt x="334200" y="330238"/>
                  </a:lnTo>
                  <a:lnTo>
                    <a:pt x="346405" y="330238"/>
                  </a:lnTo>
                  <a:lnTo>
                    <a:pt x="358635" y="331508"/>
                  </a:lnTo>
                  <a:lnTo>
                    <a:pt x="391744" y="331508"/>
                  </a:lnTo>
                  <a:lnTo>
                    <a:pt x="397243" y="334048"/>
                  </a:lnTo>
                  <a:lnTo>
                    <a:pt x="400431" y="342938"/>
                  </a:lnTo>
                  <a:lnTo>
                    <a:pt x="400431" y="321144"/>
                  </a:lnTo>
                  <a:lnTo>
                    <a:pt x="390398" y="309918"/>
                  </a:lnTo>
                  <a:lnTo>
                    <a:pt x="383565" y="302298"/>
                  </a:lnTo>
                  <a:lnTo>
                    <a:pt x="380034" y="299758"/>
                  </a:lnTo>
                  <a:lnTo>
                    <a:pt x="378282" y="298488"/>
                  </a:lnTo>
                  <a:lnTo>
                    <a:pt x="373430" y="293408"/>
                  </a:lnTo>
                  <a:lnTo>
                    <a:pt x="367309" y="288328"/>
                  </a:lnTo>
                  <a:lnTo>
                    <a:pt x="360743" y="283248"/>
                  </a:lnTo>
                  <a:lnTo>
                    <a:pt x="357149" y="281343"/>
                  </a:lnTo>
                  <a:lnTo>
                    <a:pt x="357149" y="301028"/>
                  </a:lnTo>
                  <a:lnTo>
                    <a:pt x="263677" y="309918"/>
                  </a:lnTo>
                  <a:lnTo>
                    <a:pt x="263702" y="308648"/>
                  </a:lnTo>
                  <a:lnTo>
                    <a:pt x="356958" y="299758"/>
                  </a:lnTo>
                  <a:lnTo>
                    <a:pt x="357149" y="301028"/>
                  </a:lnTo>
                  <a:lnTo>
                    <a:pt x="357149" y="281343"/>
                  </a:lnTo>
                  <a:lnTo>
                    <a:pt x="353593" y="279438"/>
                  </a:lnTo>
                  <a:lnTo>
                    <a:pt x="345694" y="276898"/>
                  </a:lnTo>
                  <a:lnTo>
                    <a:pt x="340995" y="276898"/>
                  </a:lnTo>
                  <a:lnTo>
                    <a:pt x="335902" y="275628"/>
                  </a:lnTo>
                  <a:lnTo>
                    <a:pt x="331355" y="275628"/>
                  </a:lnTo>
                  <a:lnTo>
                    <a:pt x="316725" y="279438"/>
                  </a:lnTo>
                  <a:lnTo>
                    <a:pt x="287566" y="284518"/>
                  </a:lnTo>
                  <a:lnTo>
                    <a:pt x="270992" y="288328"/>
                  </a:lnTo>
                  <a:lnTo>
                    <a:pt x="269049" y="289598"/>
                  </a:lnTo>
                  <a:lnTo>
                    <a:pt x="267296" y="290868"/>
                  </a:lnTo>
                  <a:lnTo>
                    <a:pt x="255701" y="298488"/>
                  </a:lnTo>
                  <a:lnTo>
                    <a:pt x="223926" y="326428"/>
                  </a:lnTo>
                  <a:lnTo>
                    <a:pt x="180124" y="374688"/>
                  </a:lnTo>
                  <a:lnTo>
                    <a:pt x="137147" y="425488"/>
                  </a:lnTo>
                  <a:lnTo>
                    <a:pt x="107035" y="471208"/>
                  </a:lnTo>
                  <a:lnTo>
                    <a:pt x="97802" y="486448"/>
                  </a:lnTo>
                  <a:lnTo>
                    <a:pt x="76708" y="524548"/>
                  </a:lnTo>
                  <a:lnTo>
                    <a:pt x="58966" y="568998"/>
                  </a:lnTo>
                  <a:lnTo>
                    <a:pt x="55689" y="602018"/>
                  </a:lnTo>
                  <a:lnTo>
                    <a:pt x="53936" y="621068"/>
                  </a:lnTo>
                  <a:lnTo>
                    <a:pt x="54127" y="628688"/>
                  </a:lnTo>
                  <a:lnTo>
                    <a:pt x="56857" y="633768"/>
                  </a:lnTo>
                  <a:lnTo>
                    <a:pt x="62623" y="635038"/>
                  </a:lnTo>
                  <a:lnTo>
                    <a:pt x="71869" y="635038"/>
                  </a:lnTo>
                  <a:lnTo>
                    <a:pt x="78765" y="632498"/>
                  </a:lnTo>
                  <a:lnTo>
                    <a:pt x="84836" y="627418"/>
                  </a:lnTo>
                  <a:lnTo>
                    <a:pt x="90411" y="623608"/>
                  </a:lnTo>
                  <a:lnTo>
                    <a:pt x="95834" y="618528"/>
                  </a:lnTo>
                  <a:lnTo>
                    <a:pt x="106070" y="609638"/>
                  </a:lnTo>
                  <a:lnTo>
                    <a:pt x="118618" y="598208"/>
                  </a:lnTo>
                  <a:lnTo>
                    <a:pt x="126987" y="590588"/>
                  </a:lnTo>
                  <a:lnTo>
                    <a:pt x="138137" y="580428"/>
                  </a:lnTo>
                  <a:lnTo>
                    <a:pt x="139560" y="580428"/>
                  </a:lnTo>
                  <a:lnTo>
                    <a:pt x="140690" y="579158"/>
                  </a:lnTo>
                  <a:lnTo>
                    <a:pt x="152781" y="566458"/>
                  </a:lnTo>
                  <a:lnTo>
                    <a:pt x="157632" y="561378"/>
                  </a:lnTo>
                  <a:lnTo>
                    <a:pt x="163144" y="556298"/>
                  </a:lnTo>
                  <a:lnTo>
                    <a:pt x="175539" y="544868"/>
                  </a:lnTo>
                  <a:lnTo>
                    <a:pt x="186321" y="535978"/>
                  </a:lnTo>
                  <a:lnTo>
                    <a:pt x="203314" y="522008"/>
                  </a:lnTo>
                  <a:lnTo>
                    <a:pt x="212623" y="514388"/>
                  </a:lnTo>
                  <a:lnTo>
                    <a:pt x="227634" y="501688"/>
                  </a:lnTo>
                  <a:lnTo>
                    <a:pt x="253174" y="480098"/>
                  </a:lnTo>
                  <a:lnTo>
                    <a:pt x="257721" y="476288"/>
                  </a:lnTo>
                  <a:lnTo>
                    <a:pt x="280835" y="458508"/>
                  </a:lnTo>
                  <a:lnTo>
                    <a:pt x="283921" y="455968"/>
                  </a:lnTo>
                  <a:lnTo>
                    <a:pt x="288544" y="452158"/>
                  </a:lnTo>
                  <a:lnTo>
                    <a:pt x="296773" y="447078"/>
                  </a:lnTo>
                  <a:lnTo>
                    <a:pt x="305930" y="443268"/>
                  </a:lnTo>
                  <a:lnTo>
                    <a:pt x="318846" y="440728"/>
                  </a:lnTo>
                  <a:lnTo>
                    <a:pt x="331000" y="440728"/>
                  </a:lnTo>
                  <a:lnTo>
                    <a:pt x="342582" y="444538"/>
                  </a:lnTo>
                  <a:lnTo>
                    <a:pt x="353758" y="450888"/>
                  </a:lnTo>
                  <a:lnTo>
                    <a:pt x="359943" y="455968"/>
                  </a:lnTo>
                  <a:lnTo>
                    <a:pt x="372694" y="463588"/>
                  </a:lnTo>
                  <a:lnTo>
                    <a:pt x="378853" y="467398"/>
                  </a:lnTo>
                  <a:lnTo>
                    <a:pt x="406565" y="487718"/>
                  </a:lnTo>
                  <a:lnTo>
                    <a:pt x="420331" y="499148"/>
                  </a:lnTo>
                  <a:lnTo>
                    <a:pt x="434060" y="509308"/>
                  </a:lnTo>
                  <a:lnTo>
                    <a:pt x="479628" y="544868"/>
                  </a:lnTo>
                  <a:lnTo>
                    <a:pt x="513880" y="570268"/>
                  </a:lnTo>
                  <a:lnTo>
                    <a:pt x="561924" y="593128"/>
                  </a:lnTo>
                  <a:lnTo>
                    <a:pt x="571982" y="595668"/>
                  </a:lnTo>
                  <a:lnTo>
                    <a:pt x="582168" y="595668"/>
                  </a:lnTo>
                  <a:lnTo>
                    <a:pt x="592328" y="593128"/>
                  </a:lnTo>
                  <a:lnTo>
                    <a:pt x="602284" y="589318"/>
                  </a:lnTo>
                  <a:lnTo>
                    <a:pt x="609790" y="586778"/>
                  </a:lnTo>
                  <a:lnTo>
                    <a:pt x="612482" y="580428"/>
                  </a:lnTo>
                  <a:close/>
                </a:path>
                <a:path w="655954" h="635634">
                  <a:moveTo>
                    <a:pt x="655459" y="349250"/>
                  </a:moveTo>
                  <a:lnTo>
                    <a:pt x="654138" y="341630"/>
                  </a:lnTo>
                  <a:lnTo>
                    <a:pt x="651891" y="334010"/>
                  </a:lnTo>
                  <a:lnTo>
                    <a:pt x="650798" y="328930"/>
                  </a:lnTo>
                  <a:lnTo>
                    <a:pt x="650519" y="327660"/>
                  </a:lnTo>
                  <a:lnTo>
                    <a:pt x="650252" y="326390"/>
                  </a:lnTo>
                  <a:lnTo>
                    <a:pt x="646760" y="314960"/>
                  </a:lnTo>
                  <a:lnTo>
                    <a:pt x="644893" y="311150"/>
                  </a:lnTo>
                  <a:lnTo>
                    <a:pt x="643115" y="306070"/>
                  </a:lnTo>
                  <a:lnTo>
                    <a:pt x="642785" y="306070"/>
                  </a:lnTo>
                  <a:lnTo>
                    <a:pt x="638009" y="295910"/>
                  </a:lnTo>
                  <a:lnTo>
                    <a:pt x="633831" y="287020"/>
                  </a:lnTo>
                  <a:lnTo>
                    <a:pt x="633679" y="286677"/>
                  </a:lnTo>
                  <a:lnTo>
                    <a:pt x="633679" y="327660"/>
                  </a:lnTo>
                  <a:lnTo>
                    <a:pt x="633679" y="328930"/>
                  </a:lnTo>
                  <a:lnTo>
                    <a:pt x="568223" y="328930"/>
                  </a:lnTo>
                  <a:lnTo>
                    <a:pt x="568248" y="327660"/>
                  </a:lnTo>
                  <a:lnTo>
                    <a:pt x="633679" y="327660"/>
                  </a:lnTo>
                  <a:lnTo>
                    <a:pt x="633679" y="286677"/>
                  </a:lnTo>
                  <a:lnTo>
                    <a:pt x="633272" y="285750"/>
                  </a:lnTo>
                  <a:lnTo>
                    <a:pt x="629424" y="276860"/>
                  </a:lnTo>
                  <a:lnTo>
                    <a:pt x="624967" y="267970"/>
                  </a:lnTo>
                  <a:lnTo>
                    <a:pt x="622846" y="264160"/>
                  </a:lnTo>
                  <a:lnTo>
                    <a:pt x="620153" y="259080"/>
                  </a:lnTo>
                  <a:lnTo>
                    <a:pt x="618236" y="256171"/>
                  </a:lnTo>
                  <a:lnTo>
                    <a:pt x="618236" y="289560"/>
                  </a:lnTo>
                  <a:lnTo>
                    <a:pt x="617435" y="292100"/>
                  </a:lnTo>
                  <a:lnTo>
                    <a:pt x="611784" y="292100"/>
                  </a:lnTo>
                  <a:lnTo>
                    <a:pt x="606145" y="293370"/>
                  </a:lnTo>
                  <a:lnTo>
                    <a:pt x="556234" y="293370"/>
                  </a:lnTo>
                  <a:lnTo>
                    <a:pt x="512025" y="295910"/>
                  </a:lnTo>
                  <a:lnTo>
                    <a:pt x="504190" y="295910"/>
                  </a:lnTo>
                  <a:lnTo>
                    <a:pt x="498271" y="293370"/>
                  </a:lnTo>
                  <a:lnTo>
                    <a:pt x="492607" y="289560"/>
                  </a:lnTo>
                  <a:lnTo>
                    <a:pt x="492861" y="287020"/>
                  </a:lnTo>
                  <a:lnTo>
                    <a:pt x="580999" y="287020"/>
                  </a:lnTo>
                  <a:lnTo>
                    <a:pt x="595795" y="285750"/>
                  </a:lnTo>
                  <a:lnTo>
                    <a:pt x="613156" y="285750"/>
                  </a:lnTo>
                  <a:lnTo>
                    <a:pt x="615696" y="288290"/>
                  </a:lnTo>
                  <a:lnTo>
                    <a:pt x="618236" y="289560"/>
                  </a:lnTo>
                  <a:lnTo>
                    <a:pt x="618236" y="256171"/>
                  </a:lnTo>
                  <a:lnTo>
                    <a:pt x="617651" y="255270"/>
                  </a:lnTo>
                  <a:lnTo>
                    <a:pt x="613079" y="247650"/>
                  </a:lnTo>
                  <a:lnTo>
                    <a:pt x="608533" y="240030"/>
                  </a:lnTo>
                  <a:lnTo>
                    <a:pt x="603834" y="232410"/>
                  </a:lnTo>
                  <a:lnTo>
                    <a:pt x="598779" y="224790"/>
                  </a:lnTo>
                  <a:lnTo>
                    <a:pt x="594194" y="218440"/>
                  </a:lnTo>
                  <a:lnTo>
                    <a:pt x="593280" y="217170"/>
                  </a:lnTo>
                  <a:lnTo>
                    <a:pt x="593204" y="250190"/>
                  </a:lnTo>
                  <a:lnTo>
                    <a:pt x="588594" y="250190"/>
                  </a:lnTo>
                  <a:lnTo>
                    <a:pt x="586270" y="251460"/>
                  </a:lnTo>
                  <a:lnTo>
                    <a:pt x="561936" y="251460"/>
                  </a:lnTo>
                  <a:lnTo>
                    <a:pt x="553885" y="252730"/>
                  </a:lnTo>
                  <a:lnTo>
                    <a:pt x="501954" y="257810"/>
                  </a:lnTo>
                  <a:lnTo>
                    <a:pt x="475932" y="259080"/>
                  </a:lnTo>
                  <a:lnTo>
                    <a:pt x="445897" y="259080"/>
                  </a:lnTo>
                  <a:lnTo>
                    <a:pt x="441972" y="256540"/>
                  </a:lnTo>
                  <a:lnTo>
                    <a:pt x="438048" y="255270"/>
                  </a:lnTo>
                  <a:lnTo>
                    <a:pt x="438835" y="254000"/>
                  </a:lnTo>
                  <a:lnTo>
                    <a:pt x="592963" y="247650"/>
                  </a:lnTo>
                  <a:lnTo>
                    <a:pt x="593204" y="250190"/>
                  </a:lnTo>
                  <a:lnTo>
                    <a:pt x="593204" y="217093"/>
                  </a:lnTo>
                  <a:lnTo>
                    <a:pt x="587463" y="210820"/>
                  </a:lnTo>
                  <a:lnTo>
                    <a:pt x="581367" y="204470"/>
                  </a:lnTo>
                  <a:lnTo>
                    <a:pt x="576110" y="198120"/>
                  </a:lnTo>
                  <a:lnTo>
                    <a:pt x="575068" y="196850"/>
                  </a:lnTo>
                  <a:lnTo>
                    <a:pt x="565111" y="187960"/>
                  </a:lnTo>
                  <a:lnTo>
                    <a:pt x="557860" y="181610"/>
                  </a:lnTo>
                  <a:lnTo>
                    <a:pt x="554951" y="179070"/>
                  </a:lnTo>
                  <a:lnTo>
                    <a:pt x="554431" y="178562"/>
                  </a:lnTo>
                  <a:lnTo>
                    <a:pt x="554431" y="199390"/>
                  </a:lnTo>
                  <a:lnTo>
                    <a:pt x="554266" y="201930"/>
                  </a:lnTo>
                  <a:lnTo>
                    <a:pt x="500138" y="210820"/>
                  </a:lnTo>
                  <a:lnTo>
                    <a:pt x="469569" y="214630"/>
                  </a:lnTo>
                  <a:lnTo>
                    <a:pt x="438848" y="217170"/>
                  </a:lnTo>
                  <a:lnTo>
                    <a:pt x="407962" y="218440"/>
                  </a:lnTo>
                  <a:lnTo>
                    <a:pt x="399618" y="218440"/>
                  </a:lnTo>
                  <a:lnTo>
                    <a:pt x="391655" y="217170"/>
                  </a:lnTo>
                  <a:lnTo>
                    <a:pt x="384149" y="214630"/>
                  </a:lnTo>
                  <a:lnTo>
                    <a:pt x="379971" y="210820"/>
                  </a:lnTo>
                  <a:lnTo>
                    <a:pt x="377190" y="208280"/>
                  </a:lnTo>
                  <a:lnTo>
                    <a:pt x="391299" y="208280"/>
                  </a:lnTo>
                  <a:lnTo>
                    <a:pt x="415163" y="207010"/>
                  </a:lnTo>
                  <a:lnTo>
                    <a:pt x="439026" y="207010"/>
                  </a:lnTo>
                  <a:lnTo>
                    <a:pt x="486752" y="204470"/>
                  </a:lnTo>
                  <a:lnTo>
                    <a:pt x="502272" y="204470"/>
                  </a:lnTo>
                  <a:lnTo>
                    <a:pt x="517766" y="201930"/>
                  </a:lnTo>
                  <a:lnTo>
                    <a:pt x="533247" y="200660"/>
                  </a:lnTo>
                  <a:lnTo>
                    <a:pt x="550595" y="198120"/>
                  </a:lnTo>
                  <a:lnTo>
                    <a:pt x="552538" y="199390"/>
                  </a:lnTo>
                  <a:lnTo>
                    <a:pt x="554431" y="199390"/>
                  </a:lnTo>
                  <a:lnTo>
                    <a:pt x="554431" y="178562"/>
                  </a:lnTo>
                  <a:lnTo>
                    <a:pt x="547319" y="171450"/>
                  </a:lnTo>
                  <a:lnTo>
                    <a:pt x="544766" y="168910"/>
                  </a:lnTo>
                  <a:lnTo>
                    <a:pt x="539013" y="163830"/>
                  </a:lnTo>
                  <a:lnTo>
                    <a:pt x="534708" y="160020"/>
                  </a:lnTo>
                  <a:lnTo>
                    <a:pt x="530186" y="154940"/>
                  </a:lnTo>
                  <a:lnTo>
                    <a:pt x="527342" y="148590"/>
                  </a:lnTo>
                  <a:lnTo>
                    <a:pt x="522655" y="144780"/>
                  </a:lnTo>
                  <a:lnTo>
                    <a:pt x="512076" y="135890"/>
                  </a:lnTo>
                  <a:lnTo>
                    <a:pt x="506006" y="130810"/>
                  </a:lnTo>
                  <a:lnTo>
                    <a:pt x="486219" y="114300"/>
                  </a:lnTo>
                  <a:lnTo>
                    <a:pt x="486219" y="135890"/>
                  </a:lnTo>
                  <a:lnTo>
                    <a:pt x="484136" y="138430"/>
                  </a:lnTo>
                  <a:lnTo>
                    <a:pt x="479653" y="138430"/>
                  </a:lnTo>
                  <a:lnTo>
                    <a:pt x="460451" y="142240"/>
                  </a:lnTo>
                  <a:lnTo>
                    <a:pt x="429094" y="146392"/>
                  </a:lnTo>
                  <a:lnTo>
                    <a:pt x="429094" y="173990"/>
                  </a:lnTo>
                  <a:lnTo>
                    <a:pt x="391134" y="175260"/>
                  </a:lnTo>
                  <a:lnTo>
                    <a:pt x="353187" y="177800"/>
                  </a:lnTo>
                  <a:lnTo>
                    <a:pt x="270510" y="180568"/>
                  </a:lnTo>
                  <a:lnTo>
                    <a:pt x="270510" y="209550"/>
                  </a:lnTo>
                  <a:lnTo>
                    <a:pt x="261340" y="213360"/>
                  </a:lnTo>
                  <a:lnTo>
                    <a:pt x="242646" y="218440"/>
                  </a:lnTo>
                  <a:lnTo>
                    <a:pt x="232524" y="219710"/>
                  </a:lnTo>
                  <a:lnTo>
                    <a:pt x="198120" y="219710"/>
                  </a:lnTo>
                  <a:lnTo>
                    <a:pt x="188404" y="219354"/>
                  </a:lnTo>
                  <a:lnTo>
                    <a:pt x="188404" y="254000"/>
                  </a:lnTo>
                  <a:lnTo>
                    <a:pt x="187947" y="256540"/>
                  </a:lnTo>
                  <a:lnTo>
                    <a:pt x="184048" y="257810"/>
                  </a:lnTo>
                  <a:lnTo>
                    <a:pt x="180149" y="260350"/>
                  </a:lnTo>
                  <a:lnTo>
                    <a:pt x="141579" y="260350"/>
                  </a:lnTo>
                  <a:lnTo>
                    <a:pt x="141579" y="285750"/>
                  </a:lnTo>
                  <a:lnTo>
                    <a:pt x="136931" y="288290"/>
                  </a:lnTo>
                  <a:lnTo>
                    <a:pt x="132359" y="293370"/>
                  </a:lnTo>
                  <a:lnTo>
                    <a:pt x="127596" y="294640"/>
                  </a:lnTo>
                  <a:lnTo>
                    <a:pt x="83553" y="294640"/>
                  </a:lnTo>
                  <a:lnTo>
                    <a:pt x="83553" y="330200"/>
                  </a:lnTo>
                  <a:lnTo>
                    <a:pt x="82321" y="332740"/>
                  </a:lnTo>
                  <a:lnTo>
                    <a:pt x="80657" y="334010"/>
                  </a:lnTo>
                  <a:lnTo>
                    <a:pt x="18008" y="334010"/>
                  </a:lnTo>
                  <a:lnTo>
                    <a:pt x="17183" y="332740"/>
                  </a:lnTo>
                  <a:lnTo>
                    <a:pt x="19621" y="330200"/>
                  </a:lnTo>
                  <a:lnTo>
                    <a:pt x="83553" y="330200"/>
                  </a:lnTo>
                  <a:lnTo>
                    <a:pt x="83553" y="294640"/>
                  </a:lnTo>
                  <a:lnTo>
                    <a:pt x="83375" y="294640"/>
                  </a:lnTo>
                  <a:lnTo>
                    <a:pt x="38989" y="295910"/>
                  </a:lnTo>
                  <a:lnTo>
                    <a:pt x="43307" y="284480"/>
                  </a:lnTo>
                  <a:lnTo>
                    <a:pt x="61823" y="284480"/>
                  </a:lnTo>
                  <a:lnTo>
                    <a:pt x="76136" y="283210"/>
                  </a:lnTo>
                  <a:lnTo>
                    <a:pt x="140893" y="283210"/>
                  </a:lnTo>
                  <a:lnTo>
                    <a:pt x="141579" y="285750"/>
                  </a:lnTo>
                  <a:lnTo>
                    <a:pt x="141579" y="260350"/>
                  </a:lnTo>
                  <a:lnTo>
                    <a:pt x="89027" y="260350"/>
                  </a:lnTo>
                  <a:lnTo>
                    <a:pt x="79489" y="259080"/>
                  </a:lnTo>
                  <a:lnTo>
                    <a:pt x="60032" y="259080"/>
                  </a:lnTo>
                  <a:lnTo>
                    <a:pt x="63360" y="251460"/>
                  </a:lnTo>
                  <a:lnTo>
                    <a:pt x="66929" y="247650"/>
                  </a:lnTo>
                  <a:lnTo>
                    <a:pt x="75565" y="247650"/>
                  </a:lnTo>
                  <a:lnTo>
                    <a:pt x="86182" y="248920"/>
                  </a:lnTo>
                  <a:lnTo>
                    <a:pt x="96837" y="248920"/>
                  </a:lnTo>
                  <a:lnTo>
                    <a:pt x="118186" y="250190"/>
                  </a:lnTo>
                  <a:lnTo>
                    <a:pt x="164998" y="251460"/>
                  </a:lnTo>
                  <a:lnTo>
                    <a:pt x="183235" y="251460"/>
                  </a:lnTo>
                  <a:lnTo>
                    <a:pt x="188404" y="254000"/>
                  </a:lnTo>
                  <a:lnTo>
                    <a:pt x="188404" y="219354"/>
                  </a:lnTo>
                  <a:lnTo>
                    <a:pt x="163715" y="218440"/>
                  </a:lnTo>
                  <a:lnTo>
                    <a:pt x="94462" y="218440"/>
                  </a:lnTo>
                  <a:lnTo>
                    <a:pt x="93967" y="217170"/>
                  </a:lnTo>
                  <a:lnTo>
                    <a:pt x="97967" y="210820"/>
                  </a:lnTo>
                  <a:lnTo>
                    <a:pt x="103263" y="207010"/>
                  </a:lnTo>
                  <a:lnTo>
                    <a:pt x="109791" y="205740"/>
                  </a:lnTo>
                  <a:lnTo>
                    <a:pt x="117475" y="204470"/>
                  </a:lnTo>
                  <a:lnTo>
                    <a:pt x="154381" y="207010"/>
                  </a:lnTo>
                  <a:lnTo>
                    <a:pt x="270319" y="207010"/>
                  </a:lnTo>
                  <a:lnTo>
                    <a:pt x="270510" y="209550"/>
                  </a:lnTo>
                  <a:lnTo>
                    <a:pt x="270510" y="180568"/>
                  </a:lnTo>
                  <a:lnTo>
                    <a:pt x="239128" y="181610"/>
                  </a:lnTo>
                  <a:lnTo>
                    <a:pt x="126809" y="181610"/>
                  </a:lnTo>
                  <a:lnTo>
                    <a:pt x="160896" y="180340"/>
                  </a:lnTo>
                  <a:lnTo>
                    <a:pt x="193865" y="180340"/>
                  </a:lnTo>
                  <a:lnTo>
                    <a:pt x="226822" y="179070"/>
                  </a:lnTo>
                  <a:lnTo>
                    <a:pt x="292125" y="179070"/>
                  </a:lnTo>
                  <a:lnTo>
                    <a:pt x="356654" y="176530"/>
                  </a:lnTo>
                  <a:lnTo>
                    <a:pt x="388886" y="173990"/>
                  </a:lnTo>
                  <a:lnTo>
                    <a:pt x="398907" y="172720"/>
                  </a:lnTo>
                  <a:lnTo>
                    <a:pt x="408940" y="172720"/>
                  </a:lnTo>
                  <a:lnTo>
                    <a:pt x="429031" y="171450"/>
                  </a:lnTo>
                  <a:lnTo>
                    <a:pt x="429094" y="173990"/>
                  </a:lnTo>
                  <a:lnTo>
                    <a:pt x="429094" y="146392"/>
                  </a:lnTo>
                  <a:lnTo>
                    <a:pt x="422046" y="147320"/>
                  </a:lnTo>
                  <a:lnTo>
                    <a:pt x="329692" y="153670"/>
                  </a:lnTo>
                  <a:lnTo>
                    <a:pt x="293128" y="154940"/>
                  </a:lnTo>
                  <a:lnTo>
                    <a:pt x="206006" y="160020"/>
                  </a:lnTo>
                  <a:lnTo>
                    <a:pt x="189166" y="160020"/>
                  </a:lnTo>
                  <a:lnTo>
                    <a:pt x="167297" y="162560"/>
                  </a:lnTo>
                  <a:lnTo>
                    <a:pt x="145453" y="163830"/>
                  </a:lnTo>
                  <a:lnTo>
                    <a:pt x="145173" y="161290"/>
                  </a:lnTo>
                  <a:lnTo>
                    <a:pt x="146227" y="161290"/>
                  </a:lnTo>
                  <a:lnTo>
                    <a:pt x="147269" y="160020"/>
                  </a:lnTo>
                  <a:lnTo>
                    <a:pt x="196900" y="156210"/>
                  </a:lnTo>
                  <a:lnTo>
                    <a:pt x="213106" y="156210"/>
                  </a:lnTo>
                  <a:lnTo>
                    <a:pt x="255409" y="153670"/>
                  </a:lnTo>
                  <a:lnTo>
                    <a:pt x="297726" y="152400"/>
                  </a:lnTo>
                  <a:lnTo>
                    <a:pt x="406361" y="146050"/>
                  </a:lnTo>
                  <a:lnTo>
                    <a:pt x="430364" y="143510"/>
                  </a:lnTo>
                  <a:lnTo>
                    <a:pt x="454355" y="139700"/>
                  </a:lnTo>
                  <a:lnTo>
                    <a:pt x="478358" y="137160"/>
                  </a:lnTo>
                  <a:lnTo>
                    <a:pt x="483590" y="137160"/>
                  </a:lnTo>
                  <a:lnTo>
                    <a:pt x="486219" y="135890"/>
                  </a:lnTo>
                  <a:lnTo>
                    <a:pt x="486219" y="114300"/>
                  </a:lnTo>
                  <a:lnTo>
                    <a:pt x="467969" y="99060"/>
                  </a:lnTo>
                  <a:lnTo>
                    <a:pt x="466534" y="97790"/>
                  </a:lnTo>
                  <a:lnTo>
                    <a:pt x="452221" y="85090"/>
                  </a:lnTo>
                  <a:lnTo>
                    <a:pt x="441274" y="75336"/>
                  </a:lnTo>
                  <a:lnTo>
                    <a:pt x="441274" y="104140"/>
                  </a:lnTo>
                  <a:lnTo>
                    <a:pt x="388099" y="113030"/>
                  </a:lnTo>
                  <a:lnTo>
                    <a:pt x="334797" y="119380"/>
                  </a:lnTo>
                  <a:lnTo>
                    <a:pt x="281279" y="124460"/>
                  </a:lnTo>
                  <a:lnTo>
                    <a:pt x="227457" y="128270"/>
                  </a:lnTo>
                  <a:lnTo>
                    <a:pt x="173240" y="130810"/>
                  </a:lnTo>
                  <a:lnTo>
                    <a:pt x="178930" y="127000"/>
                  </a:lnTo>
                  <a:lnTo>
                    <a:pt x="183413" y="121920"/>
                  </a:lnTo>
                  <a:lnTo>
                    <a:pt x="193560" y="116840"/>
                  </a:lnTo>
                  <a:lnTo>
                    <a:pt x="204749" y="116840"/>
                  </a:lnTo>
                  <a:lnTo>
                    <a:pt x="281381" y="114300"/>
                  </a:lnTo>
                  <a:lnTo>
                    <a:pt x="357797" y="106680"/>
                  </a:lnTo>
                  <a:lnTo>
                    <a:pt x="375170" y="105410"/>
                  </a:lnTo>
                  <a:lnTo>
                    <a:pt x="409867" y="100330"/>
                  </a:lnTo>
                  <a:lnTo>
                    <a:pt x="432727" y="97790"/>
                  </a:lnTo>
                  <a:lnTo>
                    <a:pt x="437210" y="99060"/>
                  </a:lnTo>
                  <a:lnTo>
                    <a:pt x="441274" y="104140"/>
                  </a:lnTo>
                  <a:lnTo>
                    <a:pt x="441274" y="75336"/>
                  </a:lnTo>
                  <a:lnTo>
                    <a:pt x="437984" y="72390"/>
                  </a:lnTo>
                  <a:lnTo>
                    <a:pt x="429425" y="64770"/>
                  </a:lnTo>
                  <a:lnTo>
                    <a:pt x="422275" y="58420"/>
                  </a:lnTo>
                  <a:lnTo>
                    <a:pt x="411543" y="48260"/>
                  </a:lnTo>
                  <a:lnTo>
                    <a:pt x="408851" y="45720"/>
                  </a:lnTo>
                  <a:lnTo>
                    <a:pt x="404672" y="42189"/>
                  </a:lnTo>
                  <a:lnTo>
                    <a:pt x="404672" y="72390"/>
                  </a:lnTo>
                  <a:lnTo>
                    <a:pt x="220395" y="85090"/>
                  </a:lnTo>
                  <a:lnTo>
                    <a:pt x="266306" y="80010"/>
                  </a:lnTo>
                  <a:lnTo>
                    <a:pt x="312381" y="76200"/>
                  </a:lnTo>
                  <a:lnTo>
                    <a:pt x="358521" y="74930"/>
                  </a:lnTo>
                  <a:lnTo>
                    <a:pt x="404672" y="72390"/>
                  </a:lnTo>
                  <a:lnTo>
                    <a:pt x="404672" y="42189"/>
                  </a:lnTo>
                  <a:lnTo>
                    <a:pt x="384606" y="25196"/>
                  </a:lnTo>
                  <a:lnTo>
                    <a:pt x="384606" y="49530"/>
                  </a:lnTo>
                  <a:lnTo>
                    <a:pt x="384111" y="52070"/>
                  </a:lnTo>
                  <a:lnTo>
                    <a:pt x="313893" y="59690"/>
                  </a:lnTo>
                  <a:lnTo>
                    <a:pt x="243255" y="64770"/>
                  </a:lnTo>
                  <a:lnTo>
                    <a:pt x="247472" y="60960"/>
                  </a:lnTo>
                  <a:lnTo>
                    <a:pt x="251828" y="55880"/>
                  </a:lnTo>
                  <a:lnTo>
                    <a:pt x="256552" y="55880"/>
                  </a:lnTo>
                  <a:lnTo>
                    <a:pt x="284099" y="53340"/>
                  </a:lnTo>
                  <a:lnTo>
                    <a:pt x="297903" y="53340"/>
                  </a:lnTo>
                  <a:lnTo>
                    <a:pt x="311708" y="52070"/>
                  </a:lnTo>
                  <a:lnTo>
                    <a:pt x="362585" y="48260"/>
                  </a:lnTo>
                  <a:lnTo>
                    <a:pt x="381190" y="48260"/>
                  </a:lnTo>
                  <a:lnTo>
                    <a:pt x="382917" y="49530"/>
                  </a:lnTo>
                  <a:lnTo>
                    <a:pt x="384606" y="49530"/>
                  </a:lnTo>
                  <a:lnTo>
                    <a:pt x="384606" y="25196"/>
                  </a:lnTo>
                  <a:lnTo>
                    <a:pt x="383362" y="24130"/>
                  </a:lnTo>
                  <a:lnTo>
                    <a:pt x="345960" y="1270"/>
                  </a:lnTo>
                  <a:lnTo>
                    <a:pt x="337286" y="0"/>
                  </a:lnTo>
                  <a:lnTo>
                    <a:pt x="336118" y="190"/>
                  </a:lnTo>
                  <a:lnTo>
                    <a:pt x="336118" y="20320"/>
                  </a:lnTo>
                  <a:lnTo>
                    <a:pt x="310311" y="24130"/>
                  </a:lnTo>
                  <a:lnTo>
                    <a:pt x="315963" y="20320"/>
                  </a:lnTo>
                  <a:lnTo>
                    <a:pt x="322021" y="17780"/>
                  </a:lnTo>
                  <a:lnTo>
                    <a:pt x="328676" y="17780"/>
                  </a:lnTo>
                  <a:lnTo>
                    <a:pt x="336118" y="20320"/>
                  </a:lnTo>
                  <a:lnTo>
                    <a:pt x="336118" y="190"/>
                  </a:lnTo>
                  <a:lnTo>
                    <a:pt x="329120" y="1270"/>
                  </a:lnTo>
                  <a:lnTo>
                    <a:pt x="320725" y="1270"/>
                  </a:lnTo>
                  <a:lnTo>
                    <a:pt x="306095" y="5080"/>
                  </a:lnTo>
                  <a:lnTo>
                    <a:pt x="299935" y="8890"/>
                  </a:lnTo>
                  <a:lnTo>
                    <a:pt x="292430" y="12700"/>
                  </a:lnTo>
                  <a:lnTo>
                    <a:pt x="291642" y="13970"/>
                  </a:lnTo>
                  <a:lnTo>
                    <a:pt x="290525" y="13970"/>
                  </a:lnTo>
                  <a:lnTo>
                    <a:pt x="274205" y="22860"/>
                  </a:lnTo>
                  <a:lnTo>
                    <a:pt x="230492" y="57150"/>
                  </a:lnTo>
                  <a:lnTo>
                    <a:pt x="188925" y="99060"/>
                  </a:lnTo>
                  <a:lnTo>
                    <a:pt x="155575" y="133350"/>
                  </a:lnTo>
                  <a:lnTo>
                    <a:pt x="122593" y="167640"/>
                  </a:lnTo>
                  <a:lnTo>
                    <a:pt x="95288" y="198120"/>
                  </a:lnTo>
                  <a:lnTo>
                    <a:pt x="68440" y="228600"/>
                  </a:lnTo>
                  <a:lnTo>
                    <a:pt x="57823" y="241300"/>
                  </a:lnTo>
                  <a:lnTo>
                    <a:pt x="47256" y="252730"/>
                  </a:lnTo>
                  <a:lnTo>
                    <a:pt x="17805" y="289560"/>
                  </a:lnTo>
                  <a:lnTo>
                    <a:pt x="1282" y="331470"/>
                  </a:lnTo>
                  <a:lnTo>
                    <a:pt x="0" y="342900"/>
                  </a:lnTo>
                  <a:lnTo>
                    <a:pt x="1130" y="354330"/>
                  </a:lnTo>
                  <a:lnTo>
                    <a:pt x="5549" y="365760"/>
                  </a:lnTo>
                  <a:lnTo>
                    <a:pt x="14147" y="374650"/>
                  </a:lnTo>
                  <a:lnTo>
                    <a:pt x="18669" y="378460"/>
                  </a:lnTo>
                  <a:lnTo>
                    <a:pt x="29400" y="378460"/>
                  </a:lnTo>
                  <a:lnTo>
                    <a:pt x="43281" y="377190"/>
                  </a:lnTo>
                  <a:lnTo>
                    <a:pt x="55232" y="372110"/>
                  </a:lnTo>
                  <a:lnTo>
                    <a:pt x="65722" y="364490"/>
                  </a:lnTo>
                  <a:lnTo>
                    <a:pt x="93853" y="336550"/>
                  </a:lnTo>
                  <a:lnTo>
                    <a:pt x="96875" y="334010"/>
                  </a:lnTo>
                  <a:lnTo>
                    <a:pt x="133883" y="304800"/>
                  </a:lnTo>
                  <a:lnTo>
                    <a:pt x="173799" y="275590"/>
                  </a:lnTo>
                  <a:lnTo>
                    <a:pt x="213918" y="252730"/>
                  </a:lnTo>
                  <a:lnTo>
                    <a:pt x="247815" y="237490"/>
                  </a:lnTo>
                  <a:lnTo>
                    <a:pt x="273202" y="226060"/>
                  </a:lnTo>
                  <a:lnTo>
                    <a:pt x="285991" y="219710"/>
                  </a:lnTo>
                  <a:lnTo>
                    <a:pt x="292481" y="217170"/>
                  </a:lnTo>
                  <a:lnTo>
                    <a:pt x="299631" y="215900"/>
                  </a:lnTo>
                  <a:lnTo>
                    <a:pt x="316103" y="213360"/>
                  </a:lnTo>
                  <a:lnTo>
                    <a:pt x="325628" y="210820"/>
                  </a:lnTo>
                  <a:lnTo>
                    <a:pt x="335241" y="210820"/>
                  </a:lnTo>
                  <a:lnTo>
                    <a:pt x="345008" y="212090"/>
                  </a:lnTo>
                  <a:lnTo>
                    <a:pt x="379793" y="228600"/>
                  </a:lnTo>
                  <a:lnTo>
                    <a:pt x="420789" y="259080"/>
                  </a:lnTo>
                  <a:lnTo>
                    <a:pt x="436105" y="271780"/>
                  </a:lnTo>
                  <a:lnTo>
                    <a:pt x="451675" y="283210"/>
                  </a:lnTo>
                  <a:lnTo>
                    <a:pt x="466128" y="292100"/>
                  </a:lnTo>
                  <a:lnTo>
                    <a:pt x="480834" y="302260"/>
                  </a:lnTo>
                  <a:lnTo>
                    <a:pt x="495757" y="312420"/>
                  </a:lnTo>
                  <a:lnTo>
                    <a:pt x="510882" y="321310"/>
                  </a:lnTo>
                  <a:lnTo>
                    <a:pt x="521614" y="326390"/>
                  </a:lnTo>
                  <a:lnTo>
                    <a:pt x="555053" y="341630"/>
                  </a:lnTo>
                  <a:lnTo>
                    <a:pt x="565581" y="346710"/>
                  </a:lnTo>
                  <a:lnTo>
                    <a:pt x="576148" y="350520"/>
                  </a:lnTo>
                  <a:lnTo>
                    <a:pt x="597433" y="360680"/>
                  </a:lnTo>
                  <a:lnTo>
                    <a:pt x="605040" y="363220"/>
                  </a:lnTo>
                  <a:lnTo>
                    <a:pt x="613016" y="365760"/>
                  </a:lnTo>
                  <a:lnTo>
                    <a:pt x="628357" y="368300"/>
                  </a:lnTo>
                  <a:lnTo>
                    <a:pt x="636409" y="367030"/>
                  </a:lnTo>
                  <a:lnTo>
                    <a:pt x="650214" y="361950"/>
                  </a:lnTo>
                  <a:lnTo>
                    <a:pt x="654202" y="355600"/>
                  </a:lnTo>
                  <a:lnTo>
                    <a:pt x="655459" y="34925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53120" y="7590075"/>
              <a:ext cx="268605" cy="34290"/>
            </a:xfrm>
            <a:custGeom>
              <a:avLst/>
              <a:gdLst/>
              <a:ahLst/>
              <a:cxnLst/>
              <a:rect l="l" t="t" r="r" b="b"/>
              <a:pathLst>
                <a:path w="268604" h="34290">
                  <a:moveTo>
                    <a:pt x="259486" y="0"/>
                  </a:moveTo>
                  <a:lnTo>
                    <a:pt x="201923" y="7437"/>
                  </a:lnTo>
                  <a:lnTo>
                    <a:pt x="146378" y="13241"/>
                  </a:lnTo>
                  <a:lnTo>
                    <a:pt x="108142" y="16187"/>
                  </a:lnTo>
                  <a:lnTo>
                    <a:pt x="69850" y="18326"/>
                  </a:lnTo>
                  <a:lnTo>
                    <a:pt x="26212" y="19824"/>
                  </a:lnTo>
                  <a:lnTo>
                    <a:pt x="20307" y="19227"/>
                  </a:lnTo>
                  <a:lnTo>
                    <a:pt x="10172" y="23990"/>
                  </a:lnTo>
                  <a:lnTo>
                    <a:pt x="5689" y="29083"/>
                  </a:lnTo>
                  <a:lnTo>
                    <a:pt x="0" y="33693"/>
                  </a:lnTo>
                  <a:lnTo>
                    <a:pt x="54215" y="31183"/>
                  </a:lnTo>
                  <a:lnTo>
                    <a:pt x="108041" y="27339"/>
                  </a:lnTo>
                  <a:lnTo>
                    <a:pt x="161564" y="21990"/>
                  </a:lnTo>
                  <a:lnTo>
                    <a:pt x="214866" y="14969"/>
                  </a:lnTo>
                  <a:lnTo>
                    <a:pt x="268033" y="6108"/>
                  </a:lnTo>
                  <a:lnTo>
                    <a:pt x="263969" y="1041"/>
                  </a:lnTo>
                  <a:lnTo>
                    <a:pt x="2594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73845" y="770472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4">
                  <a:moveTo>
                    <a:pt x="0" y="0"/>
                  </a:moveTo>
                  <a:lnTo>
                    <a:pt x="176542" y="0"/>
                  </a:lnTo>
                </a:path>
              </a:pathLst>
            </a:custGeom>
            <a:ln w="146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18862" y="7540117"/>
              <a:ext cx="515620" cy="248285"/>
            </a:xfrm>
            <a:custGeom>
              <a:avLst/>
              <a:gdLst/>
              <a:ahLst/>
              <a:cxnLst/>
              <a:rect l="l" t="t" r="r" b="b"/>
              <a:pathLst>
                <a:path w="515620" h="248284">
                  <a:moveTo>
                    <a:pt x="102590" y="238188"/>
                  </a:moveTo>
                  <a:lnTo>
                    <a:pt x="101904" y="235635"/>
                  </a:lnTo>
                  <a:lnTo>
                    <a:pt x="44310" y="235673"/>
                  </a:lnTo>
                  <a:lnTo>
                    <a:pt x="4305" y="236728"/>
                  </a:lnTo>
                  <a:lnTo>
                    <a:pt x="0" y="248005"/>
                  </a:lnTo>
                  <a:lnTo>
                    <a:pt x="66509" y="247065"/>
                  </a:lnTo>
                  <a:lnTo>
                    <a:pt x="93370" y="246189"/>
                  </a:lnTo>
                  <a:lnTo>
                    <a:pt x="97929" y="241046"/>
                  </a:lnTo>
                  <a:lnTo>
                    <a:pt x="102590" y="238188"/>
                  </a:lnTo>
                  <a:close/>
                </a:path>
                <a:path w="515620" h="248284">
                  <a:moveTo>
                    <a:pt x="345617" y="1892"/>
                  </a:moveTo>
                  <a:lnTo>
                    <a:pt x="343928" y="1270"/>
                  </a:lnTo>
                  <a:lnTo>
                    <a:pt x="342201" y="0"/>
                  </a:lnTo>
                  <a:lnTo>
                    <a:pt x="231330" y="7048"/>
                  </a:lnTo>
                  <a:lnTo>
                    <a:pt x="212839" y="8724"/>
                  </a:lnTo>
                  <a:lnTo>
                    <a:pt x="208483" y="12954"/>
                  </a:lnTo>
                  <a:lnTo>
                    <a:pt x="204254" y="16510"/>
                  </a:lnTo>
                  <a:lnTo>
                    <a:pt x="239661" y="14935"/>
                  </a:lnTo>
                  <a:lnTo>
                    <a:pt x="274904" y="12242"/>
                  </a:lnTo>
                  <a:lnTo>
                    <a:pt x="310045" y="8775"/>
                  </a:lnTo>
                  <a:lnTo>
                    <a:pt x="345122" y="4902"/>
                  </a:lnTo>
                  <a:lnTo>
                    <a:pt x="345617" y="1892"/>
                  </a:lnTo>
                  <a:close/>
                </a:path>
                <a:path w="515620" h="248284">
                  <a:moveTo>
                    <a:pt x="447230" y="88696"/>
                  </a:moveTo>
                  <a:lnTo>
                    <a:pt x="391375" y="95516"/>
                  </a:lnTo>
                  <a:lnTo>
                    <a:pt x="343331" y="100025"/>
                  </a:lnTo>
                  <a:lnTo>
                    <a:pt x="301053" y="102349"/>
                  </a:lnTo>
                  <a:lnTo>
                    <a:pt x="174117" y="108013"/>
                  </a:lnTo>
                  <a:lnTo>
                    <a:pt x="141732" y="110223"/>
                  </a:lnTo>
                  <a:lnTo>
                    <a:pt x="108280" y="112991"/>
                  </a:lnTo>
                  <a:lnTo>
                    <a:pt x="107238" y="113728"/>
                  </a:lnTo>
                  <a:lnTo>
                    <a:pt x="106172" y="114173"/>
                  </a:lnTo>
                  <a:lnTo>
                    <a:pt x="106464" y="116001"/>
                  </a:lnTo>
                  <a:lnTo>
                    <a:pt x="150177" y="112826"/>
                  </a:lnTo>
                  <a:lnTo>
                    <a:pt x="327266" y="103479"/>
                  </a:lnTo>
                  <a:lnTo>
                    <a:pt x="383057" y="99237"/>
                  </a:lnTo>
                  <a:lnTo>
                    <a:pt x="442937" y="90982"/>
                  </a:lnTo>
                  <a:lnTo>
                    <a:pt x="445147" y="90297"/>
                  </a:lnTo>
                  <a:lnTo>
                    <a:pt x="447230" y="88696"/>
                  </a:lnTo>
                  <a:close/>
                </a:path>
                <a:path w="515620" h="248284">
                  <a:moveTo>
                    <a:pt x="515442" y="152120"/>
                  </a:moveTo>
                  <a:lnTo>
                    <a:pt x="513537" y="151777"/>
                  </a:lnTo>
                  <a:lnTo>
                    <a:pt x="511594" y="150977"/>
                  </a:lnTo>
                  <a:lnTo>
                    <a:pt x="463283" y="156197"/>
                  </a:lnTo>
                  <a:lnTo>
                    <a:pt x="447751" y="157327"/>
                  </a:lnTo>
                  <a:lnTo>
                    <a:pt x="423913" y="158343"/>
                  </a:lnTo>
                  <a:lnTo>
                    <a:pt x="347662" y="160312"/>
                  </a:lnTo>
                  <a:lnTo>
                    <a:pt x="338188" y="160921"/>
                  </a:lnTo>
                  <a:lnTo>
                    <a:pt x="345160" y="166408"/>
                  </a:lnTo>
                  <a:lnTo>
                    <a:pt x="352666" y="169265"/>
                  </a:lnTo>
                  <a:lnTo>
                    <a:pt x="360629" y="170332"/>
                  </a:lnTo>
                  <a:lnTo>
                    <a:pt x="368973" y="170484"/>
                  </a:lnTo>
                  <a:lnTo>
                    <a:pt x="399859" y="169633"/>
                  </a:lnTo>
                  <a:lnTo>
                    <a:pt x="430580" y="167309"/>
                  </a:lnTo>
                  <a:lnTo>
                    <a:pt x="461149" y="163487"/>
                  </a:lnTo>
                  <a:lnTo>
                    <a:pt x="491566" y="158165"/>
                  </a:lnTo>
                  <a:lnTo>
                    <a:pt x="499402" y="156603"/>
                  </a:lnTo>
                  <a:lnTo>
                    <a:pt x="507365" y="155702"/>
                  </a:lnTo>
                  <a:lnTo>
                    <a:pt x="515277" y="154495"/>
                  </a:lnTo>
                  <a:lnTo>
                    <a:pt x="515442" y="152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4466" y="7664305"/>
              <a:ext cx="304800" cy="10795"/>
            </a:xfrm>
            <a:custGeom>
              <a:avLst/>
              <a:gdLst/>
              <a:ahLst/>
              <a:cxnLst/>
              <a:rect l="l" t="t" r="r" b="b"/>
              <a:pathLst>
                <a:path w="304800" h="10795">
                  <a:moveTo>
                    <a:pt x="304444" y="0"/>
                  </a:moveTo>
                  <a:lnTo>
                    <a:pt x="274320" y="1230"/>
                  </a:lnTo>
                  <a:lnTo>
                    <a:pt x="232066" y="4069"/>
                  </a:lnTo>
                  <a:lnTo>
                    <a:pt x="199818" y="5832"/>
                  </a:lnTo>
                  <a:lnTo>
                    <a:pt x="167537" y="6961"/>
                  </a:lnTo>
                  <a:lnTo>
                    <a:pt x="102243" y="7381"/>
                  </a:lnTo>
                  <a:lnTo>
                    <a:pt x="2222" y="9194"/>
                  </a:lnTo>
                  <a:lnTo>
                    <a:pt x="0" y="9715"/>
                  </a:lnTo>
                  <a:lnTo>
                    <a:pt x="139" y="10274"/>
                  </a:lnTo>
                  <a:lnTo>
                    <a:pt x="114548" y="9617"/>
                  </a:lnTo>
                  <a:lnTo>
                    <a:pt x="152666" y="8839"/>
                  </a:lnTo>
                  <a:lnTo>
                    <a:pt x="190641" y="7447"/>
                  </a:lnTo>
                  <a:lnTo>
                    <a:pt x="304507" y="1600"/>
                  </a:lnTo>
                  <a:lnTo>
                    <a:pt x="304444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44554" y="7510335"/>
              <a:ext cx="521970" cy="580390"/>
            </a:xfrm>
            <a:custGeom>
              <a:avLst/>
              <a:gdLst/>
              <a:ahLst/>
              <a:cxnLst/>
              <a:rect l="l" t="t" r="r" b="b"/>
              <a:pathLst>
                <a:path w="521970" h="580390">
                  <a:moveTo>
                    <a:pt x="46951" y="572808"/>
                  </a:moveTo>
                  <a:lnTo>
                    <a:pt x="35102" y="573151"/>
                  </a:lnTo>
                  <a:lnTo>
                    <a:pt x="23304" y="573874"/>
                  </a:lnTo>
                  <a:lnTo>
                    <a:pt x="11595" y="575144"/>
                  </a:lnTo>
                  <a:lnTo>
                    <a:pt x="0" y="577164"/>
                  </a:lnTo>
                  <a:lnTo>
                    <a:pt x="444" y="580288"/>
                  </a:lnTo>
                  <a:lnTo>
                    <a:pt x="12153" y="579031"/>
                  </a:lnTo>
                  <a:lnTo>
                    <a:pt x="23888" y="577964"/>
                  </a:lnTo>
                  <a:lnTo>
                    <a:pt x="35521" y="576186"/>
                  </a:lnTo>
                  <a:lnTo>
                    <a:pt x="46951" y="572808"/>
                  </a:lnTo>
                  <a:close/>
                </a:path>
                <a:path w="521970" h="580390">
                  <a:moveTo>
                    <a:pt x="82880" y="539064"/>
                  </a:moveTo>
                  <a:lnTo>
                    <a:pt x="59461" y="537946"/>
                  </a:lnTo>
                  <a:lnTo>
                    <a:pt x="36474" y="539483"/>
                  </a:lnTo>
                  <a:lnTo>
                    <a:pt x="17995" y="543280"/>
                  </a:lnTo>
                  <a:lnTo>
                    <a:pt x="8153" y="548919"/>
                  </a:lnTo>
                  <a:lnTo>
                    <a:pt x="16421" y="547484"/>
                  </a:lnTo>
                  <a:lnTo>
                    <a:pt x="23647" y="545528"/>
                  </a:lnTo>
                  <a:lnTo>
                    <a:pt x="41440" y="544677"/>
                  </a:lnTo>
                  <a:lnTo>
                    <a:pt x="62433" y="544347"/>
                  </a:lnTo>
                  <a:lnTo>
                    <a:pt x="77381" y="544322"/>
                  </a:lnTo>
                  <a:lnTo>
                    <a:pt x="80619" y="543166"/>
                  </a:lnTo>
                  <a:lnTo>
                    <a:pt x="82880" y="539064"/>
                  </a:lnTo>
                  <a:close/>
                </a:path>
                <a:path w="521970" h="580390">
                  <a:moveTo>
                    <a:pt x="123888" y="503961"/>
                  </a:moveTo>
                  <a:lnTo>
                    <a:pt x="22948" y="508304"/>
                  </a:lnTo>
                  <a:lnTo>
                    <a:pt x="20967" y="517575"/>
                  </a:lnTo>
                  <a:lnTo>
                    <a:pt x="21958" y="518198"/>
                  </a:lnTo>
                  <a:lnTo>
                    <a:pt x="81140" y="517347"/>
                  </a:lnTo>
                  <a:lnTo>
                    <a:pt x="107734" y="517321"/>
                  </a:lnTo>
                  <a:lnTo>
                    <a:pt x="119341" y="507492"/>
                  </a:lnTo>
                  <a:lnTo>
                    <a:pt x="123888" y="503961"/>
                  </a:lnTo>
                  <a:close/>
                </a:path>
                <a:path w="521970" h="580390">
                  <a:moveTo>
                    <a:pt x="168948" y="463829"/>
                  </a:moveTo>
                  <a:lnTo>
                    <a:pt x="168160" y="462419"/>
                  </a:lnTo>
                  <a:lnTo>
                    <a:pt x="90817" y="470484"/>
                  </a:lnTo>
                  <a:lnTo>
                    <a:pt x="65138" y="472605"/>
                  </a:lnTo>
                  <a:lnTo>
                    <a:pt x="44310" y="473303"/>
                  </a:lnTo>
                  <a:lnTo>
                    <a:pt x="39370" y="475183"/>
                  </a:lnTo>
                  <a:lnTo>
                    <a:pt x="36880" y="483311"/>
                  </a:lnTo>
                  <a:lnTo>
                    <a:pt x="41452" y="483857"/>
                  </a:lnTo>
                  <a:lnTo>
                    <a:pt x="60756" y="484314"/>
                  </a:lnTo>
                  <a:lnTo>
                    <a:pt x="79971" y="483323"/>
                  </a:lnTo>
                  <a:lnTo>
                    <a:pt x="134378" y="477977"/>
                  </a:lnTo>
                  <a:lnTo>
                    <a:pt x="151206" y="477012"/>
                  </a:lnTo>
                  <a:lnTo>
                    <a:pt x="159080" y="475018"/>
                  </a:lnTo>
                  <a:lnTo>
                    <a:pt x="165608" y="465886"/>
                  </a:lnTo>
                  <a:lnTo>
                    <a:pt x="167462" y="464985"/>
                  </a:lnTo>
                  <a:lnTo>
                    <a:pt x="168948" y="463829"/>
                  </a:lnTo>
                  <a:close/>
                </a:path>
                <a:path w="521970" h="580390">
                  <a:moveTo>
                    <a:pt x="218960" y="423887"/>
                  </a:moveTo>
                  <a:lnTo>
                    <a:pt x="218719" y="422135"/>
                  </a:lnTo>
                  <a:lnTo>
                    <a:pt x="73253" y="435635"/>
                  </a:lnTo>
                  <a:lnTo>
                    <a:pt x="73482" y="438086"/>
                  </a:lnTo>
                  <a:lnTo>
                    <a:pt x="146608" y="431749"/>
                  </a:lnTo>
                  <a:lnTo>
                    <a:pt x="182981" y="429298"/>
                  </a:lnTo>
                  <a:lnTo>
                    <a:pt x="201091" y="427431"/>
                  </a:lnTo>
                  <a:lnTo>
                    <a:pt x="218960" y="423887"/>
                  </a:lnTo>
                  <a:close/>
                </a:path>
                <a:path w="521970" h="580390">
                  <a:moveTo>
                    <a:pt x="271424" y="2552"/>
                  </a:moveTo>
                  <a:lnTo>
                    <a:pt x="263994" y="25"/>
                  </a:lnTo>
                  <a:lnTo>
                    <a:pt x="257340" y="0"/>
                  </a:lnTo>
                  <a:lnTo>
                    <a:pt x="251294" y="2108"/>
                  </a:lnTo>
                  <a:lnTo>
                    <a:pt x="245630" y="5956"/>
                  </a:lnTo>
                  <a:lnTo>
                    <a:pt x="271424" y="2552"/>
                  </a:lnTo>
                  <a:close/>
                </a:path>
                <a:path w="521970" h="580390">
                  <a:moveTo>
                    <a:pt x="292468" y="283502"/>
                  </a:moveTo>
                  <a:lnTo>
                    <a:pt x="292277" y="281393"/>
                  </a:lnTo>
                  <a:lnTo>
                    <a:pt x="199009" y="290169"/>
                  </a:lnTo>
                  <a:lnTo>
                    <a:pt x="198996" y="291871"/>
                  </a:lnTo>
                  <a:lnTo>
                    <a:pt x="292468" y="283502"/>
                  </a:lnTo>
                  <a:close/>
                </a:path>
                <a:path w="521970" h="580390">
                  <a:moveTo>
                    <a:pt x="339979" y="54495"/>
                  </a:moveTo>
                  <a:lnTo>
                    <a:pt x="247700" y="58623"/>
                  </a:lnTo>
                  <a:lnTo>
                    <a:pt x="201625" y="61607"/>
                  </a:lnTo>
                  <a:lnTo>
                    <a:pt x="155702" y="66649"/>
                  </a:lnTo>
                  <a:lnTo>
                    <a:pt x="339979" y="54495"/>
                  </a:lnTo>
                  <a:close/>
                </a:path>
                <a:path w="521970" h="580390">
                  <a:moveTo>
                    <a:pt x="384479" y="378663"/>
                  </a:moveTo>
                  <a:lnTo>
                    <a:pt x="381254" y="372668"/>
                  </a:lnTo>
                  <a:lnTo>
                    <a:pt x="377418" y="370827"/>
                  </a:lnTo>
                  <a:lnTo>
                    <a:pt x="260299" y="381088"/>
                  </a:lnTo>
                  <a:lnTo>
                    <a:pt x="223329" y="384136"/>
                  </a:lnTo>
                  <a:lnTo>
                    <a:pt x="212839" y="384721"/>
                  </a:lnTo>
                  <a:lnTo>
                    <a:pt x="191795" y="385318"/>
                  </a:lnTo>
                  <a:lnTo>
                    <a:pt x="181305" y="385940"/>
                  </a:lnTo>
                  <a:lnTo>
                    <a:pt x="147751" y="389140"/>
                  </a:lnTo>
                  <a:lnTo>
                    <a:pt x="111340" y="393192"/>
                  </a:lnTo>
                  <a:lnTo>
                    <a:pt x="106489" y="397433"/>
                  </a:lnTo>
                  <a:lnTo>
                    <a:pt x="384479" y="378663"/>
                  </a:lnTo>
                  <a:close/>
                </a:path>
                <a:path w="521970" h="580390">
                  <a:moveTo>
                    <a:pt x="410502" y="407720"/>
                  </a:moveTo>
                  <a:lnTo>
                    <a:pt x="410362" y="405384"/>
                  </a:lnTo>
                  <a:lnTo>
                    <a:pt x="286931" y="413537"/>
                  </a:lnTo>
                  <a:lnTo>
                    <a:pt x="287096" y="416572"/>
                  </a:lnTo>
                  <a:lnTo>
                    <a:pt x="410502" y="407720"/>
                  </a:lnTo>
                  <a:close/>
                </a:path>
                <a:path w="521970" h="580390">
                  <a:moveTo>
                    <a:pt x="433641" y="152107"/>
                  </a:moveTo>
                  <a:lnTo>
                    <a:pt x="391185" y="152107"/>
                  </a:lnTo>
                  <a:lnTo>
                    <a:pt x="391185" y="152603"/>
                  </a:lnTo>
                  <a:lnTo>
                    <a:pt x="433641" y="152603"/>
                  </a:lnTo>
                  <a:lnTo>
                    <a:pt x="433641" y="152107"/>
                  </a:lnTo>
                  <a:close/>
                </a:path>
                <a:path w="521970" h="580390">
                  <a:moveTo>
                    <a:pt x="445033" y="439293"/>
                  </a:moveTo>
                  <a:lnTo>
                    <a:pt x="439051" y="432511"/>
                  </a:lnTo>
                  <a:lnTo>
                    <a:pt x="434035" y="428510"/>
                  </a:lnTo>
                  <a:lnTo>
                    <a:pt x="401574" y="433235"/>
                  </a:lnTo>
                  <a:lnTo>
                    <a:pt x="331978" y="441820"/>
                  </a:lnTo>
                  <a:lnTo>
                    <a:pt x="330657" y="442328"/>
                  </a:lnTo>
                  <a:lnTo>
                    <a:pt x="336448" y="448868"/>
                  </a:lnTo>
                  <a:lnTo>
                    <a:pt x="342315" y="452488"/>
                  </a:lnTo>
                  <a:lnTo>
                    <a:pt x="370801" y="448221"/>
                  </a:lnTo>
                  <a:lnTo>
                    <a:pt x="445033" y="439293"/>
                  </a:lnTo>
                  <a:close/>
                </a:path>
                <a:path w="521970" h="580390">
                  <a:moveTo>
                    <a:pt x="470573" y="471030"/>
                  </a:moveTo>
                  <a:lnTo>
                    <a:pt x="464718" y="460730"/>
                  </a:lnTo>
                  <a:lnTo>
                    <a:pt x="378269" y="475437"/>
                  </a:lnTo>
                  <a:lnTo>
                    <a:pt x="374815" y="476516"/>
                  </a:lnTo>
                  <a:lnTo>
                    <a:pt x="379958" y="483857"/>
                  </a:lnTo>
                  <a:lnTo>
                    <a:pt x="385635" y="485736"/>
                  </a:lnTo>
                  <a:lnTo>
                    <a:pt x="411530" y="480822"/>
                  </a:lnTo>
                  <a:lnTo>
                    <a:pt x="465975" y="472033"/>
                  </a:lnTo>
                  <a:lnTo>
                    <a:pt x="470573" y="471030"/>
                  </a:lnTo>
                  <a:close/>
                </a:path>
                <a:path w="521970" h="580390">
                  <a:moveTo>
                    <a:pt x="495033" y="503516"/>
                  </a:moveTo>
                  <a:lnTo>
                    <a:pt x="491337" y="501891"/>
                  </a:lnTo>
                  <a:lnTo>
                    <a:pt x="488708" y="499783"/>
                  </a:lnTo>
                  <a:lnTo>
                    <a:pt x="477786" y="499643"/>
                  </a:lnTo>
                  <a:lnTo>
                    <a:pt x="469468" y="499910"/>
                  </a:lnTo>
                  <a:lnTo>
                    <a:pt x="449313" y="502196"/>
                  </a:lnTo>
                  <a:lnTo>
                    <a:pt x="413512" y="506857"/>
                  </a:lnTo>
                  <a:lnTo>
                    <a:pt x="412991" y="508838"/>
                  </a:lnTo>
                  <a:lnTo>
                    <a:pt x="415632" y="509790"/>
                  </a:lnTo>
                  <a:lnTo>
                    <a:pt x="418363" y="511797"/>
                  </a:lnTo>
                  <a:lnTo>
                    <a:pt x="495033" y="503516"/>
                  </a:lnTo>
                  <a:close/>
                </a:path>
                <a:path w="521970" h="580390">
                  <a:moveTo>
                    <a:pt x="521474" y="543826"/>
                  </a:moveTo>
                  <a:lnTo>
                    <a:pt x="520192" y="538530"/>
                  </a:lnTo>
                  <a:lnTo>
                    <a:pt x="517626" y="537260"/>
                  </a:lnTo>
                  <a:lnTo>
                    <a:pt x="500278" y="539165"/>
                  </a:lnTo>
                  <a:lnTo>
                    <a:pt x="461632" y="542607"/>
                  </a:lnTo>
                  <a:lnTo>
                    <a:pt x="467512" y="547103"/>
                  </a:lnTo>
                  <a:lnTo>
                    <a:pt x="471703" y="549097"/>
                  </a:lnTo>
                  <a:lnTo>
                    <a:pt x="477824" y="548220"/>
                  </a:lnTo>
                  <a:lnTo>
                    <a:pt x="486664" y="547141"/>
                  </a:lnTo>
                  <a:lnTo>
                    <a:pt x="495528" y="546354"/>
                  </a:lnTo>
                  <a:lnTo>
                    <a:pt x="516001" y="544728"/>
                  </a:lnTo>
                  <a:lnTo>
                    <a:pt x="518668" y="544220"/>
                  </a:lnTo>
                  <a:lnTo>
                    <a:pt x="521474" y="543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71664" y="7498939"/>
            <a:ext cx="940625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115" marR="17780" indent="-768350">
              <a:lnSpc>
                <a:spcPct val="100000"/>
              </a:lnSpc>
              <a:spcBef>
                <a:spcPts val="100"/>
              </a:spcBef>
              <a:tabLst>
                <a:tab pos="792480" algn="l"/>
              </a:tabLst>
            </a:pPr>
            <a:r>
              <a:rPr sz="1900" u="sng" spc="-4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 </a:t>
            </a:r>
            <a:r>
              <a:rPr sz="1900" u="sng" spc="-130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spc="-80" dirty="0">
                <a:latin typeface="Source Sans Pro"/>
                <a:cs typeface="Source Sans Pro"/>
              </a:rPr>
              <a:t> </a:t>
            </a:r>
            <a:r>
              <a:rPr sz="1900" u="dbl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  </a:t>
            </a:r>
            <a:r>
              <a:rPr sz="1900" u="dbl" spc="-15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spc="-85" dirty="0">
                <a:latin typeface="Source Sans Pro"/>
                <a:cs typeface="Source Sans Pro"/>
              </a:rPr>
              <a:t> </a:t>
            </a:r>
            <a:r>
              <a:rPr sz="1900" u="sng" spc="4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spc="-16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u="sng" spc="-245" dirty="0">
                <a:uFill>
                  <a:solidFill>
                    <a:srgbClr val="FFFFFF"/>
                  </a:solidFill>
                </a:uFill>
                <a:latin typeface="Source Sans Pro"/>
                <a:cs typeface="Source Sans Pro"/>
              </a:rPr>
              <a:t> </a:t>
            </a:r>
            <a:r>
              <a:rPr sz="1900" dirty="0">
                <a:latin typeface="Source Sans Pro"/>
                <a:cs typeface="Source Sans Pro"/>
              </a:rPr>
              <a:t>	</a:t>
            </a:r>
            <a:r>
              <a:rPr sz="1900" spc="-10" dirty="0">
                <a:latin typeface="Source Sans Pro"/>
                <a:cs typeface="Source Sans Pro"/>
              </a:rPr>
              <a:t>In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2016-18,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the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45" dirty="0">
                <a:latin typeface="Source Sans Pro"/>
                <a:cs typeface="Source Sans Pro"/>
              </a:rPr>
              <a:t>rate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for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people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living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0" dirty="0">
                <a:latin typeface="Source Sans Pro"/>
                <a:cs typeface="Source Sans Pro"/>
              </a:rPr>
              <a:t>in</a:t>
            </a:r>
            <a:r>
              <a:rPr sz="1900" spc="-35" dirty="0">
                <a:latin typeface="Source Sans Pro"/>
                <a:cs typeface="Source Sans Pro"/>
              </a:rPr>
              <a:t> remote </a:t>
            </a:r>
            <a:r>
              <a:rPr sz="1900" spc="-15" dirty="0">
                <a:latin typeface="Source Sans Pro"/>
                <a:cs typeface="Source Sans Pro"/>
              </a:rPr>
              <a:t>and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0" dirty="0">
                <a:latin typeface="Source Sans Pro"/>
                <a:cs typeface="Source Sans Pro"/>
              </a:rPr>
              <a:t>very</a:t>
            </a:r>
            <a:r>
              <a:rPr sz="1900" spc="-35" dirty="0">
                <a:latin typeface="Source Sans Pro"/>
                <a:cs typeface="Source Sans Pro"/>
              </a:rPr>
              <a:t> remote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5" dirty="0">
                <a:latin typeface="Source Sans Pro"/>
                <a:cs typeface="Source Sans Pro"/>
              </a:rPr>
              <a:t>locations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(681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per</a:t>
            </a:r>
            <a:r>
              <a:rPr sz="1900" spc="-3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1,000) </a:t>
            </a:r>
            <a:r>
              <a:rPr sz="1900" spc="-365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was</a:t>
            </a:r>
            <a:r>
              <a:rPr sz="1900" spc="-60" dirty="0">
                <a:latin typeface="Source Sans Pro"/>
                <a:cs typeface="Source Sans Pro"/>
              </a:rPr>
              <a:t> </a:t>
            </a:r>
            <a:r>
              <a:rPr sz="1900" b="1" spc="-20" dirty="0">
                <a:solidFill>
                  <a:srgbClr val="9ED298"/>
                </a:solidFill>
                <a:latin typeface="Source Sans Pro"/>
                <a:cs typeface="Source Sans Pro"/>
              </a:rPr>
              <a:t>5x</a:t>
            </a:r>
            <a:r>
              <a:rPr sz="19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9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higher</a:t>
            </a:r>
            <a:r>
              <a:rPr sz="19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than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for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those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living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10" dirty="0">
                <a:latin typeface="Source Sans Pro"/>
                <a:cs typeface="Source Sans Pro"/>
              </a:rPr>
              <a:t>in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major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cities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(137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15" dirty="0">
                <a:latin typeface="Source Sans Pro"/>
                <a:cs typeface="Source Sans Pro"/>
              </a:rPr>
              <a:t>per</a:t>
            </a:r>
            <a:r>
              <a:rPr sz="1900" spc="-40" dirty="0">
                <a:latin typeface="Source Sans Pro"/>
                <a:cs typeface="Source Sans Pro"/>
              </a:rPr>
              <a:t> </a:t>
            </a:r>
            <a:r>
              <a:rPr sz="1900" spc="-20" dirty="0">
                <a:latin typeface="Source Sans Pro"/>
                <a:cs typeface="Source Sans Pro"/>
              </a:rPr>
              <a:t>1,000)</a:t>
            </a:r>
            <a:r>
              <a:rPr sz="1900" spc="-190" dirty="0">
                <a:latin typeface="Source Sans Pro"/>
                <a:cs typeface="Source Sans Pro"/>
              </a:rPr>
              <a:t> </a:t>
            </a:r>
            <a:r>
              <a:rPr sz="1650" spc="-15" baseline="32828" dirty="0">
                <a:latin typeface="Source Sans Pro"/>
                <a:cs typeface="Source Sans Pro"/>
              </a:rPr>
              <a:t>[11]</a:t>
            </a:r>
            <a:r>
              <a:rPr sz="1900" spc="-10" dirty="0">
                <a:latin typeface="Source Sans Pro"/>
                <a:cs typeface="Source Sans Pro"/>
              </a:rPr>
              <a:t>.</a:t>
            </a:r>
            <a:endParaRPr sz="19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8006" y="7532061"/>
            <a:ext cx="1578156" cy="59604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404413" y="331482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39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04413" y="4016203"/>
            <a:ext cx="5969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Source Sans Pro"/>
                <a:cs typeface="Source Sans Pro"/>
              </a:rPr>
              <a:t>f</a:t>
            </a:r>
            <a:r>
              <a:rPr sz="1400" spc="-15" dirty="0">
                <a:latin typeface="Source Sans Pro"/>
                <a:cs typeface="Source Sans Pro"/>
              </a:rPr>
              <a:t>emales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6187" y="3257592"/>
            <a:ext cx="1007774" cy="101259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121720" y="331482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21721" y="4016203"/>
            <a:ext cx="4616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males</a:t>
            </a:r>
            <a:endParaRPr sz="1400">
              <a:latin typeface="Source Sans Pro"/>
              <a:cs typeface="Source Sans Pro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2234" y="3257614"/>
            <a:ext cx="1007776" cy="101291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7145205" y="3385752"/>
            <a:ext cx="353060" cy="866140"/>
            <a:chOff x="7145205" y="3385752"/>
            <a:chExt cx="353060" cy="866140"/>
          </a:xfrm>
        </p:grpSpPr>
        <p:sp>
          <p:nvSpPr>
            <p:cNvPr id="25" name="object 25"/>
            <p:cNvSpPr/>
            <p:nvPr/>
          </p:nvSpPr>
          <p:spPr>
            <a:xfrm>
              <a:off x="7148380" y="3388927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45954" y="382493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69605" y="38122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29281" y="3385752"/>
            <a:ext cx="353060" cy="866140"/>
            <a:chOff x="8929281" y="3385752"/>
            <a:chExt cx="353060" cy="866140"/>
          </a:xfrm>
        </p:grpSpPr>
        <p:sp>
          <p:nvSpPr>
            <p:cNvPr id="29" name="object 29"/>
            <p:cNvSpPr/>
            <p:nvPr/>
          </p:nvSpPr>
          <p:spPr>
            <a:xfrm>
              <a:off x="9084682" y="3388927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57858" y="382493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32456" y="381223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596380" y="3692612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16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16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77413" y="6156283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316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277413" y="6832868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83187" y="6099047"/>
            <a:ext cx="1007774" cy="1012598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5994720" y="6105483"/>
            <a:ext cx="1013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241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94721" y="6832868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5234" y="6099068"/>
            <a:ext cx="1007776" cy="101291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7018205" y="6194561"/>
            <a:ext cx="353060" cy="866140"/>
            <a:chOff x="7018205" y="6194561"/>
            <a:chExt cx="353060" cy="866140"/>
          </a:xfrm>
        </p:grpSpPr>
        <p:sp>
          <p:nvSpPr>
            <p:cNvPr id="40" name="object 40"/>
            <p:cNvSpPr/>
            <p:nvPr/>
          </p:nvSpPr>
          <p:spPr>
            <a:xfrm>
              <a:off x="7021380" y="6197736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89"/>
                  </a:lnTo>
                  <a:lnTo>
                    <a:pt x="0" y="859789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18954" y="663374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42605" y="662104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802281" y="6194561"/>
            <a:ext cx="353060" cy="866140"/>
            <a:chOff x="8802281" y="6194561"/>
            <a:chExt cx="353060" cy="866140"/>
          </a:xfrm>
        </p:grpSpPr>
        <p:sp>
          <p:nvSpPr>
            <p:cNvPr id="44" name="object 44"/>
            <p:cNvSpPr/>
            <p:nvPr/>
          </p:nvSpPr>
          <p:spPr>
            <a:xfrm>
              <a:off x="8957682" y="6197736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89"/>
                  </a:lnTo>
                  <a:lnTo>
                    <a:pt x="194398" y="859789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830858" y="6633741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805456" y="662104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5689" y="25399"/>
                  </a:lnTo>
                  <a:lnTo>
                    <a:pt x="0" y="19710"/>
                  </a:lnTo>
                  <a:lnTo>
                    <a:pt x="0" y="12699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699"/>
                  </a:lnTo>
                  <a:lnTo>
                    <a:pt x="25400" y="19710"/>
                  </a:lnTo>
                  <a:lnTo>
                    <a:pt x="19710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7666159" y="6526813"/>
            <a:ext cx="8477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16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16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47</a:t>
            </a:fld>
            <a:endParaRPr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4900" y="4808679"/>
            <a:ext cx="10779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Dialysis is the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most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common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reason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hospitalised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[16]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2091" y="4861511"/>
            <a:ext cx="976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399C9"/>
                </a:solidFill>
                <a:latin typeface="Source Sans Pro"/>
                <a:cs typeface="Source Sans Pro"/>
              </a:rPr>
              <a:t>Dialysis: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2091" y="7441643"/>
            <a:ext cx="22371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Kidney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transplants: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2554" y="4483125"/>
            <a:ext cx="1079815" cy="10828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24000" y="5000511"/>
            <a:ext cx="11372850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2017-18,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gular dialysis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70" dirty="0">
                <a:latin typeface="Source Sans Pro"/>
                <a:cs typeface="Source Sans Pro"/>
              </a:rPr>
              <a:t> </a:t>
            </a:r>
            <a:r>
              <a:rPr sz="7200" b="1" baseline="-9259" dirty="0">
                <a:solidFill>
                  <a:srgbClr val="1399C9"/>
                </a:solidFill>
                <a:latin typeface="Source Sans Pro Black"/>
                <a:cs typeface="Source Sans Pro Black"/>
              </a:rPr>
              <a:t>284</a:t>
            </a:r>
            <a:r>
              <a:rPr sz="7200" b="1" spc="-607" baseline="-925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3000" b="1" spc="-30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3000" b="1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000" b="1" spc="-60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000" b="1" spc="-30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1,00</a:t>
            </a:r>
            <a:r>
              <a:rPr sz="3000" b="1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3000" b="1" spc="-284" baseline="-22222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-7246" dirty="0">
                <a:latin typeface="Source Sans Pro"/>
                <a:cs typeface="Source Sans Pro"/>
              </a:rPr>
              <a:t>[2]</a:t>
            </a:r>
            <a:r>
              <a:rPr sz="3000" baseline="-22222" dirty="0">
                <a:latin typeface="Source Sans Pro"/>
                <a:cs typeface="Source Sans Pro"/>
              </a:rPr>
              <a:t>.</a:t>
            </a:r>
            <a:endParaRPr sz="3000" baseline="-22222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425"/>
              </a:spcBef>
            </a:pPr>
            <a:r>
              <a:rPr sz="2000" dirty="0">
                <a:latin typeface="Source Sans Pro"/>
                <a:cs typeface="Source Sans Pro"/>
              </a:rPr>
              <a:t>In 2020,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31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4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ommen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ed dialysis,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w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m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38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3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2019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6753" y="6319280"/>
            <a:ext cx="100495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Source Sans Pro"/>
                <a:cs typeface="Source Sans Pro"/>
              </a:rPr>
              <a:t>In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2020,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2,098</a:t>
            </a:r>
            <a:r>
              <a:rPr sz="20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people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were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receiving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dialysis: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haemodialysis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93%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peritoneal</a:t>
            </a:r>
            <a:r>
              <a:rPr sz="20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dialysis</a:t>
            </a:r>
            <a:r>
              <a:rPr sz="2000" b="1" spc="-6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7%</a:t>
            </a:r>
            <a:r>
              <a:rPr sz="2000" b="1" spc="-6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[17]</a:t>
            </a:r>
            <a:r>
              <a:rPr sz="2000" spc="-15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37379" y="7322460"/>
            <a:ext cx="6208395" cy="455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000" dirty="0">
                <a:latin typeface="Source Sans Pro"/>
                <a:cs typeface="Source Sans Pro"/>
              </a:rPr>
              <a:t>In 2019, the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1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5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5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ansplan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ope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tion</a:t>
            </a:r>
            <a:r>
              <a:rPr sz="2800" b="1" spc="180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1725" spc="7" baseline="31400" dirty="0">
                <a:latin typeface="Source Sans Pro"/>
                <a:cs typeface="Source Sans Pro"/>
              </a:rPr>
              <a:t>[18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805" y="7020975"/>
            <a:ext cx="1079712" cy="108310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2158999"/>
            <a:ext cx="16256000" cy="2219325"/>
            <a:chOff x="0" y="2158999"/>
            <a:chExt cx="16256000" cy="2219325"/>
          </a:xfrm>
        </p:grpSpPr>
        <p:sp>
          <p:nvSpPr>
            <p:cNvPr id="11" name="object 11"/>
            <p:cNvSpPr/>
            <p:nvPr/>
          </p:nvSpPr>
          <p:spPr>
            <a:xfrm>
              <a:off x="0" y="2158999"/>
              <a:ext cx="16256000" cy="2219325"/>
            </a:xfrm>
            <a:custGeom>
              <a:avLst/>
              <a:gdLst/>
              <a:ahLst/>
              <a:cxnLst/>
              <a:rect l="l" t="t" r="r" b="b"/>
              <a:pathLst>
                <a:path w="16256000" h="2219325">
                  <a:moveTo>
                    <a:pt x="16256000" y="0"/>
                  </a:moveTo>
                  <a:lnTo>
                    <a:pt x="0" y="0"/>
                  </a:lnTo>
                  <a:lnTo>
                    <a:pt x="0" y="2218791"/>
                  </a:lnTo>
                  <a:lnTo>
                    <a:pt x="16256000" y="2218791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4460" y="3262709"/>
              <a:ext cx="224650" cy="24086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91230" y="3362648"/>
              <a:ext cx="190082" cy="18618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586788" y="2899955"/>
              <a:ext cx="563245" cy="574675"/>
            </a:xfrm>
            <a:custGeom>
              <a:avLst/>
              <a:gdLst/>
              <a:ahLst/>
              <a:cxnLst/>
              <a:rect l="l" t="t" r="r" b="b"/>
              <a:pathLst>
                <a:path w="563244" h="574675">
                  <a:moveTo>
                    <a:pt x="250367" y="468579"/>
                  </a:moveTo>
                  <a:lnTo>
                    <a:pt x="248132" y="417677"/>
                  </a:lnTo>
                  <a:lnTo>
                    <a:pt x="231228" y="373341"/>
                  </a:lnTo>
                  <a:lnTo>
                    <a:pt x="201409" y="339344"/>
                  </a:lnTo>
                  <a:lnTo>
                    <a:pt x="160413" y="319405"/>
                  </a:lnTo>
                  <a:lnTo>
                    <a:pt x="105918" y="311048"/>
                  </a:lnTo>
                  <a:lnTo>
                    <a:pt x="87198" y="315506"/>
                  </a:lnTo>
                  <a:lnTo>
                    <a:pt x="66573" y="317588"/>
                  </a:lnTo>
                  <a:lnTo>
                    <a:pt x="31750" y="337820"/>
                  </a:lnTo>
                  <a:lnTo>
                    <a:pt x="4368" y="392188"/>
                  </a:lnTo>
                  <a:lnTo>
                    <a:pt x="0" y="430136"/>
                  </a:lnTo>
                  <a:lnTo>
                    <a:pt x="5041" y="468033"/>
                  </a:lnTo>
                  <a:lnTo>
                    <a:pt x="17907" y="505371"/>
                  </a:lnTo>
                  <a:lnTo>
                    <a:pt x="60223" y="558863"/>
                  </a:lnTo>
                  <a:lnTo>
                    <a:pt x="128028" y="574624"/>
                  </a:lnTo>
                  <a:lnTo>
                    <a:pt x="176466" y="565416"/>
                  </a:lnTo>
                  <a:lnTo>
                    <a:pt x="213537" y="544195"/>
                  </a:lnTo>
                  <a:lnTo>
                    <a:pt x="238442" y="511695"/>
                  </a:lnTo>
                  <a:lnTo>
                    <a:pt x="250367" y="468579"/>
                  </a:lnTo>
                  <a:close/>
                </a:path>
                <a:path w="563244" h="574675">
                  <a:moveTo>
                    <a:pt x="563143" y="105079"/>
                  </a:moveTo>
                  <a:lnTo>
                    <a:pt x="546582" y="63030"/>
                  </a:lnTo>
                  <a:lnTo>
                    <a:pt x="514731" y="27940"/>
                  </a:lnTo>
                  <a:lnTo>
                    <a:pt x="474103" y="5156"/>
                  </a:lnTo>
                  <a:lnTo>
                    <a:pt x="431228" y="0"/>
                  </a:lnTo>
                  <a:lnTo>
                    <a:pt x="392874" y="13589"/>
                  </a:lnTo>
                  <a:lnTo>
                    <a:pt x="360108" y="41592"/>
                  </a:lnTo>
                  <a:lnTo>
                    <a:pt x="335419" y="80137"/>
                  </a:lnTo>
                  <a:lnTo>
                    <a:pt x="321348" y="125323"/>
                  </a:lnTo>
                  <a:lnTo>
                    <a:pt x="320370" y="173278"/>
                  </a:lnTo>
                  <a:lnTo>
                    <a:pt x="336054" y="212979"/>
                  </a:lnTo>
                  <a:lnTo>
                    <a:pt x="367309" y="245465"/>
                  </a:lnTo>
                  <a:lnTo>
                    <a:pt x="407123" y="265607"/>
                  </a:lnTo>
                  <a:lnTo>
                    <a:pt x="448487" y="268300"/>
                  </a:lnTo>
                  <a:lnTo>
                    <a:pt x="486524" y="252780"/>
                  </a:lnTo>
                  <a:lnTo>
                    <a:pt x="520065" y="224345"/>
                  </a:lnTo>
                  <a:lnTo>
                    <a:pt x="546061" y="187363"/>
                  </a:lnTo>
                  <a:lnTo>
                    <a:pt x="561441" y="146151"/>
                  </a:lnTo>
                  <a:lnTo>
                    <a:pt x="563143" y="105079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488467" y="3617738"/>
              <a:ext cx="214345" cy="2169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241229" y="3102302"/>
              <a:ext cx="163750" cy="1576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980849" y="4201307"/>
              <a:ext cx="185954" cy="1764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02877" y="4268902"/>
              <a:ext cx="173099" cy="1088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62110" y="3921725"/>
              <a:ext cx="190087" cy="1861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763737" y="3635161"/>
              <a:ext cx="176568" cy="19061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49588" y="3948196"/>
              <a:ext cx="208229" cy="2211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77079" y="3977003"/>
              <a:ext cx="230458" cy="24029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07042" y="3659262"/>
              <a:ext cx="172554" cy="16289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4947096" y="2158999"/>
              <a:ext cx="156845" cy="35560"/>
            </a:xfrm>
            <a:custGeom>
              <a:avLst/>
              <a:gdLst/>
              <a:ahLst/>
              <a:cxnLst/>
              <a:rect l="l" t="t" r="r" b="b"/>
              <a:pathLst>
                <a:path w="156844" h="35560">
                  <a:moveTo>
                    <a:pt x="156813" y="0"/>
                  </a:moveTo>
                  <a:lnTo>
                    <a:pt x="0" y="0"/>
                  </a:lnTo>
                  <a:lnTo>
                    <a:pt x="7225" y="7951"/>
                  </a:lnTo>
                  <a:lnTo>
                    <a:pt x="51647" y="31138"/>
                  </a:lnTo>
                  <a:lnTo>
                    <a:pt x="100006" y="35080"/>
                  </a:lnTo>
                  <a:lnTo>
                    <a:pt x="140146" y="17614"/>
                  </a:lnTo>
                  <a:lnTo>
                    <a:pt x="156813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624246" y="2158999"/>
              <a:ext cx="231155" cy="1112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349927" y="4369478"/>
              <a:ext cx="93345" cy="8890"/>
            </a:xfrm>
            <a:custGeom>
              <a:avLst/>
              <a:gdLst/>
              <a:ahLst/>
              <a:cxnLst/>
              <a:rect l="l" t="t" r="r" b="b"/>
              <a:pathLst>
                <a:path w="93344" h="8889">
                  <a:moveTo>
                    <a:pt x="22669" y="0"/>
                  </a:moveTo>
                  <a:lnTo>
                    <a:pt x="0" y="8313"/>
                  </a:lnTo>
                  <a:lnTo>
                    <a:pt x="92913" y="8313"/>
                  </a:lnTo>
                  <a:lnTo>
                    <a:pt x="70070" y="1105"/>
                  </a:lnTo>
                  <a:lnTo>
                    <a:pt x="22669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357242" y="2226683"/>
              <a:ext cx="172554" cy="16289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260825" y="2778893"/>
              <a:ext cx="221733" cy="22090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932102" y="2219057"/>
              <a:ext cx="330200" cy="621030"/>
            </a:xfrm>
            <a:custGeom>
              <a:avLst/>
              <a:gdLst/>
              <a:ahLst/>
              <a:cxnLst/>
              <a:rect l="l" t="t" r="r" b="b"/>
              <a:pathLst>
                <a:path w="330200" h="621030">
                  <a:moveTo>
                    <a:pt x="274980" y="471639"/>
                  </a:moveTo>
                  <a:lnTo>
                    <a:pt x="270725" y="430022"/>
                  </a:lnTo>
                  <a:lnTo>
                    <a:pt x="253593" y="391287"/>
                  </a:lnTo>
                  <a:lnTo>
                    <a:pt x="223037" y="356273"/>
                  </a:lnTo>
                  <a:lnTo>
                    <a:pt x="191122" y="334035"/>
                  </a:lnTo>
                  <a:lnTo>
                    <a:pt x="122212" y="316230"/>
                  </a:lnTo>
                  <a:lnTo>
                    <a:pt x="93319" y="323329"/>
                  </a:lnTo>
                  <a:lnTo>
                    <a:pt x="56172" y="353885"/>
                  </a:lnTo>
                  <a:lnTo>
                    <a:pt x="25146" y="399300"/>
                  </a:lnTo>
                  <a:lnTo>
                    <a:pt x="4889" y="450900"/>
                  </a:lnTo>
                  <a:lnTo>
                    <a:pt x="0" y="499960"/>
                  </a:lnTo>
                  <a:lnTo>
                    <a:pt x="11150" y="543217"/>
                  </a:lnTo>
                  <a:lnTo>
                    <a:pt x="33896" y="578866"/>
                  </a:lnTo>
                  <a:lnTo>
                    <a:pt x="65544" y="605002"/>
                  </a:lnTo>
                  <a:lnTo>
                    <a:pt x="103390" y="619658"/>
                  </a:lnTo>
                  <a:lnTo>
                    <a:pt x="144716" y="620915"/>
                  </a:lnTo>
                  <a:lnTo>
                    <a:pt x="190525" y="608876"/>
                  </a:lnTo>
                  <a:lnTo>
                    <a:pt x="225209" y="585787"/>
                  </a:lnTo>
                  <a:lnTo>
                    <a:pt x="250190" y="553847"/>
                  </a:lnTo>
                  <a:lnTo>
                    <a:pt x="266903" y="515289"/>
                  </a:lnTo>
                  <a:lnTo>
                    <a:pt x="274980" y="471639"/>
                  </a:lnTo>
                  <a:close/>
                </a:path>
                <a:path w="330200" h="621030">
                  <a:moveTo>
                    <a:pt x="329755" y="121221"/>
                  </a:moveTo>
                  <a:lnTo>
                    <a:pt x="314210" y="83604"/>
                  </a:lnTo>
                  <a:lnTo>
                    <a:pt x="283222" y="48374"/>
                  </a:lnTo>
                  <a:lnTo>
                    <a:pt x="242862" y="19837"/>
                  </a:lnTo>
                  <a:lnTo>
                    <a:pt x="199199" y="2273"/>
                  </a:lnTo>
                  <a:lnTo>
                    <a:pt x="158318" y="0"/>
                  </a:lnTo>
                  <a:lnTo>
                    <a:pt x="117081" y="19253"/>
                  </a:lnTo>
                  <a:lnTo>
                    <a:pt x="85077" y="56235"/>
                  </a:lnTo>
                  <a:lnTo>
                    <a:pt x="66370" y="104114"/>
                  </a:lnTo>
                  <a:lnTo>
                    <a:pt x="65024" y="156095"/>
                  </a:lnTo>
                  <a:lnTo>
                    <a:pt x="79565" y="204724"/>
                  </a:lnTo>
                  <a:lnTo>
                    <a:pt x="104152" y="243598"/>
                  </a:lnTo>
                  <a:lnTo>
                    <a:pt x="136969" y="271170"/>
                  </a:lnTo>
                  <a:lnTo>
                    <a:pt x="176174" y="285889"/>
                  </a:lnTo>
                  <a:lnTo>
                    <a:pt x="219913" y="286219"/>
                  </a:lnTo>
                  <a:lnTo>
                    <a:pt x="259334" y="272034"/>
                  </a:lnTo>
                  <a:lnTo>
                    <a:pt x="292176" y="245186"/>
                  </a:lnTo>
                  <a:lnTo>
                    <a:pt x="316306" y="208953"/>
                  </a:lnTo>
                  <a:lnTo>
                    <a:pt x="329539" y="166547"/>
                  </a:lnTo>
                  <a:lnTo>
                    <a:pt x="329755" y="121221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648574" y="2805028"/>
              <a:ext cx="231289" cy="23538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323089" y="2486666"/>
              <a:ext cx="188010" cy="19335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653860" y="2429189"/>
              <a:ext cx="216886" cy="2203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827659" y="2159000"/>
              <a:ext cx="706755" cy="2219325"/>
            </a:xfrm>
            <a:custGeom>
              <a:avLst/>
              <a:gdLst/>
              <a:ahLst/>
              <a:cxnLst/>
              <a:rect l="l" t="t" r="r" b="b"/>
              <a:pathLst>
                <a:path w="706755" h="2219325">
                  <a:moveTo>
                    <a:pt x="455325" y="0"/>
                  </a:moveTo>
                  <a:lnTo>
                    <a:pt x="307356" y="0"/>
                  </a:lnTo>
                  <a:lnTo>
                    <a:pt x="311783" y="19108"/>
                  </a:lnTo>
                  <a:lnTo>
                    <a:pt x="322827" y="68237"/>
                  </a:lnTo>
                  <a:lnTo>
                    <a:pt x="333528" y="117435"/>
                  </a:lnTo>
                  <a:lnTo>
                    <a:pt x="343864" y="166700"/>
                  </a:lnTo>
                  <a:lnTo>
                    <a:pt x="353815" y="216032"/>
                  </a:lnTo>
                  <a:lnTo>
                    <a:pt x="363360" y="265429"/>
                  </a:lnTo>
                  <a:lnTo>
                    <a:pt x="371701" y="319815"/>
                  </a:lnTo>
                  <a:lnTo>
                    <a:pt x="376692" y="374992"/>
                  </a:lnTo>
                  <a:lnTo>
                    <a:pt x="378807" y="430587"/>
                  </a:lnTo>
                  <a:lnTo>
                    <a:pt x="378519" y="486227"/>
                  </a:lnTo>
                  <a:lnTo>
                    <a:pt x="376302" y="541540"/>
                  </a:lnTo>
                  <a:lnTo>
                    <a:pt x="371670" y="596419"/>
                  </a:lnTo>
                  <a:lnTo>
                    <a:pt x="364347" y="651031"/>
                  </a:lnTo>
                  <a:lnTo>
                    <a:pt x="355229" y="705456"/>
                  </a:lnTo>
                  <a:lnTo>
                    <a:pt x="335192" y="814069"/>
                  </a:lnTo>
                  <a:lnTo>
                    <a:pt x="326126" y="865529"/>
                  </a:lnTo>
                  <a:lnTo>
                    <a:pt x="315198" y="928735"/>
                  </a:lnTo>
                  <a:lnTo>
                    <a:pt x="308291" y="968559"/>
                  </a:lnTo>
                  <a:lnTo>
                    <a:pt x="299124" y="1020025"/>
                  </a:lnTo>
                  <a:lnTo>
                    <a:pt x="289523" y="1071388"/>
                  </a:lnTo>
                  <a:lnTo>
                    <a:pt x="279288" y="1122597"/>
                  </a:lnTo>
                  <a:lnTo>
                    <a:pt x="268221" y="1173599"/>
                  </a:lnTo>
                  <a:lnTo>
                    <a:pt x="256121" y="1224342"/>
                  </a:lnTo>
                  <a:lnTo>
                    <a:pt x="243707" y="1273017"/>
                  </a:lnTo>
                  <a:lnTo>
                    <a:pt x="230942" y="1321601"/>
                  </a:lnTo>
                  <a:lnTo>
                    <a:pt x="217882" y="1370108"/>
                  </a:lnTo>
                  <a:lnTo>
                    <a:pt x="204582" y="1418553"/>
                  </a:lnTo>
                  <a:lnTo>
                    <a:pt x="191095" y="1466950"/>
                  </a:lnTo>
                  <a:lnTo>
                    <a:pt x="177478" y="1515311"/>
                  </a:lnTo>
                  <a:lnTo>
                    <a:pt x="136390" y="1660326"/>
                  </a:lnTo>
                  <a:lnTo>
                    <a:pt x="122797" y="1708687"/>
                  </a:lnTo>
                  <a:lnTo>
                    <a:pt x="109347" y="1757083"/>
                  </a:lnTo>
                  <a:lnTo>
                    <a:pt x="96096" y="1805527"/>
                  </a:lnTo>
                  <a:lnTo>
                    <a:pt x="83097" y="1854034"/>
                  </a:lnTo>
                  <a:lnTo>
                    <a:pt x="70427" y="1905589"/>
                  </a:lnTo>
                  <a:lnTo>
                    <a:pt x="59137" y="1957522"/>
                  </a:lnTo>
                  <a:lnTo>
                    <a:pt x="48521" y="2009641"/>
                  </a:lnTo>
                  <a:lnTo>
                    <a:pt x="37871" y="2061750"/>
                  </a:lnTo>
                  <a:lnTo>
                    <a:pt x="26479" y="2113658"/>
                  </a:lnTo>
                  <a:lnTo>
                    <a:pt x="13640" y="2165171"/>
                  </a:lnTo>
                  <a:lnTo>
                    <a:pt x="181" y="2217905"/>
                  </a:lnTo>
                  <a:lnTo>
                    <a:pt x="0" y="2218791"/>
                  </a:lnTo>
                  <a:lnTo>
                    <a:pt x="357622" y="2218791"/>
                  </a:lnTo>
                  <a:lnTo>
                    <a:pt x="360186" y="2198297"/>
                  </a:lnTo>
                  <a:lnTo>
                    <a:pt x="366783" y="2149601"/>
                  </a:lnTo>
                  <a:lnTo>
                    <a:pt x="368555" y="2137460"/>
                  </a:lnTo>
                  <a:lnTo>
                    <a:pt x="211036" y="2137460"/>
                  </a:lnTo>
                  <a:lnTo>
                    <a:pt x="191901" y="2137049"/>
                  </a:lnTo>
                  <a:lnTo>
                    <a:pt x="174484" y="2128848"/>
                  </a:lnTo>
                  <a:lnTo>
                    <a:pt x="161904" y="2115005"/>
                  </a:lnTo>
                  <a:lnTo>
                    <a:pt x="157277" y="2097671"/>
                  </a:lnTo>
                  <a:lnTo>
                    <a:pt x="160152" y="2080599"/>
                  </a:lnTo>
                  <a:lnTo>
                    <a:pt x="167952" y="2066767"/>
                  </a:lnTo>
                  <a:lnTo>
                    <a:pt x="180523" y="2057185"/>
                  </a:lnTo>
                  <a:lnTo>
                    <a:pt x="197229" y="2052987"/>
                  </a:lnTo>
                  <a:lnTo>
                    <a:pt x="197714" y="2052865"/>
                  </a:lnTo>
                  <a:lnTo>
                    <a:pt x="381400" y="2052865"/>
                  </a:lnTo>
                  <a:lnTo>
                    <a:pt x="389554" y="2003967"/>
                  </a:lnTo>
                  <a:lnTo>
                    <a:pt x="398135" y="1955586"/>
                  </a:lnTo>
                  <a:lnTo>
                    <a:pt x="407211" y="1907293"/>
                  </a:lnTo>
                  <a:lnTo>
                    <a:pt x="416781" y="1859093"/>
                  </a:lnTo>
                  <a:lnTo>
                    <a:pt x="426845" y="1810989"/>
                  </a:lnTo>
                  <a:lnTo>
                    <a:pt x="437402" y="1762985"/>
                  </a:lnTo>
                  <a:lnTo>
                    <a:pt x="440885" y="1747890"/>
                  </a:lnTo>
                  <a:lnTo>
                    <a:pt x="307250" y="1747890"/>
                  </a:lnTo>
                  <a:lnTo>
                    <a:pt x="290669" y="1742887"/>
                  </a:lnTo>
                  <a:lnTo>
                    <a:pt x="278197" y="1732877"/>
                  </a:lnTo>
                  <a:lnTo>
                    <a:pt x="269799" y="1718258"/>
                  </a:lnTo>
                  <a:lnTo>
                    <a:pt x="266769" y="1698177"/>
                  </a:lnTo>
                  <a:lnTo>
                    <a:pt x="272263" y="1681643"/>
                  </a:lnTo>
                  <a:lnTo>
                    <a:pt x="284616" y="1669068"/>
                  </a:lnTo>
                  <a:lnTo>
                    <a:pt x="302159" y="1660867"/>
                  </a:lnTo>
                  <a:lnTo>
                    <a:pt x="319950" y="1659507"/>
                  </a:lnTo>
                  <a:lnTo>
                    <a:pt x="461294" y="1659507"/>
                  </a:lnTo>
                  <a:lnTo>
                    <a:pt x="461366" y="1659076"/>
                  </a:lnTo>
                  <a:lnTo>
                    <a:pt x="463881" y="1651101"/>
                  </a:lnTo>
                  <a:lnTo>
                    <a:pt x="467386" y="1643519"/>
                  </a:lnTo>
                  <a:lnTo>
                    <a:pt x="491330" y="1596763"/>
                  </a:lnTo>
                  <a:lnTo>
                    <a:pt x="511128" y="1548708"/>
                  </a:lnTo>
                  <a:lnTo>
                    <a:pt x="527600" y="1499611"/>
                  </a:lnTo>
                  <a:lnTo>
                    <a:pt x="541563" y="1449732"/>
                  </a:lnTo>
                  <a:lnTo>
                    <a:pt x="553836" y="1399327"/>
                  </a:lnTo>
                  <a:lnTo>
                    <a:pt x="561445" y="1365503"/>
                  </a:lnTo>
                  <a:lnTo>
                    <a:pt x="402654" y="1365503"/>
                  </a:lnTo>
                  <a:lnTo>
                    <a:pt x="380593" y="1364180"/>
                  </a:lnTo>
                  <a:lnTo>
                    <a:pt x="359585" y="1353746"/>
                  </a:lnTo>
                  <a:lnTo>
                    <a:pt x="343297" y="1336792"/>
                  </a:lnTo>
                  <a:lnTo>
                    <a:pt x="335395" y="1315909"/>
                  </a:lnTo>
                  <a:lnTo>
                    <a:pt x="337630" y="1293102"/>
                  </a:lnTo>
                  <a:lnTo>
                    <a:pt x="348044" y="1272221"/>
                  </a:lnTo>
                  <a:lnTo>
                    <a:pt x="364631" y="1256113"/>
                  </a:lnTo>
                  <a:lnTo>
                    <a:pt x="385382" y="1247622"/>
                  </a:lnTo>
                  <a:lnTo>
                    <a:pt x="588673" y="1247622"/>
                  </a:lnTo>
                  <a:lnTo>
                    <a:pt x="602387" y="1197609"/>
                  </a:lnTo>
                  <a:lnTo>
                    <a:pt x="614225" y="1150896"/>
                  </a:lnTo>
                  <a:lnTo>
                    <a:pt x="623033" y="1103287"/>
                  </a:lnTo>
                  <a:lnTo>
                    <a:pt x="630036" y="1055142"/>
                  </a:lnTo>
                  <a:lnTo>
                    <a:pt x="634041" y="1025000"/>
                  </a:lnTo>
                  <a:lnTo>
                    <a:pt x="480762" y="1025000"/>
                  </a:lnTo>
                  <a:lnTo>
                    <a:pt x="460164" y="1018949"/>
                  </a:lnTo>
                  <a:lnTo>
                    <a:pt x="443326" y="1005615"/>
                  </a:lnTo>
                  <a:lnTo>
                    <a:pt x="432512" y="986167"/>
                  </a:lnTo>
                  <a:lnTo>
                    <a:pt x="432258" y="985240"/>
                  </a:lnTo>
                  <a:lnTo>
                    <a:pt x="431966" y="984351"/>
                  </a:lnTo>
                  <a:lnTo>
                    <a:pt x="431712" y="983411"/>
                  </a:lnTo>
                  <a:lnTo>
                    <a:pt x="431076" y="954153"/>
                  </a:lnTo>
                  <a:lnTo>
                    <a:pt x="439963" y="928359"/>
                  </a:lnTo>
                  <a:lnTo>
                    <a:pt x="456761" y="909105"/>
                  </a:lnTo>
                  <a:lnTo>
                    <a:pt x="479857" y="899464"/>
                  </a:lnTo>
                  <a:lnTo>
                    <a:pt x="654102" y="899464"/>
                  </a:lnTo>
                  <a:lnTo>
                    <a:pt x="662017" y="858786"/>
                  </a:lnTo>
                  <a:lnTo>
                    <a:pt x="672060" y="808898"/>
                  </a:lnTo>
                  <a:lnTo>
                    <a:pt x="681842" y="758985"/>
                  </a:lnTo>
                  <a:lnTo>
                    <a:pt x="690767" y="709000"/>
                  </a:lnTo>
                  <a:lnTo>
                    <a:pt x="694825" y="681798"/>
                  </a:lnTo>
                  <a:lnTo>
                    <a:pt x="560388" y="681798"/>
                  </a:lnTo>
                  <a:lnTo>
                    <a:pt x="539801" y="680215"/>
                  </a:lnTo>
                  <a:lnTo>
                    <a:pt x="522032" y="671162"/>
                  </a:lnTo>
                  <a:lnTo>
                    <a:pt x="508948" y="656099"/>
                  </a:lnTo>
                  <a:lnTo>
                    <a:pt x="502413" y="636485"/>
                  </a:lnTo>
                  <a:lnTo>
                    <a:pt x="502247" y="635101"/>
                  </a:lnTo>
                  <a:lnTo>
                    <a:pt x="504441" y="616266"/>
                  </a:lnTo>
                  <a:lnTo>
                    <a:pt x="512998" y="600012"/>
                  </a:lnTo>
                  <a:lnTo>
                    <a:pt x="526736" y="587818"/>
                  </a:lnTo>
                  <a:lnTo>
                    <a:pt x="544475" y="581164"/>
                  </a:lnTo>
                  <a:lnTo>
                    <a:pt x="705187" y="581164"/>
                  </a:lnTo>
                  <a:lnTo>
                    <a:pt x="706458" y="558159"/>
                  </a:lnTo>
                  <a:lnTo>
                    <a:pt x="706012" y="507428"/>
                  </a:lnTo>
                  <a:lnTo>
                    <a:pt x="701738" y="456395"/>
                  </a:lnTo>
                  <a:lnTo>
                    <a:pt x="693040" y="405015"/>
                  </a:lnTo>
                  <a:lnTo>
                    <a:pt x="692519" y="399414"/>
                  </a:lnTo>
                  <a:lnTo>
                    <a:pt x="692506" y="393813"/>
                  </a:lnTo>
                  <a:lnTo>
                    <a:pt x="693027" y="388213"/>
                  </a:lnTo>
                  <a:lnTo>
                    <a:pt x="691924" y="349224"/>
                  </a:lnTo>
                  <a:lnTo>
                    <a:pt x="570485" y="349224"/>
                  </a:lnTo>
                  <a:lnTo>
                    <a:pt x="547002" y="348559"/>
                  </a:lnTo>
                  <a:lnTo>
                    <a:pt x="524555" y="339994"/>
                  </a:lnTo>
                  <a:lnTo>
                    <a:pt x="506909" y="325671"/>
                  </a:lnTo>
                  <a:lnTo>
                    <a:pt x="497828" y="307733"/>
                  </a:lnTo>
                  <a:lnTo>
                    <a:pt x="499044" y="283948"/>
                  </a:lnTo>
                  <a:lnTo>
                    <a:pt x="509847" y="261405"/>
                  </a:lnTo>
                  <a:lnTo>
                    <a:pt x="527762" y="243541"/>
                  </a:lnTo>
                  <a:lnTo>
                    <a:pt x="550317" y="233793"/>
                  </a:lnTo>
                  <a:lnTo>
                    <a:pt x="571841" y="232645"/>
                  </a:lnTo>
                  <a:lnTo>
                    <a:pt x="684367" y="232645"/>
                  </a:lnTo>
                  <a:lnTo>
                    <a:pt x="684179" y="230393"/>
                  </a:lnTo>
                  <a:lnTo>
                    <a:pt x="678559" y="178194"/>
                  </a:lnTo>
                  <a:lnTo>
                    <a:pt x="671803" y="126155"/>
                  </a:lnTo>
                  <a:lnTo>
                    <a:pt x="664031" y="74247"/>
                  </a:lnTo>
                  <a:lnTo>
                    <a:pt x="656489" y="29184"/>
                  </a:lnTo>
                  <a:lnTo>
                    <a:pt x="510045" y="29184"/>
                  </a:lnTo>
                  <a:lnTo>
                    <a:pt x="486162" y="25154"/>
                  </a:lnTo>
                  <a:lnTo>
                    <a:pt x="463014" y="9716"/>
                  </a:lnTo>
                  <a:lnTo>
                    <a:pt x="455325" y="0"/>
                  </a:lnTo>
                  <a:close/>
                </a:path>
                <a:path w="706755" h="2219325">
                  <a:moveTo>
                    <a:pt x="381400" y="2052865"/>
                  </a:moveTo>
                  <a:lnTo>
                    <a:pt x="197714" y="2052865"/>
                  </a:lnTo>
                  <a:lnTo>
                    <a:pt x="197229" y="2052987"/>
                  </a:lnTo>
                  <a:lnTo>
                    <a:pt x="214778" y="2055175"/>
                  </a:lnTo>
                  <a:lnTo>
                    <a:pt x="227491" y="2063759"/>
                  </a:lnTo>
                  <a:lnTo>
                    <a:pt x="235996" y="2077557"/>
                  </a:lnTo>
                  <a:lnTo>
                    <a:pt x="240983" y="2095397"/>
                  </a:lnTo>
                  <a:lnTo>
                    <a:pt x="240065" y="2110121"/>
                  </a:lnTo>
                  <a:lnTo>
                    <a:pt x="235049" y="2122420"/>
                  </a:lnTo>
                  <a:lnTo>
                    <a:pt x="225513" y="2131723"/>
                  </a:lnTo>
                  <a:lnTo>
                    <a:pt x="211036" y="2137460"/>
                  </a:lnTo>
                  <a:lnTo>
                    <a:pt x="368555" y="2137460"/>
                  </a:lnTo>
                  <a:lnTo>
                    <a:pt x="373877" y="2100978"/>
                  </a:lnTo>
                  <a:lnTo>
                    <a:pt x="381400" y="2052865"/>
                  </a:lnTo>
                  <a:close/>
                </a:path>
                <a:path w="706755" h="2219325">
                  <a:moveTo>
                    <a:pt x="197714" y="2052865"/>
                  </a:moveTo>
                  <a:lnTo>
                    <a:pt x="197168" y="2052979"/>
                  </a:lnTo>
                  <a:lnTo>
                    <a:pt x="197714" y="2052865"/>
                  </a:lnTo>
                  <a:close/>
                </a:path>
                <a:path w="706755" h="2219325">
                  <a:moveTo>
                    <a:pt x="461294" y="1659507"/>
                  </a:moveTo>
                  <a:lnTo>
                    <a:pt x="319950" y="1659507"/>
                  </a:lnTo>
                  <a:lnTo>
                    <a:pt x="334157" y="1665964"/>
                  </a:lnTo>
                  <a:lnTo>
                    <a:pt x="344639" y="1678324"/>
                  </a:lnTo>
                  <a:lnTo>
                    <a:pt x="351257" y="1694674"/>
                  </a:lnTo>
                  <a:lnTo>
                    <a:pt x="350343" y="1694877"/>
                  </a:lnTo>
                  <a:lnTo>
                    <a:pt x="352154" y="1710407"/>
                  </a:lnTo>
                  <a:lnTo>
                    <a:pt x="348662" y="1725215"/>
                  </a:lnTo>
                  <a:lnTo>
                    <a:pt x="340418" y="1738008"/>
                  </a:lnTo>
                  <a:lnTo>
                    <a:pt x="327978" y="1747494"/>
                  </a:lnTo>
                  <a:lnTo>
                    <a:pt x="307250" y="1747890"/>
                  </a:lnTo>
                  <a:lnTo>
                    <a:pt x="440885" y="1747890"/>
                  </a:lnTo>
                  <a:lnTo>
                    <a:pt x="448452" y="1715085"/>
                  </a:lnTo>
                  <a:lnTo>
                    <a:pt x="459995" y="1667293"/>
                  </a:lnTo>
                  <a:lnTo>
                    <a:pt x="461294" y="1659507"/>
                  </a:lnTo>
                  <a:close/>
                </a:path>
                <a:path w="706755" h="2219325">
                  <a:moveTo>
                    <a:pt x="588673" y="1247622"/>
                  </a:moveTo>
                  <a:lnTo>
                    <a:pt x="385382" y="1247622"/>
                  </a:lnTo>
                  <a:lnTo>
                    <a:pt x="406790" y="1248853"/>
                  </a:lnTo>
                  <a:lnTo>
                    <a:pt x="425570" y="1257666"/>
                  </a:lnTo>
                  <a:lnTo>
                    <a:pt x="439851" y="1272705"/>
                  </a:lnTo>
                  <a:lnTo>
                    <a:pt x="447764" y="1292618"/>
                  </a:lnTo>
                  <a:lnTo>
                    <a:pt x="446850" y="1292821"/>
                  </a:lnTo>
                  <a:lnTo>
                    <a:pt x="446001" y="1315961"/>
                  </a:lnTo>
                  <a:lnTo>
                    <a:pt x="436825" y="1338344"/>
                  </a:lnTo>
                  <a:lnTo>
                    <a:pt x="421613" y="1356136"/>
                  </a:lnTo>
                  <a:lnTo>
                    <a:pt x="402654" y="1365503"/>
                  </a:lnTo>
                  <a:lnTo>
                    <a:pt x="561445" y="1365503"/>
                  </a:lnTo>
                  <a:lnTo>
                    <a:pt x="576583" y="1297971"/>
                  </a:lnTo>
                  <a:lnTo>
                    <a:pt x="588673" y="1247622"/>
                  </a:lnTo>
                  <a:close/>
                </a:path>
                <a:path w="706755" h="2219325">
                  <a:moveTo>
                    <a:pt x="654102" y="899464"/>
                  </a:moveTo>
                  <a:lnTo>
                    <a:pt x="479857" y="899464"/>
                  </a:lnTo>
                  <a:lnTo>
                    <a:pt x="501584" y="901404"/>
                  </a:lnTo>
                  <a:lnTo>
                    <a:pt x="521251" y="911729"/>
                  </a:lnTo>
                  <a:lnTo>
                    <a:pt x="536659" y="928735"/>
                  </a:lnTo>
                  <a:lnTo>
                    <a:pt x="545605" y="950721"/>
                  </a:lnTo>
                  <a:lnTo>
                    <a:pt x="545730" y="973808"/>
                  </a:lnTo>
                  <a:lnTo>
                    <a:pt x="537880" y="994777"/>
                  </a:lnTo>
                  <a:lnTo>
                    <a:pt x="523206" y="1011689"/>
                  </a:lnTo>
                  <a:lnTo>
                    <a:pt x="502857" y="1022603"/>
                  </a:lnTo>
                  <a:lnTo>
                    <a:pt x="480762" y="1025000"/>
                  </a:lnTo>
                  <a:lnTo>
                    <a:pt x="634041" y="1025000"/>
                  </a:lnTo>
                  <a:lnTo>
                    <a:pt x="636457" y="1006817"/>
                  </a:lnTo>
                  <a:lnTo>
                    <a:pt x="643522" y="958671"/>
                  </a:lnTo>
                  <a:lnTo>
                    <a:pt x="652306" y="908695"/>
                  </a:lnTo>
                  <a:lnTo>
                    <a:pt x="654102" y="899464"/>
                  </a:lnTo>
                  <a:close/>
                </a:path>
                <a:path w="706755" h="2219325">
                  <a:moveTo>
                    <a:pt x="705187" y="581164"/>
                  </a:moveTo>
                  <a:lnTo>
                    <a:pt x="544475" y="581164"/>
                  </a:lnTo>
                  <a:lnTo>
                    <a:pt x="564029" y="582240"/>
                  </a:lnTo>
                  <a:lnTo>
                    <a:pt x="581070" y="590432"/>
                  </a:lnTo>
                  <a:lnTo>
                    <a:pt x="600736" y="624826"/>
                  </a:lnTo>
                  <a:lnTo>
                    <a:pt x="600965" y="628865"/>
                  </a:lnTo>
                  <a:lnTo>
                    <a:pt x="599718" y="648739"/>
                  </a:lnTo>
                  <a:lnTo>
                    <a:pt x="592897" y="664652"/>
                  </a:lnTo>
                  <a:lnTo>
                    <a:pt x="579966" y="675905"/>
                  </a:lnTo>
                  <a:lnTo>
                    <a:pt x="560388" y="681798"/>
                  </a:lnTo>
                  <a:lnTo>
                    <a:pt x="694825" y="681798"/>
                  </a:lnTo>
                  <a:lnTo>
                    <a:pt x="698241" y="658899"/>
                  </a:lnTo>
                  <a:lnTo>
                    <a:pt x="703669" y="608633"/>
                  </a:lnTo>
                  <a:lnTo>
                    <a:pt x="705187" y="581164"/>
                  </a:lnTo>
                  <a:close/>
                </a:path>
                <a:path w="706755" h="2219325">
                  <a:moveTo>
                    <a:pt x="684367" y="232645"/>
                  </a:moveTo>
                  <a:lnTo>
                    <a:pt x="571841" y="232645"/>
                  </a:lnTo>
                  <a:lnTo>
                    <a:pt x="591444" y="239602"/>
                  </a:lnTo>
                  <a:lnTo>
                    <a:pt x="606997" y="253405"/>
                  </a:lnTo>
                  <a:lnTo>
                    <a:pt x="616370" y="272795"/>
                  </a:lnTo>
                  <a:lnTo>
                    <a:pt x="617017" y="275271"/>
                  </a:lnTo>
                  <a:lnTo>
                    <a:pt x="617487" y="277824"/>
                  </a:lnTo>
                  <a:lnTo>
                    <a:pt x="617754" y="280339"/>
                  </a:lnTo>
                  <a:lnTo>
                    <a:pt x="616776" y="280834"/>
                  </a:lnTo>
                  <a:lnTo>
                    <a:pt x="616253" y="303893"/>
                  </a:lnTo>
                  <a:lnTo>
                    <a:pt x="607427" y="324373"/>
                  </a:lnTo>
                  <a:lnTo>
                    <a:pt x="591703" y="340181"/>
                  </a:lnTo>
                  <a:lnTo>
                    <a:pt x="570485" y="349224"/>
                  </a:lnTo>
                  <a:lnTo>
                    <a:pt x="691924" y="349224"/>
                  </a:lnTo>
                  <a:lnTo>
                    <a:pt x="691533" y="335375"/>
                  </a:lnTo>
                  <a:lnTo>
                    <a:pt x="688544" y="282778"/>
                  </a:lnTo>
                  <a:lnTo>
                    <a:pt x="684367" y="232645"/>
                  </a:lnTo>
                  <a:close/>
                </a:path>
                <a:path w="706755" h="2219325">
                  <a:moveTo>
                    <a:pt x="651262" y="0"/>
                  </a:moveTo>
                  <a:lnTo>
                    <a:pt x="549564" y="0"/>
                  </a:lnTo>
                  <a:lnTo>
                    <a:pt x="548448" y="2514"/>
                  </a:lnTo>
                  <a:lnTo>
                    <a:pt x="531401" y="20436"/>
                  </a:lnTo>
                  <a:lnTo>
                    <a:pt x="510045" y="29184"/>
                  </a:lnTo>
                  <a:lnTo>
                    <a:pt x="656489" y="29184"/>
                  </a:lnTo>
                  <a:lnTo>
                    <a:pt x="655361" y="22446"/>
                  </a:lnTo>
                  <a:lnTo>
                    <a:pt x="651262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901345" y="2248966"/>
              <a:ext cx="219073" cy="23407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130142" y="2189720"/>
              <a:ext cx="201569" cy="21710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3447858" y="2158999"/>
              <a:ext cx="252183" cy="19543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3173654" y="2550142"/>
              <a:ext cx="235381" cy="24883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935671" y="2670996"/>
              <a:ext cx="195602" cy="22017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516126" y="2458272"/>
              <a:ext cx="259715" cy="262890"/>
            </a:xfrm>
            <a:custGeom>
              <a:avLst/>
              <a:gdLst/>
              <a:ahLst/>
              <a:cxnLst/>
              <a:rect l="l" t="t" r="r" b="b"/>
              <a:pathLst>
                <a:path w="259715" h="262889">
                  <a:moveTo>
                    <a:pt x="112661" y="0"/>
                  </a:moveTo>
                  <a:lnTo>
                    <a:pt x="74457" y="12416"/>
                  </a:lnTo>
                  <a:lnTo>
                    <a:pt x="41768" y="37005"/>
                  </a:lnTo>
                  <a:lnTo>
                    <a:pt x="16915" y="70615"/>
                  </a:lnTo>
                  <a:lnTo>
                    <a:pt x="2219" y="110096"/>
                  </a:lnTo>
                  <a:lnTo>
                    <a:pt x="0" y="152298"/>
                  </a:lnTo>
                  <a:lnTo>
                    <a:pt x="16321" y="198516"/>
                  </a:lnTo>
                  <a:lnTo>
                    <a:pt x="49944" y="235769"/>
                  </a:lnTo>
                  <a:lnTo>
                    <a:pt x="94256" y="258915"/>
                  </a:lnTo>
                  <a:lnTo>
                    <a:pt x="142646" y="262813"/>
                  </a:lnTo>
                  <a:lnTo>
                    <a:pt x="189083" y="243721"/>
                  </a:lnTo>
                  <a:lnTo>
                    <a:pt x="227971" y="206686"/>
                  </a:lnTo>
                  <a:lnTo>
                    <a:pt x="253324" y="159640"/>
                  </a:lnTo>
                  <a:lnTo>
                    <a:pt x="259156" y="110515"/>
                  </a:lnTo>
                  <a:lnTo>
                    <a:pt x="241724" y="66685"/>
                  </a:lnTo>
                  <a:lnTo>
                    <a:pt x="206159" y="29611"/>
                  </a:lnTo>
                  <a:lnTo>
                    <a:pt x="160468" y="5361"/>
                  </a:lnTo>
                  <a:lnTo>
                    <a:pt x="112661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3140928" y="3904519"/>
              <a:ext cx="218147" cy="22995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136621" y="2923477"/>
              <a:ext cx="168694" cy="16955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3566610" y="3922079"/>
              <a:ext cx="241300" cy="258445"/>
            </a:xfrm>
            <a:custGeom>
              <a:avLst/>
              <a:gdLst/>
              <a:ahLst/>
              <a:cxnLst/>
              <a:rect l="l" t="t" r="r" b="b"/>
              <a:pathLst>
                <a:path w="241300" h="258445">
                  <a:moveTo>
                    <a:pt x="100939" y="0"/>
                  </a:moveTo>
                  <a:lnTo>
                    <a:pt x="53365" y="12959"/>
                  </a:lnTo>
                  <a:lnTo>
                    <a:pt x="22251" y="39446"/>
                  </a:lnTo>
                  <a:lnTo>
                    <a:pt x="5247" y="78163"/>
                  </a:lnTo>
                  <a:lnTo>
                    <a:pt x="0" y="127812"/>
                  </a:lnTo>
                  <a:lnTo>
                    <a:pt x="7163" y="170749"/>
                  </a:lnTo>
                  <a:lnTo>
                    <a:pt x="27280" y="207802"/>
                  </a:lnTo>
                  <a:lnTo>
                    <a:pt x="57218" y="236438"/>
                  </a:lnTo>
                  <a:lnTo>
                    <a:pt x="93843" y="254121"/>
                  </a:lnTo>
                  <a:lnTo>
                    <a:pt x="134023" y="258318"/>
                  </a:lnTo>
                  <a:lnTo>
                    <a:pt x="177928" y="244411"/>
                  </a:lnTo>
                  <a:lnTo>
                    <a:pt x="213106" y="213863"/>
                  </a:lnTo>
                  <a:lnTo>
                    <a:pt x="235539" y="171601"/>
                  </a:lnTo>
                  <a:lnTo>
                    <a:pt x="241211" y="122555"/>
                  </a:lnTo>
                  <a:lnTo>
                    <a:pt x="227130" y="72360"/>
                  </a:lnTo>
                  <a:lnTo>
                    <a:pt x="196126" y="32650"/>
                  </a:lnTo>
                  <a:lnTo>
                    <a:pt x="152596" y="7253"/>
                  </a:lnTo>
                  <a:lnTo>
                    <a:pt x="100939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120681" y="4280202"/>
              <a:ext cx="207468" cy="9758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3668914" y="3487834"/>
              <a:ext cx="262890" cy="259715"/>
            </a:xfrm>
            <a:custGeom>
              <a:avLst/>
              <a:gdLst/>
              <a:ahLst/>
              <a:cxnLst/>
              <a:rect l="l" t="t" r="r" b="b"/>
              <a:pathLst>
                <a:path w="262890" h="259714">
                  <a:moveTo>
                    <a:pt x="134792" y="0"/>
                  </a:moveTo>
                  <a:lnTo>
                    <a:pt x="95377" y="8304"/>
                  </a:lnTo>
                  <a:lnTo>
                    <a:pt x="46865" y="35634"/>
                  </a:lnTo>
                  <a:lnTo>
                    <a:pt x="14928" y="70397"/>
                  </a:lnTo>
                  <a:lnTo>
                    <a:pt x="0" y="111795"/>
                  </a:lnTo>
                  <a:lnTo>
                    <a:pt x="2515" y="159028"/>
                  </a:lnTo>
                  <a:lnTo>
                    <a:pt x="23484" y="203382"/>
                  </a:lnTo>
                  <a:lnTo>
                    <a:pt x="58751" y="237526"/>
                  </a:lnTo>
                  <a:lnTo>
                    <a:pt x="103001" y="258234"/>
                  </a:lnTo>
                  <a:lnTo>
                    <a:pt x="127395" y="259611"/>
                  </a:lnTo>
                  <a:lnTo>
                    <a:pt x="151727" y="254709"/>
                  </a:lnTo>
                  <a:lnTo>
                    <a:pt x="188690" y="248613"/>
                  </a:lnTo>
                  <a:lnTo>
                    <a:pt x="217888" y="232534"/>
                  </a:lnTo>
                  <a:lnTo>
                    <a:pt x="239913" y="207327"/>
                  </a:lnTo>
                  <a:lnTo>
                    <a:pt x="255359" y="173848"/>
                  </a:lnTo>
                  <a:lnTo>
                    <a:pt x="262555" y="140851"/>
                  </a:lnTo>
                  <a:lnTo>
                    <a:pt x="260314" y="107770"/>
                  </a:lnTo>
                  <a:lnTo>
                    <a:pt x="249046" y="76576"/>
                  </a:lnTo>
                  <a:lnTo>
                    <a:pt x="229159" y="49236"/>
                  </a:lnTo>
                  <a:lnTo>
                    <a:pt x="201282" y="24058"/>
                  </a:lnTo>
                  <a:lnTo>
                    <a:pt x="169960" y="6448"/>
                  </a:lnTo>
                  <a:lnTo>
                    <a:pt x="134792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782307" y="4287857"/>
              <a:ext cx="250010" cy="8993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2856313" y="3917102"/>
              <a:ext cx="235432" cy="23329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027604" y="3232694"/>
              <a:ext cx="215252" cy="20928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3434618" y="2863824"/>
              <a:ext cx="613410" cy="447675"/>
            </a:xfrm>
            <a:custGeom>
              <a:avLst/>
              <a:gdLst/>
              <a:ahLst/>
              <a:cxnLst/>
              <a:rect l="l" t="t" r="r" b="b"/>
              <a:pathLst>
                <a:path w="613409" h="447675">
                  <a:moveTo>
                    <a:pt x="263550" y="117208"/>
                  </a:moveTo>
                  <a:lnTo>
                    <a:pt x="246151" y="68757"/>
                  </a:lnTo>
                  <a:lnTo>
                    <a:pt x="213055" y="30099"/>
                  </a:lnTo>
                  <a:lnTo>
                    <a:pt x="169710" y="5702"/>
                  </a:lnTo>
                  <a:lnTo>
                    <a:pt x="121513" y="0"/>
                  </a:lnTo>
                  <a:lnTo>
                    <a:pt x="84709" y="13144"/>
                  </a:lnTo>
                  <a:lnTo>
                    <a:pt x="49999" y="41224"/>
                  </a:lnTo>
                  <a:lnTo>
                    <a:pt x="21539" y="78790"/>
                  </a:lnTo>
                  <a:lnTo>
                    <a:pt x="3479" y="120421"/>
                  </a:lnTo>
                  <a:lnTo>
                    <a:pt x="0" y="160642"/>
                  </a:lnTo>
                  <a:lnTo>
                    <a:pt x="17221" y="208788"/>
                  </a:lnTo>
                  <a:lnTo>
                    <a:pt x="50647" y="246316"/>
                  </a:lnTo>
                  <a:lnTo>
                    <a:pt x="94538" y="268808"/>
                  </a:lnTo>
                  <a:lnTo>
                    <a:pt x="143167" y="271792"/>
                  </a:lnTo>
                  <a:lnTo>
                    <a:pt x="187185" y="257746"/>
                  </a:lnTo>
                  <a:lnTo>
                    <a:pt x="222973" y="233032"/>
                  </a:lnTo>
                  <a:lnTo>
                    <a:pt x="248793" y="199885"/>
                  </a:lnTo>
                  <a:lnTo>
                    <a:pt x="262902" y="160540"/>
                  </a:lnTo>
                  <a:lnTo>
                    <a:pt x="263550" y="117208"/>
                  </a:lnTo>
                  <a:close/>
                </a:path>
                <a:path w="613409" h="447675">
                  <a:moveTo>
                    <a:pt x="612952" y="312115"/>
                  </a:moveTo>
                  <a:lnTo>
                    <a:pt x="595947" y="255435"/>
                  </a:lnTo>
                  <a:lnTo>
                    <a:pt x="560717" y="214985"/>
                  </a:lnTo>
                  <a:lnTo>
                    <a:pt x="508495" y="192176"/>
                  </a:lnTo>
                  <a:lnTo>
                    <a:pt x="480783" y="185356"/>
                  </a:lnTo>
                  <a:lnTo>
                    <a:pt x="452780" y="186220"/>
                  </a:lnTo>
                  <a:lnTo>
                    <a:pt x="424599" y="199390"/>
                  </a:lnTo>
                  <a:lnTo>
                    <a:pt x="387159" y="225259"/>
                  </a:lnTo>
                  <a:lnTo>
                    <a:pt x="363232" y="253796"/>
                  </a:lnTo>
                  <a:lnTo>
                    <a:pt x="351790" y="286740"/>
                  </a:lnTo>
                  <a:lnTo>
                    <a:pt x="351815" y="325818"/>
                  </a:lnTo>
                  <a:lnTo>
                    <a:pt x="363321" y="365328"/>
                  </a:lnTo>
                  <a:lnTo>
                    <a:pt x="386689" y="397954"/>
                  </a:lnTo>
                  <a:lnTo>
                    <a:pt x="421398" y="422998"/>
                  </a:lnTo>
                  <a:lnTo>
                    <a:pt x="466940" y="439775"/>
                  </a:lnTo>
                  <a:lnTo>
                    <a:pt x="502259" y="447154"/>
                  </a:lnTo>
                  <a:lnTo>
                    <a:pt x="532561" y="440334"/>
                  </a:lnTo>
                  <a:lnTo>
                    <a:pt x="582218" y="398272"/>
                  </a:lnTo>
                  <a:lnTo>
                    <a:pt x="610425" y="342468"/>
                  </a:lnTo>
                  <a:lnTo>
                    <a:pt x="612952" y="312115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922267" y="3578979"/>
              <a:ext cx="248026" cy="2126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286950" y="3616478"/>
              <a:ext cx="197561" cy="19013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3330966" y="3237270"/>
              <a:ext cx="244475" cy="259079"/>
            </a:xfrm>
            <a:custGeom>
              <a:avLst/>
              <a:gdLst/>
              <a:ahLst/>
              <a:cxnLst/>
              <a:rect l="l" t="t" r="r" b="b"/>
              <a:pathLst>
                <a:path w="244475" h="259079">
                  <a:moveTo>
                    <a:pt x="116217" y="0"/>
                  </a:moveTo>
                  <a:lnTo>
                    <a:pt x="72715" y="10580"/>
                  </a:lnTo>
                  <a:lnTo>
                    <a:pt x="38204" y="32614"/>
                  </a:lnTo>
                  <a:lnTo>
                    <a:pt x="13822" y="64615"/>
                  </a:lnTo>
                  <a:lnTo>
                    <a:pt x="707" y="105098"/>
                  </a:lnTo>
                  <a:lnTo>
                    <a:pt x="0" y="152577"/>
                  </a:lnTo>
                  <a:lnTo>
                    <a:pt x="14199" y="197759"/>
                  </a:lnTo>
                  <a:lnTo>
                    <a:pt x="42637" y="232854"/>
                  </a:lnTo>
                  <a:lnTo>
                    <a:pt x="81185" y="254376"/>
                  </a:lnTo>
                  <a:lnTo>
                    <a:pt x="125717" y="258838"/>
                  </a:lnTo>
                  <a:lnTo>
                    <a:pt x="162430" y="245773"/>
                  </a:lnTo>
                  <a:lnTo>
                    <a:pt x="196320" y="218219"/>
                  </a:lnTo>
                  <a:lnTo>
                    <a:pt x="223721" y="180996"/>
                  </a:lnTo>
                  <a:lnTo>
                    <a:pt x="240969" y="138925"/>
                  </a:lnTo>
                  <a:lnTo>
                    <a:pt x="244398" y="96824"/>
                  </a:lnTo>
                  <a:lnTo>
                    <a:pt x="229944" y="58005"/>
                  </a:lnTo>
                  <a:lnTo>
                    <a:pt x="199886" y="26004"/>
                  </a:lnTo>
                  <a:lnTo>
                    <a:pt x="160040" y="5207"/>
                  </a:lnTo>
                  <a:lnTo>
                    <a:pt x="11621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500518" y="2359992"/>
            <a:ext cx="10067290" cy="180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Managing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kidney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disease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may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require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dialysis, which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involves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artificially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filtering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blood.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This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of</a:t>
            </a:r>
            <a:r>
              <a:rPr sz="2000" spc="-5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en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equi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es the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pa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tient being admi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ed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[2]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-89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 hospi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al, although in some ci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cum</a:t>
            </a:r>
            <a:r>
              <a:rPr sz="2000" spc="-40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</a:t>
            </a:r>
            <a:r>
              <a:rPr sz="2000" spc="-45" dirty="0">
                <a:solidFill>
                  <a:srgbClr val="FFFFFF"/>
                </a:solidFill>
                <a:latin typeface="Source Sans Pro"/>
                <a:cs typeface="Source Sans Pro"/>
              </a:rPr>
              <a:t>c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es  the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treatment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can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performed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at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home. If kidney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disease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is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left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untreated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 kidney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transplant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may be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required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[2]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 Kidney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disease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impacts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patient’s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quality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life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as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well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as those who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care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them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[12-14]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. </a:t>
            </a:r>
            <a:r>
              <a:rPr sz="2000" spc="-20" dirty="0">
                <a:solidFill>
                  <a:srgbClr val="FFFFFF"/>
                </a:solidFill>
                <a:latin typeface="Source Sans Pro"/>
                <a:cs typeface="Source Sans Pro"/>
              </a:rPr>
              <a:t>Treatments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can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be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expensive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and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require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frequent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travel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medical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facilities</a:t>
            </a:r>
            <a:r>
              <a:rPr sz="2000" spc="-17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[15]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sp>
        <p:nvSpPr>
          <p:cNvPr id="56" name="object 5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8782" y="2159914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24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408"/>
                </a:lnTo>
                <a:lnTo>
                  <a:pt x="100482" y="465696"/>
                </a:lnTo>
                <a:lnTo>
                  <a:pt x="101269" y="456996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62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88" y="591223"/>
                </a:lnTo>
                <a:lnTo>
                  <a:pt x="132143" y="587222"/>
                </a:lnTo>
                <a:lnTo>
                  <a:pt x="132003" y="582637"/>
                </a:lnTo>
                <a:lnTo>
                  <a:pt x="131076" y="578205"/>
                </a:lnTo>
                <a:lnTo>
                  <a:pt x="128587" y="568439"/>
                </a:lnTo>
                <a:lnTo>
                  <a:pt x="125336" y="558965"/>
                </a:lnTo>
                <a:lnTo>
                  <a:pt x="124498" y="557034"/>
                </a:lnTo>
                <a:lnTo>
                  <a:pt x="121348" y="549770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53"/>
                </a:lnTo>
                <a:lnTo>
                  <a:pt x="101815" y="607136"/>
                </a:lnTo>
                <a:lnTo>
                  <a:pt x="99326" y="603478"/>
                </a:lnTo>
                <a:lnTo>
                  <a:pt x="99161" y="596303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34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93"/>
                </a:lnTo>
                <a:lnTo>
                  <a:pt x="113271" y="534936"/>
                </a:lnTo>
                <a:lnTo>
                  <a:pt x="107594" y="535508"/>
                </a:lnTo>
                <a:lnTo>
                  <a:pt x="90081" y="575208"/>
                </a:lnTo>
                <a:lnTo>
                  <a:pt x="86398" y="593420"/>
                </a:lnTo>
                <a:lnTo>
                  <a:pt x="87236" y="600290"/>
                </a:lnTo>
                <a:lnTo>
                  <a:pt x="89598" y="606806"/>
                </a:lnTo>
                <a:lnTo>
                  <a:pt x="93472" y="612902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54"/>
                </a:lnTo>
                <a:lnTo>
                  <a:pt x="128244" y="609053"/>
                </a:lnTo>
                <a:lnTo>
                  <a:pt x="129463" y="607491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25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71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49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77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13"/>
                </a:moveTo>
                <a:lnTo>
                  <a:pt x="310159" y="276034"/>
                </a:lnTo>
                <a:lnTo>
                  <a:pt x="300482" y="276250"/>
                </a:lnTo>
                <a:lnTo>
                  <a:pt x="295452" y="280911"/>
                </a:lnTo>
                <a:lnTo>
                  <a:pt x="295706" y="292252"/>
                </a:lnTo>
                <a:lnTo>
                  <a:pt x="300126" y="297815"/>
                </a:lnTo>
                <a:lnTo>
                  <a:pt x="305993" y="297802"/>
                </a:lnTo>
                <a:lnTo>
                  <a:pt x="311518" y="297789"/>
                </a:lnTo>
                <a:lnTo>
                  <a:pt x="315353" y="294284"/>
                </a:lnTo>
                <a:lnTo>
                  <a:pt x="315633" y="282613"/>
                </a:lnTo>
                <a:close/>
              </a:path>
              <a:path w="520064" h="742950">
                <a:moveTo>
                  <a:pt x="328904" y="575843"/>
                </a:moveTo>
                <a:lnTo>
                  <a:pt x="328764" y="570014"/>
                </a:lnTo>
                <a:lnTo>
                  <a:pt x="328587" y="562775"/>
                </a:lnTo>
                <a:lnTo>
                  <a:pt x="324281" y="556145"/>
                </a:lnTo>
                <a:lnTo>
                  <a:pt x="314883" y="556463"/>
                </a:lnTo>
                <a:lnTo>
                  <a:pt x="310286" y="562483"/>
                </a:lnTo>
                <a:lnTo>
                  <a:pt x="310642" y="575564"/>
                </a:lnTo>
                <a:lnTo>
                  <a:pt x="314083" y="579843"/>
                </a:lnTo>
                <a:lnTo>
                  <a:pt x="325132" y="579818"/>
                </a:lnTo>
                <a:lnTo>
                  <a:pt x="328904" y="575843"/>
                </a:lnTo>
                <a:close/>
              </a:path>
              <a:path w="520064" h="742950">
                <a:moveTo>
                  <a:pt x="337921" y="500570"/>
                </a:moveTo>
                <a:lnTo>
                  <a:pt x="333006" y="495719"/>
                </a:lnTo>
                <a:lnTo>
                  <a:pt x="321081" y="495757"/>
                </a:lnTo>
                <a:lnTo>
                  <a:pt x="318185" y="498792"/>
                </a:lnTo>
                <a:lnTo>
                  <a:pt x="318782" y="512152"/>
                </a:lnTo>
                <a:lnTo>
                  <a:pt x="321487" y="514997"/>
                </a:lnTo>
                <a:lnTo>
                  <a:pt x="327596" y="514870"/>
                </a:lnTo>
                <a:lnTo>
                  <a:pt x="333870" y="514731"/>
                </a:lnTo>
                <a:lnTo>
                  <a:pt x="337642" y="511390"/>
                </a:lnTo>
                <a:lnTo>
                  <a:pt x="337921" y="500570"/>
                </a:lnTo>
                <a:close/>
              </a:path>
              <a:path w="520064" h="742950">
                <a:moveTo>
                  <a:pt x="338645" y="365213"/>
                </a:moveTo>
                <a:lnTo>
                  <a:pt x="336334" y="361061"/>
                </a:lnTo>
                <a:lnTo>
                  <a:pt x="331685" y="354672"/>
                </a:lnTo>
                <a:lnTo>
                  <a:pt x="328752" y="353034"/>
                </a:lnTo>
                <a:lnTo>
                  <a:pt x="320014" y="355142"/>
                </a:lnTo>
                <a:lnTo>
                  <a:pt x="317792" y="358292"/>
                </a:lnTo>
                <a:lnTo>
                  <a:pt x="319112" y="369239"/>
                </a:lnTo>
                <a:lnTo>
                  <a:pt x="322961" y="373126"/>
                </a:lnTo>
                <a:lnTo>
                  <a:pt x="330187" y="373291"/>
                </a:lnTo>
                <a:lnTo>
                  <a:pt x="331254" y="372605"/>
                </a:lnTo>
                <a:lnTo>
                  <a:pt x="334518" y="371551"/>
                </a:lnTo>
                <a:lnTo>
                  <a:pt x="338645" y="365213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62070" y="2153611"/>
            <a:ext cx="13005148" cy="2508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08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 dirty="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In 2020, </a:t>
            </a:r>
            <a:r>
              <a:rPr sz="2000" spc="-5" dirty="0">
                <a:latin typeface="Source Sans Pro"/>
                <a:cs typeface="Source Sans Pro"/>
              </a:rPr>
              <a:t>there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110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deaths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due</a:t>
            </a:r>
            <a:r>
              <a:rPr sz="2800" b="1" spc="-10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to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diseases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of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urinary</a:t>
            </a:r>
            <a:r>
              <a:rPr sz="2800" b="1" spc="-11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8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system</a:t>
            </a:r>
            <a:r>
              <a:rPr lang="en-AU" sz="2800" b="1" spc="-7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(including</a:t>
            </a:r>
            <a:r>
              <a:rPr sz="2000" spc="-5" dirty="0">
                <a:latin typeface="Source Sans Pro"/>
                <a:cs typeface="Source Sans Pro"/>
              </a:rPr>
              <a:t> disorders </a:t>
            </a:r>
            <a:r>
              <a:rPr sz="2000" dirty="0">
                <a:latin typeface="Source Sans Pro"/>
                <a:cs typeface="Source Sans Pro"/>
              </a:rPr>
              <a:t>of 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bladder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urethra,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well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kidneys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10" dirty="0">
                <a:latin typeface="Source Sans Pro"/>
                <a:cs typeface="Source Sans Pro"/>
              </a:rPr>
              <a:t>ureters)</a:t>
            </a:r>
            <a:r>
              <a:rPr lang="en-AU" sz="2000" spc="-10" dirty="0">
                <a:latin typeface="Source Sans Pro"/>
                <a:cs typeface="Source Sans Pro"/>
              </a:rPr>
              <a:t>. </a:t>
            </a:r>
            <a:r>
              <a:rPr lang="en-US" sz="2000" dirty="0">
                <a:latin typeface="Source Sans Pro"/>
                <a:cs typeface="Source Sans Pro"/>
              </a:rPr>
              <a:t>It </a:t>
            </a:r>
            <a:r>
              <a:rPr lang="en-US" sz="2000" spc="-20" dirty="0">
                <a:latin typeface="Source Sans Pro"/>
                <a:cs typeface="Source Sans Pro"/>
              </a:rPr>
              <a:t>w</a:t>
            </a:r>
            <a:r>
              <a:rPr lang="en-US" sz="2000" dirty="0">
                <a:latin typeface="Source Sans Pro"/>
                <a:cs typeface="Source Sans Pro"/>
              </a:rPr>
              <a:t>as the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7</a:t>
            </a:r>
            <a:r>
              <a:rPr lang="en-US" sz="2475" b="1" spc="-60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lang="en-US" sz="2475" b="1" spc="-7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h</a:t>
            </a:r>
            <a:r>
              <a:rPr lang="en-US" sz="2475" b="1" spc="217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underlying </a:t>
            </a:r>
            <a:r>
              <a:rPr lang="en-US" sz="2000" spc="-25" dirty="0">
                <a:latin typeface="Source Sans Pro"/>
                <a:cs typeface="Source Sans Pro"/>
              </a:rPr>
              <a:t>c</a:t>
            </a:r>
            <a:r>
              <a:rPr lang="en-US" sz="2000" dirty="0">
                <a:latin typeface="Source Sans Pro"/>
                <a:cs typeface="Source Sans Pro"/>
              </a:rPr>
              <a:t>ause of d</a:t>
            </a:r>
            <a:r>
              <a:rPr lang="en-US" sz="2000" spc="-30" dirty="0">
                <a:latin typeface="Source Sans Pro"/>
                <a:cs typeface="Source Sans Pro"/>
              </a:rPr>
              <a:t>ea</a:t>
            </a:r>
            <a:r>
              <a:rPr lang="en-US" sz="2000" dirty="0">
                <a:latin typeface="Source Sans Pro"/>
                <a:cs typeface="Source Sans Pro"/>
              </a:rPr>
              <a:t>th </a:t>
            </a:r>
            <a:r>
              <a:rPr lang="en-US" sz="2000" spc="-25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or </a:t>
            </a:r>
            <a:r>
              <a:rPr lang="en-US" sz="2000" spc="-20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emales and the</a:t>
            </a:r>
            <a:r>
              <a:rPr lang="en-US" sz="2000" spc="-5" dirty="0">
                <a:latin typeface="Source Sans Pro"/>
                <a:cs typeface="Source Sans Pro"/>
              </a:rPr>
              <a:t> </a:t>
            </a:r>
            <a:r>
              <a:rPr lang="en-US"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10</a:t>
            </a:r>
            <a:r>
              <a:rPr lang="en-US" sz="2475" b="1" spc="-60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lang="en-US" sz="2475" b="1" spc="-7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h</a:t>
            </a:r>
            <a:r>
              <a:rPr lang="en-US" sz="2475" b="1" spc="52" baseline="31986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>
                <a:latin typeface="Source Sans Pro"/>
                <a:cs typeface="Source Sans Pro"/>
              </a:rPr>
              <a:t>underlying </a:t>
            </a:r>
            <a:r>
              <a:rPr lang="en-US" sz="2000" spc="-25" dirty="0">
                <a:latin typeface="Source Sans Pro"/>
                <a:cs typeface="Source Sans Pro"/>
              </a:rPr>
              <a:t>c</a:t>
            </a:r>
            <a:r>
              <a:rPr lang="en-US" sz="2000" dirty="0">
                <a:latin typeface="Source Sans Pro"/>
                <a:cs typeface="Source Sans Pro"/>
              </a:rPr>
              <a:t>ause of d</a:t>
            </a:r>
            <a:r>
              <a:rPr lang="en-US" sz="2000" spc="-30" dirty="0">
                <a:latin typeface="Source Sans Pro"/>
                <a:cs typeface="Source Sans Pro"/>
              </a:rPr>
              <a:t>ea</a:t>
            </a:r>
            <a:r>
              <a:rPr lang="en-US" sz="2000" dirty="0">
                <a:latin typeface="Source Sans Pro"/>
                <a:cs typeface="Source Sans Pro"/>
              </a:rPr>
              <a:t>th </a:t>
            </a:r>
            <a:r>
              <a:rPr lang="en-US" sz="2000" spc="-20" dirty="0">
                <a:latin typeface="Source Sans Pro"/>
                <a:cs typeface="Source Sans Pro"/>
              </a:rPr>
              <a:t>f</a:t>
            </a:r>
            <a:r>
              <a:rPr lang="en-US" sz="2000" dirty="0">
                <a:latin typeface="Source Sans Pro"/>
                <a:cs typeface="Source Sans Pro"/>
              </a:rPr>
              <a:t>or males</a:t>
            </a:r>
            <a:r>
              <a:rPr lang="en-US" sz="2000" spc="-170" dirty="0">
                <a:latin typeface="Source Sans Pro"/>
                <a:cs typeface="Source Sans Pro"/>
              </a:rPr>
              <a:t> </a:t>
            </a:r>
            <a:r>
              <a:rPr lang="en-US" sz="1725" spc="7" baseline="31400" dirty="0">
                <a:latin typeface="Source Sans Pro"/>
                <a:cs typeface="Source Sans Pro"/>
              </a:rPr>
              <a:t>[19</a:t>
            </a:r>
            <a:r>
              <a:rPr lang="en-US" sz="1725" spc="-7" baseline="31400" dirty="0">
                <a:latin typeface="Source Sans Pro"/>
                <a:cs typeface="Source Sans Pro"/>
              </a:rPr>
              <a:t>]</a:t>
            </a:r>
            <a:r>
              <a:rPr lang="en-US" sz="2000" dirty="0">
                <a:latin typeface="Source Sans Pro"/>
                <a:cs typeface="Source Sans Pro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8636" y="7495513"/>
            <a:ext cx="13378180" cy="83248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0"/>
              </a:spcBef>
            </a:pPr>
            <a:r>
              <a:rPr sz="2000" dirty="0">
                <a:latin typeface="Source Sans Pro"/>
                <a:cs typeface="Source Sans Pro"/>
              </a:rPr>
              <a:t>In 2020, </a:t>
            </a:r>
            <a:r>
              <a:rPr sz="28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236</a:t>
            </a:r>
            <a:r>
              <a:rPr sz="2800" b="1" spc="-2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 people who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receiving</a:t>
            </a:r>
            <a:r>
              <a:rPr sz="2000" dirty="0">
                <a:latin typeface="Source Sans Pro"/>
                <a:cs typeface="Source Sans Pro"/>
              </a:rPr>
              <a:t> dialysis died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[17]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most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common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causes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of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death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for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dialysis</a:t>
            </a:r>
            <a:r>
              <a:rPr sz="20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patients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were</a:t>
            </a:r>
            <a:r>
              <a:rPr sz="20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CVD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(78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deaths)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withdrawal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treatment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(49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deaths).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6700" y="3962400"/>
            <a:ext cx="10070465" cy="1507490"/>
          </a:xfrm>
          <a:prstGeom prst="rect">
            <a:avLst/>
          </a:prstGeom>
        </p:spPr>
        <p:txBody>
          <a:bodyPr vert="horz" wrap="square" lIns="0" tIns="3270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75"/>
              </a:spcBef>
            </a:pPr>
            <a:r>
              <a:rPr sz="2000" dirty="0">
                <a:latin typeface="Source Sans Pro"/>
                <a:cs typeface="Source Sans Pro"/>
              </a:rPr>
              <a:t>In 2015-2019, the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kidn</a:t>
            </a:r>
            <a:r>
              <a:rPr sz="2000" spc="1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y 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(major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ause)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19</a:t>
            </a:r>
            <a:r>
              <a:rPr sz="4800" b="1" spc="-5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0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[20]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67310">
              <a:lnSpc>
                <a:spcPct val="100000"/>
              </a:lnSpc>
              <a:spcBef>
                <a:spcPts val="1035"/>
              </a:spcBef>
            </a:pP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2016-2018, the crude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CKD as an underlying or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was: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8000" y="6101408"/>
            <a:ext cx="12998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72</a:t>
            </a:r>
            <a:r>
              <a:rPr sz="4800" b="1" spc="-6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25" dirty="0">
                <a:latin typeface="Source Sans Pro"/>
                <a:cs typeface="Source Sans Pro"/>
              </a:rPr>
              <a:t>ea</a:t>
            </a:r>
            <a:r>
              <a:rPr sz="1600" dirty="0">
                <a:latin typeface="Source Sans Pro"/>
                <a:cs typeface="Source Sans Pro"/>
              </a:rPr>
              <a:t>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62839" y="6292423"/>
            <a:ext cx="18351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800">
              <a:latin typeface="Source Sans Pro"/>
              <a:cs typeface="Source Sans Pr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08924" y="6123620"/>
            <a:ext cx="353060" cy="866140"/>
            <a:chOff x="3108924" y="6123620"/>
            <a:chExt cx="353060" cy="866140"/>
          </a:xfrm>
        </p:grpSpPr>
        <p:sp>
          <p:nvSpPr>
            <p:cNvPr id="9" name="object 9"/>
            <p:cNvSpPr/>
            <p:nvPr/>
          </p:nvSpPr>
          <p:spPr>
            <a:xfrm>
              <a:off x="3112099" y="612679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09674" y="656279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33325" y="65500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905339" y="6052289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05748" y="6678606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4890" y="6050393"/>
            <a:ext cx="1007774" cy="101259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819952" y="6087421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48000" y="6764538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799" y="6036257"/>
            <a:ext cx="1007776" cy="10129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393214" y="6292423"/>
            <a:ext cx="215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8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100,00</a:t>
            </a:r>
            <a:r>
              <a:rPr sz="28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800" b="1" spc="-26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spc="15" baseline="32986" dirty="0">
                <a:latin typeface="Source Sans Pro"/>
                <a:cs typeface="Source Sans Pro"/>
              </a:rPr>
              <a:t>[2]</a:t>
            </a:r>
            <a:endParaRPr sz="2400" baseline="32986">
              <a:latin typeface="Source Sans Pro"/>
              <a:cs typeface="Source Sans Pr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850582" y="6123620"/>
            <a:ext cx="353060" cy="866140"/>
            <a:chOff x="10850582" y="6123620"/>
            <a:chExt cx="353060" cy="866140"/>
          </a:xfrm>
        </p:grpSpPr>
        <p:sp>
          <p:nvSpPr>
            <p:cNvPr id="21" name="object 21"/>
            <p:cNvSpPr/>
            <p:nvPr/>
          </p:nvSpPr>
          <p:spPr>
            <a:xfrm>
              <a:off x="10853757" y="612679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51332" y="656279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174983" y="655009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Kidney</a:t>
            </a:r>
            <a:r>
              <a:rPr spc="-100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2101591"/>
            <a:ext cx="13260705" cy="568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40740" indent="-457200">
              <a:lnSpc>
                <a:spcPct val="1167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0" dirty="0">
                <a:latin typeface="Source Sans Pro"/>
                <a:cs typeface="Source Sans Pro"/>
              </a:rPr>
              <a:t>Maternal</a:t>
            </a:r>
            <a:r>
              <a:rPr sz="2000" b="1" spc="-5" dirty="0">
                <a:latin typeface="Source Sans Pro"/>
                <a:cs typeface="Source Sans Pro"/>
              </a:rPr>
              <a:t> mortality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latin typeface="Source Sans Pro"/>
                <a:cs typeface="Source Sans Pro"/>
              </a:rPr>
              <a:t>ratio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number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0" dirty="0">
                <a:latin typeface="Source Sans Pro"/>
                <a:cs typeface="Source Sans Pro"/>
              </a:rPr>
              <a:t>maternal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dirty="0">
                <a:latin typeface="Source Sans Pro"/>
                <a:cs typeface="Source Sans Pro"/>
              </a:rPr>
              <a:t> divided </a:t>
            </a:r>
            <a:r>
              <a:rPr sz="2000" spc="-5" dirty="0">
                <a:latin typeface="Source Sans Pro"/>
                <a:cs typeface="Source Sans Pro"/>
              </a:rPr>
              <a:t>by </a:t>
            </a:r>
            <a:r>
              <a:rPr sz="2000" dirty="0">
                <a:latin typeface="Source Sans Pro"/>
                <a:cs typeface="Source Sans Pro"/>
              </a:rPr>
              <a:t>the number of </a:t>
            </a:r>
            <a:r>
              <a:rPr sz="2000" spc="-10" dirty="0">
                <a:latin typeface="Source Sans Pro"/>
                <a:cs typeface="Source Sans Pro"/>
              </a:rPr>
              <a:t>confinements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(expressed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100,000s).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Source Sans Pro"/>
                <a:cs typeface="Source Sans Pro"/>
              </a:rPr>
              <a:t>Non-fatal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 </a:t>
            </a:r>
            <a:r>
              <a:rPr sz="2000" spc="-5" dirty="0">
                <a:latin typeface="Source Sans Pro"/>
                <a:cs typeface="Source Sans Pro"/>
              </a:rPr>
              <a:t>burden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living with ill </a:t>
            </a:r>
            <a:r>
              <a:rPr sz="2000" spc="-5" dirty="0">
                <a:latin typeface="Source Sans Pro"/>
                <a:cs typeface="Source Sans Pro"/>
              </a:rPr>
              <a:t>health,</a:t>
            </a:r>
            <a:r>
              <a:rPr sz="2000" dirty="0">
                <a:latin typeface="Source Sans Pro"/>
                <a:cs typeface="Source Sans Pro"/>
              </a:rPr>
              <a:t> as </a:t>
            </a:r>
            <a:r>
              <a:rPr sz="2000" spc="-10" dirty="0">
                <a:latin typeface="Source Sans Pro"/>
                <a:cs typeface="Source Sans Pro"/>
              </a:rPr>
              <a:t>measured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years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lived</a:t>
            </a:r>
            <a:r>
              <a:rPr sz="2000" b="1" dirty="0">
                <a:latin typeface="Source Sans Pro"/>
                <a:cs typeface="Source Sans Pro"/>
              </a:rPr>
              <a:t> with disability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15" dirty="0">
                <a:latin typeface="Source Sans Pro"/>
                <a:cs typeface="Source Sans Pro"/>
              </a:rPr>
              <a:t>Prevalence</a:t>
            </a:r>
            <a:r>
              <a:rPr sz="2000" b="1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the</a:t>
            </a:r>
            <a:r>
              <a:rPr sz="2000" spc="-5" dirty="0">
                <a:latin typeface="Source Sans Pro"/>
                <a:cs typeface="Source Sans Pro"/>
              </a:rPr>
              <a:t> proportion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living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 a</a:t>
            </a:r>
            <a:r>
              <a:rPr sz="2000" spc="-5" dirty="0">
                <a:latin typeface="Source Sans Pro"/>
                <a:cs typeface="Source Sans Pro"/>
              </a:rPr>
              <a:t> 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 </a:t>
            </a:r>
            <a:r>
              <a:rPr sz="2000" dirty="0">
                <a:latin typeface="Source Sans Pro"/>
                <a:cs typeface="Source Sans Pro"/>
              </a:rPr>
              <a:t>in a</a:t>
            </a:r>
            <a:r>
              <a:rPr sz="2000" spc="-5" dirty="0">
                <a:latin typeface="Source Sans Pro"/>
                <a:cs typeface="Source Sans Pro"/>
              </a:rPr>
              <a:t> given</a:t>
            </a:r>
            <a:r>
              <a:rPr sz="2000" dirty="0">
                <a:latin typeface="Source Sans Pro"/>
                <a:cs typeface="Source Sans Pro"/>
              </a:rPr>
              <a:t> time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period.</a:t>
            </a:r>
            <a:endParaRPr sz="2000">
              <a:latin typeface="Source Sans Pro"/>
              <a:cs typeface="Source Sans Pro"/>
            </a:endParaRPr>
          </a:p>
          <a:p>
            <a:pPr marL="469900" marR="53340" indent="-457200">
              <a:lnSpc>
                <a:spcPct val="116700"/>
              </a:lnSpc>
              <a:spcBef>
                <a:spcPts val="894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20" dirty="0">
                <a:latin typeface="Source Sans Pro"/>
                <a:cs typeface="Source Sans Pro"/>
              </a:rPr>
              <a:t>Rates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one </a:t>
            </a:r>
            <a:r>
              <a:rPr sz="2000" spc="-10" dirty="0">
                <a:latin typeface="Source Sans Pro"/>
                <a:cs typeface="Source Sans Pro"/>
              </a:rPr>
              <a:t>way</a:t>
            </a:r>
            <a:r>
              <a:rPr sz="2000" dirty="0">
                <a:latin typeface="Source Sans Pro"/>
                <a:cs typeface="Source Sans Pro"/>
              </a:rPr>
              <a:t> of looking </a:t>
            </a:r>
            <a:r>
              <a:rPr sz="2000" spc="-15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how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common</a:t>
            </a:r>
            <a:r>
              <a:rPr sz="2000" dirty="0">
                <a:latin typeface="Source Sans Pro"/>
                <a:cs typeface="Source Sans Pro"/>
              </a:rPr>
              <a:t> 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in a </a:t>
            </a:r>
            <a:r>
              <a:rPr sz="2000" spc="-5" dirty="0">
                <a:latin typeface="Source Sans Pro"/>
                <a:cs typeface="Source Sans Pro"/>
              </a:rPr>
              <a:t>population.</a:t>
            </a:r>
            <a:r>
              <a:rPr sz="2000" dirty="0">
                <a:latin typeface="Source Sans Pro"/>
                <a:cs typeface="Source Sans Pro"/>
              </a:rPr>
              <a:t> A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dirty="0">
                <a:latin typeface="Source Sans Pro"/>
                <a:cs typeface="Source Sans Pro"/>
              </a:rPr>
              <a:t> is </a:t>
            </a:r>
            <a:r>
              <a:rPr sz="2000" spc="-10" dirty="0">
                <a:latin typeface="Source Sans Pro"/>
                <a:cs typeface="Source Sans Pro"/>
              </a:rPr>
              <a:t>calculated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taking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number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5" dirty="0">
                <a:latin typeface="Source Sans Pro"/>
                <a:cs typeface="Source Sans Pro"/>
              </a:rPr>
              <a:t>cases </a:t>
            </a:r>
            <a:r>
              <a:rPr sz="2000" dirty="0">
                <a:latin typeface="Source Sans Pro"/>
                <a:cs typeface="Source Sans Pro"/>
              </a:rPr>
              <a:t>and dividing it</a:t>
            </a:r>
            <a:r>
              <a:rPr sz="2000" spc="-5" dirty="0">
                <a:latin typeface="Source Sans Pro"/>
                <a:cs typeface="Source Sans Pro"/>
              </a:rPr>
              <a:t> by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population </a:t>
            </a:r>
            <a:r>
              <a:rPr sz="2000" spc="-15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risk,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specific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time period. A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specific type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called</a:t>
            </a:r>
            <a:r>
              <a:rPr sz="2000" dirty="0">
                <a:latin typeface="Source Sans Pro"/>
                <a:cs typeface="Source Sans Pro"/>
              </a:rPr>
              <a:t> an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age- 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latin typeface="Source Sans Pro"/>
                <a:cs typeface="Source Sans Pro"/>
              </a:rPr>
              <a:t>standardised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35" dirty="0">
                <a:latin typeface="Source Sans Pro"/>
                <a:cs typeface="Source Sans Pro"/>
              </a:rPr>
              <a:t>rate</a:t>
            </a:r>
            <a:r>
              <a:rPr sz="2000" b="1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age-adjusted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rate),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allows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comparison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between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populations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profiles.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These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different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dirty="0">
                <a:latin typeface="Source Sans Pro"/>
                <a:cs typeface="Source Sans Pro"/>
              </a:rPr>
              <a:t>crude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latin typeface="Source Sans Pro"/>
                <a:cs typeface="Source Sans Pro"/>
              </a:rPr>
              <a:t>rates</a:t>
            </a:r>
            <a:r>
              <a:rPr sz="2000" spc="-25" dirty="0">
                <a:latin typeface="Source Sans Pro"/>
                <a:cs typeface="Source Sans Pro"/>
              </a:rPr>
              <a:t>.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Unless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stated</a:t>
            </a:r>
            <a:r>
              <a:rPr sz="2000" dirty="0">
                <a:latin typeface="Source Sans Pro"/>
                <a:cs typeface="Source Sans Pro"/>
              </a:rPr>
              <a:t> otherwise,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presented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this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i="1" dirty="0">
                <a:latin typeface="Source Sans Pro"/>
                <a:cs typeface="Source Sans Pro"/>
              </a:rPr>
              <a:t>Summary</a:t>
            </a:r>
            <a:r>
              <a:rPr sz="2000" i="1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age-standardised.</a:t>
            </a:r>
            <a:endParaRPr sz="2000">
              <a:latin typeface="Source Sans Pro"/>
              <a:cs typeface="Source Sans Pro"/>
            </a:endParaRPr>
          </a:p>
          <a:p>
            <a:pPr marL="469900" marR="508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latin typeface="Source Sans Pro"/>
                <a:cs typeface="Source Sans Pro"/>
              </a:rPr>
              <a:t>Survival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</a:t>
            </a:r>
            <a:r>
              <a:rPr sz="2000" spc="-15" dirty="0">
                <a:latin typeface="Source Sans Pro"/>
                <a:cs typeface="Source Sans Pro"/>
              </a:rPr>
              <a:t>statistically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measured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likelihood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 </a:t>
            </a:r>
            <a:r>
              <a:rPr sz="2000" spc="-5" dirty="0">
                <a:latin typeface="Source Sans Pro"/>
                <a:cs typeface="Source Sans Pro"/>
              </a:rPr>
              <a:t>person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being </a:t>
            </a:r>
            <a:r>
              <a:rPr sz="2000" spc="-5" dirty="0">
                <a:latin typeface="Source Sans Pro"/>
                <a:cs typeface="Source Sans Pro"/>
              </a:rPr>
              <a:t>alive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a </a:t>
            </a:r>
            <a:r>
              <a:rPr sz="2000" spc="-5" dirty="0">
                <a:latin typeface="Source Sans Pro"/>
                <a:cs typeface="Source Sans Pro"/>
              </a:rPr>
              <a:t>given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period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time </a:t>
            </a:r>
            <a:r>
              <a:rPr sz="2000" spc="-25" dirty="0">
                <a:latin typeface="Source Sans Pro"/>
                <a:cs typeface="Source Sans Pro"/>
              </a:rPr>
              <a:t>after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being diagnosed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or </a:t>
            </a:r>
            <a:r>
              <a:rPr sz="2000" spc="-5" dirty="0">
                <a:latin typeface="Source Sans Pro"/>
                <a:cs typeface="Source Sans Pro"/>
              </a:rPr>
              <a:t>condition.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Data</a:t>
            </a:r>
            <a:r>
              <a:rPr sz="2000" dirty="0">
                <a:latin typeface="Source Sans Pro"/>
                <a:cs typeface="Source Sans Pro"/>
              </a:rPr>
              <a:t> about survival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provided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NSW,</a:t>
            </a:r>
            <a:r>
              <a:rPr sz="2000" dirty="0">
                <a:latin typeface="Source Sans Pro"/>
                <a:cs typeface="Source Sans Pro"/>
              </a:rPr>
              <a:t> Vic, Qld, WA and the </a:t>
            </a:r>
            <a:r>
              <a:rPr sz="2000" spc="-75" dirty="0">
                <a:latin typeface="Source Sans Pro"/>
                <a:cs typeface="Source Sans Pro"/>
              </a:rPr>
              <a:t>NT.</a:t>
            </a:r>
            <a:endParaRPr sz="2000">
              <a:latin typeface="Source Sans Pro"/>
              <a:cs typeface="Source Sans Pro"/>
            </a:endParaRPr>
          </a:p>
          <a:p>
            <a:pPr marL="469900" marR="6096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Source Sans Pro"/>
                <a:cs typeface="Source Sans Pro"/>
              </a:rPr>
              <a:t>Years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lived</a:t>
            </a:r>
            <a:r>
              <a:rPr sz="2000" b="1" dirty="0">
                <a:latin typeface="Source Sans Pro"/>
                <a:cs typeface="Source Sans Pro"/>
              </a:rPr>
              <a:t> with disability </a:t>
            </a:r>
            <a:r>
              <a:rPr sz="2000" spc="-10" dirty="0">
                <a:latin typeface="Source Sans Pro"/>
                <a:cs typeface="Source Sans Pro"/>
              </a:rPr>
              <a:t>measures</a:t>
            </a:r>
            <a:r>
              <a:rPr sz="2000" dirty="0">
                <a:latin typeface="Source Sans Pro"/>
                <a:cs typeface="Source Sans Pro"/>
              </a:rPr>
              <a:t>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what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could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have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been a </a:t>
            </a:r>
            <a:r>
              <a:rPr sz="2000" spc="-5" dirty="0">
                <a:latin typeface="Source Sans Pro"/>
                <a:cs typeface="Source Sans Pro"/>
              </a:rPr>
              <a:t>healthy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that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instead</a:t>
            </a:r>
            <a:r>
              <a:rPr sz="2000" dirty="0">
                <a:latin typeface="Source Sans Pro"/>
                <a:cs typeface="Source Sans Pro"/>
              </a:rPr>
              <a:t> spent in </a:t>
            </a:r>
            <a:r>
              <a:rPr sz="2000" spc="-25" dirty="0">
                <a:latin typeface="Source Sans Pro"/>
                <a:cs typeface="Source Sans Pro"/>
              </a:rPr>
              <a:t>states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less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than full </a:t>
            </a:r>
            <a:r>
              <a:rPr sz="2000" spc="-5" dirty="0">
                <a:latin typeface="Source Sans Pro"/>
                <a:cs typeface="Source Sans Pro"/>
              </a:rPr>
              <a:t>health.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lived</a:t>
            </a:r>
            <a:r>
              <a:rPr sz="2000" dirty="0">
                <a:latin typeface="Source Sans Pro"/>
                <a:cs typeface="Source Sans Pro"/>
              </a:rPr>
              <a:t> with disability </a:t>
            </a:r>
            <a:r>
              <a:rPr sz="2000" spc="-5" dirty="0">
                <a:latin typeface="Source Sans Pro"/>
                <a:cs typeface="Source Sans Pro"/>
              </a:rPr>
              <a:t>represent </a:t>
            </a:r>
            <a:r>
              <a:rPr sz="2000" b="1" spc="-15" dirty="0">
                <a:latin typeface="Source Sans Pro"/>
                <a:cs typeface="Source Sans Pro"/>
              </a:rPr>
              <a:t>non-fatal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burden.</a:t>
            </a:r>
            <a:endParaRPr sz="2000">
              <a:latin typeface="Source Sans Pro"/>
              <a:cs typeface="Source Sans Pro"/>
            </a:endParaRPr>
          </a:p>
          <a:p>
            <a:pPr marL="469900" marR="97790" indent="-457200">
              <a:lnSpc>
                <a:spcPct val="1167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b="1" spc="-35" dirty="0">
                <a:latin typeface="Source Sans Pro"/>
                <a:cs typeface="Source Sans Pro"/>
              </a:rPr>
              <a:t>Years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of</a:t>
            </a:r>
            <a:r>
              <a:rPr sz="2000" b="1" spc="5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life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latin typeface="Source Sans Pro"/>
                <a:cs typeface="Source Sans Pro"/>
              </a:rPr>
              <a:t>lost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measures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lost</a:t>
            </a:r>
            <a:r>
              <a:rPr sz="2000" dirty="0">
                <a:latin typeface="Source Sans Pro"/>
                <a:cs typeface="Source Sans Pro"/>
              </a:rPr>
              <a:t> due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premature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death,</a:t>
            </a:r>
            <a:r>
              <a:rPr sz="2000" dirty="0">
                <a:latin typeface="Source Sans Pro"/>
                <a:cs typeface="Source Sans Pro"/>
              </a:rPr>
              <a:t> defined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dying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before</a:t>
            </a:r>
            <a:r>
              <a:rPr sz="2000" dirty="0">
                <a:latin typeface="Source Sans Pro"/>
                <a:cs typeface="Source Sans Pro"/>
              </a:rPr>
              <a:t>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ideal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lifespan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(based</a:t>
            </a:r>
            <a:r>
              <a:rPr sz="2000" dirty="0">
                <a:latin typeface="Source Sans Pro"/>
                <a:cs typeface="Source Sans Pro"/>
              </a:rPr>
              <a:t> on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lowest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observed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rates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from</a:t>
            </a:r>
            <a:r>
              <a:rPr sz="2000" dirty="0">
                <a:latin typeface="Source Sans Pro"/>
                <a:cs typeface="Source Sans Pro"/>
              </a:rPr>
              <a:t> multiple </a:t>
            </a:r>
            <a:r>
              <a:rPr sz="2000" spc="-5" dirty="0">
                <a:latin typeface="Source Sans Pro"/>
                <a:cs typeface="Source Sans Pro"/>
              </a:rPr>
              <a:t>countries).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Years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0" dirty="0">
                <a:latin typeface="Source Sans Pro"/>
                <a:cs typeface="Source Sans Pro"/>
              </a:rPr>
              <a:t>life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lost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represent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b="1" spc="-25" dirty="0">
                <a:latin typeface="Source Sans Pro"/>
                <a:cs typeface="Source Sans Pro"/>
              </a:rPr>
              <a:t>fatal</a:t>
            </a:r>
            <a:r>
              <a:rPr sz="2000" b="1" dirty="0">
                <a:latin typeface="Source Sans Pro"/>
                <a:cs typeface="Source Sans Pro"/>
              </a:rPr>
              <a:t> </a:t>
            </a:r>
            <a:r>
              <a:rPr sz="2000" b="1" spc="-5" dirty="0">
                <a:latin typeface="Source Sans Pro"/>
                <a:cs typeface="Source Sans Pro"/>
              </a:rPr>
              <a:t>burden</a:t>
            </a:r>
            <a:r>
              <a:rPr sz="2000" spc="-5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32626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S</a:t>
            </a:r>
            <a:r>
              <a:rPr spc="-110" dirty="0"/>
              <a:t>t</a:t>
            </a:r>
            <a:r>
              <a:rPr spc="-105" dirty="0"/>
              <a:t>a</a:t>
            </a:r>
            <a:r>
              <a:rPr spc="-40" dirty="0"/>
              <a:t>ti</a:t>
            </a:r>
            <a:r>
              <a:rPr spc="-110" dirty="0"/>
              <a:t>s</a:t>
            </a:r>
            <a:r>
              <a:rPr spc="-40" dirty="0"/>
              <a:t>ti</a:t>
            </a:r>
            <a:r>
              <a:rPr spc="-75" dirty="0"/>
              <a:t>c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105" dirty="0"/>
              <a:t>t</a:t>
            </a:r>
            <a:r>
              <a:rPr spc="-40" dirty="0"/>
              <a:t>erms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8696" y="3425944"/>
            <a:ext cx="651624" cy="5986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2400" y="5410200"/>
            <a:ext cx="998554" cy="10019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98600" y="2144559"/>
            <a:ext cx="13375005" cy="407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marR="177165">
              <a:lnSpc>
                <a:spcPct val="116700"/>
              </a:lnSpc>
              <a:spcBef>
                <a:spcPts val="100"/>
              </a:spcBef>
            </a:pPr>
            <a:r>
              <a:rPr sz="2000" spc="-30" dirty="0">
                <a:latin typeface="Source Sans Pro"/>
                <a:cs typeface="Source Sans Pro"/>
              </a:rPr>
              <a:t>Respiratory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health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include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30" dirty="0">
                <a:latin typeface="Source Sans Pro"/>
                <a:cs typeface="Source Sans Pro"/>
              </a:rPr>
              <a:t> affect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airways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other</a:t>
            </a:r>
            <a:r>
              <a:rPr sz="2000" spc="-30" dirty="0">
                <a:latin typeface="Source Sans Pro"/>
                <a:cs typeface="Source Sans Pro"/>
              </a:rPr>
              <a:t> parts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lung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spc="-10" dirty="0">
                <a:latin typeface="Source Sans Pro"/>
                <a:cs typeface="Source Sans Pro"/>
              </a:rPr>
              <a:t>,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0" dirty="0">
                <a:latin typeface="Source Sans Pro"/>
                <a:cs typeface="Source Sans Pro"/>
              </a:rPr>
              <a:t> affect breathing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15" dirty="0">
                <a:latin typeface="Source Sans Pro"/>
                <a:cs typeface="Source Sans Pro"/>
              </a:rPr>
              <a:t>They </a:t>
            </a:r>
            <a:r>
              <a:rPr sz="2000" spc="-35" dirty="0">
                <a:latin typeface="Source Sans Pro"/>
                <a:cs typeface="Source Sans Pro"/>
              </a:rPr>
              <a:t>range </a:t>
            </a:r>
            <a:r>
              <a:rPr sz="2000" spc="-20" dirty="0">
                <a:latin typeface="Source Sans Pro"/>
                <a:cs typeface="Source Sans Pro"/>
              </a:rPr>
              <a:t>from those </a:t>
            </a:r>
            <a:r>
              <a:rPr sz="2000" spc="-25" dirty="0">
                <a:latin typeface="Source Sans Pro"/>
                <a:cs typeface="Source Sans Pro"/>
              </a:rPr>
              <a:t>that </a:t>
            </a:r>
            <a:r>
              <a:rPr sz="2000" spc="-30" dirty="0">
                <a:latin typeface="Source Sans Pro"/>
                <a:cs typeface="Source Sans Pro"/>
              </a:rPr>
              <a:t>come </a:t>
            </a:r>
            <a:r>
              <a:rPr sz="2000" spc="-10" dirty="0">
                <a:latin typeface="Source Sans Pro"/>
                <a:cs typeface="Source Sans Pro"/>
              </a:rPr>
              <a:t>on </a:t>
            </a:r>
            <a:r>
              <a:rPr sz="2000" spc="-20" dirty="0">
                <a:latin typeface="Source Sans Pro"/>
                <a:cs typeface="Source Sans Pro"/>
              </a:rPr>
              <a:t>quickly </a:t>
            </a:r>
            <a:r>
              <a:rPr sz="2000" spc="-10" dirty="0">
                <a:latin typeface="Source Sans Pro"/>
                <a:cs typeface="Source Sans Pro"/>
              </a:rPr>
              <a:t>or do </a:t>
            </a:r>
            <a:r>
              <a:rPr sz="2000" spc="-25" dirty="0">
                <a:latin typeface="Source Sans Pro"/>
                <a:cs typeface="Source Sans Pro"/>
              </a:rPr>
              <a:t>not last </a:t>
            </a:r>
            <a:r>
              <a:rPr sz="2000" spc="-15" dirty="0">
                <a:latin typeface="Source Sans Pro"/>
                <a:cs typeface="Source Sans Pro"/>
              </a:rPr>
              <a:t>long </a:t>
            </a:r>
            <a:r>
              <a:rPr sz="2000" spc="-25" dirty="0">
                <a:latin typeface="Source Sans Pro"/>
                <a:cs typeface="Source Sans Pro"/>
              </a:rPr>
              <a:t>(acute </a:t>
            </a:r>
            <a:r>
              <a:rPr sz="2000" spc="-30" dirty="0">
                <a:latin typeface="Source Sans Pro"/>
                <a:cs typeface="Source Sans Pro"/>
              </a:rPr>
              <a:t>respiratory </a:t>
            </a:r>
            <a:r>
              <a:rPr sz="2000" spc="-25" dirty="0">
                <a:latin typeface="Source Sans Pro"/>
                <a:cs typeface="Source Sans Pro"/>
              </a:rPr>
              <a:t>conditions), to </a:t>
            </a:r>
            <a:r>
              <a:rPr sz="2000" spc="-20" dirty="0">
                <a:latin typeface="Source Sans Pro"/>
                <a:cs typeface="Source Sans Pro"/>
              </a:rPr>
              <a:t>those </a:t>
            </a:r>
            <a:r>
              <a:rPr sz="2000" spc="-25" dirty="0">
                <a:latin typeface="Source Sans Pro"/>
                <a:cs typeface="Source Sans Pro"/>
              </a:rPr>
              <a:t>that last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15" dirty="0">
                <a:latin typeface="Source Sans Pro"/>
                <a:cs typeface="Source Sans Pro"/>
              </a:rPr>
              <a:t>long </a:t>
            </a:r>
            <a:r>
              <a:rPr sz="2000" spc="-20" dirty="0">
                <a:latin typeface="Source Sans Pro"/>
                <a:cs typeface="Source Sans Pro"/>
              </a:rPr>
              <a:t>time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(chronic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respiratory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conditions)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50" dirty="0">
              <a:latin typeface="Source Sans Pro"/>
              <a:cs typeface="Source Sans Pro"/>
            </a:endParaRPr>
          </a:p>
          <a:p>
            <a:pPr marL="945515">
              <a:lnSpc>
                <a:spcPct val="100000"/>
              </a:lnSpc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76200">
              <a:lnSpc>
                <a:spcPts val="5380"/>
              </a:lnSpc>
              <a:spcBef>
                <a:spcPts val="2410"/>
              </a:spcBef>
            </a:pPr>
            <a:r>
              <a:rPr sz="2000" dirty="0">
                <a:latin typeface="Source Sans Pro"/>
                <a:cs typeface="Source Sans Pro"/>
              </a:rPr>
              <a:t>In the 2018-19 N</a:t>
            </a:r>
            <a:r>
              <a:rPr sz="2000" spc="-114" dirty="0">
                <a:latin typeface="Source Sans Pro"/>
                <a:cs typeface="Source Sans Pro"/>
              </a:rPr>
              <a:t>A</a:t>
            </a:r>
            <a:r>
              <a:rPr sz="2000" spc="-8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SIHS,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9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240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and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 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</a:t>
            </a:r>
          </a:p>
          <a:p>
            <a:pPr marL="76200">
              <a:lnSpc>
                <a:spcPts val="2980"/>
              </a:lnSpc>
            </a:pPr>
            <a:r>
              <a:rPr sz="28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having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C67329"/>
                </a:solidFill>
                <a:latin typeface="Source Sans Pro"/>
                <a:cs typeface="Source Sans Pro"/>
              </a:rPr>
              <a:t>long-term</a:t>
            </a:r>
            <a:r>
              <a:rPr sz="2800" b="1" spc="-10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respiratory</a:t>
            </a:r>
            <a:r>
              <a:rPr sz="28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condition</a:t>
            </a:r>
            <a:r>
              <a:rPr sz="2800" b="1" spc="-21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.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Other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specific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long-term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respiratory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included: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lang="en-AU" sz="2700" dirty="0">
              <a:latin typeface="Source Sans Pro"/>
              <a:cs typeface="Source Sans Pro"/>
            </a:endParaRPr>
          </a:p>
          <a:p>
            <a:pPr marL="328295">
              <a:lnSpc>
                <a:spcPct val="100000"/>
              </a:lnSpc>
              <a:spcBef>
                <a:spcPts val="5"/>
              </a:spcBef>
              <a:tabLst>
                <a:tab pos="4079875" algn="l"/>
              </a:tabLst>
            </a:pPr>
            <a:r>
              <a:rPr lang="en-AU" sz="2200" spc="-30" dirty="0">
                <a:latin typeface="Source Sans Pro"/>
                <a:cs typeface="Source Sans Pro"/>
              </a:rPr>
              <a:t>                       </a:t>
            </a:r>
            <a:r>
              <a:rPr sz="2200" spc="-30" dirty="0">
                <a:latin typeface="Source Sans Pro"/>
                <a:cs typeface="Source Sans Pro"/>
              </a:rPr>
              <a:t>asthma</a:t>
            </a:r>
            <a:r>
              <a:rPr sz="2200" spc="65" dirty="0">
                <a:latin typeface="Source Sans Pro"/>
                <a:cs typeface="Source Sans Pro"/>
              </a:rPr>
              <a:t> </a:t>
            </a:r>
            <a:r>
              <a:rPr sz="2800" b="1" spc="-40" dirty="0">
                <a:solidFill>
                  <a:srgbClr val="F9A364"/>
                </a:solidFill>
                <a:latin typeface="Source Sans Pro Black"/>
                <a:cs typeface="Source Sans Pro Black"/>
              </a:rPr>
              <a:t>16%</a:t>
            </a:r>
            <a:r>
              <a:rPr sz="2800" b="1" spc="-220" dirty="0">
                <a:solidFill>
                  <a:srgbClr val="F9A364"/>
                </a:solidFill>
                <a:latin typeface="Source Sans Pro Black"/>
                <a:cs typeface="Source Sans Pro Black"/>
              </a:rPr>
              <a:t> </a:t>
            </a:r>
            <a:r>
              <a:rPr sz="2200" spc="-20" dirty="0">
                <a:latin typeface="Source Sans Pro"/>
                <a:cs typeface="Source Sans Pro"/>
              </a:rPr>
              <a:t>and	</a:t>
            </a:r>
            <a:r>
              <a:rPr lang="en-AU" sz="2200" spc="-20" dirty="0">
                <a:latin typeface="Source Sans Pro"/>
                <a:cs typeface="Source Sans Pro"/>
              </a:rPr>
              <a:t>                 </a:t>
            </a:r>
            <a:r>
              <a:rPr sz="2000" spc="-20" dirty="0">
                <a:latin typeface="Source Sans Pro"/>
                <a:cs typeface="Source Sans Pro"/>
              </a:rPr>
              <a:t>chronic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obstructive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pulmonary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(COPD)</a:t>
            </a:r>
            <a:r>
              <a:rPr sz="2000" spc="105" dirty="0">
                <a:latin typeface="Source Sans Pro"/>
                <a:cs typeface="Source Sans Pro"/>
              </a:rPr>
              <a:t> </a:t>
            </a:r>
            <a:r>
              <a:rPr sz="2800" b="1" spc="-60" dirty="0">
                <a:solidFill>
                  <a:srgbClr val="F9A364"/>
                </a:solidFill>
                <a:latin typeface="Source Sans Pro Black"/>
                <a:cs typeface="Source Sans Pro Black"/>
              </a:rPr>
              <a:t>3.4%</a:t>
            </a:r>
            <a:endParaRPr sz="2800" dirty="0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9600" y="5398770"/>
            <a:ext cx="998855" cy="1002030"/>
          </a:xfrm>
          <a:custGeom>
            <a:avLst/>
            <a:gdLst/>
            <a:ahLst/>
            <a:cxnLst/>
            <a:rect l="l" t="t" r="r" b="b"/>
            <a:pathLst>
              <a:path w="998854" h="1002029">
                <a:moveTo>
                  <a:pt x="46101" y="490054"/>
                </a:moveTo>
                <a:lnTo>
                  <a:pt x="42367" y="486079"/>
                </a:lnTo>
                <a:lnTo>
                  <a:pt x="36436" y="484860"/>
                </a:lnTo>
                <a:lnTo>
                  <a:pt x="33553" y="486537"/>
                </a:lnTo>
                <a:lnTo>
                  <a:pt x="31851" y="492074"/>
                </a:lnTo>
                <a:lnTo>
                  <a:pt x="33121" y="494665"/>
                </a:lnTo>
                <a:lnTo>
                  <a:pt x="37223" y="496557"/>
                </a:lnTo>
                <a:lnTo>
                  <a:pt x="38417" y="496773"/>
                </a:lnTo>
                <a:lnTo>
                  <a:pt x="39090" y="496976"/>
                </a:lnTo>
                <a:lnTo>
                  <a:pt x="42608" y="496989"/>
                </a:lnTo>
                <a:lnTo>
                  <a:pt x="45618" y="494804"/>
                </a:lnTo>
                <a:lnTo>
                  <a:pt x="46101" y="490054"/>
                </a:lnTo>
                <a:close/>
              </a:path>
              <a:path w="998854" h="1002029">
                <a:moveTo>
                  <a:pt x="52197" y="421043"/>
                </a:moveTo>
                <a:lnTo>
                  <a:pt x="49225" y="418134"/>
                </a:lnTo>
                <a:lnTo>
                  <a:pt x="42887" y="418109"/>
                </a:lnTo>
                <a:lnTo>
                  <a:pt x="40474" y="420433"/>
                </a:lnTo>
                <a:lnTo>
                  <a:pt x="40436" y="423367"/>
                </a:lnTo>
                <a:lnTo>
                  <a:pt x="40398" y="426618"/>
                </a:lnTo>
                <a:lnTo>
                  <a:pt x="43434" y="429679"/>
                </a:lnTo>
                <a:lnTo>
                  <a:pt x="49441" y="429450"/>
                </a:lnTo>
                <a:lnTo>
                  <a:pt x="52019" y="426961"/>
                </a:lnTo>
                <a:lnTo>
                  <a:pt x="52197" y="421043"/>
                </a:lnTo>
                <a:close/>
              </a:path>
              <a:path w="998854" h="1002029">
                <a:moveTo>
                  <a:pt x="56565" y="558927"/>
                </a:moveTo>
                <a:lnTo>
                  <a:pt x="55118" y="557009"/>
                </a:lnTo>
                <a:lnTo>
                  <a:pt x="51993" y="555129"/>
                </a:lnTo>
                <a:lnTo>
                  <a:pt x="51079" y="554672"/>
                </a:lnTo>
                <a:lnTo>
                  <a:pt x="46482" y="552729"/>
                </a:lnTo>
                <a:lnTo>
                  <a:pt x="43764" y="553351"/>
                </a:lnTo>
                <a:lnTo>
                  <a:pt x="40716" y="558825"/>
                </a:lnTo>
                <a:lnTo>
                  <a:pt x="41960" y="562241"/>
                </a:lnTo>
                <a:lnTo>
                  <a:pt x="46774" y="564807"/>
                </a:lnTo>
                <a:lnTo>
                  <a:pt x="48387" y="565111"/>
                </a:lnTo>
                <a:lnTo>
                  <a:pt x="49047" y="565327"/>
                </a:lnTo>
                <a:lnTo>
                  <a:pt x="52679" y="565340"/>
                </a:lnTo>
                <a:lnTo>
                  <a:pt x="54762" y="564210"/>
                </a:lnTo>
                <a:lnTo>
                  <a:pt x="56565" y="558927"/>
                </a:lnTo>
                <a:close/>
              </a:path>
              <a:path w="998854" h="1002029">
                <a:moveTo>
                  <a:pt x="68326" y="354152"/>
                </a:moveTo>
                <a:lnTo>
                  <a:pt x="65697" y="351777"/>
                </a:lnTo>
                <a:lnTo>
                  <a:pt x="59563" y="351739"/>
                </a:lnTo>
                <a:lnTo>
                  <a:pt x="57543" y="353822"/>
                </a:lnTo>
                <a:lnTo>
                  <a:pt x="57416" y="356781"/>
                </a:lnTo>
                <a:lnTo>
                  <a:pt x="57302" y="359473"/>
                </a:lnTo>
                <a:lnTo>
                  <a:pt x="59385" y="361937"/>
                </a:lnTo>
                <a:lnTo>
                  <a:pt x="65290" y="362496"/>
                </a:lnTo>
                <a:lnTo>
                  <a:pt x="68199" y="360184"/>
                </a:lnTo>
                <a:lnTo>
                  <a:pt x="68326" y="354152"/>
                </a:lnTo>
                <a:close/>
              </a:path>
              <a:path w="998854" h="1002029">
                <a:moveTo>
                  <a:pt x="69100" y="625462"/>
                </a:moveTo>
                <a:lnTo>
                  <a:pt x="66497" y="622617"/>
                </a:lnTo>
                <a:lnTo>
                  <a:pt x="58877" y="622655"/>
                </a:lnTo>
                <a:lnTo>
                  <a:pt x="56019" y="625665"/>
                </a:lnTo>
                <a:lnTo>
                  <a:pt x="55930" y="629666"/>
                </a:lnTo>
                <a:lnTo>
                  <a:pt x="55841" y="633933"/>
                </a:lnTo>
                <a:lnTo>
                  <a:pt x="57937" y="636397"/>
                </a:lnTo>
                <a:lnTo>
                  <a:pt x="66255" y="636511"/>
                </a:lnTo>
                <a:lnTo>
                  <a:pt x="68986" y="633984"/>
                </a:lnTo>
                <a:lnTo>
                  <a:pt x="69100" y="625462"/>
                </a:lnTo>
                <a:close/>
              </a:path>
              <a:path w="998854" h="1002029">
                <a:moveTo>
                  <a:pt x="91224" y="691045"/>
                </a:moveTo>
                <a:lnTo>
                  <a:pt x="90982" y="685431"/>
                </a:lnTo>
                <a:lnTo>
                  <a:pt x="88188" y="683221"/>
                </a:lnTo>
                <a:lnTo>
                  <a:pt x="81330" y="683145"/>
                </a:lnTo>
                <a:lnTo>
                  <a:pt x="78892" y="685266"/>
                </a:lnTo>
                <a:lnTo>
                  <a:pt x="79133" y="690956"/>
                </a:lnTo>
                <a:lnTo>
                  <a:pt x="82080" y="693305"/>
                </a:lnTo>
                <a:lnTo>
                  <a:pt x="85420" y="693229"/>
                </a:lnTo>
                <a:lnTo>
                  <a:pt x="88798" y="693153"/>
                </a:lnTo>
                <a:lnTo>
                  <a:pt x="91224" y="691045"/>
                </a:lnTo>
                <a:close/>
              </a:path>
              <a:path w="998854" h="1002029">
                <a:moveTo>
                  <a:pt x="92824" y="298792"/>
                </a:moveTo>
                <a:lnTo>
                  <a:pt x="91808" y="291503"/>
                </a:lnTo>
                <a:lnTo>
                  <a:pt x="88163" y="288798"/>
                </a:lnTo>
                <a:lnTo>
                  <a:pt x="80479" y="289610"/>
                </a:lnTo>
                <a:lnTo>
                  <a:pt x="77470" y="293357"/>
                </a:lnTo>
                <a:lnTo>
                  <a:pt x="77901" y="297268"/>
                </a:lnTo>
                <a:lnTo>
                  <a:pt x="78333" y="301193"/>
                </a:lnTo>
                <a:lnTo>
                  <a:pt x="82194" y="304495"/>
                </a:lnTo>
                <a:lnTo>
                  <a:pt x="89382" y="303542"/>
                </a:lnTo>
                <a:lnTo>
                  <a:pt x="92824" y="298792"/>
                </a:lnTo>
                <a:close/>
              </a:path>
              <a:path w="998854" h="1002029">
                <a:moveTo>
                  <a:pt x="120129" y="734796"/>
                </a:moveTo>
                <a:lnTo>
                  <a:pt x="117767" y="731901"/>
                </a:lnTo>
                <a:lnTo>
                  <a:pt x="112534" y="730669"/>
                </a:lnTo>
                <a:lnTo>
                  <a:pt x="111328" y="730580"/>
                </a:lnTo>
                <a:lnTo>
                  <a:pt x="110134" y="730415"/>
                </a:lnTo>
                <a:lnTo>
                  <a:pt x="107086" y="730402"/>
                </a:lnTo>
                <a:lnTo>
                  <a:pt x="103682" y="732193"/>
                </a:lnTo>
                <a:lnTo>
                  <a:pt x="102743" y="737285"/>
                </a:lnTo>
                <a:lnTo>
                  <a:pt x="103543" y="740054"/>
                </a:lnTo>
                <a:lnTo>
                  <a:pt x="107683" y="742861"/>
                </a:lnTo>
                <a:lnTo>
                  <a:pt x="109677" y="743712"/>
                </a:lnTo>
                <a:lnTo>
                  <a:pt x="115290" y="744372"/>
                </a:lnTo>
                <a:lnTo>
                  <a:pt x="119062" y="741375"/>
                </a:lnTo>
                <a:lnTo>
                  <a:pt x="120129" y="734796"/>
                </a:lnTo>
                <a:close/>
              </a:path>
              <a:path w="998854" h="1002029">
                <a:moveTo>
                  <a:pt x="126034" y="236283"/>
                </a:moveTo>
                <a:lnTo>
                  <a:pt x="122847" y="233286"/>
                </a:lnTo>
                <a:lnTo>
                  <a:pt x="116713" y="233235"/>
                </a:lnTo>
                <a:lnTo>
                  <a:pt x="114084" y="235902"/>
                </a:lnTo>
                <a:lnTo>
                  <a:pt x="114287" y="241579"/>
                </a:lnTo>
                <a:lnTo>
                  <a:pt x="116928" y="243687"/>
                </a:lnTo>
                <a:lnTo>
                  <a:pt x="120561" y="243738"/>
                </a:lnTo>
                <a:lnTo>
                  <a:pt x="123685" y="243789"/>
                </a:lnTo>
                <a:lnTo>
                  <a:pt x="125755" y="242049"/>
                </a:lnTo>
                <a:lnTo>
                  <a:pt x="126034" y="236283"/>
                </a:lnTo>
                <a:close/>
              </a:path>
              <a:path w="998854" h="1002029">
                <a:moveTo>
                  <a:pt x="153517" y="785431"/>
                </a:moveTo>
                <a:lnTo>
                  <a:pt x="147789" y="777735"/>
                </a:lnTo>
                <a:lnTo>
                  <a:pt x="144221" y="776973"/>
                </a:lnTo>
                <a:lnTo>
                  <a:pt x="138366" y="780376"/>
                </a:lnTo>
                <a:lnTo>
                  <a:pt x="135089" y="782383"/>
                </a:lnTo>
                <a:lnTo>
                  <a:pt x="137071" y="785012"/>
                </a:lnTo>
                <a:lnTo>
                  <a:pt x="138391" y="787273"/>
                </a:lnTo>
                <a:lnTo>
                  <a:pt x="142468" y="791273"/>
                </a:lnTo>
                <a:lnTo>
                  <a:pt x="145351" y="792226"/>
                </a:lnTo>
                <a:lnTo>
                  <a:pt x="152425" y="789406"/>
                </a:lnTo>
                <a:lnTo>
                  <a:pt x="153517" y="785431"/>
                </a:lnTo>
                <a:close/>
              </a:path>
              <a:path w="998854" h="1002029">
                <a:moveTo>
                  <a:pt x="171970" y="188239"/>
                </a:moveTo>
                <a:lnTo>
                  <a:pt x="171615" y="181698"/>
                </a:lnTo>
                <a:lnTo>
                  <a:pt x="168910" y="179451"/>
                </a:lnTo>
                <a:lnTo>
                  <a:pt x="165582" y="179628"/>
                </a:lnTo>
                <a:lnTo>
                  <a:pt x="162242" y="179806"/>
                </a:lnTo>
                <a:lnTo>
                  <a:pt x="158026" y="183654"/>
                </a:lnTo>
                <a:lnTo>
                  <a:pt x="158381" y="189039"/>
                </a:lnTo>
                <a:lnTo>
                  <a:pt x="162077" y="192036"/>
                </a:lnTo>
                <a:lnTo>
                  <a:pt x="168656" y="191770"/>
                </a:lnTo>
                <a:lnTo>
                  <a:pt x="171970" y="188239"/>
                </a:lnTo>
                <a:close/>
              </a:path>
              <a:path w="998854" h="1002029">
                <a:moveTo>
                  <a:pt x="204558" y="834910"/>
                </a:moveTo>
                <a:lnTo>
                  <a:pt x="201117" y="831850"/>
                </a:lnTo>
                <a:lnTo>
                  <a:pt x="194233" y="831507"/>
                </a:lnTo>
                <a:lnTo>
                  <a:pt x="190931" y="833907"/>
                </a:lnTo>
                <a:lnTo>
                  <a:pt x="190538" y="839597"/>
                </a:lnTo>
                <a:lnTo>
                  <a:pt x="194398" y="842594"/>
                </a:lnTo>
                <a:lnTo>
                  <a:pt x="198551" y="842619"/>
                </a:lnTo>
                <a:lnTo>
                  <a:pt x="202031" y="842645"/>
                </a:lnTo>
                <a:lnTo>
                  <a:pt x="204457" y="840740"/>
                </a:lnTo>
                <a:lnTo>
                  <a:pt x="204558" y="834910"/>
                </a:lnTo>
                <a:close/>
              </a:path>
              <a:path w="998854" h="1002029">
                <a:moveTo>
                  <a:pt x="220472" y="139471"/>
                </a:moveTo>
                <a:lnTo>
                  <a:pt x="220281" y="133184"/>
                </a:lnTo>
                <a:lnTo>
                  <a:pt x="216382" y="130060"/>
                </a:lnTo>
                <a:lnTo>
                  <a:pt x="209118" y="129844"/>
                </a:lnTo>
                <a:lnTo>
                  <a:pt x="206082" y="133032"/>
                </a:lnTo>
                <a:lnTo>
                  <a:pt x="206438" y="140042"/>
                </a:lnTo>
                <a:lnTo>
                  <a:pt x="209321" y="142303"/>
                </a:lnTo>
                <a:lnTo>
                  <a:pt x="213461" y="142252"/>
                </a:lnTo>
                <a:lnTo>
                  <a:pt x="217360" y="142201"/>
                </a:lnTo>
                <a:lnTo>
                  <a:pt x="220472" y="139471"/>
                </a:lnTo>
                <a:close/>
              </a:path>
              <a:path w="998854" h="1002029">
                <a:moveTo>
                  <a:pt x="257517" y="880529"/>
                </a:moveTo>
                <a:lnTo>
                  <a:pt x="255854" y="875639"/>
                </a:lnTo>
                <a:lnTo>
                  <a:pt x="253149" y="874039"/>
                </a:lnTo>
                <a:lnTo>
                  <a:pt x="248869" y="874001"/>
                </a:lnTo>
                <a:lnTo>
                  <a:pt x="248221" y="874179"/>
                </a:lnTo>
                <a:lnTo>
                  <a:pt x="246634" y="874496"/>
                </a:lnTo>
                <a:lnTo>
                  <a:pt x="241363" y="876566"/>
                </a:lnTo>
                <a:lnTo>
                  <a:pt x="240525" y="878370"/>
                </a:lnTo>
                <a:lnTo>
                  <a:pt x="242798" y="885558"/>
                </a:lnTo>
                <a:lnTo>
                  <a:pt x="245872" y="887501"/>
                </a:lnTo>
                <a:lnTo>
                  <a:pt x="250494" y="886231"/>
                </a:lnTo>
                <a:lnTo>
                  <a:pt x="252945" y="884758"/>
                </a:lnTo>
                <a:lnTo>
                  <a:pt x="256311" y="882789"/>
                </a:lnTo>
                <a:lnTo>
                  <a:pt x="257517" y="880529"/>
                </a:lnTo>
                <a:close/>
              </a:path>
              <a:path w="998854" h="1002029">
                <a:moveTo>
                  <a:pt x="278091" y="93129"/>
                </a:moveTo>
                <a:lnTo>
                  <a:pt x="276250" y="91109"/>
                </a:lnTo>
                <a:lnTo>
                  <a:pt x="271170" y="91389"/>
                </a:lnTo>
                <a:lnTo>
                  <a:pt x="268655" y="94729"/>
                </a:lnTo>
                <a:lnTo>
                  <a:pt x="268389" y="100545"/>
                </a:lnTo>
                <a:lnTo>
                  <a:pt x="270649" y="102679"/>
                </a:lnTo>
                <a:lnTo>
                  <a:pt x="276606" y="102603"/>
                </a:lnTo>
                <a:lnTo>
                  <a:pt x="278053" y="100558"/>
                </a:lnTo>
                <a:lnTo>
                  <a:pt x="278079" y="96253"/>
                </a:lnTo>
                <a:lnTo>
                  <a:pt x="278091" y="93129"/>
                </a:lnTo>
                <a:close/>
              </a:path>
              <a:path w="998854" h="1002029">
                <a:moveTo>
                  <a:pt x="339432" y="64643"/>
                </a:moveTo>
                <a:lnTo>
                  <a:pt x="336981" y="61175"/>
                </a:lnTo>
                <a:lnTo>
                  <a:pt x="330987" y="61023"/>
                </a:lnTo>
                <a:lnTo>
                  <a:pt x="328447" y="63665"/>
                </a:lnTo>
                <a:lnTo>
                  <a:pt x="328345" y="66929"/>
                </a:lnTo>
                <a:lnTo>
                  <a:pt x="328231" y="70396"/>
                </a:lnTo>
                <a:lnTo>
                  <a:pt x="331127" y="74168"/>
                </a:lnTo>
                <a:lnTo>
                  <a:pt x="336029" y="74472"/>
                </a:lnTo>
                <a:lnTo>
                  <a:pt x="339064" y="71069"/>
                </a:lnTo>
                <a:lnTo>
                  <a:pt x="339432" y="64643"/>
                </a:lnTo>
                <a:close/>
              </a:path>
              <a:path w="998854" h="1002029">
                <a:moveTo>
                  <a:pt x="405142" y="48158"/>
                </a:moveTo>
                <a:lnTo>
                  <a:pt x="404583" y="42672"/>
                </a:lnTo>
                <a:lnTo>
                  <a:pt x="400735" y="40030"/>
                </a:lnTo>
                <a:lnTo>
                  <a:pt x="397141" y="40144"/>
                </a:lnTo>
                <a:lnTo>
                  <a:pt x="394042" y="40233"/>
                </a:lnTo>
                <a:lnTo>
                  <a:pt x="392023" y="42164"/>
                </a:lnTo>
                <a:lnTo>
                  <a:pt x="392391" y="48006"/>
                </a:lnTo>
                <a:lnTo>
                  <a:pt x="395782" y="50634"/>
                </a:lnTo>
                <a:lnTo>
                  <a:pt x="402704" y="50482"/>
                </a:lnTo>
                <a:lnTo>
                  <a:pt x="405142" y="48158"/>
                </a:lnTo>
                <a:close/>
              </a:path>
              <a:path w="998854" h="1002029">
                <a:moveTo>
                  <a:pt x="459651" y="37160"/>
                </a:moveTo>
                <a:lnTo>
                  <a:pt x="459206" y="32131"/>
                </a:lnTo>
                <a:lnTo>
                  <a:pt x="456552" y="29984"/>
                </a:lnTo>
                <a:lnTo>
                  <a:pt x="453885" y="30086"/>
                </a:lnTo>
                <a:lnTo>
                  <a:pt x="451675" y="30162"/>
                </a:lnTo>
                <a:lnTo>
                  <a:pt x="449580" y="32677"/>
                </a:lnTo>
                <a:lnTo>
                  <a:pt x="449795" y="37655"/>
                </a:lnTo>
                <a:lnTo>
                  <a:pt x="452259" y="39547"/>
                </a:lnTo>
                <a:lnTo>
                  <a:pt x="457898" y="39141"/>
                </a:lnTo>
                <a:lnTo>
                  <a:pt x="459651" y="37160"/>
                </a:lnTo>
                <a:close/>
              </a:path>
              <a:path w="998854" h="1002029">
                <a:moveTo>
                  <a:pt x="507568" y="28371"/>
                </a:moveTo>
                <a:lnTo>
                  <a:pt x="505307" y="26035"/>
                </a:lnTo>
                <a:lnTo>
                  <a:pt x="500824" y="26123"/>
                </a:lnTo>
                <a:lnTo>
                  <a:pt x="498005" y="28892"/>
                </a:lnTo>
                <a:lnTo>
                  <a:pt x="497890" y="31115"/>
                </a:lnTo>
                <a:lnTo>
                  <a:pt x="497763" y="33591"/>
                </a:lnTo>
                <a:lnTo>
                  <a:pt x="499706" y="35458"/>
                </a:lnTo>
                <a:lnTo>
                  <a:pt x="505269" y="35547"/>
                </a:lnTo>
                <a:lnTo>
                  <a:pt x="507530" y="33426"/>
                </a:lnTo>
                <a:lnTo>
                  <a:pt x="507568" y="28371"/>
                </a:lnTo>
                <a:close/>
              </a:path>
              <a:path w="998854" h="1002029">
                <a:moveTo>
                  <a:pt x="551586" y="34658"/>
                </a:moveTo>
                <a:lnTo>
                  <a:pt x="551522" y="28689"/>
                </a:lnTo>
                <a:lnTo>
                  <a:pt x="549846" y="26860"/>
                </a:lnTo>
                <a:lnTo>
                  <a:pt x="544207" y="26682"/>
                </a:lnTo>
                <a:lnTo>
                  <a:pt x="541909" y="29273"/>
                </a:lnTo>
                <a:lnTo>
                  <a:pt x="541909" y="32766"/>
                </a:lnTo>
                <a:lnTo>
                  <a:pt x="541909" y="35547"/>
                </a:lnTo>
                <a:lnTo>
                  <a:pt x="543674" y="37541"/>
                </a:lnTo>
                <a:lnTo>
                  <a:pt x="548957" y="37617"/>
                </a:lnTo>
                <a:lnTo>
                  <a:pt x="551586" y="34658"/>
                </a:lnTo>
                <a:close/>
              </a:path>
              <a:path w="998854" h="1002029">
                <a:moveTo>
                  <a:pt x="602513" y="43357"/>
                </a:moveTo>
                <a:lnTo>
                  <a:pt x="602399" y="38696"/>
                </a:lnTo>
                <a:lnTo>
                  <a:pt x="600798" y="37528"/>
                </a:lnTo>
                <a:lnTo>
                  <a:pt x="596430" y="36652"/>
                </a:lnTo>
                <a:lnTo>
                  <a:pt x="594093" y="38481"/>
                </a:lnTo>
                <a:lnTo>
                  <a:pt x="593928" y="40627"/>
                </a:lnTo>
                <a:lnTo>
                  <a:pt x="593775" y="42633"/>
                </a:lnTo>
                <a:lnTo>
                  <a:pt x="595782" y="44780"/>
                </a:lnTo>
                <a:lnTo>
                  <a:pt x="600278" y="45300"/>
                </a:lnTo>
                <a:lnTo>
                  <a:pt x="602513" y="43357"/>
                </a:lnTo>
                <a:close/>
              </a:path>
              <a:path w="998854" h="1002029">
                <a:moveTo>
                  <a:pt x="626948" y="665162"/>
                </a:moveTo>
                <a:lnTo>
                  <a:pt x="620014" y="658101"/>
                </a:lnTo>
                <a:lnTo>
                  <a:pt x="612216" y="652221"/>
                </a:lnTo>
                <a:lnTo>
                  <a:pt x="603846" y="647103"/>
                </a:lnTo>
                <a:lnTo>
                  <a:pt x="595236" y="642340"/>
                </a:lnTo>
                <a:lnTo>
                  <a:pt x="601840" y="649846"/>
                </a:lnTo>
                <a:lnTo>
                  <a:pt x="609358" y="656120"/>
                </a:lnTo>
                <a:lnTo>
                  <a:pt x="617728" y="661212"/>
                </a:lnTo>
                <a:lnTo>
                  <a:pt x="626948" y="665162"/>
                </a:lnTo>
                <a:close/>
              </a:path>
              <a:path w="998854" h="1002029">
                <a:moveTo>
                  <a:pt x="633653" y="609053"/>
                </a:moveTo>
                <a:lnTo>
                  <a:pt x="625221" y="609282"/>
                </a:lnTo>
                <a:lnTo>
                  <a:pt x="617258" y="610679"/>
                </a:lnTo>
                <a:lnTo>
                  <a:pt x="609727" y="613537"/>
                </a:lnTo>
                <a:lnTo>
                  <a:pt x="602627" y="618121"/>
                </a:lnTo>
                <a:lnTo>
                  <a:pt x="610641" y="619899"/>
                </a:lnTo>
                <a:lnTo>
                  <a:pt x="619734" y="618629"/>
                </a:lnTo>
                <a:lnTo>
                  <a:pt x="628040" y="614819"/>
                </a:lnTo>
                <a:lnTo>
                  <a:pt x="633653" y="609053"/>
                </a:lnTo>
                <a:close/>
              </a:path>
              <a:path w="998854" h="1002029">
                <a:moveTo>
                  <a:pt x="650646" y="54559"/>
                </a:moveTo>
                <a:lnTo>
                  <a:pt x="648347" y="52463"/>
                </a:lnTo>
                <a:lnTo>
                  <a:pt x="644194" y="52260"/>
                </a:lnTo>
                <a:lnTo>
                  <a:pt x="643534" y="52908"/>
                </a:lnTo>
                <a:lnTo>
                  <a:pt x="641629" y="53924"/>
                </a:lnTo>
                <a:lnTo>
                  <a:pt x="640435" y="57848"/>
                </a:lnTo>
                <a:lnTo>
                  <a:pt x="643458" y="60807"/>
                </a:lnTo>
                <a:lnTo>
                  <a:pt x="648500" y="60985"/>
                </a:lnTo>
                <a:lnTo>
                  <a:pt x="650494" y="59232"/>
                </a:lnTo>
                <a:lnTo>
                  <a:pt x="650646" y="54559"/>
                </a:lnTo>
                <a:close/>
              </a:path>
              <a:path w="998854" h="1002029">
                <a:moveTo>
                  <a:pt x="655307" y="685177"/>
                </a:moveTo>
                <a:lnTo>
                  <a:pt x="654710" y="681977"/>
                </a:lnTo>
                <a:lnTo>
                  <a:pt x="652500" y="680504"/>
                </a:lnTo>
                <a:lnTo>
                  <a:pt x="648195" y="677646"/>
                </a:lnTo>
                <a:lnTo>
                  <a:pt x="647166" y="677303"/>
                </a:lnTo>
                <a:lnTo>
                  <a:pt x="647166" y="685177"/>
                </a:lnTo>
                <a:lnTo>
                  <a:pt x="642378" y="680504"/>
                </a:lnTo>
                <a:lnTo>
                  <a:pt x="647166" y="685177"/>
                </a:lnTo>
                <a:lnTo>
                  <a:pt x="647166" y="677303"/>
                </a:lnTo>
                <a:lnTo>
                  <a:pt x="644652" y="676440"/>
                </a:lnTo>
                <a:lnTo>
                  <a:pt x="639584" y="678891"/>
                </a:lnTo>
                <a:lnTo>
                  <a:pt x="639584" y="682066"/>
                </a:lnTo>
                <a:lnTo>
                  <a:pt x="639064" y="684022"/>
                </a:lnTo>
                <a:lnTo>
                  <a:pt x="639572" y="682066"/>
                </a:lnTo>
                <a:lnTo>
                  <a:pt x="639584" y="678891"/>
                </a:lnTo>
                <a:lnTo>
                  <a:pt x="636511" y="680364"/>
                </a:lnTo>
                <a:lnTo>
                  <a:pt x="633310" y="682345"/>
                </a:lnTo>
                <a:lnTo>
                  <a:pt x="633412" y="691299"/>
                </a:lnTo>
                <a:lnTo>
                  <a:pt x="636727" y="695185"/>
                </a:lnTo>
                <a:lnTo>
                  <a:pt x="642835" y="696201"/>
                </a:lnTo>
                <a:lnTo>
                  <a:pt x="644740" y="696163"/>
                </a:lnTo>
                <a:lnTo>
                  <a:pt x="650367" y="694804"/>
                </a:lnTo>
                <a:lnTo>
                  <a:pt x="653516" y="692658"/>
                </a:lnTo>
                <a:lnTo>
                  <a:pt x="654583" y="688238"/>
                </a:lnTo>
                <a:lnTo>
                  <a:pt x="655307" y="685177"/>
                </a:lnTo>
                <a:close/>
              </a:path>
              <a:path w="998854" h="1002029">
                <a:moveTo>
                  <a:pt x="656590" y="647585"/>
                </a:moveTo>
                <a:lnTo>
                  <a:pt x="645528" y="641705"/>
                </a:lnTo>
                <a:lnTo>
                  <a:pt x="634009" y="638009"/>
                </a:lnTo>
                <a:lnTo>
                  <a:pt x="622007" y="636651"/>
                </a:lnTo>
                <a:lnTo>
                  <a:pt x="609498" y="637743"/>
                </a:lnTo>
                <a:lnTo>
                  <a:pt x="620560" y="643420"/>
                </a:lnTo>
                <a:lnTo>
                  <a:pt x="632066" y="647026"/>
                </a:lnTo>
                <a:lnTo>
                  <a:pt x="644067" y="648462"/>
                </a:lnTo>
                <a:lnTo>
                  <a:pt x="656590" y="647585"/>
                </a:lnTo>
                <a:close/>
              </a:path>
              <a:path w="998854" h="1002029">
                <a:moveTo>
                  <a:pt x="676884" y="604824"/>
                </a:moveTo>
                <a:lnTo>
                  <a:pt x="676414" y="603453"/>
                </a:lnTo>
                <a:lnTo>
                  <a:pt x="675411" y="600595"/>
                </a:lnTo>
                <a:lnTo>
                  <a:pt x="674306" y="597408"/>
                </a:lnTo>
                <a:lnTo>
                  <a:pt x="671461" y="595782"/>
                </a:lnTo>
                <a:lnTo>
                  <a:pt x="665492" y="594829"/>
                </a:lnTo>
                <a:lnTo>
                  <a:pt x="663092" y="594588"/>
                </a:lnTo>
                <a:lnTo>
                  <a:pt x="659320" y="594118"/>
                </a:lnTo>
                <a:lnTo>
                  <a:pt x="658037" y="594537"/>
                </a:lnTo>
                <a:lnTo>
                  <a:pt x="658037" y="600595"/>
                </a:lnTo>
                <a:lnTo>
                  <a:pt x="653122" y="601941"/>
                </a:lnTo>
                <a:lnTo>
                  <a:pt x="658037" y="600595"/>
                </a:lnTo>
                <a:lnTo>
                  <a:pt x="658037" y="594537"/>
                </a:lnTo>
                <a:lnTo>
                  <a:pt x="656297" y="595096"/>
                </a:lnTo>
                <a:lnTo>
                  <a:pt x="651992" y="596099"/>
                </a:lnTo>
                <a:lnTo>
                  <a:pt x="644410" y="599478"/>
                </a:lnTo>
                <a:lnTo>
                  <a:pt x="642874" y="604304"/>
                </a:lnTo>
                <a:lnTo>
                  <a:pt x="645477" y="612444"/>
                </a:lnTo>
                <a:lnTo>
                  <a:pt x="648195" y="615315"/>
                </a:lnTo>
                <a:lnTo>
                  <a:pt x="660349" y="618159"/>
                </a:lnTo>
                <a:lnTo>
                  <a:pt x="667232" y="615937"/>
                </a:lnTo>
                <a:lnTo>
                  <a:pt x="675436" y="607961"/>
                </a:lnTo>
                <a:lnTo>
                  <a:pt x="676884" y="604824"/>
                </a:lnTo>
                <a:close/>
              </a:path>
              <a:path w="998854" h="1002029">
                <a:moveTo>
                  <a:pt x="696214" y="74142"/>
                </a:moveTo>
                <a:lnTo>
                  <a:pt x="694321" y="72415"/>
                </a:lnTo>
                <a:lnTo>
                  <a:pt x="688632" y="72110"/>
                </a:lnTo>
                <a:lnTo>
                  <a:pt x="686282" y="73863"/>
                </a:lnTo>
                <a:lnTo>
                  <a:pt x="686155" y="76111"/>
                </a:lnTo>
                <a:lnTo>
                  <a:pt x="686028" y="78371"/>
                </a:lnTo>
                <a:lnTo>
                  <a:pt x="688187" y="80352"/>
                </a:lnTo>
                <a:lnTo>
                  <a:pt x="693534" y="80505"/>
                </a:lnTo>
                <a:lnTo>
                  <a:pt x="695718" y="78816"/>
                </a:lnTo>
                <a:lnTo>
                  <a:pt x="696214" y="74142"/>
                </a:lnTo>
                <a:close/>
              </a:path>
              <a:path w="998854" h="1002029">
                <a:moveTo>
                  <a:pt x="705485" y="652614"/>
                </a:moveTo>
                <a:lnTo>
                  <a:pt x="703618" y="648182"/>
                </a:lnTo>
                <a:lnTo>
                  <a:pt x="703503" y="647928"/>
                </a:lnTo>
                <a:lnTo>
                  <a:pt x="694994" y="641997"/>
                </a:lnTo>
                <a:lnTo>
                  <a:pt x="691819" y="639902"/>
                </a:lnTo>
                <a:lnTo>
                  <a:pt x="691819" y="648182"/>
                </a:lnTo>
                <a:lnTo>
                  <a:pt x="691159" y="649160"/>
                </a:lnTo>
                <a:lnTo>
                  <a:pt x="691159" y="653808"/>
                </a:lnTo>
                <a:lnTo>
                  <a:pt x="689622" y="651852"/>
                </a:lnTo>
                <a:lnTo>
                  <a:pt x="691159" y="653808"/>
                </a:lnTo>
                <a:lnTo>
                  <a:pt x="691159" y="649160"/>
                </a:lnTo>
                <a:lnTo>
                  <a:pt x="690664" y="649884"/>
                </a:lnTo>
                <a:lnTo>
                  <a:pt x="691819" y="648182"/>
                </a:lnTo>
                <a:lnTo>
                  <a:pt x="691819" y="639902"/>
                </a:lnTo>
                <a:lnTo>
                  <a:pt x="682726" y="641997"/>
                </a:lnTo>
                <a:lnTo>
                  <a:pt x="679081" y="644321"/>
                </a:lnTo>
                <a:lnTo>
                  <a:pt x="676109" y="653656"/>
                </a:lnTo>
                <a:lnTo>
                  <a:pt x="677557" y="657720"/>
                </a:lnTo>
                <a:lnTo>
                  <a:pt x="683996" y="664451"/>
                </a:lnTo>
                <a:lnTo>
                  <a:pt x="687793" y="665962"/>
                </a:lnTo>
                <a:lnTo>
                  <a:pt x="691565" y="665822"/>
                </a:lnTo>
                <a:lnTo>
                  <a:pt x="697788" y="665721"/>
                </a:lnTo>
                <a:lnTo>
                  <a:pt x="702640" y="662432"/>
                </a:lnTo>
                <a:lnTo>
                  <a:pt x="704875" y="654723"/>
                </a:lnTo>
                <a:lnTo>
                  <a:pt x="705485" y="652614"/>
                </a:lnTo>
                <a:close/>
              </a:path>
              <a:path w="998854" h="1002029">
                <a:moveTo>
                  <a:pt x="716648" y="908291"/>
                </a:moveTo>
                <a:lnTo>
                  <a:pt x="716534" y="899972"/>
                </a:lnTo>
                <a:lnTo>
                  <a:pt x="714133" y="897509"/>
                </a:lnTo>
                <a:lnTo>
                  <a:pt x="706780" y="897928"/>
                </a:lnTo>
                <a:lnTo>
                  <a:pt x="702754" y="902703"/>
                </a:lnTo>
                <a:lnTo>
                  <a:pt x="702894" y="906945"/>
                </a:lnTo>
                <a:lnTo>
                  <a:pt x="703008" y="910234"/>
                </a:lnTo>
                <a:lnTo>
                  <a:pt x="705421" y="912622"/>
                </a:lnTo>
                <a:lnTo>
                  <a:pt x="712800" y="912571"/>
                </a:lnTo>
                <a:lnTo>
                  <a:pt x="716648" y="908291"/>
                </a:lnTo>
                <a:close/>
              </a:path>
              <a:path w="998854" h="1002029">
                <a:moveTo>
                  <a:pt x="733564" y="101180"/>
                </a:moveTo>
                <a:lnTo>
                  <a:pt x="733120" y="96545"/>
                </a:lnTo>
                <a:lnTo>
                  <a:pt x="731494" y="95580"/>
                </a:lnTo>
                <a:lnTo>
                  <a:pt x="727125" y="95618"/>
                </a:lnTo>
                <a:lnTo>
                  <a:pt x="725093" y="97840"/>
                </a:lnTo>
                <a:lnTo>
                  <a:pt x="725220" y="101015"/>
                </a:lnTo>
                <a:lnTo>
                  <a:pt x="726249" y="101790"/>
                </a:lnTo>
                <a:lnTo>
                  <a:pt x="727710" y="103352"/>
                </a:lnTo>
                <a:lnTo>
                  <a:pt x="731050" y="104660"/>
                </a:lnTo>
                <a:lnTo>
                  <a:pt x="733564" y="101180"/>
                </a:lnTo>
                <a:close/>
              </a:path>
              <a:path w="998854" h="1002029">
                <a:moveTo>
                  <a:pt x="735812" y="942581"/>
                </a:moveTo>
                <a:lnTo>
                  <a:pt x="727913" y="940371"/>
                </a:lnTo>
                <a:lnTo>
                  <a:pt x="720674" y="943152"/>
                </a:lnTo>
                <a:lnTo>
                  <a:pt x="705878" y="943851"/>
                </a:lnTo>
                <a:lnTo>
                  <a:pt x="698449" y="944702"/>
                </a:lnTo>
                <a:lnTo>
                  <a:pt x="675767" y="946721"/>
                </a:lnTo>
                <a:lnTo>
                  <a:pt x="660704" y="947940"/>
                </a:lnTo>
                <a:lnTo>
                  <a:pt x="630529" y="950061"/>
                </a:lnTo>
                <a:lnTo>
                  <a:pt x="615442" y="951255"/>
                </a:lnTo>
                <a:lnTo>
                  <a:pt x="608012" y="952182"/>
                </a:lnTo>
                <a:lnTo>
                  <a:pt x="592924" y="952817"/>
                </a:lnTo>
                <a:lnTo>
                  <a:pt x="585279" y="952563"/>
                </a:lnTo>
                <a:lnTo>
                  <a:pt x="577494" y="952563"/>
                </a:lnTo>
                <a:lnTo>
                  <a:pt x="577494" y="952881"/>
                </a:lnTo>
                <a:lnTo>
                  <a:pt x="577265" y="952766"/>
                </a:lnTo>
                <a:lnTo>
                  <a:pt x="577215" y="952639"/>
                </a:lnTo>
                <a:lnTo>
                  <a:pt x="577494" y="952881"/>
                </a:lnTo>
                <a:lnTo>
                  <a:pt x="577494" y="952563"/>
                </a:lnTo>
                <a:lnTo>
                  <a:pt x="577189" y="952563"/>
                </a:lnTo>
                <a:lnTo>
                  <a:pt x="575995" y="949223"/>
                </a:lnTo>
                <a:lnTo>
                  <a:pt x="571436" y="936485"/>
                </a:lnTo>
                <a:lnTo>
                  <a:pt x="565505" y="920546"/>
                </a:lnTo>
                <a:lnTo>
                  <a:pt x="560171" y="904341"/>
                </a:lnTo>
                <a:lnTo>
                  <a:pt x="556298" y="887641"/>
                </a:lnTo>
                <a:lnTo>
                  <a:pt x="554913" y="879309"/>
                </a:lnTo>
                <a:lnTo>
                  <a:pt x="553427" y="870724"/>
                </a:lnTo>
                <a:lnTo>
                  <a:pt x="542988" y="825373"/>
                </a:lnTo>
                <a:lnTo>
                  <a:pt x="541845" y="799414"/>
                </a:lnTo>
                <a:lnTo>
                  <a:pt x="542480" y="786282"/>
                </a:lnTo>
                <a:lnTo>
                  <a:pt x="550240" y="747217"/>
                </a:lnTo>
                <a:lnTo>
                  <a:pt x="586689" y="724408"/>
                </a:lnTo>
                <a:lnTo>
                  <a:pt x="592848" y="719493"/>
                </a:lnTo>
                <a:lnTo>
                  <a:pt x="605510" y="681850"/>
                </a:lnTo>
                <a:lnTo>
                  <a:pt x="606666" y="669175"/>
                </a:lnTo>
                <a:lnTo>
                  <a:pt x="607263" y="662686"/>
                </a:lnTo>
                <a:lnTo>
                  <a:pt x="604659" y="659371"/>
                </a:lnTo>
                <a:lnTo>
                  <a:pt x="590753" y="656488"/>
                </a:lnTo>
                <a:lnTo>
                  <a:pt x="582942" y="655916"/>
                </a:lnTo>
                <a:lnTo>
                  <a:pt x="575754" y="653503"/>
                </a:lnTo>
                <a:lnTo>
                  <a:pt x="543255" y="632942"/>
                </a:lnTo>
                <a:lnTo>
                  <a:pt x="543699" y="624928"/>
                </a:lnTo>
                <a:lnTo>
                  <a:pt x="554634" y="618058"/>
                </a:lnTo>
                <a:lnTo>
                  <a:pt x="559066" y="616394"/>
                </a:lnTo>
                <a:lnTo>
                  <a:pt x="563435" y="614959"/>
                </a:lnTo>
                <a:lnTo>
                  <a:pt x="579412" y="609422"/>
                </a:lnTo>
                <a:lnTo>
                  <a:pt x="587502" y="606958"/>
                </a:lnTo>
                <a:lnTo>
                  <a:pt x="595795" y="605116"/>
                </a:lnTo>
                <a:lnTo>
                  <a:pt x="599554" y="604481"/>
                </a:lnTo>
                <a:lnTo>
                  <a:pt x="603415" y="602297"/>
                </a:lnTo>
                <a:lnTo>
                  <a:pt x="611111" y="596036"/>
                </a:lnTo>
                <a:lnTo>
                  <a:pt x="612749" y="590804"/>
                </a:lnTo>
                <a:lnTo>
                  <a:pt x="609460" y="576567"/>
                </a:lnTo>
                <a:lnTo>
                  <a:pt x="608241" y="568388"/>
                </a:lnTo>
                <a:lnTo>
                  <a:pt x="606348" y="560362"/>
                </a:lnTo>
                <a:lnTo>
                  <a:pt x="606488" y="552043"/>
                </a:lnTo>
                <a:lnTo>
                  <a:pt x="610311" y="544817"/>
                </a:lnTo>
                <a:lnTo>
                  <a:pt x="617029" y="540169"/>
                </a:lnTo>
                <a:lnTo>
                  <a:pt x="625868" y="539559"/>
                </a:lnTo>
                <a:lnTo>
                  <a:pt x="633653" y="541121"/>
                </a:lnTo>
                <a:lnTo>
                  <a:pt x="641464" y="541324"/>
                </a:lnTo>
                <a:lnTo>
                  <a:pt x="649376" y="540816"/>
                </a:lnTo>
                <a:lnTo>
                  <a:pt x="656653" y="539559"/>
                </a:lnTo>
                <a:lnTo>
                  <a:pt x="657301" y="539457"/>
                </a:lnTo>
                <a:lnTo>
                  <a:pt x="661936" y="536295"/>
                </a:lnTo>
                <a:lnTo>
                  <a:pt x="663524" y="530948"/>
                </a:lnTo>
                <a:lnTo>
                  <a:pt x="662292" y="523011"/>
                </a:lnTo>
                <a:lnTo>
                  <a:pt x="643813" y="485762"/>
                </a:lnTo>
                <a:lnTo>
                  <a:pt x="622325" y="455739"/>
                </a:lnTo>
                <a:lnTo>
                  <a:pt x="616724" y="447052"/>
                </a:lnTo>
                <a:lnTo>
                  <a:pt x="612140" y="437908"/>
                </a:lnTo>
                <a:lnTo>
                  <a:pt x="608495" y="428345"/>
                </a:lnTo>
                <a:lnTo>
                  <a:pt x="605739" y="418376"/>
                </a:lnTo>
                <a:lnTo>
                  <a:pt x="603542" y="409575"/>
                </a:lnTo>
                <a:lnTo>
                  <a:pt x="601205" y="400799"/>
                </a:lnTo>
                <a:lnTo>
                  <a:pt x="598970" y="392010"/>
                </a:lnTo>
                <a:lnTo>
                  <a:pt x="597077" y="383146"/>
                </a:lnTo>
                <a:lnTo>
                  <a:pt x="593966" y="370700"/>
                </a:lnTo>
                <a:lnTo>
                  <a:pt x="572922" y="331114"/>
                </a:lnTo>
                <a:lnTo>
                  <a:pt x="544283" y="300697"/>
                </a:lnTo>
                <a:lnTo>
                  <a:pt x="509739" y="277812"/>
                </a:lnTo>
                <a:lnTo>
                  <a:pt x="486968" y="274002"/>
                </a:lnTo>
                <a:lnTo>
                  <a:pt x="477329" y="274053"/>
                </a:lnTo>
                <a:lnTo>
                  <a:pt x="467639" y="274777"/>
                </a:lnTo>
                <a:lnTo>
                  <a:pt x="460248" y="275412"/>
                </a:lnTo>
                <a:lnTo>
                  <a:pt x="452831" y="275971"/>
                </a:lnTo>
                <a:lnTo>
                  <a:pt x="410730" y="285153"/>
                </a:lnTo>
                <a:lnTo>
                  <a:pt x="375145" y="302183"/>
                </a:lnTo>
                <a:lnTo>
                  <a:pt x="339509" y="327952"/>
                </a:lnTo>
                <a:lnTo>
                  <a:pt x="307390" y="369849"/>
                </a:lnTo>
                <a:lnTo>
                  <a:pt x="288975" y="405892"/>
                </a:lnTo>
                <a:lnTo>
                  <a:pt x="278345" y="431495"/>
                </a:lnTo>
                <a:lnTo>
                  <a:pt x="275501" y="438365"/>
                </a:lnTo>
                <a:lnTo>
                  <a:pt x="264464" y="483095"/>
                </a:lnTo>
                <a:lnTo>
                  <a:pt x="264972" y="493839"/>
                </a:lnTo>
                <a:lnTo>
                  <a:pt x="266852" y="508088"/>
                </a:lnTo>
                <a:lnTo>
                  <a:pt x="268452" y="523011"/>
                </a:lnTo>
                <a:lnTo>
                  <a:pt x="274091" y="565429"/>
                </a:lnTo>
                <a:lnTo>
                  <a:pt x="286131" y="607745"/>
                </a:lnTo>
                <a:lnTo>
                  <a:pt x="291985" y="620102"/>
                </a:lnTo>
                <a:lnTo>
                  <a:pt x="297472" y="630428"/>
                </a:lnTo>
                <a:lnTo>
                  <a:pt x="300304" y="634403"/>
                </a:lnTo>
                <a:lnTo>
                  <a:pt x="302577" y="638721"/>
                </a:lnTo>
                <a:lnTo>
                  <a:pt x="307403" y="647255"/>
                </a:lnTo>
                <a:lnTo>
                  <a:pt x="312775" y="655434"/>
                </a:lnTo>
                <a:lnTo>
                  <a:pt x="318668" y="663270"/>
                </a:lnTo>
                <a:lnTo>
                  <a:pt x="325094" y="670775"/>
                </a:lnTo>
                <a:lnTo>
                  <a:pt x="332562" y="679323"/>
                </a:lnTo>
                <a:lnTo>
                  <a:pt x="339864" y="688162"/>
                </a:lnTo>
                <a:lnTo>
                  <a:pt x="372618" y="725716"/>
                </a:lnTo>
                <a:lnTo>
                  <a:pt x="397535" y="748398"/>
                </a:lnTo>
                <a:lnTo>
                  <a:pt x="402247" y="753071"/>
                </a:lnTo>
                <a:lnTo>
                  <a:pt x="420801" y="802944"/>
                </a:lnTo>
                <a:lnTo>
                  <a:pt x="421373" y="821067"/>
                </a:lnTo>
                <a:lnTo>
                  <a:pt x="421081" y="839203"/>
                </a:lnTo>
                <a:lnTo>
                  <a:pt x="416458" y="880656"/>
                </a:lnTo>
                <a:lnTo>
                  <a:pt x="404622" y="925880"/>
                </a:lnTo>
                <a:lnTo>
                  <a:pt x="396684" y="948347"/>
                </a:lnTo>
                <a:lnTo>
                  <a:pt x="395909" y="949223"/>
                </a:lnTo>
                <a:lnTo>
                  <a:pt x="387807" y="947940"/>
                </a:lnTo>
                <a:lnTo>
                  <a:pt x="379742" y="946607"/>
                </a:lnTo>
                <a:lnTo>
                  <a:pt x="266827" y="930503"/>
                </a:lnTo>
                <a:lnTo>
                  <a:pt x="262699" y="929627"/>
                </a:lnTo>
                <a:lnTo>
                  <a:pt x="255181" y="928547"/>
                </a:lnTo>
                <a:lnTo>
                  <a:pt x="252387" y="929474"/>
                </a:lnTo>
                <a:lnTo>
                  <a:pt x="250596" y="930744"/>
                </a:lnTo>
                <a:lnTo>
                  <a:pt x="250240" y="932929"/>
                </a:lnTo>
                <a:lnTo>
                  <a:pt x="251688" y="934796"/>
                </a:lnTo>
                <a:lnTo>
                  <a:pt x="260426" y="939266"/>
                </a:lnTo>
                <a:lnTo>
                  <a:pt x="285673" y="951903"/>
                </a:lnTo>
                <a:lnTo>
                  <a:pt x="288315" y="953058"/>
                </a:lnTo>
                <a:lnTo>
                  <a:pt x="290588" y="954684"/>
                </a:lnTo>
                <a:lnTo>
                  <a:pt x="338658" y="975728"/>
                </a:lnTo>
                <a:lnTo>
                  <a:pt x="385800" y="989037"/>
                </a:lnTo>
                <a:lnTo>
                  <a:pt x="430961" y="997165"/>
                </a:lnTo>
                <a:lnTo>
                  <a:pt x="475272" y="1001179"/>
                </a:lnTo>
                <a:lnTo>
                  <a:pt x="497497" y="1001674"/>
                </a:lnTo>
                <a:lnTo>
                  <a:pt x="519760" y="1001204"/>
                </a:lnTo>
                <a:lnTo>
                  <a:pt x="571411" y="996276"/>
                </a:lnTo>
                <a:lnTo>
                  <a:pt x="625830" y="984224"/>
                </a:lnTo>
                <a:lnTo>
                  <a:pt x="697788" y="959167"/>
                </a:lnTo>
                <a:lnTo>
                  <a:pt x="702589" y="958164"/>
                </a:lnTo>
                <a:lnTo>
                  <a:pt x="707059" y="956360"/>
                </a:lnTo>
                <a:lnTo>
                  <a:pt x="713625" y="953643"/>
                </a:lnTo>
                <a:lnTo>
                  <a:pt x="715391" y="952881"/>
                </a:lnTo>
                <a:lnTo>
                  <a:pt x="715530" y="952817"/>
                </a:lnTo>
                <a:lnTo>
                  <a:pt x="726706" y="947940"/>
                </a:lnTo>
                <a:lnTo>
                  <a:pt x="734212" y="944638"/>
                </a:lnTo>
                <a:lnTo>
                  <a:pt x="735190" y="943927"/>
                </a:lnTo>
                <a:lnTo>
                  <a:pt x="735812" y="942581"/>
                </a:lnTo>
                <a:close/>
              </a:path>
              <a:path w="998854" h="1002029">
                <a:moveTo>
                  <a:pt x="760514" y="866838"/>
                </a:moveTo>
                <a:lnTo>
                  <a:pt x="757161" y="863384"/>
                </a:lnTo>
                <a:lnTo>
                  <a:pt x="749198" y="863688"/>
                </a:lnTo>
                <a:lnTo>
                  <a:pt x="745528" y="867702"/>
                </a:lnTo>
                <a:lnTo>
                  <a:pt x="745477" y="872083"/>
                </a:lnTo>
                <a:lnTo>
                  <a:pt x="745426" y="876503"/>
                </a:lnTo>
                <a:lnTo>
                  <a:pt x="748868" y="879690"/>
                </a:lnTo>
                <a:lnTo>
                  <a:pt x="756805" y="879868"/>
                </a:lnTo>
                <a:lnTo>
                  <a:pt x="760399" y="875055"/>
                </a:lnTo>
                <a:lnTo>
                  <a:pt x="760514" y="866838"/>
                </a:lnTo>
                <a:close/>
              </a:path>
              <a:path w="998854" h="1002029">
                <a:moveTo>
                  <a:pt x="770610" y="120243"/>
                </a:moveTo>
                <a:lnTo>
                  <a:pt x="767905" y="117932"/>
                </a:lnTo>
                <a:lnTo>
                  <a:pt x="762685" y="118211"/>
                </a:lnTo>
                <a:lnTo>
                  <a:pt x="760514" y="120992"/>
                </a:lnTo>
                <a:lnTo>
                  <a:pt x="760590" y="126809"/>
                </a:lnTo>
                <a:lnTo>
                  <a:pt x="762381" y="128625"/>
                </a:lnTo>
                <a:lnTo>
                  <a:pt x="765022" y="128600"/>
                </a:lnTo>
                <a:lnTo>
                  <a:pt x="767943" y="128574"/>
                </a:lnTo>
                <a:lnTo>
                  <a:pt x="770343" y="125933"/>
                </a:lnTo>
                <a:lnTo>
                  <a:pt x="770610" y="120243"/>
                </a:lnTo>
                <a:close/>
              </a:path>
              <a:path w="998854" h="1002029">
                <a:moveTo>
                  <a:pt x="793330" y="844397"/>
                </a:moveTo>
                <a:lnTo>
                  <a:pt x="789597" y="838949"/>
                </a:lnTo>
                <a:lnTo>
                  <a:pt x="783043" y="838644"/>
                </a:lnTo>
                <a:lnTo>
                  <a:pt x="778268" y="843432"/>
                </a:lnTo>
                <a:lnTo>
                  <a:pt x="778433" y="851814"/>
                </a:lnTo>
                <a:lnTo>
                  <a:pt x="781735" y="854875"/>
                </a:lnTo>
                <a:lnTo>
                  <a:pt x="785939" y="854862"/>
                </a:lnTo>
                <a:lnTo>
                  <a:pt x="790079" y="854849"/>
                </a:lnTo>
                <a:lnTo>
                  <a:pt x="793318" y="851687"/>
                </a:lnTo>
                <a:lnTo>
                  <a:pt x="793330" y="844397"/>
                </a:lnTo>
                <a:close/>
              </a:path>
              <a:path w="998854" h="1002029">
                <a:moveTo>
                  <a:pt x="807453" y="153162"/>
                </a:moveTo>
                <a:lnTo>
                  <a:pt x="807097" y="146443"/>
                </a:lnTo>
                <a:lnTo>
                  <a:pt x="804176" y="143713"/>
                </a:lnTo>
                <a:lnTo>
                  <a:pt x="797483" y="143725"/>
                </a:lnTo>
                <a:lnTo>
                  <a:pt x="794740" y="146532"/>
                </a:lnTo>
                <a:lnTo>
                  <a:pt x="794893" y="153403"/>
                </a:lnTo>
                <a:lnTo>
                  <a:pt x="797852" y="155765"/>
                </a:lnTo>
                <a:lnTo>
                  <a:pt x="801928" y="155625"/>
                </a:lnTo>
                <a:lnTo>
                  <a:pt x="805332" y="155498"/>
                </a:lnTo>
                <a:lnTo>
                  <a:pt x="807453" y="153162"/>
                </a:lnTo>
                <a:close/>
              </a:path>
              <a:path w="998854" h="1002029">
                <a:moveTo>
                  <a:pt x="823302" y="820953"/>
                </a:moveTo>
                <a:lnTo>
                  <a:pt x="819594" y="817003"/>
                </a:lnTo>
                <a:lnTo>
                  <a:pt x="816406" y="816838"/>
                </a:lnTo>
                <a:lnTo>
                  <a:pt x="813549" y="816698"/>
                </a:lnTo>
                <a:lnTo>
                  <a:pt x="809205" y="821639"/>
                </a:lnTo>
                <a:lnTo>
                  <a:pt x="808888" y="828548"/>
                </a:lnTo>
                <a:lnTo>
                  <a:pt x="811644" y="831392"/>
                </a:lnTo>
                <a:lnTo>
                  <a:pt x="819023" y="831405"/>
                </a:lnTo>
                <a:lnTo>
                  <a:pt x="823201" y="827722"/>
                </a:lnTo>
                <a:lnTo>
                  <a:pt x="823302" y="820953"/>
                </a:lnTo>
                <a:close/>
              </a:path>
              <a:path w="998854" h="1002029">
                <a:moveTo>
                  <a:pt x="841311" y="192100"/>
                </a:moveTo>
                <a:lnTo>
                  <a:pt x="840968" y="187426"/>
                </a:lnTo>
                <a:lnTo>
                  <a:pt x="838898" y="185572"/>
                </a:lnTo>
                <a:lnTo>
                  <a:pt x="834301" y="186372"/>
                </a:lnTo>
                <a:lnTo>
                  <a:pt x="832777" y="187794"/>
                </a:lnTo>
                <a:lnTo>
                  <a:pt x="832739" y="192798"/>
                </a:lnTo>
                <a:lnTo>
                  <a:pt x="835088" y="195122"/>
                </a:lnTo>
                <a:lnTo>
                  <a:pt x="837272" y="194957"/>
                </a:lnTo>
                <a:lnTo>
                  <a:pt x="839317" y="194805"/>
                </a:lnTo>
                <a:lnTo>
                  <a:pt x="841311" y="192100"/>
                </a:lnTo>
                <a:close/>
              </a:path>
              <a:path w="998854" h="1002029">
                <a:moveTo>
                  <a:pt x="857351" y="780072"/>
                </a:moveTo>
                <a:lnTo>
                  <a:pt x="854265" y="777163"/>
                </a:lnTo>
                <a:lnTo>
                  <a:pt x="846010" y="777252"/>
                </a:lnTo>
                <a:lnTo>
                  <a:pt x="842378" y="780745"/>
                </a:lnTo>
                <a:lnTo>
                  <a:pt x="842568" y="789419"/>
                </a:lnTo>
                <a:lnTo>
                  <a:pt x="844715" y="792010"/>
                </a:lnTo>
                <a:lnTo>
                  <a:pt x="848575" y="792060"/>
                </a:lnTo>
                <a:lnTo>
                  <a:pt x="853109" y="792124"/>
                </a:lnTo>
                <a:lnTo>
                  <a:pt x="857250" y="788225"/>
                </a:lnTo>
                <a:lnTo>
                  <a:pt x="857351" y="780072"/>
                </a:lnTo>
                <a:close/>
              </a:path>
              <a:path w="998854" h="1002029">
                <a:moveTo>
                  <a:pt x="872058" y="226415"/>
                </a:moveTo>
                <a:lnTo>
                  <a:pt x="869823" y="223685"/>
                </a:lnTo>
                <a:lnTo>
                  <a:pt x="864552" y="223545"/>
                </a:lnTo>
                <a:lnTo>
                  <a:pt x="862926" y="225793"/>
                </a:lnTo>
                <a:lnTo>
                  <a:pt x="862952" y="233286"/>
                </a:lnTo>
                <a:lnTo>
                  <a:pt x="864590" y="235470"/>
                </a:lnTo>
                <a:lnTo>
                  <a:pt x="869962" y="235331"/>
                </a:lnTo>
                <a:lnTo>
                  <a:pt x="872007" y="232752"/>
                </a:lnTo>
                <a:lnTo>
                  <a:pt x="872032" y="229476"/>
                </a:lnTo>
                <a:lnTo>
                  <a:pt x="872058" y="226415"/>
                </a:lnTo>
                <a:close/>
              </a:path>
              <a:path w="998854" h="1002029">
                <a:moveTo>
                  <a:pt x="884834" y="737654"/>
                </a:moveTo>
                <a:lnTo>
                  <a:pt x="881926" y="734822"/>
                </a:lnTo>
                <a:lnTo>
                  <a:pt x="874623" y="734415"/>
                </a:lnTo>
                <a:lnTo>
                  <a:pt x="870115" y="738784"/>
                </a:lnTo>
                <a:lnTo>
                  <a:pt x="870267" y="745667"/>
                </a:lnTo>
                <a:lnTo>
                  <a:pt x="872566" y="747953"/>
                </a:lnTo>
                <a:lnTo>
                  <a:pt x="875588" y="747979"/>
                </a:lnTo>
                <a:lnTo>
                  <a:pt x="879817" y="748017"/>
                </a:lnTo>
                <a:lnTo>
                  <a:pt x="884605" y="744220"/>
                </a:lnTo>
                <a:lnTo>
                  <a:pt x="884834" y="737654"/>
                </a:lnTo>
                <a:close/>
              </a:path>
              <a:path w="998854" h="1002029">
                <a:moveTo>
                  <a:pt x="896239" y="263029"/>
                </a:moveTo>
                <a:lnTo>
                  <a:pt x="893914" y="261518"/>
                </a:lnTo>
                <a:lnTo>
                  <a:pt x="887831" y="264109"/>
                </a:lnTo>
                <a:lnTo>
                  <a:pt x="885266" y="265468"/>
                </a:lnTo>
                <a:lnTo>
                  <a:pt x="885380" y="270090"/>
                </a:lnTo>
                <a:lnTo>
                  <a:pt x="886688" y="272110"/>
                </a:lnTo>
                <a:lnTo>
                  <a:pt x="890574" y="275501"/>
                </a:lnTo>
                <a:lnTo>
                  <a:pt x="892098" y="275170"/>
                </a:lnTo>
                <a:lnTo>
                  <a:pt x="894981" y="270713"/>
                </a:lnTo>
                <a:lnTo>
                  <a:pt x="895604" y="268795"/>
                </a:lnTo>
                <a:lnTo>
                  <a:pt x="896086" y="267754"/>
                </a:lnTo>
                <a:lnTo>
                  <a:pt x="896239" y="263029"/>
                </a:lnTo>
                <a:close/>
              </a:path>
              <a:path w="998854" h="1002029">
                <a:moveTo>
                  <a:pt x="916571" y="691984"/>
                </a:moveTo>
                <a:lnTo>
                  <a:pt x="913739" y="688924"/>
                </a:lnTo>
                <a:lnTo>
                  <a:pt x="905535" y="688632"/>
                </a:lnTo>
                <a:lnTo>
                  <a:pt x="901001" y="692848"/>
                </a:lnTo>
                <a:lnTo>
                  <a:pt x="901204" y="700468"/>
                </a:lnTo>
                <a:lnTo>
                  <a:pt x="904608" y="703694"/>
                </a:lnTo>
                <a:lnTo>
                  <a:pt x="908253" y="703757"/>
                </a:lnTo>
                <a:lnTo>
                  <a:pt x="912571" y="703821"/>
                </a:lnTo>
                <a:lnTo>
                  <a:pt x="916368" y="700189"/>
                </a:lnTo>
                <a:lnTo>
                  <a:pt x="916571" y="691984"/>
                </a:lnTo>
                <a:close/>
              </a:path>
              <a:path w="998854" h="1002029">
                <a:moveTo>
                  <a:pt x="923277" y="321170"/>
                </a:moveTo>
                <a:lnTo>
                  <a:pt x="923112" y="318477"/>
                </a:lnTo>
                <a:lnTo>
                  <a:pt x="919251" y="313715"/>
                </a:lnTo>
                <a:lnTo>
                  <a:pt x="917943" y="310908"/>
                </a:lnTo>
                <a:lnTo>
                  <a:pt x="911669" y="313537"/>
                </a:lnTo>
                <a:lnTo>
                  <a:pt x="911034" y="316280"/>
                </a:lnTo>
                <a:lnTo>
                  <a:pt x="910971" y="319214"/>
                </a:lnTo>
                <a:lnTo>
                  <a:pt x="910996" y="322821"/>
                </a:lnTo>
                <a:lnTo>
                  <a:pt x="912647" y="325526"/>
                </a:lnTo>
                <a:lnTo>
                  <a:pt x="917994" y="327012"/>
                </a:lnTo>
                <a:lnTo>
                  <a:pt x="920038" y="326097"/>
                </a:lnTo>
                <a:lnTo>
                  <a:pt x="923277" y="321170"/>
                </a:lnTo>
                <a:close/>
              </a:path>
              <a:path w="998854" h="1002029">
                <a:moveTo>
                  <a:pt x="939520" y="642035"/>
                </a:moveTo>
                <a:lnTo>
                  <a:pt x="937260" y="639495"/>
                </a:lnTo>
                <a:lnTo>
                  <a:pt x="930452" y="639191"/>
                </a:lnTo>
                <a:lnTo>
                  <a:pt x="927150" y="642747"/>
                </a:lnTo>
                <a:lnTo>
                  <a:pt x="926998" y="651052"/>
                </a:lnTo>
                <a:lnTo>
                  <a:pt x="928916" y="653542"/>
                </a:lnTo>
                <a:lnTo>
                  <a:pt x="935863" y="653694"/>
                </a:lnTo>
                <a:lnTo>
                  <a:pt x="939279" y="649770"/>
                </a:lnTo>
                <a:lnTo>
                  <a:pt x="939419" y="645388"/>
                </a:lnTo>
                <a:lnTo>
                  <a:pt x="939520" y="642035"/>
                </a:lnTo>
                <a:close/>
              </a:path>
              <a:path w="998854" h="1002029">
                <a:moveTo>
                  <a:pt x="946035" y="371932"/>
                </a:moveTo>
                <a:lnTo>
                  <a:pt x="944105" y="370014"/>
                </a:lnTo>
                <a:lnTo>
                  <a:pt x="937615" y="369925"/>
                </a:lnTo>
                <a:lnTo>
                  <a:pt x="935139" y="372389"/>
                </a:lnTo>
                <a:lnTo>
                  <a:pt x="934974" y="376021"/>
                </a:lnTo>
                <a:lnTo>
                  <a:pt x="934847" y="378891"/>
                </a:lnTo>
                <a:lnTo>
                  <a:pt x="936904" y="381063"/>
                </a:lnTo>
                <a:lnTo>
                  <a:pt x="942860" y="381076"/>
                </a:lnTo>
                <a:lnTo>
                  <a:pt x="945832" y="378091"/>
                </a:lnTo>
                <a:lnTo>
                  <a:pt x="946035" y="371932"/>
                </a:lnTo>
                <a:close/>
              </a:path>
              <a:path w="998854" h="1002029">
                <a:moveTo>
                  <a:pt x="956221" y="587298"/>
                </a:moveTo>
                <a:lnTo>
                  <a:pt x="954176" y="585228"/>
                </a:lnTo>
                <a:lnTo>
                  <a:pt x="947597" y="585990"/>
                </a:lnTo>
                <a:lnTo>
                  <a:pt x="946454" y="587768"/>
                </a:lnTo>
                <a:lnTo>
                  <a:pt x="944892" y="592378"/>
                </a:lnTo>
                <a:lnTo>
                  <a:pt x="943533" y="594931"/>
                </a:lnTo>
                <a:lnTo>
                  <a:pt x="946594" y="598208"/>
                </a:lnTo>
                <a:lnTo>
                  <a:pt x="948016" y="598627"/>
                </a:lnTo>
                <a:lnTo>
                  <a:pt x="949655" y="599554"/>
                </a:lnTo>
                <a:lnTo>
                  <a:pt x="951255" y="598246"/>
                </a:lnTo>
                <a:lnTo>
                  <a:pt x="953008" y="597242"/>
                </a:lnTo>
                <a:lnTo>
                  <a:pt x="954976" y="594563"/>
                </a:lnTo>
                <a:lnTo>
                  <a:pt x="955192" y="592797"/>
                </a:lnTo>
                <a:lnTo>
                  <a:pt x="956221" y="587298"/>
                </a:lnTo>
                <a:close/>
              </a:path>
              <a:path w="998854" h="1002029">
                <a:moveTo>
                  <a:pt x="960335" y="423595"/>
                </a:moveTo>
                <a:lnTo>
                  <a:pt x="955611" y="419150"/>
                </a:lnTo>
                <a:lnTo>
                  <a:pt x="953211" y="418884"/>
                </a:lnTo>
                <a:lnTo>
                  <a:pt x="947699" y="422097"/>
                </a:lnTo>
                <a:lnTo>
                  <a:pt x="946340" y="425132"/>
                </a:lnTo>
                <a:lnTo>
                  <a:pt x="946150" y="428421"/>
                </a:lnTo>
                <a:lnTo>
                  <a:pt x="946277" y="432142"/>
                </a:lnTo>
                <a:lnTo>
                  <a:pt x="948563" y="434670"/>
                </a:lnTo>
                <a:lnTo>
                  <a:pt x="954976" y="435876"/>
                </a:lnTo>
                <a:lnTo>
                  <a:pt x="957046" y="434492"/>
                </a:lnTo>
                <a:lnTo>
                  <a:pt x="958596" y="430733"/>
                </a:lnTo>
                <a:lnTo>
                  <a:pt x="958799" y="429958"/>
                </a:lnTo>
                <a:lnTo>
                  <a:pt x="959739" y="426783"/>
                </a:lnTo>
                <a:lnTo>
                  <a:pt x="960335" y="423595"/>
                </a:lnTo>
                <a:close/>
              </a:path>
              <a:path w="998854" h="1002029">
                <a:moveTo>
                  <a:pt x="964780" y="476427"/>
                </a:moveTo>
                <a:lnTo>
                  <a:pt x="962761" y="474306"/>
                </a:lnTo>
                <a:lnTo>
                  <a:pt x="957618" y="473608"/>
                </a:lnTo>
                <a:lnTo>
                  <a:pt x="955319" y="475145"/>
                </a:lnTo>
                <a:lnTo>
                  <a:pt x="953909" y="479183"/>
                </a:lnTo>
                <a:lnTo>
                  <a:pt x="953833" y="480415"/>
                </a:lnTo>
                <a:lnTo>
                  <a:pt x="953516" y="482193"/>
                </a:lnTo>
                <a:lnTo>
                  <a:pt x="954011" y="483400"/>
                </a:lnTo>
                <a:lnTo>
                  <a:pt x="954443" y="485203"/>
                </a:lnTo>
                <a:lnTo>
                  <a:pt x="957275" y="489458"/>
                </a:lnTo>
                <a:lnTo>
                  <a:pt x="960577" y="489686"/>
                </a:lnTo>
                <a:lnTo>
                  <a:pt x="963663" y="484771"/>
                </a:lnTo>
                <a:lnTo>
                  <a:pt x="964374" y="482066"/>
                </a:lnTo>
                <a:lnTo>
                  <a:pt x="964780" y="476427"/>
                </a:lnTo>
                <a:close/>
              </a:path>
              <a:path w="998854" h="1002029">
                <a:moveTo>
                  <a:pt x="966851" y="537273"/>
                </a:moveTo>
                <a:lnTo>
                  <a:pt x="966520" y="534619"/>
                </a:lnTo>
                <a:lnTo>
                  <a:pt x="961732" y="529640"/>
                </a:lnTo>
                <a:lnTo>
                  <a:pt x="960145" y="529412"/>
                </a:lnTo>
                <a:lnTo>
                  <a:pt x="953960" y="533336"/>
                </a:lnTo>
                <a:lnTo>
                  <a:pt x="952601" y="536079"/>
                </a:lnTo>
                <a:lnTo>
                  <a:pt x="952449" y="539165"/>
                </a:lnTo>
                <a:lnTo>
                  <a:pt x="952550" y="542848"/>
                </a:lnTo>
                <a:lnTo>
                  <a:pt x="954405" y="544741"/>
                </a:lnTo>
                <a:lnTo>
                  <a:pt x="961186" y="544614"/>
                </a:lnTo>
                <a:lnTo>
                  <a:pt x="964031" y="543267"/>
                </a:lnTo>
                <a:lnTo>
                  <a:pt x="966851" y="537273"/>
                </a:lnTo>
                <a:close/>
              </a:path>
              <a:path w="998854" h="1002029">
                <a:moveTo>
                  <a:pt x="998740" y="493814"/>
                </a:moveTo>
                <a:lnTo>
                  <a:pt x="994791" y="444487"/>
                </a:lnTo>
                <a:lnTo>
                  <a:pt x="988618" y="403618"/>
                </a:lnTo>
                <a:lnTo>
                  <a:pt x="977226" y="355396"/>
                </a:lnTo>
                <a:lnTo>
                  <a:pt x="961745" y="311061"/>
                </a:lnTo>
                <a:lnTo>
                  <a:pt x="943876" y="270675"/>
                </a:lnTo>
                <a:lnTo>
                  <a:pt x="921118" y="229514"/>
                </a:lnTo>
                <a:lnTo>
                  <a:pt x="882815" y="178193"/>
                </a:lnTo>
                <a:lnTo>
                  <a:pt x="844867" y="138366"/>
                </a:lnTo>
                <a:lnTo>
                  <a:pt x="802640" y="103060"/>
                </a:lnTo>
                <a:lnTo>
                  <a:pt x="756132" y="72237"/>
                </a:lnTo>
                <a:lnTo>
                  <a:pt x="717245" y="51231"/>
                </a:lnTo>
                <a:lnTo>
                  <a:pt x="677164" y="33413"/>
                </a:lnTo>
                <a:lnTo>
                  <a:pt x="635762" y="18999"/>
                </a:lnTo>
                <a:lnTo>
                  <a:pt x="592937" y="8191"/>
                </a:lnTo>
                <a:lnTo>
                  <a:pt x="545261" y="1701"/>
                </a:lnTo>
                <a:lnTo>
                  <a:pt x="492302" y="0"/>
                </a:lnTo>
                <a:lnTo>
                  <a:pt x="473837" y="520"/>
                </a:lnTo>
                <a:lnTo>
                  <a:pt x="428180" y="5181"/>
                </a:lnTo>
                <a:lnTo>
                  <a:pt x="374624" y="16256"/>
                </a:lnTo>
                <a:lnTo>
                  <a:pt x="298805" y="42303"/>
                </a:lnTo>
                <a:lnTo>
                  <a:pt x="252310" y="65417"/>
                </a:lnTo>
                <a:lnTo>
                  <a:pt x="208788" y="93179"/>
                </a:lnTo>
                <a:lnTo>
                  <a:pt x="168236" y="125564"/>
                </a:lnTo>
                <a:lnTo>
                  <a:pt x="130670" y="162547"/>
                </a:lnTo>
                <a:lnTo>
                  <a:pt x="102704" y="195554"/>
                </a:lnTo>
                <a:lnTo>
                  <a:pt x="77812" y="230593"/>
                </a:lnTo>
                <a:lnTo>
                  <a:pt x="56324" y="267830"/>
                </a:lnTo>
                <a:lnTo>
                  <a:pt x="38531" y="307378"/>
                </a:lnTo>
                <a:lnTo>
                  <a:pt x="20866" y="357593"/>
                </a:lnTo>
                <a:lnTo>
                  <a:pt x="8128" y="409308"/>
                </a:lnTo>
                <a:lnTo>
                  <a:pt x="1384" y="465632"/>
                </a:lnTo>
                <a:lnTo>
                  <a:pt x="0" y="512406"/>
                </a:lnTo>
                <a:lnTo>
                  <a:pt x="508" y="535470"/>
                </a:lnTo>
                <a:lnTo>
                  <a:pt x="6388" y="580986"/>
                </a:lnTo>
                <a:lnTo>
                  <a:pt x="23533" y="644385"/>
                </a:lnTo>
                <a:lnTo>
                  <a:pt x="36080" y="685152"/>
                </a:lnTo>
                <a:lnTo>
                  <a:pt x="51130" y="720636"/>
                </a:lnTo>
                <a:lnTo>
                  <a:pt x="73139" y="759396"/>
                </a:lnTo>
                <a:lnTo>
                  <a:pt x="109118" y="811276"/>
                </a:lnTo>
                <a:lnTo>
                  <a:pt x="148945" y="854976"/>
                </a:lnTo>
                <a:lnTo>
                  <a:pt x="190017" y="891197"/>
                </a:lnTo>
                <a:lnTo>
                  <a:pt x="256501" y="917333"/>
                </a:lnTo>
                <a:lnTo>
                  <a:pt x="257289" y="917219"/>
                </a:lnTo>
                <a:lnTo>
                  <a:pt x="258559" y="916305"/>
                </a:lnTo>
                <a:lnTo>
                  <a:pt x="223862" y="894842"/>
                </a:lnTo>
                <a:lnTo>
                  <a:pt x="209537" y="885202"/>
                </a:lnTo>
                <a:lnTo>
                  <a:pt x="175666" y="857923"/>
                </a:lnTo>
                <a:lnTo>
                  <a:pt x="138938" y="820712"/>
                </a:lnTo>
                <a:lnTo>
                  <a:pt x="102031" y="774852"/>
                </a:lnTo>
                <a:lnTo>
                  <a:pt x="68630" y="719239"/>
                </a:lnTo>
                <a:lnTo>
                  <a:pt x="43522" y="664933"/>
                </a:lnTo>
                <a:lnTo>
                  <a:pt x="29845" y="622630"/>
                </a:lnTo>
                <a:lnTo>
                  <a:pt x="20853" y="571728"/>
                </a:lnTo>
                <a:lnTo>
                  <a:pt x="16408" y="526986"/>
                </a:lnTo>
                <a:lnTo>
                  <a:pt x="14439" y="497522"/>
                </a:lnTo>
                <a:lnTo>
                  <a:pt x="14490" y="482993"/>
                </a:lnTo>
                <a:lnTo>
                  <a:pt x="18910" y="431850"/>
                </a:lnTo>
                <a:lnTo>
                  <a:pt x="27025" y="388150"/>
                </a:lnTo>
                <a:lnTo>
                  <a:pt x="38328" y="346036"/>
                </a:lnTo>
                <a:lnTo>
                  <a:pt x="54127" y="306463"/>
                </a:lnTo>
                <a:lnTo>
                  <a:pt x="85267" y="246659"/>
                </a:lnTo>
                <a:lnTo>
                  <a:pt x="110756" y="208737"/>
                </a:lnTo>
                <a:lnTo>
                  <a:pt x="139687" y="173405"/>
                </a:lnTo>
                <a:lnTo>
                  <a:pt x="172110" y="140703"/>
                </a:lnTo>
                <a:lnTo>
                  <a:pt x="208178" y="110540"/>
                </a:lnTo>
                <a:lnTo>
                  <a:pt x="246430" y="84289"/>
                </a:lnTo>
                <a:lnTo>
                  <a:pt x="286867" y="62001"/>
                </a:lnTo>
                <a:lnTo>
                  <a:pt x="329514" y="43713"/>
                </a:lnTo>
                <a:lnTo>
                  <a:pt x="374370" y="29464"/>
                </a:lnTo>
                <a:lnTo>
                  <a:pt x="414896" y="20751"/>
                </a:lnTo>
                <a:lnTo>
                  <a:pt x="456069" y="15913"/>
                </a:lnTo>
                <a:lnTo>
                  <a:pt x="493560" y="13830"/>
                </a:lnTo>
                <a:lnTo>
                  <a:pt x="516140" y="14033"/>
                </a:lnTo>
                <a:lnTo>
                  <a:pt x="560971" y="18376"/>
                </a:lnTo>
                <a:lnTo>
                  <a:pt x="615848" y="28371"/>
                </a:lnTo>
                <a:lnTo>
                  <a:pt x="678878" y="48158"/>
                </a:lnTo>
                <a:lnTo>
                  <a:pt x="741172" y="77876"/>
                </a:lnTo>
                <a:lnTo>
                  <a:pt x="799388" y="118821"/>
                </a:lnTo>
                <a:lnTo>
                  <a:pt x="850823" y="167297"/>
                </a:lnTo>
                <a:lnTo>
                  <a:pt x="894321" y="221386"/>
                </a:lnTo>
                <a:lnTo>
                  <a:pt x="929614" y="279057"/>
                </a:lnTo>
                <a:lnTo>
                  <a:pt x="956271" y="339890"/>
                </a:lnTo>
                <a:lnTo>
                  <a:pt x="974267" y="404710"/>
                </a:lnTo>
                <a:lnTo>
                  <a:pt x="981557" y="461975"/>
                </a:lnTo>
                <a:lnTo>
                  <a:pt x="982306" y="485863"/>
                </a:lnTo>
                <a:lnTo>
                  <a:pt x="982027" y="509778"/>
                </a:lnTo>
                <a:lnTo>
                  <a:pt x="977176" y="569391"/>
                </a:lnTo>
                <a:lnTo>
                  <a:pt x="960526" y="638632"/>
                </a:lnTo>
                <a:lnTo>
                  <a:pt x="929690" y="714616"/>
                </a:lnTo>
                <a:lnTo>
                  <a:pt x="907313" y="754570"/>
                </a:lnTo>
                <a:lnTo>
                  <a:pt x="881329" y="792073"/>
                </a:lnTo>
                <a:lnTo>
                  <a:pt x="851700" y="827074"/>
                </a:lnTo>
                <a:lnTo>
                  <a:pt x="818362" y="859497"/>
                </a:lnTo>
                <a:lnTo>
                  <a:pt x="774585" y="894422"/>
                </a:lnTo>
                <a:lnTo>
                  <a:pt x="723353" y="925855"/>
                </a:lnTo>
                <a:lnTo>
                  <a:pt x="723722" y="927506"/>
                </a:lnTo>
                <a:lnTo>
                  <a:pt x="746772" y="925449"/>
                </a:lnTo>
                <a:lnTo>
                  <a:pt x="748995" y="924852"/>
                </a:lnTo>
                <a:lnTo>
                  <a:pt x="759244" y="925398"/>
                </a:lnTo>
                <a:lnTo>
                  <a:pt x="814895" y="887310"/>
                </a:lnTo>
                <a:lnTo>
                  <a:pt x="853224" y="852982"/>
                </a:lnTo>
                <a:lnTo>
                  <a:pt x="887526" y="814997"/>
                </a:lnTo>
                <a:lnTo>
                  <a:pt x="917879" y="773480"/>
                </a:lnTo>
                <a:lnTo>
                  <a:pt x="944397" y="728522"/>
                </a:lnTo>
                <a:lnTo>
                  <a:pt x="968971" y="673925"/>
                </a:lnTo>
                <a:lnTo>
                  <a:pt x="985786" y="616394"/>
                </a:lnTo>
                <a:lnTo>
                  <a:pt x="995756" y="555485"/>
                </a:lnTo>
                <a:lnTo>
                  <a:pt x="998220" y="524751"/>
                </a:lnTo>
                <a:lnTo>
                  <a:pt x="998740" y="493814"/>
                </a:lnTo>
                <a:close/>
              </a:path>
            </a:pathLst>
          </a:custGeom>
          <a:solidFill>
            <a:srgbClr val="F9A3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7141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75" dirty="0"/>
              <a:t>R</a:t>
            </a:r>
            <a:r>
              <a:rPr spc="-40" dirty="0"/>
              <a:t>espi</a:t>
            </a:r>
            <a:r>
              <a:rPr spc="-145" dirty="0"/>
              <a:t>r</a:t>
            </a:r>
            <a:r>
              <a:rPr spc="-105" dirty="0"/>
              <a:t>at</a:t>
            </a:r>
            <a:r>
              <a:rPr spc="-40" dirty="0"/>
              <a:t>o</a:t>
            </a:r>
            <a:r>
              <a:rPr spc="-20" dirty="0"/>
              <a:t>r</a:t>
            </a:r>
            <a:r>
              <a:rPr dirty="0"/>
              <a:t>y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9497" y="6919070"/>
            <a:ext cx="6575425" cy="10668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5"/>
              </a:spcBef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level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respiratory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</a:t>
            </a:r>
            <a:r>
              <a:rPr sz="2000" dirty="0">
                <a:latin typeface="Source Sans Pro"/>
                <a:cs typeface="Source Sans Pro"/>
              </a:rPr>
              <a:t> among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 </a:t>
            </a:r>
            <a:r>
              <a:rPr sz="2000" spc="-30" dirty="0">
                <a:latin typeface="Source Sans Pro"/>
                <a:cs typeface="Source Sans Pro"/>
              </a:rPr>
              <a:t>Torres 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emale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app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spc="-35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xim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ely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1.2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x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higher  </a:t>
            </a:r>
            <a:r>
              <a:rPr sz="2000" dirty="0">
                <a:latin typeface="Source Sans Pro"/>
                <a:cs typeface="Source Sans Pro"/>
              </a:rPr>
              <a:t>than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males.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263612" y="6848475"/>
            <a:ext cx="353060" cy="1152525"/>
            <a:chOff x="9263612" y="6703726"/>
            <a:chExt cx="353060" cy="1152525"/>
          </a:xfrm>
        </p:grpSpPr>
        <p:sp>
          <p:nvSpPr>
            <p:cNvPr id="9" name="object 9"/>
            <p:cNvSpPr/>
            <p:nvPr/>
          </p:nvSpPr>
          <p:spPr>
            <a:xfrm>
              <a:off x="9419013" y="6706901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194398" y="0"/>
                  </a:moveTo>
                  <a:lnTo>
                    <a:pt x="0" y="0"/>
                  </a:lnTo>
                  <a:lnTo>
                    <a:pt x="0" y="546836"/>
                  </a:lnTo>
                  <a:lnTo>
                    <a:pt x="0" y="1145654"/>
                  </a:lnTo>
                  <a:lnTo>
                    <a:pt x="194398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92189" y="728792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66787" y="72752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579287" y="6927599"/>
            <a:ext cx="336042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32918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32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  <a:p>
            <a:pPr marL="62865">
              <a:lnSpc>
                <a:spcPct val="100000"/>
              </a:lnSpc>
              <a:spcBef>
                <a:spcPts val="20"/>
              </a:spcBef>
              <a:tabLst>
                <a:tab pos="2329180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91051" y="7010085"/>
            <a:ext cx="863801" cy="86794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68813" y="7009813"/>
            <a:ext cx="863810" cy="86848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339" y="2197469"/>
            <a:ext cx="5888355" cy="110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66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Risk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factors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2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The main risk </a:t>
            </a:r>
            <a:r>
              <a:rPr sz="2000" spc="-4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espi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 dis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ase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[3,5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48543" y="2124833"/>
            <a:ext cx="229235" cy="724535"/>
            <a:chOff x="1948543" y="2124833"/>
            <a:chExt cx="229235" cy="724535"/>
          </a:xfrm>
        </p:grpSpPr>
        <p:sp>
          <p:nvSpPr>
            <p:cNvPr id="4" name="object 4"/>
            <p:cNvSpPr/>
            <p:nvPr/>
          </p:nvSpPr>
          <p:spPr>
            <a:xfrm>
              <a:off x="1948535" y="2124836"/>
              <a:ext cx="229235" cy="724535"/>
            </a:xfrm>
            <a:custGeom>
              <a:avLst/>
              <a:gdLst/>
              <a:ahLst/>
              <a:cxnLst/>
              <a:rect l="l" t="t" r="r" b="b"/>
              <a:pathLst>
                <a:path w="229235" h="724535">
                  <a:moveTo>
                    <a:pt x="194652" y="651065"/>
                  </a:moveTo>
                  <a:lnTo>
                    <a:pt x="182537" y="613422"/>
                  </a:lnTo>
                  <a:lnTo>
                    <a:pt x="182537" y="658799"/>
                  </a:lnTo>
                  <a:lnTo>
                    <a:pt x="182194" y="659358"/>
                  </a:lnTo>
                  <a:lnTo>
                    <a:pt x="181902" y="660260"/>
                  </a:lnTo>
                  <a:lnTo>
                    <a:pt x="174358" y="660654"/>
                  </a:lnTo>
                  <a:lnTo>
                    <a:pt x="174358" y="685685"/>
                  </a:lnTo>
                  <a:lnTo>
                    <a:pt x="172288" y="692467"/>
                  </a:lnTo>
                  <a:lnTo>
                    <a:pt x="163017" y="691972"/>
                  </a:lnTo>
                  <a:lnTo>
                    <a:pt x="163017" y="702373"/>
                  </a:lnTo>
                  <a:lnTo>
                    <a:pt x="161429" y="702881"/>
                  </a:lnTo>
                  <a:lnTo>
                    <a:pt x="159880" y="703694"/>
                  </a:lnTo>
                  <a:lnTo>
                    <a:pt x="90982" y="709168"/>
                  </a:lnTo>
                  <a:lnTo>
                    <a:pt x="89204" y="708418"/>
                  </a:lnTo>
                  <a:lnTo>
                    <a:pt x="87452" y="708075"/>
                  </a:lnTo>
                  <a:lnTo>
                    <a:pt x="87668" y="707186"/>
                  </a:lnTo>
                  <a:lnTo>
                    <a:pt x="162648" y="701217"/>
                  </a:lnTo>
                  <a:lnTo>
                    <a:pt x="163017" y="702373"/>
                  </a:lnTo>
                  <a:lnTo>
                    <a:pt x="163017" y="691972"/>
                  </a:lnTo>
                  <a:lnTo>
                    <a:pt x="160807" y="691845"/>
                  </a:lnTo>
                  <a:lnTo>
                    <a:pt x="71005" y="694156"/>
                  </a:lnTo>
                  <a:lnTo>
                    <a:pt x="70218" y="687870"/>
                  </a:lnTo>
                  <a:lnTo>
                    <a:pt x="96316" y="686282"/>
                  </a:lnTo>
                  <a:lnTo>
                    <a:pt x="122339" y="685482"/>
                  </a:lnTo>
                  <a:lnTo>
                    <a:pt x="154000" y="685419"/>
                  </a:lnTo>
                  <a:lnTo>
                    <a:pt x="174358" y="685685"/>
                  </a:lnTo>
                  <a:lnTo>
                    <a:pt x="174358" y="660654"/>
                  </a:lnTo>
                  <a:lnTo>
                    <a:pt x="169646" y="660895"/>
                  </a:lnTo>
                  <a:lnTo>
                    <a:pt x="169646" y="674230"/>
                  </a:lnTo>
                  <a:lnTo>
                    <a:pt x="167259" y="674966"/>
                  </a:lnTo>
                  <a:lnTo>
                    <a:pt x="158546" y="675500"/>
                  </a:lnTo>
                  <a:lnTo>
                    <a:pt x="152730" y="676008"/>
                  </a:lnTo>
                  <a:lnTo>
                    <a:pt x="144272" y="677087"/>
                  </a:lnTo>
                  <a:lnTo>
                    <a:pt x="142214" y="676605"/>
                  </a:lnTo>
                  <a:lnTo>
                    <a:pt x="140855" y="671042"/>
                  </a:lnTo>
                  <a:lnTo>
                    <a:pt x="141528" y="670394"/>
                  </a:lnTo>
                  <a:lnTo>
                    <a:pt x="142582" y="669353"/>
                  </a:lnTo>
                  <a:lnTo>
                    <a:pt x="150139" y="668197"/>
                  </a:lnTo>
                  <a:lnTo>
                    <a:pt x="154914" y="667613"/>
                  </a:lnTo>
                  <a:lnTo>
                    <a:pt x="159677" y="666965"/>
                  </a:lnTo>
                  <a:lnTo>
                    <a:pt x="159727" y="667296"/>
                  </a:lnTo>
                  <a:lnTo>
                    <a:pt x="161264" y="667296"/>
                  </a:lnTo>
                  <a:lnTo>
                    <a:pt x="162788" y="667372"/>
                  </a:lnTo>
                  <a:lnTo>
                    <a:pt x="167068" y="667143"/>
                  </a:lnTo>
                  <a:lnTo>
                    <a:pt x="169367" y="667994"/>
                  </a:lnTo>
                  <a:lnTo>
                    <a:pt x="169646" y="674230"/>
                  </a:lnTo>
                  <a:lnTo>
                    <a:pt x="169646" y="660895"/>
                  </a:lnTo>
                  <a:lnTo>
                    <a:pt x="128384" y="663041"/>
                  </a:lnTo>
                  <a:lnTo>
                    <a:pt x="128384" y="671703"/>
                  </a:lnTo>
                  <a:lnTo>
                    <a:pt x="127889" y="678421"/>
                  </a:lnTo>
                  <a:lnTo>
                    <a:pt x="124802" y="678510"/>
                  </a:lnTo>
                  <a:lnTo>
                    <a:pt x="117068" y="679030"/>
                  </a:lnTo>
                  <a:lnTo>
                    <a:pt x="112395" y="679450"/>
                  </a:lnTo>
                  <a:lnTo>
                    <a:pt x="104914" y="680415"/>
                  </a:lnTo>
                  <a:lnTo>
                    <a:pt x="102781" y="679742"/>
                  </a:lnTo>
                  <a:lnTo>
                    <a:pt x="101739" y="673811"/>
                  </a:lnTo>
                  <a:lnTo>
                    <a:pt x="103174" y="672846"/>
                  </a:lnTo>
                  <a:lnTo>
                    <a:pt x="103784" y="672426"/>
                  </a:lnTo>
                  <a:lnTo>
                    <a:pt x="111506" y="671423"/>
                  </a:lnTo>
                  <a:lnTo>
                    <a:pt x="116560" y="670915"/>
                  </a:lnTo>
                  <a:lnTo>
                    <a:pt x="119595" y="670572"/>
                  </a:lnTo>
                  <a:lnTo>
                    <a:pt x="125996" y="670394"/>
                  </a:lnTo>
                  <a:lnTo>
                    <a:pt x="128384" y="671703"/>
                  </a:lnTo>
                  <a:lnTo>
                    <a:pt x="128384" y="663041"/>
                  </a:lnTo>
                  <a:lnTo>
                    <a:pt x="91020" y="664972"/>
                  </a:lnTo>
                  <a:lnTo>
                    <a:pt x="91020" y="677633"/>
                  </a:lnTo>
                  <a:lnTo>
                    <a:pt x="89395" y="680034"/>
                  </a:lnTo>
                  <a:lnTo>
                    <a:pt x="81978" y="681075"/>
                  </a:lnTo>
                  <a:lnTo>
                    <a:pt x="75666" y="681367"/>
                  </a:lnTo>
                  <a:lnTo>
                    <a:pt x="69265" y="681875"/>
                  </a:lnTo>
                  <a:lnTo>
                    <a:pt x="67271" y="673862"/>
                  </a:lnTo>
                  <a:lnTo>
                    <a:pt x="74409" y="673455"/>
                  </a:lnTo>
                  <a:lnTo>
                    <a:pt x="81178" y="672896"/>
                  </a:lnTo>
                  <a:lnTo>
                    <a:pt x="89077" y="672884"/>
                  </a:lnTo>
                  <a:lnTo>
                    <a:pt x="91008" y="674966"/>
                  </a:lnTo>
                  <a:lnTo>
                    <a:pt x="91020" y="677633"/>
                  </a:lnTo>
                  <a:lnTo>
                    <a:pt x="91020" y="664972"/>
                  </a:lnTo>
                  <a:lnTo>
                    <a:pt x="65608" y="666280"/>
                  </a:lnTo>
                  <a:lnTo>
                    <a:pt x="84289" y="663575"/>
                  </a:lnTo>
                  <a:lnTo>
                    <a:pt x="122377" y="660679"/>
                  </a:lnTo>
                  <a:lnTo>
                    <a:pt x="161315" y="658723"/>
                  </a:lnTo>
                  <a:lnTo>
                    <a:pt x="182537" y="658799"/>
                  </a:lnTo>
                  <a:lnTo>
                    <a:pt x="182537" y="613422"/>
                  </a:lnTo>
                  <a:lnTo>
                    <a:pt x="181889" y="612216"/>
                  </a:lnTo>
                  <a:lnTo>
                    <a:pt x="181889" y="640105"/>
                  </a:lnTo>
                  <a:lnTo>
                    <a:pt x="181889" y="646239"/>
                  </a:lnTo>
                  <a:lnTo>
                    <a:pt x="124891" y="649605"/>
                  </a:lnTo>
                  <a:lnTo>
                    <a:pt x="96342" y="650748"/>
                  </a:lnTo>
                  <a:lnTo>
                    <a:pt x="67691" y="651065"/>
                  </a:lnTo>
                  <a:lnTo>
                    <a:pt x="68922" y="647877"/>
                  </a:lnTo>
                  <a:lnTo>
                    <a:pt x="68275" y="644613"/>
                  </a:lnTo>
                  <a:lnTo>
                    <a:pt x="175742" y="639991"/>
                  </a:lnTo>
                  <a:lnTo>
                    <a:pt x="178739" y="640105"/>
                  </a:lnTo>
                  <a:lnTo>
                    <a:pt x="181889" y="640105"/>
                  </a:lnTo>
                  <a:lnTo>
                    <a:pt x="181889" y="612216"/>
                  </a:lnTo>
                  <a:lnTo>
                    <a:pt x="180060" y="608787"/>
                  </a:lnTo>
                  <a:lnTo>
                    <a:pt x="177952" y="606132"/>
                  </a:lnTo>
                  <a:lnTo>
                    <a:pt x="177952" y="621157"/>
                  </a:lnTo>
                  <a:lnTo>
                    <a:pt x="177698" y="622439"/>
                  </a:lnTo>
                  <a:lnTo>
                    <a:pt x="78765" y="630288"/>
                  </a:lnTo>
                  <a:lnTo>
                    <a:pt x="78486" y="628650"/>
                  </a:lnTo>
                  <a:lnTo>
                    <a:pt x="79768" y="628332"/>
                  </a:lnTo>
                  <a:lnTo>
                    <a:pt x="81051" y="627837"/>
                  </a:lnTo>
                  <a:lnTo>
                    <a:pt x="175641" y="620204"/>
                  </a:lnTo>
                  <a:lnTo>
                    <a:pt x="176809" y="620852"/>
                  </a:lnTo>
                  <a:lnTo>
                    <a:pt x="177952" y="621157"/>
                  </a:lnTo>
                  <a:lnTo>
                    <a:pt x="177952" y="606132"/>
                  </a:lnTo>
                  <a:lnTo>
                    <a:pt x="175729" y="603313"/>
                  </a:lnTo>
                  <a:lnTo>
                    <a:pt x="173177" y="600113"/>
                  </a:lnTo>
                  <a:lnTo>
                    <a:pt x="170878" y="598424"/>
                  </a:lnTo>
                  <a:lnTo>
                    <a:pt x="170878" y="609422"/>
                  </a:lnTo>
                  <a:lnTo>
                    <a:pt x="86474" y="619442"/>
                  </a:lnTo>
                  <a:lnTo>
                    <a:pt x="85864" y="618299"/>
                  </a:lnTo>
                  <a:lnTo>
                    <a:pt x="88671" y="616153"/>
                  </a:lnTo>
                  <a:lnTo>
                    <a:pt x="91262" y="612521"/>
                  </a:lnTo>
                  <a:lnTo>
                    <a:pt x="110998" y="609930"/>
                  </a:lnTo>
                  <a:lnTo>
                    <a:pt x="167246" y="603313"/>
                  </a:lnTo>
                  <a:lnTo>
                    <a:pt x="167563" y="603504"/>
                  </a:lnTo>
                  <a:lnTo>
                    <a:pt x="170878" y="609422"/>
                  </a:lnTo>
                  <a:lnTo>
                    <a:pt x="170878" y="598424"/>
                  </a:lnTo>
                  <a:lnTo>
                    <a:pt x="164871" y="594004"/>
                  </a:lnTo>
                  <a:lnTo>
                    <a:pt x="155371" y="589991"/>
                  </a:lnTo>
                  <a:lnTo>
                    <a:pt x="144945" y="587527"/>
                  </a:lnTo>
                  <a:lnTo>
                    <a:pt x="132651" y="586511"/>
                  </a:lnTo>
                  <a:lnTo>
                    <a:pt x="120637" y="587540"/>
                  </a:lnTo>
                  <a:lnTo>
                    <a:pt x="79743" y="611797"/>
                  </a:lnTo>
                  <a:lnTo>
                    <a:pt x="61480" y="648741"/>
                  </a:lnTo>
                  <a:lnTo>
                    <a:pt x="60096" y="666280"/>
                  </a:lnTo>
                  <a:lnTo>
                    <a:pt x="60223" y="670394"/>
                  </a:lnTo>
                  <a:lnTo>
                    <a:pt x="74168" y="704354"/>
                  </a:lnTo>
                  <a:lnTo>
                    <a:pt x="79476" y="710082"/>
                  </a:lnTo>
                  <a:lnTo>
                    <a:pt x="81203" y="710692"/>
                  </a:lnTo>
                  <a:lnTo>
                    <a:pt x="82296" y="711885"/>
                  </a:lnTo>
                  <a:lnTo>
                    <a:pt x="89357" y="717791"/>
                  </a:lnTo>
                  <a:lnTo>
                    <a:pt x="97358" y="721461"/>
                  </a:lnTo>
                  <a:lnTo>
                    <a:pt x="106197" y="723442"/>
                  </a:lnTo>
                  <a:lnTo>
                    <a:pt x="115760" y="724281"/>
                  </a:lnTo>
                  <a:lnTo>
                    <a:pt x="123037" y="724179"/>
                  </a:lnTo>
                  <a:lnTo>
                    <a:pt x="161378" y="709168"/>
                  </a:lnTo>
                  <a:lnTo>
                    <a:pt x="170040" y="703072"/>
                  </a:lnTo>
                  <a:lnTo>
                    <a:pt x="171716" y="701941"/>
                  </a:lnTo>
                  <a:lnTo>
                    <a:pt x="172466" y="701217"/>
                  </a:lnTo>
                  <a:lnTo>
                    <a:pt x="173189" y="700506"/>
                  </a:lnTo>
                  <a:lnTo>
                    <a:pt x="174802" y="699274"/>
                  </a:lnTo>
                  <a:lnTo>
                    <a:pt x="180187" y="694156"/>
                  </a:lnTo>
                  <a:lnTo>
                    <a:pt x="181952" y="692467"/>
                  </a:lnTo>
                  <a:lnTo>
                    <a:pt x="182257" y="692188"/>
                  </a:lnTo>
                  <a:lnTo>
                    <a:pt x="186842" y="685330"/>
                  </a:lnTo>
                  <a:lnTo>
                    <a:pt x="187756" y="683971"/>
                  </a:lnTo>
                  <a:lnTo>
                    <a:pt x="188620" y="681875"/>
                  </a:lnTo>
                  <a:lnTo>
                    <a:pt x="189230" y="680415"/>
                  </a:lnTo>
                  <a:lnTo>
                    <a:pt x="190614" y="677087"/>
                  </a:lnTo>
                  <a:lnTo>
                    <a:pt x="191541" y="674852"/>
                  </a:lnTo>
                  <a:lnTo>
                    <a:pt x="193395" y="667143"/>
                  </a:lnTo>
                  <a:lnTo>
                    <a:pt x="193446" y="666965"/>
                  </a:lnTo>
                  <a:lnTo>
                    <a:pt x="193611" y="666280"/>
                  </a:lnTo>
                  <a:lnTo>
                    <a:pt x="193903" y="665035"/>
                  </a:lnTo>
                  <a:lnTo>
                    <a:pt x="194246" y="658723"/>
                  </a:lnTo>
                  <a:lnTo>
                    <a:pt x="194652" y="651065"/>
                  </a:lnTo>
                  <a:close/>
                </a:path>
                <a:path w="229235" h="724535">
                  <a:moveTo>
                    <a:pt x="228663" y="12700"/>
                  </a:moveTo>
                  <a:lnTo>
                    <a:pt x="227901" y="7620"/>
                  </a:lnTo>
                  <a:lnTo>
                    <a:pt x="227634" y="1270"/>
                  </a:lnTo>
                  <a:lnTo>
                    <a:pt x="217500" y="1270"/>
                  </a:lnTo>
                  <a:lnTo>
                    <a:pt x="217500" y="24130"/>
                  </a:lnTo>
                  <a:lnTo>
                    <a:pt x="215709" y="24130"/>
                  </a:lnTo>
                  <a:lnTo>
                    <a:pt x="214960" y="24218"/>
                  </a:lnTo>
                  <a:lnTo>
                    <a:pt x="214960" y="49530"/>
                  </a:lnTo>
                  <a:lnTo>
                    <a:pt x="214261" y="50800"/>
                  </a:lnTo>
                  <a:lnTo>
                    <a:pt x="212979" y="50800"/>
                  </a:lnTo>
                  <a:lnTo>
                    <a:pt x="212979" y="64770"/>
                  </a:lnTo>
                  <a:lnTo>
                    <a:pt x="210756" y="64770"/>
                  </a:lnTo>
                  <a:lnTo>
                    <a:pt x="210756" y="78740"/>
                  </a:lnTo>
                  <a:lnTo>
                    <a:pt x="209867" y="78841"/>
                  </a:lnTo>
                  <a:lnTo>
                    <a:pt x="209867" y="83820"/>
                  </a:lnTo>
                  <a:lnTo>
                    <a:pt x="209613" y="85090"/>
                  </a:lnTo>
                  <a:lnTo>
                    <a:pt x="209626" y="86360"/>
                  </a:lnTo>
                  <a:lnTo>
                    <a:pt x="208635" y="88900"/>
                  </a:lnTo>
                  <a:lnTo>
                    <a:pt x="207530" y="90170"/>
                  </a:lnTo>
                  <a:lnTo>
                    <a:pt x="206946" y="91084"/>
                  </a:lnTo>
                  <a:lnTo>
                    <a:pt x="206946" y="101600"/>
                  </a:lnTo>
                  <a:lnTo>
                    <a:pt x="206209" y="107950"/>
                  </a:lnTo>
                  <a:lnTo>
                    <a:pt x="204609" y="107950"/>
                  </a:lnTo>
                  <a:lnTo>
                    <a:pt x="204609" y="124460"/>
                  </a:lnTo>
                  <a:lnTo>
                    <a:pt x="203225" y="124460"/>
                  </a:lnTo>
                  <a:lnTo>
                    <a:pt x="203047" y="124612"/>
                  </a:lnTo>
                  <a:lnTo>
                    <a:pt x="203047" y="140970"/>
                  </a:lnTo>
                  <a:lnTo>
                    <a:pt x="202844" y="143510"/>
                  </a:lnTo>
                  <a:lnTo>
                    <a:pt x="202565" y="143510"/>
                  </a:lnTo>
                  <a:lnTo>
                    <a:pt x="202285" y="146050"/>
                  </a:lnTo>
                  <a:lnTo>
                    <a:pt x="201244" y="146050"/>
                  </a:lnTo>
                  <a:lnTo>
                    <a:pt x="201244" y="161290"/>
                  </a:lnTo>
                  <a:lnTo>
                    <a:pt x="200431" y="161290"/>
                  </a:lnTo>
                  <a:lnTo>
                    <a:pt x="199644" y="162560"/>
                  </a:lnTo>
                  <a:lnTo>
                    <a:pt x="199009" y="162560"/>
                  </a:lnTo>
                  <a:lnTo>
                    <a:pt x="199009" y="182880"/>
                  </a:lnTo>
                  <a:lnTo>
                    <a:pt x="198386" y="189230"/>
                  </a:lnTo>
                  <a:lnTo>
                    <a:pt x="196799" y="189280"/>
                  </a:lnTo>
                  <a:lnTo>
                    <a:pt x="196799" y="207010"/>
                  </a:lnTo>
                  <a:lnTo>
                    <a:pt x="196164" y="213360"/>
                  </a:lnTo>
                  <a:lnTo>
                    <a:pt x="194741" y="213448"/>
                  </a:lnTo>
                  <a:lnTo>
                    <a:pt x="194741" y="226060"/>
                  </a:lnTo>
                  <a:lnTo>
                    <a:pt x="194741" y="232410"/>
                  </a:lnTo>
                  <a:lnTo>
                    <a:pt x="192735" y="232575"/>
                  </a:lnTo>
                  <a:lnTo>
                    <a:pt x="192735" y="250253"/>
                  </a:lnTo>
                  <a:lnTo>
                    <a:pt x="191516" y="251460"/>
                  </a:lnTo>
                  <a:lnTo>
                    <a:pt x="191223" y="251460"/>
                  </a:lnTo>
                  <a:lnTo>
                    <a:pt x="191223" y="295910"/>
                  </a:lnTo>
                  <a:lnTo>
                    <a:pt x="190233" y="297180"/>
                  </a:lnTo>
                  <a:lnTo>
                    <a:pt x="189750" y="297180"/>
                  </a:lnTo>
                  <a:lnTo>
                    <a:pt x="189750" y="308610"/>
                  </a:lnTo>
                  <a:lnTo>
                    <a:pt x="189344" y="314960"/>
                  </a:lnTo>
                  <a:lnTo>
                    <a:pt x="187794" y="315150"/>
                  </a:lnTo>
                  <a:lnTo>
                    <a:pt x="187794" y="349250"/>
                  </a:lnTo>
                  <a:lnTo>
                    <a:pt x="187667" y="351790"/>
                  </a:lnTo>
                  <a:lnTo>
                    <a:pt x="187210" y="351828"/>
                  </a:lnTo>
                  <a:lnTo>
                    <a:pt x="187210" y="375920"/>
                  </a:lnTo>
                  <a:lnTo>
                    <a:pt x="186982" y="378460"/>
                  </a:lnTo>
                  <a:lnTo>
                    <a:pt x="183883" y="378574"/>
                  </a:lnTo>
                  <a:lnTo>
                    <a:pt x="183883" y="406400"/>
                  </a:lnTo>
                  <a:lnTo>
                    <a:pt x="183273" y="412750"/>
                  </a:lnTo>
                  <a:lnTo>
                    <a:pt x="182727" y="412788"/>
                  </a:lnTo>
                  <a:lnTo>
                    <a:pt x="182727" y="420370"/>
                  </a:lnTo>
                  <a:lnTo>
                    <a:pt x="181800" y="427202"/>
                  </a:lnTo>
                  <a:lnTo>
                    <a:pt x="181800" y="441960"/>
                  </a:lnTo>
                  <a:lnTo>
                    <a:pt x="179628" y="442137"/>
                  </a:lnTo>
                  <a:lnTo>
                    <a:pt x="179628" y="457200"/>
                  </a:lnTo>
                  <a:lnTo>
                    <a:pt x="178739" y="464820"/>
                  </a:lnTo>
                  <a:lnTo>
                    <a:pt x="177317" y="464883"/>
                  </a:lnTo>
                  <a:lnTo>
                    <a:pt x="177317" y="474980"/>
                  </a:lnTo>
                  <a:lnTo>
                    <a:pt x="176542" y="482600"/>
                  </a:lnTo>
                  <a:lnTo>
                    <a:pt x="174586" y="482688"/>
                  </a:lnTo>
                  <a:lnTo>
                    <a:pt x="174586" y="529590"/>
                  </a:lnTo>
                  <a:lnTo>
                    <a:pt x="61582" y="532130"/>
                  </a:lnTo>
                  <a:lnTo>
                    <a:pt x="62699" y="530860"/>
                  </a:lnTo>
                  <a:lnTo>
                    <a:pt x="64058" y="530860"/>
                  </a:lnTo>
                  <a:lnTo>
                    <a:pt x="73152" y="529590"/>
                  </a:lnTo>
                  <a:lnTo>
                    <a:pt x="80886" y="529590"/>
                  </a:lnTo>
                  <a:lnTo>
                    <a:pt x="109448" y="528320"/>
                  </a:lnTo>
                  <a:lnTo>
                    <a:pt x="173710" y="528320"/>
                  </a:lnTo>
                  <a:lnTo>
                    <a:pt x="174586" y="529590"/>
                  </a:lnTo>
                  <a:lnTo>
                    <a:pt x="174586" y="482688"/>
                  </a:lnTo>
                  <a:lnTo>
                    <a:pt x="174307" y="482701"/>
                  </a:lnTo>
                  <a:lnTo>
                    <a:pt x="174307" y="505460"/>
                  </a:lnTo>
                  <a:lnTo>
                    <a:pt x="173240" y="505460"/>
                  </a:lnTo>
                  <a:lnTo>
                    <a:pt x="172173" y="506730"/>
                  </a:lnTo>
                  <a:lnTo>
                    <a:pt x="152641" y="506730"/>
                  </a:lnTo>
                  <a:lnTo>
                    <a:pt x="143421" y="508000"/>
                  </a:lnTo>
                  <a:lnTo>
                    <a:pt x="122199" y="508000"/>
                  </a:lnTo>
                  <a:lnTo>
                    <a:pt x="110210" y="506730"/>
                  </a:lnTo>
                  <a:lnTo>
                    <a:pt x="61099" y="506730"/>
                  </a:lnTo>
                  <a:lnTo>
                    <a:pt x="89382" y="504190"/>
                  </a:lnTo>
                  <a:lnTo>
                    <a:pt x="117627" y="505460"/>
                  </a:lnTo>
                  <a:lnTo>
                    <a:pt x="145846" y="505460"/>
                  </a:lnTo>
                  <a:lnTo>
                    <a:pt x="174028" y="504190"/>
                  </a:lnTo>
                  <a:lnTo>
                    <a:pt x="174307" y="505460"/>
                  </a:lnTo>
                  <a:lnTo>
                    <a:pt x="174307" y="482701"/>
                  </a:lnTo>
                  <a:lnTo>
                    <a:pt x="58826" y="487680"/>
                  </a:lnTo>
                  <a:lnTo>
                    <a:pt x="58077" y="481330"/>
                  </a:lnTo>
                  <a:lnTo>
                    <a:pt x="177317" y="474980"/>
                  </a:lnTo>
                  <a:lnTo>
                    <a:pt x="177317" y="464883"/>
                  </a:lnTo>
                  <a:lnTo>
                    <a:pt x="57581" y="469900"/>
                  </a:lnTo>
                  <a:lnTo>
                    <a:pt x="57061" y="463550"/>
                  </a:lnTo>
                  <a:lnTo>
                    <a:pt x="179628" y="457200"/>
                  </a:lnTo>
                  <a:lnTo>
                    <a:pt x="179628" y="442137"/>
                  </a:lnTo>
                  <a:lnTo>
                    <a:pt x="149885" y="444500"/>
                  </a:lnTo>
                  <a:lnTo>
                    <a:pt x="118237" y="445770"/>
                  </a:lnTo>
                  <a:lnTo>
                    <a:pt x="86753" y="448310"/>
                  </a:lnTo>
                  <a:lnTo>
                    <a:pt x="55333" y="449580"/>
                  </a:lnTo>
                  <a:lnTo>
                    <a:pt x="77584" y="447040"/>
                  </a:lnTo>
                  <a:lnTo>
                    <a:pt x="120091" y="443230"/>
                  </a:lnTo>
                  <a:lnTo>
                    <a:pt x="161823" y="441960"/>
                  </a:lnTo>
                  <a:lnTo>
                    <a:pt x="181800" y="441960"/>
                  </a:lnTo>
                  <a:lnTo>
                    <a:pt x="181800" y="427202"/>
                  </a:lnTo>
                  <a:lnTo>
                    <a:pt x="181521" y="429260"/>
                  </a:lnTo>
                  <a:lnTo>
                    <a:pt x="176174" y="429260"/>
                  </a:lnTo>
                  <a:lnTo>
                    <a:pt x="172351" y="427990"/>
                  </a:lnTo>
                  <a:lnTo>
                    <a:pt x="170345" y="426720"/>
                  </a:lnTo>
                  <a:lnTo>
                    <a:pt x="169379" y="422910"/>
                  </a:lnTo>
                  <a:lnTo>
                    <a:pt x="171437" y="421640"/>
                  </a:lnTo>
                  <a:lnTo>
                    <a:pt x="176682" y="420370"/>
                  </a:lnTo>
                  <a:lnTo>
                    <a:pt x="182727" y="420370"/>
                  </a:lnTo>
                  <a:lnTo>
                    <a:pt x="182727" y="412788"/>
                  </a:lnTo>
                  <a:lnTo>
                    <a:pt x="166751" y="413867"/>
                  </a:lnTo>
                  <a:lnTo>
                    <a:pt x="166751" y="427990"/>
                  </a:lnTo>
                  <a:lnTo>
                    <a:pt x="164299" y="427990"/>
                  </a:lnTo>
                  <a:lnTo>
                    <a:pt x="159727" y="429260"/>
                  </a:lnTo>
                  <a:lnTo>
                    <a:pt x="144284" y="429260"/>
                  </a:lnTo>
                  <a:lnTo>
                    <a:pt x="135445" y="430530"/>
                  </a:lnTo>
                  <a:lnTo>
                    <a:pt x="132791" y="430530"/>
                  </a:lnTo>
                  <a:lnTo>
                    <a:pt x="132092" y="425450"/>
                  </a:lnTo>
                  <a:lnTo>
                    <a:pt x="131749" y="422910"/>
                  </a:lnTo>
                  <a:lnTo>
                    <a:pt x="134543" y="422910"/>
                  </a:lnTo>
                  <a:lnTo>
                    <a:pt x="142748" y="421640"/>
                  </a:lnTo>
                  <a:lnTo>
                    <a:pt x="148170" y="421640"/>
                  </a:lnTo>
                  <a:lnTo>
                    <a:pt x="153593" y="420370"/>
                  </a:lnTo>
                  <a:lnTo>
                    <a:pt x="153619" y="421640"/>
                  </a:lnTo>
                  <a:lnTo>
                    <a:pt x="156019" y="420370"/>
                  </a:lnTo>
                  <a:lnTo>
                    <a:pt x="163741" y="420370"/>
                  </a:lnTo>
                  <a:lnTo>
                    <a:pt x="166128" y="421640"/>
                  </a:lnTo>
                  <a:lnTo>
                    <a:pt x="166751" y="427990"/>
                  </a:lnTo>
                  <a:lnTo>
                    <a:pt x="166751" y="413867"/>
                  </a:lnTo>
                  <a:lnTo>
                    <a:pt x="121945" y="416902"/>
                  </a:lnTo>
                  <a:lnTo>
                    <a:pt x="121945" y="431800"/>
                  </a:lnTo>
                  <a:lnTo>
                    <a:pt x="120192" y="433070"/>
                  </a:lnTo>
                  <a:lnTo>
                    <a:pt x="109093" y="433070"/>
                  </a:lnTo>
                  <a:lnTo>
                    <a:pt x="104025" y="434340"/>
                  </a:lnTo>
                  <a:lnTo>
                    <a:pt x="98564" y="434340"/>
                  </a:lnTo>
                  <a:lnTo>
                    <a:pt x="96227" y="433070"/>
                  </a:lnTo>
                  <a:lnTo>
                    <a:pt x="96024" y="429260"/>
                  </a:lnTo>
                  <a:lnTo>
                    <a:pt x="95897" y="426720"/>
                  </a:lnTo>
                  <a:lnTo>
                    <a:pt x="98247" y="426720"/>
                  </a:lnTo>
                  <a:lnTo>
                    <a:pt x="106464" y="425450"/>
                  </a:lnTo>
                  <a:lnTo>
                    <a:pt x="120192" y="425450"/>
                  </a:lnTo>
                  <a:lnTo>
                    <a:pt x="121856" y="426720"/>
                  </a:lnTo>
                  <a:lnTo>
                    <a:pt x="121945" y="431800"/>
                  </a:lnTo>
                  <a:lnTo>
                    <a:pt x="121945" y="416902"/>
                  </a:lnTo>
                  <a:lnTo>
                    <a:pt x="81965" y="419608"/>
                  </a:lnTo>
                  <a:lnTo>
                    <a:pt x="81965" y="436880"/>
                  </a:lnTo>
                  <a:lnTo>
                    <a:pt x="79883" y="436880"/>
                  </a:lnTo>
                  <a:lnTo>
                    <a:pt x="69964" y="438150"/>
                  </a:lnTo>
                  <a:lnTo>
                    <a:pt x="62839" y="439420"/>
                  </a:lnTo>
                  <a:lnTo>
                    <a:pt x="55245" y="440690"/>
                  </a:lnTo>
                  <a:lnTo>
                    <a:pt x="54127" y="440690"/>
                  </a:lnTo>
                  <a:lnTo>
                    <a:pt x="52908" y="431800"/>
                  </a:lnTo>
                  <a:lnTo>
                    <a:pt x="61137" y="431800"/>
                  </a:lnTo>
                  <a:lnTo>
                    <a:pt x="69011" y="430530"/>
                  </a:lnTo>
                  <a:lnTo>
                    <a:pt x="79578" y="429260"/>
                  </a:lnTo>
                  <a:lnTo>
                    <a:pt x="81546" y="430530"/>
                  </a:lnTo>
                  <a:lnTo>
                    <a:pt x="81965" y="436880"/>
                  </a:lnTo>
                  <a:lnTo>
                    <a:pt x="81965" y="419608"/>
                  </a:lnTo>
                  <a:lnTo>
                    <a:pt x="51752" y="421640"/>
                  </a:lnTo>
                  <a:lnTo>
                    <a:pt x="51219" y="415290"/>
                  </a:lnTo>
                  <a:lnTo>
                    <a:pt x="117614" y="410210"/>
                  </a:lnTo>
                  <a:lnTo>
                    <a:pt x="150723" y="408940"/>
                  </a:lnTo>
                  <a:lnTo>
                    <a:pt x="183883" y="406400"/>
                  </a:lnTo>
                  <a:lnTo>
                    <a:pt x="183883" y="378574"/>
                  </a:lnTo>
                  <a:lnTo>
                    <a:pt x="81419" y="382270"/>
                  </a:lnTo>
                  <a:lnTo>
                    <a:pt x="46304" y="382270"/>
                  </a:lnTo>
                  <a:lnTo>
                    <a:pt x="45339" y="375920"/>
                  </a:lnTo>
                  <a:lnTo>
                    <a:pt x="187007" y="372110"/>
                  </a:lnTo>
                  <a:lnTo>
                    <a:pt x="187134" y="373380"/>
                  </a:lnTo>
                  <a:lnTo>
                    <a:pt x="187210" y="375920"/>
                  </a:lnTo>
                  <a:lnTo>
                    <a:pt x="187210" y="351828"/>
                  </a:lnTo>
                  <a:lnTo>
                    <a:pt x="151625" y="354330"/>
                  </a:lnTo>
                  <a:lnTo>
                    <a:pt x="115608" y="358140"/>
                  </a:lnTo>
                  <a:lnTo>
                    <a:pt x="79514" y="360680"/>
                  </a:lnTo>
                  <a:lnTo>
                    <a:pt x="43218" y="360680"/>
                  </a:lnTo>
                  <a:lnTo>
                    <a:pt x="43218" y="358140"/>
                  </a:lnTo>
                  <a:lnTo>
                    <a:pt x="49212" y="358140"/>
                  </a:lnTo>
                  <a:lnTo>
                    <a:pt x="70180" y="359410"/>
                  </a:lnTo>
                  <a:lnTo>
                    <a:pt x="91084" y="358140"/>
                  </a:lnTo>
                  <a:lnTo>
                    <a:pt x="111988" y="356870"/>
                  </a:lnTo>
                  <a:lnTo>
                    <a:pt x="132842" y="354330"/>
                  </a:lnTo>
                  <a:lnTo>
                    <a:pt x="186004" y="349250"/>
                  </a:lnTo>
                  <a:lnTo>
                    <a:pt x="187794" y="349250"/>
                  </a:lnTo>
                  <a:lnTo>
                    <a:pt x="187794" y="315150"/>
                  </a:lnTo>
                  <a:lnTo>
                    <a:pt x="187769" y="331470"/>
                  </a:lnTo>
                  <a:lnTo>
                    <a:pt x="187731" y="334010"/>
                  </a:lnTo>
                  <a:lnTo>
                    <a:pt x="185877" y="335280"/>
                  </a:lnTo>
                  <a:lnTo>
                    <a:pt x="180479" y="336550"/>
                  </a:lnTo>
                  <a:lnTo>
                    <a:pt x="176301" y="337820"/>
                  </a:lnTo>
                  <a:lnTo>
                    <a:pt x="169773" y="339090"/>
                  </a:lnTo>
                  <a:lnTo>
                    <a:pt x="167805" y="337820"/>
                  </a:lnTo>
                  <a:lnTo>
                    <a:pt x="166319" y="332740"/>
                  </a:lnTo>
                  <a:lnTo>
                    <a:pt x="167767" y="331470"/>
                  </a:lnTo>
                  <a:lnTo>
                    <a:pt x="173863" y="330200"/>
                  </a:lnTo>
                  <a:lnTo>
                    <a:pt x="181470" y="327660"/>
                  </a:lnTo>
                  <a:lnTo>
                    <a:pt x="183908" y="327660"/>
                  </a:lnTo>
                  <a:lnTo>
                    <a:pt x="185902" y="328930"/>
                  </a:lnTo>
                  <a:lnTo>
                    <a:pt x="187769" y="331470"/>
                  </a:lnTo>
                  <a:lnTo>
                    <a:pt x="187769" y="315150"/>
                  </a:lnTo>
                  <a:lnTo>
                    <a:pt x="162001" y="318198"/>
                  </a:lnTo>
                  <a:lnTo>
                    <a:pt x="162001" y="334010"/>
                  </a:lnTo>
                  <a:lnTo>
                    <a:pt x="161886" y="336550"/>
                  </a:lnTo>
                  <a:lnTo>
                    <a:pt x="159880" y="339090"/>
                  </a:lnTo>
                  <a:lnTo>
                    <a:pt x="151904" y="340360"/>
                  </a:lnTo>
                  <a:lnTo>
                    <a:pt x="145224" y="340360"/>
                  </a:lnTo>
                  <a:lnTo>
                    <a:pt x="136017" y="341630"/>
                  </a:lnTo>
                  <a:lnTo>
                    <a:pt x="133781" y="341630"/>
                  </a:lnTo>
                  <a:lnTo>
                    <a:pt x="132867" y="336550"/>
                  </a:lnTo>
                  <a:lnTo>
                    <a:pt x="132651" y="335280"/>
                  </a:lnTo>
                  <a:lnTo>
                    <a:pt x="134429" y="334010"/>
                  </a:lnTo>
                  <a:lnTo>
                    <a:pt x="143116" y="332740"/>
                  </a:lnTo>
                  <a:lnTo>
                    <a:pt x="154495" y="330200"/>
                  </a:lnTo>
                  <a:lnTo>
                    <a:pt x="156425" y="331470"/>
                  </a:lnTo>
                  <a:lnTo>
                    <a:pt x="158267" y="330200"/>
                  </a:lnTo>
                  <a:lnTo>
                    <a:pt x="160629" y="332740"/>
                  </a:lnTo>
                  <a:lnTo>
                    <a:pt x="162001" y="334010"/>
                  </a:lnTo>
                  <a:lnTo>
                    <a:pt x="162001" y="318198"/>
                  </a:lnTo>
                  <a:lnTo>
                    <a:pt x="121107" y="323049"/>
                  </a:lnTo>
                  <a:lnTo>
                    <a:pt x="121107" y="342900"/>
                  </a:lnTo>
                  <a:lnTo>
                    <a:pt x="119049" y="344170"/>
                  </a:lnTo>
                  <a:lnTo>
                    <a:pt x="108305" y="344170"/>
                  </a:lnTo>
                  <a:lnTo>
                    <a:pt x="105778" y="345440"/>
                  </a:lnTo>
                  <a:lnTo>
                    <a:pt x="97993" y="345440"/>
                  </a:lnTo>
                  <a:lnTo>
                    <a:pt x="95719" y="344170"/>
                  </a:lnTo>
                  <a:lnTo>
                    <a:pt x="95135" y="339090"/>
                  </a:lnTo>
                  <a:lnTo>
                    <a:pt x="97116" y="337820"/>
                  </a:lnTo>
                  <a:lnTo>
                    <a:pt x="105232" y="336550"/>
                  </a:lnTo>
                  <a:lnTo>
                    <a:pt x="120738" y="336550"/>
                  </a:lnTo>
                  <a:lnTo>
                    <a:pt x="121107" y="342900"/>
                  </a:lnTo>
                  <a:lnTo>
                    <a:pt x="121107" y="323049"/>
                  </a:lnTo>
                  <a:lnTo>
                    <a:pt x="79692" y="327952"/>
                  </a:lnTo>
                  <a:lnTo>
                    <a:pt x="79692" y="344170"/>
                  </a:lnTo>
                  <a:lnTo>
                    <a:pt x="77406" y="345440"/>
                  </a:lnTo>
                  <a:lnTo>
                    <a:pt x="66890" y="345440"/>
                  </a:lnTo>
                  <a:lnTo>
                    <a:pt x="57492" y="346710"/>
                  </a:lnTo>
                  <a:lnTo>
                    <a:pt x="51384" y="347980"/>
                  </a:lnTo>
                  <a:lnTo>
                    <a:pt x="42964" y="349250"/>
                  </a:lnTo>
                  <a:lnTo>
                    <a:pt x="41275" y="349250"/>
                  </a:lnTo>
                  <a:lnTo>
                    <a:pt x="40309" y="344170"/>
                  </a:lnTo>
                  <a:lnTo>
                    <a:pt x="41211" y="341630"/>
                  </a:lnTo>
                  <a:lnTo>
                    <a:pt x="50812" y="340360"/>
                  </a:lnTo>
                  <a:lnTo>
                    <a:pt x="71920" y="337820"/>
                  </a:lnTo>
                  <a:lnTo>
                    <a:pt x="78943" y="337820"/>
                  </a:lnTo>
                  <a:lnTo>
                    <a:pt x="79692" y="344170"/>
                  </a:lnTo>
                  <a:lnTo>
                    <a:pt x="79692" y="327952"/>
                  </a:lnTo>
                  <a:lnTo>
                    <a:pt x="39204" y="332740"/>
                  </a:lnTo>
                  <a:lnTo>
                    <a:pt x="38404" y="326390"/>
                  </a:lnTo>
                  <a:lnTo>
                    <a:pt x="189750" y="308610"/>
                  </a:lnTo>
                  <a:lnTo>
                    <a:pt x="189750" y="297180"/>
                  </a:lnTo>
                  <a:lnTo>
                    <a:pt x="189293" y="297180"/>
                  </a:lnTo>
                  <a:lnTo>
                    <a:pt x="184353" y="298450"/>
                  </a:lnTo>
                  <a:lnTo>
                    <a:pt x="176530" y="298450"/>
                  </a:lnTo>
                  <a:lnTo>
                    <a:pt x="121958" y="303530"/>
                  </a:lnTo>
                  <a:lnTo>
                    <a:pt x="80314" y="306070"/>
                  </a:lnTo>
                  <a:lnTo>
                    <a:pt x="37884" y="307340"/>
                  </a:lnTo>
                  <a:lnTo>
                    <a:pt x="37084" y="307340"/>
                  </a:lnTo>
                  <a:lnTo>
                    <a:pt x="36309" y="306070"/>
                  </a:lnTo>
                  <a:lnTo>
                    <a:pt x="37007" y="306070"/>
                  </a:lnTo>
                  <a:lnTo>
                    <a:pt x="37630" y="304800"/>
                  </a:lnTo>
                  <a:lnTo>
                    <a:pt x="38303" y="304800"/>
                  </a:lnTo>
                  <a:lnTo>
                    <a:pt x="76441" y="302260"/>
                  </a:lnTo>
                  <a:lnTo>
                    <a:pt x="114642" y="302260"/>
                  </a:lnTo>
                  <a:lnTo>
                    <a:pt x="152793" y="299720"/>
                  </a:lnTo>
                  <a:lnTo>
                    <a:pt x="190754" y="294640"/>
                  </a:lnTo>
                  <a:lnTo>
                    <a:pt x="191223" y="295910"/>
                  </a:lnTo>
                  <a:lnTo>
                    <a:pt x="191223" y="251460"/>
                  </a:lnTo>
                  <a:lnTo>
                    <a:pt x="181343" y="251460"/>
                  </a:lnTo>
                  <a:lnTo>
                    <a:pt x="174891" y="252069"/>
                  </a:lnTo>
                  <a:lnTo>
                    <a:pt x="174891" y="275590"/>
                  </a:lnTo>
                  <a:lnTo>
                    <a:pt x="173037" y="278130"/>
                  </a:lnTo>
                  <a:lnTo>
                    <a:pt x="165582" y="278130"/>
                  </a:lnTo>
                  <a:lnTo>
                    <a:pt x="160528" y="279400"/>
                  </a:lnTo>
                  <a:lnTo>
                    <a:pt x="152717" y="280670"/>
                  </a:lnTo>
                  <a:lnTo>
                    <a:pt x="150609" y="279400"/>
                  </a:lnTo>
                  <a:lnTo>
                    <a:pt x="149123" y="274320"/>
                  </a:lnTo>
                  <a:lnTo>
                    <a:pt x="151041" y="273050"/>
                  </a:lnTo>
                  <a:lnTo>
                    <a:pt x="159181" y="271780"/>
                  </a:lnTo>
                  <a:lnTo>
                    <a:pt x="164706" y="270510"/>
                  </a:lnTo>
                  <a:lnTo>
                    <a:pt x="171208" y="269240"/>
                  </a:lnTo>
                  <a:lnTo>
                    <a:pt x="172148" y="270510"/>
                  </a:lnTo>
                  <a:lnTo>
                    <a:pt x="173913" y="271780"/>
                  </a:lnTo>
                  <a:lnTo>
                    <a:pt x="174891" y="275590"/>
                  </a:lnTo>
                  <a:lnTo>
                    <a:pt x="174891" y="252069"/>
                  </a:lnTo>
                  <a:lnTo>
                    <a:pt x="141008" y="255270"/>
                  </a:lnTo>
                  <a:lnTo>
                    <a:pt x="135839" y="255638"/>
                  </a:lnTo>
                  <a:lnTo>
                    <a:pt x="135839" y="281940"/>
                  </a:lnTo>
                  <a:lnTo>
                    <a:pt x="133108" y="281940"/>
                  </a:lnTo>
                  <a:lnTo>
                    <a:pt x="125234" y="283210"/>
                  </a:lnTo>
                  <a:lnTo>
                    <a:pt x="112636" y="283210"/>
                  </a:lnTo>
                  <a:lnTo>
                    <a:pt x="110705" y="281940"/>
                  </a:lnTo>
                  <a:lnTo>
                    <a:pt x="110223" y="276860"/>
                  </a:lnTo>
                  <a:lnTo>
                    <a:pt x="112039" y="275590"/>
                  </a:lnTo>
                  <a:lnTo>
                    <a:pt x="119405" y="275590"/>
                  </a:lnTo>
                  <a:lnTo>
                    <a:pt x="128371" y="274320"/>
                  </a:lnTo>
                  <a:lnTo>
                    <a:pt x="135585" y="274320"/>
                  </a:lnTo>
                  <a:lnTo>
                    <a:pt x="135839" y="281940"/>
                  </a:lnTo>
                  <a:lnTo>
                    <a:pt x="135839" y="255638"/>
                  </a:lnTo>
                  <a:lnTo>
                    <a:pt x="105117" y="257810"/>
                  </a:lnTo>
                  <a:lnTo>
                    <a:pt x="98272" y="257810"/>
                  </a:lnTo>
                  <a:lnTo>
                    <a:pt x="98272" y="283210"/>
                  </a:lnTo>
                  <a:lnTo>
                    <a:pt x="96608" y="284480"/>
                  </a:lnTo>
                  <a:lnTo>
                    <a:pt x="82384" y="284480"/>
                  </a:lnTo>
                  <a:lnTo>
                    <a:pt x="73787" y="283210"/>
                  </a:lnTo>
                  <a:lnTo>
                    <a:pt x="71564" y="281940"/>
                  </a:lnTo>
                  <a:lnTo>
                    <a:pt x="72936" y="275590"/>
                  </a:lnTo>
                  <a:lnTo>
                    <a:pt x="75603" y="275590"/>
                  </a:lnTo>
                  <a:lnTo>
                    <a:pt x="82067" y="276860"/>
                  </a:lnTo>
                  <a:lnTo>
                    <a:pt x="89547" y="278130"/>
                  </a:lnTo>
                  <a:lnTo>
                    <a:pt x="89611" y="276860"/>
                  </a:lnTo>
                  <a:lnTo>
                    <a:pt x="95643" y="276860"/>
                  </a:lnTo>
                  <a:lnTo>
                    <a:pt x="97701" y="278130"/>
                  </a:lnTo>
                  <a:lnTo>
                    <a:pt x="98272" y="283210"/>
                  </a:lnTo>
                  <a:lnTo>
                    <a:pt x="98272" y="257810"/>
                  </a:lnTo>
                  <a:lnTo>
                    <a:pt x="94170" y="257810"/>
                  </a:lnTo>
                  <a:lnTo>
                    <a:pt x="83235" y="259080"/>
                  </a:lnTo>
                  <a:lnTo>
                    <a:pt x="62369" y="260007"/>
                  </a:lnTo>
                  <a:lnTo>
                    <a:pt x="62369" y="281940"/>
                  </a:lnTo>
                  <a:lnTo>
                    <a:pt x="60172" y="283210"/>
                  </a:lnTo>
                  <a:lnTo>
                    <a:pt x="51790" y="284480"/>
                  </a:lnTo>
                  <a:lnTo>
                    <a:pt x="41300" y="285750"/>
                  </a:lnTo>
                  <a:lnTo>
                    <a:pt x="37147" y="285750"/>
                  </a:lnTo>
                  <a:lnTo>
                    <a:pt x="35318" y="284480"/>
                  </a:lnTo>
                  <a:lnTo>
                    <a:pt x="35179" y="279400"/>
                  </a:lnTo>
                  <a:lnTo>
                    <a:pt x="36842" y="278130"/>
                  </a:lnTo>
                  <a:lnTo>
                    <a:pt x="50660" y="276860"/>
                  </a:lnTo>
                  <a:lnTo>
                    <a:pt x="59182" y="275590"/>
                  </a:lnTo>
                  <a:lnTo>
                    <a:pt x="61468" y="276860"/>
                  </a:lnTo>
                  <a:lnTo>
                    <a:pt x="62369" y="281940"/>
                  </a:lnTo>
                  <a:lnTo>
                    <a:pt x="62369" y="260007"/>
                  </a:lnTo>
                  <a:lnTo>
                    <a:pt x="54495" y="260350"/>
                  </a:lnTo>
                  <a:lnTo>
                    <a:pt x="30581" y="260350"/>
                  </a:lnTo>
                  <a:lnTo>
                    <a:pt x="30899" y="259080"/>
                  </a:lnTo>
                  <a:lnTo>
                    <a:pt x="192735" y="250253"/>
                  </a:lnTo>
                  <a:lnTo>
                    <a:pt x="192735" y="232575"/>
                  </a:lnTo>
                  <a:lnTo>
                    <a:pt x="29502" y="245110"/>
                  </a:lnTo>
                  <a:lnTo>
                    <a:pt x="29324" y="243840"/>
                  </a:lnTo>
                  <a:lnTo>
                    <a:pt x="29273" y="238760"/>
                  </a:lnTo>
                  <a:lnTo>
                    <a:pt x="194741" y="226060"/>
                  </a:lnTo>
                  <a:lnTo>
                    <a:pt x="194741" y="213448"/>
                  </a:lnTo>
                  <a:lnTo>
                    <a:pt x="153847" y="215900"/>
                  </a:lnTo>
                  <a:lnTo>
                    <a:pt x="111544" y="217170"/>
                  </a:lnTo>
                  <a:lnTo>
                    <a:pt x="69329" y="219710"/>
                  </a:lnTo>
                  <a:lnTo>
                    <a:pt x="27254" y="223520"/>
                  </a:lnTo>
                  <a:lnTo>
                    <a:pt x="26555" y="217170"/>
                  </a:lnTo>
                  <a:lnTo>
                    <a:pt x="69011" y="212090"/>
                  </a:lnTo>
                  <a:lnTo>
                    <a:pt x="154203" y="209550"/>
                  </a:lnTo>
                  <a:lnTo>
                    <a:pt x="196799" y="207010"/>
                  </a:lnTo>
                  <a:lnTo>
                    <a:pt x="196799" y="189280"/>
                  </a:lnTo>
                  <a:lnTo>
                    <a:pt x="154851" y="190500"/>
                  </a:lnTo>
                  <a:lnTo>
                    <a:pt x="68313" y="198120"/>
                  </a:lnTo>
                  <a:lnTo>
                    <a:pt x="25019" y="203200"/>
                  </a:lnTo>
                  <a:lnTo>
                    <a:pt x="24333" y="195580"/>
                  </a:lnTo>
                  <a:lnTo>
                    <a:pt x="155181" y="184150"/>
                  </a:lnTo>
                  <a:lnTo>
                    <a:pt x="199009" y="182880"/>
                  </a:lnTo>
                  <a:lnTo>
                    <a:pt x="199009" y="162560"/>
                  </a:lnTo>
                  <a:lnTo>
                    <a:pt x="194017" y="162560"/>
                  </a:lnTo>
                  <a:lnTo>
                    <a:pt x="189217" y="163830"/>
                  </a:lnTo>
                  <a:lnTo>
                    <a:pt x="165214" y="166370"/>
                  </a:lnTo>
                  <a:lnTo>
                    <a:pt x="145999" y="167640"/>
                  </a:lnTo>
                  <a:lnTo>
                    <a:pt x="87109" y="175260"/>
                  </a:lnTo>
                  <a:lnTo>
                    <a:pt x="66522" y="176530"/>
                  </a:lnTo>
                  <a:lnTo>
                    <a:pt x="22707" y="176530"/>
                  </a:lnTo>
                  <a:lnTo>
                    <a:pt x="22720" y="175260"/>
                  </a:lnTo>
                  <a:lnTo>
                    <a:pt x="38671" y="175260"/>
                  </a:lnTo>
                  <a:lnTo>
                    <a:pt x="50749" y="173990"/>
                  </a:lnTo>
                  <a:lnTo>
                    <a:pt x="74917" y="173990"/>
                  </a:lnTo>
                  <a:lnTo>
                    <a:pt x="138582" y="167640"/>
                  </a:lnTo>
                  <a:lnTo>
                    <a:pt x="164388" y="163830"/>
                  </a:lnTo>
                  <a:lnTo>
                    <a:pt x="193763" y="160020"/>
                  </a:lnTo>
                  <a:lnTo>
                    <a:pt x="200952" y="160020"/>
                  </a:lnTo>
                  <a:lnTo>
                    <a:pt x="201244" y="161290"/>
                  </a:lnTo>
                  <a:lnTo>
                    <a:pt x="201244" y="146050"/>
                  </a:lnTo>
                  <a:lnTo>
                    <a:pt x="157022" y="146050"/>
                  </a:lnTo>
                  <a:lnTo>
                    <a:pt x="66916" y="153670"/>
                  </a:lnTo>
                  <a:lnTo>
                    <a:pt x="21856" y="158750"/>
                  </a:lnTo>
                  <a:lnTo>
                    <a:pt x="21132" y="152400"/>
                  </a:lnTo>
                  <a:lnTo>
                    <a:pt x="66535" y="147320"/>
                  </a:lnTo>
                  <a:lnTo>
                    <a:pt x="157327" y="139700"/>
                  </a:lnTo>
                  <a:lnTo>
                    <a:pt x="202971" y="138430"/>
                  </a:lnTo>
                  <a:lnTo>
                    <a:pt x="203047" y="140970"/>
                  </a:lnTo>
                  <a:lnTo>
                    <a:pt x="203047" y="124612"/>
                  </a:lnTo>
                  <a:lnTo>
                    <a:pt x="201726" y="125730"/>
                  </a:lnTo>
                  <a:lnTo>
                    <a:pt x="79209" y="125730"/>
                  </a:lnTo>
                  <a:lnTo>
                    <a:pt x="37947" y="128270"/>
                  </a:lnTo>
                  <a:lnTo>
                    <a:pt x="25146" y="128270"/>
                  </a:lnTo>
                  <a:lnTo>
                    <a:pt x="18757" y="129540"/>
                  </a:lnTo>
                  <a:lnTo>
                    <a:pt x="18605" y="127000"/>
                  </a:lnTo>
                  <a:lnTo>
                    <a:pt x="41770" y="125730"/>
                  </a:lnTo>
                  <a:lnTo>
                    <a:pt x="64947" y="123190"/>
                  </a:lnTo>
                  <a:lnTo>
                    <a:pt x="134721" y="123190"/>
                  </a:lnTo>
                  <a:lnTo>
                    <a:pt x="204609" y="124460"/>
                  </a:lnTo>
                  <a:lnTo>
                    <a:pt x="204609" y="107950"/>
                  </a:lnTo>
                  <a:lnTo>
                    <a:pt x="202425" y="107950"/>
                  </a:lnTo>
                  <a:lnTo>
                    <a:pt x="179768" y="109220"/>
                  </a:lnTo>
                  <a:lnTo>
                    <a:pt x="169341" y="110490"/>
                  </a:lnTo>
                  <a:lnTo>
                    <a:pt x="140042" y="113030"/>
                  </a:lnTo>
                  <a:lnTo>
                    <a:pt x="102235" y="115570"/>
                  </a:lnTo>
                  <a:lnTo>
                    <a:pt x="59651" y="115570"/>
                  </a:lnTo>
                  <a:lnTo>
                    <a:pt x="47840" y="116840"/>
                  </a:lnTo>
                  <a:lnTo>
                    <a:pt x="29972" y="116840"/>
                  </a:lnTo>
                  <a:lnTo>
                    <a:pt x="23926" y="118110"/>
                  </a:lnTo>
                  <a:lnTo>
                    <a:pt x="17526" y="118110"/>
                  </a:lnTo>
                  <a:lnTo>
                    <a:pt x="17068" y="111760"/>
                  </a:lnTo>
                  <a:lnTo>
                    <a:pt x="19037" y="111760"/>
                  </a:lnTo>
                  <a:lnTo>
                    <a:pt x="34531" y="110490"/>
                  </a:lnTo>
                  <a:lnTo>
                    <a:pt x="49187" y="110490"/>
                  </a:lnTo>
                  <a:lnTo>
                    <a:pt x="63842" y="109220"/>
                  </a:lnTo>
                  <a:lnTo>
                    <a:pt x="105270" y="109220"/>
                  </a:lnTo>
                  <a:lnTo>
                    <a:pt x="131965" y="106680"/>
                  </a:lnTo>
                  <a:lnTo>
                    <a:pt x="158610" y="105410"/>
                  </a:lnTo>
                  <a:lnTo>
                    <a:pt x="171932" y="104140"/>
                  </a:lnTo>
                  <a:lnTo>
                    <a:pt x="185267" y="102870"/>
                  </a:lnTo>
                  <a:lnTo>
                    <a:pt x="192405" y="101600"/>
                  </a:lnTo>
                  <a:lnTo>
                    <a:pt x="206946" y="101600"/>
                  </a:lnTo>
                  <a:lnTo>
                    <a:pt x="206946" y="91084"/>
                  </a:lnTo>
                  <a:lnTo>
                    <a:pt x="206717" y="91440"/>
                  </a:lnTo>
                  <a:lnTo>
                    <a:pt x="205498" y="90170"/>
                  </a:lnTo>
                  <a:lnTo>
                    <a:pt x="203530" y="88900"/>
                  </a:lnTo>
                  <a:lnTo>
                    <a:pt x="202730" y="83820"/>
                  </a:lnTo>
                  <a:lnTo>
                    <a:pt x="205308" y="82550"/>
                  </a:lnTo>
                  <a:lnTo>
                    <a:pt x="209867" y="83820"/>
                  </a:lnTo>
                  <a:lnTo>
                    <a:pt x="209867" y="78841"/>
                  </a:lnTo>
                  <a:lnTo>
                    <a:pt x="198170" y="80010"/>
                  </a:lnTo>
                  <a:lnTo>
                    <a:pt x="191046" y="80441"/>
                  </a:lnTo>
                  <a:lnTo>
                    <a:pt x="191046" y="88900"/>
                  </a:lnTo>
                  <a:lnTo>
                    <a:pt x="189699" y="92710"/>
                  </a:lnTo>
                  <a:lnTo>
                    <a:pt x="187833" y="93980"/>
                  </a:lnTo>
                  <a:lnTo>
                    <a:pt x="185318" y="95250"/>
                  </a:lnTo>
                  <a:lnTo>
                    <a:pt x="183857" y="93980"/>
                  </a:lnTo>
                  <a:lnTo>
                    <a:pt x="176593" y="92710"/>
                  </a:lnTo>
                  <a:lnTo>
                    <a:pt x="170586" y="92710"/>
                  </a:lnTo>
                  <a:lnTo>
                    <a:pt x="162140" y="95250"/>
                  </a:lnTo>
                  <a:lnTo>
                    <a:pt x="160096" y="95250"/>
                  </a:lnTo>
                  <a:lnTo>
                    <a:pt x="158140" y="90170"/>
                  </a:lnTo>
                  <a:lnTo>
                    <a:pt x="159473" y="87630"/>
                  </a:lnTo>
                  <a:lnTo>
                    <a:pt x="165341" y="86360"/>
                  </a:lnTo>
                  <a:lnTo>
                    <a:pt x="168795" y="85090"/>
                  </a:lnTo>
                  <a:lnTo>
                    <a:pt x="177355" y="85090"/>
                  </a:lnTo>
                  <a:lnTo>
                    <a:pt x="182359" y="86360"/>
                  </a:lnTo>
                  <a:lnTo>
                    <a:pt x="189725" y="87630"/>
                  </a:lnTo>
                  <a:lnTo>
                    <a:pt x="191046" y="88900"/>
                  </a:lnTo>
                  <a:lnTo>
                    <a:pt x="191046" y="80441"/>
                  </a:lnTo>
                  <a:lnTo>
                    <a:pt x="139268" y="83477"/>
                  </a:lnTo>
                  <a:lnTo>
                    <a:pt x="139268" y="90170"/>
                  </a:lnTo>
                  <a:lnTo>
                    <a:pt x="138734" y="96520"/>
                  </a:lnTo>
                  <a:lnTo>
                    <a:pt x="136131" y="97790"/>
                  </a:lnTo>
                  <a:lnTo>
                    <a:pt x="126707" y="96520"/>
                  </a:lnTo>
                  <a:lnTo>
                    <a:pt x="120396" y="96520"/>
                  </a:lnTo>
                  <a:lnTo>
                    <a:pt x="111709" y="100330"/>
                  </a:lnTo>
                  <a:lnTo>
                    <a:pt x="109499" y="99060"/>
                  </a:lnTo>
                  <a:lnTo>
                    <a:pt x="107480" y="93980"/>
                  </a:lnTo>
                  <a:lnTo>
                    <a:pt x="109105" y="92710"/>
                  </a:lnTo>
                  <a:lnTo>
                    <a:pt x="116763" y="90170"/>
                  </a:lnTo>
                  <a:lnTo>
                    <a:pt x="127368" y="87630"/>
                  </a:lnTo>
                  <a:lnTo>
                    <a:pt x="127546" y="88900"/>
                  </a:lnTo>
                  <a:lnTo>
                    <a:pt x="136626" y="88900"/>
                  </a:lnTo>
                  <a:lnTo>
                    <a:pt x="139268" y="90170"/>
                  </a:lnTo>
                  <a:lnTo>
                    <a:pt x="139268" y="83477"/>
                  </a:lnTo>
                  <a:lnTo>
                    <a:pt x="111861" y="85090"/>
                  </a:lnTo>
                  <a:lnTo>
                    <a:pt x="100914" y="85090"/>
                  </a:lnTo>
                  <a:lnTo>
                    <a:pt x="88722" y="85801"/>
                  </a:lnTo>
                  <a:lnTo>
                    <a:pt x="88722" y="99060"/>
                  </a:lnTo>
                  <a:lnTo>
                    <a:pt x="87033" y="100330"/>
                  </a:lnTo>
                  <a:lnTo>
                    <a:pt x="82461" y="101600"/>
                  </a:lnTo>
                  <a:lnTo>
                    <a:pt x="74168" y="101600"/>
                  </a:lnTo>
                  <a:lnTo>
                    <a:pt x="70954" y="100330"/>
                  </a:lnTo>
                  <a:lnTo>
                    <a:pt x="69075" y="99060"/>
                  </a:lnTo>
                  <a:lnTo>
                    <a:pt x="68630" y="96520"/>
                  </a:lnTo>
                  <a:lnTo>
                    <a:pt x="70675" y="93980"/>
                  </a:lnTo>
                  <a:lnTo>
                    <a:pt x="75971" y="92710"/>
                  </a:lnTo>
                  <a:lnTo>
                    <a:pt x="86677" y="92710"/>
                  </a:lnTo>
                  <a:lnTo>
                    <a:pt x="88290" y="93980"/>
                  </a:lnTo>
                  <a:lnTo>
                    <a:pt x="88722" y="99060"/>
                  </a:lnTo>
                  <a:lnTo>
                    <a:pt x="88722" y="85801"/>
                  </a:lnTo>
                  <a:lnTo>
                    <a:pt x="79044" y="86360"/>
                  </a:lnTo>
                  <a:lnTo>
                    <a:pt x="68110" y="86360"/>
                  </a:lnTo>
                  <a:lnTo>
                    <a:pt x="55664" y="87630"/>
                  </a:lnTo>
                  <a:lnTo>
                    <a:pt x="48158" y="88112"/>
                  </a:lnTo>
                  <a:lnTo>
                    <a:pt x="48158" y="100330"/>
                  </a:lnTo>
                  <a:lnTo>
                    <a:pt x="45859" y="101600"/>
                  </a:lnTo>
                  <a:lnTo>
                    <a:pt x="39077" y="101600"/>
                  </a:lnTo>
                  <a:lnTo>
                    <a:pt x="35166" y="102870"/>
                  </a:lnTo>
                  <a:lnTo>
                    <a:pt x="26377" y="102870"/>
                  </a:lnTo>
                  <a:lnTo>
                    <a:pt x="16383" y="104140"/>
                  </a:lnTo>
                  <a:lnTo>
                    <a:pt x="15481" y="96520"/>
                  </a:lnTo>
                  <a:lnTo>
                    <a:pt x="21818" y="96520"/>
                  </a:lnTo>
                  <a:lnTo>
                    <a:pt x="30518" y="95250"/>
                  </a:lnTo>
                  <a:lnTo>
                    <a:pt x="36309" y="93980"/>
                  </a:lnTo>
                  <a:lnTo>
                    <a:pt x="47472" y="93980"/>
                  </a:lnTo>
                  <a:lnTo>
                    <a:pt x="48158" y="100330"/>
                  </a:lnTo>
                  <a:lnTo>
                    <a:pt x="48158" y="88112"/>
                  </a:lnTo>
                  <a:lnTo>
                    <a:pt x="15836" y="90170"/>
                  </a:lnTo>
                  <a:lnTo>
                    <a:pt x="14312" y="88900"/>
                  </a:lnTo>
                  <a:lnTo>
                    <a:pt x="15265" y="86360"/>
                  </a:lnTo>
                  <a:lnTo>
                    <a:pt x="210540" y="76200"/>
                  </a:lnTo>
                  <a:lnTo>
                    <a:pt x="210756" y="78740"/>
                  </a:lnTo>
                  <a:lnTo>
                    <a:pt x="210756" y="64770"/>
                  </a:lnTo>
                  <a:lnTo>
                    <a:pt x="210350" y="64770"/>
                  </a:lnTo>
                  <a:lnTo>
                    <a:pt x="192062" y="66040"/>
                  </a:lnTo>
                  <a:lnTo>
                    <a:pt x="158153" y="66040"/>
                  </a:lnTo>
                  <a:lnTo>
                    <a:pt x="141211" y="67310"/>
                  </a:lnTo>
                  <a:lnTo>
                    <a:pt x="127038" y="67310"/>
                  </a:lnTo>
                  <a:lnTo>
                    <a:pt x="98717" y="69850"/>
                  </a:lnTo>
                  <a:lnTo>
                    <a:pt x="84543" y="69850"/>
                  </a:lnTo>
                  <a:lnTo>
                    <a:pt x="67500" y="71120"/>
                  </a:lnTo>
                  <a:lnTo>
                    <a:pt x="14452" y="71120"/>
                  </a:lnTo>
                  <a:lnTo>
                    <a:pt x="14478" y="68580"/>
                  </a:lnTo>
                  <a:lnTo>
                    <a:pt x="74307" y="68580"/>
                  </a:lnTo>
                  <a:lnTo>
                    <a:pt x="90665" y="67310"/>
                  </a:lnTo>
                  <a:lnTo>
                    <a:pt x="174853" y="63500"/>
                  </a:lnTo>
                  <a:lnTo>
                    <a:pt x="212737" y="63500"/>
                  </a:lnTo>
                  <a:lnTo>
                    <a:pt x="212979" y="64770"/>
                  </a:lnTo>
                  <a:lnTo>
                    <a:pt x="212979" y="50800"/>
                  </a:lnTo>
                  <a:lnTo>
                    <a:pt x="176453" y="50800"/>
                  </a:lnTo>
                  <a:lnTo>
                    <a:pt x="126657" y="52070"/>
                  </a:lnTo>
                  <a:lnTo>
                    <a:pt x="107607" y="52070"/>
                  </a:lnTo>
                  <a:lnTo>
                    <a:pt x="70497" y="54610"/>
                  </a:lnTo>
                  <a:lnTo>
                    <a:pt x="52425" y="54610"/>
                  </a:lnTo>
                  <a:lnTo>
                    <a:pt x="15849" y="57150"/>
                  </a:lnTo>
                  <a:lnTo>
                    <a:pt x="14859" y="57150"/>
                  </a:lnTo>
                  <a:lnTo>
                    <a:pt x="14859" y="53340"/>
                  </a:lnTo>
                  <a:lnTo>
                    <a:pt x="114693" y="48260"/>
                  </a:lnTo>
                  <a:lnTo>
                    <a:pt x="214223" y="45720"/>
                  </a:lnTo>
                  <a:lnTo>
                    <a:pt x="214960" y="49530"/>
                  </a:lnTo>
                  <a:lnTo>
                    <a:pt x="214960" y="24218"/>
                  </a:lnTo>
                  <a:lnTo>
                    <a:pt x="204393" y="25400"/>
                  </a:lnTo>
                  <a:lnTo>
                    <a:pt x="186499" y="25400"/>
                  </a:lnTo>
                  <a:lnTo>
                    <a:pt x="129641" y="29210"/>
                  </a:lnTo>
                  <a:lnTo>
                    <a:pt x="81737" y="31750"/>
                  </a:lnTo>
                  <a:lnTo>
                    <a:pt x="70523" y="31750"/>
                  </a:lnTo>
                  <a:lnTo>
                    <a:pt x="59321" y="33020"/>
                  </a:lnTo>
                  <a:lnTo>
                    <a:pt x="48120" y="33020"/>
                  </a:lnTo>
                  <a:lnTo>
                    <a:pt x="29235" y="34290"/>
                  </a:lnTo>
                  <a:lnTo>
                    <a:pt x="13766" y="36830"/>
                  </a:lnTo>
                  <a:lnTo>
                    <a:pt x="13601" y="35560"/>
                  </a:lnTo>
                  <a:lnTo>
                    <a:pt x="13398" y="35560"/>
                  </a:lnTo>
                  <a:lnTo>
                    <a:pt x="13398" y="34290"/>
                  </a:lnTo>
                  <a:lnTo>
                    <a:pt x="13449" y="33020"/>
                  </a:lnTo>
                  <a:lnTo>
                    <a:pt x="64211" y="27940"/>
                  </a:lnTo>
                  <a:lnTo>
                    <a:pt x="216496" y="20320"/>
                  </a:lnTo>
                  <a:lnTo>
                    <a:pt x="217500" y="24130"/>
                  </a:lnTo>
                  <a:lnTo>
                    <a:pt x="217500" y="1270"/>
                  </a:lnTo>
                  <a:lnTo>
                    <a:pt x="194157" y="1270"/>
                  </a:lnTo>
                  <a:lnTo>
                    <a:pt x="183896" y="2540"/>
                  </a:lnTo>
                  <a:lnTo>
                    <a:pt x="164287" y="2540"/>
                  </a:lnTo>
                  <a:lnTo>
                    <a:pt x="154965" y="1270"/>
                  </a:lnTo>
                  <a:lnTo>
                    <a:pt x="136309" y="1270"/>
                  </a:lnTo>
                  <a:lnTo>
                    <a:pt x="130479" y="0"/>
                  </a:lnTo>
                  <a:lnTo>
                    <a:pt x="124637" y="1270"/>
                  </a:lnTo>
                  <a:lnTo>
                    <a:pt x="93472" y="1270"/>
                  </a:lnTo>
                  <a:lnTo>
                    <a:pt x="80822" y="2540"/>
                  </a:lnTo>
                  <a:lnTo>
                    <a:pt x="68173" y="2540"/>
                  </a:lnTo>
                  <a:lnTo>
                    <a:pt x="23863" y="6350"/>
                  </a:lnTo>
                  <a:lnTo>
                    <a:pt x="3606" y="8890"/>
                  </a:lnTo>
                  <a:lnTo>
                    <a:pt x="3263" y="10160"/>
                  </a:lnTo>
                  <a:lnTo>
                    <a:pt x="2286" y="17780"/>
                  </a:lnTo>
                  <a:lnTo>
                    <a:pt x="1676" y="20320"/>
                  </a:lnTo>
                  <a:lnTo>
                    <a:pt x="1104" y="22860"/>
                  </a:lnTo>
                  <a:lnTo>
                    <a:pt x="0" y="31750"/>
                  </a:lnTo>
                  <a:lnTo>
                    <a:pt x="241" y="40640"/>
                  </a:lnTo>
                  <a:lnTo>
                    <a:pt x="2006" y="59690"/>
                  </a:lnTo>
                  <a:lnTo>
                    <a:pt x="4648" y="95250"/>
                  </a:lnTo>
                  <a:lnTo>
                    <a:pt x="6819" y="119380"/>
                  </a:lnTo>
                  <a:lnTo>
                    <a:pt x="9309" y="143510"/>
                  </a:lnTo>
                  <a:lnTo>
                    <a:pt x="10490" y="156210"/>
                  </a:lnTo>
                  <a:lnTo>
                    <a:pt x="11188" y="165100"/>
                  </a:lnTo>
                  <a:lnTo>
                    <a:pt x="12484" y="184150"/>
                  </a:lnTo>
                  <a:lnTo>
                    <a:pt x="13081" y="191770"/>
                  </a:lnTo>
                  <a:lnTo>
                    <a:pt x="16865" y="233680"/>
                  </a:lnTo>
                  <a:lnTo>
                    <a:pt x="21996" y="276860"/>
                  </a:lnTo>
                  <a:lnTo>
                    <a:pt x="23926" y="290830"/>
                  </a:lnTo>
                  <a:lnTo>
                    <a:pt x="25781" y="306070"/>
                  </a:lnTo>
                  <a:lnTo>
                    <a:pt x="27076" y="317500"/>
                  </a:lnTo>
                  <a:lnTo>
                    <a:pt x="28270" y="328930"/>
                  </a:lnTo>
                  <a:lnTo>
                    <a:pt x="29502" y="340360"/>
                  </a:lnTo>
                  <a:lnTo>
                    <a:pt x="30886" y="351790"/>
                  </a:lnTo>
                  <a:lnTo>
                    <a:pt x="32766" y="365760"/>
                  </a:lnTo>
                  <a:lnTo>
                    <a:pt x="36791" y="392430"/>
                  </a:lnTo>
                  <a:lnTo>
                    <a:pt x="38671" y="406400"/>
                  </a:lnTo>
                  <a:lnTo>
                    <a:pt x="39268" y="412750"/>
                  </a:lnTo>
                  <a:lnTo>
                    <a:pt x="39941" y="425450"/>
                  </a:lnTo>
                  <a:lnTo>
                    <a:pt x="40449" y="431800"/>
                  </a:lnTo>
                  <a:lnTo>
                    <a:pt x="41541" y="441960"/>
                  </a:lnTo>
                  <a:lnTo>
                    <a:pt x="42735" y="452120"/>
                  </a:lnTo>
                  <a:lnTo>
                    <a:pt x="44018" y="461010"/>
                  </a:lnTo>
                  <a:lnTo>
                    <a:pt x="45402" y="471170"/>
                  </a:lnTo>
                  <a:lnTo>
                    <a:pt x="52197" y="511810"/>
                  </a:lnTo>
                  <a:lnTo>
                    <a:pt x="62103" y="544830"/>
                  </a:lnTo>
                  <a:lnTo>
                    <a:pt x="182016" y="544830"/>
                  </a:lnTo>
                  <a:lnTo>
                    <a:pt x="183210" y="532130"/>
                  </a:lnTo>
                  <a:lnTo>
                    <a:pt x="183603" y="528320"/>
                  </a:lnTo>
                  <a:lnTo>
                    <a:pt x="188226" y="487680"/>
                  </a:lnTo>
                  <a:lnTo>
                    <a:pt x="190309" y="469900"/>
                  </a:lnTo>
                  <a:lnTo>
                    <a:pt x="191795" y="457200"/>
                  </a:lnTo>
                  <a:lnTo>
                    <a:pt x="192544" y="450850"/>
                  </a:lnTo>
                  <a:lnTo>
                    <a:pt x="192570" y="449580"/>
                  </a:lnTo>
                  <a:lnTo>
                    <a:pt x="192608" y="448310"/>
                  </a:lnTo>
                  <a:lnTo>
                    <a:pt x="193243" y="441960"/>
                  </a:lnTo>
                  <a:lnTo>
                    <a:pt x="193370" y="440690"/>
                  </a:lnTo>
                  <a:lnTo>
                    <a:pt x="194017" y="434340"/>
                  </a:lnTo>
                  <a:lnTo>
                    <a:pt x="194398" y="430530"/>
                  </a:lnTo>
                  <a:lnTo>
                    <a:pt x="195478" y="420370"/>
                  </a:lnTo>
                  <a:lnTo>
                    <a:pt x="195745" y="417830"/>
                  </a:lnTo>
                  <a:lnTo>
                    <a:pt x="198907" y="378460"/>
                  </a:lnTo>
                  <a:lnTo>
                    <a:pt x="199542" y="360680"/>
                  </a:lnTo>
                  <a:lnTo>
                    <a:pt x="199745" y="354330"/>
                  </a:lnTo>
                  <a:lnTo>
                    <a:pt x="200202" y="344170"/>
                  </a:lnTo>
                  <a:lnTo>
                    <a:pt x="200367" y="341630"/>
                  </a:lnTo>
                  <a:lnTo>
                    <a:pt x="200533" y="339090"/>
                  </a:lnTo>
                  <a:lnTo>
                    <a:pt x="201307" y="327660"/>
                  </a:lnTo>
                  <a:lnTo>
                    <a:pt x="202692" y="308610"/>
                  </a:lnTo>
                  <a:lnTo>
                    <a:pt x="202793" y="307340"/>
                  </a:lnTo>
                  <a:lnTo>
                    <a:pt x="203720" y="294640"/>
                  </a:lnTo>
                  <a:lnTo>
                    <a:pt x="204355" y="285750"/>
                  </a:lnTo>
                  <a:lnTo>
                    <a:pt x="204444" y="284480"/>
                  </a:lnTo>
                  <a:lnTo>
                    <a:pt x="204533" y="283210"/>
                  </a:lnTo>
                  <a:lnTo>
                    <a:pt x="204711" y="280670"/>
                  </a:lnTo>
                  <a:lnTo>
                    <a:pt x="205244" y="273050"/>
                  </a:lnTo>
                  <a:lnTo>
                    <a:pt x="205435" y="269240"/>
                  </a:lnTo>
                  <a:lnTo>
                    <a:pt x="205752" y="262890"/>
                  </a:lnTo>
                  <a:lnTo>
                    <a:pt x="205854" y="260350"/>
                  </a:lnTo>
                  <a:lnTo>
                    <a:pt x="206260" y="250190"/>
                  </a:lnTo>
                  <a:lnTo>
                    <a:pt x="206463" y="245110"/>
                  </a:lnTo>
                  <a:lnTo>
                    <a:pt x="206514" y="243840"/>
                  </a:lnTo>
                  <a:lnTo>
                    <a:pt x="207225" y="232410"/>
                  </a:lnTo>
                  <a:lnTo>
                    <a:pt x="207670" y="226060"/>
                  </a:lnTo>
                  <a:lnTo>
                    <a:pt x="207848" y="223520"/>
                  </a:lnTo>
                  <a:lnTo>
                    <a:pt x="208927" y="208280"/>
                  </a:lnTo>
                  <a:lnTo>
                    <a:pt x="209042" y="207010"/>
                  </a:lnTo>
                  <a:lnTo>
                    <a:pt x="209372" y="203200"/>
                  </a:lnTo>
                  <a:lnTo>
                    <a:pt x="210032" y="195580"/>
                  </a:lnTo>
                  <a:lnTo>
                    <a:pt x="211302" y="182880"/>
                  </a:lnTo>
                  <a:lnTo>
                    <a:pt x="212064" y="176530"/>
                  </a:lnTo>
                  <a:lnTo>
                    <a:pt x="212674" y="171450"/>
                  </a:lnTo>
                  <a:lnTo>
                    <a:pt x="214236" y="160020"/>
                  </a:lnTo>
                  <a:lnTo>
                    <a:pt x="214414" y="158750"/>
                  </a:lnTo>
                  <a:lnTo>
                    <a:pt x="215874" y="148590"/>
                  </a:lnTo>
                  <a:lnTo>
                    <a:pt x="217246" y="138430"/>
                  </a:lnTo>
                  <a:lnTo>
                    <a:pt x="217601" y="135890"/>
                  </a:lnTo>
                  <a:lnTo>
                    <a:pt x="217627" y="134620"/>
                  </a:lnTo>
                  <a:lnTo>
                    <a:pt x="217932" y="129540"/>
                  </a:lnTo>
                  <a:lnTo>
                    <a:pt x="218313" y="123190"/>
                  </a:lnTo>
                  <a:lnTo>
                    <a:pt x="218605" y="118110"/>
                  </a:lnTo>
                  <a:lnTo>
                    <a:pt x="219075" y="109220"/>
                  </a:lnTo>
                  <a:lnTo>
                    <a:pt x="219697" y="100330"/>
                  </a:lnTo>
                  <a:lnTo>
                    <a:pt x="224955" y="57150"/>
                  </a:lnTo>
                  <a:lnTo>
                    <a:pt x="225577" y="53340"/>
                  </a:lnTo>
                  <a:lnTo>
                    <a:pt x="226580" y="45720"/>
                  </a:lnTo>
                  <a:lnTo>
                    <a:pt x="227076" y="41910"/>
                  </a:lnTo>
                  <a:lnTo>
                    <a:pt x="227584" y="36830"/>
                  </a:lnTo>
                  <a:lnTo>
                    <a:pt x="227711" y="35560"/>
                  </a:lnTo>
                  <a:lnTo>
                    <a:pt x="228117" y="29210"/>
                  </a:lnTo>
                  <a:lnTo>
                    <a:pt x="228358" y="22860"/>
                  </a:lnTo>
                  <a:lnTo>
                    <a:pt x="228434" y="20320"/>
                  </a:lnTo>
                  <a:lnTo>
                    <a:pt x="228663" y="127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1934" y="2144305"/>
              <a:ext cx="204470" cy="690245"/>
            </a:xfrm>
            <a:custGeom>
              <a:avLst/>
              <a:gdLst/>
              <a:ahLst/>
              <a:cxnLst/>
              <a:rect l="l" t="t" r="r" b="b"/>
              <a:pathLst>
                <a:path w="204469" h="690244">
                  <a:moveTo>
                    <a:pt x="34759" y="80454"/>
                  </a:moveTo>
                  <a:lnTo>
                    <a:pt x="34074" y="73748"/>
                  </a:lnTo>
                  <a:lnTo>
                    <a:pt x="31470" y="73418"/>
                  </a:lnTo>
                  <a:lnTo>
                    <a:pt x="8432" y="75793"/>
                  </a:lnTo>
                  <a:lnTo>
                    <a:pt x="2082" y="76327"/>
                  </a:lnTo>
                  <a:lnTo>
                    <a:pt x="2984" y="84188"/>
                  </a:lnTo>
                  <a:lnTo>
                    <a:pt x="21767" y="82410"/>
                  </a:lnTo>
                  <a:lnTo>
                    <a:pt x="25679" y="81940"/>
                  </a:lnTo>
                  <a:lnTo>
                    <a:pt x="32461" y="81381"/>
                  </a:lnTo>
                  <a:lnTo>
                    <a:pt x="34759" y="80454"/>
                  </a:lnTo>
                  <a:close/>
                </a:path>
                <a:path w="204469" h="690244">
                  <a:moveTo>
                    <a:pt x="48971" y="262470"/>
                  </a:moveTo>
                  <a:lnTo>
                    <a:pt x="48069" y="256374"/>
                  </a:lnTo>
                  <a:lnTo>
                    <a:pt x="45783" y="255663"/>
                  </a:lnTo>
                  <a:lnTo>
                    <a:pt x="37261" y="256781"/>
                  </a:lnTo>
                  <a:lnTo>
                    <a:pt x="23444" y="258013"/>
                  </a:lnTo>
                  <a:lnTo>
                    <a:pt x="21780" y="259156"/>
                  </a:lnTo>
                  <a:lnTo>
                    <a:pt x="21920" y="264515"/>
                  </a:lnTo>
                  <a:lnTo>
                    <a:pt x="23749" y="265734"/>
                  </a:lnTo>
                  <a:lnTo>
                    <a:pt x="27901" y="265569"/>
                  </a:lnTo>
                  <a:lnTo>
                    <a:pt x="46774" y="263664"/>
                  </a:lnTo>
                  <a:lnTo>
                    <a:pt x="48971" y="262470"/>
                  </a:lnTo>
                  <a:close/>
                </a:path>
                <a:path w="204469" h="690244">
                  <a:moveTo>
                    <a:pt x="66294" y="323989"/>
                  </a:moveTo>
                  <a:lnTo>
                    <a:pt x="65532" y="317931"/>
                  </a:lnTo>
                  <a:lnTo>
                    <a:pt x="62979" y="317334"/>
                  </a:lnTo>
                  <a:lnTo>
                    <a:pt x="58547" y="317436"/>
                  </a:lnTo>
                  <a:lnTo>
                    <a:pt x="58508" y="317144"/>
                  </a:lnTo>
                  <a:lnTo>
                    <a:pt x="27800" y="321741"/>
                  </a:lnTo>
                  <a:lnTo>
                    <a:pt x="26898" y="323545"/>
                  </a:lnTo>
                  <a:lnTo>
                    <a:pt x="27876" y="328663"/>
                  </a:lnTo>
                  <a:lnTo>
                    <a:pt x="29552" y="329399"/>
                  </a:lnTo>
                  <a:lnTo>
                    <a:pt x="37973" y="328218"/>
                  </a:lnTo>
                  <a:lnTo>
                    <a:pt x="44081" y="327202"/>
                  </a:lnTo>
                  <a:lnTo>
                    <a:pt x="53479" y="325970"/>
                  </a:lnTo>
                  <a:lnTo>
                    <a:pt x="56769" y="325716"/>
                  </a:lnTo>
                  <a:lnTo>
                    <a:pt x="63995" y="325412"/>
                  </a:lnTo>
                  <a:lnTo>
                    <a:pt x="66294" y="323989"/>
                  </a:lnTo>
                  <a:close/>
                </a:path>
                <a:path w="204469" h="690244">
                  <a:moveTo>
                    <a:pt x="68567" y="416179"/>
                  </a:moveTo>
                  <a:lnTo>
                    <a:pt x="68135" y="410540"/>
                  </a:lnTo>
                  <a:lnTo>
                    <a:pt x="66179" y="409295"/>
                  </a:lnTo>
                  <a:lnTo>
                    <a:pt x="39509" y="411937"/>
                  </a:lnTo>
                  <a:lnTo>
                    <a:pt x="40716" y="420116"/>
                  </a:lnTo>
                  <a:lnTo>
                    <a:pt x="41363" y="420179"/>
                  </a:lnTo>
                  <a:lnTo>
                    <a:pt x="41846" y="420319"/>
                  </a:lnTo>
                  <a:lnTo>
                    <a:pt x="49441" y="419341"/>
                  </a:lnTo>
                  <a:lnTo>
                    <a:pt x="56565" y="418325"/>
                  </a:lnTo>
                  <a:lnTo>
                    <a:pt x="66484" y="417195"/>
                  </a:lnTo>
                  <a:lnTo>
                    <a:pt x="68567" y="416179"/>
                  </a:lnTo>
                  <a:close/>
                </a:path>
                <a:path w="204469" h="690244">
                  <a:moveTo>
                    <a:pt x="75311" y="79273"/>
                  </a:moveTo>
                  <a:lnTo>
                    <a:pt x="74891" y="74307"/>
                  </a:lnTo>
                  <a:lnTo>
                    <a:pt x="73279" y="72859"/>
                  </a:lnTo>
                  <a:lnTo>
                    <a:pt x="66662" y="73190"/>
                  </a:lnTo>
                  <a:lnTo>
                    <a:pt x="62560" y="73164"/>
                  </a:lnTo>
                  <a:lnTo>
                    <a:pt x="57277" y="74129"/>
                  </a:lnTo>
                  <a:lnTo>
                    <a:pt x="55232" y="76517"/>
                  </a:lnTo>
                  <a:lnTo>
                    <a:pt x="55664" y="79057"/>
                  </a:lnTo>
                  <a:lnTo>
                    <a:pt x="57556" y="80733"/>
                  </a:lnTo>
                  <a:lnTo>
                    <a:pt x="60769" y="81978"/>
                  </a:lnTo>
                  <a:lnTo>
                    <a:pt x="62852" y="81483"/>
                  </a:lnTo>
                  <a:lnTo>
                    <a:pt x="64757" y="81483"/>
                  </a:lnTo>
                  <a:lnTo>
                    <a:pt x="64757" y="81356"/>
                  </a:lnTo>
                  <a:lnTo>
                    <a:pt x="66903" y="81229"/>
                  </a:lnTo>
                  <a:lnTo>
                    <a:pt x="69062" y="81216"/>
                  </a:lnTo>
                  <a:lnTo>
                    <a:pt x="73634" y="80683"/>
                  </a:lnTo>
                  <a:lnTo>
                    <a:pt x="75311" y="79273"/>
                  </a:lnTo>
                  <a:close/>
                </a:path>
                <a:path w="204469" h="690244">
                  <a:moveTo>
                    <a:pt x="77711" y="655612"/>
                  </a:moveTo>
                  <a:lnTo>
                    <a:pt x="75666" y="653376"/>
                  </a:lnTo>
                  <a:lnTo>
                    <a:pt x="67792" y="653440"/>
                  </a:lnTo>
                  <a:lnTo>
                    <a:pt x="61023" y="653986"/>
                  </a:lnTo>
                  <a:lnTo>
                    <a:pt x="53886" y="654392"/>
                  </a:lnTo>
                  <a:lnTo>
                    <a:pt x="55880" y="662406"/>
                  </a:lnTo>
                  <a:lnTo>
                    <a:pt x="62280" y="661898"/>
                  </a:lnTo>
                  <a:lnTo>
                    <a:pt x="68592" y="661606"/>
                  </a:lnTo>
                  <a:lnTo>
                    <a:pt x="76009" y="660577"/>
                  </a:lnTo>
                  <a:lnTo>
                    <a:pt x="77635" y="658164"/>
                  </a:lnTo>
                  <a:lnTo>
                    <a:pt x="77711" y="655612"/>
                  </a:lnTo>
                  <a:close/>
                </a:path>
                <a:path w="204469" h="690244">
                  <a:moveTo>
                    <a:pt x="84861" y="263182"/>
                  </a:moveTo>
                  <a:lnTo>
                    <a:pt x="84289" y="257505"/>
                  </a:lnTo>
                  <a:lnTo>
                    <a:pt x="82232" y="256768"/>
                  </a:lnTo>
                  <a:lnTo>
                    <a:pt x="78486" y="257175"/>
                  </a:lnTo>
                  <a:lnTo>
                    <a:pt x="76200" y="257289"/>
                  </a:lnTo>
                  <a:lnTo>
                    <a:pt x="76136" y="257644"/>
                  </a:lnTo>
                  <a:lnTo>
                    <a:pt x="62191" y="255358"/>
                  </a:lnTo>
                  <a:lnTo>
                    <a:pt x="59537" y="255473"/>
                  </a:lnTo>
                  <a:lnTo>
                    <a:pt x="83197" y="264883"/>
                  </a:lnTo>
                  <a:lnTo>
                    <a:pt x="84861" y="263182"/>
                  </a:lnTo>
                  <a:close/>
                </a:path>
                <a:path w="204469" h="690244">
                  <a:moveTo>
                    <a:pt x="107708" y="323062"/>
                  </a:moveTo>
                  <a:lnTo>
                    <a:pt x="107340" y="316953"/>
                  </a:lnTo>
                  <a:lnTo>
                    <a:pt x="105283" y="316115"/>
                  </a:lnTo>
                  <a:lnTo>
                    <a:pt x="97142" y="316674"/>
                  </a:lnTo>
                  <a:lnTo>
                    <a:pt x="91833" y="316890"/>
                  </a:lnTo>
                  <a:lnTo>
                    <a:pt x="83718" y="317309"/>
                  </a:lnTo>
                  <a:lnTo>
                    <a:pt x="81737" y="318554"/>
                  </a:lnTo>
                  <a:lnTo>
                    <a:pt x="82321" y="324586"/>
                  </a:lnTo>
                  <a:lnTo>
                    <a:pt x="84594" y="325285"/>
                  </a:lnTo>
                  <a:lnTo>
                    <a:pt x="89839" y="324840"/>
                  </a:lnTo>
                  <a:lnTo>
                    <a:pt x="94907" y="324586"/>
                  </a:lnTo>
                  <a:lnTo>
                    <a:pt x="94907" y="324269"/>
                  </a:lnTo>
                  <a:lnTo>
                    <a:pt x="100228" y="324319"/>
                  </a:lnTo>
                  <a:lnTo>
                    <a:pt x="105651" y="324192"/>
                  </a:lnTo>
                  <a:lnTo>
                    <a:pt x="107708" y="323062"/>
                  </a:lnTo>
                  <a:close/>
                </a:path>
                <a:path w="204469" h="690244">
                  <a:moveTo>
                    <a:pt x="108534" y="412140"/>
                  </a:moveTo>
                  <a:lnTo>
                    <a:pt x="108458" y="406831"/>
                  </a:lnTo>
                  <a:lnTo>
                    <a:pt x="106794" y="405523"/>
                  </a:lnTo>
                  <a:lnTo>
                    <a:pt x="93052" y="405828"/>
                  </a:lnTo>
                  <a:lnTo>
                    <a:pt x="84836" y="406171"/>
                  </a:lnTo>
                  <a:lnTo>
                    <a:pt x="82499" y="407238"/>
                  </a:lnTo>
                  <a:lnTo>
                    <a:pt x="82829" y="413435"/>
                  </a:lnTo>
                  <a:lnTo>
                    <a:pt x="85153" y="414350"/>
                  </a:lnTo>
                  <a:lnTo>
                    <a:pt x="90614" y="413867"/>
                  </a:lnTo>
                  <a:lnTo>
                    <a:pt x="95681" y="413562"/>
                  </a:lnTo>
                  <a:lnTo>
                    <a:pt x="95681" y="413423"/>
                  </a:lnTo>
                  <a:lnTo>
                    <a:pt x="106794" y="413435"/>
                  </a:lnTo>
                  <a:lnTo>
                    <a:pt x="108534" y="412140"/>
                  </a:lnTo>
                  <a:close/>
                </a:path>
                <a:path w="204469" h="690244">
                  <a:moveTo>
                    <a:pt x="114985" y="652246"/>
                  </a:moveTo>
                  <a:lnTo>
                    <a:pt x="112598" y="650938"/>
                  </a:lnTo>
                  <a:lnTo>
                    <a:pt x="106197" y="651103"/>
                  </a:lnTo>
                  <a:lnTo>
                    <a:pt x="98107" y="651954"/>
                  </a:lnTo>
                  <a:lnTo>
                    <a:pt x="90385" y="652957"/>
                  </a:lnTo>
                  <a:lnTo>
                    <a:pt x="88353" y="654342"/>
                  </a:lnTo>
                  <a:lnTo>
                    <a:pt x="89382" y="660273"/>
                  </a:lnTo>
                  <a:lnTo>
                    <a:pt x="91528" y="660958"/>
                  </a:lnTo>
                  <a:lnTo>
                    <a:pt x="98996" y="659993"/>
                  </a:lnTo>
                  <a:lnTo>
                    <a:pt x="103670" y="659574"/>
                  </a:lnTo>
                  <a:lnTo>
                    <a:pt x="111404" y="659041"/>
                  </a:lnTo>
                  <a:lnTo>
                    <a:pt x="114490" y="658952"/>
                  </a:lnTo>
                  <a:lnTo>
                    <a:pt x="114985" y="652246"/>
                  </a:lnTo>
                  <a:close/>
                </a:path>
                <a:path w="204469" h="690244">
                  <a:moveTo>
                    <a:pt x="122428" y="261632"/>
                  </a:moveTo>
                  <a:lnTo>
                    <a:pt x="122186" y="254749"/>
                  </a:lnTo>
                  <a:lnTo>
                    <a:pt x="119481" y="254050"/>
                  </a:lnTo>
                  <a:lnTo>
                    <a:pt x="116128" y="254304"/>
                  </a:lnTo>
                  <a:lnTo>
                    <a:pt x="114960" y="254279"/>
                  </a:lnTo>
                  <a:lnTo>
                    <a:pt x="106006" y="255092"/>
                  </a:lnTo>
                  <a:lnTo>
                    <a:pt x="98628" y="255676"/>
                  </a:lnTo>
                  <a:lnTo>
                    <a:pt x="96812" y="257022"/>
                  </a:lnTo>
                  <a:lnTo>
                    <a:pt x="97294" y="262382"/>
                  </a:lnTo>
                  <a:lnTo>
                    <a:pt x="99225" y="263537"/>
                  </a:lnTo>
                  <a:lnTo>
                    <a:pt x="111823" y="262686"/>
                  </a:lnTo>
                  <a:lnTo>
                    <a:pt x="119697" y="262318"/>
                  </a:lnTo>
                  <a:lnTo>
                    <a:pt x="122428" y="261632"/>
                  </a:lnTo>
                  <a:close/>
                </a:path>
                <a:path w="204469" h="690244">
                  <a:moveTo>
                    <a:pt x="125869" y="70104"/>
                  </a:moveTo>
                  <a:lnTo>
                    <a:pt x="123228" y="69176"/>
                  </a:lnTo>
                  <a:lnTo>
                    <a:pt x="114147" y="69138"/>
                  </a:lnTo>
                  <a:lnTo>
                    <a:pt x="113969" y="68084"/>
                  </a:lnTo>
                  <a:lnTo>
                    <a:pt x="108686" y="69227"/>
                  </a:lnTo>
                  <a:lnTo>
                    <a:pt x="103365" y="70231"/>
                  </a:lnTo>
                  <a:lnTo>
                    <a:pt x="95694" y="72199"/>
                  </a:lnTo>
                  <a:lnTo>
                    <a:pt x="94081" y="73977"/>
                  </a:lnTo>
                  <a:lnTo>
                    <a:pt x="96100" y="79578"/>
                  </a:lnTo>
                  <a:lnTo>
                    <a:pt x="98298" y="80098"/>
                  </a:lnTo>
                  <a:lnTo>
                    <a:pt x="106997" y="76454"/>
                  </a:lnTo>
                  <a:lnTo>
                    <a:pt x="113309" y="76390"/>
                  </a:lnTo>
                  <a:lnTo>
                    <a:pt x="122732" y="77520"/>
                  </a:lnTo>
                  <a:lnTo>
                    <a:pt x="125336" y="76949"/>
                  </a:lnTo>
                  <a:lnTo>
                    <a:pt x="125869" y="70104"/>
                  </a:lnTo>
                  <a:close/>
                </a:path>
                <a:path w="204469" h="690244">
                  <a:moveTo>
                    <a:pt x="148602" y="314210"/>
                  </a:moveTo>
                  <a:lnTo>
                    <a:pt x="147218" y="312331"/>
                  </a:lnTo>
                  <a:lnTo>
                    <a:pt x="144868" y="310565"/>
                  </a:lnTo>
                  <a:lnTo>
                    <a:pt x="143027" y="310781"/>
                  </a:lnTo>
                  <a:lnTo>
                    <a:pt x="141097" y="310489"/>
                  </a:lnTo>
                  <a:lnTo>
                    <a:pt x="121018" y="313855"/>
                  </a:lnTo>
                  <a:lnTo>
                    <a:pt x="119253" y="315341"/>
                  </a:lnTo>
                  <a:lnTo>
                    <a:pt x="120370" y="321043"/>
                  </a:lnTo>
                  <a:lnTo>
                    <a:pt x="122605" y="321538"/>
                  </a:lnTo>
                  <a:lnTo>
                    <a:pt x="131826" y="320421"/>
                  </a:lnTo>
                  <a:lnTo>
                    <a:pt x="138506" y="319836"/>
                  </a:lnTo>
                  <a:lnTo>
                    <a:pt x="146469" y="318579"/>
                  </a:lnTo>
                  <a:lnTo>
                    <a:pt x="148488" y="316776"/>
                  </a:lnTo>
                  <a:lnTo>
                    <a:pt x="148602" y="314210"/>
                  </a:lnTo>
                  <a:close/>
                </a:path>
                <a:path w="204469" h="690244">
                  <a:moveTo>
                    <a:pt x="149618" y="682904"/>
                  </a:moveTo>
                  <a:lnTo>
                    <a:pt x="149250" y="681748"/>
                  </a:lnTo>
                  <a:lnTo>
                    <a:pt x="74269" y="687717"/>
                  </a:lnTo>
                  <a:lnTo>
                    <a:pt x="74053" y="688606"/>
                  </a:lnTo>
                  <a:lnTo>
                    <a:pt x="75806" y="688936"/>
                  </a:lnTo>
                  <a:lnTo>
                    <a:pt x="77584" y="689686"/>
                  </a:lnTo>
                  <a:lnTo>
                    <a:pt x="146494" y="684225"/>
                  </a:lnTo>
                  <a:lnTo>
                    <a:pt x="148043" y="683399"/>
                  </a:lnTo>
                  <a:lnTo>
                    <a:pt x="149618" y="682904"/>
                  </a:lnTo>
                  <a:close/>
                </a:path>
                <a:path w="204469" h="690244">
                  <a:moveTo>
                    <a:pt x="153339" y="407352"/>
                  </a:moveTo>
                  <a:lnTo>
                    <a:pt x="152730" y="401066"/>
                  </a:lnTo>
                  <a:lnTo>
                    <a:pt x="150342" y="400202"/>
                  </a:lnTo>
                  <a:lnTo>
                    <a:pt x="145034" y="400761"/>
                  </a:lnTo>
                  <a:lnTo>
                    <a:pt x="142621" y="400812"/>
                  </a:lnTo>
                  <a:lnTo>
                    <a:pt x="140208" y="400951"/>
                  </a:lnTo>
                  <a:lnTo>
                    <a:pt x="140195" y="400748"/>
                  </a:lnTo>
                  <a:lnTo>
                    <a:pt x="129349" y="401612"/>
                  </a:lnTo>
                  <a:lnTo>
                    <a:pt x="121145" y="402450"/>
                  </a:lnTo>
                  <a:lnTo>
                    <a:pt x="118351" y="403174"/>
                  </a:lnTo>
                  <a:lnTo>
                    <a:pt x="119392" y="410464"/>
                  </a:lnTo>
                  <a:lnTo>
                    <a:pt x="122047" y="410311"/>
                  </a:lnTo>
                  <a:lnTo>
                    <a:pt x="130886" y="409422"/>
                  </a:lnTo>
                  <a:lnTo>
                    <a:pt x="136842" y="409168"/>
                  </a:lnTo>
                  <a:lnTo>
                    <a:pt x="144551" y="408686"/>
                  </a:lnTo>
                  <a:lnTo>
                    <a:pt x="146329" y="408762"/>
                  </a:lnTo>
                  <a:lnTo>
                    <a:pt x="150901" y="408444"/>
                  </a:lnTo>
                  <a:lnTo>
                    <a:pt x="153339" y="407352"/>
                  </a:lnTo>
                  <a:close/>
                </a:path>
                <a:path w="204469" h="690244">
                  <a:moveTo>
                    <a:pt x="156260" y="654773"/>
                  </a:moveTo>
                  <a:lnTo>
                    <a:pt x="155981" y="648538"/>
                  </a:lnTo>
                  <a:lnTo>
                    <a:pt x="153670" y="647674"/>
                  </a:lnTo>
                  <a:lnTo>
                    <a:pt x="149402" y="647903"/>
                  </a:lnTo>
                  <a:lnTo>
                    <a:pt x="147866" y="647839"/>
                  </a:lnTo>
                  <a:lnTo>
                    <a:pt x="146342" y="647839"/>
                  </a:lnTo>
                  <a:lnTo>
                    <a:pt x="146291" y="647496"/>
                  </a:lnTo>
                  <a:lnTo>
                    <a:pt x="141516" y="648144"/>
                  </a:lnTo>
                  <a:lnTo>
                    <a:pt x="136740" y="648728"/>
                  </a:lnTo>
                  <a:lnTo>
                    <a:pt x="129184" y="649884"/>
                  </a:lnTo>
                  <a:lnTo>
                    <a:pt x="127469" y="651573"/>
                  </a:lnTo>
                  <a:lnTo>
                    <a:pt x="128828" y="657136"/>
                  </a:lnTo>
                  <a:lnTo>
                    <a:pt x="130873" y="657618"/>
                  </a:lnTo>
                  <a:lnTo>
                    <a:pt x="139331" y="656539"/>
                  </a:lnTo>
                  <a:lnTo>
                    <a:pt x="145148" y="656043"/>
                  </a:lnTo>
                  <a:lnTo>
                    <a:pt x="153873" y="655497"/>
                  </a:lnTo>
                  <a:lnTo>
                    <a:pt x="156260" y="654773"/>
                  </a:lnTo>
                  <a:close/>
                </a:path>
                <a:path w="204469" h="690244">
                  <a:moveTo>
                    <a:pt x="157492" y="589965"/>
                  </a:moveTo>
                  <a:lnTo>
                    <a:pt x="154165" y="584034"/>
                  </a:lnTo>
                  <a:lnTo>
                    <a:pt x="153847" y="583844"/>
                  </a:lnTo>
                  <a:lnTo>
                    <a:pt x="97599" y="590448"/>
                  </a:lnTo>
                  <a:lnTo>
                    <a:pt x="77876" y="593051"/>
                  </a:lnTo>
                  <a:lnTo>
                    <a:pt x="75272" y="596684"/>
                  </a:lnTo>
                  <a:lnTo>
                    <a:pt x="72466" y="598830"/>
                  </a:lnTo>
                  <a:lnTo>
                    <a:pt x="73088" y="599973"/>
                  </a:lnTo>
                  <a:lnTo>
                    <a:pt x="157492" y="589965"/>
                  </a:lnTo>
                  <a:close/>
                </a:path>
                <a:path w="204469" h="690244">
                  <a:moveTo>
                    <a:pt x="160909" y="485559"/>
                  </a:moveTo>
                  <a:lnTo>
                    <a:pt x="160629" y="484187"/>
                  </a:lnTo>
                  <a:lnTo>
                    <a:pt x="132448" y="485521"/>
                  </a:lnTo>
                  <a:lnTo>
                    <a:pt x="75984" y="484505"/>
                  </a:lnTo>
                  <a:lnTo>
                    <a:pt x="47701" y="486498"/>
                  </a:lnTo>
                  <a:lnTo>
                    <a:pt x="49987" y="487184"/>
                  </a:lnTo>
                  <a:lnTo>
                    <a:pt x="58369" y="487006"/>
                  </a:lnTo>
                  <a:lnTo>
                    <a:pt x="65595" y="486524"/>
                  </a:lnTo>
                  <a:lnTo>
                    <a:pt x="120802" y="487489"/>
                  </a:lnTo>
                  <a:lnTo>
                    <a:pt x="158775" y="486524"/>
                  </a:lnTo>
                  <a:lnTo>
                    <a:pt x="159842" y="485902"/>
                  </a:lnTo>
                  <a:lnTo>
                    <a:pt x="160909" y="485559"/>
                  </a:lnTo>
                  <a:close/>
                </a:path>
                <a:path w="204469" h="690244">
                  <a:moveTo>
                    <a:pt x="160959" y="666229"/>
                  </a:moveTo>
                  <a:lnTo>
                    <a:pt x="134924" y="665873"/>
                  </a:lnTo>
                  <a:lnTo>
                    <a:pt x="108927" y="666013"/>
                  </a:lnTo>
                  <a:lnTo>
                    <a:pt x="82918" y="666813"/>
                  </a:lnTo>
                  <a:lnTo>
                    <a:pt x="56832" y="668413"/>
                  </a:lnTo>
                  <a:lnTo>
                    <a:pt x="57607" y="674674"/>
                  </a:lnTo>
                  <a:lnTo>
                    <a:pt x="147421" y="672376"/>
                  </a:lnTo>
                  <a:lnTo>
                    <a:pt x="158902" y="672985"/>
                  </a:lnTo>
                  <a:lnTo>
                    <a:pt x="160959" y="666229"/>
                  </a:lnTo>
                  <a:close/>
                </a:path>
                <a:path w="204469" h="690244">
                  <a:moveTo>
                    <a:pt x="161188" y="509028"/>
                  </a:moveTo>
                  <a:lnTo>
                    <a:pt x="160312" y="508647"/>
                  </a:lnTo>
                  <a:lnTo>
                    <a:pt x="159423" y="507911"/>
                  </a:lnTo>
                  <a:lnTo>
                    <a:pt x="67475" y="509231"/>
                  </a:lnTo>
                  <a:lnTo>
                    <a:pt x="50647" y="510133"/>
                  </a:lnTo>
                  <a:lnTo>
                    <a:pt x="49288" y="510590"/>
                  </a:lnTo>
                  <a:lnTo>
                    <a:pt x="48171" y="511708"/>
                  </a:lnTo>
                  <a:lnTo>
                    <a:pt x="160858" y="509739"/>
                  </a:lnTo>
                  <a:lnTo>
                    <a:pt x="161188" y="509028"/>
                  </a:lnTo>
                  <a:close/>
                </a:path>
                <a:path w="204469" h="690244">
                  <a:moveTo>
                    <a:pt x="161493" y="256032"/>
                  </a:moveTo>
                  <a:lnTo>
                    <a:pt x="160515" y="251942"/>
                  </a:lnTo>
                  <a:lnTo>
                    <a:pt x="158750" y="250672"/>
                  </a:lnTo>
                  <a:lnTo>
                    <a:pt x="157810" y="249516"/>
                  </a:lnTo>
                  <a:lnTo>
                    <a:pt x="151307" y="250431"/>
                  </a:lnTo>
                  <a:lnTo>
                    <a:pt x="145783" y="251104"/>
                  </a:lnTo>
                  <a:lnTo>
                    <a:pt x="137642" y="252463"/>
                  </a:lnTo>
                  <a:lnTo>
                    <a:pt x="135724" y="254101"/>
                  </a:lnTo>
                  <a:lnTo>
                    <a:pt x="137210" y="259918"/>
                  </a:lnTo>
                  <a:lnTo>
                    <a:pt x="139319" y="260362"/>
                  </a:lnTo>
                  <a:lnTo>
                    <a:pt x="147129" y="258953"/>
                  </a:lnTo>
                  <a:lnTo>
                    <a:pt x="152184" y="258546"/>
                  </a:lnTo>
                  <a:lnTo>
                    <a:pt x="159639" y="257492"/>
                  </a:lnTo>
                  <a:lnTo>
                    <a:pt x="161493" y="256032"/>
                  </a:lnTo>
                  <a:close/>
                </a:path>
                <a:path w="204469" h="690244">
                  <a:moveTo>
                    <a:pt x="163918" y="455345"/>
                  </a:moveTo>
                  <a:lnTo>
                    <a:pt x="44678" y="461175"/>
                  </a:lnTo>
                  <a:lnTo>
                    <a:pt x="45427" y="467779"/>
                  </a:lnTo>
                  <a:lnTo>
                    <a:pt x="163144" y="462051"/>
                  </a:lnTo>
                  <a:lnTo>
                    <a:pt x="163918" y="455345"/>
                  </a:lnTo>
                  <a:close/>
                </a:path>
                <a:path w="204469" h="690244">
                  <a:moveTo>
                    <a:pt x="164566" y="601700"/>
                  </a:moveTo>
                  <a:lnTo>
                    <a:pt x="163423" y="601395"/>
                  </a:lnTo>
                  <a:lnTo>
                    <a:pt x="162255" y="600748"/>
                  </a:lnTo>
                  <a:lnTo>
                    <a:pt x="67652" y="608380"/>
                  </a:lnTo>
                  <a:lnTo>
                    <a:pt x="65087" y="609180"/>
                  </a:lnTo>
                  <a:lnTo>
                    <a:pt x="65379" y="610831"/>
                  </a:lnTo>
                  <a:lnTo>
                    <a:pt x="164312" y="602983"/>
                  </a:lnTo>
                  <a:lnTo>
                    <a:pt x="164566" y="601700"/>
                  </a:lnTo>
                  <a:close/>
                </a:path>
                <a:path w="204469" h="690244">
                  <a:moveTo>
                    <a:pt x="166217" y="437464"/>
                  </a:moveTo>
                  <a:lnTo>
                    <a:pt x="43649" y="443649"/>
                  </a:lnTo>
                  <a:lnTo>
                    <a:pt x="44183" y="450278"/>
                  </a:lnTo>
                  <a:lnTo>
                    <a:pt x="165328" y="444169"/>
                  </a:lnTo>
                  <a:lnTo>
                    <a:pt x="166217" y="437464"/>
                  </a:lnTo>
                  <a:close/>
                </a:path>
                <a:path w="204469" h="690244">
                  <a:moveTo>
                    <a:pt x="168402" y="421741"/>
                  </a:moveTo>
                  <a:lnTo>
                    <a:pt x="148424" y="421525"/>
                  </a:lnTo>
                  <a:lnTo>
                    <a:pt x="106692" y="423697"/>
                  </a:lnTo>
                  <a:lnTo>
                    <a:pt x="64185" y="426885"/>
                  </a:lnTo>
                  <a:lnTo>
                    <a:pt x="41935" y="429704"/>
                  </a:lnTo>
                  <a:lnTo>
                    <a:pt x="73342" y="428142"/>
                  </a:lnTo>
                  <a:lnTo>
                    <a:pt x="168402" y="421741"/>
                  </a:lnTo>
                  <a:close/>
                </a:path>
                <a:path w="204469" h="690244">
                  <a:moveTo>
                    <a:pt x="168503" y="620649"/>
                  </a:moveTo>
                  <a:lnTo>
                    <a:pt x="162356" y="620534"/>
                  </a:lnTo>
                  <a:lnTo>
                    <a:pt x="54889" y="625157"/>
                  </a:lnTo>
                  <a:lnTo>
                    <a:pt x="55537" y="628421"/>
                  </a:lnTo>
                  <a:lnTo>
                    <a:pt x="54305" y="631596"/>
                  </a:lnTo>
                  <a:lnTo>
                    <a:pt x="82943" y="631278"/>
                  </a:lnTo>
                  <a:lnTo>
                    <a:pt x="111493" y="630148"/>
                  </a:lnTo>
                  <a:lnTo>
                    <a:pt x="168503" y="626783"/>
                  </a:lnTo>
                  <a:lnTo>
                    <a:pt x="168503" y="620649"/>
                  </a:lnTo>
                  <a:close/>
                </a:path>
                <a:path w="204469" h="690244">
                  <a:moveTo>
                    <a:pt x="169138" y="639330"/>
                  </a:moveTo>
                  <a:lnTo>
                    <a:pt x="147904" y="639254"/>
                  </a:lnTo>
                  <a:lnTo>
                    <a:pt x="108978" y="641210"/>
                  </a:lnTo>
                  <a:lnTo>
                    <a:pt x="70891" y="644105"/>
                  </a:lnTo>
                  <a:lnTo>
                    <a:pt x="52209" y="646811"/>
                  </a:lnTo>
                  <a:lnTo>
                    <a:pt x="168516" y="640791"/>
                  </a:lnTo>
                  <a:lnTo>
                    <a:pt x="169138" y="639330"/>
                  </a:lnTo>
                  <a:close/>
                </a:path>
                <a:path w="204469" h="690244">
                  <a:moveTo>
                    <a:pt x="169329" y="400723"/>
                  </a:moveTo>
                  <a:lnTo>
                    <a:pt x="166141" y="400723"/>
                  </a:lnTo>
                  <a:lnTo>
                    <a:pt x="163283" y="400558"/>
                  </a:lnTo>
                  <a:lnTo>
                    <a:pt x="158038" y="400951"/>
                  </a:lnTo>
                  <a:lnTo>
                    <a:pt x="155981" y="402475"/>
                  </a:lnTo>
                  <a:lnTo>
                    <a:pt x="156946" y="406412"/>
                  </a:lnTo>
                  <a:lnTo>
                    <a:pt x="158953" y="408127"/>
                  </a:lnTo>
                  <a:lnTo>
                    <a:pt x="162775" y="409206"/>
                  </a:lnTo>
                  <a:lnTo>
                    <a:pt x="165303" y="408736"/>
                  </a:lnTo>
                  <a:lnTo>
                    <a:pt x="168122" y="408736"/>
                  </a:lnTo>
                  <a:lnTo>
                    <a:pt x="169329" y="400723"/>
                  </a:lnTo>
                  <a:close/>
                </a:path>
                <a:path w="204469" h="690244">
                  <a:moveTo>
                    <a:pt x="170472" y="386422"/>
                  </a:moveTo>
                  <a:lnTo>
                    <a:pt x="137325" y="388213"/>
                  </a:lnTo>
                  <a:lnTo>
                    <a:pt x="37807" y="395706"/>
                  </a:lnTo>
                  <a:lnTo>
                    <a:pt x="38354" y="402094"/>
                  </a:lnTo>
                  <a:lnTo>
                    <a:pt x="169862" y="392569"/>
                  </a:lnTo>
                  <a:lnTo>
                    <a:pt x="170472" y="386422"/>
                  </a:lnTo>
                  <a:close/>
                </a:path>
                <a:path w="204469" h="690244">
                  <a:moveTo>
                    <a:pt x="173863" y="353542"/>
                  </a:moveTo>
                  <a:lnTo>
                    <a:pt x="173609" y="351599"/>
                  </a:lnTo>
                  <a:lnTo>
                    <a:pt x="31940" y="356031"/>
                  </a:lnTo>
                  <a:lnTo>
                    <a:pt x="32893" y="361683"/>
                  </a:lnTo>
                  <a:lnTo>
                    <a:pt x="68021" y="361810"/>
                  </a:lnTo>
                  <a:lnTo>
                    <a:pt x="138290" y="359092"/>
                  </a:lnTo>
                  <a:lnTo>
                    <a:pt x="173570" y="358584"/>
                  </a:lnTo>
                  <a:lnTo>
                    <a:pt x="173863" y="353542"/>
                  </a:lnTo>
                  <a:close/>
                </a:path>
                <a:path w="204469" h="690244">
                  <a:moveTo>
                    <a:pt x="174371" y="310845"/>
                  </a:moveTo>
                  <a:lnTo>
                    <a:pt x="170510" y="307784"/>
                  </a:lnTo>
                  <a:lnTo>
                    <a:pt x="169189" y="308114"/>
                  </a:lnTo>
                  <a:lnTo>
                    <a:pt x="168186" y="308063"/>
                  </a:lnTo>
                  <a:lnTo>
                    <a:pt x="168059" y="307644"/>
                  </a:lnTo>
                  <a:lnTo>
                    <a:pt x="164274" y="308610"/>
                  </a:lnTo>
                  <a:lnTo>
                    <a:pt x="160451" y="309486"/>
                  </a:lnTo>
                  <a:lnTo>
                    <a:pt x="154368" y="311251"/>
                  </a:lnTo>
                  <a:lnTo>
                    <a:pt x="152920" y="312877"/>
                  </a:lnTo>
                  <a:lnTo>
                    <a:pt x="154393" y="317931"/>
                  </a:lnTo>
                  <a:lnTo>
                    <a:pt x="156362" y="318579"/>
                  </a:lnTo>
                  <a:lnTo>
                    <a:pt x="162902" y="317373"/>
                  </a:lnTo>
                  <a:lnTo>
                    <a:pt x="167068" y="316928"/>
                  </a:lnTo>
                  <a:lnTo>
                    <a:pt x="172466" y="315404"/>
                  </a:lnTo>
                  <a:lnTo>
                    <a:pt x="174320" y="313423"/>
                  </a:lnTo>
                  <a:lnTo>
                    <a:pt x="174371" y="310845"/>
                  </a:lnTo>
                  <a:close/>
                </a:path>
                <a:path w="204469" h="690244">
                  <a:moveTo>
                    <a:pt x="174396" y="329755"/>
                  </a:moveTo>
                  <a:lnTo>
                    <a:pt x="172605" y="329107"/>
                  </a:lnTo>
                  <a:lnTo>
                    <a:pt x="132499" y="332917"/>
                  </a:lnTo>
                  <a:lnTo>
                    <a:pt x="98590" y="336600"/>
                  </a:lnTo>
                  <a:lnTo>
                    <a:pt x="77698" y="338074"/>
                  </a:lnTo>
                  <a:lnTo>
                    <a:pt x="56781" y="338747"/>
                  </a:lnTo>
                  <a:lnTo>
                    <a:pt x="29819" y="338594"/>
                  </a:lnTo>
                  <a:lnTo>
                    <a:pt x="29819" y="340271"/>
                  </a:lnTo>
                  <a:lnTo>
                    <a:pt x="66116" y="340969"/>
                  </a:lnTo>
                  <a:lnTo>
                    <a:pt x="102209" y="338480"/>
                  </a:lnTo>
                  <a:lnTo>
                    <a:pt x="138226" y="334619"/>
                  </a:lnTo>
                  <a:lnTo>
                    <a:pt x="174269" y="331165"/>
                  </a:lnTo>
                  <a:lnTo>
                    <a:pt x="174396" y="329755"/>
                  </a:lnTo>
                  <a:close/>
                </a:path>
                <a:path w="204469" h="690244">
                  <a:moveTo>
                    <a:pt x="176339" y="288759"/>
                  </a:moveTo>
                  <a:lnTo>
                    <a:pt x="24993" y="305968"/>
                  </a:lnTo>
                  <a:lnTo>
                    <a:pt x="25806" y="312547"/>
                  </a:lnTo>
                  <a:lnTo>
                    <a:pt x="175933" y="295452"/>
                  </a:lnTo>
                  <a:lnTo>
                    <a:pt x="176339" y="288759"/>
                  </a:lnTo>
                  <a:close/>
                </a:path>
                <a:path w="204469" h="690244">
                  <a:moveTo>
                    <a:pt x="177647" y="69049"/>
                  </a:moveTo>
                  <a:lnTo>
                    <a:pt x="176314" y="67157"/>
                  </a:lnTo>
                  <a:lnTo>
                    <a:pt x="168960" y="65938"/>
                  </a:lnTo>
                  <a:lnTo>
                    <a:pt x="163944" y="65316"/>
                  </a:lnTo>
                  <a:lnTo>
                    <a:pt x="158813" y="64592"/>
                  </a:lnTo>
                  <a:lnTo>
                    <a:pt x="155384" y="65455"/>
                  </a:lnTo>
                  <a:lnTo>
                    <a:pt x="151942" y="66179"/>
                  </a:lnTo>
                  <a:lnTo>
                    <a:pt x="146062" y="67983"/>
                  </a:lnTo>
                  <a:lnTo>
                    <a:pt x="144741" y="69900"/>
                  </a:lnTo>
                  <a:lnTo>
                    <a:pt x="146697" y="74980"/>
                  </a:lnTo>
                  <a:lnTo>
                    <a:pt x="148729" y="75780"/>
                  </a:lnTo>
                  <a:lnTo>
                    <a:pt x="157175" y="72021"/>
                  </a:lnTo>
                  <a:lnTo>
                    <a:pt x="170446" y="74180"/>
                  </a:lnTo>
                  <a:lnTo>
                    <a:pt x="171907" y="74790"/>
                  </a:lnTo>
                  <a:lnTo>
                    <a:pt x="174434" y="73698"/>
                  </a:lnTo>
                  <a:lnTo>
                    <a:pt x="176288" y="72567"/>
                  </a:lnTo>
                  <a:lnTo>
                    <a:pt x="177647" y="69049"/>
                  </a:lnTo>
                  <a:close/>
                </a:path>
                <a:path w="204469" h="690244">
                  <a:moveTo>
                    <a:pt x="177825" y="276059"/>
                  </a:moveTo>
                  <a:lnTo>
                    <a:pt x="177342" y="274320"/>
                  </a:lnTo>
                  <a:lnTo>
                    <a:pt x="139395" y="279463"/>
                  </a:lnTo>
                  <a:lnTo>
                    <a:pt x="101244" y="281597"/>
                  </a:lnTo>
                  <a:lnTo>
                    <a:pt x="63042" y="282740"/>
                  </a:lnTo>
                  <a:lnTo>
                    <a:pt x="24231" y="284949"/>
                  </a:lnTo>
                  <a:lnTo>
                    <a:pt x="23596" y="285407"/>
                  </a:lnTo>
                  <a:lnTo>
                    <a:pt x="22898" y="286588"/>
                  </a:lnTo>
                  <a:lnTo>
                    <a:pt x="24472" y="287108"/>
                  </a:lnTo>
                  <a:lnTo>
                    <a:pt x="87744" y="284721"/>
                  </a:lnTo>
                  <a:lnTo>
                    <a:pt x="170954" y="277990"/>
                  </a:lnTo>
                  <a:lnTo>
                    <a:pt x="176834" y="276529"/>
                  </a:lnTo>
                  <a:lnTo>
                    <a:pt x="177825" y="276059"/>
                  </a:lnTo>
                  <a:close/>
                </a:path>
                <a:path w="204469" h="690244">
                  <a:moveTo>
                    <a:pt x="180708" y="230136"/>
                  </a:moveTo>
                  <a:lnTo>
                    <a:pt x="180365" y="229489"/>
                  </a:lnTo>
                  <a:lnTo>
                    <a:pt x="17500" y="239090"/>
                  </a:lnTo>
                  <a:lnTo>
                    <a:pt x="17183" y="239636"/>
                  </a:lnTo>
                  <a:lnTo>
                    <a:pt x="18300" y="239915"/>
                  </a:lnTo>
                  <a:lnTo>
                    <a:pt x="19431" y="240474"/>
                  </a:lnTo>
                  <a:lnTo>
                    <a:pt x="80772" y="238061"/>
                  </a:lnTo>
                  <a:lnTo>
                    <a:pt x="172377" y="231648"/>
                  </a:lnTo>
                  <a:lnTo>
                    <a:pt x="178117" y="231076"/>
                  </a:lnTo>
                  <a:lnTo>
                    <a:pt x="180708" y="230136"/>
                  </a:lnTo>
                  <a:close/>
                </a:path>
                <a:path w="204469" h="690244">
                  <a:moveTo>
                    <a:pt x="181343" y="205600"/>
                  </a:moveTo>
                  <a:lnTo>
                    <a:pt x="15875" y="218351"/>
                  </a:lnTo>
                  <a:lnTo>
                    <a:pt x="16090" y="224929"/>
                  </a:lnTo>
                  <a:lnTo>
                    <a:pt x="181343" y="212267"/>
                  </a:lnTo>
                  <a:lnTo>
                    <a:pt x="181343" y="205600"/>
                  </a:lnTo>
                  <a:close/>
                </a:path>
                <a:path w="204469" h="690244">
                  <a:moveTo>
                    <a:pt x="183400" y="186931"/>
                  </a:moveTo>
                  <a:lnTo>
                    <a:pt x="140804" y="188899"/>
                  </a:lnTo>
                  <a:lnTo>
                    <a:pt x="98183" y="190207"/>
                  </a:lnTo>
                  <a:lnTo>
                    <a:pt x="55626" y="192455"/>
                  </a:lnTo>
                  <a:lnTo>
                    <a:pt x="13169" y="197294"/>
                  </a:lnTo>
                  <a:lnTo>
                    <a:pt x="13855" y="203657"/>
                  </a:lnTo>
                  <a:lnTo>
                    <a:pt x="55930" y="199059"/>
                  </a:lnTo>
                  <a:lnTo>
                    <a:pt x="98145" y="196875"/>
                  </a:lnTo>
                  <a:lnTo>
                    <a:pt x="140436" y="195554"/>
                  </a:lnTo>
                  <a:lnTo>
                    <a:pt x="182765" y="193560"/>
                  </a:lnTo>
                  <a:lnTo>
                    <a:pt x="183400" y="186931"/>
                  </a:lnTo>
                  <a:close/>
                </a:path>
                <a:path w="204469" h="690244">
                  <a:moveTo>
                    <a:pt x="185610" y="162877"/>
                  </a:moveTo>
                  <a:lnTo>
                    <a:pt x="141782" y="163893"/>
                  </a:lnTo>
                  <a:lnTo>
                    <a:pt x="98171" y="167322"/>
                  </a:lnTo>
                  <a:lnTo>
                    <a:pt x="54597" y="171843"/>
                  </a:lnTo>
                  <a:lnTo>
                    <a:pt x="10934" y="176098"/>
                  </a:lnTo>
                  <a:lnTo>
                    <a:pt x="11620" y="182600"/>
                  </a:lnTo>
                  <a:lnTo>
                    <a:pt x="98145" y="173888"/>
                  </a:lnTo>
                  <a:lnTo>
                    <a:pt x="141452" y="170484"/>
                  </a:lnTo>
                  <a:lnTo>
                    <a:pt x="184988" y="169379"/>
                  </a:lnTo>
                  <a:lnTo>
                    <a:pt x="185610" y="162877"/>
                  </a:lnTo>
                  <a:close/>
                </a:path>
                <a:path w="204469" h="690244">
                  <a:moveTo>
                    <a:pt x="187845" y="141274"/>
                  </a:moveTo>
                  <a:lnTo>
                    <a:pt x="187566" y="140169"/>
                  </a:lnTo>
                  <a:lnTo>
                    <a:pt x="180365" y="140512"/>
                  </a:lnTo>
                  <a:lnTo>
                    <a:pt x="99377" y="149860"/>
                  </a:lnTo>
                  <a:lnTo>
                    <a:pt x="73558" y="152577"/>
                  </a:lnTo>
                  <a:lnTo>
                    <a:pt x="61518" y="153492"/>
                  </a:lnTo>
                  <a:lnTo>
                    <a:pt x="20713" y="154825"/>
                  </a:lnTo>
                  <a:lnTo>
                    <a:pt x="10820" y="154736"/>
                  </a:lnTo>
                  <a:lnTo>
                    <a:pt x="9321" y="155435"/>
                  </a:lnTo>
                  <a:lnTo>
                    <a:pt x="9309" y="156349"/>
                  </a:lnTo>
                  <a:lnTo>
                    <a:pt x="11010" y="156959"/>
                  </a:lnTo>
                  <a:lnTo>
                    <a:pt x="32512" y="156895"/>
                  </a:lnTo>
                  <a:lnTo>
                    <a:pt x="53124" y="156222"/>
                  </a:lnTo>
                  <a:lnTo>
                    <a:pt x="73710" y="154787"/>
                  </a:lnTo>
                  <a:lnTo>
                    <a:pt x="94272" y="152463"/>
                  </a:lnTo>
                  <a:lnTo>
                    <a:pt x="113423" y="150037"/>
                  </a:lnTo>
                  <a:lnTo>
                    <a:pt x="186245" y="142189"/>
                  </a:lnTo>
                  <a:lnTo>
                    <a:pt x="187845" y="141274"/>
                  </a:lnTo>
                  <a:close/>
                </a:path>
                <a:path w="204469" h="690244">
                  <a:moveTo>
                    <a:pt x="189636" y="121018"/>
                  </a:moveTo>
                  <a:lnTo>
                    <a:pt x="189560" y="118681"/>
                  </a:lnTo>
                  <a:lnTo>
                    <a:pt x="143929" y="119507"/>
                  </a:lnTo>
                  <a:lnTo>
                    <a:pt x="98488" y="122847"/>
                  </a:lnTo>
                  <a:lnTo>
                    <a:pt x="7721" y="132511"/>
                  </a:lnTo>
                  <a:lnTo>
                    <a:pt x="8445" y="139039"/>
                  </a:lnTo>
                  <a:lnTo>
                    <a:pt x="98539" y="129540"/>
                  </a:lnTo>
                  <a:lnTo>
                    <a:pt x="143624" y="126199"/>
                  </a:lnTo>
                  <a:lnTo>
                    <a:pt x="188874" y="125336"/>
                  </a:lnTo>
                  <a:lnTo>
                    <a:pt x="189636" y="121018"/>
                  </a:lnTo>
                  <a:close/>
                </a:path>
                <a:path w="204469" h="690244">
                  <a:moveTo>
                    <a:pt x="191198" y="103847"/>
                  </a:moveTo>
                  <a:lnTo>
                    <a:pt x="98031" y="102730"/>
                  </a:lnTo>
                  <a:lnTo>
                    <a:pt x="74777" y="102831"/>
                  </a:lnTo>
                  <a:lnTo>
                    <a:pt x="51549" y="103708"/>
                  </a:lnTo>
                  <a:lnTo>
                    <a:pt x="28371" y="105130"/>
                  </a:lnTo>
                  <a:lnTo>
                    <a:pt x="5194" y="106883"/>
                  </a:lnTo>
                  <a:lnTo>
                    <a:pt x="5346" y="108839"/>
                  </a:lnTo>
                  <a:lnTo>
                    <a:pt x="45173" y="106387"/>
                  </a:lnTo>
                  <a:lnTo>
                    <a:pt x="65824" y="105486"/>
                  </a:lnTo>
                  <a:lnTo>
                    <a:pt x="86474" y="105054"/>
                  </a:lnTo>
                  <a:lnTo>
                    <a:pt x="146989" y="105486"/>
                  </a:lnTo>
                  <a:lnTo>
                    <a:pt x="188315" y="105435"/>
                  </a:lnTo>
                  <a:lnTo>
                    <a:pt x="189814" y="104965"/>
                  </a:lnTo>
                  <a:lnTo>
                    <a:pt x="191198" y="103847"/>
                  </a:lnTo>
                  <a:close/>
                </a:path>
                <a:path w="204469" h="690244">
                  <a:moveTo>
                    <a:pt x="193535" y="81076"/>
                  </a:moveTo>
                  <a:lnTo>
                    <a:pt x="178993" y="81813"/>
                  </a:lnTo>
                  <a:lnTo>
                    <a:pt x="118567" y="87045"/>
                  </a:lnTo>
                  <a:lnTo>
                    <a:pt x="91871" y="88671"/>
                  </a:lnTo>
                  <a:lnTo>
                    <a:pt x="50444" y="89268"/>
                  </a:lnTo>
                  <a:lnTo>
                    <a:pt x="5626" y="91325"/>
                  </a:lnTo>
                  <a:lnTo>
                    <a:pt x="3657" y="91821"/>
                  </a:lnTo>
                  <a:lnTo>
                    <a:pt x="4114" y="98120"/>
                  </a:lnTo>
                  <a:lnTo>
                    <a:pt x="10528" y="97574"/>
                  </a:lnTo>
                  <a:lnTo>
                    <a:pt x="16573" y="96786"/>
                  </a:lnTo>
                  <a:lnTo>
                    <a:pt x="58064" y="95821"/>
                  </a:lnTo>
                  <a:lnTo>
                    <a:pt x="88836" y="95529"/>
                  </a:lnTo>
                  <a:lnTo>
                    <a:pt x="107746" y="94589"/>
                  </a:lnTo>
                  <a:lnTo>
                    <a:pt x="126631" y="93167"/>
                  </a:lnTo>
                  <a:lnTo>
                    <a:pt x="192811" y="87452"/>
                  </a:lnTo>
                  <a:lnTo>
                    <a:pt x="193535" y="81076"/>
                  </a:lnTo>
                  <a:close/>
                </a:path>
                <a:path w="204469" h="690244">
                  <a:moveTo>
                    <a:pt x="196456" y="63423"/>
                  </a:moveTo>
                  <a:lnTo>
                    <a:pt x="191897" y="62953"/>
                  </a:lnTo>
                  <a:lnTo>
                    <a:pt x="189318" y="64249"/>
                  </a:lnTo>
                  <a:lnTo>
                    <a:pt x="190119" y="68541"/>
                  </a:lnTo>
                  <a:lnTo>
                    <a:pt x="192087" y="69761"/>
                  </a:lnTo>
                  <a:lnTo>
                    <a:pt x="193306" y="71120"/>
                  </a:lnTo>
                  <a:lnTo>
                    <a:pt x="194119" y="70116"/>
                  </a:lnTo>
                  <a:lnTo>
                    <a:pt x="195224" y="69215"/>
                  </a:lnTo>
                  <a:lnTo>
                    <a:pt x="196215" y="66713"/>
                  </a:lnTo>
                  <a:lnTo>
                    <a:pt x="196202" y="65138"/>
                  </a:lnTo>
                  <a:lnTo>
                    <a:pt x="196456" y="63423"/>
                  </a:lnTo>
                  <a:close/>
                </a:path>
                <a:path w="204469" h="690244">
                  <a:moveTo>
                    <a:pt x="197345" y="59131"/>
                  </a:moveTo>
                  <a:lnTo>
                    <a:pt x="197129" y="55765"/>
                  </a:lnTo>
                  <a:lnTo>
                    <a:pt x="1854" y="65989"/>
                  </a:lnTo>
                  <a:lnTo>
                    <a:pt x="901" y="68999"/>
                  </a:lnTo>
                  <a:lnTo>
                    <a:pt x="2425" y="69596"/>
                  </a:lnTo>
                  <a:lnTo>
                    <a:pt x="197345" y="59131"/>
                  </a:lnTo>
                  <a:close/>
                </a:path>
                <a:path w="204469" h="690244">
                  <a:moveTo>
                    <a:pt x="199580" y="44538"/>
                  </a:moveTo>
                  <a:lnTo>
                    <a:pt x="199339" y="43180"/>
                  </a:lnTo>
                  <a:lnTo>
                    <a:pt x="161455" y="43586"/>
                  </a:lnTo>
                  <a:lnTo>
                    <a:pt x="133375" y="44475"/>
                  </a:lnTo>
                  <a:lnTo>
                    <a:pt x="105308" y="45758"/>
                  </a:lnTo>
                  <a:lnTo>
                    <a:pt x="77254" y="47409"/>
                  </a:lnTo>
                  <a:lnTo>
                    <a:pt x="60909" y="48133"/>
                  </a:lnTo>
                  <a:lnTo>
                    <a:pt x="8178" y="48679"/>
                  </a:lnTo>
                  <a:lnTo>
                    <a:pt x="1066" y="49047"/>
                  </a:lnTo>
                  <a:lnTo>
                    <a:pt x="1041" y="50660"/>
                  </a:lnTo>
                  <a:lnTo>
                    <a:pt x="2311" y="51219"/>
                  </a:lnTo>
                  <a:lnTo>
                    <a:pt x="54102" y="50507"/>
                  </a:lnTo>
                  <a:lnTo>
                    <a:pt x="71132" y="50050"/>
                  </a:lnTo>
                  <a:lnTo>
                    <a:pt x="127800" y="46964"/>
                  </a:lnTo>
                  <a:lnTo>
                    <a:pt x="196938" y="45275"/>
                  </a:lnTo>
                  <a:lnTo>
                    <a:pt x="199580" y="44538"/>
                  </a:lnTo>
                  <a:close/>
                </a:path>
                <a:path w="204469" h="690244">
                  <a:moveTo>
                    <a:pt x="201561" y="29121"/>
                  </a:moveTo>
                  <a:lnTo>
                    <a:pt x="200825" y="26162"/>
                  </a:lnTo>
                  <a:lnTo>
                    <a:pt x="101295" y="28460"/>
                  </a:lnTo>
                  <a:lnTo>
                    <a:pt x="51422" y="30200"/>
                  </a:lnTo>
                  <a:lnTo>
                    <a:pt x="1460" y="33248"/>
                  </a:lnTo>
                  <a:lnTo>
                    <a:pt x="1460" y="36690"/>
                  </a:lnTo>
                  <a:lnTo>
                    <a:pt x="2908" y="36982"/>
                  </a:lnTo>
                  <a:lnTo>
                    <a:pt x="57099" y="33972"/>
                  </a:lnTo>
                  <a:lnTo>
                    <a:pt x="94208" y="32512"/>
                  </a:lnTo>
                  <a:lnTo>
                    <a:pt x="200863" y="30200"/>
                  </a:lnTo>
                  <a:lnTo>
                    <a:pt x="201561" y="29121"/>
                  </a:lnTo>
                  <a:close/>
                </a:path>
                <a:path w="204469" h="690244">
                  <a:moveTo>
                    <a:pt x="204101" y="4152"/>
                  </a:moveTo>
                  <a:lnTo>
                    <a:pt x="203098" y="0"/>
                  </a:lnTo>
                  <a:lnTo>
                    <a:pt x="152387" y="3327"/>
                  </a:lnTo>
                  <a:lnTo>
                    <a:pt x="50812" y="8445"/>
                  </a:lnTo>
                  <a:lnTo>
                    <a:pt x="50" y="12534"/>
                  </a:lnTo>
                  <a:lnTo>
                    <a:pt x="0" y="15316"/>
                  </a:lnTo>
                  <a:lnTo>
                    <a:pt x="368" y="16408"/>
                  </a:lnTo>
                  <a:lnTo>
                    <a:pt x="15836" y="14732"/>
                  </a:lnTo>
                  <a:lnTo>
                    <a:pt x="68338" y="11163"/>
                  </a:lnTo>
                  <a:lnTo>
                    <a:pt x="204101" y="41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49400" y="5562969"/>
            <a:ext cx="5006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Risk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in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and child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en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[6,7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3028" y="3437942"/>
            <a:ext cx="1007814" cy="101122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15500" y="4559032"/>
            <a:ext cx="7397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40" dirty="0">
                <a:latin typeface="Source Sans Pro"/>
                <a:cs typeface="Source Sans Pro"/>
              </a:rPr>
              <a:t>tobacco 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smoking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4502" y="3437900"/>
            <a:ext cx="1007996" cy="100389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54786" y="4545470"/>
            <a:ext cx="12458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5080" indent="-17145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envi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onmen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al  </a:t>
            </a:r>
            <a:r>
              <a:rPr sz="1600" spc="-25" dirty="0">
                <a:latin typeface="Source Sans Pro"/>
                <a:cs typeface="Source Sans Pro"/>
              </a:rPr>
              <a:t>conditions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72330" y="4545470"/>
            <a:ext cx="602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family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hi</a:t>
            </a:r>
            <a:r>
              <a:rPr sz="1600" spc="-50" dirty="0">
                <a:latin typeface="Source Sans Pro"/>
                <a:cs typeface="Source Sans Pro"/>
              </a:rPr>
              <a:t>s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76161" y="4545470"/>
            <a:ext cx="6343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obesity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64144" y="4545470"/>
            <a:ext cx="8401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 marR="5080" indent="-558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tious  </a:t>
            </a:r>
            <a:r>
              <a:rPr sz="1600" spc="-25" dirty="0">
                <a:latin typeface="Source Sans Pro"/>
                <a:cs typeface="Source Sans Pro"/>
              </a:rPr>
              <a:t>diseases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60446" y="4545470"/>
            <a:ext cx="12293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spc="-30" dirty="0">
                <a:latin typeface="Source Sans Pro"/>
                <a:cs typeface="Source Sans Pro"/>
              </a:rPr>
              <a:t>occupational 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xposu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and  </a:t>
            </a:r>
            <a:r>
              <a:rPr sz="1600" spc="-30" dirty="0">
                <a:latin typeface="Source Sans Pro"/>
                <a:cs typeface="Source Sans Pro"/>
              </a:rPr>
              <a:t>hazards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005" y="3437920"/>
            <a:ext cx="1007710" cy="101113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69375" y="3438282"/>
            <a:ext cx="1007925" cy="10117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9121" y="3437895"/>
            <a:ext cx="1007822" cy="10109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26299" y="3437983"/>
            <a:ext cx="1007837" cy="1012051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420003" y="6065673"/>
            <a:ext cx="1008380" cy="1043305"/>
            <a:chOff x="4420003" y="6065673"/>
            <a:chExt cx="1008380" cy="1043305"/>
          </a:xfrm>
        </p:grpSpPr>
        <p:sp>
          <p:nvSpPr>
            <p:cNvPr id="20" name="object 20"/>
            <p:cNvSpPr/>
            <p:nvPr/>
          </p:nvSpPr>
          <p:spPr>
            <a:xfrm>
              <a:off x="4668157" y="6307614"/>
              <a:ext cx="511175" cy="626110"/>
            </a:xfrm>
            <a:custGeom>
              <a:avLst/>
              <a:gdLst/>
              <a:ahLst/>
              <a:cxnLst/>
              <a:rect l="l" t="t" r="r" b="b"/>
              <a:pathLst>
                <a:path w="511175" h="626109">
                  <a:moveTo>
                    <a:pt x="319262" y="624839"/>
                  </a:moveTo>
                  <a:lnTo>
                    <a:pt x="267246" y="624839"/>
                  </a:lnTo>
                  <a:lnTo>
                    <a:pt x="271932" y="626109"/>
                  </a:lnTo>
                  <a:lnTo>
                    <a:pt x="310824" y="626109"/>
                  </a:lnTo>
                  <a:lnTo>
                    <a:pt x="319262" y="624839"/>
                  </a:lnTo>
                  <a:close/>
                </a:path>
                <a:path w="511175" h="626109">
                  <a:moveTo>
                    <a:pt x="67868" y="570229"/>
                  </a:moveTo>
                  <a:lnTo>
                    <a:pt x="63385" y="576579"/>
                  </a:lnTo>
                  <a:lnTo>
                    <a:pt x="65074" y="579119"/>
                  </a:lnTo>
                  <a:lnTo>
                    <a:pt x="69088" y="582929"/>
                  </a:lnTo>
                  <a:lnTo>
                    <a:pt x="70256" y="584199"/>
                  </a:lnTo>
                  <a:lnTo>
                    <a:pt x="71729" y="584199"/>
                  </a:lnTo>
                  <a:lnTo>
                    <a:pt x="110134" y="599439"/>
                  </a:lnTo>
                  <a:lnTo>
                    <a:pt x="152793" y="609599"/>
                  </a:lnTo>
                  <a:lnTo>
                    <a:pt x="170381" y="614679"/>
                  </a:lnTo>
                  <a:lnTo>
                    <a:pt x="188302" y="617219"/>
                  </a:lnTo>
                  <a:lnTo>
                    <a:pt x="202987" y="621029"/>
                  </a:lnTo>
                  <a:lnTo>
                    <a:pt x="217766" y="623569"/>
                  </a:lnTo>
                  <a:lnTo>
                    <a:pt x="228939" y="623569"/>
                  </a:lnTo>
                  <a:lnTo>
                    <a:pt x="240137" y="624839"/>
                  </a:lnTo>
                  <a:lnTo>
                    <a:pt x="327695" y="624839"/>
                  </a:lnTo>
                  <a:lnTo>
                    <a:pt x="336130" y="623569"/>
                  </a:lnTo>
                  <a:lnTo>
                    <a:pt x="343890" y="622299"/>
                  </a:lnTo>
                  <a:lnTo>
                    <a:pt x="351701" y="622299"/>
                  </a:lnTo>
                  <a:lnTo>
                    <a:pt x="359384" y="621029"/>
                  </a:lnTo>
                  <a:lnTo>
                    <a:pt x="384525" y="617219"/>
                  </a:lnTo>
                  <a:lnTo>
                    <a:pt x="398322" y="614679"/>
                  </a:lnTo>
                  <a:lnTo>
                    <a:pt x="403872" y="613409"/>
                  </a:lnTo>
                  <a:lnTo>
                    <a:pt x="409041" y="610869"/>
                  </a:lnTo>
                  <a:lnTo>
                    <a:pt x="419327" y="607059"/>
                  </a:lnTo>
                  <a:lnTo>
                    <a:pt x="284380" y="607059"/>
                  </a:lnTo>
                  <a:lnTo>
                    <a:pt x="273519" y="605789"/>
                  </a:lnTo>
                  <a:lnTo>
                    <a:pt x="251929" y="601979"/>
                  </a:lnTo>
                  <a:lnTo>
                    <a:pt x="244703" y="601979"/>
                  </a:lnTo>
                  <a:lnTo>
                    <a:pt x="237270" y="599439"/>
                  </a:lnTo>
                  <a:lnTo>
                    <a:pt x="233211" y="595629"/>
                  </a:lnTo>
                  <a:lnTo>
                    <a:pt x="166674" y="595629"/>
                  </a:lnTo>
                  <a:lnTo>
                    <a:pt x="162661" y="594359"/>
                  </a:lnTo>
                  <a:lnTo>
                    <a:pt x="156692" y="590549"/>
                  </a:lnTo>
                  <a:lnTo>
                    <a:pt x="153568" y="586739"/>
                  </a:lnTo>
                  <a:lnTo>
                    <a:pt x="152431" y="581659"/>
                  </a:lnTo>
                  <a:lnTo>
                    <a:pt x="100507" y="581659"/>
                  </a:lnTo>
                  <a:lnTo>
                    <a:pt x="93656" y="579119"/>
                  </a:lnTo>
                  <a:lnTo>
                    <a:pt x="80067" y="576579"/>
                  </a:lnTo>
                  <a:lnTo>
                    <a:pt x="73380" y="574039"/>
                  </a:lnTo>
                  <a:lnTo>
                    <a:pt x="70358" y="572769"/>
                  </a:lnTo>
                  <a:lnTo>
                    <a:pt x="67868" y="570229"/>
                  </a:lnTo>
                  <a:close/>
                </a:path>
                <a:path w="511175" h="626109">
                  <a:moveTo>
                    <a:pt x="430542" y="121919"/>
                  </a:moveTo>
                  <a:lnTo>
                    <a:pt x="249757" y="121919"/>
                  </a:lnTo>
                  <a:lnTo>
                    <a:pt x="262216" y="123189"/>
                  </a:lnTo>
                  <a:lnTo>
                    <a:pt x="269240" y="124459"/>
                  </a:lnTo>
                  <a:lnTo>
                    <a:pt x="276606" y="124459"/>
                  </a:lnTo>
                  <a:lnTo>
                    <a:pt x="283768" y="125729"/>
                  </a:lnTo>
                  <a:lnTo>
                    <a:pt x="291683" y="126999"/>
                  </a:lnTo>
                  <a:lnTo>
                    <a:pt x="326505" y="154939"/>
                  </a:lnTo>
                  <a:lnTo>
                    <a:pt x="331281" y="176529"/>
                  </a:lnTo>
                  <a:lnTo>
                    <a:pt x="331269" y="181609"/>
                  </a:lnTo>
                  <a:lnTo>
                    <a:pt x="331062" y="187959"/>
                  </a:lnTo>
                  <a:lnTo>
                    <a:pt x="330881" y="199389"/>
                  </a:lnTo>
                  <a:lnTo>
                    <a:pt x="330773" y="208279"/>
                  </a:lnTo>
                  <a:lnTo>
                    <a:pt x="330606" y="218439"/>
                  </a:lnTo>
                  <a:lnTo>
                    <a:pt x="330276" y="222249"/>
                  </a:lnTo>
                  <a:lnTo>
                    <a:pt x="329907" y="224789"/>
                  </a:lnTo>
                  <a:lnTo>
                    <a:pt x="328988" y="237489"/>
                  </a:lnTo>
                  <a:lnTo>
                    <a:pt x="328911" y="251459"/>
                  </a:lnTo>
                  <a:lnTo>
                    <a:pt x="329079" y="261619"/>
                  </a:lnTo>
                  <a:lnTo>
                    <a:pt x="329190" y="295909"/>
                  </a:lnTo>
                  <a:lnTo>
                    <a:pt x="329303" y="304799"/>
                  </a:lnTo>
                  <a:lnTo>
                    <a:pt x="329424" y="312419"/>
                  </a:lnTo>
                  <a:lnTo>
                    <a:pt x="329540" y="414019"/>
                  </a:lnTo>
                  <a:lnTo>
                    <a:pt x="329770" y="430529"/>
                  </a:lnTo>
                  <a:lnTo>
                    <a:pt x="329865" y="434339"/>
                  </a:lnTo>
                  <a:lnTo>
                    <a:pt x="330574" y="449579"/>
                  </a:lnTo>
                  <a:lnTo>
                    <a:pt x="332867" y="482599"/>
                  </a:lnTo>
                  <a:lnTo>
                    <a:pt x="333806" y="499109"/>
                  </a:lnTo>
                  <a:lnTo>
                    <a:pt x="333864" y="501649"/>
                  </a:lnTo>
                  <a:lnTo>
                    <a:pt x="333941" y="519429"/>
                  </a:lnTo>
                  <a:lnTo>
                    <a:pt x="333706" y="528319"/>
                  </a:lnTo>
                  <a:lnTo>
                    <a:pt x="332981" y="546099"/>
                  </a:lnTo>
                  <a:lnTo>
                    <a:pt x="331876" y="553719"/>
                  </a:lnTo>
                  <a:lnTo>
                    <a:pt x="329514" y="567689"/>
                  </a:lnTo>
                  <a:lnTo>
                    <a:pt x="327761" y="575309"/>
                  </a:lnTo>
                  <a:lnTo>
                    <a:pt x="324777" y="589279"/>
                  </a:lnTo>
                  <a:lnTo>
                    <a:pt x="320192" y="594359"/>
                  </a:lnTo>
                  <a:lnTo>
                    <a:pt x="314121" y="596899"/>
                  </a:lnTo>
                  <a:lnTo>
                    <a:pt x="304539" y="601979"/>
                  </a:lnTo>
                  <a:lnTo>
                    <a:pt x="294673" y="604519"/>
                  </a:lnTo>
                  <a:lnTo>
                    <a:pt x="284380" y="607059"/>
                  </a:lnTo>
                  <a:lnTo>
                    <a:pt x="419327" y="607059"/>
                  </a:lnTo>
                  <a:lnTo>
                    <a:pt x="449999" y="595629"/>
                  </a:lnTo>
                  <a:lnTo>
                    <a:pt x="456333" y="593089"/>
                  </a:lnTo>
                  <a:lnTo>
                    <a:pt x="375005" y="593089"/>
                  </a:lnTo>
                  <a:lnTo>
                    <a:pt x="368000" y="591819"/>
                  </a:lnTo>
                  <a:lnTo>
                    <a:pt x="351193" y="549909"/>
                  </a:lnTo>
                  <a:lnTo>
                    <a:pt x="349770" y="528319"/>
                  </a:lnTo>
                  <a:lnTo>
                    <a:pt x="349811" y="523239"/>
                  </a:lnTo>
                  <a:lnTo>
                    <a:pt x="350607" y="511809"/>
                  </a:lnTo>
                  <a:lnTo>
                    <a:pt x="352425" y="497839"/>
                  </a:lnTo>
                  <a:lnTo>
                    <a:pt x="353711" y="488949"/>
                  </a:lnTo>
                  <a:lnTo>
                    <a:pt x="354552" y="480059"/>
                  </a:lnTo>
                  <a:lnTo>
                    <a:pt x="355250" y="469899"/>
                  </a:lnTo>
                  <a:lnTo>
                    <a:pt x="356108" y="461009"/>
                  </a:lnTo>
                  <a:lnTo>
                    <a:pt x="356908" y="453389"/>
                  </a:lnTo>
                  <a:lnTo>
                    <a:pt x="358482" y="447039"/>
                  </a:lnTo>
                  <a:lnTo>
                    <a:pt x="359524" y="439419"/>
                  </a:lnTo>
                  <a:lnTo>
                    <a:pt x="360786" y="430529"/>
                  </a:lnTo>
                  <a:lnTo>
                    <a:pt x="363230" y="412749"/>
                  </a:lnTo>
                  <a:lnTo>
                    <a:pt x="364528" y="403859"/>
                  </a:lnTo>
                  <a:lnTo>
                    <a:pt x="366248" y="389889"/>
                  </a:lnTo>
                  <a:lnTo>
                    <a:pt x="368315" y="365759"/>
                  </a:lnTo>
                  <a:lnTo>
                    <a:pt x="369760" y="347979"/>
                  </a:lnTo>
                  <a:lnTo>
                    <a:pt x="371360" y="325119"/>
                  </a:lnTo>
                  <a:lnTo>
                    <a:pt x="374243" y="318769"/>
                  </a:lnTo>
                  <a:lnTo>
                    <a:pt x="376453" y="308609"/>
                  </a:lnTo>
                  <a:lnTo>
                    <a:pt x="420213" y="308609"/>
                  </a:lnTo>
                  <a:lnTo>
                    <a:pt x="419031" y="295909"/>
                  </a:lnTo>
                  <a:lnTo>
                    <a:pt x="415195" y="247649"/>
                  </a:lnTo>
                  <a:lnTo>
                    <a:pt x="414445" y="234949"/>
                  </a:lnTo>
                  <a:lnTo>
                    <a:pt x="412635" y="205739"/>
                  </a:lnTo>
                  <a:lnTo>
                    <a:pt x="412153" y="199389"/>
                  </a:lnTo>
                  <a:lnTo>
                    <a:pt x="411737" y="184149"/>
                  </a:lnTo>
                  <a:lnTo>
                    <a:pt x="411504" y="170179"/>
                  </a:lnTo>
                  <a:lnTo>
                    <a:pt x="411416" y="158749"/>
                  </a:lnTo>
                  <a:lnTo>
                    <a:pt x="412140" y="157479"/>
                  </a:lnTo>
                  <a:lnTo>
                    <a:pt x="415683" y="148589"/>
                  </a:lnTo>
                  <a:lnTo>
                    <a:pt x="418109" y="142239"/>
                  </a:lnTo>
                  <a:lnTo>
                    <a:pt x="430542" y="121919"/>
                  </a:lnTo>
                  <a:close/>
                </a:path>
                <a:path w="511175" h="626109">
                  <a:moveTo>
                    <a:pt x="243299" y="412749"/>
                  </a:moveTo>
                  <a:lnTo>
                    <a:pt x="157238" y="412749"/>
                  </a:lnTo>
                  <a:lnTo>
                    <a:pt x="187934" y="414019"/>
                  </a:lnTo>
                  <a:lnTo>
                    <a:pt x="189814" y="427989"/>
                  </a:lnTo>
                  <a:lnTo>
                    <a:pt x="190703" y="434339"/>
                  </a:lnTo>
                  <a:lnTo>
                    <a:pt x="193790" y="458469"/>
                  </a:lnTo>
                  <a:lnTo>
                    <a:pt x="195291" y="469899"/>
                  </a:lnTo>
                  <a:lnTo>
                    <a:pt x="196697" y="481329"/>
                  </a:lnTo>
                  <a:lnTo>
                    <a:pt x="197738" y="490219"/>
                  </a:lnTo>
                  <a:lnTo>
                    <a:pt x="200444" y="519429"/>
                  </a:lnTo>
                  <a:lnTo>
                    <a:pt x="201964" y="534669"/>
                  </a:lnTo>
                  <a:lnTo>
                    <a:pt x="202665" y="542289"/>
                  </a:lnTo>
                  <a:lnTo>
                    <a:pt x="203238" y="549909"/>
                  </a:lnTo>
                  <a:lnTo>
                    <a:pt x="203695" y="557529"/>
                  </a:lnTo>
                  <a:lnTo>
                    <a:pt x="203803" y="565149"/>
                  </a:lnTo>
                  <a:lnTo>
                    <a:pt x="203390" y="571499"/>
                  </a:lnTo>
                  <a:lnTo>
                    <a:pt x="200030" y="582929"/>
                  </a:lnTo>
                  <a:lnTo>
                    <a:pt x="192533" y="590549"/>
                  </a:lnTo>
                  <a:lnTo>
                    <a:pt x="182228" y="595629"/>
                  </a:lnTo>
                  <a:lnTo>
                    <a:pt x="233211" y="595629"/>
                  </a:lnTo>
                  <a:lnTo>
                    <a:pt x="230505" y="593089"/>
                  </a:lnTo>
                  <a:lnTo>
                    <a:pt x="225444" y="585469"/>
                  </a:lnTo>
                  <a:lnTo>
                    <a:pt x="223126" y="577849"/>
                  </a:lnTo>
                  <a:lnTo>
                    <a:pt x="222108" y="567689"/>
                  </a:lnTo>
                  <a:lnTo>
                    <a:pt x="220668" y="557529"/>
                  </a:lnTo>
                  <a:lnTo>
                    <a:pt x="217285" y="518159"/>
                  </a:lnTo>
                  <a:lnTo>
                    <a:pt x="217182" y="509269"/>
                  </a:lnTo>
                  <a:lnTo>
                    <a:pt x="216941" y="497839"/>
                  </a:lnTo>
                  <a:lnTo>
                    <a:pt x="216827" y="494029"/>
                  </a:lnTo>
                  <a:lnTo>
                    <a:pt x="216242" y="490219"/>
                  </a:lnTo>
                  <a:lnTo>
                    <a:pt x="215897" y="485139"/>
                  </a:lnTo>
                  <a:lnTo>
                    <a:pt x="215917" y="480059"/>
                  </a:lnTo>
                  <a:lnTo>
                    <a:pt x="216878" y="445769"/>
                  </a:lnTo>
                  <a:lnTo>
                    <a:pt x="217474" y="427989"/>
                  </a:lnTo>
                  <a:lnTo>
                    <a:pt x="218414" y="424179"/>
                  </a:lnTo>
                  <a:lnTo>
                    <a:pt x="219532" y="416559"/>
                  </a:lnTo>
                  <a:lnTo>
                    <a:pt x="222427" y="416559"/>
                  </a:lnTo>
                  <a:lnTo>
                    <a:pt x="230771" y="415289"/>
                  </a:lnTo>
                  <a:lnTo>
                    <a:pt x="242254" y="415289"/>
                  </a:lnTo>
                  <a:lnTo>
                    <a:pt x="243299" y="412749"/>
                  </a:lnTo>
                  <a:close/>
                </a:path>
                <a:path w="511175" h="626109">
                  <a:moveTo>
                    <a:pt x="420213" y="308609"/>
                  </a:moveTo>
                  <a:lnTo>
                    <a:pt x="376453" y="308609"/>
                  </a:lnTo>
                  <a:lnTo>
                    <a:pt x="380722" y="327659"/>
                  </a:lnTo>
                  <a:lnTo>
                    <a:pt x="384830" y="351789"/>
                  </a:lnTo>
                  <a:lnTo>
                    <a:pt x="388788" y="374649"/>
                  </a:lnTo>
                  <a:lnTo>
                    <a:pt x="392607" y="392429"/>
                  </a:lnTo>
                  <a:lnTo>
                    <a:pt x="394843" y="400049"/>
                  </a:lnTo>
                  <a:lnTo>
                    <a:pt x="395770" y="407669"/>
                  </a:lnTo>
                  <a:lnTo>
                    <a:pt x="398424" y="414019"/>
                  </a:lnTo>
                  <a:lnTo>
                    <a:pt x="401526" y="424179"/>
                  </a:lnTo>
                  <a:lnTo>
                    <a:pt x="405987" y="445769"/>
                  </a:lnTo>
                  <a:lnTo>
                    <a:pt x="408368" y="455929"/>
                  </a:lnTo>
                  <a:lnTo>
                    <a:pt x="411642" y="468629"/>
                  </a:lnTo>
                  <a:lnTo>
                    <a:pt x="414529" y="482599"/>
                  </a:lnTo>
                  <a:lnTo>
                    <a:pt x="417257" y="496569"/>
                  </a:lnTo>
                  <a:lnTo>
                    <a:pt x="420052" y="510539"/>
                  </a:lnTo>
                  <a:lnTo>
                    <a:pt x="423468" y="524509"/>
                  </a:lnTo>
                  <a:lnTo>
                    <a:pt x="426631" y="538479"/>
                  </a:lnTo>
                  <a:lnTo>
                    <a:pt x="428675" y="546099"/>
                  </a:lnTo>
                  <a:lnTo>
                    <a:pt x="429361" y="552449"/>
                  </a:lnTo>
                  <a:lnTo>
                    <a:pt x="429366" y="560069"/>
                  </a:lnTo>
                  <a:lnTo>
                    <a:pt x="428142" y="566419"/>
                  </a:lnTo>
                  <a:lnTo>
                    <a:pt x="425861" y="572769"/>
                  </a:lnTo>
                  <a:lnTo>
                    <a:pt x="422694" y="579119"/>
                  </a:lnTo>
                  <a:lnTo>
                    <a:pt x="418909" y="585469"/>
                  </a:lnTo>
                  <a:lnTo>
                    <a:pt x="412877" y="589279"/>
                  </a:lnTo>
                  <a:lnTo>
                    <a:pt x="405587" y="589279"/>
                  </a:lnTo>
                  <a:lnTo>
                    <a:pt x="382664" y="593089"/>
                  </a:lnTo>
                  <a:lnTo>
                    <a:pt x="456333" y="593089"/>
                  </a:lnTo>
                  <a:lnTo>
                    <a:pt x="478445" y="584199"/>
                  </a:lnTo>
                  <a:lnTo>
                    <a:pt x="487756" y="579119"/>
                  </a:lnTo>
                  <a:lnTo>
                    <a:pt x="494957" y="576579"/>
                  </a:lnTo>
                  <a:lnTo>
                    <a:pt x="501307" y="571499"/>
                  </a:lnTo>
                  <a:lnTo>
                    <a:pt x="508683" y="566419"/>
                  </a:lnTo>
                  <a:lnTo>
                    <a:pt x="463219" y="566419"/>
                  </a:lnTo>
                  <a:lnTo>
                    <a:pt x="436854" y="529589"/>
                  </a:lnTo>
                  <a:lnTo>
                    <a:pt x="435889" y="518159"/>
                  </a:lnTo>
                  <a:lnTo>
                    <a:pt x="434594" y="511809"/>
                  </a:lnTo>
                  <a:lnTo>
                    <a:pt x="432839" y="502919"/>
                  </a:lnTo>
                  <a:lnTo>
                    <a:pt x="431707" y="494029"/>
                  </a:lnTo>
                  <a:lnTo>
                    <a:pt x="431406" y="487679"/>
                  </a:lnTo>
                  <a:lnTo>
                    <a:pt x="431500" y="480059"/>
                  </a:lnTo>
                  <a:lnTo>
                    <a:pt x="431660" y="476249"/>
                  </a:lnTo>
                  <a:lnTo>
                    <a:pt x="431863" y="473709"/>
                  </a:lnTo>
                  <a:lnTo>
                    <a:pt x="431876" y="472439"/>
                  </a:lnTo>
                  <a:lnTo>
                    <a:pt x="430922" y="461009"/>
                  </a:lnTo>
                  <a:lnTo>
                    <a:pt x="430123" y="453389"/>
                  </a:lnTo>
                  <a:lnTo>
                    <a:pt x="428675" y="436879"/>
                  </a:lnTo>
                  <a:lnTo>
                    <a:pt x="427732" y="422909"/>
                  </a:lnTo>
                  <a:lnTo>
                    <a:pt x="425955" y="394969"/>
                  </a:lnTo>
                  <a:lnTo>
                    <a:pt x="424891" y="380999"/>
                  </a:lnTo>
                  <a:lnTo>
                    <a:pt x="423891" y="365759"/>
                  </a:lnTo>
                  <a:lnTo>
                    <a:pt x="422605" y="344169"/>
                  </a:lnTo>
                  <a:lnTo>
                    <a:pt x="421438" y="325119"/>
                  </a:lnTo>
                  <a:lnTo>
                    <a:pt x="420331" y="309879"/>
                  </a:lnTo>
                  <a:lnTo>
                    <a:pt x="420213" y="308609"/>
                  </a:lnTo>
                  <a:close/>
                </a:path>
                <a:path w="511175" h="626109">
                  <a:moveTo>
                    <a:pt x="4305" y="74929"/>
                  </a:moveTo>
                  <a:lnTo>
                    <a:pt x="0" y="82549"/>
                  </a:lnTo>
                  <a:lnTo>
                    <a:pt x="3848" y="85089"/>
                  </a:lnTo>
                  <a:lnTo>
                    <a:pt x="6540" y="86359"/>
                  </a:lnTo>
                  <a:lnTo>
                    <a:pt x="16504" y="92709"/>
                  </a:lnTo>
                  <a:lnTo>
                    <a:pt x="26977" y="97789"/>
                  </a:lnTo>
                  <a:lnTo>
                    <a:pt x="37865" y="101599"/>
                  </a:lnTo>
                  <a:lnTo>
                    <a:pt x="49072" y="104139"/>
                  </a:lnTo>
                  <a:lnTo>
                    <a:pt x="61007" y="107949"/>
                  </a:lnTo>
                  <a:lnTo>
                    <a:pt x="107808" y="124459"/>
                  </a:lnTo>
                  <a:lnTo>
                    <a:pt x="124466" y="165099"/>
                  </a:lnTo>
                  <a:lnTo>
                    <a:pt x="124551" y="170179"/>
                  </a:lnTo>
                  <a:lnTo>
                    <a:pt x="124226" y="181609"/>
                  </a:lnTo>
                  <a:lnTo>
                    <a:pt x="120135" y="224789"/>
                  </a:lnTo>
                  <a:lnTo>
                    <a:pt x="111531" y="281939"/>
                  </a:lnTo>
                  <a:lnTo>
                    <a:pt x="110731" y="289559"/>
                  </a:lnTo>
                  <a:lnTo>
                    <a:pt x="109829" y="295909"/>
                  </a:lnTo>
                  <a:lnTo>
                    <a:pt x="108940" y="303529"/>
                  </a:lnTo>
                  <a:lnTo>
                    <a:pt x="108116" y="311149"/>
                  </a:lnTo>
                  <a:lnTo>
                    <a:pt x="107066" y="320039"/>
                  </a:lnTo>
                  <a:lnTo>
                    <a:pt x="105498" y="327659"/>
                  </a:lnTo>
                  <a:lnTo>
                    <a:pt x="102928" y="344169"/>
                  </a:lnTo>
                  <a:lnTo>
                    <a:pt x="101187" y="367029"/>
                  </a:lnTo>
                  <a:lnTo>
                    <a:pt x="100283" y="389889"/>
                  </a:lnTo>
                  <a:lnTo>
                    <a:pt x="100299" y="408939"/>
                  </a:lnTo>
                  <a:lnTo>
                    <a:pt x="100406" y="412749"/>
                  </a:lnTo>
                  <a:lnTo>
                    <a:pt x="101866" y="414019"/>
                  </a:lnTo>
                  <a:lnTo>
                    <a:pt x="128092" y="414019"/>
                  </a:lnTo>
                  <a:lnTo>
                    <a:pt x="129894" y="427989"/>
                  </a:lnTo>
                  <a:lnTo>
                    <a:pt x="134594" y="469899"/>
                  </a:lnTo>
                  <a:lnTo>
                    <a:pt x="135390" y="534669"/>
                  </a:lnTo>
                  <a:lnTo>
                    <a:pt x="135280" y="548639"/>
                  </a:lnTo>
                  <a:lnTo>
                    <a:pt x="133184" y="556259"/>
                  </a:lnTo>
                  <a:lnTo>
                    <a:pt x="132359" y="562609"/>
                  </a:lnTo>
                  <a:lnTo>
                    <a:pt x="130335" y="570229"/>
                  </a:lnTo>
                  <a:lnTo>
                    <a:pt x="126423" y="575309"/>
                  </a:lnTo>
                  <a:lnTo>
                    <a:pt x="120638" y="579119"/>
                  </a:lnTo>
                  <a:lnTo>
                    <a:pt x="112991" y="581659"/>
                  </a:lnTo>
                  <a:lnTo>
                    <a:pt x="152431" y="581659"/>
                  </a:lnTo>
                  <a:lnTo>
                    <a:pt x="151295" y="576579"/>
                  </a:lnTo>
                  <a:lnTo>
                    <a:pt x="149479" y="567689"/>
                  </a:lnTo>
                  <a:lnTo>
                    <a:pt x="152006" y="557529"/>
                  </a:lnTo>
                  <a:lnTo>
                    <a:pt x="151911" y="556259"/>
                  </a:lnTo>
                  <a:lnTo>
                    <a:pt x="152018" y="549909"/>
                  </a:lnTo>
                  <a:lnTo>
                    <a:pt x="152881" y="528319"/>
                  </a:lnTo>
                  <a:lnTo>
                    <a:pt x="153706" y="502919"/>
                  </a:lnTo>
                  <a:lnTo>
                    <a:pt x="154957" y="448309"/>
                  </a:lnTo>
                  <a:lnTo>
                    <a:pt x="155562" y="425449"/>
                  </a:lnTo>
                  <a:lnTo>
                    <a:pt x="156514" y="419099"/>
                  </a:lnTo>
                  <a:lnTo>
                    <a:pt x="157238" y="412749"/>
                  </a:lnTo>
                  <a:lnTo>
                    <a:pt x="243299" y="412749"/>
                  </a:lnTo>
                  <a:lnTo>
                    <a:pt x="244866" y="408939"/>
                  </a:lnTo>
                  <a:lnTo>
                    <a:pt x="245494" y="402589"/>
                  </a:lnTo>
                  <a:lnTo>
                    <a:pt x="244678" y="396239"/>
                  </a:lnTo>
                  <a:lnTo>
                    <a:pt x="243484" y="389889"/>
                  </a:lnTo>
                  <a:lnTo>
                    <a:pt x="241507" y="373379"/>
                  </a:lnTo>
                  <a:lnTo>
                    <a:pt x="239369" y="350519"/>
                  </a:lnTo>
                  <a:lnTo>
                    <a:pt x="236869" y="328929"/>
                  </a:lnTo>
                  <a:lnTo>
                    <a:pt x="233807" y="312419"/>
                  </a:lnTo>
                  <a:lnTo>
                    <a:pt x="231839" y="304799"/>
                  </a:lnTo>
                  <a:lnTo>
                    <a:pt x="230449" y="295909"/>
                  </a:lnTo>
                  <a:lnTo>
                    <a:pt x="229176" y="288289"/>
                  </a:lnTo>
                  <a:lnTo>
                    <a:pt x="227558" y="280669"/>
                  </a:lnTo>
                  <a:lnTo>
                    <a:pt x="226094" y="273049"/>
                  </a:lnTo>
                  <a:lnTo>
                    <a:pt x="224943" y="265429"/>
                  </a:lnTo>
                  <a:lnTo>
                    <a:pt x="223881" y="259079"/>
                  </a:lnTo>
                  <a:lnTo>
                    <a:pt x="222681" y="251459"/>
                  </a:lnTo>
                  <a:lnTo>
                    <a:pt x="221178" y="243839"/>
                  </a:lnTo>
                  <a:lnTo>
                    <a:pt x="219578" y="236219"/>
                  </a:lnTo>
                  <a:lnTo>
                    <a:pt x="215887" y="219709"/>
                  </a:lnTo>
                  <a:lnTo>
                    <a:pt x="215163" y="218439"/>
                  </a:lnTo>
                  <a:lnTo>
                    <a:pt x="213516" y="205739"/>
                  </a:lnTo>
                  <a:lnTo>
                    <a:pt x="210789" y="184149"/>
                  </a:lnTo>
                  <a:lnTo>
                    <a:pt x="208940" y="170179"/>
                  </a:lnTo>
                  <a:lnTo>
                    <a:pt x="209219" y="165099"/>
                  </a:lnTo>
                  <a:lnTo>
                    <a:pt x="206933" y="156209"/>
                  </a:lnTo>
                  <a:lnTo>
                    <a:pt x="206853" y="146049"/>
                  </a:lnTo>
                  <a:lnTo>
                    <a:pt x="206768" y="139699"/>
                  </a:lnTo>
                  <a:lnTo>
                    <a:pt x="249757" y="121919"/>
                  </a:lnTo>
                  <a:lnTo>
                    <a:pt x="430542" y="121919"/>
                  </a:lnTo>
                  <a:lnTo>
                    <a:pt x="441375" y="110489"/>
                  </a:lnTo>
                  <a:lnTo>
                    <a:pt x="444690" y="107949"/>
                  </a:lnTo>
                  <a:lnTo>
                    <a:pt x="303182" y="107949"/>
                  </a:lnTo>
                  <a:lnTo>
                    <a:pt x="230403" y="100329"/>
                  </a:lnTo>
                  <a:lnTo>
                    <a:pt x="221058" y="100329"/>
                  </a:lnTo>
                  <a:lnTo>
                    <a:pt x="202321" y="99059"/>
                  </a:lnTo>
                  <a:lnTo>
                    <a:pt x="192976" y="99059"/>
                  </a:lnTo>
                  <a:lnTo>
                    <a:pt x="185277" y="97789"/>
                  </a:lnTo>
                  <a:lnTo>
                    <a:pt x="177800" y="95249"/>
                  </a:lnTo>
                  <a:lnTo>
                    <a:pt x="75450" y="95249"/>
                  </a:lnTo>
                  <a:lnTo>
                    <a:pt x="64653" y="93979"/>
                  </a:lnTo>
                  <a:lnTo>
                    <a:pt x="53874" y="93979"/>
                  </a:lnTo>
                  <a:lnTo>
                    <a:pt x="43241" y="91439"/>
                  </a:lnTo>
                  <a:lnTo>
                    <a:pt x="32880" y="87629"/>
                  </a:lnTo>
                  <a:lnTo>
                    <a:pt x="25755" y="85089"/>
                  </a:lnTo>
                  <a:lnTo>
                    <a:pt x="18884" y="81279"/>
                  </a:lnTo>
                  <a:lnTo>
                    <a:pt x="8610" y="77469"/>
                  </a:lnTo>
                  <a:lnTo>
                    <a:pt x="4305" y="74929"/>
                  </a:lnTo>
                  <a:close/>
                </a:path>
                <a:path w="511175" h="626109">
                  <a:moveTo>
                    <a:pt x="507936" y="558799"/>
                  </a:moveTo>
                  <a:lnTo>
                    <a:pt x="503288" y="558799"/>
                  </a:lnTo>
                  <a:lnTo>
                    <a:pt x="489921" y="561339"/>
                  </a:lnTo>
                  <a:lnTo>
                    <a:pt x="483239" y="563879"/>
                  </a:lnTo>
                  <a:lnTo>
                    <a:pt x="476516" y="565149"/>
                  </a:lnTo>
                  <a:lnTo>
                    <a:pt x="470001" y="565149"/>
                  </a:lnTo>
                  <a:lnTo>
                    <a:pt x="463219" y="566419"/>
                  </a:lnTo>
                  <a:lnTo>
                    <a:pt x="508683" y="566419"/>
                  </a:lnTo>
                  <a:lnTo>
                    <a:pt x="510527" y="565149"/>
                  </a:lnTo>
                  <a:lnTo>
                    <a:pt x="510959" y="562609"/>
                  </a:lnTo>
                  <a:lnTo>
                    <a:pt x="507936" y="558799"/>
                  </a:lnTo>
                  <a:close/>
                </a:path>
                <a:path w="511175" h="626109">
                  <a:moveTo>
                    <a:pt x="242254" y="415289"/>
                  </a:moveTo>
                  <a:lnTo>
                    <a:pt x="230771" y="415289"/>
                  </a:lnTo>
                  <a:lnTo>
                    <a:pt x="236321" y="416559"/>
                  </a:lnTo>
                  <a:lnTo>
                    <a:pt x="241731" y="416559"/>
                  </a:lnTo>
                  <a:lnTo>
                    <a:pt x="242254" y="415289"/>
                  </a:lnTo>
                  <a:close/>
                </a:path>
                <a:path w="511175" h="626109">
                  <a:moveTo>
                    <a:pt x="349859" y="1269"/>
                  </a:moveTo>
                  <a:lnTo>
                    <a:pt x="344081" y="1269"/>
                  </a:lnTo>
                  <a:lnTo>
                    <a:pt x="340106" y="3809"/>
                  </a:lnTo>
                  <a:lnTo>
                    <a:pt x="335292" y="6349"/>
                  </a:lnTo>
                  <a:lnTo>
                    <a:pt x="317830" y="34289"/>
                  </a:lnTo>
                  <a:lnTo>
                    <a:pt x="316153" y="40639"/>
                  </a:lnTo>
                  <a:lnTo>
                    <a:pt x="315404" y="46989"/>
                  </a:lnTo>
                  <a:lnTo>
                    <a:pt x="315034" y="55879"/>
                  </a:lnTo>
                  <a:lnTo>
                    <a:pt x="315806" y="63499"/>
                  </a:lnTo>
                  <a:lnTo>
                    <a:pt x="317856" y="71119"/>
                  </a:lnTo>
                  <a:lnTo>
                    <a:pt x="321322" y="78739"/>
                  </a:lnTo>
                  <a:lnTo>
                    <a:pt x="324954" y="85089"/>
                  </a:lnTo>
                  <a:lnTo>
                    <a:pt x="329285" y="90169"/>
                  </a:lnTo>
                  <a:lnTo>
                    <a:pt x="335953" y="100329"/>
                  </a:lnTo>
                  <a:lnTo>
                    <a:pt x="335445" y="102869"/>
                  </a:lnTo>
                  <a:lnTo>
                    <a:pt x="329819" y="104139"/>
                  </a:lnTo>
                  <a:lnTo>
                    <a:pt x="328422" y="105409"/>
                  </a:lnTo>
                  <a:lnTo>
                    <a:pt x="327088" y="105409"/>
                  </a:lnTo>
                  <a:lnTo>
                    <a:pt x="315139" y="107949"/>
                  </a:lnTo>
                  <a:lnTo>
                    <a:pt x="444690" y="107949"/>
                  </a:lnTo>
                  <a:lnTo>
                    <a:pt x="448005" y="105409"/>
                  </a:lnTo>
                  <a:lnTo>
                    <a:pt x="451046" y="102869"/>
                  </a:lnTo>
                  <a:lnTo>
                    <a:pt x="373075" y="102869"/>
                  </a:lnTo>
                  <a:lnTo>
                    <a:pt x="370713" y="99059"/>
                  </a:lnTo>
                  <a:lnTo>
                    <a:pt x="370268" y="96519"/>
                  </a:lnTo>
                  <a:lnTo>
                    <a:pt x="375234" y="86359"/>
                  </a:lnTo>
                  <a:lnTo>
                    <a:pt x="378688" y="80009"/>
                  </a:lnTo>
                  <a:lnTo>
                    <a:pt x="381698" y="72389"/>
                  </a:lnTo>
                  <a:lnTo>
                    <a:pt x="386029" y="59689"/>
                  </a:lnTo>
                  <a:lnTo>
                    <a:pt x="387805" y="46989"/>
                  </a:lnTo>
                  <a:lnTo>
                    <a:pt x="386550" y="34289"/>
                  </a:lnTo>
                  <a:lnTo>
                    <a:pt x="381787" y="21589"/>
                  </a:lnTo>
                  <a:lnTo>
                    <a:pt x="375986" y="12699"/>
                  </a:lnTo>
                  <a:lnTo>
                    <a:pt x="368276" y="6349"/>
                  </a:lnTo>
                  <a:lnTo>
                    <a:pt x="359339" y="2539"/>
                  </a:lnTo>
                  <a:lnTo>
                    <a:pt x="349859" y="1269"/>
                  </a:lnTo>
                  <a:close/>
                </a:path>
                <a:path w="511175" h="626109">
                  <a:moveTo>
                    <a:pt x="495312" y="53339"/>
                  </a:moveTo>
                  <a:lnTo>
                    <a:pt x="492569" y="54609"/>
                  </a:lnTo>
                  <a:lnTo>
                    <a:pt x="489902" y="55879"/>
                  </a:lnTo>
                  <a:lnTo>
                    <a:pt x="482171" y="60959"/>
                  </a:lnTo>
                  <a:lnTo>
                    <a:pt x="474403" y="64769"/>
                  </a:lnTo>
                  <a:lnTo>
                    <a:pt x="429191" y="87629"/>
                  </a:lnTo>
                  <a:lnTo>
                    <a:pt x="397916" y="97789"/>
                  </a:lnTo>
                  <a:lnTo>
                    <a:pt x="391770" y="100329"/>
                  </a:lnTo>
                  <a:lnTo>
                    <a:pt x="379378" y="102869"/>
                  </a:lnTo>
                  <a:lnTo>
                    <a:pt x="451046" y="102869"/>
                  </a:lnTo>
                  <a:lnTo>
                    <a:pt x="454088" y="100329"/>
                  </a:lnTo>
                  <a:lnTo>
                    <a:pt x="458867" y="95249"/>
                  </a:lnTo>
                  <a:lnTo>
                    <a:pt x="463611" y="91439"/>
                  </a:lnTo>
                  <a:lnTo>
                    <a:pt x="468477" y="87629"/>
                  </a:lnTo>
                  <a:lnTo>
                    <a:pt x="473621" y="83819"/>
                  </a:lnTo>
                  <a:lnTo>
                    <a:pt x="479719" y="78739"/>
                  </a:lnTo>
                  <a:lnTo>
                    <a:pt x="485378" y="73659"/>
                  </a:lnTo>
                  <a:lnTo>
                    <a:pt x="490783" y="68579"/>
                  </a:lnTo>
                  <a:lnTo>
                    <a:pt x="498525" y="60959"/>
                  </a:lnTo>
                  <a:lnTo>
                    <a:pt x="500176" y="58419"/>
                  </a:lnTo>
                  <a:lnTo>
                    <a:pt x="495312" y="53339"/>
                  </a:lnTo>
                  <a:close/>
                </a:path>
                <a:path w="511175" h="626109">
                  <a:moveTo>
                    <a:pt x="179862" y="64769"/>
                  </a:moveTo>
                  <a:lnTo>
                    <a:pt x="130009" y="64769"/>
                  </a:lnTo>
                  <a:lnTo>
                    <a:pt x="141224" y="88899"/>
                  </a:lnTo>
                  <a:lnTo>
                    <a:pt x="136067" y="90169"/>
                  </a:lnTo>
                  <a:lnTo>
                    <a:pt x="130352" y="92709"/>
                  </a:lnTo>
                  <a:lnTo>
                    <a:pt x="112226" y="93979"/>
                  </a:lnTo>
                  <a:lnTo>
                    <a:pt x="99961" y="95249"/>
                  </a:lnTo>
                  <a:lnTo>
                    <a:pt x="177800" y="95249"/>
                  </a:lnTo>
                  <a:lnTo>
                    <a:pt x="170284" y="91439"/>
                  </a:lnTo>
                  <a:lnTo>
                    <a:pt x="162471" y="88899"/>
                  </a:lnTo>
                  <a:lnTo>
                    <a:pt x="170252" y="80009"/>
                  </a:lnTo>
                  <a:lnTo>
                    <a:pt x="176385" y="71119"/>
                  </a:lnTo>
                  <a:lnTo>
                    <a:pt x="179862" y="64769"/>
                  </a:lnTo>
                  <a:close/>
                </a:path>
                <a:path w="511175" h="626109">
                  <a:moveTo>
                    <a:pt x="121945" y="16509"/>
                  </a:moveTo>
                  <a:lnTo>
                    <a:pt x="120078" y="17779"/>
                  </a:lnTo>
                  <a:lnTo>
                    <a:pt x="107264" y="20319"/>
                  </a:lnTo>
                  <a:lnTo>
                    <a:pt x="104546" y="22859"/>
                  </a:lnTo>
                  <a:lnTo>
                    <a:pt x="98764" y="59689"/>
                  </a:lnTo>
                  <a:lnTo>
                    <a:pt x="99136" y="67309"/>
                  </a:lnTo>
                  <a:lnTo>
                    <a:pt x="112001" y="81279"/>
                  </a:lnTo>
                  <a:lnTo>
                    <a:pt x="118960" y="83819"/>
                  </a:lnTo>
                  <a:lnTo>
                    <a:pt x="126911" y="81279"/>
                  </a:lnTo>
                  <a:lnTo>
                    <a:pt x="130009" y="64769"/>
                  </a:lnTo>
                  <a:lnTo>
                    <a:pt x="179862" y="64769"/>
                  </a:lnTo>
                  <a:lnTo>
                    <a:pt x="181253" y="62229"/>
                  </a:lnTo>
                  <a:lnTo>
                    <a:pt x="185242" y="52069"/>
                  </a:lnTo>
                  <a:lnTo>
                    <a:pt x="222403" y="52069"/>
                  </a:lnTo>
                  <a:lnTo>
                    <a:pt x="212923" y="21589"/>
                  </a:lnTo>
                  <a:lnTo>
                    <a:pt x="187185" y="21589"/>
                  </a:lnTo>
                  <a:lnTo>
                    <a:pt x="185664" y="19049"/>
                  </a:lnTo>
                  <a:lnTo>
                    <a:pt x="134493" y="19049"/>
                  </a:lnTo>
                  <a:lnTo>
                    <a:pt x="121945" y="16509"/>
                  </a:lnTo>
                  <a:close/>
                </a:path>
                <a:path w="511175" h="626109">
                  <a:moveTo>
                    <a:pt x="222403" y="52069"/>
                  </a:moveTo>
                  <a:lnTo>
                    <a:pt x="185242" y="52069"/>
                  </a:lnTo>
                  <a:lnTo>
                    <a:pt x="186372" y="54609"/>
                  </a:lnTo>
                  <a:lnTo>
                    <a:pt x="186982" y="57149"/>
                  </a:lnTo>
                  <a:lnTo>
                    <a:pt x="187934" y="63499"/>
                  </a:lnTo>
                  <a:lnTo>
                    <a:pt x="188493" y="68579"/>
                  </a:lnTo>
                  <a:lnTo>
                    <a:pt x="189255" y="77469"/>
                  </a:lnTo>
                  <a:lnTo>
                    <a:pt x="191477" y="80009"/>
                  </a:lnTo>
                  <a:lnTo>
                    <a:pt x="200723" y="81279"/>
                  </a:lnTo>
                  <a:lnTo>
                    <a:pt x="216598" y="81279"/>
                  </a:lnTo>
                  <a:lnTo>
                    <a:pt x="222645" y="57149"/>
                  </a:lnTo>
                  <a:lnTo>
                    <a:pt x="222581" y="54609"/>
                  </a:lnTo>
                  <a:lnTo>
                    <a:pt x="222403" y="52069"/>
                  </a:lnTo>
                  <a:close/>
                </a:path>
                <a:path w="511175" h="626109">
                  <a:moveTo>
                    <a:pt x="205770" y="17779"/>
                  </a:moveTo>
                  <a:lnTo>
                    <a:pt x="195808" y="19049"/>
                  </a:lnTo>
                  <a:lnTo>
                    <a:pt x="188074" y="20319"/>
                  </a:lnTo>
                  <a:lnTo>
                    <a:pt x="187185" y="21589"/>
                  </a:lnTo>
                  <a:lnTo>
                    <a:pt x="212923" y="21589"/>
                  </a:lnTo>
                  <a:lnTo>
                    <a:pt x="205770" y="17779"/>
                  </a:lnTo>
                  <a:close/>
                </a:path>
                <a:path w="511175" h="626109">
                  <a:moveTo>
                    <a:pt x="161355" y="0"/>
                  </a:moveTo>
                  <a:lnTo>
                    <a:pt x="149647" y="2539"/>
                  </a:lnTo>
                  <a:lnTo>
                    <a:pt x="139788" y="11429"/>
                  </a:lnTo>
                  <a:lnTo>
                    <a:pt x="137883" y="13969"/>
                  </a:lnTo>
                  <a:lnTo>
                    <a:pt x="136220" y="16509"/>
                  </a:lnTo>
                  <a:lnTo>
                    <a:pt x="134493" y="19049"/>
                  </a:lnTo>
                  <a:lnTo>
                    <a:pt x="185664" y="19049"/>
                  </a:lnTo>
                  <a:lnTo>
                    <a:pt x="181864" y="12699"/>
                  </a:lnTo>
                  <a:lnTo>
                    <a:pt x="172798" y="3809"/>
                  </a:lnTo>
                  <a:lnTo>
                    <a:pt x="161355" y="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26099" y="6071769"/>
              <a:ext cx="996315" cy="1031240"/>
            </a:xfrm>
            <a:custGeom>
              <a:avLst/>
              <a:gdLst/>
              <a:ahLst/>
              <a:cxnLst/>
              <a:rect l="l" t="t" r="r" b="b"/>
              <a:pathLst>
                <a:path w="996314" h="1031240">
                  <a:moveTo>
                    <a:pt x="574680" y="1006970"/>
                  </a:moveTo>
                  <a:lnTo>
                    <a:pt x="583579" y="1011223"/>
                  </a:lnTo>
                  <a:lnTo>
                    <a:pt x="592244" y="1015455"/>
                  </a:lnTo>
                  <a:lnTo>
                    <a:pt x="600805" y="1019395"/>
                  </a:lnTo>
                  <a:lnTo>
                    <a:pt x="609389" y="1022769"/>
                  </a:lnTo>
                  <a:lnTo>
                    <a:pt x="644938" y="1029930"/>
                  </a:lnTo>
                  <a:lnTo>
                    <a:pt x="678812" y="1025850"/>
                  </a:lnTo>
                  <a:lnTo>
                    <a:pt x="710865" y="1010076"/>
                  </a:lnTo>
                  <a:lnTo>
                    <a:pt x="740949" y="982154"/>
                  </a:lnTo>
                  <a:lnTo>
                    <a:pt x="746549" y="975575"/>
                  </a:lnTo>
                  <a:lnTo>
                    <a:pt x="750842" y="974153"/>
                  </a:lnTo>
                  <a:lnTo>
                    <a:pt x="757459" y="976883"/>
                  </a:lnTo>
                  <a:lnTo>
                    <a:pt x="791478" y="985080"/>
                  </a:lnTo>
                  <a:lnTo>
                    <a:pt x="823454" y="980836"/>
                  </a:lnTo>
                  <a:lnTo>
                    <a:pt x="881182" y="935431"/>
                  </a:lnTo>
                  <a:lnTo>
                    <a:pt x="903303" y="887412"/>
                  </a:lnTo>
                  <a:lnTo>
                    <a:pt x="904702" y="867143"/>
                  </a:lnTo>
                  <a:lnTo>
                    <a:pt x="904626" y="863599"/>
                  </a:lnTo>
                  <a:lnTo>
                    <a:pt x="907484" y="858659"/>
                  </a:lnTo>
                  <a:lnTo>
                    <a:pt x="936926" y="827565"/>
                  </a:lnTo>
                  <a:lnTo>
                    <a:pt x="959643" y="792137"/>
                  </a:lnTo>
                  <a:lnTo>
                    <a:pt x="980956" y="732037"/>
                  </a:lnTo>
                  <a:lnTo>
                    <a:pt x="984460" y="699404"/>
                  </a:lnTo>
                  <a:lnTo>
                    <a:pt x="982325" y="664717"/>
                  </a:lnTo>
                  <a:lnTo>
                    <a:pt x="978512" y="645442"/>
                  </a:lnTo>
                  <a:lnTo>
                    <a:pt x="972913" y="627497"/>
                  </a:lnTo>
                  <a:lnTo>
                    <a:pt x="965653" y="610786"/>
                  </a:lnTo>
                  <a:lnTo>
                    <a:pt x="956861" y="595210"/>
                  </a:lnTo>
                  <a:lnTo>
                    <a:pt x="977469" y="558810"/>
                  </a:lnTo>
                  <a:lnTo>
                    <a:pt x="990842" y="519644"/>
                  </a:lnTo>
                  <a:lnTo>
                    <a:pt x="995797" y="477380"/>
                  </a:lnTo>
                  <a:lnTo>
                    <a:pt x="991151" y="431685"/>
                  </a:lnTo>
                  <a:lnTo>
                    <a:pt x="978889" y="389652"/>
                  </a:lnTo>
                  <a:lnTo>
                    <a:pt x="960900" y="354944"/>
                  </a:lnTo>
                  <a:lnTo>
                    <a:pt x="937120" y="328006"/>
                  </a:lnTo>
                  <a:lnTo>
                    <a:pt x="907484" y="309283"/>
                  </a:lnTo>
                  <a:lnTo>
                    <a:pt x="908605" y="251479"/>
                  </a:lnTo>
                  <a:lnTo>
                    <a:pt x="901894" y="198636"/>
                  </a:lnTo>
                  <a:lnTo>
                    <a:pt x="887118" y="150893"/>
                  </a:lnTo>
                  <a:lnTo>
                    <a:pt x="864048" y="108391"/>
                  </a:lnTo>
                  <a:lnTo>
                    <a:pt x="832452" y="71272"/>
                  </a:lnTo>
                  <a:lnTo>
                    <a:pt x="801110" y="46020"/>
                  </a:lnTo>
                  <a:lnTo>
                    <a:pt x="733481" y="18722"/>
                  </a:lnTo>
                  <a:lnTo>
                    <a:pt x="697388" y="16573"/>
                  </a:lnTo>
                  <a:lnTo>
                    <a:pt x="662926" y="21002"/>
                  </a:lnTo>
                  <a:lnTo>
                    <a:pt x="630176" y="32234"/>
                  </a:lnTo>
                  <a:lnTo>
                    <a:pt x="599593" y="51926"/>
                  </a:lnTo>
                  <a:lnTo>
                    <a:pt x="571632" y="81737"/>
                  </a:lnTo>
                  <a:lnTo>
                    <a:pt x="544871" y="39740"/>
                  </a:lnTo>
                  <a:lnTo>
                    <a:pt x="513228" y="13274"/>
                  </a:lnTo>
                  <a:lnTo>
                    <a:pt x="477456" y="605"/>
                  </a:lnTo>
                  <a:lnTo>
                    <a:pt x="438308" y="0"/>
                  </a:lnTo>
                  <a:lnTo>
                    <a:pt x="399741" y="9978"/>
                  </a:lnTo>
                  <a:lnTo>
                    <a:pt x="365405" y="30665"/>
                  </a:lnTo>
                  <a:lnTo>
                    <a:pt x="335843" y="62738"/>
                  </a:lnTo>
                  <a:lnTo>
                    <a:pt x="311600" y="106870"/>
                  </a:lnTo>
                  <a:lnTo>
                    <a:pt x="276779" y="95321"/>
                  </a:lnTo>
                  <a:lnTo>
                    <a:pt x="209174" y="101469"/>
                  </a:lnTo>
                  <a:lnTo>
                    <a:pt x="176789" y="121653"/>
                  </a:lnTo>
                  <a:lnTo>
                    <a:pt x="148208" y="151378"/>
                  </a:lnTo>
                  <a:lnTo>
                    <a:pt x="126683" y="187745"/>
                  </a:lnTo>
                  <a:lnTo>
                    <a:pt x="113047" y="231125"/>
                  </a:lnTo>
                  <a:lnTo>
                    <a:pt x="108133" y="281889"/>
                  </a:lnTo>
                  <a:lnTo>
                    <a:pt x="81817" y="293913"/>
                  </a:lnTo>
                  <a:lnTo>
                    <a:pt x="44068" y="341923"/>
                  </a:lnTo>
                  <a:lnTo>
                    <a:pt x="22150" y="410757"/>
                  </a:lnTo>
                  <a:lnTo>
                    <a:pt x="19522" y="446397"/>
                  </a:lnTo>
                  <a:lnTo>
                    <a:pt x="23499" y="481576"/>
                  </a:lnTo>
                  <a:lnTo>
                    <a:pt x="34498" y="516026"/>
                  </a:lnTo>
                  <a:lnTo>
                    <a:pt x="14744" y="555258"/>
                  </a:lnTo>
                  <a:lnTo>
                    <a:pt x="3610" y="597234"/>
                  </a:lnTo>
                  <a:lnTo>
                    <a:pt x="0" y="641647"/>
                  </a:lnTo>
                  <a:lnTo>
                    <a:pt x="2812" y="688187"/>
                  </a:lnTo>
                  <a:lnTo>
                    <a:pt x="13518" y="734177"/>
                  </a:lnTo>
                  <a:lnTo>
                    <a:pt x="32328" y="769097"/>
                  </a:lnTo>
                  <a:lnTo>
                    <a:pt x="57913" y="794624"/>
                  </a:lnTo>
                  <a:lnTo>
                    <a:pt x="88943" y="812431"/>
                  </a:lnTo>
                  <a:lnTo>
                    <a:pt x="90222" y="859127"/>
                  </a:lnTo>
                  <a:lnTo>
                    <a:pt x="101726" y="900161"/>
                  </a:lnTo>
                  <a:lnTo>
                    <a:pt x="120497" y="933630"/>
                  </a:lnTo>
                  <a:lnTo>
                    <a:pt x="165226" y="970313"/>
                  </a:lnTo>
                  <a:lnTo>
                    <a:pt x="210232" y="977629"/>
                  </a:lnTo>
                  <a:lnTo>
                    <a:pt x="233330" y="974953"/>
                  </a:lnTo>
                  <a:lnTo>
                    <a:pt x="241225" y="973046"/>
                  </a:lnTo>
                  <a:lnTo>
                    <a:pt x="249117" y="970734"/>
                  </a:lnTo>
                  <a:lnTo>
                    <a:pt x="256974" y="968959"/>
                  </a:lnTo>
                  <a:lnTo>
                    <a:pt x="264762" y="968667"/>
                  </a:lnTo>
                  <a:lnTo>
                    <a:pt x="277672" y="970580"/>
                  </a:lnTo>
                  <a:lnTo>
                    <a:pt x="290688" y="973464"/>
                  </a:lnTo>
                  <a:lnTo>
                    <a:pt x="303987" y="976839"/>
                  </a:lnTo>
                  <a:lnTo>
                    <a:pt x="317747" y="980224"/>
                  </a:lnTo>
                  <a:lnTo>
                    <a:pt x="328653" y="1000828"/>
                  </a:lnTo>
                  <a:lnTo>
                    <a:pt x="342742" y="1015909"/>
                  </a:lnTo>
                  <a:lnTo>
                    <a:pt x="359557" y="1025778"/>
                  </a:lnTo>
                  <a:lnTo>
                    <a:pt x="378643" y="1030744"/>
                  </a:lnTo>
                  <a:lnTo>
                    <a:pt x="397690" y="1025839"/>
                  </a:lnTo>
                  <a:lnTo>
                    <a:pt x="415968" y="1012902"/>
                  </a:lnTo>
                  <a:lnTo>
                    <a:pt x="433961" y="1002264"/>
                  </a:lnTo>
                  <a:lnTo>
                    <a:pt x="452151" y="1004252"/>
                  </a:lnTo>
                  <a:lnTo>
                    <a:pt x="505747" y="1026595"/>
                  </a:lnTo>
                  <a:lnTo>
                    <a:pt x="544038" y="1025094"/>
                  </a:lnTo>
                  <a:lnTo>
                    <a:pt x="567019" y="1013851"/>
                  </a:lnTo>
                  <a:lnTo>
                    <a:pt x="574680" y="1006970"/>
                  </a:lnTo>
                  <a:close/>
                </a:path>
              </a:pathLst>
            </a:custGeom>
            <a:ln w="12192">
              <a:solidFill>
                <a:srgbClr val="9ED2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35348" y="6064686"/>
            <a:ext cx="1007834" cy="101206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909230" y="7119945"/>
            <a:ext cx="14014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 marR="5080" indent="-15875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limi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cc</a:t>
            </a:r>
            <a:r>
              <a:rPr sz="1600" spc="-20" dirty="0">
                <a:latin typeface="Source Sans Pro"/>
                <a:cs typeface="Source Sans Pro"/>
              </a:rPr>
              <a:t>es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o  </a:t>
            </a:r>
            <a:r>
              <a:rPr sz="1600" spc="-20" dirty="0">
                <a:latin typeface="Source Sans Pro"/>
                <a:cs typeface="Source Sans Pro"/>
              </a:rPr>
              <a:t>medical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care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1441" y="7119945"/>
            <a:ext cx="21234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5609" marR="5080" indent="-423545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exposure </a:t>
            </a:r>
            <a:r>
              <a:rPr sz="1600" spc="-20" dirty="0">
                <a:latin typeface="Source Sans Pro"/>
                <a:cs typeface="Source Sans Pro"/>
              </a:rPr>
              <a:t>to </a:t>
            </a:r>
            <a:r>
              <a:rPr sz="1600" spc="-25" dirty="0">
                <a:latin typeface="Source Sans Pro"/>
                <a:cs typeface="Source Sans Pro"/>
              </a:rPr>
              <a:t>second-hand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tobacco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83889" y="7119945"/>
            <a:ext cx="9086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poo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  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20" dirty="0">
                <a:latin typeface="Source Sans Pro"/>
                <a:cs typeface="Source Sans Pro"/>
              </a:rPr>
              <a:t>onditions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77222" y="6064647"/>
            <a:ext cx="1007719" cy="101172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9000712" y="7119945"/>
            <a:ext cx="7594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275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poor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nutrition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101851" y="6064620"/>
            <a:ext cx="1015593" cy="1058317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714115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75" dirty="0"/>
              <a:t>R</a:t>
            </a:r>
            <a:r>
              <a:rPr spc="-40" dirty="0"/>
              <a:t>espi</a:t>
            </a:r>
            <a:r>
              <a:rPr spc="-145" dirty="0"/>
              <a:t>r</a:t>
            </a:r>
            <a:r>
              <a:rPr spc="-105" dirty="0"/>
              <a:t>at</a:t>
            </a:r>
            <a:r>
              <a:rPr spc="-40" dirty="0"/>
              <a:t>o</a:t>
            </a:r>
            <a:r>
              <a:rPr spc="-20" dirty="0"/>
              <a:t>r</a:t>
            </a:r>
            <a:r>
              <a:rPr dirty="0"/>
              <a:t>y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3696" y="1874968"/>
            <a:ext cx="648335" cy="647700"/>
            <a:chOff x="1663696" y="1874968"/>
            <a:chExt cx="648335" cy="647700"/>
          </a:xfrm>
        </p:grpSpPr>
        <p:sp>
          <p:nvSpPr>
            <p:cNvPr id="3" name="object 3"/>
            <p:cNvSpPr/>
            <p:nvPr/>
          </p:nvSpPr>
          <p:spPr>
            <a:xfrm>
              <a:off x="1663696" y="1874968"/>
              <a:ext cx="648335" cy="647700"/>
            </a:xfrm>
            <a:custGeom>
              <a:avLst/>
              <a:gdLst/>
              <a:ahLst/>
              <a:cxnLst/>
              <a:rect l="l" t="t" r="r" b="b"/>
              <a:pathLst>
                <a:path w="648335" h="647700">
                  <a:moveTo>
                    <a:pt x="506229" y="452120"/>
                  </a:moveTo>
                  <a:lnTo>
                    <a:pt x="162160" y="452120"/>
                  </a:lnTo>
                  <a:lnTo>
                    <a:pt x="177025" y="453390"/>
                  </a:lnTo>
                  <a:lnTo>
                    <a:pt x="180721" y="454659"/>
                  </a:lnTo>
                  <a:lnTo>
                    <a:pt x="188988" y="458470"/>
                  </a:lnTo>
                  <a:lnTo>
                    <a:pt x="191046" y="463550"/>
                  </a:lnTo>
                  <a:lnTo>
                    <a:pt x="191516" y="476250"/>
                  </a:lnTo>
                  <a:lnTo>
                    <a:pt x="192862" y="482600"/>
                  </a:lnTo>
                  <a:lnTo>
                    <a:pt x="194411" y="495300"/>
                  </a:lnTo>
                  <a:lnTo>
                    <a:pt x="195262" y="500380"/>
                  </a:lnTo>
                  <a:lnTo>
                    <a:pt x="201637" y="581660"/>
                  </a:lnTo>
                  <a:lnTo>
                    <a:pt x="206159" y="643890"/>
                  </a:lnTo>
                  <a:lnTo>
                    <a:pt x="206667" y="646430"/>
                  </a:lnTo>
                  <a:lnTo>
                    <a:pt x="207137" y="647700"/>
                  </a:lnTo>
                  <a:lnTo>
                    <a:pt x="251906" y="645160"/>
                  </a:lnTo>
                  <a:lnTo>
                    <a:pt x="394411" y="645160"/>
                  </a:lnTo>
                  <a:lnTo>
                    <a:pt x="402094" y="643890"/>
                  </a:lnTo>
                  <a:lnTo>
                    <a:pt x="453618" y="641350"/>
                  </a:lnTo>
                  <a:lnTo>
                    <a:pt x="462838" y="641350"/>
                  </a:lnTo>
                  <a:lnTo>
                    <a:pt x="462838" y="637540"/>
                  </a:lnTo>
                  <a:lnTo>
                    <a:pt x="463029" y="635000"/>
                  </a:lnTo>
                  <a:lnTo>
                    <a:pt x="462800" y="632460"/>
                  </a:lnTo>
                  <a:lnTo>
                    <a:pt x="462243" y="624840"/>
                  </a:lnTo>
                  <a:lnTo>
                    <a:pt x="227037" y="624840"/>
                  </a:lnTo>
                  <a:lnTo>
                    <a:pt x="225844" y="623570"/>
                  </a:lnTo>
                  <a:lnTo>
                    <a:pt x="223520" y="622300"/>
                  </a:lnTo>
                  <a:lnTo>
                    <a:pt x="262078" y="621030"/>
                  </a:lnTo>
                  <a:lnTo>
                    <a:pt x="336421" y="619760"/>
                  </a:lnTo>
                  <a:lnTo>
                    <a:pt x="461872" y="619760"/>
                  </a:lnTo>
                  <a:lnTo>
                    <a:pt x="461129" y="609600"/>
                  </a:lnTo>
                  <a:lnTo>
                    <a:pt x="460923" y="605790"/>
                  </a:lnTo>
                  <a:lnTo>
                    <a:pt x="232968" y="605790"/>
                  </a:lnTo>
                  <a:lnTo>
                    <a:pt x="228727" y="604520"/>
                  </a:lnTo>
                  <a:lnTo>
                    <a:pt x="222364" y="604520"/>
                  </a:lnTo>
                  <a:lnTo>
                    <a:pt x="221983" y="596900"/>
                  </a:lnTo>
                  <a:lnTo>
                    <a:pt x="282943" y="596900"/>
                  </a:lnTo>
                  <a:lnTo>
                    <a:pt x="285140" y="595630"/>
                  </a:lnTo>
                  <a:lnTo>
                    <a:pt x="295579" y="594360"/>
                  </a:lnTo>
                  <a:lnTo>
                    <a:pt x="311619" y="591820"/>
                  </a:lnTo>
                  <a:lnTo>
                    <a:pt x="354431" y="591820"/>
                  </a:lnTo>
                  <a:lnTo>
                    <a:pt x="362369" y="590550"/>
                  </a:lnTo>
                  <a:lnTo>
                    <a:pt x="369049" y="589280"/>
                  </a:lnTo>
                  <a:lnTo>
                    <a:pt x="374205" y="588010"/>
                  </a:lnTo>
                  <a:lnTo>
                    <a:pt x="459962" y="588010"/>
                  </a:lnTo>
                  <a:lnTo>
                    <a:pt x="459738" y="579120"/>
                  </a:lnTo>
                  <a:lnTo>
                    <a:pt x="219392" y="579120"/>
                  </a:lnTo>
                  <a:lnTo>
                    <a:pt x="217817" y="568960"/>
                  </a:lnTo>
                  <a:lnTo>
                    <a:pt x="256930" y="565150"/>
                  </a:lnTo>
                  <a:lnTo>
                    <a:pt x="407618" y="557530"/>
                  </a:lnTo>
                  <a:lnTo>
                    <a:pt x="445566" y="556260"/>
                  </a:lnTo>
                  <a:lnTo>
                    <a:pt x="459427" y="556260"/>
                  </a:lnTo>
                  <a:lnTo>
                    <a:pt x="459456" y="549910"/>
                  </a:lnTo>
                  <a:lnTo>
                    <a:pt x="357120" y="549910"/>
                  </a:lnTo>
                  <a:lnTo>
                    <a:pt x="215277" y="548640"/>
                  </a:lnTo>
                  <a:lnTo>
                    <a:pt x="213931" y="547370"/>
                  </a:lnTo>
                  <a:lnTo>
                    <a:pt x="214274" y="546100"/>
                  </a:lnTo>
                  <a:lnTo>
                    <a:pt x="216217" y="546100"/>
                  </a:lnTo>
                  <a:lnTo>
                    <a:pt x="218147" y="544830"/>
                  </a:lnTo>
                  <a:lnTo>
                    <a:pt x="459480" y="544830"/>
                  </a:lnTo>
                  <a:lnTo>
                    <a:pt x="459486" y="543560"/>
                  </a:lnTo>
                  <a:lnTo>
                    <a:pt x="459805" y="534670"/>
                  </a:lnTo>
                  <a:lnTo>
                    <a:pt x="460317" y="527050"/>
                  </a:lnTo>
                  <a:lnTo>
                    <a:pt x="460553" y="523240"/>
                  </a:lnTo>
                  <a:lnTo>
                    <a:pt x="211340" y="523240"/>
                  </a:lnTo>
                  <a:lnTo>
                    <a:pt x="210375" y="516890"/>
                  </a:lnTo>
                  <a:lnTo>
                    <a:pt x="222123" y="514350"/>
                  </a:lnTo>
                  <a:lnTo>
                    <a:pt x="231927" y="513080"/>
                  </a:lnTo>
                  <a:lnTo>
                    <a:pt x="271729" y="513080"/>
                  </a:lnTo>
                  <a:lnTo>
                    <a:pt x="304342" y="510540"/>
                  </a:lnTo>
                  <a:lnTo>
                    <a:pt x="306146" y="509270"/>
                  </a:lnTo>
                  <a:lnTo>
                    <a:pt x="356965" y="509270"/>
                  </a:lnTo>
                  <a:lnTo>
                    <a:pt x="364985" y="508000"/>
                  </a:lnTo>
                  <a:lnTo>
                    <a:pt x="423972" y="508000"/>
                  </a:lnTo>
                  <a:lnTo>
                    <a:pt x="442722" y="506730"/>
                  </a:lnTo>
                  <a:lnTo>
                    <a:pt x="461420" y="506730"/>
                  </a:lnTo>
                  <a:lnTo>
                    <a:pt x="461543" y="504190"/>
                  </a:lnTo>
                  <a:lnTo>
                    <a:pt x="460946" y="497840"/>
                  </a:lnTo>
                  <a:lnTo>
                    <a:pt x="461504" y="480059"/>
                  </a:lnTo>
                  <a:lnTo>
                    <a:pt x="204597" y="480059"/>
                  </a:lnTo>
                  <a:lnTo>
                    <a:pt x="204597" y="469900"/>
                  </a:lnTo>
                  <a:lnTo>
                    <a:pt x="206743" y="469900"/>
                  </a:lnTo>
                  <a:lnTo>
                    <a:pt x="208699" y="468630"/>
                  </a:lnTo>
                  <a:lnTo>
                    <a:pt x="238190" y="467359"/>
                  </a:lnTo>
                  <a:lnTo>
                    <a:pt x="251947" y="466090"/>
                  </a:lnTo>
                  <a:lnTo>
                    <a:pt x="265709" y="466090"/>
                  </a:lnTo>
                  <a:lnTo>
                    <a:pt x="280159" y="464820"/>
                  </a:lnTo>
                  <a:lnTo>
                    <a:pt x="309063" y="464820"/>
                  </a:lnTo>
                  <a:lnTo>
                    <a:pt x="323519" y="463550"/>
                  </a:lnTo>
                  <a:lnTo>
                    <a:pt x="350570" y="463550"/>
                  </a:lnTo>
                  <a:lnTo>
                    <a:pt x="377621" y="462280"/>
                  </a:lnTo>
                  <a:lnTo>
                    <a:pt x="404672" y="462280"/>
                  </a:lnTo>
                  <a:lnTo>
                    <a:pt x="435203" y="461009"/>
                  </a:lnTo>
                  <a:lnTo>
                    <a:pt x="463327" y="461009"/>
                  </a:lnTo>
                  <a:lnTo>
                    <a:pt x="463892" y="457200"/>
                  </a:lnTo>
                  <a:lnTo>
                    <a:pt x="466534" y="454659"/>
                  </a:lnTo>
                  <a:lnTo>
                    <a:pt x="474141" y="454659"/>
                  </a:lnTo>
                  <a:lnTo>
                    <a:pt x="484833" y="453390"/>
                  </a:lnTo>
                  <a:lnTo>
                    <a:pt x="495530" y="453390"/>
                  </a:lnTo>
                  <a:lnTo>
                    <a:pt x="506229" y="452120"/>
                  </a:lnTo>
                  <a:close/>
                </a:path>
                <a:path w="648335" h="647700">
                  <a:moveTo>
                    <a:pt x="426212" y="623570"/>
                  </a:moveTo>
                  <a:lnTo>
                    <a:pt x="330288" y="623570"/>
                  </a:lnTo>
                  <a:lnTo>
                    <a:pt x="254088" y="624840"/>
                  </a:lnTo>
                  <a:lnTo>
                    <a:pt x="436074" y="624840"/>
                  </a:lnTo>
                  <a:lnTo>
                    <a:pt x="426212" y="623570"/>
                  </a:lnTo>
                  <a:close/>
                </a:path>
                <a:path w="648335" h="647700">
                  <a:moveTo>
                    <a:pt x="461872" y="619760"/>
                  </a:moveTo>
                  <a:lnTo>
                    <a:pt x="336421" y="619760"/>
                  </a:lnTo>
                  <a:lnTo>
                    <a:pt x="410895" y="621030"/>
                  </a:lnTo>
                  <a:lnTo>
                    <a:pt x="449846" y="623570"/>
                  </a:lnTo>
                  <a:lnTo>
                    <a:pt x="448538" y="624840"/>
                  </a:lnTo>
                  <a:lnTo>
                    <a:pt x="462243" y="624840"/>
                  </a:lnTo>
                  <a:lnTo>
                    <a:pt x="461872" y="619760"/>
                  </a:lnTo>
                  <a:close/>
                </a:path>
                <a:path w="648335" h="647700">
                  <a:moveTo>
                    <a:pt x="283215" y="598170"/>
                  </a:moveTo>
                  <a:lnTo>
                    <a:pt x="261975" y="598170"/>
                  </a:lnTo>
                  <a:lnTo>
                    <a:pt x="263855" y="599440"/>
                  </a:lnTo>
                  <a:lnTo>
                    <a:pt x="264210" y="604520"/>
                  </a:lnTo>
                  <a:lnTo>
                    <a:pt x="262534" y="605790"/>
                  </a:lnTo>
                  <a:lnTo>
                    <a:pt x="460923" y="605790"/>
                  </a:lnTo>
                  <a:lnTo>
                    <a:pt x="460785" y="603250"/>
                  </a:lnTo>
                  <a:lnTo>
                    <a:pt x="284302" y="603250"/>
                  </a:lnTo>
                  <a:lnTo>
                    <a:pt x="283215" y="598170"/>
                  </a:lnTo>
                  <a:close/>
                </a:path>
                <a:path w="648335" h="647700">
                  <a:moveTo>
                    <a:pt x="459962" y="588010"/>
                  </a:moveTo>
                  <a:lnTo>
                    <a:pt x="441286" y="588010"/>
                  </a:lnTo>
                  <a:lnTo>
                    <a:pt x="443674" y="589280"/>
                  </a:lnTo>
                  <a:lnTo>
                    <a:pt x="443763" y="594360"/>
                  </a:lnTo>
                  <a:lnTo>
                    <a:pt x="441794" y="595630"/>
                  </a:lnTo>
                  <a:lnTo>
                    <a:pt x="432904" y="596900"/>
                  </a:lnTo>
                  <a:lnTo>
                    <a:pt x="417271" y="599440"/>
                  </a:lnTo>
                  <a:lnTo>
                    <a:pt x="309775" y="599440"/>
                  </a:lnTo>
                  <a:lnTo>
                    <a:pt x="302890" y="600710"/>
                  </a:lnTo>
                  <a:lnTo>
                    <a:pt x="286689" y="603250"/>
                  </a:lnTo>
                  <a:lnTo>
                    <a:pt x="460785" y="603250"/>
                  </a:lnTo>
                  <a:lnTo>
                    <a:pt x="459962" y="588010"/>
                  </a:lnTo>
                  <a:close/>
                </a:path>
                <a:path w="648335" h="647700">
                  <a:moveTo>
                    <a:pt x="282943" y="596900"/>
                  </a:moveTo>
                  <a:lnTo>
                    <a:pt x="231698" y="596900"/>
                  </a:lnTo>
                  <a:lnTo>
                    <a:pt x="240118" y="598170"/>
                  </a:lnTo>
                  <a:lnTo>
                    <a:pt x="244106" y="599440"/>
                  </a:lnTo>
                  <a:lnTo>
                    <a:pt x="255816" y="599440"/>
                  </a:lnTo>
                  <a:lnTo>
                    <a:pt x="261975" y="598170"/>
                  </a:lnTo>
                  <a:lnTo>
                    <a:pt x="283215" y="598170"/>
                  </a:lnTo>
                  <a:lnTo>
                    <a:pt x="282943" y="596900"/>
                  </a:lnTo>
                  <a:close/>
                </a:path>
                <a:path w="648335" h="647700">
                  <a:moveTo>
                    <a:pt x="352920" y="591820"/>
                  </a:moveTo>
                  <a:lnTo>
                    <a:pt x="319354" y="591820"/>
                  </a:lnTo>
                  <a:lnTo>
                    <a:pt x="321030" y="593090"/>
                  </a:lnTo>
                  <a:lnTo>
                    <a:pt x="320395" y="598170"/>
                  </a:lnTo>
                  <a:lnTo>
                    <a:pt x="318617" y="599440"/>
                  </a:lnTo>
                  <a:lnTo>
                    <a:pt x="354939" y="599440"/>
                  </a:lnTo>
                  <a:lnTo>
                    <a:pt x="352501" y="598170"/>
                  </a:lnTo>
                  <a:lnTo>
                    <a:pt x="351142" y="598170"/>
                  </a:lnTo>
                  <a:lnTo>
                    <a:pt x="350850" y="595630"/>
                  </a:lnTo>
                  <a:lnTo>
                    <a:pt x="351282" y="594360"/>
                  </a:lnTo>
                  <a:lnTo>
                    <a:pt x="352920" y="591820"/>
                  </a:lnTo>
                  <a:close/>
                </a:path>
                <a:path w="648335" h="647700">
                  <a:moveTo>
                    <a:pt x="435419" y="588010"/>
                  </a:moveTo>
                  <a:lnTo>
                    <a:pt x="382219" y="588010"/>
                  </a:lnTo>
                  <a:lnTo>
                    <a:pt x="386600" y="589280"/>
                  </a:lnTo>
                  <a:lnTo>
                    <a:pt x="387591" y="590550"/>
                  </a:lnTo>
                  <a:lnTo>
                    <a:pt x="388721" y="591820"/>
                  </a:lnTo>
                  <a:lnTo>
                    <a:pt x="387489" y="593090"/>
                  </a:lnTo>
                  <a:lnTo>
                    <a:pt x="386334" y="594360"/>
                  </a:lnTo>
                  <a:lnTo>
                    <a:pt x="384556" y="595630"/>
                  </a:lnTo>
                  <a:lnTo>
                    <a:pt x="374561" y="595630"/>
                  </a:lnTo>
                  <a:lnTo>
                    <a:pt x="366280" y="596900"/>
                  </a:lnTo>
                  <a:lnTo>
                    <a:pt x="356603" y="599440"/>
                  </a:lnTo>
                  <a:lnTo>
                    <a:pt x="417271" y="599440"/>
                  </a:lnTo>
                  <a:lnTo>
                    <a:pt x="415328" y="598170"/>
                  </a:lnTo>
                  <a:lnTo>
                    <a:pt x="414350" y="593090"/>
                  </a:lnTo>
                  <a:lnTo>
                    <a:pt x="415886" y="591820"/>
                  </a:lnTo>
                  <a:lnTo>
                    <a:pt x="435419" y="588010"/>
                  </a:lnTo>
                  <a:close/>
                </a:path>
                <a:path w="648335" h="647700">
                  <a:moveTo>
                    <a:pt x="459427" y="556260"/>
                  </a:moveTo>
                  <a:lnTo>
                    <a:pt x="445566" y="556260"/>
                  </a:lnTo>
                  <a:lnTo>
                    <a:pt x="447141" y="566420"/>
                  </a:lnTo>
                  <a:lnTo>
                    <a:pt x="219392" y="579120"/>
                  </a:lnTo>
                  <a:lnTo>
                    <a:pt x="459738" y="579120"/>
                  </a:lnTo>
                  <a:lnTo>
                    <a:pt x="459482" y="568960"/>
                  </a:lnTo>
                  <a:lnTo>
                    <a:pt x="459427" y="556260"/>
                  </a:lnTo>
                  <a:close/>
                </a:path>
                <a:path w="648335" h="647700">
                  <a:moveTo>
                    <a:pt x="440499" y="548640"/>
                  </a:moveTo>
                  <a:lnTo>
                    <a:pt x="418020" y="549910"/>
                  </a:lnTo>
                  <a:lnTo>
                    <a:pt x="443090" y="549910"/>
                  </a:lnTo>
                  <a:lnTo>
                    <a:pt x="440499" y="548640"/>
                  </a:lnTo>
                  <a:close/>
                </a:path>
                <a:path w="648335" h="647700">
                  <a:moveTo>
                    <a:pt x="459480" y="544830"/>
                  </a:moveTo>
                  <a:lnTo>
                    <a:pt x="441401" y="544830"/>
                  </a:lnTo>
                  <a:lnTo>
                    <a:pt x="442988" y="546100"/>
                  </a:lnTo>
                  <a:lnTo>
                    <a:pt x="444830" y="546100"/>
                  </a:lnTo>
                  <a:lnTo>
                    <a:pt x="443090" y="549910"/>
                  </a:lnTo>
                  <a:lnTo>
                    <a:pt x="459456" y="549910"/>
                  </a:lnTo>
                  <a:lnTo>
                    <a:pt x="459480" y="544830"/>
                  </a:lnTo>
                  <a:close/>
                </a:path>
                <a:path w="648335" h="647700">
                  <a:moveTo>
                    <a:pt x="431914" y="544830"/>
                  </a:moveTo>
                  <a:lnTo>
                    <a:pt x="218147" y="544830"/>
                  </a:lnTo>
                  <a:lnTo>
                    <a:pt x="226872" y="546100"/>
                  </a:lnTo>
                  <a:lnTo>
                    <a:pt x="423989" y="546100"/>
                  </a:lnTo>
                  <a:lnTo>
                    <a:pt x="431914" y="544830"/>
                  </a:lnTo>
                  <a:close/>
                </a:path>
                <a:path w="648335" h="647700">
                  <a:moveTo>
                    <a:pt x="265214" y="513080"/>
                  </a:moveTo>
                  <a:lnTo>
                    <a:pt x="242252" y="513080"/>
                  </a:lnTo>
                  <a:lnTo>
                    <a:pt x="244005" y="514350"/>
                  </a:lnTo>
                  <a:lnTo>
                    <a:pt x="243903" y="519430"/>
                  </a:lnTo>
                  <a:lnTo>
                    <a:pt x="242265" y="519430"/>
                  </a:lnTo>
                  <a:lnTo>
                    <a:pt x="227279" y="521970"/>
                  </a:lnTo>
                  <a:lnTo>
                    <a:pt x="217678" y="523240"/>
                  </a:lnTo>
                  <a:lnTo>
                    <a:pt x="460553" y="523240"/>
                  </a:lnTo>
                  <a:lnTo>
                    <a:pt x="460632" y="521970"/>
                  </a:lnTo>
                  <a:lnTo>
                    <a:pt x="266255" y="521970"/>
                  </a:lnTo>
                  <a:lnTo>
                    <a:pt x="265214" y="513080"/>
                  </a:lnTo>
                  <a:close/>
                </a:path>
                <a:path w="648335" h="647700">
                  <a:moveTo>
                    <a:pt x="356965" y="509270"/>
                  </a:moveTo>
                  <a:lnTo>
                    <a:pt x="309346" y="509270"/>
                  </a:lnTo>
                  <a:lnTo>
                    <a:pt x="311213" y="510540"/>
                  </a:lnTo>
                  <a:lnTo>
                    <a:pt x="311988" y="515620"/>
                  </a:lnTo>
                  <a:lnTo>
                    <a:pt x="310134" y="516890"/>
                  </a:lnTo>
                  <a:lnTo>
                    <a:pt x="307301" y="516890"/>
                  </a:lnTo>
                  <a:lnTo>
                    <a:pt x="280648" y="519430"/>
                  </a:lnTo>
                  <a:lnTo>
                    <a:pt x="269506" y="520700"/>
                  </a:lnTo>
                  <a:lnTo>
                    <a:pt x="266255" y="521970"/>
                  </a:lnTo>
                  <a:lnTo>
                    <a:pt x="460632" y="521970"/>
                  </a:lnTo>
                  <a:lnTo>
                    <a:pt x="460789" y="519430"/>
                  </a:lnTo>
                  <a:lnTo>
                    <a:pt x="336702" y="519430"/>
                  </a:lnTo>
                  <a:lnTo>
                    <a:pt x="335381" y="518159"/>
                  </a:lnTo>
                  <a:lnTo>
                    <a:pt x="334962" y="515620"/>
                  </a:lnTo>
                  <a:lnTo>
                    <a:pt x="335635" y="514350"/>
                  </a:lnTo>
                  <a:lnTo>
                    <a:pt x="337693" y="511809"/>
                  </a:lnTo>
                  <a:lnTo>
                    <a:pt x="339394" y="511809"/>
                  </a:lnTo>
                  <a:lnTo>
                    <a:pt x="348945" y="510540"/>
                  </a:lnTo>
                  <a:lnTo>
                    <a:pt x="356965" y="509270"/>
                  </a:lnTo>
                  <a:close/>
                </a:path>
                <a:path w="648335" h="647700">
                  <a:moveTo>
                    <a:pt x="372084" y="515620"/>
                  </a:moveTo>
                  <a:lnTo>
                    <a:pt x="340448" y="519430"/>
                  </a:lnTo>
                  <a:lnTo>
                    <a:pt x="460789" y="519430"/>
                  </a:lnTo>
                  <a:lnTo>
                    <a:pt x="460868" y="518159"/>
                  </a:lnTo>
                  <a:lnTo>
                    <a:pt x="402971" y="518159"/>
                  </a:lnTo>
                  <a:lnTo>
                    <a:pt x="402037" y="516890"/>
                  </a:lnTo>
                  <a:lnTo>
                    <a:pt x="375666" y="516890"/>
                  </a:lnTo>
                  <a:lnTo>
                    <a:pt x="372084" y="515620"/>
                  </a:lnTo>
                  <a:close/>
                </a:path>
                <a:path w="648335" h="647700">
                  <a:moveTo>
                    <a:pt x="461420" y="506730"/>
                  </a:moveTo>
                  <a:lnTo>
                    <a:pt x="442722" y="506730"/>
                  </a:lnTo>
                  <a:lnTo>
                    <a:pt x="443318" y="508000"/>
                  </a:lnTo>
                  <a:lnTo>
                    <a:pt x="443992" y="508000"/>
                  </a:lnTo>
                  <a:lnTo>
                    <a:pt x="443992" y="513080"/>
                  </a:lnTo>
                  <a:lnTo>
                    <a:pt x="413950" y="516890"/>
                  </a:lnTo>
                  <a:lnTo>
                    <a:pt x="402971" y="518159"/>
                  </a:lnTo>
                  <a:lnTo>
                    <a:pt x="460868" y="518159"/>
                  </a:lnTo>
                  <a:lnTo>
                    <a:pt x="461420" y="506730"/>
                  </a:lnTo>
                  <a:close/>
                </a:path>
                <a:path w="648335" h="647700">
                  <a:moveTo>
                    <a:pt x="423972" y="508000"/>
                  </a:moveTo>
                  <a:lnTo>
                    <a:pt x="374091" y="508000"/>
                  </a:lnTo>
                  <a:lnTo>
                    <a:pt x="376123" y="509270"/>
                  </a:lnTo>
                  <a:lnTo>
                    <a:pt x="375666" y="516890"/>
                  </a:lnTo>
                  <a:lnTo>
                    <a:pt x="402037" y="516890"/>
                  </a:lnTo>
                  <a:lnTo>
                    <a:pt x="401104" y="515620"/>
                  </a:lnTo>
                  <a:lnTo>
                    <a:pt x="400138" y="514350"/>
                  </a:lnTo>
                  <a:lnTo>
                    <a:pt x="401586" y="511809"/>
                  </a:lnTo>
                  <a:lnTo>
                    <a:pt x="403339" y="510540"/>
                  </a:lnTo>
                  <a:lnTo>
                    <a:pt x="404685" y="509270"/>
                  </a:lnTo>
                  <a:lnTo>
                    <a:pt x="423972" y="508000"/>
                  </a:lnTo>
                  <a:close/>
                </a:path>
                <a:path w="648335" h="647700">
                  <a:moveTo>
                    <a:pt x="463327" y="461009"/>
                  </a:moveTo>
                  <a:lnTo>
                    <a:pt x="435203" y="461009"/>
                  </a:lnTo>
                  <a:lnTo>
                    <a:pt x="438708" y="462280"/>
                  </a:lnTo>
                  <a:lnTo>
                    <a:pt x="442341" y="463550"/>
                  </a:lnTo>
                  <a:lnTo>
                    <a:pt x="442341" y="471170"/>
                  </a:lnTo>
                  <a:lnTo>
                    <a:pt x="204597" y="480059"/>
                  </a:lnTo>
                  <a:lnTo>
                    <a:pt x="461504" y="480059"/>
                  </a:lnTo>
                  <a:lnTo>
                    <a:pt x="461584" y="477520"/>
                  </a:lnTo>
                  <a:lnTo>
                    <a:pt x="462014" y="471170"/>
                  </a:lnTo>
                  <a:lnTo>
                    <a:pt x="462762" y="464820"/>
                  </a:lnTo>
                  <a:lnTo>
                    <a:pt x="463327" y="461009"/>
                  </a:lnTo>
                  <a:close/>
                </a:path>
                <a:path w="648335" h="647700">
                  <a:moveTo>
                    <a:pt x="353234" y="0"/>
                  </a:moveTo>
                  <a:lnTo>
                    <a:pt x="246047" y="2540"/>
                  </a:lnTo>
                  <a:lnTo>
                    <a:pt x="192430" y="5079"/>
                  </a:lnTo>
                  <a:lnTo>
                    <a:pt x="191109" y="12700"/>
                  </a:lnTo>
                  <a:lnTo>
                    <a:pt x="192189" y="20320"/>
                  </a:lnTo>
                  <a:lnTo>
                    <a:pt x="192608" y="27940"/>
                  </a:lnTo>
                  <a:lnTo>
                    <a:pt x="197231" y="104140"/>
                  </a:lnTo>
                  <a:lnTo>
                    <a:pt x="197483" y="118109"/>
                  </a:lnTo>
                  <a:lnTo>
                    <a:pt x="197365" y="123190"/>
                  </a:lnTo>
                  <a:lnTo>
                    <a:pt x="192506" y="161290"/>
                  </a:lnTo>
                  <a:lnTo>
                    <a:pt x="187020" y="176529"/>
                  </a:lnTo>
                  <a:lnTo>
                    <a:pt x="185991" y="180340"/>
                  </a:lnTo>
                  <a:lnTo>
                    <a:pt x="182981" y="182879"/>
                  </a:lnTo>
                  <a:lnTo>
                    <a:pt x="174574" y="185420"/>
                  </a:lnTo>
                  <a:lnTo>
                    <a:pt x="162509" y="187959"/>
                  </a:lnTo>
                  <a:lnTo>
                    <a:pt x="153027" y="187959"/>
                  </a:lnTo>
                  <a:lnTo>
                    <a:pt x="134025" y="190500"/>
                  </a:lnTo>
                  <a:lnTo>
                    <a:pt x="124536" y="190500"/>
                  </a:lnTo>
                  <a:lnTo>
                    <a:pt x="102822" y="193040"/>
                  </a:lnTo>
                  <a:lnTo>
                    <a:pt x="81084" y="194309"/>
                  </a:lnTo>
                  <a:lnTo>
                    <a:pt x="59329" y="194309"/>
                  </a:lnTo>
                  <a:lnTo>
                    <a:pt x="37566" y="195579"/>
                  </a:lnTo>
                  <a:lnTo>
                    <a:pt x="30292" y="195579"/>
                  </a:lnTo>
                  <a:lnTo>
                    <a:pt x="22961" y="196850"/>
                  </a:lnTo>
                  <a:lnTo>
                    <a:pt x="15506" y="196850"/>
                  </a:lnTo>
                  <a:lnTo>
                    <a:pt x="7861" y="198120"/>
                  </a:lnTo>
                  <a:lnTo>
                    <a:pt x="4086" y="260350"/>
                  </a:lnTo>
                  <a:lnTo>
                    <a:pt x="1334" y="414020"/>
                  </a:lnTo>
                  <a:lnTo>
                    <a:pt x="1054" y="436880"/>
                  </a:lnTo>
                  <a:lnTo>
                    <a:pt x="419" y="444500"/>
                  </a:lnTo>
                  <a:lnTo>
                    <a:pt x="0" y="450850"/>
                  </a:lnTo>
                  <a:lnTo>
                    <a:pt x="1841" y="452120"/>
                  </a:lnTo>
                  <a:lnTo>
                    <a:pt x="66390" y="452120"/>
                  </a:lnTo>
                  <a:lnTo>
                    <a:pt x="97188" y="450850"/>
                  </a:lnTo>
                  <a:lnTo>
                    <a:pt x="646734" y="450850"/>
                  </a:lnTo>
                  <a:lnTo>
                    <a:pt x="646887" y="447040"/>
                  </a:lnTo>
                  <a:lnTo>
                    <a:pt x="647128" y="443230"/>
                  </a:lnTo>
                  <a:lnTo>
                    <a:pt x="194805" y="443230"/>
                  </a:lnTo>
                  <a:lnTo>
                    <a:pt x="192100" y="439420"/>
                  </a:lnTo>
                  <a:lnTo>
                    <a:pt x="292041" y="436880"/>
                  </a:lnTo>
                  <a:lnTo>
                    <a:pt x="647119" y="436880"/>
                  </a:lnTo>
                  <a:lnTo>
                    <a:pt x="647086" y="414020"/>
                  </a:lnTo>
                  <a:lnTo>
                    <a:pt x="38760" y="414020"/>
                  </a:lnTo>
                  <a:lnTo>
                    <a:pt x="35344" y="412750"/>
                  </a:lnTo>
                  <a:lnTo>
                    <a:pt x="32308" y="407670"/>
                  </a:lnTo>
                  <a:lnTo>
                    <a:pt x="34290" y="407670"/>
                  </a:lnTo>
                  <a:lnTo>
                    <a:pt x="35966" y="406400"/>
                  </a:lnTo>
                  <a:lnTo>
                    <a:pt x="112572" y="406400"/>
                  </a:lnTo>
                  <a:lnTo>
                    <a:pt x="114198" y="405130"/>
                  </a:lnTo>
                  <a:lnTo>
                    <a:pt x="115417" y="405130"/>
                  </a:lnTo>
                  <a:lnTo>
                    <a:pt x="130120" y="402590"/>
                  </a:lnTo>
                  <a:lnTo>
                    <a:pt x="157867" y="400050"/>
                  </a:lnTo>
                  <a:lnTo>
                    <a:pt x="245085" y="400050"/>
                  </a:lnTo>
                  <a:lnTo>
                    <a:pt x="256184" y="398780"/>
                  </a:lnTo>
                  <a:lnTo>
                    <a:pt x="298069" y="398780"/>
                  </a:lnTo>
                  <a:lnTo>
                    <a:pt x="299986" y="397510"/>
                  </a:lnTo>
                  <a:lnTo>
                    <a:pt x="303110" y="396240"/>
                  </a:lnTo>
                  <a:lnTo>
                    <a:pt x="343414" y="396240"/>
                  </a:lnTo>
                  <a:lnTo>
                    <a:pt x="362292" y="394970"/>
                  </a:lnTo>
                  <a:lnTo>
                    <a:pt x="401921" y="394970"/>
                  </a:lnTo>
                  <a:lnTo>
                    <a:pt x="401891" y="392430"/>
                  </a:lnTo>
                  <a:lnTo>
                    <a:pt x="417436" y="392430"/>
                  </a:lnTo>
                  <a:lnTo>
                    <a:pt x="429450" y="391160"/>
                  </a:lnTo>
                  <a:lnTo>
                    <a:pt x="15265" y="391160"/>
                  </a:lnTo>
                  <a:lnTo>
                    <a:pt x="13233" y="389890"/>
                  </a:lnTo>
                  <a:lnTo>
                    <a:pt x="11264" y="389890"/>
                  </a:lnTo>
                  <a:lnTo>
                    <a:pt x="11353" y="387350"/>
                  </a:lnTo>
                  <a:lnTo>
                    <a:pt x="26098" y="384810"/>
                  </a:lnTo>
                  <a:lnTo>
                    <a:pt x="33515" y="384810"/>
                  </a:lnTo>
                  <a:lnTo>
                    <a:pt x="43844" y="383540"/>
                  </a:lnTo>
                  <a:lnTo>
                    <a:pt x="54179" y="383540"/>
                  </a:lnTo>
                  <a:lnTo>
                    <a:pt x="148107" y="377190"/>
                  </a:lnTo>
                  <a:lnTo>
                    <a:pt x="159829" y="375920"/>
                  </a:lnTo>
                  <a:lnTo>
                    <a:pt x="171557" y="375920"/>
                  </a:lnTo>
                  <a:lnTo>
                    <a:pt x="183286" y="374650"/>
                  </a:lnTo>
                  <a:lnTo>
                    <a:pt x="195008" y="374650"/>
                  </a:lnTo>
                  <a:lnTo>
                    <a:pt x="212509" y="373380"/>
                  </a:lnTo>
                  <a:lnTo>
                    <a:pt x="230003" y="373380"/>
                  </a:lnTo>
                  <a:lnTo>
                    <a:pt x="264998" y="370840"/>
                  </a:lnTo>
                  <a:lnTo>
                    <a:pt x="285069" y="370840"/>
                  </a:lnTo>
                  <a:lnTo>
                    <a:pt x="325216" y="369570"/>
                  </a:lnTo>
                  <a:lnTo>
                    <a:pt x="345287" y="368300"/>
                  </a:lnTo>
                  <a:lnTo>
                    <a:pt x="379127" y="368300"/>
                  </a:lnTo>
                  <a:lnTo>
                    <a:pt x="519066" y="361950"/>
                  </a:lnTo>
                  <a:lnTo>
                    <a:pt x="538279" y="361950"/>
                  </a:lnTo>
                  <a:lnTo>
                    <a:pt x="557491" y="360680"/>
                  </a:lnTo>
                  <a:lnTo>
                    <a:pt x="590829" y="360680"/>
                  </a:lnTo>
                  <a:lnTo>
                    <a:pt x="626211" y="359410"/>
                  </a:lnTo>
                  <a:lnTo>
                    <a:pt x="8331" y="359410"/>
                  </a:lnTo>
                  <a:lnTo>
                    <a:pt x="9220" y="347980"/>
                  </a:lnTo>
                  <a:lnTo>
                    <a:pt x="60733" y="342900"/>
                  </a:lnTo>
                  <a:lnTo>
                    <a:pt x="215225" y="331470"/>
                  </a:lnTo>
                  <a:lnTo>
                    <a:pt x="318231" y="326390"/>
                  </a:lnTo>
                  <a:lnTo>
                    <a:pt x="369753" y="325120"/>
                  </a:lnTo>
                  <a:lnTo>
                    <a:pt x="647303" y="325120"/>
                  </a:lnTo>
                  <a:lnTo>
                    <a:pt x="647690" y="309880"/>
                  </a:lnTo>
                  <a:lnTo>
                    <a:pt x="9779" y="309880"/>
                  </a:lnTo>
                  <a:lnTo>
                    <a:pt x="9448" y="307340"/>
                  </a:lnTo>
                  <a:lnTo>
                    <a:pt x="11264" y="307340"/>
                  </a:lnTo>
                  <a:lnTo>
                    <a:pt x="13055" y="306070"/>
                  </a:lnTo>
                  <a:lnTo>
                    <a:pt x="93662" y="300990"/>
                  </a:lnTo>
                  <a:lnTo>
                    <a:pt x="104193" y="300990"/>
                  </a:lnTo>
                  <a:lnTo>
                    <a:pt x="125275" y="299720"/>
                  </a:lnTo>
                  <a:lnTo>
                    <a:pt x="135813" y="299720"/>
                  </a:lnTo>
                  <a:lnTo>
                    <a:pt x="255262" y="293370"/>
                  </a:lnTo>
                  <a:lnTo>
                    <a:pt x="297096" y="293370"/>
                  </a:lnTo>
                  <a:lnTo>
                    <a:pt x="318020" y="292100"/>
                  </a:lnTo>
                  <a:lnTo>
                    <a:pt x="354589" y="292100"/>
                  </a:lnTo>
                  <a:lnTo>
                    <a:pt x="391161" y="290830"/>
                  </a:lnTo>
                  <a:lnTo>
                    <a:pt x="537451" y="288290"/>
                  </a:lnTo>
                  <a:lnTo>
                    <a:pt x="41338" y="288290"/>
                  </a:lnTo>
                  <a:lnTo>
                    <a:pt x="12420" y="284480"/>
                  </a:lnTo>
                  <a:lnTo>
                    <a:pt x="10756" y="281940"/>
                  </a:lnTo>
                  <a:lnTo>
                    <a:pt x="12306" y="279400"/>
                  </a:lnTo>
                  <a:lnTo>
                    <a:pt x="14389" y="278130"/>
                  </a:lnTo>
                  <a:lnTo>
                    <a:pt x="16624" y="276860"/>
                  </a:lnTo>
                  <a:lnTo>
                    <a:pt x="95796" y="276860"/>
                  </a:lnTo>
                  <a:lnTo>
                    <a:pt x="95656" y="274320"/>
                  </a:lnTo>
                  <a:lnTo>
                    <a:pt x="97116" y="273050"/>
                  </a:lnTo>
                  <a:lnTo>
                    <a:pt x="125361" y="273050"/>
                  </a:lnTo>
                  <a:lnTo>
                    <a:pt x="125361" y="271780"/>
                  </a:lnTo>
                  <a:lnTo>
                    <a:pt x="174777" y="271780"/>
                  </a:lnTo>
                  <a:lnTo>
                    <a:pt x="174777" y="270510"/>
                  </a:lnTo>
                  <a:lnTo>
                    <a:pt x="176974" y="270510"/>
                  </a:lnTo>
                  <a:lnTo>
                    <a:pt x="206514" y="267970"/>
                  </a:lnTo>
                  <a:lnTo>
                    <a:pt x="473824" y="267970"/>
                  </a:lnTo>
                  <a:lnTo>
                    <a:pt x="473824" y="266700"/>
                  </a:lnTo>
                  <a:lnTo>
                    <a:pt x="540653" y="266700"/>
                  </a:lnTo>
                  <a:lnTo>
                    <a:pt x="548927" y="265430"/>
                  </a:lnTo>
                  <a:lnTo>
                    <a:pt x="566801" y="264160"/>
                  </a:lnTo>
                  <a:lnTo>
                    <a:pt x="647714" y="264160"/>
                  </a:lnTo>
                  <a:lnTo>
                    <a:pt x="647629" y="259079"/>
                  </a:lnTo>
                  <a:lnTo>
                    <a:pt x="13208" y="259079"/>
                  </a:lnTo>
                  <a:lnTo>
                    <a:pt x="14795" y="247650"/>
                  </a:lnTo>
                  <a:lnTo>
                    <a:pt x="43240" y="246379"/>
                  </a:lnTo>
                  <a:lnTo>
                    <a:pt x="52565" y="246379"/>
                  </a:lnTo>
                  <a:lnTo>
                    <a:pt x="102553" y="243840"/>
                  </a:lnTo>
                  <a:lnTo>
                    <a:pt x="119214" y="243840"/>
                  </a:lnTo>
                  <a:lnTo>
                    <a:pt x="136891" y="242570"/>
                  </a:lnTo>
                  <a:lnTo>
                    <a:pt x="154563" y="242570"/>
                  </a:lnTo>
                  <a:lnTo>
                    <a:pt x="189903" y="240029"/>
                  </a:lnTo>
                  <a:lnTo>
                    <a:pt x="206381" y="240029"/>
                  </a:lnTo>
                  <a:lnTo>
                    <a:pt x="239337" y="237490"/>
                  </a:lnTo>
                  <a:lnTo>
                    <a:pt x="275190" y="236220"/>
                  </a:lnTo>
                  <a:lnTo>
                    <a:pt x="313943" y="233679"/>
                  </a:lnTo>
                  <a:lnTo>
                    <a:pt x="374829" y="233679"/>
                  </a:lnTo>
                  <a:lnTo>
                    <a:pt x="395587" y="232409"/>
                  </a:lnTo>
                  <a:lnTo>
                    <a:pt x="647108" y="232409"/>
                  </a:lnTo>
                  <a:lnTo>
                    <a:pt x="646855" y="218440"/>
                  </a:lnTo>
                  <a:lnTo>
                    <a:pt x="18465" y="218440"/>
                  </a:lnTo>
                  <a:lnTo>
                    <a:pt x="17030" y="217170"/>
                  </a:lnTo>
                  <a:lnTo>
                    <a:pt x="15608" y="217170"/>
                  </a:lnTo>
                  <a:lnTo>
                    <a:pt x="15608" y="215900"/>
                  </a:lnTo>
                  <a:lnTo>
                    <a:pt x="17284" y="214629"/>
                  </a:lnTo>
                  <a:lnTo>
                    <a:pt x="18948" y="214629"/>
                  </a:lnTo>
                  <a:lnTo>
                    <a:pt x="193370" y="199390"/>
                  </a:lnTo>
                  <a:lnTo>
                    <a:pt x="219310" y="196850"/>
                  </a:lnTo>
                  <a:lnTo>
                    <a:pt x="297230" y="193040"/>
                  </a:lnTo>
                  <a:lnTo>
                    <a:pt x="334984" y="191770"/>
                  </a:lnTo>
                  <a:lnTo>
                    <a:pt x="645439" y="191770"/>
                  </a:lnTo>
                  <a:lnTo>
                    <a:pt x="643978" y="190500"/>
                  </a:lnTo>
                  <a:lnTo>
                    <a:pt x="520788" y="187959"/>
                  </a:lnTo>
                  <a:lnTo>
                    <a:pt x="502764" y="186690"/>
                  </a:lnTo>
                  <a:lnTo>
                    <a:pt x="479412" y="186690"/>
                  </a:lnTo>
                  <a:lnTo>
                    <a:pt x="474065" y="184150"/>
                  </a:lnTo>
                  <a:lnTo>
                    <a:pt x="464642" y="181609"/>
                  </a:lnTo>
                  <a:lnTo>
                    <a:pt x="462826" y="179070"/>
                  </a:lnTo>
                  <a:lnTo>
                    <a:pt x="463511" y="175259"/>
                  </a:lnTo>
                  <a:lnTo>
                    <a:pt x="198869" y="175259"/>
                  </a:lnTo>
                  <a:lnTo>
                    <a:pt x="200723" y="163829"/>
                  </a:lnTo>
                  <a:lnTo>
                    <a:pt x="348660" y="156209"/>
                  </a:lnTo>
                  <a:lnTo>
                    <a:pt x="447027" y="153670"/>
                  </a:lnTo>
                  <a:lnTo>
                    <a:pt x="465078" y="153670"/>
                  </a:lnTo>
                  <a:lnTo>
                    <a:pt x="465051" y="151129"/>
                  </a:lnTo>
                  <a:lnTo>
                    <a:pt x="464115" y="139700"/>
                  </a:lnTo>
                  <a:lnTo>
                    <a:pt x="463307" y="129540"/>
                  </a:lnTo>
                  <a:lnTo>
                    <a:pt x="207949" y="129540"/>
                  </a:lnTo>
                  <a:lnTo>
                    <a:pt x="208534" y="125729"/>
                  </a:lnTo>
                  <a:lnTo>
                    <a:pt x="222093" y="125729"/>
                  </a:lnTo>
                  <a:lnTo>
                    <a:pt x="230916" y="124459"/>
                  </a:lnTo>
                  <a:lnTo>
                    <a:pt x="239736" y="124459"/>
                  </a:lnTo>
                  <a:lnTo>
                    <a:pt x="248551" y="123190"/>
                  </a:lnTo>
                  <a:lnTo>
                    <a:pt x="374624" y="113029"/>
                  </a:lnTo>
                  <a:lnTo>
                    <a:pt x="392964" y="113029"/>
                  </a:lnTo>
                  <a:lnTo>
                    <a:pt x="411310" y="111759"/>
                  </a:lnTo>
                  <a:lnTo>
                    <a:pt x="449376" y="110490"/>
                  </a:lnTo>
                  <a:lnTo>
                    <a:pt x="214668" y="110490"/>
                  </a:lnTo>
                  <a:lnTo>
                    <a:pt x="212979" y="109220"/>
                  </a:lnTo>
                  <a:lnTo>
                    <a:pt x="212267" y="106679"/>
                  </a:lnTo>
                  <a:lnTo>
                    <a:pt x="213804" y="104140"/>
                  </a:lnTo>
                  <a:lnTo>
                    <a:pt x="215671" y="102870"/>
                  </a:lnTo>
                  <a:lnTo>
                    <a:pt x="217030" y="102870"/>
                  </a:lnTo>
                  <a:lnTo>
                    <a:pt x="255244" y="99059"/>
                  </a:lnTo>
                  <a:lnTo>
                    <a:pt x="286905" y="99059"/>
                  </a:lnTo>
                  <a:lnTo>
                    <a:pt x="288099" y="97790"/>
                  </a:lnTo>
                  <a:lnTo>
                    <a:pt x="290436" y="96520"/>
                  </a:lnTo>
                  <a:lnTo>
                    <a:pt x="292150" y="96520"/>
                  </a:lnTo>
                  <a:lnTo>
                    <a:pt x="301802" y="95250"/>
                  </a:lnTo>
                  <a:lnTo>
                    <a:pt x="317207" y="93979"/>
                  </a:lnTo>
                  <a:lnTo>
                    <a:pt x="368109" y="93979"/>
                  </a:lnTo>
                  <a:lnTo>
                    <a:pt x="378053" y="92709"/>
                  </a:lnTo>
                  <a:lnTo>
                    <a:pt x="402323" y="92709"/>
                  </a:lnTo>
                  <a:lnTo>
                    <a:pt x="402272" y="91440"/>
                  </a:lnTo>
                  <a:lnTo>
                    <a:pt x="403301" y="90170"/>
                  </a:lnTo>
                  <a:lnTo>
                    <a:pt x="405599" y="88900"/>
                  </a:lnTo>
                  <a:lnTo>
                    <a:pt x="461795" y="88900"/>
                  </a:lnTo>
                  <a:lnTo>
                    <a:pt x="461756" y="86359"/>
                  </a:lnTo>
                  <a:lnTo>
                    <a:pt x="210845" y="86359"/>
                  </a:lnTo>
                  <a:lnTo>
                    <a:pt x="211289" y="76200"/>
                  </a:lnTo>
                  <a:lnTo>
                    <a:pt x="450088" y="64770"/>
                  </a:lnTo>
                  <a:lnTo>
                    <a:pt x="461681" y="64770"/>
                  </a:lnTo>
                  <a:lnTo>
                    <a:pt x="461681" y="52070"/>
                  </a:lnTo>
                  <a:lnTo>
                    <a:pt x="211239" y="52070"/>
                  </a:lnTo>
                  <a:lnTo>
                    <a:pt x="212534" y="46990"/>
                  </a:lnTo>
                  <a:lnTo>
                    <a:pt x="277752" y="46990"/>
                  </a:lnTo>
                  <a:lnTo>
                    <a:pt x="347103" y="43179"/>
                  </a:lnTo>
                  <a:lnTo>
                    <a:pt x="358996" y="43179"/>
                  </a:lnTo>
                  <a:lnTo>
                    <a:pt x="382767" y="41909"/>
                  </a:lnTo>
                  <a:lnTo>
                    <a:pt x="394652" y="40640"/>
                  </a:lnTo>
                  <a:lnTo>
                    <a:pt x="406379" y="40640"/>
                  </a:lnTo>
                  <a:lnTo>
                    <a:pt x="418110" y="39370"/>
                  </a:lnTo>
                  <a:lnTo>
                    <a:pt x="443611" y="39370"/>
                  </a:lnTo>
                  <a:lnTo>
                    <a:pt x="445973" y="38100"/>
                  </a:lnTo>
                  <a:lnTo>
                    <a:pt x="461682" y="38100"/>
                  </a:lnTo>
                  <a:lnTo>
                    <a:pt x="461596" y="30479"/>
                  </a:lnTo>
                  <a:lnTo>
                    <a:pt x="211531" y="30479"/>
                  </a:lnTo>
                  <a:lnTo>
                    <a:pt x="211531" y="20320"/>
                  </a:lnTo>
                  <a:lnTo>
                    <a:pt x="449605" y="10159"/>
                  </a:lnTo>
                  <a:lnTo>
                    <a:pt x="460878" y="10159"/>
                  </a:lnTo>
                  <a:lnTo>
                    <a:pt x="460527" y="1270"/>
                  </a:lnTo>
                  <a:lnTo>
                    <a:pt x="406855" y="1270"/>
                  </a:lnTo>
                  <a:lnTo>
                    <a:pt x="353234" y="0"/>
                  </a:lnTo>
                  <a:close/>
                </a:path>
                <a:path w="648335" h="647700">
                  <a:moveTo>
                    <a:pt x="577843" y="450850"/>
                  </a:moveTo>
                  <a:lnTo>
                    <a:pt x="127990" y="450850"/>
                  </a:lnTo>
                  <a:lnTo>
                    <a:pt x="139382" y="452120"/>
                  </a:lnTo>
                  <a:lnTo>
                    <a:pt x="547387" y="452120"/>
                  </a:lnTo>
                  <a:lnTo>
                    <a:pt x="577843" y="450850"/>
                  </a:lnTo>
                  <a:close/>
                </a:path>
                <a:path w="648335" h="647700">
                  <a:moveTo>
                    <a:pt x="647119" y="436880"/>
                  </a:moveTo>
                  <a:lnTo>
                    <a:pt x="440855" y="436880"/>
                  </a:lnTo>
                  <a:lnTo>
                    <a:pt x="437210" y="439420"/>
                  </a:lnTo>
                  <a:lnTo>
                    <a:pt x="433184" y="440690"/>
                  </a:lnTo>
                  <a:lnTo>
                    <a:pt x="248838" y="440690"/>
                  </a:lnTo>
                  <a:lnTo>
                    <a:pt x="232340" y="441959"/>
                  </a:lnTo>
                  <a:lnTo>
                    <a:pt x="215842" y="441959"/>
                  </a:lnTo>
                  <a:lnTo>
                    <a:pt x="197294" y="443230"/>
                  </a:lnTo>
                  <a:lnTo>
                    <a:pt x="647128" y="443230"/>
                  </a:lnTo>
                  <a:lnTo>
                    <a:pt x="647119" y="436880"/>
                  </a:lnTo>
                  <a:close/>
                </a:path>
                <a:path w="648335" h="647700">
                  <a:moveTo>
                    <a:pt x="112572" y="406400"/>
                  </a:moveTo>
                  <a:lnTo>
                    <a:pt x="78219" y="406400"/>
                  </a:lnTo>
                  <a:lnTo>
                    <a:pt x="81762" y="407670"/>
                  </a:lnTo>
                  <a:lnTo>
                    <a:pt x="83146" y="410209"/>
                  </a:lnTo>
                  <a:lnTo>
                    <a:pt x="82689" y="411480"/>
                  </a:lnTo>
                  <a:lnTo>
                    <a:pt x="81407" y="412750"/>
                  </a:lnTo>
                  <a:lnTo>
                    <a:pt x="79692" y="414020"/>
                  </a:lnTo>
                  <a:lnTo>
                    <a:pt x="647086" y="414020"/>
                  </a:lnTo>
                  <a:lnTo>
                    <a:pt x="647084" y="412750"/>
                  </a:lnTo>
                  <a:lnTo>
                    <a:pt x="206933" y="412750"/>
                  </a:lnTo>
                  <a:lnTo>
                    <a:pt x="206547" y="411480"/>
                  </a:lnTo>
                  <a:lnTo>
                    <a:pt x="113245" y="411480"/>
                  </a:lnTo>
                  <a:lnTo>
                    <a:pt x="111023" y="410209"/>
                  </a:lnTo>
                  <a:lnTo>
                    <a:pt x="111353" y="407670"/>
                  </a:lnTo>
                  <a:lnTo>
                    <a:pt x="112572" y="406400"/>
                  </a:lnTo>
                  <a:close/>
                </a:path>
                <a:path w="648335" h="647700">
                  <a:moveTo>
                    <a:pt x="298069" y="398780"/>
                  </a:moveTo>
                  <a:lnTo>
                    <a:pt x="266077" y="398780"/>
                  </a:lnTo>
                  <a:lnTo>
                    <a:pt x="268249" y="400050"/>
                  </a:lnTo>
                  <a:lnTo>
                    <a:pt x="267881" y="406400"/>
                  </a:lnTo>
                  <a:lnTo>
                    <a:pt x="250202" y="406400"/>
                  </a:lnTo>
                  <a:lnTo>
                    <a:pt x="222008" y="410209"/>
                  </a:lnTo>
                  <a:lnTo>
                    <a:pt x="210058" y="411480"/>
                  </a:lnTo>
                  <a:lnTo>
                    <a:pt x="206933" y="412750"/>
                  </a:lnTo>
                  <a:lnTo>
                    <a:pt x="647084" y="412750"/>
                  </a:lnTo>
                  <a:lnTo>
                    <a:pt x="647074" y="405130"/>
                  </a:lnTo>
                  <a:lnTo>
                    <a:pt x="319459" y="405130"/>
                  </a:lnTo>
                  <a:lnTo>
                    <a:pt x="304660" y="403860"/>
                  </a:lnTo>
                  <a:lnTo>
                    <a:pt x="299059" y="403860"/>
                  </a:lnTo>
                  <a:lnTo>
                    <a:pt x="297091" y="402590"/>
                  </a:lnTo>
                  <a:lnTo>
                    <a:pt x="298069" y="398780"/>
                  </a:lnTo>
                  <a:close/>
                </a:path>
                <a:path w="648335" h="647700">
                  <a:moveTo>
                    <a:pt x="245085" y="400050"/>
                  </a:moveTo>
                  <a:lnTo>
                    <a:pt x="177228" y="400050"/>
                  </a:lnTo>
                  <a:lnTo>
                    <a:pt x="179705" y="401320"/>
                  </a:lnTo>
                  <a:lnTo>
                    <a:pt x="178384" y="408940"/>
                  </a:lnTo>
                  <a:lnTo>
                    <a:pt x="135758" y="408940"/>
                  </a:lnTo>
                  <a:lnTo>
                    <a:pt x="129341" y="410209"/>
                  </a:lnTo>
                  <a:lnTo>
                    <a:pt x="116522" y="411480"/>
                  </a:lnTo>
                  <a:lnTo>
                    <a:pt x="206547" y="411480"/>
                  </a:lnTo>
                  <a:lnTo>
                    <a:pt x="205003" y="406400"/>
                  </a:lnTo>
                  <a:lnTo>
                    <a:pt x="206629" y="405130"/>
                  </a:lnTo>
                  <a:lnTo>
                    <a:pt x="222889" y="402590"/>
                  </a:lnTo>
                  <a:lnTo>
                    <a:pt x="245085" y="400050"/>
                  </a:lnTo>
                  <a:close/>
                </a:path>
                <a:path w="648335" h="647700">
                  <a:moveTo>
                    <a:pt x="174929" y="407670"/>
                  </a:moveTo>
                  <a:lnTo>
                    <a:pt x="149646" y="407670"/>
                  </a:lnTo>
                  <a:lnTo>
                    <a:pt x="142189" y="408940"/>
                  </a:lnTo>
                  <a:lnTo>
                    <a:pt x="178384" y="408940"/>
                  </a:lnTo>
                  <a:lnTo>
                    <a:pt x="174929" y="407670"/>
                  </a:lnTo>
                  <a:close/>
                </a:path>
                <a:path w="648335" h="647700">
                  <a:moveTo>
                    <a:pt x="647050" y="387350"/>
                  </a:moveTo>
                  <a:lnTo>
                    <a:pt x="632028" y="387350"/>
                  </a:lnTo>
                  <a:lnTo>
                    <a:pt x="632510" y="393700"/>
                  </a:lnTo>
                  <a:lnTo>
                    <a:pt x="631672" y="394970"/>
                  </a:lnTo>
                  <a:lnTo>
                    <a:pt x="631278" y="394970"/>
                  </a:lnTo>
                  <a:lnTo>
                    <a:pt x="600868" y="396240"/>
                  </a:lnTo>
                  <a:lnTo>
                    <a:pt x="590194" y="397510"/>
                  </a:lnTo>
                  <a:lnTo>
                    <a:pt x="525521" y="397510"/>
                  </a:lnTo>
                  <a:lnTo>
                    <a:pt x="499554" y="400050"/>
                  </a:lnTo>
                  <a:lnTo>
                    <a:pt x="498246" y="400050"/>
                  </a:lnTo>
                  <a:lnTo>
                    <a:pt x="496735" y="401320"/>
                  </a:lnTo>
                  <a:lnTo>
                    <a:pt x="364794" y="401320"/>
                  </a:lnTo>
                  <a:lnTo>
                    <a:pt x="319459" y="405130"/>
                  </a:lnTo>
                  <a:lnTo>
                    <a:pt x="647074" y="405130"/>
                  </a:lnTo>
                  <a:lnTo>
                    <a:pt x="647050" y="387350"/>
                  </a:lnTo>
                  <a:close/>
                </a:path>
                <a:path w="648335" h="647700">
                  <a:moveTo>
                    <a:pt x="401921" y="394970"/>
                  </a:moveTo>
                  <a:lnTo>
                    <a:pt x="366941" y="394970"/>
                  </a:lnTo>
                  <a:lnTo>
                    <a:pt x="368261" y="396240"/>
                  </a:lnTo>
                  <a:lnTo>
                    <a:pt x="368592" y="398780"/>
                  </a:lnTo>
                  <a:lnTo>
                    <a:pt x="367741" y="400050"/>
                  </a:lnTo>
                  <a:lnTo>
                    <a:pt x="366179" y="401320"/>
                  </a:lnTo>
                  <a:lnTo>
                    <a:pt x="414947" y="401320"/>
                  </a:lnTo>
                  <a:lnTo>
                    <a:pt x="414870" y="400050"/>
                  </a:lnTo>
                  <a:lnTo>
                    <a:pt x="401980" y="400050"/>
                  </a:lnTo>
                  <a:lnTo>
                    <a:pt x="401921" y="394970"/>
                  </a:lnTo>
                  <a:close/>
                </a:path>
                <a:path w="648335" h="647700">
                  <a:moveTo>
                    <a:pt x="601233" y="388620"/>
                  </a:moveTo>
                  <a:lnTo>
                    <a:pt x="468795" y="388620"/>
                  </a:lnTo>
                  <a:lnTo>
                    <a:pt x="468820" y="394970"/>
                  </a:lnTo>
                  <a:lnTo>
                    <a:pt x="460222" y="394970"/>
                  </a:lnTo>
                  <a:lnTo>
                    <a:pt x="436468" y="398780"/>
                  </a:lnTo>
                  <a:lnTo>
                    <a:pt x="414947" y="401320"/>
                  </a:lnTo>
                  <a:lnTo>
                    <a:pt x="496735" y="401320"/>
                  </a:lnTo>
                  <a:lnTo>
                    <a:pt x="494487" y="400050"/>
                  </a:lnTo>
                  <a:lnTo>
                    <a:pt x="493179" y="398780"/>
                  </a:lnTo>
                  <a:lnTo>
                    <a:pt x="492887" y="396240"/>
                  </a:lnTo>
                  <a:lnTo>
                    <a:pt x="493712" y="394970"/>
                  </a:lnTo>
                  <a:lnTo>
                    <a:pt x="495592" y="393700"/>
                  </a:lnTo>
                  <a:lnTo>
                    <a:pt x="498449" y="393700"/>
                  </a:lnTo>
                  <a:lnTo>
                    <a:pt x="534784" y="389890"/>
                  </a:lnTo>
                  <a:lnTo>
                    <a:pt x="591083" y="389890"/>
                  </a:lnTo>
                  <a:lnTo>
                    <a:pt x="601233" y="388620"/>
                  </a:lnTo>
                  <a:close/>
                </a:path>
                <a:path w="648335" h="647700">
                  <a:moveTo>
                    <a:pt x="343414" y="396240"/>
                  </a:moveTo>
                  <a:lnTo>
                    <a:pt x="324535" y="396240"/>
                  </a:lnTo>
                  <a:lnTo>
                    <a:pt x="324535" y="397510"/>
                  </a:lnTo>
                  <a:lnTo>
                    <a:pt x="343414" y="396240"/>
                  </a:lnTo>
                  <a:close/>
                </a:path>
                <a:path w="648335" h="647700">
                  <a:moveTo>
                    <a:pt x="588670" y="389890"/>
                  </a:moveTo>
                  <a:lnTo>
                    <a:pt x="558622" y="389890"/>
                  </a:lnTo>
                  <a:lnTo>
                    <a:pt x="560501" y="391160"/>
                  </a:lnTo>
                  <a:lnTo>
                    <a:pt x="559892" y="394970"/>
                  </a:lnTo>
                  <a:lnTo>
                    <a:pt x="558330" y="396240"/>
                  </a:lnTo>
                  <a:lnTo>
                    <a:pt x="555409" y="397510"/>
                  </a:lnTo>
                  <a:lnTo>
                    <a:pt x="589318" y="397510"/>
                  </a:lnTo>
                  <a:lnTo>
                    <a:pt x="587870" y="396240"/>
                  </a:lnTo>
                  <a:lnTo>
                    <a:pt x="586524" y="394970"/>
                  </a:lnTo>
                  <a:lnTo>
                    <a:pt x="586181" y="392430"/>
                  </a:lnTo>
                  <a:lnTo>
                    <a:pt x="587082" y="391160"/>
                  </a:lnTo>
                  <a:lnTo>
                    <a:pt x="588670" y="389890"/>
                  </a:lnTo>
                  <a:close/>
                </a:path>
                <a:path w="648335" h="647700">
                  <a:moveTo>
                    <a:pt x="417436" y="392430"/>
                  </a:moveTo>
                  <a:lnTo>
                    <a:pt x="401891" y="392430"/>
                  </a:lnTo>
                  <a:lnTo>
                    <a:pt x="405422" y="393700"/>
                  </a:lnTo>
                  <a:lnTo>
                    <a:pt x="417436" y="392430"/>
                  </a:lnTo>
                  <a:close/>
                </a:path>
                <a:path w="648335" h="647700">
                  <a:moveTo>
                    <a:pt x="647050" y="358140"/>
                  </a:moveTo>
                  <a:lnTo>
                    <a:pt x="628815" y="358140"/>
                  </a:lnTo>
                  <a:lnTo>
                    <a:pt x="630097" y="361950"/>
                  </a:lnTo>
                  <a:lnTo>
                    <a:pt x="628345" y="364490"/>
                  </a:lnTo>
                  <a:lnTo>
                    <a:pt x="572985" y="364490"/>
                  </a:lnTo>
                  <a:lnTo>
                    <a:pt x="484214" y="368300"/>
                  </a:lnTo>
                  <a:lnTo>
                    <a:pt x="454621" y="368300"/>
                  </a:lnTo>
                  <a:lnTo>
                    <a:pt x="409557" y="369570"/>
                  </a:lnTo>
                  <a:lnTo>
                    <a:pt x="319422" y="373380"/>
                  </a:lnTo>
                  <a:lnTo>
                    <a:pt x="274358" y="374650"/>
                  </a:lnTo>
                  <a:lnTo>
                    <a:pt x="250397" y="375920"/>
                  </a:lnTo>
                  <a:lnTo>
                    <a:pt x="226442" y="375920"/>
                  </a:lnTo>
                  <a:lnTo>
                    <a:pt x="178536" y="378460"/>
                  </a:lnTo>
                  <a:lnTo>
                    <a:pt x="101130" y="383540"/>
                  </a:lnTo>
                  <a:lnTo>
                    <a:pt x="82796" y="383540"/>
                  </a:lnTo>
                  <a:lnTo>
                    <a:pt x="73635" y="384810"/>
                  </a:lnTo>
                  <a:lnTo>
                    <a:pt x="64490" y="384810"/>
                  </a:lnTo>
                  <a:lnTo>
                    <a:pt x="17183" y="389890"/>
                  </a:lnTo>
                  <a:lnTo>
                    <a:pt x="15265" y="391160"/>
                  </a:lnTo>
                  <a:lnTo>
                    <a:pt x="429450" y="391160"/>
                  </a:lnTo>
                  <a:lnTo>
                    <a:pt x="453478" y="388620"/>
                  </a:lnTo>
                  <a:lnTo>
                    <a:pt x="601233" y="388620"/>
                  </a:lnTo>
                  <a:lnTo>
                    <a:pt x="611384" y="387350"/>
                  </a:lnTo>
                  <a:lnTo>
                    <a:pt x="647050" y="387350"/>
                  </a:lnTo>
                  <a:lnTo>
                    <a:pt x="647050" y="358140"/>
                  </a:lnTo>
                  <a:close/>
                </a:path>
                <a:path w="648335" h="647700">
                  <a:moveTo>
                    <a:pt x="625602" y="363220"/>
                  </a:moveTo>
                  <a:lnTo>
                    <a:pt x="610733" y="363220"/>
                  </a:lnTo>
                  <a:lnTo>
                    <a:pt x="585568" y="364490"/>
                  </a:lnTo>
                  <a:lnTo>
                    <a:pt x="628345" y="364490"/>
                  </a:lnTo>
                  <a:lnTo>
                    <a:pt x="625602" y="363220"/>
                  </a:lnTo>
                  <a:close/>
                </a:path>
                <a:path w="648335" h="647700">
                  <a:moveTo>
                    <a:pt x="473019" y="336550"/>
                  </a:moveTo>
                  <a:lnTo>
                    <a:pt x="369852" y="336550"/>
                  </a:lnTo>
                  <a:lnTo>
                    <a:pt x="318262" y="337820"/>
                  </a:lnTo>
                  <a:lnTo>
                    <a:pt x="215043" y="342900"/>
                  </a:lnTo>
                  <a:lnTo>
                    <a:pt x="60109" y="354330"/>
                  </a:lnTo>
                  <a:lnTo>
                    <a:pt x="8331" y="359410"/>
                  </a:lnTo>
                  <a:lnTo>
                    <a:pt x="626211" y="359410"/>
                  </a:lnTo>
                  <a:lnTo>
                    <a:pt x="628815" y="358140"/>
                  </a:lnTo>
                  <a:lnTo>
                    <a:pt x="647050" y="358140"/>
                  </a:lnTo>
                  <a:lnTo>
                    <a:pt x="647087" y="341630"/>
                  </a:lnTo>
                  <a:lnTo>
                    <a:pt x="627748" y="341630"/>
                  </a:lnTo>
                  <a:lnTo>
                    <a:pt x="576173" y="339090"/>
                  </a:lnTo>
                  <a:lnTo>
                    <a:pt x="473019" y="336550"/>
                  </a:lnTo>
                  <a:close/>
                </a:path>
                <a:path w="648335" h="647700">
                  <a:moveTo>
                    <a:pt x="647303" y="325120"/>
                  </a:moveTo>
                  <a:lnTo>
                    <a:pt x="524452" y="325120"/>
                  </a:lnTo>
                  <a:lnTo>
                    <a:pt x="627748" y="330200"/>
                  </a:lnTo>
                  <a:lnTo>
                    <a:pt x="627748" y="341630"/>
                  </a:lnTo>
                  <a:lnTo>
                    <a:pt x="647087" y="341630"/>
                  </a:lnTo>
                  <a:lnTo>
                    <a:pt x="647205" y="331470"/>
                  </a:lnTo>
                  <a:lnTo>
                    <a:pt x="647303" y="325120"/>
                  </a:lnTo>
                  <a:close/>
                </a:path>
                <a:path w="648335" h="647700">
                  <a:moveTo>
                    <a:pt x="647991" y="287020"/>
                  </a:moveTo>
                  <a:lnTo>
                    <a:pt x="626592" y="287020"/>
                  </a:lnTo>
                  <a:lnTo>
                    <a:pt x="628624" y="289560"/>
                  </a:lnTo>
                  <a:lnTo>
                    <a:pt x="628484" y="290830"/>
                  </a:lnTo>
                  <a:lnTo>
                    <a:pt x="624255" y="290830"/>
                  </a:lnTo>
                  <a:lnTo>
                    <a:pt x="595599" y="292100"/>
                  </a:lnTo>
                  <a:lnTo>
                    <a:pt x="569074" y="292100"/>
                  </a:lnTo>
                  <a:lnTo>
                    <a:pt x="519398" y="293370"/>
                  </a:lnTo>
                  <a:lnTo>
                    <a:pt x="420041" y="294640"/>
                  </a:lnTo>
                  <a:lnTo>
                    <a:pt x="370363" y="294640"/>
                  </a:lnTo>
                  <a:lnTo>
                    <a:pt x="320687" y="295910"/>
                  </a:lnTo>
                  <a:lnTo>
                    <a:pt x="295177" y="295910"/>
                  </a:lnTo>
                  <a:lnTo>
                    <a:pt x="269667" y="297180"/>
                  </a:lnTo>
                  <a:lnTo>
                    <a:pt x="244158" y="297180"/>
                  </a:lnTo>
                  <a:lnTo>
                    <a:pt x="67159" y="306070"/>
                  </a:lnTo>
                  <a:lnTo>
                    <a:pt x="13627" y="309880"/>
                  </a:lnTo>
                  <a:lnTo>
                    <a:pt x="647690" y="309880"/>
                  </a:lnTo>
                  <a:lnTo>
                    <a:pt x="647903" y="300990"/>
                  </a:lnTo>
                  <a:lnTo>
                    <a:pt x="647991" y="287020"/>
                  </a:lnTo>
                  <a:close/>
                </a:path>
                <a:path w="648335" h="647700">
                  <a:moveTo>
                    <a:pt x="95796" y="276860"/>
                  </a:moveTo>
                  <a:lnTo>
                    <a:pt x="16624" y="276860"/>
                  </a:lnTo>
                  <a:lnTo>
                    <a:pt x="17665" y="278130"/>
                  </a:lnTo>
                  <a:lnTo>
                    <a:pt x="71793" y="278130"/>
                  </a:lnTo>
                  <a:lnTo>
                    <a:pt x="73990" y="280670"/>
                  </a:lnTo>
                  <a:lnTo>
                    <a:pt x="73660" y="281940"/>
                  </a:lnTo>
                  <a:lnTo>
                    <a:pt x="72377" y="283210"/>
                  </a:lnTo>
                  <a:lnTo>
                    <a:pt x="70993" y="285750"/>
                  </a:lnTo>
                  <a:lnTo>
                    <a:pt x="70040" y="285750"/>
                  </a:lnTo>
                  <a:lnTo>
                    <a:pt x="41338" y="288290"/>
                  </a:lnTo>
                  <a:lnTo>
                    <a:pt x="537451" y="288290"/>
                  </a:lnTo>
                  <a:lnTo>
                    <a:pt x="615581" y="287020"/>
                  </a:lnTo>
                  <a:lnTo>
                    <a:pt x="647991" y="287020"/>
                  </a:lnTo>
                  <a:lnTo>
                    <a:pt x="647939" y="281940"/>
                  </a:lnTo>
                  <a:lnTo>
                    <a:pt x="278066" y="281940"/>
                  </a:lnTo>
                  <a:lnTo>
                    <a:pt x="267246" y="280670"/>
                  </a:lnTo>
                  <a:lnTo>
                    <a:pt x="98894" y="280670"/>
                  </a:lnTo>
                  <a:lnTo>
                    <a:pt x="96812" y="279400"/>
                  </a:lnTo>
                  <a:lnTo>
                    <a:pt x="95796" y="276860"/>
                  </a:lnTo>
                  <a:close/>
                </a:path>
                <a:path w="648335" h="647700">
                  <a:moveTo>
                    <a:pt x="450659" y="267970"/>
                  </a:moveTo>
                  <a:lnTo>
                    <a:pt x="415810" y="267970"/>
                  </a:lnTo>
                  <a:lnTo>
                    <a:pt x="418020" y="270510"/>
                  </a:lnTo>
                  <a:lnTo>
                    <a:pt x="416864" y="276860"/>
                  </a:lnTo>
                  <a:lnTo>
                    <a:pt x="392171" y="276860"/>
                  </a:lnTo>
                  <a:lnTo>
                    <a:pt x="382721" y="278130"/>
                  </a:lnTo>
                  <a:lnTo>
                    <a:pt x="369697" y="279400"/>
                  </a:lnTo>
                  <a:lnTo>
                    <a:pt x="366153" y="279400"/>
                  </a:lnTo>
                  <a:lnTo>
                    <a:pt x="360070" y="280670"/>
                  </a:lnTo>
                  <a:lnTo>
                    <a:pt x="286207" y="280670"/>
                  </a:lnTo>
                  <a:lnTo>
                    <a:pt x="278066" y="281940"/>
                  </a:lnTo>
                  <a:lnTo>
                    <a:pt x="647939" y="281940"/>
                  </a:lnTo>
                  <a:lnTo>
                    <a:pt x="647887" y="276860"/>
                  </a:lnTo>
                  <a:lnTo>
                    <a:pt x="416864" y="276860"/>
                  </a:lnTo>
                  <a:lnTo>
                    <a:pt x="413664" y="275590"/>
                  </a:lnTo>
                  <a:lnTo>
                    <a:pt x="450443" y="275590"/>
                  </a:lnTo>
                  <a:lnTo>
                    <a:pt x="448576" y="274320"/>
                  </a:lnTo>
                  <a:lnTo>
                    <a:pt x="448703" y="269240"/>
                  </a:lnTo>
                  <a:lnTo>
                    <a:pt x="450659" y="267970"/>
                  </a:lnTo>
                  <a:close/>
                </a:path>
                <a:path w="648335" h="647700">
                  <a:moveTo>
                    <a:pt x="63792" y="278130"/>
                  </a:moveTo>
                  <a:lnTo>
                    <a:pt x="18542" y="278130"/>
                  </a:lnTo>
                  <a:lnTo>
                    <a:pt x="39447" y="280670"/>
                  </a:lnTo>
                  <a:lnTo>
                    <a:pt x="49933" y="280670"/>
                  </a:lnTo>
                  <a:lnTo>
                    <a:pt x="60439" y="279400"/>
                  </a:lnTo>
                  <a:lnTo>
                    <a:pt x="63792" y="278130"/>
                  </a:lnTo>
                  <a:close/>
                </a:path>
                <a:path w="648335" h="647700">
                  <a:moveTo>
                    <a:pt x="174777" y="271780"/>
                  </a:moveTo>
                  <a:lnTo>
                    <a:pt x="152831" y="271780"/>
                  </a:lnTo>
                  <a:lnTo>
                    <a:pt x="154673" y="273050"/>
                  </a:lnTo>
                  <a:lnTo>
                    <a:pt x="154927" y="278130"/>
                  </a:lnTo>
                  <a:lnTo>
                    <a:pt x="153060" y="279400"/>
                  </a:lnTo>
                  <a:lnTo>
                    <a:pt x="147701" y="279400"/>
                  </a:lnTo>
                  <a:lnTo>
                    <a:pt x="112938" y="280670"/>
                  </a:lnTo>
                  <a:lnTo>
                    <a:pt x="264477" y="280670"/>
                  </a:lnTo>
                  <a:lnTo>
                    <a:pt x="260769" y="279400"/>
                  </a:lnTo>
                  <a:lnTo>
                    <a:pt x="259118" y="278130"/>
                  </a:lnTo>
                  <a:lnTo>
                    <a:pt x="177101" y="278130"/>
                  </a:lnTo>
                  <a:lnTo>
                    <a:pt x="174790" y="276860"/>
                  </a:lnTo>
                  <a:lnTo>
                    <a:pt x="174777" y="271780"/>
                  </a:lnTo>
                  <a:close/>
                </a:path>
                <a:path w="648335" h="647700">
                  <a:moveTo>
                    <a:pt x="321233" y="279400"/>
                  </a:moveTo>
                  <a:lnTo>
                    <a:pt x="294335" y="279400"/>
                  </a:lnTo>
                  <a:lnTo>
                    <a:pt x="294347" y="280670"/>
                  </a:lnTo>
                  <a:lnTo>
                    <a:pt x="322541" y="280670"/>
                  </a:lnTo>
                  <a:lnTo>
                    <a:pt x="321233" y="279400"/>
                  </a:lnTo>
                  <a:close/>
                </a:path>
                <a:path w="648335" h="647700">
                  <a:moveTo>
                    <a:pt x="358990" y="273050"/>
                  </a:moveTo>
                  <a:lnTo>
                    <a:pt x="322148" y="273050"/>
                  </a:lnTo>
                  <a:lnTo>
                    <a:pt x="324993" y="274320"/>
                  </a:lnTo>
                  <a:lnTo>
                    <a:pt x="325920" y="275590"/>
                  </a:lnTo>
                  <a:lnTo>
                    <a:pt x="325983" y="278130"/>
                  </a:lnTo>
                  <a:lnTo>
                    <a:pt x="324523" y="279400"/>
                  </a:lnTo>
                  <a:lnTo>
                    <a:pt x="322541" y="280670"/>
                  </a:lnTo>
                  <a:lnTo>
                    <a:pt x="357860" y="280670"/>
                  </a:lnTo>
                  <a:lnTo>
                    <a:pt x="356755" y="274320"/>
                  </a:lnTo>
                  <a:lnTo>
                    <a:pt x="358990" y="273050"/>
                  </a:lnTo>
                  <a:close/>
                </a:path>
                <a:path w="648335" h="647700">
                  <a:moveTo>
                    <a:pt x="394335" y="267970"/>
                  </a:moveTo>
                  <a:lnTo>
                    <a:pt x="226098" y="267970"/>
                  </a:lnTo>
                  <a:lnTo>
                    <a:pt x="226237" y="276860"/>
                  </a:lnTo>
                  <a:lnTo>
                    <a:pt x="185902" y="276860"/>
                  </a:lnTo>
                  <a:lnTo>
                    <a:pt x="177101" y="278130"/>
                  </a:lnTo>
                  <a:lnTo>
                    <a:pt x="259118" y="278130"/>
                  </a:lnTo>
                  <a:lnTo>
                    <a:pt x="259664" y="275590"/>
                  </a:lnTo>
                  <a:lnTo>
                    <a:pt x="261188" y="274320"/>
                  </a:lnTo>
                  <a:lnTo>
                    <a:pt x="263613" y="273050"/>
                  </a:lnTo>
                  <a:lnTo>
                    <a:pt x="363334" y="273050"/>
                  </a:lnTo>
                  <a:lnTo>
                    <a:pt x="394335" y="267970"/>
                  </a:lnTo>
                  <a:close/>
                </a:path>
                <a:path w="648335" h="647700">
                  <a:moveTo>
                    <a:pt x="222783" y="275590"/>
                  </a:moveTo>
                  <a:lnTo>
                    <a:pt x="205714" y="275590"/>
                  </a:lnTo>
                  <a:lnTo>
                    <a:pt x="192201" y="276860"/>
                  </a:lnTo>
                  <a:lnTo>
                    <a:pt x="226237" y="276860"/>
                  </a:lnTo>
                  <a:lnTo>
                    <a:pt x="222783" y="275590"/>
                  </a:lnTo>
                  <a:close/>
                </a:path>
                <a:path w="648335" h="647700">
                  <a:moveTo>
                    <a:pt x="647736" y="265430"/>
                  </a:moveTo>
                  <a:lnTo>
                    <a:pt x="628205" y="265430"/>
                  </a:lnTo>
                  <a:lnTo>
                    <a:pt x="628434" y="273050"/>
                  </a:lnTo>
                  <a:lnTo>
                    <a:pt x="625322" y="273050"/>
                  </a:lnTo>
                  <a:lnTo>
                    <a:pt x="617702" y="274320"/>
                  </a:lnTo>
                  <a:lnTo>
                    <a:pt x="477342" y="274320"/>
                  </a:lnTo>
                  <a:lnTo>
                    <a:pt x="458965" y="275590"/>
                  </a:lnTo>
                  <a:lnTo>
                    <a:pt x="647873" y="275590"/>
                  </a:lnTo>
                  <a:lnTo>
                    <a:pt x="647736" y="265430"/>
                  </a:lnTo>
                  <a:close/>
                </a:path>
                <a:path w="648335" h="647700">
                  <a:moveTo>
                    <a:pt x="526072" y="266700"/>
                  </a:moveTo>
                  <a:lnTo>
                    <a:pt x="495388" y="266700"/>
                  </a:lnTo>
                  <a:lnTo>
                    <a:pt x="497827" y="267970"/>
                  </a:lnTo>
                  <a:lnTo>
                    <a:pt x="499033" y="269240"/>
                  </a:lnTo>
                  <a:lnTo>
                    <a:pt x="499160" y="271780"/>
                  </a:lnTo>
                  <a:lnTo>
                    <a:pt x="498132" y="273050"/>
                  </a:lnTo>
                  <a:lnTo>
                    <a:pt x="495833" y="274320"/>
                  </a:lnTo>
                  <a:lnTo>
                    <a:pt x="525653" y="274320"/>
                  </a:lnTo>
                  <a:lnTo>
                    <a:pt x="526072" y="266700"/>
                  </a:lnTo>
                  <a:close/>
                </a:path>
                <a:path w="648335" h="647700">
                  <a:moveTo>
                    <a:pt x="647714" y="264160"/>
                  </a:moveTo>
                  <a:lnTo>
                    <a:pt x="568312" y="264160"/>
                  </a:lnTo>
                  <a:lnTo>
                    <a:pt x="570458" y="265430"/>
                  </a:lnTo>
                  <a:lnTo>
                    <a:pt x="571830" y="267970"/>
                  </a:lnTo>
                  <a:lnTo>
                    <a:pt x="571538" y="269240"/>
                  </a:lnTo>
                  <a:lnTo>
                    <a:pt x="570407" y="271780"/>
                  </a:lnTo>
                  <a:lnTo>
                    <a:pt x="568236" y="273050"/>
                  </a:lnTo>
                  <a:lnTo>
                    <a:pt x="548373" y="273050"/>
                  </a:lnTo>
                  <a:lnTo>
                    <a:pt x="538010" y="274320"/>
                  </a:lnTo>
                  <a:lnTo>
                    <a:pt x="589749" y="274320"/>
                  </a:lnTo>
                  <a:lnTo>
                    <a:pt x="589724" y="267970"/>
                  </a:lnTo>
                  <a:lnTo>
                    <a:pt x="591756" y="267970"/>
                  </a:lnTo>
                  <a:lnTo>
                    <a:pt x="597496" y="266700"/>
                  </a:lnTo>
                  <a:lnTo>
                    <a:pt x="616394" y="266700"/>
                  </a:lnTo>
                  <a:lnTo>
                    <a:pt x="624967" y="265430"/>
                  </a:lnTo>
                  <a:lnTo>
                    <a:pt x="647736" y="265430"/>
                  </a:lnTo>
                  <a:lnTo>
                    <a:pt x="647714" y="264160"/>
                  </a:lnTo>
                  <a:close/>
                </a:path>
                <a:path w="648335" h="647700">
                  <a:moveTo>
                    <a:pt x="533368" y="243840"/>
                  </a:moveTo>
                  <a:lnTo>
                    <a:pt x="369023" y="243840"/>
                  </a:lnTo>
                  <a:lnTo>
                    <a:pt x="350650" y="245110"/>
                  </a:lnTo>
                  <a:lnTo>
                    <a:pt x="313913" y="245110"/>
                  </a:lnTo>
                  <a:lnTo>
                    <a:pt x="295554" y="246379"/>
                  </a:lnTo>
                  <a:lnTo>
                    <a:pt x="201777" y="251460"/>
                  </a:lnTo>
                  <a:lnTo>
                    <a:pt x="165411" y="252729"/>
                  </a:lnTo>
                  <a:lnTo>
                    <a:pt x="129044" y="255270"/>
                  </a:lnTo>
                  <a:lnTo>
                    <a:pt x="101846" y="255270"/>
                  </a:lnTo>
                  <a:lnTo>
                    <a:pt x="18084" y="259079"/>
                  </a:lnTo>
                  <a:lnTo>
                    <a:pt x="647629" y="259079"/>
                  </a:lnTo>
                  <a:lnTo>
                    <a:pt x="647448" y="248920"/>
                  </a:lnTo>
                  <a:lnTo>
                    <a:pt x="630643" y="248920"/>
                  </a:lnTo>
                  <a:lnTo>
                    <a:pt x="614268" y="247650"/>
                  </a:lnTo>
                  <a:lnTo>
                    <a:pt x="599668" y="247650"/>
                  </a:lnTo>
                  <a:lnTo>
                    <a:pt x="566527" y="245110"/>
                  </a:lnTo>
                  <a:lnTo>
                    <a:pt x="533368" y="243840"/>
                  </a:lnTo>
                  <a:close/>
                </a:path>
                <a:path w="648335" h="647700">
                  <a:moveTo>
                    <a:pt x="647108" y="232409"/>
                  </a:moveTo>
                  <a:lnTo>
                    <a:pt x="524206" y="232409"/>
                  </a:lnTo>
                  <a:lnTo>
                    <a:pt x="633222" y="237490"/>
                  </a:lnTo>
                  <a:lnTo>
                    <a:pt x="634466" y="237490"/>
                  </a:lnTo>
                  <a:lnTo>
                    <a:pt x="636155" y="238759"/>
                  </a:lnTo>
                  <a:lnTo>
                    <a:pt x="634580" y="248920"/>
                  </a:lnTo>
                  <a:lnTo>
                    <a:pt x="647448" y="248920"/>
                  </a:lnTo>
                  <a:lnTo>
                    <a:pt x="647108" y="232409"/>
                  </a:lnTo>
                  <a:close/>
                </a:path>
                <a:path w="648335" h="647700">
                  <a:moveTo>
                    <a:pt x="646772" y="191770"/>
                  </a:moveTo>
                  <a:lnTo>
                    <a:pt x="453517" y="191770"/>
                  </a:lnTo>
                  <a:lnTo>
                    <a:pt x="454469" y="193040"/>
                  </a:lnTo>
                  <a:lnTo>
                    <a:pt x="455523" y="194309"/>
                  </a:lnTo>
                  <a:lnTo>
                    <a:pt x="403004" y="194309"/>
                  </a:lnTo>
                  <a:lnTo>
                    <a:pt x="357751" y="195579"/>
                  </a:lnTo>
                  <a:lnTo>
                    <a:pt x="312504" y="195579"/>
                  </a:lnTo>
                  <a:lnTo>
                    <a:pt x="267271" y="196850"/>
                  </a:lnTo>
                  <a:lnTo>
                    <a:pt x="236364" y="199390"/>
                  </a:lnTo>
                  <a:lnTo>
                    <a:pt x="220917" y="199390"/>
                  </a:lnTo>
                  <a:lnTo>
                    <a:pt x="205486" y="200659"/>
                  </a:lnTo>
                  <a:lnTo>
                    <a:pt x="189063" y="203200"/>
                  </a:lnTo>
                  <a:lnTo>
                    <a:pt x="156247" y="205740"/>
                  </a:lnTo>
                  <a:lnTo>
                    <a:pt x="110066" y="210820"/>
                  </a:lnTo>
                  <a:lnTo>
                    <a:pt x="18465" y="218440"/>
                  </a:lnTo>
                  <a:lnTo>
                    <a:pt x="646855" y="218440"/>
                  </a:lnTo>
                  <a:lnTo>
                    <a:pt x="646763" y="213359"/>
                  </a:lnTo>
                  <a:lnTo>
                    <a:pt x="646772" y="191770"/>
                  </a:lnTo>
                  <a:close/>
                </a:path>
                <a:path w="648335" h="647700">
                  <a:moveTo>
                    <a:pt x="465078" y="153670"/>
                  </a:moveTo>
                  <a:lnTo>
                    <a:pt x="447027" y="153670"/>
                  </a:lnTo>
                  <a:lnTo>
                    <a:pt x="447027" y="165100"/>
                  </a:lnTo>
                  <a:lnTo>
                    <a:pt x="384963" y="166370"/>
                  </a:lnTo>
                  <a:lnTo>
                    <a:pt x="261137" y="171450"/>
                  </a:lnTo>
                  <a:lnTo>
                    <a:pt x="198869" y="175259"/>
                  </a:lnTo>
                  <a:lnTo>
                    <a:pt x="463511" y="175259"/>
                  </a:lnTo>
                  <a:lnTo>
                    <a:pt x="463740" y="173990"/>
                  </a:lnTo>
                  <a:lnTo>
                    <a:pt x="465173" y="162559"/>
                  </a:lnTo>
                  <a:lnTo>
                    <a:pt x="465078" y="153670"/>
                  </a:lnTo>
                  <a:close/>
                </a:path>
                <a:path w="648335" h="647700">
                  <a:moveTo>
                    <a:pt x="286905" y="99059"/>
                  </a:moveTo>
                  <a:lnTo>
                    <a:pt x="255244" y="99059"/>
                  </a:lnTo>
                  <a:lnTo>
                    <a:pt x="255270" y="100329"/>
                  </a:lnTo>
                  <a:lnTo>
                    <a:pt x="272275" y="100329"/>
                  </a:lnTo>
                  <a:lnTo>
                    <a:pt x="272554" y="106679"/>
                  </a:lnTo>
                  <a:lnTo>
                    <a:pt x="265658" y="106679"/>
                  </a:lnTo>
                  <a:lnTo>
                    <a:pt x="234644" y="109220"/>
                  </a:lnTo>
                  <a:lnTo>
                    <a:pt x="221767" y="110490"/>
                  </a:lnTo>
                  <a:lnTo>
                    <a:pt x="450786" y="110490"/>
                  </a:lnTo>
                  <a:lnTo>
                    <a:pt x="452158" y="111759"/>
                  </a:lnTo>
                  <a:lnTo>
                    <a:pt x="451980" y="111759"/>
                  </a:lnTo>
                  <a:lnTo>
                    <a:pt x="451929" y="113029"/>
                  </a:lnTo>
                  <a:lnTo>
                    <a:pt x="398588" y="115570"/>
                  </a:lnTo>
                  <a:lnTo>
                    <a:pt x="292227" y="123190"/>
                  </a:lnTo>
                  <a:lnTo>
                    <a:pt x="239090" y="128270"/>
                  </a:lnTo>
                  <a:lnTo>
                    <a:pt x="231395" y="128270"/>
                  </a:lnTo>
                  <a:lnTo>
                    <a:pt x="207949" y="129540"/>
                  </a:lnTo>
                  <a:lnTo>
                    <a:pt x="463307" y="129540"/>
                  </a:lnTo>
                  <a:lnTo>
                    <a:pt x="463105" y="127000"/>
                  </a:lnTo>
                  <a:lnTo>
                    <a:pt x="462026" y="104140"/>
                  </a:lnTo>
                  <a:lnTo>
                    <a:pt x="288620" y="104140"/>
                  </a:lnTo>
                  <a:lnTo>
                    <a:pt x="287324" y="101600"/>
                  </a:lnTo>
                  <a:lnTo>
                    <a:pt x="286905" y="99059"/>
                  </a:lnTo>
                  <a:close/>
                </a:path>
                <a:path w="648335" h="647700">
                  <a:moveTo>
                    <a:pt x="402323" y="92709"/>
                  </a:moveTo>
                  <a:lnTo>
                    <a:pt x="385330" y="92709"/>
                  </a:lnTo>
                  <a:lnTo>
                    <a:pt x="387248" y="93979"/>
                  </a:lnTo>
                  <a:lnTo>
                    <a:pt x="387756" y="99059"/>
                  </a:lnTo>
                  <a:lnTo>
                    <a:pt x="385787" y="100329"/>
                  </a:lnTo>
                  <a:lnTo>
                    <a:pt x="382955" y="100329"/>
                  </a:lnTo>
                  <a:lnTo>
                    <a:pt x="351586" y="101600"/>
                  </a:lnTo>
                  <a:lnTo>
                    <a:pt x="324993" y="101600"/>
                  </a:lnTo>
                  <a:lnTo>
                    <a:pt x="294640" y="104140"/>
                  </a:lnTo>
                  <a:lnTo>
                    <a:pt x="462026" y="104140"/>
                  </a:lnTo>
                  <a:lnTo>
                    <a:pt x="461910" y="96520"/>
                  </a:lnTo>
                  <a:lnTo>
                    <a:pt x="405930" y="96520"/>
                  </a:lnTo>
                  <a:lnTo>
                    <a:pt x="403529" y="95250"/>
                  </a:lnTo>
                  <a:lnTo>
                    <a:pt x="402374" y="93979"/>
                  </a:lnTo>
                  <a:lnTo>
                    <a:pt x="402323" y="92709"/>
                  </a:lnTo>
                  <a:close/>
                </a:path>
                <a:path w="648335" h="647700">
                  <a:moveTo>
                    <a:pt x="351866" y="93979"/>
                  </a:moveTo>
                  <a:lnTo>
                    <a:pt x="328091" y="93979"/>
                  </a:lnTo>
                  <a:lnTo>
                    <a:pt x="330073" y="96520"/>
                  </a:lnTo>
                  <a:lnTo>
                    <a:pt x="329958" y="99059"/>
                  </a:lnTo>
                  <a:lnTo>
                    <a:pt x="326148" y="101600"/>
                  </a:lnTo>
                  <a:lnTo>
                    <a:pt x="348665" y="101600"/>
                  </a:lnTo>
                  <a:lnTo>
                    <a:pt x="346875" y="100329"/>
                  </a:lnTo>
                  <a:lnTo>
                    <a:pt x="347675" y="96520"/>
                  </a:lnTo>
                  <a:lnTo>
                    <a:pt x="349199" y="95250"/>
                  </a:lnTo>
                  <a:lnTo>
                    <a:pt x="351866" y="93979"/>
                  </a:lnTo>
                  <a:close/>
                </a:path>
                <a:path w="648335" h="647700">
                  <a:moveTo>
                    <a:pt x="461795" y="88900"/>
                  </a:moveTo>
                  <a:lnTo>
                    <a:pt x="444982" y="88900"/>
                  </a:lnTo>
                  <a:lnTo>
                    <a:pt x="446989" y="91440"/>
                  </a:lnTo>
                  <a:lnTo>
                    <a:pt x="445871" y="95250"/>
                  </a:lnTo>
                  <a:lnTo>
                    <a:pt x="443865" y="95250"/>
                  </a:lnTo>
                  <a:lnTo>
                    <a:pt x="441731" y="96520"/>
                  </a:lnTo>
                  <a:lnTo>
                    <a:pt x="461910" y="96520"/>
                  </a:lnTo>
                  <a:lnTo>
                    <a:pt x="461795" y="88900"/>
                  </a:lnTo>
                  <a:close/>
                </a:path>
                <a:path w="648335" h="647700">
                  <a:moveTo>
                    <a:pt x="461681" y="64770"/>
                  </a:moveTo>
                  <a:lnTo>
                    <a:pt x="450088" y="64770"/>
                  </a:lnTo>
                  <a:lnTo>
                    <a:pt x="452145" y="76200"/>
                  </a:lnTo>
                  <a:lnTo>
                    <a:pt x="403712" y="77470"/>
                  </a:lnTo>
                  <a:lnTo>
                    <a:pt x="259120" y="85090"/>
                  </a:lnTo>
                  <a:lnTo>
                    <a:pt x="210845" y="86359"/>
                  </a:lnTo>
                  <a:lnTo>
                    <a:pt x="461756" y="86359"/>
                  </a:lnTo>
                  <a:lnTo>
                    <a:pt x="461681" y="64770"/>
                  </a:lnTo>
                  <a:close/>
                </a:path>
                <a:path w="648335" h="647700">
                  <a:moveTo>
                    <a:pt x="461682" y="38100"/>
                  </a:moveTo>
                  <a:lnTo>
                    <a:pt x="445973" y="38100"/>
                  </a:lnTo>
                  <a:lnTo>
                    <a:pt x="448081" y="40640"/>
                  </a:lnTo>
                  <a:lnTo>
                    <a:pt x="446925" y="41909"/>
                  </a:lnTo>
                  <a:lnTo>
                    <a:pt x="445528" y="41909"/>
                  </a:lnTo>
                  <a:lnTo>
                    <a:pt x="305270" y="49529"/>
                  </a:lnTo>
                  <a:lnTo>
                    <a:pt x="211239" y="52070"/>
                  </a:lnTo>
                  <a:lnTo>
                    <a:pt x="461681" y="52070"/>
                  </a:lnTo>
                  <a:lnTo>
                    <a:pt x="461682" y="38100"/>
                  </a:lnTo>
                  <a:close/>
                </a:path>
                <a:path w="648335" h="647700">
                  <a:moveTo>
                    <a:pt x="277752" y="46990"/>
                  </a:moveTo>
                  <a:lnTo>
                    <a:pt x="212534" y="46990"/>
                  </a:lnTo>
                  <a:lnTo>
                    <a:pt x="215201" y="48259"/>
                  </a:lnTo>
                  <a:lnTo>
                    <a:pt x="254635" y="48259"/>
                  </a:lnTo>
                  <a:lnTo>
                    <a:pt x="277752" y="46990"/>
                  </a:lnTo>
                  <a:close/>
                </a:path>
                <a:path w="648335" h="647700">
                  <a:moveTo>
                    <a:pt x="460878" y="10159"/>
                  </a:moveTo>
                  <a:lnTo>
                    <a:pt x="449605" y="10159"/>
                  </a:lnTo>
                  <a:lnTo>
                    <a:pt x="447725" y="21590"/>
                  </a:lnTo>
                  <a:lnTo>
                    <a:pt x="211531" y="30479"/>
                  </a:lnTo>
                  <a:lnTo>
                    <a:pt x="461596" y="30479"/>
                  </a:lnTo>
                  <a:lnTo>
                    <a:pt x="461531" y="26670"/>
                  </a:lnTo>
                  <a:lnTo>
                    <a:pt x="460878" y="1015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72018" y="1884501"/>
              <a:ext cx="628015" cy="568960"/>
            </a:xfrm>
            <a:custGeom>
              <a:avLst/>
              <a:gdLst/>
              <a:ahLst/>
              <a:cxnLst/>
              <a:rect l="l" t="t" r="r" b="b"/>
              <a:pathLst>
                <a:path w="628014" h="568960">
                  <a:moveTo>
                    <a:pt x="434009" y="453034"/>
                  </a:moveTo>
                  <a:lnTo>
                    <a:pt x="430377" y="452437"/>
                  </a:lnTo>
                  <a:lnTo>
                    <a:pt x="426872" y="451294"/>
                  </a:lnTo>
                  <a:lnTo>
                    <a:pt x="286283" y="454596"/>
                  </a:lnTo>
                  <a:lnTo>
                    <a:pt x="229857" y="457123"/>
                  </a:lnTo>
                  <a:lnTo>
                    <a:pt x="200367" y="458787"/>
                  </a:lnTo>
                  <a:lnTo>
                    <a:pt x="196265" y="459524"/>
                  </a:lnTo>
                  <a:lnTo>
                    <a:pt x="196265" y="469417"/>
                  </a:lnTo>
                  <a:lnTo>
                    <a:pt x="434009" y="461530"/>
                  </a:lnTo>
                  <a:lnTo>
                    <a:pt x="434009" y="453034"/>
                  </a:lnTo>
                  <a:close/>
                </a:path>
                <a:path w="628014" h="568960">
                  <a:moveTo>
                    <a:pt x="438708" y="143789"/>
                  </a:moveTo>
                  <a:lnTo>
                    <a:pt x="389521" y="144576"/>
                  </a:lnTo>
                  <a:lnTo>
                    <a:pt x="340334" y="146126"/>
                  </a:lnTo>
                  <a:lnTo>
                    <a:pt x="291109" y="148285"/>
                  </a:lnTo>
                  <a:lnTo>
                    <a:pt x="241808" y="150888"/>
                  </a:lnTo>
                  <a:lnTo>
                    <a:pt x="192405" y="153784"/>
                  </a:lnTo>
                  <a:lnTo>
                    <a:pt x="190550" y="164909"/>
                  </a:lnTo>
                  <a:lnTo>
                    <a:pt x="314820" y="158800"/>
                  </a:lnTo>
                  <a:lnTo>
                    <a:pt x="438708" y="154457"/>
                  </a:lnTo>
                  <a:lnTo>
                    <a:pt x="438708" y="143789"/>
                  </a:lnTo>
                  <a:close/>
                </a:path>
                <a:path w="628014" h="568960">
                  <a:moveTo>
                    <a:pt x="438810" y="556450"/>
                  </a:moveTo>
                  <a:lnTo>
                    <a:pt x="437235" y="546671"/>
                  </a:lnTo>
                  <a:lnTo>
                    <a:pt x="399288" y="547268"/>
                  </a:lnTo>
                  <a:lnTo>
                    <a:pt x="324142" y="550976"/>
                  </a:lnTo>
                  <a:lnTo>
                    <a:pt x="248602" y="555421"/>
                  </a:lnTo>
                  <a:lnTo>
                    <a:pt x="209486" y="558203"/>
                  </a:lnTo>
                  <a:lnTo>
                    <a:pt x="211048" y="568566"/>
                  </a:lnTo>
                  <a:lnTo>
                    <a:pt x="438810" y="556450"/>
                  </a:lnTo>
                  <a:close/>
                </a:path>
                <a:path w="628014" h="568960">
                  <a:moveTo>
                    <a:pt x="441286" y="0"/>
                  </a:moveTo>
                  <a:lnTo>
                    <a:pt x="411289" y="927"/>
                  </a:lnTo>
                  <a:lnTo>
                    <a:pt x="203212" y="9575"/>
                  </a:lnTo>
                  <a:lnTo>
                    <a:pt x="203212" y="20866"/>
                  </a:lnTo>
                  <a:lnTo>
                    <a:pt x="439407" y="11074"/>
                  </a:lnTo>
                  <a:lnTo>
                    <a:pt x="441286" y="0"/>
                  </a:lnTo>
                  <a:close/>
                </a:path>
                <a:path w="628014" h="568960">
                  <a:moveTo>
                    <a:pt x="443826" y="101053"/>
                  </a:moveTo>
                  <a:lnTo>
                    <a:pt x="442468" y="100761"/>
                  </a:lnTo>
                  <a:lnTo>
                    <a:pt x="441058" y="100139"/>
                  </a:lnTo>
                  <a:lnTo>
                    <a:pt x="384632" y="102527"/>
                  </a:lnTo>
                  <a:lnTo>
                    <a:pt x="349834" y="104508"/>
                  </a:lnTo>
                  <a:lnTo>
                    <a:pt x="285432" y="109499"/>
                  </a:lnTo>
                  <a:lnTo>
                    <a:pt x="231406" y="114071"/>
                  </a:lnTo>
                  <a:lnTo>
                    <a:pt x="202907" y="115811"/>
                  </a:lnTo>
                  <a:lnTo>
                    <a:pt x="200202" y="115163"/>
                  </a:lnTo>
                  <a:lnTo>
                    <a:pt x="199618" y="119735"/>
                  </a:lnTo>
                  <a:lnTo>
                    <a:pt x="230759" y="117538"/>
                  </a:lnTo>
                  <a:lnTo>
                    <a:pt x="283908" y="113195"/>
                  </a:lnTo>
                  <a:lnTo>
                    <a:pt x="337070" y="109181"/>
                  </a:lnTo>
                  <a:lnTo>
                    <a:pt x="390258" y="105702"/>
                  </a:lnTo>
                  <a:lnTo>
                    <a:pt x="443509" y="102971"/>
                  </a:lnTo>
                  <a:lnTo>
                    <a:pt x="443826" y="101053"/>
                  </a:lnTo>
                  <a:close/>
                </a:path>
                <a:path w="628014" h="568960">
                  <a:moveTo>
                    <a:pt x="443826" y="65620"/>
                  </a:moveTo>
                  <a:lnTo>
                    <a:pt x="441769" y="54483"/>
                  </a:lnTo>
                  <a:lnTo>
                    <a:pt x="202971" y="65532"/>
                  </a:lnTo>
                  <a:lnTo>
                    <a:pt x="202526" y="75793"/>
                  </a:lnTo>
                  <a:lnTo>
                    <a:pt x="250786" y="74777"/>
                  </a:lnTo>
                  <a:lnTo>
                    <a:pt x="298970" y="72885"/>
                  </a:lnTo>
                  <a:lnTo>
                    <a:pt x="443826" y="65620"/>
                  </a:lnTo>
                  <a:close/>
                </a:path>
                <a:path w="628014" h="568960">
                  <a:moveTo>
                    <a:pt x="447192" y="183667"/>
                  </a:moveTo>
                  <a:lnTo>
                    <a:pt x="446138" y="182880"/>
                  </a:lnTo>
                  <a:lnTo>
                    <a:pt x="445185" y="181787"/>
                  </a:lnTo>
                  <a:lnTo>
                    <a:pt x="442772" y="180987"/>
                  </a:lnTo>
                  <a:lnTo>
                    <a:pt x="439953" y="181216"/>
                  </a:lnTo>
                  <a:lnTo>
                    <a:pt x="326656" y="181851"/>
                  </a:lnTo>
                  <a:lnTo>
                    <a:pt x="288899" y="182562"/>
                  </a:lnTo>
                  <a:lnTo>
                    <a:pt x="236943" y="184975"/>
                  </a:lnTo>
                  <a:lnTo>
                    <a:pt x="185039" y="188874"/>
                  </a:lnTo>
                  <a:lnTo>
                    <a:pt x="73342" y="199974"/>
                  </a:lnTo>
                  <a:lnTo>
                    <a:pt x="10617" y="204622"/>
                  </a:lnTo>
                  <a:lnTo>
                    <a:pt x="7277" y="205232"/>
                  </a:lnTo>
                  <a:lnTo>
                    <a:pt x="7264" y="207137"/>
                  </a:lnTo>
                  <a:lnTo>
                    <a:pt x="10134" y="207759"/>
                  </a:lnTo>
                  <a:lnTo>
                    <a:pt x="56845" y="204736"/>
                  </a:lnTo>
                  <a:lnTo>
                    <a:pt x="86842" y="202222"/>
                  </a:lnTo>
                  <a:lnTo>
                    <a:pt x="180733" y="192468"/>
                  </a:lnTo>
                  <a:lnTo>
                    <a:pt x="197154" y="190982"/>
                  </a:lnTo>
                  <a:lnTo>
                    <a:pt x="258940" y="187286"/>
                  </a:lnTo>
                  <a:lnTo>
                    <a:pt x="304177" y="185597"/>
                  </a:lnTo>
                  <a:lnTo>
                    <a:pt x="349415" y="184886"/>
                  </a:lnTo>
                  <a:lnTo>
                    <a:pt x="444423" y="184785"/>
                  </a:lnTo>
                  <a:lnTo>
                    <a:pt x="447192" y="183667"/>
                  </a:lnTo>
                  <a:close/>
                </a:path>
                <a:path w="628014" h="568960">
                  <a:moveTo>
                    <a:pt x="619417" y="320103"/>
                  </a:moveTo>
                  <a:lnTo>
                    <a:pt x="567753" y="317322"/>
                  </a:lnTo>
                  <a:lnTo>
                    <a:pt x="516128" y="315480"/>
                  </a:lnTo>
                  <a:lnTo>
                    <a:pt x="464527" y="314528"/>
                  </a:lnTo>
                  <a:lnTo>
                    <a:pt x="412965" y="314439"/>
                  </a:lnTo>
                  <a:lnTo>
                    <a:pt x="361429" y="315125"/>
                  </a:lnTo>
                  <a:lnTo>
                    <a:pt x="309905" y="316572"/>
                  </a:lnTo>
                  <a:lnTo>
                    <a:pt x="258394" y="318706"/>
                  </a:lnTo>
                  <a:lnTo>
                    <a:pt x="206895" y="321487"/>
                  </a:lnTo>
                  <a:lnTo>
                    <a:pt x="155397" y="324866"/>
                  </a:lnTo>
                  <a:lnTo>
                    <a:pt x="103911" y="328790"/>
                  </a:lnTo>
                  <a:lnTo>
                    <a:pt x="52400" y="333209"/>
                  </a:lnTo>
                  <a:lnTo>
                    <a:pt x="889" y="338074"/>
                  </a:lnTo>
                  <a:lnTo>
                    <a:pt x="0" y="348957"/>
                  </a:lnTo>
                  <a:lnTo>
                    <a:pt x="103479" y="340347"/>
                  </a:lnTo>
                  <a:lnTo>
                    <a:pt x="155105" y="336461"/>
                  </a:lnTo>
                  <a:lnTo>
                    <a:pt x="206717" y="333006"/>
                  </a:lnTo>
                  <a:lnTo>
                    <a:pt x="258318" y="330111"/>
                  </a:lnTo>
                  <a:lnTo>
                    <a:pt x="309930" y="327901"/>
                  </a:lnTo>
                  <a:lnTo>
                    <a:pt x="361518" y="326529"/>
                  </a:lnTo>
                  <a:lnTo>
                    <a:pt x="413105" y="326009"/>
                  </a:lnTo>
                  <a:lnTo>
                    <a:pt x="464693" y="326263"/>
                  </a:lnTo>
                  <a:lnTo>
                    <a:pt x="516267" y="327228"/>
                  </a:lnTo>
                  <a:lnTo>
                    <a:pt x="567842" y="328815"/>
                  </a:lnTo>
                  <a:lnTo>
                    <a:pt x="619417" y="330949"/>
                  </a:lnTo>
                  <a:lnTo>
                    <a:pt x="619417" y="320103"/>
                  </a:lnTo>
                  <a:close/>
                </a:path>
                <a:path w="628014" h="568960">
                  <a:moveTo>
                    <a:pt x="620293" y="278803"/>
                  </a:moveTo>
                  <a:lnTo>
                    <a:pt x="619277" y="278295"/>
                  </a:lnTo>
                  <a:lnTo>
                    <a:pt x="618274" y="277368"/>
                  </a:lnTo>
                  <a:lnTo>
                    <a:pt x="288772" y="282613"/>
                  </a:lnTo>
                  <a:lnTo>
                    <a:pt x="246926" y="283679"/>
                  </a:lnTo>
                  <a:lnTo>
                    <a:pt x="201383" y="285508"/>
                  </a:lnTo>
                  <a:lnTo>
                    <a:pt x="116941" y="289737"/>
                  </a:lnTo>
                  <a:lnTo>
                    <a:pt x="85331" y="291007"/>
                  </a:lnTo>
                  <a:lnTo>
                    <a:pt x="4737" y="295884"/>
                  </a:lnTo>
                  <a:lnTo>
                    <a:pt x="2946" y="296633"/>
                  </a:lnTo>
                  <a:lnTo>
                    <a:pt x="1130" y="297091"/>
                  </a:lnTo>
                  <a:lnTo>
                    <a:pt x="1460" y="299288"/>
                  </a:lnTo>
                  <a:lnTo>
                    <a:pt x="7213" y="299275"/>
                  </a:lnTo>
                  <a:lnTo>
                    <a:pt x="185356" y="289712"/>
                  </a:lnTo>
                  <a:lnTo>
                    <a:pt x="235839" y="287629"/>
                  </a:lnTo>
                  <a:lnTo>
                    <a:pt x="286854" y="286118"/>
                  </a:lnTo>
                  <a:lnTo>
                    <a:pt x="587273" y="281584"/>
                  </a:lnTo>
                  <a:lnTo>
                    <a:pt x="615924" y="280847"/>
                  </a:lnTo>
                  <a:lnTo>
                    <a:pt x="620166" y="280289"/>
                  </a:lnTo>
                  <a:lnTo>
                    <a:pt x="620293" y="278803"/>
                  </a:lnTo>
                  <a:close/>
                </a:path>
                <a:path w="628014" h="568960">
                  <a:moveTo>
                    <a:pt x="621779" y="351447"/>
                  </a:moveTo>
                  <a:lnTo>
                    <a:pt x="620483" y="348246"/>
                  </a:lnTo>
                  <a:lnTo>
                    <a:pt x="617893" y="349351"/>
                  </a:lnTo>
                  <a:lnTo>
                    <a:pt x="472313" y="353796"/>
                  </a:lnTo>
                  <a:lnTo>
                    <a:pt x="316890" y="359283"/>
                  </a:lnTo>
                  <a:lnTo>
                    <a:pt x="256679" y="360934"/>
                  </a:lnTo>
                  <a:lnTo>
                    <a:pt x="139788" y="366547"/>
                  </a:lnTo>
                  <a:lnTo>
                    <a:pt x="35509" y="373735"/>
                  </a:lnTo>
                  <a:lnTo>
                    <a:pt x="17780" y="375259"/>
                  </a:lnTo>
                  <a:lnTo>
                    <a:pt x="10414" y="376504"/>
                  </a:lnTo>
                  <a:lnTo>
                    <a:pt x="3035" y="377482"/>
                  </a:lnTo>
                  <a:lnTo>
                    <a:pt x="2946" y="379196"/>
                  </a:lnTo>
                  <a:lnTo>
                    <a:pt x="4914" y="379577"/>
                  </a:lnTo>
                  <a:lnTo>
                    <a:pt x="6934" y="380441"/>
                  </a:lnTo>
                  <a:lnTo>
                    <a:pt x="56159" y="375158"/>
                  </a:lnTo>
                  <a:lnTo>
                    <a:pt x="170218" y="368642"/>
                  </a:lnTo>
                  <a:lnTo>
                    <a:pt x="242074" y="365340"/>
                  </a:lnTo>
                  <a:lnTo>
                    <a:pt x="617283" y="353110"/>
                  </a:lnTo>
                  <a:lnTo>
                    <a:pt x="620014" y="354114"/>
                  </a:lnTo>
                  <a:lnTo>
                    <a:pt x="621779" y="351447"/>
                  </a:lnTo>
                  <a:close/>
                </a:path>
                <a:path w="628014" h="568960">
                  <a:moveTo>
                    <a:pt x="627824" y="228269"/>
                  </a:moveTo>
                  <a:lnTo>
                    <a:pt x="624890" y="227368"/>
                  </a:lnTo>
                  <a:lnTo>
                    <a:pt x="569772" y="224370"/>
                  </a:lnTo>
                  <a:lnTo>
                    <a:pt x="515874" y="222631"/>
                  </a:lnTo>
                  <a:lnTo>
                    <a:pt x="461962" y="222034"/>
                  </a:lnTo>
                  <a:lnTo>
                    <a:pt x="345744" y="223126"/>
                  </a:lnTo>
                  <a:lnTo>
                    <a:pt x="324993" y="223507"/>
                  </a:lnTo>
                  <a:lnTo>
                    <a:pt x="286232" y="224967"/>
                  </a:lnTo>
                  <a:lnTo>
                    <a:pt x="110883" y="233616"/>
                  </a:lnTo>
                  <a:lnTo>
                    <a:pt x="6464" y="237629"/>
                  </a:lnTo>
                  <a:lnTo>
                    <a:pt x="4876" y="248653"/>
                  </a:lnTo>
                  <a:lnTo>
                    <a:pt x="11912" y="248640"/>
                  </a:lnTo>
                  <a:lnTo>
                    <a:pt x="138899" y="243814"/>
                  </a:lnTo>
                  <a:lnTo>
                    <a:pt x="287223" y="236296"/>
                  </a:lnTo>
                  <a:lnTo>
                    <a:pt x="342315" y="234543"/>
                  </a:lnTo>
                  <a:lnTo>
                    <a:pt x="409702" y="233489"/>
                  </a:lnTo>
                  <a:lnTo>
                    <a:pt x="458698" y="233400"/>
                  </a:lnTo>
                  <a:lnTo>
                    <a:pt x="525043" y="234200"/>
                  </a:lnTo>
                  <a:lnTo>
                    <a:pt x="558203" y="235178"/>
                  </a:lnTo>
                  <a:lnTo>
                    <a:pt x="622312" y="238620"/>
                  </a:lnTo>
                  <a:lnTo>
                    <a:pt x="626249" y="238544"/>
                  </a:lnTo>
                  <a:lnTo>
                    <a:pt x="627824" y="2282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4933" y="1919178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32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4444" y="1963267"/>
              <a:ext cx="622300" cy="535940"/>
            </a:xfrm>
            <a:custGeom>
              <a:avLst/>
              <a:gdLst/>
              <a:ahLst/>
              <a:cxnLst/>
              <a:rect l="l" t="t" r="r" b="b"/>
              <a:pathLst>
                <a:path w="622300" h="535939">
                  <a:moveTo>
                    <a:pt x="63246" y="191274"/>
                  </a:moveTo>
                  <a:lnTo>
                    <a:pt x="61048" y="189534"/>
                  </a:lnTo>
                  <a:lnTo>
                    <a:pt x="56464" y="189318"/>
                  </a:lnTo>
                  <a:lnTo>
                    <a:pt x="53035" y="189598"/>
                  </a:lnTo>
                  <a:lnTo>
                    <a:pt x="49682" y="190055"/>
                  </a:lnTo>
                  <a:lnTo>
                    <a:pt x="39179" y="191147"/>
                  </a:lnTo>
                  <a:lnTo>
                    <a:pt x="28689" y="191465"/>
                  </a:lnTo>
                  <a:lnTo>
                    <a:pt x="18224" y="190817"/>
                  </a:lnTo>
                  <a:lnTo>
                    <a:pt x="6908" y="188836"/>
                  </a:lnTo>
                  <a:lnTo>
                    <a:pt x="5880" y="188264"/>
                  </a:lnTo>
                  <a:lnTo>
                    <a:pt x="1549" y="189890"/>
                  </a:lnTo>
                  <a:lnTo>
                    <a:pt x="0" y="193560"/>
                  </a:lnTo>
                  <a:lnTo>
                    <a:pt x="1663" y="195160"/>
                  </a:lnTo>
                  <a:lnTo>
                    <a:pt x="30581" y="199669"/>
                  </a:lnTo>
                  <a:lnTo>
                    <a:pt x="59283" y="196456"/>
                  </a:lnTo>
                  <a:lnTo>
                    <a:pt x="60248" y="196583"/>
                  </a:lnTo>
                  <a:lnTo>
                    <a:pt x="62903" y="193471"/>
                  </a:lnTo>
                  <a:lnTo>
                    <a:pt x="63246" y="191274"/>
                  </a:lnTo>
                  <a:close/>
                </a:path>
                <a:path w="622300" h="535939">
                  <a:moveTo>
                    <a:pt x="72390" y="320840"/>
                  </a:moveTo>
                  <a:lnTo>
                    <a:pt x="71018" y="319024"/>
                  </a:lnTo>
                  <a:lnTo>
                    <a:pt x="67462" y="317919"/>
                  </a:lnTo>
                  <a:lnTo>
                    <a:pt x="64731" y="317334"/>
                  </a:lnTo>
                  <a:lnTo>
                    <a:pt x="44488" y="317398"/>
                  </a:lnTo>
                  <a:lnTo>
                    <a:pt x="25222" y="317690"/>
                  </a:lnTo>
                  <a:lnTo>
                    <a:pt x="23545" y="318401"/>
                  </a:lnTo>
                  <a:lnTo>
                    <a:pt x="21564" y="318871"/>
                  </a:lnTo>
                  <a:lnTo>
                    <a:pt x="24599" y="323430"/>
                  </a:lnTo>
                  <a:lnTo>
                    <a:pt x="28003" y="324853"/>
                  </a:lnTo>
                  <a:lnTo>
                    <a:pt x="33147" y="324662"/>
                  </a:lnTo>
                  <a:lnTo>
                    <a:pt x="41567" y="324535"/>
                  </a:lnTo>
                  <a:lnTo>
                    <a:pt x="49999" y="324675"/>
                  </a:lnTo>
                  <a:lnTo>
                    <a:pt x="67779" y="325221"/>
                  </a:lnTo>
                  <a:lnTo>
                    <a:pt x="68948" y="325526"/>
                  </a:lnTo>
                  <a:lnTo>
                    <a:pt x="70650" y="324180"/>
                  </a:lnTo>
                  <a:lnTo>
                    <a:pt x="71945" y="322961"/>
                  </a:lnTo>
                  <a:lnTo>
                    <a:pt x="72390" y="320840"/>
                  </a:lnTo>
                  <a:close/>
                </a:path>
                <a:path w="622300" h="535939">
                  <a:moveTo>
                    <a:pt x="144183" y="189369"/>
                  </a:moveTo>
                  <a:lnTo>
                    <a:pt x="143916" y="184200"/>
                  </a:lnTo>
                  <a:lnTo>
                    <a:pt x="142074" y="183261"/>
                  </a:lnTo>
                  <a:lnTo>
                    <a:pt x="139319" y="183248"/>
                  </a:lnTo>
                  <a:lnTo>
                    <a:pt x="138417" y="183324"/>
                  </a:lnTo>
                  <a:lnTo>
                    <a:pt x="114604" y="183324"/>
                  </a:lnTo>
                  <a:lnTo>
                    <a:pt x="114604" y="183781"/>
                  </a:lnTo>
                  <a:lnTo>
                    <a:pt x="90551" y="183794"/>
                  </a:lnTo>
                  <a:lnTo>
                    <a:pt x="88849" y="183553"/>
                  </a:lnTo>
                  <a:lnTo>
                    <a:pt x="86360" y="184454"/>
                  </a:lnTo>
                  <a:lnTo>
                    <a:pt x="84899" y="185940"/>
                  </a:lnTo>
                  <a:lnTo>
                    <a:pt x="85039" y="188188"/>
                  </a:lnTo>
                  <a:lnTo>
                    <a:pt x="86055" y="189839"/>
                  </a:lnTo>
                  <a:lnTo>
                    <a:pt x="88138" y="191325"/>
                  </a:lnTo>
                  <a:lnTo>
                    <a:pt x="89776" y="191135"/>
                  </a:lnTo>
                  <a:lnTo>
                    <a:pt x="136956" y="191084"/>
                  </a:lnTo>
                  <a:lnTo>
                    <a:pt x="138557" y="191020"/>
                  </a:lnTo>
                  <a:lnTo>
                    <a:pt x="142316" y="190449"/>
                  </a:lnTo>
                  <a:lnTo>
                    <a:pt x="144183" y="189369"/>
                  </a:lnTo>
                  <a:close/>
                </a:path>
                <a:path w="622300" h="535939">
                  <a:moveTo>
                    <a:pt x="168948" y="312623"/>
                  </a:moveTo>
                  <a:lnTo>
                    <a:pt x="166471" y="311569"/>
                  </a:lnTo>
                  <a:lnTo>
                    <a:pt x="161074" y="311378"/>
                  </a:lnTo>
                  <a:lnTo>
                    <a:pt x="147116" y="311340"/>
                  </a:lnTo>
                  <a:lnTo>
                    <a:pt x="133210" y="312127"/>
                  </a:lnTo>
                  <a:lnTo>
                    <a:pt x="119367" y="313613"/>
                  </a:lnTo>
                  <a:lnTo>
                    <a:pt x="104660" y="315772"/>
                  </a:lnTo>
                  <a:lnTo>
                    <a:pt x="103441" y="315607"/>
                  </a:lnTo>
                  <a:lnTo>
                    <a:pt x="100596" y="318846"/>
                  </a:lnTo>
                  <a:lnTo>
                    <a:pt x="100266" y="321030"/>
                  </a:lnTo>
                  <a:lnTo>
                    <a:pt x="104305" y="323176"/>
                  </a:lnTo>
                  <a:lnTo>
                    <a:pt x="105105" y="322935"/>
                  </a:lnTo>
                  <a:lnTo>
                    <a:pt x="105791" y="322935"/>
                  </a:lnTo>
                  <a:lnTo>
                    <a:pt x="164185" y="318617"/>
                  </a:lnTo>
                  <a:lnTo>
                    <a:pt x="167627" y="319443"/>
                  </a:lnTo>
                  <a:lnTo>
                    <a:pt x="168948" y="312623"/>
                  </a:lnTo>
                  <a:close/>
                </a:path>
                <a:path w="622300" h="535939">
                  <a:moveTo>
                    <a:pt x="215480" y="187604"/>
                  </a:moveTo>
                  <a:lnTo>
                    <a:pt x="215341" y="179336"/>
                  </a:lnTo>
                  <a:lnTo>
                    <a:pt x="211975" y="179654"/>
                  </a:lnTo>
                  <a:lnTo>
                    <a:pt x="204800" y="179514"/>
                  </a:lnTo>
                  <a:lnTo>
                    <a:pt x="195757" y="179578"/>
                  </a:lnTo>
                  <a:lnTo>
                    <a:pt x="195757" y="179438"/>
                  </a:lnTo>
                  <a:lnTo>
                    <a:pt x="166217" y="181178"/>
                  </a:lnTo>
                  <a:lnTo>
                    <a:pt x="164020" y="182054"/>
                  </a:lnTo>
                  <a:lnTo>
                    <a:pt x="164033" y="187934"/>
                  </a:lnTo>
                  <a:lnTo>
                    <a:pt x="166357" y="188607"/>
                  </a:lnTo>
                  <a:lnTo>
                    <a:pt x="175158" y="187998"/>
                  </a:lnTo>
                  <a:lnTo>
                    <a:pt x="181444" y="187337"/>
                  </a:lnTo>
                  <a:lnTo>
                    <a:pt x="194970" y="186842"/>
                  </a:lnTo>
                  <a:lnTo>
                    <a:pt x="202196" y="186982"/>
                  </a:lnTo>
                  <a:lnTo>
                    <a:pt x="212026" y="186855"/>
                  </a:lnTo>
                  <a:lnTo>
                    <a:pt x="215480" y="187604"/>
                  </a:lnTo>
                  <a:close/>
                </a:path>
                <a:path w="622300" h="535939">
                  <a:moveTo>
                    <a:pt x="233260" y="424827"/>
                  </a:moveTo>
                  <a:lnTo>
                    <a:pt x="231495" y="423570"/>
                  </a:lnTo>
                  <a:lnTo>
                    <a:pt x="225247" y="423773"/>
                  </a:lnTo>
                  <a:lnTo>
                    <a:pt x="221183" y="424230"/>
                  </a:lnTo>
                  <a:lnTo>
                    <a:pt x="211378" y="425627"/>
                  </a:lnTo>
                  <a:lnTo>
                    <a:pt x="205625" y="426681"/>
                  </a:lnTo>
                  <a:lnTo>
                    <a:pt x="199618" y="427672"/>
                  </a:lnTo>
                  <a:lnTo>
                    <a:pt x="200596" y="434365"/>
                  </a:lnTo>
                  <a:lnTo>
                    <a:pt x="206933" y="433793"/>
                  </a:lnTo>
                  <a:lnTo>
                    <a:pt x="231521" y="430669"/>
                  </a:lnTo>
                  <a:lnTo>
                    <a:pt x="233146" y="429958"/>
                  </a:lnTo>
                  <a:lnTo>
                    <a:pt x="233260" y="424827"/>
                  </a:lnTo>
                  <a:close/>
                </a:path>
                <a:path w="622300" h="535939">
                  <a:moveTo>
                    <a:pt x="253453" y="515759"/>
                  </a:moveTo>
                  <a:lnTo>
                    <a:pt x="253098" y="510667"/>
                  </a:lnTo>
                  <a:lnTo>
                    <a:pt x="251218" y="509778"/>
                  </a:lnTo>
                  <a:lnTo>
                    <a:pt x="245059" y="509993"/>
                  </a:lnTo>
                  <a:lnTo>
                    <a:pt x="241198" y="510387"/>
                  </a:lnTo>
                  <a:lnTo>
                    <a:pt x="233349" y="509955"/>
                  </a:lnTo>
                  <a:lnTo>
                    <a:pt x="229362" y="508990"/>
                  </a:lnTo>
                  <a:lnTo>
                    <a:pt x="220941" y="508254"/>
                  </a:lnTo>
                  <a:lnTo>
                    <a:pt x="216522" y="508190"/>
                  </a:lnTo>
                  <a:lnTo>
                    <a:pt x="211226" y="507936"/>
                  </a:lnTo>
                  <a:lnTo>
                    <a:pt x="211607" y="514972"/>
                  </a:lnTo>
                  <a:lnTo>
                    <a:pt x="212521" y="515327"/>
                  </a:lnTo>
                  <a:lnTo>
                    <a:pt x="213118" y="515734"/>
                  </a:lnTo>
                  <a:lnTo>
                    <a:pt x="217970" y="516166"/>
                  </a:lnTo>
                  <a:lnTo>
                    <a:pt x="222211" y="516648"/>
                  </a:lnTo>
                  <a:lnTo>
                    <a:pt x="234099" y="517017"/>
                  </a:lnTo>
                  <a:lnTo>
                    <a:pt x="251777" y="517118"/>
                  </a:lnTo>
                  <a:lnTo>
                    <a:pt x="253453" y="515759"/>
                  </a:lnTo>
                  <a:close/>
                </a:path>
                <a:path w="622300" h="535939">
                  <a:moveTo>
                    <a:pt x="257492" y="311010"/>
                  </a:moveTo>
                  <a:lnTo>
                    <a:pt x="255320" y="310095"/>
                  </a:lnTo>
                  <a:lnTo>
                    <a:pt x="245427" y="309384"/>
                  </a:lnTo>
                  <a:lnTo>
                    <a:pt x="245427" y="309753"/>
                  </a:lnTo>
                  <a:lnTo>
                    <a:pt x="195872" y="315734"/>
                  </a:lnTo>
                  <a:lnTo>
                    <a:pt x="194246" y="317144"/>
                  </a:lnTo>
                  <a:lnTo>
                    <a:pt x="196176" y="323494"/>
                  </a:lnTo>
                  <a:lnTo>
                    <a:pt x="199313" y="322567"/>
                  </a:lnTo>
                  <a:lnTo>
                    <a:pt x="243687" y="317055"/>
                  </a:lnTo>
                  <a:lnTo>
                    <a:pt x="248018" y="317284"/>
                  </a:lnTo>
                  <a:lnTo>
                    <a:pt x="254723" y="317296"/>
                  </a:lnTo>
                  <a:lnTo>
                    <a:pt x="257124" y="317093"/>
                  </a:lnTo>
                  <a:lnTo>
                    <a:pt x="257492" y="311010"/>
                  </a:lnTo>
                  <a:close/>
                </a:path>
                <a:path w="622300" h="535939">
                  <a:moveTo>
                    <a:pt x="261797" y="17411"/>
                  </a:moveTo>
                  <a:lnTo>
                    <a:pt x="261518" y="11112"/>
                  </a:lnTo>
                  <a:lnTo>
                    <a:pt x="259105" y="10909"/>
                  </a:lnTo>
                  <a:lnTo>
                    <a:pt x="244513" y="10909"/>
                  </a:lnTo>
                  <a:lnTo>
                    <a:pt x="244487" y="10655"/>
                  </a:lnTo>
                  <a:lnTo>
                    <a:pt x="206273" y="14097"/>
                  </a:lnTo>
                  <a:lnTo>
                    <a:pt x="204914" y="14084"/>
                  </a:lnTo>
                  <a:lnTo>
                    <a:pt x="203047" y="15646"/>
                  </a:lnTo>
                  <a:lnTo>
                    <a:pt x="201510" y="17449"/>
                  </a:lnTo>
                  <a:lnTo>
                    <a:pt x="202222" y="19710"/>
                  </a:lnTo>
                  <a:lnTo>
                    <a:pt x="203911" y="21526"/>
                  </a:lnTo>
                  <a:lnTo>
                    <a:pt x="208064" y="21882"/>
                  </a:lnTo>
                  <a:lnTo>
                    <a:pt x="211010" y="21082"/>
                  </a:lnTo>
                  <a:lnTo>
                    <a:pt x="254901" y="18211"/>
                  </a:lnTo>
                  <a:lnTo>
                    <a:pt x="259676" y="18199"/>
                  </a:lnTo>
                  <a:lnTo>
                    <a:pt x="261797" y="17411"/>
                  </a:lnTo>
                  <a:close/>
                </a:path>
                <a:path w="622300" h="535939">
                  <a:moveTo>
                    <a:pt x="301231" y="426732"/>
                  </a:moveTo>
                  <a:lnTo>
                    <a:pt x="300469" y="421716"/>
                  </a:lnTo>
                  <a:lnTo>
                    <a:pt x="298589" y="420776"/>
                  </a:lnTo>
                  <a:lnTo>
                    <a:pt x="293585" y="420992"/>
                  </a:lnTo>
                  <a:lnTo>
                    <a:pt x="293598" y="421157"/>
                  </a:lnTo>
                  <a:lnTo>
                    <a:pt x="260972" y="424091"/>
                  </a:lnTo>
                  <a:lnTo>
                    <a:pt x="257937" y="424688"/>
                  </a:lnTo>
                  <a:lnTo>
                    <a:pt x="254457" y="424522"/>
                  </a:lnTo>
                  <a:lnTo>
                    <a:pt x="255511" y="432523"/>
                  </a:lnTo>
                  <a:lnTo>
                    <a:pt x="258762" y="432015"/>
                  </a:lnTo>
                  <a:lnTo>
                    <a:pt x="296557" y="428498"/>
                  </a:lnTo>
                  <a:lnTo>
                    <a:pt x="299377" y="427837"/>
                  </a:lnTo>
                  <a:lnTo>
                    <a:pt x="301231" y="426732"/>
                  </a:lnTo>
                  <a:close/>
                </a:path>
                <a:path w="622300" h="535939">
                  <a:moveTo>
                    <a:pt x="310273" y="504748"/>
                  </a:moveTo>
                  <a:lnTo>
                    <a:pt x="308597" y="503491"/>
                  </a:lnTo>
                  <a:lnTo>
                    <a:pt x="304584" y="502996"/>
                  </a:lnTo>
                  <a:lnTo>
                    <a:pt x="302755" y="503174"/>
                  </a:lnTo>
                  <a:lnTo>
                    <a:pt x="300939" y="503174"/>
                  </a:lnTo>
                  <a:lnTo>
                    <a:pt x="300863" y="502539"/>
                  </a:lnTo>
                  <a:lnTo>
                    <a:pt x="274383" y="507123"/>
                  </a:lnTo>
                  <a:lnTo>
                    <a:pt x="272199" y="508177"/>
                  </a:lnTo>
                  <a:lnTo>
                    <a:pt x="273545" y="514121"/>
                  </a:lnTo>
                  <a:lnTo>
                    <a:pt x="275932" y="514134"/>
                  </a:lnTo>
                  <a:lnTo>
                    <a:pt x="299021" y="511098"/>
                  </a:lnTo>
                  <a:lnTo>
                    <a:pt x="307873" y="510032"/>
                  </a:lnTo>
                  <a:lnTo>
                    <a:pt x="309651" y="509676"/>
                  </a:lnTo>
                  <a:lnTo>
                    <a:pt x="310273" y="504748"/>
                  </a:lnTo>
                  <a:close/>
                </a:path>
                <a:path w="622300" h="535939">
                  <a:moveTo>
                    <a:pt x="315239" y="189090"/>
                  </a:moveTo>
                  <a:lnTo>
                    <a:pt x="315175" y="186817"/>
                  </a:lnTo>
                  <a:lnTo>
                    <a:pt x="314248" y="184810"/>
                  </a:lnTo>
                  <a:lnTo>
                    <a:pt x="311404" y="183540"/>
                  </a:lnTo>
                  <a:lnTo>
                    <a:pt x="269748" y="184111"/>
                  </a:lnTo>
                  <a:lnTo>
                    <a:pt x="262775" y="183908"/>
                  </a:lnTo>
                  <a:lnTo>
                    <a:pt x="254469" y="183857"/>
                  </a:lnTo>
                  <a:lnTo>
                    <a:pt x="252869" y="183527"/>
                  </a:lnTo>
                  <a:lnTo>
                    <a:pt x="250444" y="184962"/>
                  </a:lnTo>
                  <a:lnTo>
                    <a:pt x="248907" y="186423"/>
                  </a:lnTo>
                  <a:lnTo>
                    <a:pt x="248373" y="188810"/>
                  </a:lnTo>
                  <a:lnTo>
                    <a:pt x="250012" y="190957"/>
                  </a:lnTo>
                  <a:lnTo>
                    <a:pt x="253733" y="192087"/>
                  </a:lnTo>
                  <a:lnTo>
                    <a:pt x="256501" y="192290"/>
                  </a:lnTo>
                  <a:lnTo>
                    <a:pt x="267322" y="192443"/>
                  </a:lnTo>
                  <a:lnTo>
                    <a:pt x="283591" y="192366"/>
                  </a:lnTo>
                  <a:lnTo>
                    <a:pt x="283591" y="191058"/>
                  </a:lnTo>
                  <a:lnTo>
                    <a:pt x="310489" y="191058"/>
                  </a:lnTo>
                  <a:lnTo>
                    <a:pt x="311785" y="191389"/>
                  </a:lnTo>
                  <a:lnTo>
                    <a:pt x="313766" y="190373"/>
                  </a:lnTo>
                  <a:lnTo>
                    <a:pt x="315239" y="189090"/>
                  </a:lnTo>
                  <a:close/>
                </a:path>
                <a:path w="622300" h="535939">
                  <a:moveTo>
                    <a:pt x="319316" y="7518"/>
                  </a:moveTo>
                  <a:lnTo>
                    <a:pt x="317334" y="5473"/>
                  </a:lnTo>
                  <a:lnTo>
                    <a:pt x="313169" y="4699"/>
                  </a:lnTo>
                  <a:lnTo>
                    <a:pt x="310172" y="5067"/>
                  </a:lnTo>
                  <a:lnTo>
                    <a:pt x="306451" y="5067"/>
                  </a:lnTo>
                  <a:lnTo>
                    <a:pt x="281393" y="7721"/>
                  </a:lnTo>
                  <a:lnTo>
                    <a:pt x="279679" y="7747"/>
                  </a:lnTo>
                  <a:lnTo>
                    <a:pt x="277342" y="9029"/>
                  </a:lnTo>
                  <a:lnTo>
                    <a:pt x="276148" y="10731"/>
                  </a:lnTo>
                  <a:lnTo>
                    <a:pt x="276567" y="12992"/>
                  </a:lnTo>
                  <a:lnTo>
                    <a:pt x="277863" y="14897"/>
                  </a:lnTo>
                  <a:lnTo>
                    <a:pt x="281343" y="15494"/>
                  </a:lnTo>
                  <a:lnTo>
                    <a:pt x="283870" y="15049"/>
                  </a:lnTo>
                  <a:lnTo>
                    <a:pt x="314236" y="12420"/>
                  </a:lnTo>
                  <a:lnTo>
                    <a:pt x="315391" y="12776"/>
                  </a:lnTo>
                  <a:lnTo>
                    <a:pt x="319201" y="9956"/>
                  </a:lnTo>
                  <a:lnTo>
                    <a:pt x="319316" y="7518"/>
                  </a:lnTo>
                  <a:close/>
                </a:path>
                <a:path w="622300" h="535939">
                  <a:moveTo>
                    <a:pt x="357847" y="309689"/>
                  </a:moveTo>
                  <a:lnTo>
                    <a:pt x="357517" y="307530"/>
                  </a:lnTo>
                  <a:lnTo>
                    <a:pt x="356184" y="306133"/>
                  </a:lnTo>
                  <a:lnTo>
                    <a:pt x="353441" y="305422"/>
                  </a:lnTo>
                  <a:lnTo>
                    <a:pt x="349745" y="305803"/>
                  </a:lnTo>
                  <a:lnTo>
                    <a:pt x="313791" y="308165"/>
                  </a:lnTo>
                  <a:lnTo>
                    <a:pt x="313778" y="307797"/>
                  </a:lnTo>
                  <a:lnTo>
                    <a:pt x="294309" y="307784"/>
                  </a:lnTo>
                  <a:lnTo>
                    <a:pt x="292366" y="307251"/>
                  </a:lnTo>
                  <a:lnTo>
                    <a:pt x="289242" y="308254"/>
                  </a:lnTo>
                  <a:lnTo>
                    <a:pt x="287324" y="309651"/>
                  </a:lnTo>
                  <a:lnTo>
                    <a:pt x="286334" y="313474"/>
                  </a:lnTo>
                  <a:lnTo>
                    <a:pt x="288302" y="314756"/>
                  </a:lnTo>
                  <a:lnTo>
                    <a:pt x="291642" y="315366"/>
                  </a:lnTo>
                  <a:lnTo>
                    <a:pt x="308698" y="315785"/>
                  </a:lnTo>
                  <a:lnTo>
                    <a:pt x="323469" y="315290"/>
                  </a:lnTo>
                  <a:lnTo>
                    <a:pt x="338201" y="314248"/>
                  </a:lnTo>
                  <a:lnTo>
                    <a:pt x="355422" y="312813"/>
                  </a:lnTo>
                  <a:lnTo>
                    <a:pt x="356997" y="311264"/>
                  </a:lnTo>
                  <a:lnTo>
                    <a:pt x="357847" y="309689"/>
                  </a:lnTo>
                  <a:close/>
                </a:path>
                <a:path w="622300" h="535939">
                  <a:moveTo>
                    <a:pt x="365366" y="420319"/>
                  </a:moveTo>
                  <a:lnTo>
                    <a:pt x="363334" y="419290"/>
                  </a:lnTo>
                  <a:lnTo>
                    <a:pt x="354304" y="419239"/>
                  </a:lnTo>
                  <a:lnTo>
                    <a:pt x="354228" y="418846"/>
                  </a:lnTo>
                  <a:lnTo>
                    <a:pt x="324205" y="426745"/>
                  </a:lnTo>
                  <a:lnTo>
                    <a:pt x="324624" y="428891"/>
                  </a:lnTo>
                  <a:lnTo>
                    <a:pt x="325945" y="430110"/>
                  </a:lnTo>
                  <a:lnTo>
                    <a:pt x="328218" y="430872"/>
                  </a:lnTo>
                  <a:lnTo>
                    <a:pt x="329692" y="430441"/>
                  </a:lnTo>
                  <a:lnTo>
                    <a:pt x="361327" y="426631"/>
                  </a:lnTo>
                  <a:lnTo>
                    <a:pt x="364909" y="427621"/>
                  </a:lnTo>
                  <a:lnTo>
                    <a:pt x="365366" y="420319"/>
                  </a:lnTo>
                  <a:close/>
                </a:path>
                <a:path w="622300" h="535939">
                  <a:moveTo>
                    <a:pt x="377012" y="10096"/>
                  </a:moveTo>
                  <a:lnTo>
                    <a:pt x="376504" y="4533"/>
                  </a:lnTo>
                  <a:lnTo>
                    <a:pt x="374586" y="3746"/>
                  </a:lnTo>
                  <a:lnTo>
                    <a:pt x="357365" y="4648"/>
                  </a:lnTo>
                  <a:lnTo>
                    <a:pt x="357365" y="5321"/>
                  </a:lnTo>
                  <a:lnTo>
                    <a:pt x="342912" y="5359"/>
                  </a:lnTo>
                  <a:lnTo>
                    <a:pt x="341109" y="5092"/>
                  </a:lnTo>
                  <a:lnTo>
                    <a:pt x="338442" y="6502"/>
                  </a:lnTo>
                  <a:lnTo>
                    <a:pt x="336931" y="8051"/>
                  </a:lnTo>
                  <a:lnTo>
                    <a:pt x="336130" y="11684"/>
                  </a:lnTo>
                  <a:lnTo>
                    <a:pt x="337921" y="12750"/>
                  </a:lnTo>
                  <a:lnTo>
                    <a:pt x="340372" y="13081"/>
                  </a:lnTo>
                  <a:lnTo>
                    <a:pt x="372440" y="11226"/>
                  </a:lnTo>
                  <a:lnTo>
                    <a:pt x="375031" y="11150"/>
                  </a:lnTo>
                  <a:lnTo>
                    <a:pt x="377012" y="10096"/>
                  </a:lnTo>
                  <a:close/>
                </a:path>
                <a:path w="622300" h="535939">
                  <a:moveTo>
                    <a:pt x="377964" y="503478"/>
                  </a:moveTo>
                  <a:lnTo>
                    <a:pt x="376834" y="502259"/>
                  </a:lnTo>
                  <a:lnTo>
                    <a:pt x="375843" y="500278"/>
                  </a:lnTo>
                  <a:lnTo>
                    <a:pt x="371462" y="499338"/>
                  </a:lnTo>
                  <a:lnTo>
                    <a:pt x="368236" y="499516"/>
                  </a:lnTo>
                  <a:lnTo>
                    <a:pt x="363448" y="499275"/>
                  </a:lnTo>
                  <a:lnTo>
                    <a:pt x="351612" y="501408"/>
                  </a:lnTo>
                  <a:lnTo>
                    <a:pt x="343674" y="502970"/>
                  </a:lnTo>
                  <a:lnTo>
                    <a:pt x="342163" y="503402"/>
                  </a:lnTo>
                  <a:lnTo>
                    <a:pt x="340525" y="505155"/>
                  </a:lnTo>
                  <a:lnTo>
                    <a:pt x="340093" y="506818"/>
                  </a:lnTo>
                  <a:lnTo>
                    <a:pt x="340385" y="508800"/>
                  </a:lnTo>
                  <a:lnTo>
                    <a:pt x="341744" y="509841"/>
                  </a:lnTo>
                  <a:lnTo>
                    <a:pt x="344182" y="510209"/>
                  </a:lnTo>
                  <a:lnTo>
                    <a:pt x="345846" y="510032"/>
                  </a:lnTo>
                  <a:lnTo>
                    <a:pt x="355523" y="507403"/>
                  </a:lnTo>
                  <a:lnTo>
                    <a:pt x="363804" y="506437"/>
                  </a:lnTo>
                  <a:lnTo>
                    <a:pt x="372910" y="506895"/>
                  </a:lnTo>
                  <a:lnTo>
                    <a:pt x="373799" y="507199"/>
                  </a:lnTo>
                  <a:lnTo>
                    <a:pt x="375564" y="505866"/>
                  </a:lnTo>
                  <a:lnTo>
                    <a:pt x="376732" y="504621"/>
                  </a:lnTo>
                  <a:lnTo>
                    <a:pt x="377964" y="503478"/>
                  </a:lnTo>
                  <a:close/>
                </a:path>
                <a:path w="622300" h="535939">
                  <a:moveTo>
                    <a:pt x="407263" y="181038"/>
                  </a:moveTo>
                  <a:lnTo>
                    <a:pt x="405053" y="179628"/>
                  </a:lnTo>
                  <a:lnTo>
                    <a:pt x="395198" y="179514"/>
                  </a:lnTo>
                  <a:lnTo>
                    <a:pt x="383578" y="179565"/>
                  </a:lnTo>
                  <a:lnTo>
                    <a:pt x="351218" y="183959"/>
                  </a:lnTo>
                  <a:lnTo>
                    <a:pt x="348234" y="184746"/>
                  </a:lnTo>
                  <a:lnTo>
                    <a:pt x="346011" y="185826"/>
                  </a:lnTo>
                  <a:lnTo>
                    <a:pt x="347103" y="191643"/>
                  </a:lnTo>
                  <a:lnTo>
                    <a:pt x="349313" y="192100"/>
                  </a:lnTo>
                  <a:lnTo>
                    <a:pt x="355396" y="190817"/>
                  </a:lnTo>
                  <a:lnTo>
                    <a:pt x="358940" y="189903"/>
                  </a:lnTo>
                  <a:lnTo>
                    <a:pt x="402920" y="186753"/>
                  </a:lnTo>
                  <a:lnTo>
                    <a:pt x="406107" y="187731"/>
                  </a:lnTo>
                  <a:lnTo>
                    <a:pt x="407263" y="181038"/>
                  </a:lnTo>
                  <a:close/>
                </a:path>
                <a:path w="622300" h="535939">
                  <a:moveTo>
                    <a:pt x="430098" y="347687"/>
                  </a:moveTo>
                  <a:lnTo>
                    <a:pt x="281292" y="348068"/>
                  </a:lnTo>
                  <a:lnTo>
                    <a:pt x="231432" y="348881"/>
                  </a:lnTo>
                  <a:lnTo>
                    <a:pt x="181356" y="350647"/>
                  </a:lnTo>
                  <a:lnTo>
                    <a:pt x="184061" y="354926"/>
                  </a:lnTo>
                  <a:lnTo>
                    <a:pt x="186537" y="353682"/>
                  </a:lnTo>
                  <a:lnTo>
                    <a:pt x="238086" y="352361"/>
                  </a:lnTo>
                  <a:lnTo>
                    <a:pt x="422427" y="351243"/>
                  </a:lnTo>
                  <a:lnTo>
                    <a:pt x="426466" y="350481"/>
                  </a:lnTo>
                  <a:lnTo>
                    <a:pt x="430098" y="347687"/>
                  </a:lnTo>
                  <a:close/>
                </a:path>
                <a:path w="622300" h="535939">
                  <a:moveTo>
                    <a:pt x="433006" y="505523"/>
                  </a:moveTo>
                  <a:lnTo>
                    <a:pt x="432917" y="499833"/>
                  </a:lnTo>
                  <a:lnTo>
                    <a:pt x="430530" y="499389"/>
                  </a:lnTo>
                  <a:lnTo>
                    <a:pt x="426999" y="499402"/>
                  </a:lnTo>
                  <a:lnTo>
                    <a:pt x="425881" y="499592"/>
                  </a:lnTo>
                  <a:lnTo>
                    <a:pt x="424764" y="499706"/>
                  </a:lnTo>
                  <a:lnTo>
                    <a:pt x="424662" y="499173"/>
                  </a:lnTo>
                  <a:lnTo>
                    <a:pt x="405130" y="502970"/>
                  </a:lnTo>
                  <a:lnTo>
                    <a:pt x="403593" y="504278"/>
                  </a:lnTo>
                  <a:lnTo>
                    <a:pt x="404571" y="509371"/>
                  </a:lnTo>
                  <a:lnTo>
                    <a:pt x="406514" y="509968"/>
                  </a:lnTo>
                  <a:lnTo>
                    <a:pt x="422148" y="507619"/>
                  </a:lnTo>
                  <a:lnTo>
                    <a:pt x="431038" y="506349"/>
                  </a:lnTo>
                  <a:lnTo>
                    <a:pt x="433006" y="505523"/>
                  </a:lnTo>
                  <a:close/>
                </a:path>
                <a:path w="622300" h="535939">
                  <a:moveTo>
                    <a:pt x="433247" y="419214"/>
                  </a:moveTo>
                  <a:lnTo>
                    <a:pt x="432562" y="418858"/>
                  </a:lnTo>
                  <a:lnTo>
                    <a:pt x="431977" y="418261"/>
                  </a:lnTo>
                  <a:lnTo>
                    <a:pt x="393928" y="420992"/>
                  </a:lnTo>
                  <a:lnTo>
                    <a:pt x="392595" y="421246"/>
                  </a:lnTo>
                  <a:lnTo>
                    <a:pt x="390842" y="422948"/>
                  </a:lnTo>
                  <a:lnTo>
                    <a:pt x="389394" y="424903"/>
                  </a:lnTo>
                  <a:lnTo>
                    <a:pt x="390359" y="426974"/>
                  </a:lnTo>
                  <a:lnTo>
                    <a:pt x="392226" y="428688"/>
                  </a:lnTo>
                  <a:lnTo>
                    <a:pt x="403199" y="427710"/>
                  </a:lnTo>
                  <a:lnTo>
                    <a:pt x="433247" y="424700"/>
                  </a:lnTo>
                  <a:lnTo>
                    <a:pt x="433247" y="419214"/>
                  </a:lnTo>
                  <a:close/>
                </a:path>
                <a:path w="622300" h="535939">
                  <a:moveTo>
                    <a:pt x="433654" y="457390"/>
                  </a:moveTo>
                  <a:lnTo>
                    <a:pt x="432358" y="457390"/>
                  </a:lnTo>
                  <a:lnTo>
                    <a:pt x="432358" y="456120"/>
                  </a:lnTo>
                  <a:lnTo>
                    <a:pt x="417664" y="456120"/>
                  </a:lnTo>
                  <a:lnTo>
                    <a:pt x="417664" y="457390"/>
                  </a:lnTo>
                  <a:lnTo>
                    <a:pt x="218325" y="457390"/>
                  </a:lnTo>
                  <a:lnTo>
                    <a:pt x="218325" y="456120"/>
                  </a:lnTo>
                  <a:lnTo>
                    <a:pt x="203530" y="456120"/>
                  </a:lnTo>
                  <a:lnTo>
                    <a:pt x="203530" y="457390"/>
                  </a:lnTo>
                  <a:lnTo>
                    <a:pt x="203288" y="457390"/>
                  </a:lnTo>
                  <a:lnTo>
                    <a:pt x="203288" y="458660"/>
                  </a:lnTo>
                  <a:lnTo>
                    <a:pt x="204889" y="458660"/>
                  </a:lnTo>
                  <a:lnTo>
                    <a:pt x="204889" y="459930"/>
                  </a:lnTo>
                  <a:lnTo>
                    <a:pt x="321043" y="459930"/>
                  </a:lnTo>
                  <a:lnTo>
                    <a:pt x="321043" y="461200"/>
                  </a:lnTo>
                  <a:lnTo>
                    <a:pt x="403948" y="461200"/>
                  </a:lnTo>
                  <a:lnTo>
                    <a:pt x="403948" y="459930"/>
                  </a:lnTo>
                  <a:lnTo>
                    <a:pt x="431558" y="459930"/>
                  </a:lnTo>
                  <a:lnTo>
                    <a:pt x="431558" y="461200"/>
                  </a:lnTo>
                  <a:lnTo>
                    <a:pt x="432473" y="461200"/>
                  </a:lnTo>
                  <a:lnTo>
                    <a:pt x="432473" y="459930"/>
                  </a:lnTo>
                  <a:lnTo>
                    <a:pt x="433070" y="459930"/>
                  </a:lnTo>
                  <a:lnTo>
                    <a:pt x="433070" y="458660"/>
                  </a:lnTo>
                  <a:lnTo>
                    <a:pt x="433654" y="458660"/>
                  </a:lnTo>
                  <a:lnTo>
                    <a:pt x="433654" y="457390"/>
                  </a:lnTo>
                  <a:close/>
                </a:path>
                <a:path w="622300" h="535939">
                  <a:moveTo>
                    <a:pt x="436232" y="1981"/>
                  </a:moveTo>
                  <a:lnTo>
                    <a:pt x="434238" y="342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422"/>
                  </a:lnTo>
                  <a:lnTo>
                    <a:pt x="391515" y="3048"/>
                  </a:lnTo>
                  <a:lnTo>
                    <a:pt x="391617" y="5232"/>
                  </a:lnTo>
                  <a:lnTo>
                    <a:pt x="392785" y="6769"/>
                  </a:lnTo>
                  <a:lnTo>
                    <a:pt x="395173" y="7785"/>
                  </a:lnTo>
                  <a:lnTo>
                    <a:pt x="396887" y="7543"/>
                  </a:lnTo>
                  <a:lnTo>
                    <a:pt x="429882" y="7569"/>
                  </a:lnTo>
                  <a:lnTo>
                    <a:pt x="430974" y="8013"/>
                  </a:lnTo>
                  <a:lnTo>
                    <a:pt x="433108" y="6807"/>
                  </a:lnTo>
                  <a:lnTo>
                    <a:pt x="435114" y="5803"/>
                  </a:lnTo>
                  <a:lnTo>
                    <a:pt x="436232" y="1981"/>
                  </a:lnTo>
                  <a:close/>
                </a:path>
                <a:path w="622300" h="535939">
                  <a:moveTo>
                    <a:pt x="439089" y="534974"/>
                  </a:moveTo>
                  <a:lnTo>
                    <a:pt x="400138" y="532218"/>
                  </a:lnTo>
                  <a:lnTo>
                    <a:pt x="325666" y="531114"/>
                  </a:lnTo>
                  <a:lnTo>
                    <a:pt x="251333" y="531609"/>
                  </a:lnTo>
                  <a:lnTo>
                    <a:pt x="212775" y="533654"/>
                  </a:lnTo>
                  <a:lnTo>
                    <a:pt x="215087" y="534568"/>
                  </a:lnTo>
                  <a:lnTo>
                    <a:pt x="216281" y="535432"/>
                  </a:lnTo>
                  <a:lnTo>
                    <a:pt x="395732" y="534822"/>
                  </a:lnTo>
                  <a:lnTo>
                    <a:pt x="436473" y="535927"/>
                  </a:lnTo>
                  <a:lnTo>
                    <a:pt x="437781" y="535292"/>
                  </a:lnTo>
                  <a:lnTo>
                    <a:pt x="439089" y="534974"/>
                  </a:lnTo>
                  <a:close/>
                </a:path>
                <a:path w="622300" h="535939">
                  <a:moveTo>
                    <a:pt x="458063" y="305625"/>
                  </a:moveTo>
                  <a:lnTo>
                    <a:pt x="458038" y="300075"/>
                  </a:lnTo>
                  <a:lnTo>
                    <a:pt x="456133" y="299085"/>
                  </a:lnTo>
                  <a:lnTo>
                    <a:pt x="448335" y="299466"/>
                  </a:lnTo>
                  <a:lnTo>
                    <a:pt x="394665" y="304431"/>
                  </a:lnTo>
                  <a:lnTo>
                    <a:pt x="391134" y="303745"/>
                  </a:lnTo>
                  <a:lnTo>
                    <a:pt x="391236" y="311708"/>
                  </a:lnTo>
                  <a:lnTo>
                    <a:pt x="394589" y="311429"/>
                  </a:lnTo>
                  <a:lnTo>
                    <a:pt x="404126" y="311404"/>
                  </a:lnTo>
                  <a:lnTo>
                    <a:pt x="404190" y="311810"/>
                  </a:lnTo>
                  <a:lnTo>
                    <a:pt x="449465" y="306476"/>
                  </a:lnTo>
                  <a:lnTo>
                    <a:pt x="451726" y="306527"/>
                  </a:lnTo>
                  <a:lnTo>
                    <a:pt x="456209" y="306311"/>
                  </a:lnTo>
                  <a:lnTo>
                    <a:pt x="458063" y="305625"/>
                  </a:lnTo>
                  <a:close/>
                </a:path>
                <a:path w="622300" h="535939">
                  <a:moveTo>
                    <a:pt x="488403" y="182486"/>
                  </a:moveTo>
                  <a:lnTo>
                    <a:pt x="488276" y="180340"/>
                  </a:lnTo>
                  <a:lnTo>
                    <a:pt x="487070" y="178879"/>
                  </a:lnTo>
                  <a:lnTo>
                    <a:pt x="484632" y="177888"/>
                  </a:lnTo>
                  <a:lnTo>
                    <a:pt x="482930" y="178054"/>
                  </a:lnTo>
                  <a:lnTo>
                    <a:pt x="463067" y="178041"/>
                  </a:lnTo>
                  <a:lnTo>
                    <a:pt x="463067" y="178752"/>
                  </a:lnTo>
                  <a:lnTo>
                    <a:pt x="442760" y="178739"/>
                  </a:lnTo>
                  <a:lnTo>
                    <a:pt x="439902" y="179057"/>
                  </a:lnTo>
                  <a:lnTo>
                    <a:pt x="437946" y="179882"/>
                  </a:lnTo>
                  <a:lnTo>
                    <a:pt x="437819" y="185064"/>
                  </a:lnTo>
                  <a:lnTo>
                    <a:pt x="439686" y="186194"/>
                  </a:lnTo>
                  <a:lnTo>
                    <a:pt x="445046" y="186474"/>
                  </a:lnTo>
                  <a:lnTo>
                    <a:pt x="451370" y="186359"/>
                  </a:lnTo>
                  <a:lnTo>
                    <a:pt x="483362" y="185153"/>
                  </a:lnTo>
                  <a:lnTo>
                    <a:pt x="485089" y="185305"/>
                  </a:lnTo>
                  <a:lnTo>
                    <a:pt x="487375" y="184162"/>
                  </a:lnTo>
                  <a:lnTo>
                    <a:pt x="488403" y="182486"/>
                  </a:lnTo>
                  <a:close/>
                </a:path>
                <a:path w="622300" h="535939">
                  <a:moveTo>
                    <a:pt x="549744" y="302348"/>
                  </a:moveTo>
                  <a:lnTo>
                    <a:pt x="547865" y="301332"/>
                  </a:lnTo>
                  <a:lnTo>
                    <a:pt x="524116" y="301320"/>
                  </a:lnTo>
                  <a:lnTo>
                    <a:pt x="524027" y="300431"/>
                  </a:lnTo>
                  <a:lnTo>
                    <a:pt x="484835" y="304660"/>
                  </a:lnTo>
                  <a:lnTo>
                    <a:pt x="482955" y="306171"/>
                  </a:lnTo>
                  <a:lnTo>
                    <a:pt x="482130" y="307797"/>
                  </a:lnTo>
                  <a:lnTo>
                    <a:pt x="482422" y="309905"/>
                  </a:lnTo>
                  <a:lnTo>
                    <a:pt x="483730" y="311162"/>
                  </a:lnTo>
                  <a:lnTo>
                    <a:pt x="485978" y="311975"/>
                  </a:lnTo>
                  <a:lnTo>
                    <a:pt x="488810" y="311467"/>
                  </a:lnTo>
                  <a:lnTo>
                    <a:pt x="501764" y="309537"/>
                  </a:lnTo>
                  <a:lnTo>
                    <a:pt x="514769" y="308775"/>
                  </a:lnTo>
                  <a:lnTo>
                    <a:pt x="542658" y="308584"/>
                  </a:lnTo>
                  <a:lnTo>
                    <a:pt x="544664" y="308991"/>
                  </a:lnTo>
                  <a:lnTo>
                    <a:pt x="547573" y="307708"/>
                  </a:lnTo>
                  <a:lnTo>
                    <a:pt x="549135" y="305993"/>
                  </a:lnTo>
                  <a:lnTo>
                    <a:pt x="549744" y="302348"/>
                  </a:lnTo>
                  <a:close/>
                </a:path>
                <a:path w="622300" h="535939">
                  <a:moveTo>
                    <a:pt x="561073" y="178523"/>
                  </a:moveTo>
                  <a:lnTo>
                    <a:pt x="559714" y="177012"/>
                  </a:lnTo>
                  <a:lnTo>
                    <a:pt x="557568" y="175831"/>
                  </a:lnTo>
                  <a:lnTo>
                    <a:pt x="556044" y="175793"/>
                  </a:lnTo>
                  <a:lnTo>
                    <a:pt x="529907" y="177546"/>
                  </a:lnTo>
                  <a:lnTo>
                    <a:pt x="518807" y="178396"/>
                  </a:lnTo>
                  <a:lnTo>
                    <a:pt x="515327" y="178117"/>
                  </a:lnTo>
                  <a:lnTo>
                    <a:pt x="514896" y="185115"/>
                  </a:lnTo>
                  <a:lnTo>
                    <a:pt x="516877" y="185902"/>
                  </a:lnTo>
                  <a:lnTo>
                    <a:pt x="537603" y="184073"/>
                  </a:lnTo>
                  <a:lnTo>
                    <a:pt x="537616" y="183578"/>
                  </a:lnTo>
                  <a:lnTo>
                    <a:pt x="555891" y="183553"/>
                  </a:lnTo>
                  <a:lnTo>
                    <a:pt x="557479" y="183718"/>
                  </a:lnTo>
                  <a:lnTo>
                    <a:pt x="559650" y="182295"/>
                  </a:lnTo>
                  <a:lnTo>
                    <a:pt x="560793" y="180759"/>
                  </a:lnTo>
                  <a:lnTo>
                    <a:pt x="561073" y="178523"/>
                  </a:lnTo>
                  <a:close/>
                </a:path>
                <a:path w="622300" h="535939">
                  <a:moveTo>
                    <a:pt x="617677" y="184569"/>
                  </a:moveTo>
                  <a:lnTo>
                    <a:pt x="617448" y="176999"/>
                  </a:lnTo>
                  <a:lnTo>
                    <a:pt x="605650" y="177444"/>
                  </a:lnTo>
                  <a:lnTo>
                    <a:pt x="599808" y="177812"/>
                  </a:lnTo>
                  <a:lnTo>
                    <a:pt x="590359" y="178257"/>
                  </a:lnTo>
                  <a:lnTo>
                    <a:pt x="586752" y="178320"/>
                  </a:lnTo>
                  <a:lnTo>
                    <a:pt x="580999" y="178714"/>
                  </a:lnTo>
                  <a:lnTo>
                    <a:pt x="578967" y="179463"/>
                  </a:lnTo>
                  <a:lnTo>
                    <a:pt x="578993" y="185445"/>
                  </a:lnTo>
                  <a:lnTo>
                    <a:pt x="581367" y="185635"/>
                  </a:lnTo>
                  <a:lnTo>
                    <a:pt x="596709" y="185623"/>
                  </a:lnTo>
                  <a:lnTo>
                    <a:pt x="614578" y="184365"/>
                  </a:lnTo>
                  <a:lnTo>
                    <a:pt x="617677" y="184569"/>
                  </a:lnTo>
                  <a:close/>
                </a:path>
                <a:path w="622300" h="535939">
                  <a:moveTo>
                    <a:pt x="621753" y="305041"/>
                  </a:moveTo>
                  <a:lnTo>
                    <a:pt x="621271" y="298716"/>
                  </a:lnTo>
                  <a:lnTo>
                    <a:pt x="610895" y="298589"/>
                  </a:lnTo>
                  <a:lnTo>
                    <a:pt x="600633" y="298678"/>
                  </a:lnTo>
                  <a:lnTo>
                    <a:pt x="575424" y="303923"/>
                  </a:lnTo>
                  <a:lnTo>
                    <a:pt x="575767" y="306108"/>
                  </a:lnTo>
                  <a:lnTo>
                    <a:pt x="578561" y="308292"/>
                  </a:lnTo>
                  <a:lnTo>
                    <a:pt x="580110" y="308102"/>
                  </a:lnTo>
                  <a:lnTo>
                    <a:pt x="620522" y="305765"/>
                  </a:lnTo>
                  <a:lnTo>
                    <a:pt x="620915" y="305435"/>
                  </a:lnTo>
                  <a:lnTo>
                    <a:pt x="621753" y="3050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81581" y="483141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511" y="469811"/>
                </a:moveTo>
                <a:lnTo>
                  <a:pt x="128663" y="453212"/>
                </a:lnTo>
                <a:lnTo>
                  <a:pt x="126682" y="444919"/>
                </a:lnTo>
                <a:lnTo>
                  <a:pt x="124587" y="436664"/>
                </a:lnTo>
                <a:lnTo>
                  <a:pt x="123647" y="433197"/>
                </a:lnTo>
                <a:lnTo>
                  <a:pt x="123342" y="432028"/>
                </a:lnTo>
                <a:lnTo>
                  <a:pt x="121399" y="427482"/>
                </a:lnTo>
                <a:lnTo>
                  <a:pt x="120269" y="425475"/>
                </a:lnTo>
                <a:lnTo>
                  <a:pt x="120269" y="469328"/>
                </a:lnTo>
                <a:lnTo>
                  <a:pt x="118986" y="477354"/>
                </a:lnTo>
                <a:lnTo>
                  <a:pt x="110299" y="489419"/>
                </a:lnTo>
                <a:lnTo>
                  <a:pt x="105740" y="488708"/>
                </a:lnTo>
                <a:lnTo>
                  <a:pt x="103619" y="483069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71"/>
                </a:lnTo>
                <a:lnTo>
                  <a:pt x="104940" y="443801"/>
                </a:lnTo>
                <a:lnTo>
                  <a:pt x="106794" y="439445"/>
                </a:lnTo>
                <a:lnTo>
                  <a:pt x="109194" y="433197"/>
                </a:lnTo>
                <a:lnTo>
                  <a:pt x="111188" y="439064"/>
                </a:lnTo>
                <a:lnTo>
                  <a:pt x="112610" y="442963"/>
                </a:lnTo>
                <a:lnTo>
                  <a:pt x="115303" y="451523"/>
                </a:lnTo>
                <a:lnTo>
                  <a:pt x="116687" y="456158"/>
                </a:lnTo>
                <a:lnTo>
                  <a:pt x="120269" y="469328"/>
                </a:lnTo>
                <a:lnTo>
                  <a:pt x="120269" y="425475"/>
                </a:lnTo>
                <a:lnTo>
                  <a:pt x="117436" y="420408"/>
                </a:lnTo>
                <a:lnTo>
                  <a:pt x="114896" y="417779"/>
                </a:lnTo>
                <a:lnTo>
                  <a:pt x="107784" y="412711"/>
                </a:lnTo>
                <a:lnTo>
                  <a:pt x="105257" y="414299"/>
                </a:lnTo>
                <a:lnTo>
                  <a:pt x="101854" y="425513"/>
                </a:lnTo>
                <a:lnTo>
                  <a:pt x="95402" y="441337"/>
                </a:lnTo>
                <a:lnTo>
                  <a:pt x="92633" y="445223"/>
                </a:lnTo>
                <a:lnTo>
                  <a:pt x="91452" y="449554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57"/>
                </a:lnTo>
                <a:lnTo>
                  <a:pt x="97078" y="494474"/>
                </a:lnTo>
                <a:lnTo>
                  <a:pt x="104254" y="497941"/>
                </a:lnTo>
                <a:lnTo>
                  <a:pt x="117436" y="499325"/>
                </a:lnTo>
                <a:lnTo>
                  <a:pt x="121818" y="497382"/>
                </a:lnTo>
                <a:lnTo>
                  <a:pt x="127330" y="489419"/>
                </a:lnTo>
                <a:lnTo>
                  <a:pt x="129895" y="485711"/>
                </a:lnTo>
                <a:lnTo>
                  <a:pt x="131597" y="478231"/>
                </a:lnTo>
                <a:lnTo>
                  <a:pt x="132511" y="469811"/>
                </a:lnTo>
                <a:close/>
              </a:path>
              <a:path w="520064" h="742950">
                <a:moveTo>
                  <a:pt x="132753" y="600278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76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66"/>
                </a:lnTo>
                <a:lnTo>
                  <a:pt x="101536" y="576173"/>
                </a:lnTo>
                <a:lnTo>
                  <a:pt x="104457" y="566521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76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78"/>
                </a:lnTo>
                <a:close/>
              </a:path>
              <a:path w="520064" h="742950">
                <a:moveTo>
                  <a:pt x="134366" y="333489"/>
                </a:moveTo>
                <a:lnTo>
                  <a:pt x="124612" y="296430"/>
                </a:lnTo>
                <a:lnTo>
                  <a:pt x="121805" y="292531"/>
                </a:lnTo>
                <a:lnTo>
                  <a:pt x="120967" y="290969"/>
                </a:lnTo>
                <a:lnTo>
                  <a:pt x="120967" y="330733"/>
                </a:lnTo>
                <a:lnTo>
                  <a:pt x="120891" y="337934"/>
                </a:lnTo>
                <a:lnTo>
                  <a:pt x="119646" y="345059"/>
                </a:lnTo>
                <a:lnTo>
                  <a:pt x="117259" y="352018"/>
                </a:lnTo>
                <a:lnTo>
                  <a:pt x="115989" y="354952"/>
                </a:lnTo>
                <a:lnTo>
                  <a:pt x="113512" y="357378"/>
                </a:lnTo>
                <a:lnTo>
                  <a:pt x="111480" y="360197"/>
                </a:lnTo>
                <a:lnTo>
                  <a:pt x="105702" y="357314"/>
                </a:lnTo>
                <a:lnTo>
                  <a:pt x="103644" y="353034"/>
                </a:lnTo>
                <a:lnTo>
                  <a:pt x="101358" y="341477"/>
                </a:lnTo>
                <a:lnTo>
                  <a:pt x="100698" y="334759"/>
                </a:lnTo>
                <a:lnTo>
                  <a:pt x="101917" y="327837"/>
                </a:lnTo>
                <a:lnTo>
                  <a:pt x="103212" y="319836"/>
                </a:lnTo>
                <a:lnTo>
                  <a:pt x="104762" y="311835"/>
                </a:lnTo>
                <a:lnTo>
                  <a:pt x="107378" y="303987"/>
                </a:lnTo>
                <a:lnTo>
                  <a:pt x="111848" y="296430"/>
                </a:lnTo>
                <a:lnTo>
                  <a:pt x="114325" y="304368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75" y="323481"/>
                </a:lnTo>
                <a:lnTo>
                  <a:pt x="120967" y="330733"/>
                </a:lnTo>
                <a:lnTo>
                  <a:pt x="120967" y="290969"/>
                </a:lnTo>
                <a:lnTo>
                  <a:pt x="115836" y="281317"/>
                </a:lnTo>
                <a:lnTo>
                  <a:pt x="115658" y="277698"/>
                </a:lnTo>
                <a:lnTo>
                  <a:pt x="107391" y="276898"/>
                </a:lnTo>
                <a:lnTo>
                  <a:pt x="105689" y="280289"/>
                </a:lnTo>
                <a:lnTo>
                  <a:pt x="102743" y="283921"/>
                </a:lnTo>
                <a:lnTo>
                  <a:pt x="102463" y="285457"/>
                </a:lnTo>
                <a:lnTo>
                  <a:pt x="99618" y="293839"/>
                </a:lnTo>
                <a:lnTo>
                  <a:pt x="97104" y="300824"/>
                </a:lnTo>
                <a:lnTo>
                  <a:pt x="94919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691" y="357378"/>
                </a:lnTo>
                <a:lnTo>
                  <a:pt x="99098" y="367296"/>
                </a:lnTo>
                <a:lnTo>
                  <a:pt x="104241" y="370154"/>
                </a:lnTo>
                <a:lnTo>
                  <a:pt x="123101" y="368515"/>
                </a:lnTo>
                <a:lnTo>
                  <a:pt x="126987" y="362940"/>
                </a:lnTo>
                <a:lnTo>
                  <a:pt x="127850" y="360197"/>
                </a:lnTo>
                <a:lnTo>
                  <a:pt x="131686" y="347929"/>
                </a:lnTo>
                <a:lnTo>
                  <a:pt x="133083" y="339178"/>
                </a:lnTo>
                <a:lnTo>
                  <a:pt x="134366" y="333489"/>
                </a:lnTo>
                <a:close/>
              </a:path>
              <a:path w="520064" h="742950">
                <a:moveTo>
                  <a:pt x="168541" y="118757"/>
                </a:moveTo>
                <a:lnTo>
                  <a:pt x="168503" y="112877"/>
                </a:lnTo>
                <a:lnTo>
                  <a:pt x="168465" y="107035"/>
                </a:lnTo>
                <a:lnTo>
                  <a:pt x="163779" y="103073"/>
                </a:lnTo>
                <a:lnTo>
                  <a:pt x="152361" y="103022"/>
                </a:lnTo>
                <a:lnTo>
                  <a:pt x="148475" y="106235"/>
                </a:lnTo>
                <a:lnTo>
                  <a:pt x="148818" y="115252"/>
                </a:lnTo>
                <a:lnTo>
                  <a:pt x="156019" y="121818"/>
                </a:lnTo>
                <a:lnTo>
                  <a:pt x="166357" y="121488"/>
                </a:lnTo>
                <a:lnTo>
                  <a:pt x="168541" y="118757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63"/>
                </a:moveTo>
                <a:lnTo>
                  <a:pt x="280441" y="205511"/>
                </a:lnTo>
                <a:lnTo>
                  <a:pt x="272643" y="205003"/>
                </a:lnTo>
                <a:lnTo>
                  <a:pt x="268719" y="204724"/>
                </a:lnTo>
                <a:lnTo>
                  <a:pt x="264337" y="205130"/>
                </a:lnTo>
                <a:lnTo>
                  <a:pt x="263398" y="213575"/>
                </a:lnTo>
                <a:lnTo>
                  <a:pt x="264172" y="218287"/>
                </a:lnTo>
                <a:lnTo>
                  <a:pt x="268897" y="226872"/>
                </a:lnTo>
                <a:lnTo>
                  <a:pt x="278752" y="226771"/>
                </a:lnTo>
                <a:lnTo>
                  <a:pt x="285927" y="215963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79"/>
                </a:moveTo>
                <a:lnTo>
                  <a:pt x="339026" y="430276"/>
                </a:lnTo>
                <a:lnTo>
                  <a:pt x="332549" y="426516"/>
                </a:lnTo>
                <a:lnTo>
                  <a:pt x="329869" y="426300"/>
                </a:lnTo>
                <a:lnTo>
                  <a:pt x="323532" y="431228"/>
                </a:lnTo>
                <a:lnTo>
                  <a:pt x="323469" y="434822"/>
                </a:lnTo>
                <a:lnTo>
                  <a:pt x="325018" y="443445"/>
                </a:lnTo>
                <a:lnTo>
                  <a:pt x="330377" y="446557"/>
                </a:lnTo>
                <a:lnTo>
                  <a:pt x="340487" y="445363"/>
                </a:lnTo>
                <a:lnTo>
                  <a:pt x="342544" y="443014"/>
                </a:lnTo>
                <a:lnTo>
                  <a:pt x="342620" y="438429"/>
                </a:lnTo>
                <a:lnTo>
                  <a:pt x="342976" y="432879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493654" y="1869279"/>
            <a:ext cx="13268690" cy="48320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3144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Hospitalisations</a:t>
            </a:r>
          </a:p>
          <a:p>
            <a:pPr marL="24765">
              <a:lnSpc>
                <a:spcPct val="100000"/>
              </a:lnSpc>
              <a:spcBef>
                <a:spcPts val="40"/>
              </a:spcBef>
            </a:pPr>
            <a:endParaRPr spc="-10" dirty="0"/>
          </a:p>
          <a:p>
            <a:pPr marL="100965">
              <a:lnSpc>
                <a:spcPct val="100000"/>
              </a:lnSpc>
            </a:pP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In 2018-19, crude hospi</a:t>
            </a:r>
            <a:r>
              <a:rPr sz="21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alis</a:t>
            </a:r>
            <a:r>
              <a:rPr sz="21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a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tion </a:t>
            </a:r>
            <a:r>
              <a:rPr sz="2100" b="0" spc="-5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at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1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w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</a:t>
            </a:r>
            <a:r>
              <a:rPr sz="21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 highe</a:t>
            </a:r>
            <a:r>
              <a:rPr sz="21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t </a:t>
            </a:r>
            <a:r>
              <a:rPr sz="21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f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or Aboriginal and </a:t>
            </a:r>
            <a:r>
              <a:rPr sz="2100" b="0" spc="-14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1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100" b="0" spc="-55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100" b="0" spc="-5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ait Islander people with</a:t>
            </a:r>
            <a:r>
              <a:rPr sz="2100" b="0" spc="-18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800" b="0" spc="7" baseline="32407" dirty="0">
                <a:solidFill>
                  <a:srgbClr val="000000"/>
                </a:solidFill>
                <a:latin typeface="Source Sans Pro"/>
                <a:cs typeface="Source Sans Pro"/>
              </a:rPr>
              <a:t>[8]</a:t>
            </a:r>
            <a:r>
              <a:rPr sz="2100" b="0" dirty="0">
                <a:solidFill>
                  <a:srgbClr val="000000"/>
                </a:solidFill>
                <a:latin typeface="Source Sans Pro"/>
                <a:cs typeface="Source Sans Pro"/>
              </a:rPr>
              <a:t>:</a:t>
            </a:r>
            <a:endParaRPr sz="21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54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25" dirty="0">
                <a:solidFill>
                  <a:srgbClr val="26BCB7"/>
                </a:solidFill>
              </a:rPr>
              <a:t>influenza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15" dirty="0">
                <a:solidFill>
                  <a:srgbClr val="26BCB7"/>
                </a:solidFill>
              </a:rPr>
              <a:t>and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pneumonia</a:t>
            </a:r>
            <a:r>
              <a:rPr sz="2000" spc="-25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(9.2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per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1,000)</a:t>
            </a:r>
            <a:endParaRPr sz="20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35" dirty="0">
                <a:solidFill>
                  <a:srgbClr val="26BCB7"/>
                </a:solidFill>
              </a:rPr>
              <a:t>COPD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(6.7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per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1,000)</a:t>
            </a:r>
            <a:endParaRPr sz="20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25" dirty="0">
                <a:solidFill>
                  <a:srgbClr val="26BCB7"/>
                </a:solidFill>
              </a:rPr>
              <a:t>acute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upper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spc="-35" dirty="0">
                <a:solidFill>
                  <a:srgbClr val="26BCB7"/>
                </a:solidFill>
              </a:rPr>
              <a:t>respiratory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25" dirty="0">
                <a:solidFill>
                  <a:srgbClr val="26BCB7"/>
                </a:solidFill>
              </a:rPr>
              <a:t>infections</a:t>
            </a:r>
            <a:r>
              <a:rPr sz="2000" spc="-20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(4.6 per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1,000)</a:t>
            </a:r>
            <a:endParaRPr sz="2000" dirty="0">
              <a:latin typeface="Source Sans Pro"/>
              <a:cs typeface="Source Sans Pro"/>
            </a:endParaRPr>
          </a:p>
          <a:p>
            <a:pPr marL="329565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329565" algn="l"/>
                <a:tab pos="330200" algn="l"/>
              </a:tabLst>
            </a:pPr>
            <a:r>
              <a:rPr sz="2000" spc="-25" dirty="0">
                <a:solidFill>
                  <a:srgbClr val="26BCB7"/>
                </a:solidFill>
              </a:rPr>
              <a:t>asthma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(2.7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per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1,000</a:t>
            </a:r>
            <a:r>
              <a:rPr lang="en-AU"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)</a:t>
            </a:r>
            <a:endParaRPr sz="2000" dirty="0">
              <a:latin typeface="Source Sans Pro"/>
              <a:cs typeface="Source Sans Pro"/>
            </a:endParaRPr>
          </a:p>
          <a:p>
            <a:pPr marL="24765">
              <a:lnSpc>
                <a:spcPct val="100000"/>
              </a:lnSpc>
              <a:spcBef>
                <a:spcPts val="70"/>
              </a:spcBef>
            </a:pPr>
            <a:endParaRPr sz="2350" dirty="0">
              <a:latin typeface="Source Sans Pro"/>
              <a:cs typeface="Source Sans Pro"/>
            </a:endParaRPr>
          </a:p>
          <a:p>
            <a:pPr marL="995044">
              <a:lnSpc>
                <a:spcPct val="100000"/>
              </a:lnSpc>
            </a:pPr>
            <a:r>
              <a:rPr spc="-15" dirty="0"/>
              <a:t>Deaths</a:t>
            </a:r>
          </a:p>
          <a:p>
            <a:pPr marL="24765">
              <a:lnSpc>
                <a:spcPct val="100000"/>
              </a:lnSpc>
              <a:spcBef>
                <a:spcPts val="65"/>
              </a:spcBef>
            </a:pPr>
            <a:endParaRPr sz="3500" dirty="0"/>
          </a:p>
          <a:p>
            <a:pPr marL="106045" marR="43180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In 2020,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spc="-20" dirty="0"/>
              <a:t>chronic</a:t>
            </a:r>
            <a:r>
              <a:rPr sz="2000" spc="-35" dirty="0"/>
              <a:t> </a:t>
            </a:r>
            <a:r>
              <a:rPr sz="2000" spc="-25" dirty="0"/>
              <a:t>lower</a:t>
            </a:r>
            <a:r>
              <a:rPr sz="2000" spc="-40" dirty="0"/>
              <a:t> </a:t>
            </a:r>
            <a:r>
              <a:rPr sz="2000" spc="-35" dirty="0"/>
              <a:t>respiratory </a:t>
            </a:r>
            <a:r>
              <a:rPr sz="2000" spc="-25" dirty="0"/>
              <a:t>disease</a:t>
            </a:r>
            <a:r>
              <a:rPr sz="2000" spc="-20" dirty="0"/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(which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includes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asthma,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bronchitis,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emphysema,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and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COPD)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was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the</a:t>
            </a:r>
            <a:r>
              <a:rPr sz="2000" b="0" spc="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3rd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spc="-25" dirty="0">
                <a:solidFill>
                  <a:srgbClr val="26BCB7"/>
                </a:solidFill>
              </a:rPr>
              <a:t>leading </a:t>
            </a:r>
            <a:r>
              <a:rPr sz="2000" spc="-385" dirty="0">
                <a:solidFill>
                  <a:srgbClr val="26BCB7"/>
                </a:solidFill>
              </a:rPr>
              <a:t> </a:t>
            </a:r>
            <a:r>
              <a:rPr sz="2000" spc="-20" dirty="0">
                <a:solidFill>
                  <a:srgbClr val="26BCB7"/>
                </a:solidFill>
              </a:rPr>
              <a:t>cause</a:t>
            </a:r>
            <a:r>
              <a:rPr sz="2000" spc="-45" dirty="0">
                <a:solidFill>
                  <a:srgbClr val="26BCB7"/>
                </a:solidFill>
              </a:rPr>
              <a:t> </a:t>
            </a:r>
            <a:r>
              <a:rPr sz="2000" spc="-15" dirty="0">
                <a:solidFill>
                  <a:srgbClr val="26BCB7"/>
                </a:solidFill>
              </a:rPr>
              <a:t>of</a:t>
            </a:r>
            <a:r>
              <a:rPr sz="2000" spc="-40" dirty="0">
                <a:solidFill>
                  <a:srgbClr val="26BCB7"/>
                </a:solidFill>
              </a:rPr>
              <a:t> </a:t>
            </a:r>
            <a:r>
              <a:rPr sz="2000" spc="-30" dirty="0">
                <a:solidFill>
                  <a:srgbClr val="26BCB7"/>
                </a:solidFill>
              </a:rPr>
              <a:t>death</a:t>
            </a:r>
            <a:r>
              <a:rPr sz="2000" spc="-20" dirty="0">
                <a:solidFill>
                  <a:srgbClr val="26BCB7"/>
                </a:solidFill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for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Aboriginal and </a:t>
            </a:r>
            <a:r>
              <a:rPr sz="20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Torres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Strait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 Islander people, </a:t>
            </a:r>
            <a:r>
              <a:rPr sz="2000" spc="-20" dirty="0">
                <a:solidFill>
                  <a:srgbClr val="F9A364"/>
                </a:solidFill>
              </a:rPr>
              <a:t>responsible</a:t>
            </a:r>
            <a:r>
              <a:rPr sz="2000" spc="-40" dirty="0">
                <a:solidFill>
                  <a:srgbClr val="F9A364"/>
                </a:solidFill>
              </a:rPr>
              <a:t> </a:t>
            </a:r>
            <a:r>
              <a:rPr sz="2000" spc="-20" dirty="0">
                <a:solidFill>
                  <a:srgbClr val="F9A364"/>
                </a:solidFill>
              </a:rPr>
              <a:t>for</a:t>
            </a:r>
            <a:r>
              <a:rPr sz="2000" spc="-40" dirty="0">
                <a:solidFill>
                  <a:srgbClr val="F9A364"/>
                </a:solidFill>
              </a:rPr>
              <a:t> </a:t>
            </a:r>
            <a:r>
              <a:rPr sz="2000" spc="-15" dirty="0">
                <a:solidFill>
                  <a:srgbClr val="F9A364"/>
                </a:solidFill>
              </a:rPr>
              <a:t>245</a:t>
            </a:r>
            <a:r>
              <a:rPr sz="2000" spc="-40" dirty="0">
                <a:solidFill>
                  <a:srgbClr val="F9A364"/>
                </a:solidFill>
              </a:rPr>
              <a:t> </a:t>
            </a:r>
            <a:r>
              <a:rPr sz="2000" spc="-30" dirty="0">
                <a:solidFill>
                  <a:srgbClr val="F9A364"/>
                </a:solidFill>
              </a:rPr>
              <a:t>deaths</a:t>
            </a:r>
            <a:r>
              <a:rPr sz="2000" spc="-190" dirty="0">
                <a:solidFill>
                  <a:srgbClr val="F9A364"/>
                </a:solidFill>
              </a:rPr>
              <a:t> </a:t>
            </a:r>
            <a:r>
              <a:rPr sz="1725" b="0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[9]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106045">
              <a:lnSpc>
                <a:spcPct val="100000"/>
              </a:lnSpc>
              <a:spcBef>
                <a:spcPts val="1000"/>
              </a:spcBef>
            </a:pP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The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w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 no d</a:t>
            </a:r>
            <a:r>
              <a:rPr sz="20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ea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ths of Aboriginal and </a:t>
            </a:r>
            <a:r>
              <a:rPr sz="2000" b="0" spc="-13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ait Islander people f</a:t>
            </a:r>
            <a:r>
              <a:rPr sz="20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om </a:t>
            </a:r>
            <a:r>
              <a:rPr sz="2000" b="0" spc="-60" dirty="0">
                <a:solidFill>
                  <a:srgbClr val="000000"/>
                </a:solidFill>
                <a:latin typeface="Source Sans Pro"/>
                <a:cs typeface="Source Sans Pro"/>
              </a:rPr>
              <a:t>C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O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VID-19 in 2020</a:t>
            </a:r>
            <a:r>
              <a:rPr sz="2000" b="0" spc="-17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725" b="0" spc="7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[9</a:t>
            </a:r>
            <a:r>
              <a:rPr sz="1725" b="0" spc="-7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67500" y="751595"/>
            <a:ext cx="37141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R</a:t>
            </a:r>
            <a:r>
              <a:rPr spc="-40" dirty="0"/>
              <a:t>espi</a:t>
            </a:r>
            <a:r>
              <a:rPr spc="-145" dirty="0"/>
              <a:t>r</a:t>
            </a:r>
            <a:r>
              <a:rPr spc="-105" dirty="0"/>
              <a:t>at</a:t>
            </a:r>
            <a:r>
              <a:rPr spc="-40" dirty="0"/>
              <a:t>o</a:t>
            </a:r>
            <a:r>
              <a:rPr spc="-20" dirty="0"/>
              <a:t>r</a:t>
            </a:r>
            <a:r>
              <a:rPr dirty="0"/>
              <a:t>y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67500" y="1361195"/>
            <a:ext cx="335152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6272" y="720243"/>
            <a:ext cx="2561221" cy="105282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8586546"/>
            <a:ext cx="16256000" cy="557530"/>
          </a:xfrm>
          <a:custGeom>
            <a:avLst/>
            <a:gdLst/>
            <a:ahLst/>
            <a:cxnLst/>
            <a:rect l="l" t="t" r="r" b="b"/>
            <a:pathLst>
              <a:path w="16256000" h="557529">
                <a:moveTo>
                  <a:pt x="0" y="0"/>
                </a:moveTo>
                <a:lnTo>
                  <a:pt x="0" y="557453"/>
                </a:lnTo>
                <a:lnTo>
                  <a:pt x="16256000" y="557453"/>
                </a:lnTo>
                <a:lnTo>
                  <a:pt x="1625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7980" y="8720079"/>
            <a:ext cx="2712085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i="1" spc="25" dirty="0">
                <a:solidFill>
                  <a:srgbClr val="FFFFFF"/>
                </a:solidFill>
                <a:latin typeface="Source Sans Pro"/>
                <a:cs typeface="Source Sans Pro"/>
              </a:rPr>
              <a:t>©</a:t>
            </a:r>
            <a:r>
              <a:rPr sz="1150" i="1" spc="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150" i="1" spc="15" dirty="0">
                <a:solidFill>
                  <a:srgbClr val="FFFFFF"/>
                </a:solidFill>
                <a:latin typeface="Source Sans Pro"/>
                <a:cs typeface="Source Sans Pro"/>
              </a:rPr>
              <a:t>2022 </a:t>
            </a:r>
            <a:r>
              <a:rPr sz="1150" i="1" spc="10" dirty="0">
                <a:solidFill>
                  <a:srgbClr val="FFFFFF"/>
                </a:solidFill>
                <a:latin typeface="Source Sans Pro"/>
                <a:cs typeface="Source Sans Pro"/>
              </a:rPr>
              <a:t>Australian</a:t>
            </a:r>
            <a:r>
              <a:rPr sz="1150" i="1" spc="15" dirty="0">
                <a:solidFill>
                  <a:srgbClr val="FFFFFF"/>
                </a:solidFill>
                <a:latin typeface="Source Sans Pro"/>
                <a:cs typeface="Source Sans Pro"/>
              </a:rPr>
              <a:t> Indigenous </a:t>
            </a:r>
            <a:r>
              <a:rPr sz="1150" i="1" spc="10" dirty="0">
                <a:solidFill>
                  <a:srgbClr val="FFFFFF"/>
                </a:solidFill>
                <a:latin typeface="Source Sans Pro"/>
                <a:cs typeface="Source Sans Pro"/>
              </a:rPr>
              <a:t>HealthInfoNet</a:t>
            </a:r>
            <a:endParaRPr sz="115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36365" y="8709943"/>
            <a:ext cx="2609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healthinfonet.ecu.edu.au</a:t>
            </a:r>
            <a:endParaRPr sz="1800">
              <a:latin typeface="Source Sans Pro"/>
              <a:cs typeface="Source Sans Pr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753325"/>
            <a:ext cx="1260475" cy="865505"/>
            <a:chOff x="0" y="753325"/>
            <a:chExt cx="1260475" cy="865505"/>
          </a:xfrm>
        </p:grpSpPr>
        <p:sp>
          <p:nvSpPr>
            <p:cNvPr id="7" name="object 7"/>
            <p:cNvSpPr/>
            <p:nvPr/>
          </p:nvSpPr>
          <p:spPr>
            <a:xfrm>
              <a:off x="0" y="753325"/>
              <a:ext cx="1260475" cy="865505"/>
            </a:xfrm>
            <a:custGeom>
              <a:avLst/>
              <a:gdLst/>
              <a:ahLst/>
              <a:cxnLst/>
              <a:rect l="l" t="t" r="r" b="b"/>
              <a:pathLst>
                <a:path w="1260475" h="865505">
                  <a:moveTo>
                    <a:pt x="1260005" y="865263"/>
                  </a:moveTo>
                  <a:lnTo>
                    <a:pt x="0" y="865263"/>
                  </a:lnTo>
                  <a:lnTo>
                    <a:pt x="0" y="0"/>
                  </a:lnTo>
                  <a:lnTo>
                    <a:pt x="1260005" y="0"/>
                  </a:lnTo>
                  <a:lnTo>
                    <a:pt x="1260005" y="8652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753326"/>
              <a:ext cx="106757" cy="912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384" y="1235141"/>
              <a:ext cx="174024" cy="1641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953" y="1339136"/>
              <a:ext cx="153310" cy="1568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368" y="1399683"/>
              <a:ext cx="191273" cy="2014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8163" y="1500250"/>
              <a:ext cx="157677" cy="1183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43355" y="1588046"/>
              <a:ext cx="135890" cy="31115"/>
            </a:xfrm>
            <a:custGeom>
              <a:avLst/>
              <a:gdLst/>
              <a:ahLst/>
              <a:cxnLst/>
              <a:rect l="l" t="t" r="r" b="b"/>
              <a:pathLst>
                <a:path w="135890" h="31115">
                  <a:moveTo>
                    <a:pt x="77048" y="0"/>
                  </a:moveTo>
                  <a:lnTo>
                    <a:pt x="38502" y="5739"/>
                  </a:lnTo>
                  <a:lnTo>
                    <a:pt x="3383" y="26321"/>
                  </a:lnTo>
                  <a:lnTo>
                    <a:pt x="0" y="30542"/>
                  </a:lnTo>
                  <a:lnTo>
                    <a:pt x="135554" y="30542"/>
                  </a:lnTo>
                  <a:lnTo>
                    <a:pt x="114399" y="10761"/>
                  </a:lnTo>
                  <a:lnTo>
                    <a:pt x="77048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2674" y="1159524"/>
              <a:ext cx="156938" cy="17364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753325"/>
              <a:ext cx="520065" cy="865505"/>
            </a:xfrm>
            <a:custGeom>
              <a:avLst/>
              <a:gdLst/>
              <a:ahLst/>
              <a:cxnLst/>
              <a:rect l="l" t="t" r="r" b="b"/>
              <a:pathLst>
                <a:path w="520065" h="865505">
                  <a:moveTo>
                    <a:pt x="307800" y="0"/>
                  </a:moveTo>
                  <a:lnTo>
                    <a:pt x="193692" y="0"/>
                  </a:lnTo>
                  <a:lnTo>
                    <a:pt x="177670" y="22288"/>
                  </a:lnTo>
                  <a:lnTo>
                    <a:pt x="150040" y="62488"/>
                  </a:lnTo>
                  <a:lnTo>
                    <a:pt x="122274" y="104061"/>
                  </a:lnTo>
                  <a:lnTo>
                    <a:pt x="64348" y="191771"/>
                  </a:lnTo>
                  <a:lnTo>
                    <a:pt x="33192" y="238130"/>
                  </a:lnTo>
                  <a:lnTo>
                    <a:pt x="0" y="314784"/>
                  </a:lnTo>
                  <a:lnTo>
                    <a:pt x="0" y="589899"/>
                  </a:lnTo>
                  <a:lnTo>
                    <a:pt x="3839" y="590206"/>
                  </a:lnTo>
                  <a:lnTo>
                    <a:pt x="18676" y="596041"/>
                  </a:lnTo>
                  <a:lnTo>
                    <a:pt x="30346" y="604438"/>
                  </a:lnTo>
                  <a:lnTo>
                    <a:pt x="37074" y="614987"/>
                  </a:lnTo>
                  <a:lnTo>
                    <a:pt x="38784" y="627417"/>
                  </a:lnTo>
                  <a:lnTo>
                    <a:pt x="35402" y="641457"/>
                  </a:lnTo>
                  <a:lnTo>
                    <a:pt x="0" y="664922"/>
                  </a:lnTo>
                  <a:lnTo>
                    <a:pt x="0" y="865263"/>
                  </a:lnTo>
                  <a:lnTo>
                    <a:pt x="123857" y="865263"/>
                  </a:lnTo>
                  <a:lnTo>
                    <a:pt x="124644" y="825101"/>
                  </a:lnTo>
                  <a:lnTo>
                    <a:pt x="128043" y="771194"/>
                  </a:lnTo>
                  <a:lnTo>
                    <a:pt x="133774" y="717499"/>
                  </a:lnTo>
                  <a:lnTo>
                    <a:pt x="141829" y="664092"/>
                  </a:lnTo>
                  <a:lnTo>
                    <a:pt x="152200" y="611046"/>
                  </a:lnTo>
                  <a:lnTo>
                    <a:pt x="164879" y="558437"/>
                  </a:lnTo>
                  <a:lnTo>
                    <a:pt x="178413" y="511513"/>
                  </a:lnTo>
                  <a:lnTo>
                    <a:pt x="193925" y="465833"/>
                  </a:lnTo>
                  <a:lnTo>
                    <a:pt x="204898" y="437820"/>
                  </a:lnTo>
                  <a:lnTo>
                    <a:pt x="61413" y="437820"/>
                  </a:lnTo>
                  <a:lnTo>
                    <a:pt x="46734" y="437442"/>
                  </a:lnTo>
                  <a:lnTo>
                    <a:pt x="32837" y="431246"/>
                  </a:lnTo>
                  <a:lnTo>
                    <a:pt x="21498" y="419688"/>
                  </a:lnTo>
                  <a:lnTo>
                    <a:pt x="16185" y="406799"/>
                  </a:lnTo>
                  <a:lnTo>
                    <a:pt x="16890" y="392909"/>
                  </a:lnTo>
                  <a:lnTo>
                    <a:pt x="23604" y="378351"/>
                  </a:lnTo>
                  <a:lnTo>
                    <a:pt x="34073" y="366404"/>
                  </a:lnTo>
                  <a:lnTo>
                    <a:pt x="46478" y="360107"/>
                  </a:lnTo>
                  <a:lnTo>
                    <a:pt x="60857" y="359859"/>
                  </a:lnTo>
                  <a:lnTo>
                    <a:pt x="239669" y="359859"/>
                  </a:lnTo>
                  <a:lnTo>
                    <a:pt x="251753" y="335619"/>
                  </a:lnTo>
                  <a:lnTo>
                    <a:pt x="274602" y="294280"/>
                  </a:lnTo>
                  <a:lnTo>
                    <a:pt x="299142" y="253870"/>
                  </a:lnTo>
                  <a:lnTo>
                    <a:pt x="302710" y="248479"/>
                  </a:lnTo>
                  <a:lnTo>
                    <a:pt x="187984" y="248479"/>
                  </a:lnTo>
                  <a:lnTo>
                    <a:pt x="168790" y="243705"/>
                  </a:lnTo>
                  <a:lnTo>
                    <a:pt x="153299" y="231648"/>
                  </a:lnTo>
                  <a:lnTo>
                    <a:pt x="143895" y="215191"/>
                  </a:lnTo>
                  <a:lnTo>
                    <a:pt x="141287" y="196414"/>
                  </a:lnTo>
                  <a:lnTo>
                    <a:pt x="146184" y="177399"/>
                  </a:lnTo>
                  <a:lnTo>
                    <a:pt x="157203" y="162063"/>
                  </a:lnTo>
                  <a:lnTo>
                    <a:pt x="172427" y="153886"/>
                  </a:lnTo>
                  <a:lnTo>
                    <a:pt x="191069" y="153017"/>
                  </a:lnTo>
                  <a:lnTo>
                    <a:pt x="370973" y="153017"/>
                  </a:lnTo>
                  <a:lnTo>
                    <a:pt x="384588" y="135858"/>
                  </a:lnTo>
                  <a:lnTo>
                    <a:pt x="418204" y="98044"/>
                  </a:lnTo>
                  <a:lnTo>
                    <a:pt x="453546" y="61820"/>
                  </a:lnTo>
                  <a:lnTo>
                    <a:pt x="468506" y="47572"/>
                  </a:lnTo>
                  <a:lnTo>
                    <a:pt x="326690" y="47572"/>
                  </a:lnTo>
                  <a:lnTo>
                    <a:pt x="312529" y="43528"/>
                  </a:lnTo>
                  <a:lnTo>
                    <a:pt x="303632" y="36113"/>
                  </a:lnTo>
                  <a:lnTo>
                    <a:pt x="299735" y="27304"/>
                  </a:lnTo>
                  <a:lnTo>
                    <a:pt x="299993" y="17503"/>
                  </a:lnTo>
                  <a:lnTo>
                    <a:pt x="303515" y="7257"/>
                  </a:lnTo>
                  <a:lnTo>
                    <a:pt x="307800" y="0"/>
                  </a:lnTo>
                  <a:close/>
                </a:path>
                <a:path w="520065" h="865505">
                  <a:moveTo>
                    <a:pt x="239669" y="359859"/>
                  </a:moveTo>
                  <a:lnTo>
                    <a:pt x="60857" y="359859"/>
                  </a:lnTo>
                  <a:lnTo>
                    <a:pt x="77249" y="366057"/>
                  </a:lnTo>
                  <a:lnTo>
                    <a:pt x="88341" y="376243"/>
                  </a:lnTo>
                  <a:lnTo>
                    <a:pt x="94211" y="388263"/>
                  </a:lnTo>
                  <a:lnTo>
                    <a:pt x="94635" y="401912"/>
                  </a:lnTo>
                  <a:lnTo>
                    <a:pt x="89390" y="416984"/>
                  </a:lnTo>
                  <a:lnTo>
                    <a:pt x="61413" y="437820"/>
                  </a:lnTo>
                  <a:lnTo>
                    <a:pt x="204898" y="437820"/>
                  </a:lnTo>
                  <a:lnTo>
                    <a:pt x="211357" y="421332"/>
                  </a:lnTo>
                  <a:lnTo>
                    <a:pt x="230652" y="377948"/>
                  </a:lnTo>
                  <a:lnTo>
                    <a:pt x="239669" y="359859"/>
                  </a:lnTo>
                  <a:close/>
                </a:path>
                <a:path w="520065" h="865505">
                  <a:moveTo>
                    <a:pt x="370973" y="153017"/>
                  </a:moveTo>
                  <a:lnTo>
                    <a:pt x="191069" y="153017"/>
                  </a:lnTo>
                  <a:lnTo>
                    <a:pt x="212440" y="159619"/>
                  </a:lnTo>
                  <a:lnTo>
                    <a:pt x="227916" y="171475"/>
                  </a:lnTo>
                  <a:lnTo>
                    <a:pt x="237691" y="187625"/>
                  </a:lnTo>
                  <a:lnTo>
                    <a:pt x="241051" y="206199"/>
                  </a:lnTo>
                  <a:lnTo>
                    <a:pt x="237281" y="225328"/>
                  </a:lnTo>
                  <a:lnTo>
                    <a:pt x="225938" y="238349"/>
                  </a:lnTo>
                  <a:lnTo>
                    <a:pt x="208270" y="246380"/>
                  </a:lnTo>
                  <a:lnTo>
                    <a:pt x="187984" y="248479"/>
                  </a:lnTo>
                  <a:lnTo>
                    <a:pt x="302710" y="248479"/>
                  </a:lnTo>
                  <a:lnTo>
                    <a:pt x="325316" y="214325"/>
                  </a:lnTo>
                  <a:lnTo>
                    <a:pt x="353067" y="175582"/>
                  </a:lnTo>
                  <a:lnTo>
                    <a:pt x="370973" y="153017"/>
                  </a:lnTo>
                  <a:close/>
                </a:path>
                <a:path w="520065" h="865505">
                  <a:moveTo>
                    <a:pt x="520028" y="0"/>
                  </a:moveTo>
                  <a:lnTo>
                    <a:pt x="362793" y="0"/>
                  </a:lnTo>
                  <a:lnTo>
                    <a:pt x="364161" y="1916"/>
                  </a:lnTo>
                  <a:lnTo>
                    <a:pt x="366257" y="13001"/>
                  </a:lnTo>
                  <a:lnTo>
                    <a:pt x="363989" y="25875"/>
                  </a:lnTo>
                  <a:lnTo>
                    <a:pt x="354964" y="37754"/>
                  </a:lnTo>
                  <a:lnTo>
                    <a:pt x="341683" y="45317"/>
                  </a:lnTo>
                  <a:lnTo>
                    <a:pt x="326690" y="47572"/>
                  </a:lnTo>
                  <a:lnTo>
                    <a:pt x="468506" y="47572"/>
                  </a:lnTo>
                  <a:lnTo>
                    <a:pt x="490246" y="26867"/>
                  </a:lnTo>
                  <a:lnTo>
                    <a:pt x="520028" y="0"/>
                  </a:lnTo>
                  <a:close/>
                </a:path>
                <a:path w="520065" h="865505">
                  <a:moveTo>
                    <a:pt x="303563" y="7117"/>
                  </a:moveTo>
                  <a:lnTo>
                    <a:pt x="303397" y="7257"/>
                  </a:lnTo>
                  <a:lnTo>
                    <a:pt x="303563" y="7117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5727" y="753326"/>
              <a:ext cx="153848" cy="764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4679" y="768502"/>
              <a:ext cx="180157" cy="1795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901" y="997874"/>
              <a:ext cx="160358" cy="1641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6382" y="962651"/>
              <a:ext cx="176534" cy="1880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2480" y="858325"/>
              <a:ext cx="177882" cy="17651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8169" y="753326"/>
              <a:ext cx="81915" cy="12700"/>
            </a:xfrm>
            <a:custGeom>
              <a:avLst/>
              <a:gdLst/>
              <a:ahLst/>
              <a:cxnLst/>
              <a:rect l="l" t="t" r="r" b="b"/>
              <a:pathLst>
                <a:path w="81915" h="12700">
                  <a:moveTo>
                    <a:pt x="81894" y="0"/>
                  </a:moveTo>
                  <a:lnTo>
                    <a:pt x="0" y="0"/>
                  </a:lnTo>
                  <a:lnTo>
                    <a:pt x="11852" y="7131"/>
                  </a:lnTo>
                  <a:lnTo>
                    <a:pt x="35488" y="12528"/>
                  </a:lnTo>
                  <a:lnTo>
                    <a:pt x="60742" y="8545"/>
                  </a:lnTo>
                  <a:lnTo>
                    <a:pt x="8189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1881" y="1056047"/>
              <a:ext cx="210934" cy="21274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7297112" cy="100027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5" dirty="0"/>
              <a:t>Sexually</a:t>
            </a:r>
            <a:r>
              <a:rPr spc="-95" dirty="0"/>
              <a:t> </a:t>
            </a:r>
            <a:r>
              <a:rPr spc="-60" dirty="0" err="1"/>
              <a:t>transmi</a:t>
            </a:r>
            <a:r>
              <a:rPr lang="en-AU" spc="-60" dirty="0" err="1"/>
              <a:t>ssible</a:t>
            </a:r>
            <a:r>
              <a:rPr spc="-90" dirty="0"/>
              <a:t> </a:t>
            </a:r>
            <a:r>
              <a:rPr spc="-50" dirty="0"/>
              <a:t>infections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6795" y="5477055"/>
            <a:ext cx="651624" cy="59867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516699" y="2090557"/>
            <a:ext cx="9272585" cy="2051203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5"/>
              </a:spcBef>
            </a:pPr>
            <a:r>
              <a:rPr sz="2000" spc="-5" dirty="0">
                <a:latin typeface="Source Sans Pro"/>
                <a:cs typeface="Source Sans Pro"/>
              </a:rPr>
              <a:t>Sexually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 err="1">
                <a:latin typeface="Source Sans Pro"/>
                <a:cs typeface="Source Sans Pro"/>
              </a:rPr>
              <a:t>transmi</a:t>
            </a:r>
            <a:r>
              <a:rPr lang="en-AU" sz="2000" spc="-15" dirty="0" err="1">
                <a:latin typeface="Source Sans Pro"/>
                <a:cs typeface="Source Sans Pro"/>
              </a:rPr>
              <a:t>ssible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(STIs)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spread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through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sexual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contact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include:</a:t>
            </a:r>
          </a:p>
          <a:p>
            <a:pPr marL="520700" indent="-280670">
              <a:lnSpc>
                <a:spcPts val="3180"/>
              </a:lnSpc>
              <a:spcBef>
                <a:spcPts val="1200"/>
              </a:spcBef>
              <a:buChar char="•"/>
              <a:tabLst>
                <a:tab pos="520700" algn="l"/>
                <a:tab pos="521334" algn="l"/>
              </a:tabLst>
            </a:pP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bacterial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infections</a:t>
            </a:r>
            <a:r>
              <a:rPr sz="2800" b="1" spc="-21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chlamydia,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gonorrhoea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syphilis</a:t>
            </a:r>
          </a:p>
          <a:p>
            <a:pPr marL="520700" indent="-280670">
              <a:lnSpc>
                <a:spcPts val="3000"/>
              </a:lnSpc>
              <a:spcBef>
                <a:spcPts val="1200"/>
              </a:spcBef>
              <a:buChar char="•"/>
              <a:tabLst>
                <a:tab pos="520700" algn="l"/>
                <a:tab pos="521334" algn="l"/>
              </a:tabLst>
            </a:pPr>
            <a:r>
              <a:rPr sz="2800" b="1" spc="-55" dirty="0">
                <a:solidFill>
                  <a:srgbClr val="F9A364"/>
                </a:solidFill>
                <a:latin typeface="Source Sans Pro"/>
                <a:cs typeface="Source Sans Pro"/>
              </a:rPr>
              <a:t>vi</a:t>
            </a:r>
            <a:r>
              <a:rPr sz="2800" b="1" spc="-135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a</a:t>
            </a:r>
            <a:r>
              <a:rPr sz="28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l</a:t>
            </a:r>
            <a:r>
              <a:rPr sz="2800" b="1" spc="-11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F9A364"/>
                </a:solidFill>
                <a:latin typeface="Source Sans Pro"/>
                <a:cs typeface="Source Sans Pro"/>
              </a:rPr>
              <a:t>in</a:t>
            </a:r>
            <a:r>
              <a:rPr sz="2800" b="1" spc="-80" dirty="0">
                <a:solidFill>
                  <a:srgbClr val="F9A364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2800" b="1" spc="-75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 as human </a:t>
            </a:r>
            <a:r>
              <a:rPr sz="2000" spc="-30" dirty="0">
                <a:latin typeface="Source Sans Pro"/>
                <a:cs typeface="Source Sans Pro"/>
              </a:rPr>
              <a:t>p</a:t>
            </a:r>
            <a:r>
              <a:rPr sz="2000" dirty="0">
                <a:latin typeface="Source Sans Pro"/>
                <a:cs typeface="Source Sans Pro"/>
              </a:rPr>
              <a:t>apillomavirus (HPV) and </a:t>
            </a:r>
            <a:r>
              <a:rPr sz="2000" spc="-30" dirty="0">
                <a:latin typeface="Source Sans Pro"/>
                <a:cs typeface="Source Sans Pro"/>
              </a:rPr>
              <a:t>g</a:t>
            </a:r>
            <a:r>
              <a:rPr sz="2000" dirty="0">
                <a:latin typeface="Source Sans Pro"/>
                <a:cs typeface="Source Sans Pro"/>
              </a:rPr>
              <a:t>eni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 herpes</a:t>
            </a:r>
          </a:p>
          <a:p>
            <a:pPr marL="520700" indent="-280670">
              <a:lnSpc>
                <a:spcPts val="3180"/>
              </a:lnSpc>
              <a:spcBef>
                <a:spcPts val="1200"/>
              </a:spcBef>
              <a:buChar char="•"/>
              <a:tabLst>
                <a:tab pos="520700" algn="l"/>
                <a:tab pos="521334" algn="l"/>
              </a:tabLst>
            </a:pP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p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800" b="1" spc="-135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asiti</a:t>
            </a:r>
            <a:r>
              <a:rPr sz="2800" b="1" spc="10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2800" b="1" spc="-11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C67329"/>
                </a:solidFill>
                <a:latin typeface="Source Sans Pro"/>
                <a:cs typeface="Source Sans Pro"/>
              </a:rPr>
              <a:t>in</a:t>
            </a:r>
            <a:r>
              <a:rPr sz="2800" b="1" spc="-80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800" b="1" spc="-75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tion</a:t>
            </a:r>
            <a:r>
              <a:rPr sz="28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800" b="1" spc="-2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 as trichomoniasis.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288334C-697C-4D1F-9B6F-3718197BFC52}"/>
              </a:ext>
            </a:extLst>
          </p:cNvPr>
          <p:cNvGrpSpPr/>
          <p:nvPr/>
        </p:nvGrpSpPr>
        <p:grpSpPr>
          <a:xfrm>
            <a:off x="4990683" y="6885642"/>
            <a:ext cx="6274634" cy="1217930"/>
            <a:chOff x="1663625" y="6885642"/>
            <a:chExt cx="6274634" cy="1217930"/>
          </a:xfrm>
        </p:grpSpPr>
        <p:sp>
          <p:nvSpPr>
            <p:cNvPr id="26" name="object 26"/>
            <p:cNvSpPr txBox="1"/>
            <p:nvPr/>
          </p:nvSpPr>
          <p:spPr>
            <a:xfrm>
              <a:off x="1663625" y="6885642"/>
              <a:ext cx="4942840" cy="12179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ts val="3180"/>
                </a:lnSpc>
                <a:spcBef>
                  <a:spcPts val="120"/>
                </a:spcBef>
                <a:tabLst>
                  <a:tab pos="4076700" algn="l"/>
                </a:tabLst>
              </a:pPr>
              <a:r>
                <a:rPr sz="2800" b="1" spc="-5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7,64</a:t>
              </a:r>
              <a:r>
                <a:rPr sz="2800" b="1" spc="1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7</a:t>
              </a:r>
              <a:r>
                <a:rPr sz="2800" b="1" spc="-22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n</a:t>
              </a:r>
              <a:r>
                <a:rPr sz="2000" spc="-35" dirty="0">
                  <a:latin typeface="Source Sans Pro"/>
                  <a:cs typeface="Source Sans Pro"/>
                </a:rPr>
                <a:t>o</a:t>
              </a:r>
              <a:r>
                <a:rPr sz="2000" dirty="0">
                  <a:latin typeface="Source Sans Pro"/>
                  <a:cs typeface="Source Sans Pro"/>
                </a:rPr>
                <a:t>tifi</a:t>
              </a:r>
              <a:r>
                <a:rPr sz="2000" spc="-20" dirty="0">
                  <a:latin typeface="Source Sans Pro"/>
                  <a:cs typeface="Source Sans Pro"/>
                </a:rPr>
                <a:t>c</a:t>
              </a:r>
              <a:r>
                <a:rPr sz="2000" spc="-30" dirty="0">
                  <a:latin typeface="Source Sans Pro"/>
                  <a:cs typeface="Source Sans Pro"/>
                </a:rPr>
                <a:t>a</a:t>
              </a:r>
              <a:r>
                <a:rPr sz="2000" dirty="0">
                  <a:latin typeface="Source Sans Pro"/>
                  <a:cs typeface="Source Sans Pro"/>
                </a:rPr>
                <a:t>tions of chlam</a:t>
              </a:r>
              <a:r>
                <a:rPr sz="2000" spc="-10" dirty="0">
                  <a:latin typeface="Source Sans Pro"/>
                  <a:cs typeface="Source Sans Pro"/>
                </a:rPr>
                <a:t>y</a:t>
              </a:r>
              <a:r>
                <a:rPr sz="2000" dirty="0">
                  <a:latin typeface="Source Sans Pro"/>
                  <a:cs typeface="Source Sans Pro"/>
                </a:rPr>
                <a:t>dia	</a:t>
              </a:r>
              <a:r>
                <a:rPr sz="2800" b="1" spc="-50" dirty="0">
                  <a:solidFill>
                    <a:srgbClr val="F9A364"/>
                  </a:solidFill>
                  <a:latin typeface="Source Sans Pro Black"/>
                  <a:cs typeface="Source Sans Pro Black"/>
                </a:rPr>
                <a:t>1,216</a:t>
              </a:r>
              <a:endParaRPr sz="2800" dirty="0">
                <a:latin typeface="Source Sans Pro Black"/>
                <a:cs typeface="Source Sans Pro Black"/>
              </a:endParaRPr>
            </a:p>
            <a:p>
              <a:pPr marL="12700">
                <a:lnSpc>
                  <a:spcPts val="3000"/>
                </a:lnSpc>
                <a:tabLst>
                  <a:tab pos="4076700" algn="l"/>
                </a:tabLst>
              </a:pPr>
              <a:r>
                <a:rPr sz="2800" b="1" spc="-4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4,042</a:t>
              </a:r>
              <a:r>
                <a:rPr sz="2800" b="1" spc="-21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notifications</a:t>
              </a:r>
              <a:r>
                <a:rPr sz="2000" spc="1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of</a:t>
              </a:r>
              <a:r>
                <a:rPr sz="2000" spc="15" dirty="0">
                  <a:latin typeface="Source Sans Pro"/>
                  <a:cs typeface="Source Sans Pro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gonorrhoea	</a:t>
              </a:r>
              <a:r>
                <a:rPr sz="2800" b="1" spc="-50" dirty="0">
                  <a:solidFill>
                    <a:srgbClr val="F9A364"/>
                  </a:solidFill>
                  <a:latin typeface="Source Sans Pro Black"/>
                  <a:cs typeface="Source Sans Pro Black"/>
                </a:rPr>
                <a:t>586</a:t>
              </a:r>
              <a:endParaRPr sz="2800" dirty="0">
                <a:latin typeface="Source Sans Pro Black"/>
                <a:cs typeface="Source Sans Pro Black"/>
              </a:endParaRPr>
            </a:p>
            <a:p>
              <a:pPr marL="12700">
                <a:lnSpc>
                  <a:spcPts val="3180"/>
                </a:lnSpc>
                <a:tabLst>
                  <a:tab pos="4076700" algn="l"/>
                </a:tabLst>
              </a:pPr>
              <a:r>
                <a:rPr sz="2800" b="1" spc="-40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1,021</a:t>
              </a:r>
              <a:r>
                <a:rPr sz="2800" b="1" spc="-215" dirty="0">
                  <a:solidFill>
                    <a:srgbClr val="9ED298"/>
                  </a:solidFill>
                  <a:latin typeface="Source Sans Pro Black"/>
                  <a:cs typeface="Source Sans Pro Black"/>
                </a:rPr>
                <a:t> </a:t>
              </a:r>
              <a:r>
                <a:rPr sz="2000" spc="-10" dirty="0">
                  <a:latin typeface="Source Sans Pro"/>
                  <a:cs typeface="Source Sans Pro"/>
                </a:rPr>
                <a:t>notifications</a:t>
              </a:r>
              <a:r>
                <a:rPr sz="2000" spc="5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of</a:t>
              </a:r>
              <a:r>
                <a:rPr sz="2000" spc="10" dirty="0">
                  <a:latin typeface="Source Sans Pro"/>
                  <a:cs typeface="Source Sans Pro"/>
                </a:rPr>
                <a:t> </a:t>
              </a:r>
              <a:r>
                <a:rPr sz="2000" dirty="0">
                  <a:latin typeface="Source Sans Pro"/>
                  <a:cs typeface="Source Sans Pro"/>
                </a:rPr>
                <a:t>syphilis	</a:t>
              </a:r>
              <a:r>
                <a:rPr sz="2800" b="1" spc="-50" dirty="0">
                  <a:solidFill>
                    <a:srgbClr val="F9A364"/>
                  </a:solidFill>
                  <a:latin typeface="Source Sans Pro Black"/>
                  <a:cs typeface="Source Sans Pro Black"/>
                </a:rPr>
                <a:t>119</a:t>
              </a:r>
              <a:endParaRPr sz="2800" dirty="0">
                <a:latin typeface="Source Sans Pro Black"/>
                <a:cs typeface="Source Sans Pro Black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7041640" y="7165965"/>
              <a:ext cx="896619" cy="6350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381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-8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r</a:t>
              </a:r>
              <a:r>
                <a:rPr sz="2000" b="1" spc="-6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at</a:t>
              </a:r>
              <a:r>
                <a:rPr sz="2000" b="1" dirty="0">
                  <a:solidFill>
                    <a:srgbClr val="F9A364"/>
                  </a:solidFill>
                  <a:latin typeface="Source Sans Pro"/>
                  <a:cs typeface="Source Sans Pro"/>
                </a:rPr>
                <a:t>e</a:t>
              </a:r>
              <a:r>
                <a:rPr sz="2000" b="1" spc="-4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 </a:t>
              </a:r>
              <a:r>
                <a:rPr sz="2000" b="1" spc="-20" dirty="0">
                  <a:solidFill>
                    <a:srgbClr val="F9A364"/>
                  </a:solidFill>
                  <a:latin typeface="Source Sans Pro"/>
                  <a:cs typeface="Source Sans Pro"/>
                </a:rPr>
                <a:t>per  100,000</a:t>
              </a:r>
              <a:endParaRPr sz="2000">
                <a:latin typeface="Source Sans Pro"/>
                <a:cs typeface="Source Sans Pro"/>
              </a:endParaRPr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9956800" y="6889750"/>
            <a:ext cx="353060" cy="1263650"/>
            <a:chOff x="6601804" y="5208512"/>
            <a:chExt cx="353060" cy="1263650"/>
          </a:xfrm>
        </p:grpSpPr>
        <p:sp>
          <p:nvSpPr>
            <p:cNvPr id="29" name="object 29"/>
            <p:cNvSpPr/>
            <p:nvPr/>
          </p:nvSpPr>
          <p:spPr>
            <a:xfrm>
              <a:off x="6604979" y="5211687"/>
              <a:ext cx="194945" cy="1257300"/>
            </a:xfrm>
            <a:custGeom>
              <a:avLst/>
              <a:gdLst/>
              <a:ahLst/>
              <a:cxnLst/>
              <a:rect l="l" t="t" r="r" b="b"/>
              <a:pathLst>
                <a:path w="194945" h="1257300">
                  <a:moveTo>
                    <a:pt x="0" y="0"/>
                  </a:moveTo>
                  <a:lnTo>
                    <a:pt x="194398" y="0"/>
                  </a:lnTo>
                  <a:lnTo>
                    <a:pt x="194398" y="599948"/>
                  </a:lnTo>
                  <a:lnTo>
                    <a:pt x="194398" y="1256944"/>
                  </a:lnTo>
                  <a:lnTo>
                    <a:pt x="0" y="125694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02554" y="584916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26203" y="583646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23"/>
                  </a:lnTo>
                  <a:lnTo>
                    <a:pt x="25400" y="12700"/>
                  </a:ln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23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636794" y="4461659"/>
            <a:ext cx="13577805" cy="719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STIs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 </a:t>
            </a:r>
            <a:r>
              <a:rPr sz="2000" spc="-15" dirty="0">
                <a:latin typeface="Source Sans Pro"/>
                <a:cs typeface="Source Sans Pro"/>
              </a:rPr>
              <a:t>treatable </a:t>
            </a:r>
            <a:r>
              <a:rPr sz="2000" dirty="0">
                <a:latin typeface="Source Sans Pro"/>
                <a:cs typeface="Source Sans Pro"/>
              </a:rPr>
              <a:t>although</a:t>
            </a:r>
            <a:r>
              <a:rPr sz="2000" spc="-10" dirty="0">
                <a:latin typeface="Source Sans Pro"/>
                <a:cs typeface="Source Sans Pro"/>
              </a:rPr>
              <a:t> early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tion is impor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ant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 Sa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 s</a:t>
            </a:r>
            <a:r>
              <a:rPr sz="2000" spc="-15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x  </a:t>
            </a:r>
            <a:r>
              <a:rPr sz="2000" spc="-15" dirty="0">
                <a:latin typeface="Source Sans Pro"/>
                <a:cs typeface="Source Sans Pro"/>
              </a:rPr>
              <a:t>practices,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such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using </a:t>
            </a:r>
            <a:r>
              <a:rPr sz="2000" spc="-10" dirty="0">
                <a:latin typeface="Source Sans Pro"/>
                <a:cs typeface="Source Sans Pro"/>
              </a:rPr>
              <a:t>condoms,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recommended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-5" dirty="0">
                <a:latin typeface="Source Sans Pro"/>
                <a:cs typeface="Source Sans Pro"/>
              </a:rPr>
              <a:t> prevent exposure 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spread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0" dirty="0">
                <a:latin typeface="Source Sans Pro"/>
                <a:cs typeface="Source Sans Pro"/>
              </a:rPr>
              <a:t>STIs.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46600" y="8628917"/>
            <a:ext cx="62426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more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information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about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STIs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and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other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aspects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sexual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health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Source Sans Pro"/>
                <a:cs typeface="Source Sans Pro"/>
              </a:rPr>
              <a:t>visit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Australian </a:t>
            </a:r>
            <a:r>
              <a:rPr sz="1400" spc="-26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Indigenous</a:t>
            </a:r>
            <a:r>
              <a:rPr sz="1400" spc="-25" dirty="0">
                <a:solidFill>
                  <a:srgbClr val="FFFFFF"/>
                </a:solidFill>
                <a:latin typeface="Source Sans Pro"/>
                <a:cs typeface="Source Sans Pro"/>
              </a:rPr>
              <a:t> Health</a:t>
            </a:r>
            <a:r>
              <a:rPr sz="1400" i="1" spc="-25" dirty="0">
                <a:solidFill>
                  <a:srgbClr val="FFFFFF"/>
                </a:solidFill>
                <a:latin typeface="Source Sans Pro"/>
                <a:cs typeface="Source Sans Pro"/>
              </a:rPr>
              <a:t>InfoNet’s </a:t>
            </a:r>
            <a:r>
              <a:rPr sz="14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new</a:t>
            </a:r>
            <a:r>
              <a:rPr sz="1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400" b="1" spc="-25" dirty="0">
                <a:solidFill>
                  <a:srgbClr val="9ED298"/>
                </a:solidFill>
                <a:latin typeface="Source Sans Pro"/>
                <a:cs typeface="Source Sans Pro"/>
              </a:rPr>
              <a:t>online</a:t>
            </a:r>
            <a:r>
              <a:rPr sz="14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4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sexual</a:t>
            </a:r>
            <a:r>
              <a:rPr sz="14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16"/>
              </a:rPr>
              <a:t>health</a:t>
            </a:r>
            <a:r>
              <a:rPr sz="1400" u="sng" spc="-5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16"/>
              </a:rPr>
              <a:t> </a:t>
            </a:r>
            <a:r>
              <a:rPr sz="14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Source Sans Pro"/>
                <a:cs typeface="Source Sans Pro"/>
                <a:hlinkClick r:id="rId16"/>
              </a:rPr>
              <a:t>portal</a:t>
            </a:r>
            <a:r>
              <a:rPr sz="1400" spc="-25" dirty="0">
                <a:solidFill>
                  <a:srgbClr val="0000FF"/>
                </a:solidFill>
                <a:latin typeface="Source Sans Pro"/>
                <a:cs typeface="Source Sans Pro"/>
                <a:hlinkClick r:id="rId16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  <a:hlinkClick r:id="rId17"/>
              </a:rPr>
              <a:t>[healthinfonet.ecu.</a:t>
            </a:r>
            <a:r>
              <a:rPr sz="1400" spc="-20" dirty="0">
                <a:solidFill>
                  <a:srgbClr val="FFFFFF"/>
                </a:solidFill>
                <a:latin typeface="Source Sans Pro"/>
                <a:cs typeface="Source Sans Pro"/>
              </a:rPr>
              <a:t>edu.]</a:t>
            </a:r>
            <a:endParaRPr sz="1400" dirty="0">
              <a:latin typeface="Source Sans Pro"/>
              <a:cs typeface="Source Sans Pr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392400" y="8709944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ource Sans Pro"/>
                <a:cs typeface="Source Sans Pro"/>
              </a:rPr>
              <a:t>53</a:t>
            </a:r>
            <a:endParaRPr sz="1800">
              <a:latin typeface="Source Sans Pro"/>
              <a:cs typeface="Source Sans Pro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87818E-69B1-493E-BB13-36FBD56AA645}"/>
              </a:ext>
            </a:extLst>
          </p:cNvPr>
          <p:cNvSpPr txBox="1"/>
          <p:nvPr/>
        </p:nvSpPr>
        <p:spPr>
          <a:xfrm>
            <a:off x="1516699" y="5634335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5519">
              <a:lnSpc>
                <a:spcPct val="100000"/>
              </a:lnSpc>
              <a:spcBef>
                <a:spcPts val="1400"/>
              </a:spcBef>
            </a:pP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Inciden</a:t>
            </a:r>
            <a:r>
              <a:rPr lang="en-US"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 and p</a:t>
            </a:r>
            <a:r>
              <a:rPr lang="en-US"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lang="en-US"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lang="en-US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v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alen</a:t>
            </a:r>
            <a:r>
              <a:rPr lang="en-US"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 </a:t>
            </a:r>
            <a:r>
              <a:rPr lang="en-US"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f some n</a:t>
            </a:r>
            <a:r>
              <a:rPr lang="en-US"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o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tifiable</a:t>
            </a:r>
            <a:r>
              <a:rPr lang="en-US" sz="2400" baseline="-21164" dirty="0">
                <a:solidFill>
                  <a:srgbClr val="1399C9"/>
                </a:solidFill>
                <a:latin typeface="Source Sans Pro"/>
                <a:cs typeface="Source Sans Pro"/>
              </a:rPr>
              <a:t>1 </a:t>
            </a:r>
            <a:r>
              <a:rPr lang="en-US" sz="2400" spc="89" baseline="-2116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lang="en-US"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lang="en-US"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TIs</a:t>
            </a:r>
            <a:endParaRPr lang="en-US" sz="2400" dirty="0">
              <a:latin typeface="Source Sans Pro"/>
              <a:cs typeface="Source Sans Pro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CACBE2F-D91E-49E4-BFC9-7A0D2A8F114D}"/>
              </a:ext>
            </a:extLst>
          </p:cNvPr>
          <p:cNvSpPr txBox="1"/>
          <p:nvPr/>
        </p:nvSpPr>
        <p:spPr>
          <a:xfrm>
            <a:off x="1605600" y="6189165"/>
            <a:ext cx="652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20" dirty="0">
                <a:latin typeface="Source Sans Pro"/>
                <a:cs typeface="Source Sans Pro"/>
              </a:rPr>
              <a:t>I</a:t>
            </a:r>
            <a:r>
              <a:rPr lang="en-US" sz="1800" dirty="0">
                <a:latin typeface="Source Sans Pro"/>
                <a:cs typeface="Source Sans Pro"/>
              </a:rPr>
              <a:t>n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2019</a:t>
            </a:r>
            <a:r>
              <a:rPr lang="en-US" sz="1800" dirty="0">
                <a:latin typeface="Source Sans Pro"/>
                <a:cs typeface="Source Sans Pro"/>
              </a:rPr>
              <a:t>,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20" dirty="0">
                <a:latin typeface="Source Sans Pro"/>
                <a:cs typeface="Source Sans Pro"/>
              </a:rPr>
              <a:t>the</a:t>
            </a:r>
            <a:r>
              <a:rPr lang="en-US" sz="1800" spc="-45" dirty="0">
                <a:latin typeface="Source Sans Pro"/>
                <a:cs typeface="Source Sans Pro"/>
              </a:rPr>
              <a:t>r</a:t>
            </a:r>
            <a:r>
              <a:rPr lang="en-US" sz="1800" dirty="0">
                <a:latin typeface="Source Sans Pro"/>
                <a:cs typeface="Source Sans Pro"/>
              </a:rPr>
              <a:t>e</a:t>
            </a:r>
            <a:r>
              <a:rPr lang="en-US" sz="1800" spc="-40" dirty="0">
                <a:latin typeface="Source Sans Pro"/>
                <a:cs typeface="Source Sans Pro"/>
              </a:rPr>
              <a:t> </a:t>
            </a:r>
            <a:r>
              <a:rPr lang="en-US" sz="1800" spc="-30" dirty="0">
                <a:latin typeface="Source Sans Pro"/>
                <a:cs typeface="Source Sans Pro"/>
              </a:rPr>
              <a:t>w</a:t>
            </a:r>
            <a:r>
              <a:rPr lang="en-US" sz="1800" spc="-20" dirty="0">
                <a:latin typeface="Source Sans Pro"/>
                <a:cs typeface="Source Sans Pro"/>
              </a:rPr>
              <a:t>e</a:t>
            </a:r>
            <a:r>
              <a:rPr lang="en-US" sz="1800" spc="-40" dirty="0">
                <a:latin typeface="Source Sans Pro"/>
                <a:cs typeface="Source Sans Pro"/>
              </a:rPr>
              <a:t>r</a:t>
            </a:r>
            <a:r>
              <a:rPr lang="en-US" sz="1800" dirty="0">
                <a:latin typeface="Source Sans Pro"/>
                <a:cs typeface="Source Sans Pro"/>
              </a:rPr>
              <a:t>e</a:t>
            </a:r>
            <a:r>
              <a:rPr lang="en-US" sz="1800" spc="-200" dirty="0">
                <a:latin typeface="Source Sans Pro"/>
                <a:cs typeface="Source Sans Pro"/>
              </a:rPr>
              <a:t> </a:t>
            </a:r>
            <a:r>
              <a:rPr lang="en-US" sz="1600" spc="-15" baseline="31400" dirty="0">
                <a:latin typeface="Source Sans Pro"/>
                <a:cs typeface="Source Sans Pro"/>
              </a:rPr>
              <a:t>[2]</a:t>
            </a:r>
            <a:r>
              <a:rPr lang="en-US" sz="1800" dirty="0">
                <a:latin typeface="Source Sans Pro"/>
                <a:cs typeface="Source Sans Pro"/>
              </a:rPr>
              <a:t>:	</a:t>
            </a:r>
            <a:endParaRPr lang="en-A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32">
            <a:extLst>
              <a:ext uri="{FF2B5EF4-FFF2-40B4-BE49-F238E27FC236}">
                <a16:creationId xmlns:a16="http://schemas.microsoft.com/office/drawing/2014/main" id="{ECDFFDC8-2D2F-4646-8579-0551A347494B}"/>
              </a:ext>
            </a:extLst>
          </p:cNvPr>
          <p:cNvSpPr txBox="1"/>
          <p:nvPr/>
        </p:nvSpPr>
        <p:spPr>
          <a:xfrm>
            <a:off x="3646809" y="5709006"/>
            <a:ext cx="1071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22" name="object 50">
            <a:extLst>
              <a:ext uri="{FF2B5EF4-FFF2-40B4-BE49-F238E27FC236}">
                <a16:creationId xmlns:a16="http://schemas.microsoft.com/office/drawing/2014/main" id="{E47FB42C-CFD1-4D36-9F12-30D6057DDB3A}"/>
              </a:ext>
            </a:extLst>
          </p:cNvPr>
          <p:cNvSpPr txBox="1"/>
          <p:nvPr/>
        </p:nvSpPr>
        <p:spPr>
          <a:xfrm>
            <a:off x="3666819" y="5997003"/>
            <a:ext cx="8496300" cy="1962076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sz="28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Chlamydia </a:t>
            </a:r>
            <a:r>
              <a:rPr sz="2000" spc="-30" dirty="0">
                <a:latin typeface="Source Sans Pro"/>
                <a:cs typeface="Source Sans Pro"/>
              </a:rPr>
              <a:t>notification </a:t>
            </a:r>
            <a:r>
              <a:rPr sz="2000" spc="-40" dirty="0">
                <a:latin typeface="Source Sans Pro"/>
                <a:cs typeface="Source Sans Pro"/>
              </a:rPr>
              <a:t>rates </a:t>
            </a:r>
            <a:r>
              <a:rPr sz="2000" spc="-25" dirty="0">
                <a:latin typeface="Source Sans Pro"/>
                <a:cs typeface="Source Sans Pro"/>
              </a:rPr>
              <a:t>were highest </a:t>
            </a:r>
            <a:r>
              <a:rPr sz="2000" spc="-10" dirty="0">
                <a:latin typeface="Source Sans Pro"/>
                <a:cs typeface="Source Sans Pro"/>
              </a:rPr>
              <a:t>in </a:t>
            </a: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85" dirty="0">
                <a:latin typeface="Source Sans Pro"/>
                <a:cs typeface="Source Sans Pro"/>
              </a:rPr>
              <a:t>NT, </a:t>
            </a:r>
            <a:r>
              <a:rPr sz="2000" spc="-25" dirty="0">
                <a:latin typeface="Source Sans Pro"/>
                <a:cs typeface="Source Sans Pro"/>
              </a:rPr>
              <a:t>followed </a:t>
            </a:r>
            <a:r>
              <a:rPr sz="2000" spc="-15" dirty="0">
                <a:latin typeface="Source Sans Pro"/>
                <a:cs typeface="Source Sans Pro"/>
              </a:rPr>
              <a:t>by </a:t>
            </a:r>
            <a:r>
              <a:rPr sz="2000" spc="-10" dirty="0">
                <a:latin typeface="Source Sans Pro"/>
                <a:cs typeface="Source Sans Pro"/>
              </a:rPr>
              <a:t>WA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20" dirty="0">
                <a:latin typeface="Source Sans Pro"/>
                <a:cs typeface="Source Sans Pro"/>
              </a:rPr>
              <a:t>Qld.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Gonorrhoea</a:t>
            </a:r>
            <a:r>
              <a:rPr sz="2800" b="1" spc="-23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notification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highest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85" dirty="0">
                <a:latin typeface="Source Sans Pro"/>
                <a:cs typeface="Source Sans Pro"/>
              </a:rPr>
              <a:t>NT,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followed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WA.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8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Syphilis</a:t>
            </a:r>
            <a:r>
              <a:rPr sz="2800" b="1" spc="-2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notification</a:t>
            </a:r>
            <a:r>
              <a:rPr sz="2000" spc="-40" dirty="0">
                <a:latin typeface="Source Sans Pro"/>
                <a:cs typeface="Source Sans Pro"/>
              </a:rPr>
              <a:t> rates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highest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85" dirty="0">
                <a:latin typeface="Source Sans Pro"/>
                <a:cs typeface="Source Sans Pro"/>
              </a:rPr>
              <a:t>NT,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followed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Qld.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23" name="object 51">
            <a:extLst>
              <a:ext uri="{FF2B5EF4-FFF2-40B4-BE49-F238E27FC236}">
                <a16:creationId xmlns:a16="http://schemas.microsoft.com/office/drawing/2014/main" id="{2002D8C5-7E31-4E50-A06C-60AB885DC08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400" y="6243711"/>
            <a:ext cx="599598" cy="8191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5AF91F4-AE2B-4692-B8F0-D9A1A71EAC79}"/>
              </a:ext>
            </a:extLst>
          </p:cNvPr>
          <p:cNvGrpSpPr/>
          <p:nvPr/>
        </p:nvGrpSpPr>
        <p:grpSpPr>
          <a:xfrm>
            <a:off x="3441700" y="2251352"/>
            <a:ext cx="9372600" cy="2748994"/>
            <a:chOff x="1651000" y="2251352"/>
            <a:chExt cx="9372600" cy="2748994"/>
          </a:xfrm>
        </p:grpSpPr>
        <p:grpSp>
          <p:nvGrpSpPr>
            <p:cNvPr id="5" name="object 33">
              <a:extLst>
                <a:ext uri="{FF2B5EF4-FFF2-40B4-BE49-F238E27FC236}">
                  <a16:creationId xmlns:a16="http://schemas.microsoft.com/office/drawing/2014/main" id="{227081BA-D43D-49A8-BEB1-BC7DB9D6668F}"/>
                </a:ext>
              </a:extLst>
            </p:cNvPr>
            <p:cNvGrpSpPr/>
            <p:nvPr/>
          </p:nvGrpSpPr>
          <p:grpSpPr>
            <a:xfrm>
              <a:off x="1651127" y="2855867"/>
              <a:ext cx="491611" cy="579120"/>
              <a:chOff x="8288794" y="4836583"/>
              <a:chExt cx="575945" cy="579120"/>
            </a:xfrm>
          </p:grpSpPr>
          <p:sp>
            <p:nvSpPr>
              <p:cNvPr id="17" name="object 34">
                <a:extLst>
                  <a:ext uri="{FF2B5EF4-FFF2-40B4-BE49-F238E27FC236}">
                    <a16:creationId xmlns:a16="http://schemas.microsoft.com/office/drawing/2014/main" id="{0ED9236B-A4FB-4EFA-8280-355811E3C8D4}"/>
                  </a:ext>
                </a:extLst>
              </p:cNvPr>
              <p:cNvSpPr/>
              <p:nvPr/>
            </p:nvSpPr>
            <p:spPr>
              <a:xfrm>
                <a:off x="8288795" y="4836591"/>
                <a:ext cx="575945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575945" h="579120">
                    <a:moveTo>
                      <a:pt x="145821" y="242608"/>
                    </a:moveTo>
                    <a:lnTo>
                      <a:pt x="144640" y="238467"/>
                    </a:lnTo>
                    <a:lnTo>
                      <a:pt x="142087" y="237934"/>
                    </a:lnTo>
                    <a:lnTo>
                      <a:pt x="138214" y="238302"/>
                    </a:lnTo>
                    <a:lnTo>
                      <a:pt x="137109" y="239776"/>
                    </a:lnTo>
                    <a:lnTo>
                      <a:pt x="137083" y="241795"/>
                    </a:lnTo>
                    <a:lnTo>
                      <a:pt x="137121" y="242824"/>
                    </a:lnTo>
                    <a:lnTo>
                      <a:pt x="137134" y="244652"/>
                    </a:lnTo>
                    <a:lnTo>
                      <a:pt x="137591" y="245922"/>
                    </a:lnTo>
                    <a:lnTo>
                      <a:pt x="140131" y="249732"/>
                    </a:lnTo>
                    <a:lnTo>
                      <a:pt x="143129" y="249732"/>
                    </a:lnTo>
                    <a:lnTo>
                      <a:pt x="145351" y="244652"/>
                    </a:lnTo>
                    <a:lnTo>
                      <a:pt x="145821" y="243382"/>
                    </a:lnTo>
                    <a:lnTo>
                      <a:pt x="145707" y="243039"/>
                    </a:lnTo>
                    <a:lnTo>
                      <a:pt x="145821" y="242608"/>
                    </a:lnTo>
                    <a:close/>
                  </a:path>
                  <a:path w="575945" h="579120">
                    <a:moveTo>
                      <a:pt x="146608" y="202742"/>
                    </a:moveTo>
                    <a:lnTo>
                      <a:pt x="146583" y="201764"/>
                    </a:lnTo>
                    <a:lnTo>
                      <a:pt x="146570" y="201396"/>
                    </a:lnTo>
                    <a:lnTo>
                      <a:pt x="146532" y="199301"/>
                    </a:lnTo>
                    <a:lnTo>
                      <a:pt x="146532" y="198932"/>
                    </a:lnTo>
                    <a:lnTo>
                      <a:pt x="146532" y="197688"/>
                    </a:lnTo>
                    <a:lnTo>
                      <a:pt x="144729" y="195237"/>
                    </a:lnTo>
                    <a:lnTo>
                      <a:pt x="140500" y="194360"/>
                    </a:lnTo>
                    <a:lnTo>
                      <a:pt x="138734" y="195478"/>
                    </a:lnTo>
                    <a:lnTo>
                      <a:pt x="138493" y="199707"/>
                    </a:lnTo>
                    <a:lnTo>
                      <a:pt x="138493" y="200202"/>
                    </a:lnTo>
                    <a:lnTo>
                      <a:pt x="139192" y="202742"/>
                    </a:lnTo>
                    <a:lnTo>
                      <a:pt x="142316" y="205282"/>
                    </a:lnTo>
                    <a:lnTo>
                      <a:pt x="143586" y="205282"/>
                    </a:lnTo>
                    <a:lnTo>
                      <a:pt x="146100" y="204012"/>
                    </a:lnTo>
                    <a:lnTo>
                      <a:pt x="146608" y="202742"/>
                    </a:lnTo>
                    <a:close/>
                  </a:path>
                  <a:path w="575945" h="579120">
                    <a:moveTo>
                      <a:pt x="148120" y="281127"/>
                    </a:moveTo>
                    <a:lnTo>
                      <a:pt x="147231" y="279374"/>
                    </a:lnTo>
                    <a:lnTo>
                      <a:pt x="144259" y="277063"/>
                    </a:lnTo>
                    <a:lnTo>
                      <a:pt x="142278" y="277266"/>
                    </a:lnTo>
                    <a:lnTo>
                      <a:pt x="139052" y="280555"/>
                    </a:lnTo>
                    <a:lnTo>
                      <a:pt x="139077" y="281457"/>
                    </a:lnTo>
                    <a:lnTo>
                      <a:pt x="139192" y="285292"/>
                    </a:lnTo>
                    <a:lnTo>
                      <a:pt x="142201" y="287832"/>
                    </a:lnTo>
                    <a:lnTo>
                      <a:pt x="146354" y="287832"/>
                    </a:lnTo>
                    <a:lnTo>
                      <a:pt x="148120" y="286562"/>
                    </a:lnTo>
                    <a:lnTo>
                      <a:pt x="148120" y="285572"/>
                    </a:lnTo>
                    <a:lnTo>
                      <a:pt x="148120" y="281482"/>
                    </a:lnTo>
                    <a:lnTo>
                      <a:pt x="148120" y="281127"/>
                    </a:lnTo>
                    <a:close/>
                  </a:path>
                  <a:path w="575945" h="579120">
                    <a:moveTo>
                      <a:pt x="149669" y="450405"/>
                    </a:moveTo>
                    <a:lnTo>
                      <a:pt x="149580" y="448335"/>
                    </a:lnTo>
                    <a:lnTo>
                      <a:pt x="149390" y="446874"/>
                    </a:lnTo>
                    <a:lnTo>
                      <a:pt x="148856" y="445312"/>
                    </a:lnTo>
                    <a:lnTo>
                      <a:pt x="146164" y="442887"/>
                    </a:lnTo>
                    <a:lnTo>
                      <a:pt x="144056" y="442620"/>
                    </a:lnTo>
                    <a:lnTo>
                      <a:pt x="141071" y="444271"/>
                    </a:lnTo>
                    <a:lnTo>
                      <a:pt x="140258" y="446074"/>
                    </a:lnTo>
                    <a:lnTo>
                      <a:pt x="140322" y="446493"/>
                    </a:lnTo>
                    <a:lnTo>
                      <a:pt x="140830" y="450392"/>
                    </a:lnTo>
                    <a:lnTo>
                      <a:pt x="141554" y="451662"/>
                    </a:lnTo>
                    <a:lnTo>
                      <a:pt x="144068" y="454202"/>
                    </a:lnTo>
                    <a:lnTo>
                      <a:pt x="145884" y="454202"/>
                    </a:lnTo>
                    <a:lnTo>
                      <a:pt x="148767" y="452932"/>
                    </a:lnTo>
                    <a:lnTo>
                      <a:pt x="149669" y="451662"/>
                    </a:lnTo>
                    <a:lnTo>
                      <a:pt x="149631" y="450469"/>
                    </a:lnTo>
                    <a:close/>
                  </a:path>
                  <a:path w="575945" h="579120">
                    <a:moveTo>
                      <a:pt x="151015" y="487222"/>
                    </a:moveTo>
                    <a:lnTo>
                      <a:pt x="150977" y="486752"/>
                    </a:lnTo>
                    <a:lnTo>
                      <a:pt x="150914" y="485038"/>
                    </a:lnTo>
                    <a:lnTo>
                      <a:pt x="150710" y="482930"/>
                    </a:lnTo>
                    <a:lnTo>
                      <a:pt x="149834" y="481228"/>
                    </a:lnTo>
                    <a:lnTo>
                      <a:pt x="146151" y="479475"/>
                    </a:lnTo>
                    <a:lnTo>
                      <a:pt x="144513" y="479844"/>
                    </a:lnTo>
                    <a:lnTo>
                      <a:pt x="141490" y="482282"/>
                    </a:lnTo>
                    <a:lnTo>
                      <a:pt x="140817" y="484098"/>
                    </a:lnTo>
                    <a:lnTo>
                      <a:pt x="140919" y="484479"/>
                    </a:lnTo>
                    <a:lnTo>
                      <a:pt x="140817" y="484682"/>
                    </a:lnTo>
                    <a:lnTo>
                      <a:pt x="141757" y="488492"/>
                    </a:lnTo>
                    <a:lnTo>
                      <a:pt x="142405" y="489762"/>
                    </a:lnTo>
                    <a:lnTo>
                      <a:pt x="144983" y="492302"/>
                    </a:lnTo>
                    <a:lnTo>
                      <a:pt x="147777" y="492302"/>
                    </a:lnTo>
                    <a:lnTo>
                      <a:pt x="150139" y="488492"/>
                    </a:lnTo>
                    <a:lnTo>
                      <a:pt x="151015" y="487222"/>
                    </a:lnTo>
                    <a:close/>
                  </a:path>
                  <a:path w="575945" h="579120">
                    <a:moveTo>
                      <a:pt x="152184" y="515239"/>
                    </a:moveTo>
                    <a:lnTo>
                      <a:pt x="151726" y="513778"/>
                    </a:lnTo>
                    <a:lnTo>
                      <a:pt x="151384" y="512267"/>
                    </a:lnTo>
                    <a:lnTo>
                      <a:pt x="150075" y="509308"/>
                    </a:lnTo>
                    <a:lnTo>
                      <a:pt x="148742" y="508584"/>
                    </a:lnTo>
                    <a:lnTo>
                      <a:pt x="145389" y="508838"/>
                    </a:lnTo>
                    <a:lnTo>
                      <a:pt x="144272" y="509803"/>
                    </a:lnTo>
                    <a:lnTo>
                      <a:pt x="142786" y="514489"/>
                    </a:lnTo>
                    <a:lnTo>
                      <a:pt x="142887" y="514781"/>
                    </a:lnTo>
                    <a:lnTo>
                      <a:pt x="142786" y="515162"/>
                    </a:lnTo>
                    <a:lnTo>
                      <a:pt x="144246" y="518972"/>
                    </a:lnTo>
                    <a:lnTo>
                      <a:pt x="149517" y="521512"/>
                    </a:lnTo>
                    <a:lnTo>
                      <a:pt x="151701" y="520242"/>
                    </a:lnTo>
                    <a:lnTo>
                      <a:pt x="151968" y="516432"/>
                    </a:lnTo>
                    <a:lnTo>
                      <a:pt x="152184" y="516432"/>
                    </a:lnTo>
                    <a:lnTo>
                      <a:pt x="151968" y="515302"/>
                    </a:lnTo>
                    <a:lnTo>
                      <a:pt x="152184" y="515239"/>
                    </a:lnTo>
                    <a:close/>
                  </a:path>
                  <a:path w="575945" h="579120">
                    <a:moveTo>
                      <a:pt x="152438" y="411873"/>
                    </a:moveTo>
                    <a:lnTo>
                      <a:pt x="152184" y="410806"/>
                    </a:lnTo>
                    <a:lnTo>
                      <a:pt x="152044" y="409752"/>
                    </a:lnTo>
                    <a:lnTo>
                      <a:pt x="150723" y="406234"/>
                    </a:lnTo>
                    <a:lnTo>
                      <a:pt x="148983" y="405206"/>
                    </a:lnTo>
                    <a:lnTo>
                      <a:pt x="144018" y="405765"/>
                    </a:lnTo>
                    <a:lnTo>
                      <a:pt x="142011" y="407593"/>
                    </a:lnTo>
                    <a:lnTo>
                      <a:pt x="141389" y="411924"/>
                    </a:lnTo>
                    <a:lnTo>
                      <a:pt x="141414" y="412064"/>
                    </a:lnTo>
                    <a:lnTo>
                      <a:pt x="141376" y="412292"/>
                    </a:lnTo>
                    <a:lnTo>
                      <a:pt x="141770" y="414832"/>
                    </a:lnTo>
                    <a:lnTo>
                      <a:pt x="143814" y="417372"/>
                    </a:lnTo>
                    <a:lnTo>
                      <a:pt x="145288" y="418642"/>
                    </a:lnTo>
                    <a:lnTo>
                      <a:pt x="149199" y="417372"/>
                    </a:lnTo>
                    <a:lnTo>
                      <a:pt x="151561" y="416102"/>
                    </a:lnTo>
                    <a:lnTo>
                      <a:pt x="152311" y="414832"/>
                    </a:lnTo>
                    <a:lnTo>
                      <a:pt x="152438" y="412292"/>
                    </a:lnTo>
                    <a:lnTo>
                      <a:pt x="152438" y="411873"/>
                    </a:lnTo>
                    <a:close/>
                  </a:path>
                  <a:path w="575945" h="579120">
                    <a:moveTo>
                      <a:pt x="152996" y="163753"/>
                    </a:moveTo>
                    <a:lnTo>
                      <a:pt x="152819" y="161023"/>
                    </a:lnTo>
                    <a:lnTo>
                      <a:pt x="151257" y="159169"/>
                    </a:lnTo>
                    <a:lnTo>
                      <a:pt x="146875" y="159232"/>
                    </a:lnTo>
                    <a:lnTo>
                      <a:pt x="145084" y="161213"/>
                    </a:lnTo>
                    <a:lnTo>
                      <a:pt x="145135" y="162039"/>
                    </a:lnTo>
                    <a:lnTo>
                      <a:pt x="145326" y="165912"/>
                    </a:lnTo>
                    <a:lnTo>
                      <a:pt x="145707" y="167182"/>
                    </a:lnTo>
                    <a:lnTo>
                      <a:pt x="147891" y="170992"/>
                    </a:lnTo>
                    <a:lnTo>
                      <a:pt x="151091" y="169722"/>
                    </a:lnTo>
                    <a:lnTo>
                      <a:pt x="152628" y="167182"/>
                    </a:lnTo>
                    <a:lnTo>
                      <a:pt x="152742" y="165912"/>
                    </a:lnTo>
                    <a:lnTo>
                      <a:pt x="152996" y="164642"/>
                    </a:lnTo>
                    <a:lnTo>
                      <a:pt x="152946" y="163957"/>
                    </a:lnTo>
                    <a:lnTo>
                      <a:pt x="152996" y="163753"/>
                    </a:lnTo>
                    <a:close/>
                  </a:path>
                  <a:path w="575945" h="579120">
                    <a:moveTo>
                      <a:pt x="155003" y="324446"/>
                    </a:moveTo>
                    <a:lnTo>
                      <a:pt x="154546" y="322465"/>
                    </a:lnTo>
                    <a:lnTo>
                      <a:pt x="152438" y="319328"/>
                    </a:lnTo>
                    <a:lnTo>
                      <a:pt x="150939" y="319074"/>
                    </a:lnTo>
                    <a:lnTo>
                      <a:pt x="147993" y="319570"/>
                    </a:lnTo>
                    <a:lnTo>
                      <a:pt x="147129" y="320522"/>
                    </a:lnTo>
                    <a:lnTo>
                      <a:pt x="146761" y="322783"/>
                    </a:lnTo>
                    <a:lnTo>
                      <a:pt x="146367" y="324739"/>
                    </a:lnTo>
                    <a:lnTo>
                      <a:pt x="146494" y="325069"/>
                    </a:lnTo>
                    <a:lnTo>
                      <a:pt x="146367" y="325932"/>
                    </a:lnTo>
                    <a:lnTo>
                      <a:pt x="146697" y="325932"/>
                    </a:lnTo>
                    <a:lnTo>
                      <a:pt x="146977" y="327202"/>
                    </a:lnTo>
                    <a:lnTo>
                      <a:pt x="147980" y="328472"/>
                    </a:lnTo>
                    <a:lnTo>
                      <a:pt x="148844" y="329742"/>
                    </a:lnTo>
                    <a:lnTo>
                      <a:pt x="151739" y="329742"/>
                    </a:lnTo>
                    <a:lnTo>
                      <a:pt x="153847" y="328472"/>
                    </a:lnTo>
                    <a:lnTo>
                      <a:pt x="154406" y="328472"/>
                    </a:lnTo>
                    <a:lnTo>
                      <a:pt x="155003" y="324662"/>
                    </a:lnTo>
                    <a:lnTo>
                      <a:pt x="155003" y="324446"/>
                    </a:lnTo>
                    <a:close/>
                  </a:path>
                  <a:path w="575945" h="579120">
                    <a:moveTo>
                      <a:pt x="167043" y="380771"/>
                    </a:moveTo>
                    <a:lnTo>
                      <a:pt x="166839" y="379895"/>
                    </a:lnTo>
                    <a:lnTo>
                      <a:pt x="166725" y="378777"/>
                    </a:lnTo>
                    <a:lnTo>
                      <a:pt x="165709" y="376440"/>
                    </a:lnTo>
                    <a:lnTo>
                      <a:pt x="164579" y="375640"/>
                    </a:lnTo>
                    <a:lnTo>
                      <a:pt x="161340" y="375653"/>
                    </a:lnTo>
                    <a:lnTo>
                      <a:pt x="160235" y="376542"/>
                    </a:lnTo>
                    <a:lnTo>
                      <a:pt x="158457" y="380022"/>
                    </a:lnTo>
                    <a:lnTo>
                      <a:pt x="158508" y="380415"/>
                    </a:lnTo>
                    <a:lnTo>
                      <a:pt x="158457" y="380542"/>
                    </a:lnTo>
                    <a:lnTo>
                      <a:pt x="159054" y="384352"/>
                    </a:lnTo>
                    <a:lnTo>
                      <a:pt x="161607" y="386892"/>
                    </a:lnTo>
                    <a:lnTo>
                      <a:pt x="165544" y="386892"/>
                    </a:lnTo>
                    <a:lnTo>
                      <a:pt x="166497" y="385622"/>
                    </a:lnTo>
                    <a:lnTo>
                      <a:pt x="167043" y="383082"/>
                    </a:lnTo>
                    <a:lnTo>
                      <a:pt x="167043" y="382778"/>
                    </a:lnTo>
                    <a:lnTo>
                      <a:pt x="167005" y="382384"/>
                    </a:lnTo>
                    <a:lnTo>
                      <a:pt x="167043" y="381812"/>
                    </a:lnTo>
                    <a:lnTo>
                      <a:pt x="166992" y="381546"/>
                    </a:lnTo>
                    <a:lnTo>
                      <a:pt x="167043" y="380771"/>
                    </a:lnTo>
                    <a:close/>
                  </a:path>
                  <a:path w="575945" h="579120">
                    <a:moveTo>
                      <a:pt x="172300" y="132080"/>
                    </a:moveTo>
                    <a:lnTo>
                      <a:pt x="170789" y="128574"/>
                    </a:lnTo>
                    <a:lnTo>
                      <a:pt x="170053" y="127622"/>
                    </a:lnTo>
                    <a:lnTo>
                      <a:pt x="167081" y="127558"/>
                    </a:lnTo>
                    <a:lnTo>
                      <a:pt x="166052" y="128346"/>
                    </a:lnTo>
                    <a:lnTo>
                      <a:pt x="165138" y="130441"/>
                    </a:lnTo>
                    <a:lnTo>
                      <a:pt x="165049" y="131343"/>
                    </a:lnTo>
                    <a:lnTo>
                      <a:pt x="164795" y="132397"/>
                    </a:lnTo>
                    <a:lnTo>
                      <a:pt x="164846" y="132600"/>
                    </a:lnTo>
                    <a:lnTo>
                      <a:pt x="164795" y="132892"/>
                    </a:lnTo>
                    <a:lnTo>
                      <a:pt x="165100" y="134162"/>
                    </a:lnTo>
                    <a:lnTo>
                      <a:pt x="165252" y="135432"/>
                    </a:lnTo>
                    <a:lnTo>
                      <a:pt x="166814" y="137972"/>
                    </a:lnTo>
                    <a:lnTo>
                      <a:pt x="169176" y="137972"/>
                    </a:lnTo>
                    <a:lnTo>
                      <a:pt x="171665" y="134162"/>
                    </a:lnTo>
                    <a:lnTo>
                      <a:pt x="172288" y="132892"/>
                    </a:lnTo>
                    <a:lnTo>
                      <a:pt x="172148" y="132562"/>
                    </a:lnTo>
                    <a:lnTo>
                      <a:pt x="172300" y="132080"/>
                    </a:lnTo>
                    <a:close/>
                  </a:path>
                  <a:path w="575945" h="579120">
                    <a:moveTo>
                      <a:pt x="175234" y="349059"/>
                    </a:moveTo>
                    <a:lnTo>
                      <a:pt x="172326" y="345846"/>
                    </a:lnTo>
                    <a:lnTo>
                      <a:pt x="170383" y="345440"/>
                    </a:lnTo>
                    <a:lnTo>
                      <a:pt x="166306" y="347091"/>
                    </a:lnTo>
                    <a:lnTo>
                      <a:pt x="165125" y="348881"/>
                    </a:lnTo>
                    <a:lnTo>
                      <a:pt x="165138" y="350037"/>
                    </a:lnTo>
                    <a:lnTo>
                      <a:pt x="165163" y="352602"/>
                    </a:lnTo>
                    <a:lnTo>
                      <a:pt x="165468" y="355142"/>
                    </a:lnTo>
                    <a:lnTo>
                      <a:pt x="167246" y="356412"/>
                    </a:lnTo>
                    <a:lnTo>
                      <a:pt x="171437" y="357682"/>
                    </a:lnTo>
                    <a:lnTo>
                      <a:pt x="173482" y="356412"/>
                    </a:lnTo>
                    <a:lnTo>
                      <a:pt x="174980" y="351332"/>
                    </a:lnTo>
                    <a:lnTo>
                      <a:pt x="175221" y="350062"/>
                    </a:lnTo>
                    <a:lnTo>
                      <a:pt x="175107" y="349935"/>
                    </a:lnTo>
                    <a:lnTo>
                      <a:pt x="175234" y="349059"/>
                    </a:lnTo>
                    <a:close/>
                  </a:path>
                  <a:path w="575945" h="579120">
                    <a:moveTo>
                      <a:pt x="199694" y="101600"/>
                    </a:moveTo>
                    <a:lnTo>
                      <a:pt x="198589" y="97828"/>
                    </a:lnTo>
                    <a:lnTo>
                      <a:pt x="196913" y="96621"/>
                    </a:lnTo>
                    <a:lnTo>
                      <a:pt x="194830" y="96583"/>
                    </a:lnTo>
                    <a:lnTo>
                      <a:pt x="191287" y="96520"/>
                    </a:lnTo>
                    <a:lnTo>
                      <a:pt x="188772" y="99453"/>
                    </a:lnTo>
                    <a:lnTo>
                      <a:pt x="188849" y="99796"/>
                    </a:lnTo>
                    <a:lnTo>
                      <a:pt x="190055" y="106222"/>
                    </a:lnTo>
                    <a:lnTo>
                      <a:pt x="191858" y="107492"/>
                    </a:lnTo>
                    <a:lnTo>
                      <a:pt x="196253" y="106222"/>
                    </a:lnTo>
                    <a:lnTo>
                      <a:pt x="198958" y="103682"/>
                    </a:lnTo>
                    <a:lnTo>
                      <a:pt x="199694" y="102412"/>
                    </a:lnTo>
                    <a:lnTo>
                      <a:pt x="199555" y="101955"/>
                    </a:lnTo>
                    <a:lnTo>
                      <a:pt x="199694" y="101600"/>
                    </a:lnTo>
                    <a:close/>
                  </a:path>
                  <a:path w="575945" h="579120">
                    <a:moveTo>
                      <a:pt x="201688" y="353199"/>
                    </a:moveTo>
                    <a:lnTo>
                      <a:pt x="200202" y="351548"/>
                    </a:lnTo>
                    <a:lnTo>
                      <a:pt x="196811" y="351688"/>
                    </a:lnTo>
                    <a:lnTo>
                      <a:pt x="195910" y="351675"/>
                    </a:lnTo>
                    <a:lnTo>
                      <a:pt x="194614" y="351993"/>
                    </a:lnTo>
                    <a:lnTo>
                      <a:pt x="192151" y="354571"/>
                    </a:lnTo>
                    <a:lnTo>
                      <a:pt x="192062" y="356311"/>
                    </a:lnTo>
                    <a:lnTo>
                      <a:pt x="193992" y="358952"/>
                    </a:lnTo>
                    <a:lnTo>
                      <a:pt x="194602" y="358952"/>
                    </a:lnTo>
                    <a:lnTo>
                      <a:pt x="197281" y="361492"/>
                    </a:lnTo>
                    <a:lnTo>
                      <a:pt x="200291" y="361492"/>
                    </a:lnTo>
                    <a:lnTo>
                      <a:pt x="201193" y="357682"/>
                    </a:lnTo>
                    <a:lnTo>
                      <a:pt x="201688" y="353872"/>
                    </a:lnTo>
                    <a:lnTo>
                      <a:pt x="201688" y="353199"/>
                    </a:lnTo>
                    <a:close/>
                  </a:path>
                  <a:path w="575945" h="579120">
                    <a:moveTo>
                      <a:pt x="228663" y="79692"/>
                    </a:moveTo>
                    <a:lnTo>
                      <a:pt x="227253" y="78282"/>
                    </a:lnTo>
                    <a:lnTo>
                      <a:pt x="225425" y="78308"/>
                    </a:lnTo>
                    <a:lnTo>
                      <a:pt x="221830" y="84836"/>
                    </a:lnTo>
                    <a:lnTo>
                      <a:pt x="221830" y="85902"/>
                    </a:lnTo>
                    <a:lnTo>
                      <a:pt x="227215" y="85902"/>
                    </a:lnTo>
                    <a:lnTo>
                      <a:pt x="228523" y="84632"/>
                    </a:lnTo>
                    <a:lnTo>
                      <a:pt x="228663" y="80822"/>
                    </a:lnTo>
                    <a:lnTo>
                      <a:pt x="228663" y="79692"/>
                    </a:lnTo>
                    <a:close/>
                  </a:path>
                  <a:path w="575945" h="579120">
                    <a:moveTo>
                      <a:pt x="234035" y="349554"/>
                    </a:moveTo>
                    <a:lnTo>
                      <a:pt x="231927" y="347484"/>
                    </a:lnTo>
                    <a:lnTo>
                      <a:pt x="228511" y="347484"/>
                    </a:lnTo>
                    <a:lnTo>
                      <a:pt x="227139" y="347586"/>
                    </a:lnTo>
                    <a:lnTo>
                      <a:pt x="225552" y="348005"/>
                    </a:lnTo>
                    <a:lnTo>
                      <a:pt x="224155" y="351320"/>
                    </a:lnTo>
                    <a:lnTo>
                      <a:pt x="224510" y="353872"/>
                    </a:lnTo>
                    <a:lnTo>
                      <a:pt x="226187" y="355142"/>
                    </a:lnTo>
                    <a:lnTo>
                      <a:pt x="226479" y="355142"/>
                    </a:lnTo>
                    <a:lnTo>
                      <a:pt x="228092" y="357682"/>
                    </a:lnTo>
                    <a:lnTo>
                      <a:pt x="230098" y="357682"/>
                    </a:lnTo>
                    <a:lnTo>
                      <a:pt x="232283" y="355142"/>
                    </a:lnTo>
                    <a:lnTo>
                      <a:pt x="233045" y="353872"/>
                    </a:lnTo>
                    <a:lnTo>
                      <a:pt x="234035" y="350062"/>
                    </a:lnTo>
                    <a:lnTo>
                      <a:pt x="234035" y="349554"/>
                    </a:lnTo>
                    <a:close/>
                  </a:path>
                  <a:path w="575945" h="579120">
                    <a:moveTo>
                      <a:pt x="265887" y="71767"/>
                    </a:moveTo>
                    <a:lnTo>
                      <a:pt x="262547" y="67297"/>
                    </a:lnTo>
                    <a:lnTo>
                      <a:pt x="260527" y="67005"/>
                    </a:lnTo>
                    <a:lnTo>
                      <a:pt x="257911" y="68922"/>
                    </a:lnTo>
                    <a:lnTo>
                      <a:pt x="256692" y="71424"/>
                    </a:lnTo>
                    <a:lnTo>
                      <a:pt x="256692" y="71894"/>
                    </a:lnTo>
                    <a:lnTo>
                      <a:pt x="256768" y="75742"/>
                    </a:lnTo>
                    <a:lnTo>
                      <a:pt x="258622" y="77012"/>
                    </a:lnTo>
                    <a:lnTo>
                      <a:pt x="264452" y="75742"/>
                    </a:lnTo>
                    <a:lnTo>
                      <a:pt x="265887" y="71932"/>
                    </a:lnTo>
                    <a:lnTo>
                      <a:pt x="265887" y="71767"/>
                    </a:lnTo>
                    <a:close/>
                  </a:path>
                  <a:path w="575945" h="579120">
                    <a:moveTo>
                      <a:pt x="305714" y="70662"/>
                    </a:moveTo>
                    <a:lnTo>
                      <a:pt x="305701" y="70218"/>
                    </a:lnTo>
                    <a:lnTo>
                      <a:pt x="304977" y="68910"/>
                    </a:lnTo>
                    <a:lnTo>
                      <a:pt x="302729" y="67525"/>
                    </a:lnTo>
                    <a:lnTo>
                      <a:pt x="301675" y="67017"/>
                    </a:lnTo>
                    <a:lnTo>
                      <a:pt x="298450" y="66662"/>
                    </a:lnTo>
                    <a:lnTo>
                      <a:pt x="296849" y="68287"/>
                    </a:lnTo>
                    <a:lnTo>
                      <a:pt x="296811" y="70485"/>
                    </a:lnTo>
                    <a:lnTo>
                      <a:pt x="296773" y="73139"/>
                    </a:lnTo>
                    <a:lnTo>
                      <a:pt x="297992" y="75742"/>
                    </a:lnTo>
                    <a:lnTo>
                      <a:pt x="301053" y="77012"/>
                    </a:lnTo>
                    <a:lnTo>
                      <a:pt x="301942" y="77012"/>
                    </a:lnTo>
                    <a:lnTo>
                      <a:pt x="304634" y="75742"/>
                    </a:lnTo>
                    <a:lnTo>
                      <a:pt x="305219" y="74472"/>
                    </a:lnTo>
                    <a:lnTo>
                      <a:pt x="305714" y="70662"/>
                    </a:lnTo>
                    <a:close/>
                  </a:path>
                  <a:path w="575945" h="579120">
                    <a:moveTo>
                      <a:pt x="324815" y="341172"/>
                    </a:moveTo>
                    <a:lnTo>
                      <a:pt x="324802" y="340410"/>
                    </a:lnTo>
                    <a:lnTo>
                      <a:pt x="323773" y="338988"/>
                    </a:lnTo>
                    <a:lnTo>
                      <a:pt x="320446" y="338264"/>
                    </a:lnTo>
                    <a:lnTo>
                      <a:pt x="318274" y="338975"/>
                    </a:lnTo>
                    <a:lnTo>
                      <a:pt x="317080" y="341350"/>
                    </a:lnTo>
                    <a:lnTo>
                      <a:pt x="316928" y="342392"/>
                    </a:lnTo>
                    <a:lnTo>
                      <a:pt x="316763" y="342976"/>
                    </a:lnTo>
                    <a:lnTo>
                      <a:pt x="316839" y="343789"/>
                    </a:lnTo>
                    <a:lnTo>
                      <a:pt x="316852" y="344157"/>
                    </a:lnTo>
                    <a:lnTo>
                      <a:pt x="316865" y="344322"/>
                    </a:lnTo>
                    <a:lnTo>
                      <a:pt x="316852" y="344982"/>
                    </a:lnTo>
                    <a:lnTo>
                      <a:pt x="317411" y="348792"/>
                    </a:lnTo>
                    <a:lnTo>
                      <a:pt x="319963" y="350062"/>
                    </a:lnTo>
                    <a:lnTo>
                      <a:pt x="324104" y="346252"/>
                    </a:lnTo>
                    <a:lnTo>
                      <a:pt x="324789" y="344982"/>
                    </a:lnTo>
                    <a:lnTo>
                      <a:pt x="324789" y="344068"/>
                    </a:lnTo>
                    <a:lnTo>
                      <a:pt x="324815" y="341172"/>
                    </a:lnTo>
                    <a:close/>
                  </a:path>
                  <a:path w="575945" h="579120">
                    <a:moveTo>
                      <a:pt x="344855" y="82994"/>
                    </a:moveTo>
                    <a:lnTo>
                      <a:pt x="343623" y="80327"/>
                    </a:lnTo>
                    <a:lnTo>
                      <a:pt x="338493" y="78041"/>
                    </a:lnTo>
                    <a:lnTo>
                      <a:pt x="335978" y="79844"/>
                    </a:lnTo>
                    <a:lnTo>
                      <a:pt x="335927" y="83527"/>
                    </a:lnTo>
                    <a:lnTo>
                      <a:pt x="335889" y="85763"/>
                    </a:lnTo>
                    <a:lnTo>
                      <a:pt x="335889" y="85902"/>
                    </a:lnTo>
                    <a:lnTo>
                      <a:pt x="337705" y="88442"/>
                    </a:lnTo>
                    <a:lnTo>
                      <a:pt x="341757" y="89712"/>
                    </a:lnTo>
                    <a:lnTo>
                      <a:pt x="343738" y="87172"/>
                    </a:lnTo>
                    <a:lnTo>
                      <a:pt x="344855" y="83362"/>
                    </a:lnTo>
                    <a:lnTo>
                      <a:pt x="344792" y="83235"/>
                    </a:lnTo>
                    <a:lnTo>
                      <a:pt x="344855" y="82994"/>
                    </a:lnTo>
                    <a:close/>
                  </a:path>
                  <a:path w="575945" h="579120">
                    <a:moveTo>
                      <a:pt x="360146" y="349516"/>
                    </a:moveTo>
                    <a:lnTo>
                      <a:pt x="359549" y="348094"/>
                    </a:lnTo>
                    <a:lnTo>
                      <a:pt x="359003" y="346252"/>
                    </a:lnTo>
                    <a:lnTo>
                      <a:pt x="358546" y="345884"/>
                    </a:lnTo>
                    <a:lnTo>
                      <a:pt x="356336" y="342658"/>
                    </a:lnTo>
                    <a:lnTo>
                      <a:pt x="355003" y="342709"/>
                    </a:lnTo>
                    <a:lnTo>
                      <a:pt x="349351" y="347078"/>
                    </a:lnTo>
                    <a:lnTo>
                      <a:pt x="349453" y="347459"/>
                    </a:lnTo>
                    <a:lnTo>
                      <a:pt x="350710" y="352602"/>
                    </a:lnTo>
                    <a:lnTo>
                      <a:pt x="354101" y="353872"/>
                    </a:lnTo>
                    <a:lnTo>
                      <a:pt x="360006" y="353872"/>
                    </a:lnTo>
                    <a:lnTo>
                      <a:pt x="360146" y="350062"/>
                    </a:lnTo>
                    <a:lnTo>
                      <a:pt x="360146" y="349516"/>
                    </a:lnTo>
                    <a:close/>
                  </a:path>
                  <a:path w="575945" h="579120">
                    <a:moveTo>
                      <a:pt x="373341" y="107327"/>
                    </a:moveTo>
                    <a:lnTo>
                      <a:pt x="366026" y="98323"/>
                    </a:lnTo>
                    <a:lnTo>
                      <a:pt x="363918" y="100190"/>
                    </a:lnTo>
                    <a:lnTo>
                      <a:pt x="363918" y="101142"/>
                    </a:lnTo>
                    <a:lnTo>
                      <a:pt x="363943" y="103682"/>
                    </a:lnTo>
                    <a:lnTo>
                      <a:pt x="364223" y="104952"/>
                    </a:lnTo>
                    <a:lnTo>
                      <a:pt x="364426" y="106222"/>
                    </a:lnTo>
                    <a:lnTo>
                      <a:pt x="365607" y="110032"/>
                    </a:lnTo>
                    <a:lnTo>
                      <a:pt x="367347" y="111302"/>
                    </a:lnTo>
                    <a:lnTo>
                      <a:pt x="371919" y="110032"/>
                    </a:lnTo>
                    <a:lnTo>
                      <a:pt x="373341" y="107492"/>
                    </a:lnTo>
                    <a:lnTo>
                      <a:pt x="373316" y="107353"/>
                    </a:lnTo>
                    <a:close/>
                  </a:path>
                  <a:path w="575945" h="579120">
                    <a:moveTo>
                      <a:pt x="394233" y="375183"/>
                    </a:moveTo>
                    <a:lnTo>
                      <a:pt x="393890" y="374078"/>
                    </a:lnTo>
                    <a:lnTo>
                      <a:pt x="393522" y="372579"/>
                    </a:lnTo>
                    <a:lnTo>
                      <a:pt x="392455" y="370014"/>
                    </a:lnTo>
                    <a:lnTo>
                      <a:pt x="391502" y="369303"/>
                    </a:lnTo>
                    <a:lnTo>
                      <a:pt x="388810" y="369455"/>
                    </a:lnTo>
                    <a:lnTo>
                      <a:pt x="387731" y="370319"/>
                    </a:lnTo>
                    <a:lnTo>
                      <a:pt x="386753" y="373926"/>
                    </a:lnTo>
                    <a:lnTo>
                      <a:pt x="386765" y="374103"/>
                    </a:lnTo>
                    <a:lnTo>
                      <a:pt x="387007" y="376732"/>
                    </a:lnTo>
                    <a:lnTo>
                      <a:pt x="389115" y="378002"/>
                    </a:lnTo>
                    <a:lnTo>
                      <a:pt x="389394" y="379272"/>
                    </a:lnTo>
                    <a:lnTo>
                      <a:pt x="391172" y="380542"/>
                    </a:lnTo>
                    <a:lnTo>
                      <a:pt x="393077" y="380542"/>
                    </a:lnTo>
                    <a:lnTo>
                      <a:pt x="394042" y="378002"/>
                    </a:lnTo>
                    <a:lnTo>
                      <a:pt x="394042" y="376961"/>
                    </a:lnTo>
                    <a:lnTo>
                      <a:pt x="394055" y="376732"/>
                    </a:lnTo>
                    <a:lnTo>
                      <a:pt x="394233" y="375462"/>
                    </a:lnTo>
                    <a:lnTo>
                      <a:pt x="394233" y="375183"/>
                    </a:lnTo>
                    <a:close/>
                  </a:path>
                  <a:path w="575945" h="579120">
                    <a:moveTo>
                      <a:pt x="395262" y="136029"/>
                    </a:moveTo>
                    <a:lnTo>
                      <a:pt x="395097" y="134302"/>
                    </a:lnTo>
                    <a:lnTo>
                      <a:pt x="394576" y="132892"/>
                    </a:lnTo>
                    <a:lnTo>
                      <a:pt x="391629" y="129794"/>
                    </a:lnTo>
                    <a:lnTo>
                      <a:pt x="388594" y="130289"/>
                    </a:lnTo>
                    <a:lnTo>
                      <a:pt x="386549" y="135051"/>
                    </a:lnTo>
                    <a:lnTo>
                      <a:pt x="386588" y="135318"/>
                    </a:lnTo>
                    <a:lnTo>
                      <a:pt x="386969" y="137972"/>
                    </a:lnTo>
                    <a:lnTo>
                      <a:pt x="389902" y="141782"/>
                    </a:lnTo>
                    <a:lnTo>
                      <a:pt x="392633" y="141782"/>
                    </a:lnTo>
                    <a:lnTo>
                      <a:pt x="394627" y="139242"/>
                    </a:lnTo>
                    <a:lnTo>
                      <a:pt x="394855" y="137972"/>
                    </a:lnTo>
                    <a:lnTo>
                      <a:pt x="395262" y="136702"/>
                    </a:lnTo>
                    <a:lnTo>
                      <a:pt x="395185" y="136207"/>
                    </a:lnTo>
                    <a:lnTo>
                      <a:pt x="395262" y="136029"/>
                    </a:lnTo>
                    <a:close/>
                  </a:path>
                  <a:path w="575945" h="579120">
                    <a:moveTo>
                      <a:pt x="399376" y="344309"/>
                    </a:moveTo>
                    <a:lnTo>
                      <a:pt x="399338" y="342442"/>
                    </a:lnTo>
                    <a:lnTo>
                      <a:pt x="399338" y="342315"/>
                    </a:lnTo>
                    <a:lnTo>
                      <a:pt x="399097" y="340804"/>
                    </a:lnTo>
                    <a:lnTo>
                      <a:pt x="398703" y="339166"/>
                    </a:lnTo>
                    <a:lnTo>
                      <a:pt x="396036" y="336880"/>
                    </a:lnTo>
                    <a:lnTo>
                      <a:pt x="394284" y="336943"/>
                    </a:lnTo>
                    <a:lnTo>
                      <a:pt x="391706" y="339559"/>
                    </a:lnTo>
                    <a:lnTo>
                      <a:pt x="391426" y="342988"/>
                    </a:lnTo>
                    <a:lnTo>
                      <a:pt x="391426" y="343712"/>
                    </a:lnTo>
                    <a:lnTo>
                      <a:pt x="393585" y="346252"/>
                    </a:lnTo>
                    <a:lnTo>
                      <a:pt x="395198" y="347522"/>
                    </a:lnTo>
                    <a:lnTo>
                      <a:pt x="398284" y="346252"/>
                    </a:lnTo>
                    <a:lnTo>
                      <a:pt x="399376" y="344982"/>
                    </a:lnTo>
                    <a:lnTo>
                      <a:pt x="399364" y="344335"/>
                    </a:lnTo>
                    <a:close/>
                  </a:path>
                  <a:path w="575945" h="579120">
                    <a:moveTo>
                      <a:pt x="402348" y="299351"/>
                    </a:moveTo>
                    <a:lnTo>
                      <a:pt x="402082" y="297662"/>
                    </a:lnTo>
                    <a:lnTo>
                      <a:pt x="399021" y="295249"/>
                    </a:lnTo>
                    <a:lnTo>
                      <a:pt x="398691" y="295389"/>
                    </a:lnTo>
                    <a:lnTo>
                      <a:pt x="398500" y="295490"/>
                    </a:lnTo>
                    <a:lnTo>
                      <a:pt x="394944" y="296456"/>
                    </a:lnTo>
                    <a:lnTo>
                      <a:pt x="394563" y="300151"/>
                    </a:lnTo>
                    <a:lnTo>
                      <a:pt x="394563" y="300532"/>
                    </a:lnTo>
                    <a:lnTo>
                      <a:pt x="397611" y="304342"/>
                    </a:lnTo>
                    <a:lnTo>
                      <a:pt x="400888" y="304342"/>
                    </a:lnTo>
                    <a:lnTo>
                      <a:pt x="401904" y="303072"/>
                    </a:lnTo>
                    <a:lnTo>
                      <a:pt x="402348" y="300532"/>
                    </a:lnTo>
                    <a:lnTo>
                      <a:pt x="402272" y="299859"/>
                    </a:lnTo>
                    <a:lnTo>
                      <a:pt x="402348" y="299351"/>
                    </a:lnTo>
                    <a:close/>
                  </a:path>
                  <a:path w="575945" h="579120">
                    <a:moveTo>
                      <a:pt x="405028" y="257606"/>
                    </a:moveTo>
                    <a:lnTo>
                      <a:pt x="404342" y="255612"/>
                    </a:lnTo>
                    <a:lnTo>
                      <a:pt x="402031" y="252971"/>
                    </a:lnTo>
                    <a:lnTo>
                      <a:pt x="401243" y="252907"/>
                    </a:lnTo>
                    <a:lnTo>
                      <a:pt x="398170" y="254419"/>
                    </a:lnTo>
                    <a:lnTo>
                      <a:pt x="396811" y="255727"/>
                    </a:lnTo>
                    <a:lnTo>
                      <a:pt x="396824" y="256070"/>
                    </a:lnTo>
                    <a:lnTo>
                      <a:pt x="396989" y="258622"/>
                    </a:lnTo>
                    <a:lnTo>
                      <a:pt x="397217" y="259892"/>
                    </a:lnTo>
                    <a:lnTo>
                      <a:pt x="398386" y="262432"/>
                    </a:lnTo>
                    <a:lnTo>
                      <a:pt x="399719" y="263702"/>
                    </a:lnTo>
                    <a:lnTo>
                      <a:pt x="402805" y="263702"/>
                    </a:lnTo>
                    <a:lnTo>
                      <a:pt x="404368" y="262432"/>
                    </a:lnTo>
                    <a:lnTo>
                      <a:pt x="405028" y="258622"/>
                    </a:lnTo>
                    <a:lnTo>
                      <a:pt x="404914" y="258241"/>
                    </a:lnTo>
                    <a:lnTo>
                      <a:pt x="405028" y="257606"/>
                    </a:lnTo>
                    <a:close/>
                  </a:path>
                  <a:path w="575945" h="579120">
                    <a:moveTo>
                      <a:pt x="405561" y="224942"/>
                    </a:moveTo>
                    <a:lnTo>
                      <a:pt x="405511" y="223062"/>
                    </a:lnTo>
                    <a:lnTo>
                      <a:pt x="405498" y="222123"/>
                    </a:lnTo>
                    <a:lnTo>
                      <a:pt x="405168" y="221221"/>
                    </a:lnTo>
                    <a:lnTo>
                      <a:pt x="404749" y="219468"/>
                    </a:lnTo>
                    <a:lnTo>
                      <a:pt x="402602" y="215646"/>
                    </a:lnTo>
                    <a:lnTo>
                      <a:pt x="399757" y="215747"/>
                    </a:lnTo>
                    <a:lnTo>
                      <a:pt x="395909" y="221957"/>
                    </a:lnTo>
                    <a:lnTo>
                      <a:pt x="396011" y="222923"/>
                    </a:lnTo>
                    <a:lnTo>
                      <a:pt x="395922" y="223062"/>
                    </a:lnTo>
                    <a:lnTo>
                      <a:pt x="396138" y="224332"/>
                    </a:lnTo>
                    <a:lnTo>
                      <a:pt x="398741" y="228142"/>
                    </a:lnTo>
                    <a:lnTo>
                      <a:pt x="400939" y="228142"/>
                    </a:lnTo>
                    <a:lnTo>
                      <a:pt x="404418" y="226872"/>
                    </a:lnTo>
                    <a:lnTo>
                      <a:pt x="405561" y="225602"/>
                    </a:lnTo>
                    <a:lnTo>
                      <a:pt x="405536" y="224967"/>
                    </a:lnTo>
                    <a:close/>
                  </a:path>
                  <a:path w="575945" h="579120">
                    <a:moveTo>
                      <a:pt x="405853" y="178054"/>
                    </a:moveTo>
                    <a:lnTo>
                      <a:pt x="405422" y="176745"/>
                    </a:lnTo>
                    <a:lnTo>
                      <a:pt x="405168" y="175348"/>
                    </a:lnTo>
                    <a:lnTo>
                      <a:pt x="403352" y="171983"/>
                    </a:lnTo>
                    <a:lnTo>
                      <a:pt x="397205" y="176733"/>
                    </a:lnTo>
                    <a:lnTo>
                      <a:pt x="397344" y="177177"/>
                    </a:lnTo>
                    <a:lnTo>
                      <a:pt x="397205" y="177342"/>
                    </a:lnTo>
                    <a:lnTo>
                      <a:pt x="398360" y="181152"/>
                    </a:lnTo>
                    <a:lnTo>
                      <a:pt x="399783" y="183692"/>
                    </a:lnTo>
                    <a:lnTo>
                      <a:pt x="401002" y="183692"/>
                    </a:lnTo>
                    <a:lnTo>
                      <a:pt x="404596" y="182422"/>
                    </a:lnTo>
                    <a:lnTo>
                      <a:pt x="405638" y="181152"/>
                    </a:lnTo>
                    <a:lnTo>
                      <a:pt x="405853" y="178612"/>
                    </a:lnTo>
                    <a:lnTo>
                      <a:pt x="405853" y="178054"/>
                    </a:lnTo>
                    <a:close/>
                  </a:path>
                  <a:path w="575945" h="579120">
                    <a:moveTo>
                      <a:pt x="409625" y="408381"/>
                    </a:moveTo>
                    <a:lnTo>
                      <a:pt x="409600" y="407936"/>
                    </a:lnTo>
                    <a:lnTo>
                      <a:pt x="409600" y="407212"/>
                    </a:lnTo>
                    <a:lnTo>
                      <a:pt x="409600" y="406996"/>
                    </a:lnTo>
                    <a:lnTo>
                      <a:pt x="409448" y="406323"/>
                    </a:lnTo>
                    <a:lnTo>
                      <a:pt x="409321" y="405130"/>
                    </a:lnTo>
                    <a:lnTo>
                      <a:pt x="408432" y="402780"/>
                    </a:lnTo>
                    <a:lnTo>
                      <a:pt x="407200" y="402183"/>
                    </a:lnTo>
                    <a:lnTo>
                      <a:pt x="402361" y="404253"/>
                    </a:lnTo>
                    <a:lnTo>
                      <a:pt x="400621" y="407123"/>
                    </a:lnTo>
                    <a:lnTo>
                      <a:pt x="404545" y="412292"/>
                    </a:lnTo>
                    <a:lnTo>
                      <a:pt x="405765" y="413562"/>
                    </a:lnTo>
                    <a:lnTo>
                      <a:pt x="408647" y="412292"/>
                    </a:lnTo>
                    <a:lnTo>
                      <a:pt x="409486" y="411022"/>
                    </a:lnTo>
                    <a:lnTo>
                      <a:pt x="409562" y="409232"/>
                    </a:lnTo>
                    <a:lnTo>
                      <a:pt x="409625" y="408381"/>
                    </a:lnTo>
                    <a:close/>
                  </a:path>
                  <a:path w="575945" h="579120">
                    <a:moveTo>
                      <a:pt x="416115" y="448233"/>
                    </a:moveTo>
                    <a:lnTo>
                      <a:pt x="415772" y="447294"/>
                    </a:lnTo>
                    <a:lnTo>
                      <a:pt x="415505" y="446049"/>
                    </a:lnTo>
                    <a:lnTo>
                      <a:pt x="413943" y="443407"/>
                    </a:lnTo>
                    <a:lnTo>
                      <a:pt x="412432" y="443255"/>
                    </a:lnTo>
                    <a:lnTo>
                      <a:pt x="408787" y="446112"/>
                    </a:lnTo>
                    <a:lnTo>
                      <a:pt x="408343" y="448030"/>
                    </a:lnTo>
                    <a:lnTo>
                      <a:pt x="408470" y="448348"/>
                    </a:lnTo>
                    <a:lnTo>
                      <a:pt x="408343" y="449122"/>
                    </a:lnTo>
                    <a:lnTo>
                      <a:pt x="410095" y="452932"/>
                    </a:lnTo>
                    <a:lnTo>
                      <a:pt x="415150" y="452932"/>
                    </a:lnTo>
                    <a:lnTo>
                      <a:pt x="415874" y="450392"/>
                    </a:lnTo>
                    <a:lnTo>
                      <a:pt x="416115" y="449122"/>
                    </a:lnTo>
                    <a:lnTo>
                      <a:pt x="416001" y="448754"/>
                    </a:lnTo>
                    <a:lnTo>
                      <a:pt x="416115" y="448233"/>
                    </a:lnTo>
                    <a:close/>
                  </a:path>
                  <a:path w="575945" h="579120">
                    <a:moveTo>
                      <a:pt x="416610" y="484378"/>
                    </a:moveTo>
                    <a:lnTo>
                      <a:pt x="416572" y="482473"/>
                    </a:lnTo>
                    <a:lnTo>
                      <a:pt x="415848" y="480898"/>
                    </a:lnTo>
                    <a:lnTo>
                      <a:pt x="413435" y="478688"/>
                    </a:lnTo>
                    <a:lnTo>
                      <a:pt x="412038" y="478637"/>
                    </a:lnTo>
                    <a:lnTo>
                      <a:pt x="409575" y="480466"/>
                    </a:lnTo>
                    <a:lnTo>
                      <a:pt x="408178" y="481330"/>
                    </a:lnTo>
                    <a:lnTo>
                      <a:pt x="407339" y="485114"/>
                    </a:lnTo>
                    <a:lnTo>
                      <a:pt x="407416" y="485571"/>
                    </a:lnTo>
                    <a:lnTo>
                      <a:pt x="407339" y="485952"/>
                    </a:lnTo>
                    <a:lnTo>
                      <a:pt x="407670" y="487222"/>
                    </a:lnTo>
                    <a:lnTo>
                      <a:pt x="410603" y="489762"/>
                    </a:lnTo>
                    <a:lnTo>
                      <a:pt x="412229" y="489762"/>
                    </a:lnTo>
                    <a:lnTo>
                      <a:pt x="415823" y="488492"/>
                    </a:lnTo>
                    <a:lnTo>
                      <a:pt x="416445" y="487222"/>
                    </a:lnTo>
                    <a:lnTo>
                      <a:pt x="416521" y="485952"/>
                    </a:lnTo>
                    <a:lnTo>
                      <a:pt x="416534" y="485279"/>
                    </a:lnTo>
                    <a:lnTo>
                      <a:pt x="416610" y="484378"/>
                    </a:lnTo>
                    <a:close/>
                  </a:path>
                  <a:path w="575945" h="579120">
                    <a:moveTo>
                      <a:pt x="417004" y="520179"/>
                    </a:moveTo>
                    <a:lnTo>
                      <a:pt x="416407" y="516496"/>
                    </a:lnTo>
                    <a:lnTo>
                      <a:pt x="416039" y="515493"/>
                    </a:lnTo>
                    <a:lnTo>
                      <a:pt x="414261" y="512152"/>
                    </a:lnTo>
                    <a:lnTo>
                      <a:pt x="411187" y="512025"/>
                    </a:lnTo>
                    <a:lnTo>
                      <a:pt x="408089" y="516280"/>
                    </a:lnTo>
                    <a:lnTo>
                      <a:pt x="408101" y="516420"/>
                    </a:lnTo>
                    <a:lnTo>
                      <a:pt x="408482" y="521512"/>
                    </a:lnTo>
                    <a:lnTo>
                      <a:pt x="410972" y="522782"/>
                    </a:lnTo>
                    <a:lnTo>
                      <a:pt x="411784" y="522782"/>
                    </a:lnTo>
                    <a:lnTo>
                      <a:pt x="412102" y="524052"/>
                    </a:lnTo>
                    <a:lnTo>
                      <a:pt x="414959" y="524052"/>
                    </a:lnTo>
                    <a:lnTo>
                      <a:pt x="417004" y="520242"/>
                    </a:lnTo>
                    <a:close/>
                  </a:path>
                  <a:path w="575945" h="579120">
                    <a:moveTo>
                      <a:pt x="436156" y="534212"/>
                    </a:moveTo>
                    <a:lnTo>
                      <a:pt x="431228" y="534212"/>
                    </a:lnTo>
                    <a:lnTo>
                      <a:pt x="426173" y="535482"/>
                    </a:lnTo>
                    <a:lnTo>
                      <a:pt x="423240" y="535482"/>
                    </a:lnTo>
                    <a:lnTo>
                      <a:pt x="419430" y="536752"/>
                    </a:lnTo>
                    <a:lnTo>
                      <a:pt x="415251" y="538022"/>
                    </a:lnTo>
                    <a:lnTo>
                      <a:pt x="413016" y="538022"/>
                    </a:lnTo>
                    <a:lnTo>
                      <a:pt x="410133" y="539292"/>
                    </a:lnTo>
                    <a:lnTo>
                      <a:pt x="408432" y="539292"/>
                    </a:lnTo>
                    <a:lnTo>
                      <a:pt x="402742" y="535482"/>
                    </a:lnTo>
                    <a:lnTo>
                      <a:pt x="401916" y="534212"/>
                    </a:lnTo>
                    <a:lnTo>
                      <a:pt x="399453" y="530402"/>
                    </a:lnTo>
                    <a:lnTo>
                      <a:pt x="398729" y="521512"/>
                    </a:lnTo>
                    <a:lnTo>
                      <a:pt x="398297" y="517702"/>
                    </a:lnTo>
                    <a:lnTo>
                      <a:pt x="398221" y="511352"/>
                    </a:lnTo>
                    <a:lnTo>
                      <a:pt x="398233" y="498233"/>
                    </a:lnTo>
                    <a:lnTo>
                      <a:pt x="398310" y="485952"/>
                    </a:lnTo>
                    <a:lnTo>
                      <a:pt x="398348" y="484682"/>
                    </a:lnTo>
                    <a:lnTo>
                      <a:pt x="398399" y="483412"/>
                    </a:lnTo>
                    <a:lnTo>
                      <a:pt x="398475" y="475792"/>
                    </a:lnTo>
                    <a:lnTo>
                      <a:pt x="398157" y="473252"/>
                    </a:lnTo>
                    <a:lnTo>
                      <a:pt x="397116" y="455472"/>
                    </a:lnTo>
                    <a:lnTo>
                      <a:pt x="396430" y="441502"/>
                    </a:lnTo>
                    <a:lnTo>
                      <a:pt x="396494" y="433882"/>
                    </a:lnTo>
                    <a:lnTo>
                      <a:pt x="394944" y="418642"/>
                    </a:lnTo>
                    <a:lnTo>
                      <a:pt x="393344" y="412292"/>
                    </a:lnTo>
                    <a:lnTo>
                      <a:pt x="391287" y="400862"/>
                    </a:lnTo>
                    <a:lnTo>
                      <a:pt x="390385" y="394512"/>
                    </a:lnTo>
                    <a:lnTo>
                      <a:pt x="388747" y="390702"/>
                    </a:lnTo>
                    <a:lnTo>
                      <a:pt x="386422" y="386892"/>
                    </a:lnTo>
                    <a:lnTo>
                      <a:pt x="385876" y="385622"/>
                    </a:lnTo>
                    <a:lnTo>
                      <a:pt x="378879" y="380542"/>
                    </a:lnTo>
                    <a:lnTo>
                      <a:pt x="371640" y="378002"/>
                    </a:lnTo>
                    <a:lnTo>
                      <a:pt x="360006" y="375462"/>
                    </a:lnTo>
                    <a:lnTo>
                      <a:pt x="356260" y="374192"/>
                    </a:lnTo>
                    <a:lnTo>
                      <a:pt x="346887" y="372922"/>
                    </a:lnTo>
                    <a:lnTo>
                      <a:pt x="341261" y="372922"/>
                    </a:lnTo>
                    <a:lnTo>
                      <a:pt x="331660" y="371652"/>
                    </a:lnTo>
                    <a:lnTo>
                      <a:pt x="327672" y="371652"/>
                    </a:lnTo>
                    <a:lnTo>
                      <a:pt x="320624" y="370382"/>
                    </a:lnTo>
                    <a:lnTo>
                      <a:pt x="318058" y="367842"/>
                    </a:lnTo>
                    <a:lnTo>
                      <a:pt x="314731" y="366572"/>
                    </a:lnTo>
                    <a:lnTo>
                      <a:pt x="310921" y="360222"/>
                    </a:lnTo>
                    <a:lnTo>
                      <a:pt x="309448" y="355142"/>
                    </a:lnTo>
                    <a:lnTo>
                      <a:pt x="306984" y="343712"/>
                    </a:lnTo>
                    <a:lnTo>
                      <a:pt x="307479" y="337362"/>
                    </a:lnTo>
                    <a:lnTo>
                      <a:pt x="309295" y="329742"/>
                    </a:lnTo>
                    <a:lnTo>
                      <a:pt x="309600" y="328472"/>
                    </a:lnTo>
                    <a:lnTo>
                      <a:pt x="309994" y="327202"/>
                    </a:lnTo>
                    <a:lnTo>
                      <a:pt x="310629" y="324662"/>
                    </a:lnTo>
                    <a:lnTo>
                      <a:pt x="311175" y="323392"/>
                    </a:lnTo>
                    <a:lnTo>
                      <a:pt x="319519" y="323392"/>
                    </a:lnTo>
                    <a:lnTo>
                      <a:pt x="326859" y="322122"/>
                    </a:lnTo>
                    <a:lnTo>
                      <a:pt x="340652" y="324662"/>
                    </a:lnTo>
                    <a:lnTo>
                      <a:pt x="347078" y="325932"/>
                    </a:lnTo>
                    <a:lnTo>
                      <a:pt x="357632" y="328472"/>
                    </a:lnTo>
                    <a:lnTo>
                      <a:pt x="361696" y="331012"/>
                    </a:lnTo>
                    <a:lnTo>
                      <a:pt x="367576" y="332282"/>
                    </a:lnTo>
                    <a:lnTo>
                      <a:pt x="369328" y="333552"/>
                    </a:lnTo>
                    <a:lnTo>
                      <a:pt x="371640" y="333552"/>
                    </a:lnTo>
                    <a:lnTo>
                      <a:pt x="378612" y="337362"/>
                    </a:lnTo>
                    <a:lnTo>
                      <a:pt x="383679" y="333552"/>
                    </a:lnTo>
                    <a:lnTo>
                      <a:pt x="383552" y="325932"/>
                    </a:lnTo>
                    <a:lnTo>
                      <a:pt x="383438" y="324662"/>
                    </a:lnTo>
                    <a:lnTo>
                      <a:pt x="383336" y="322122"/>
                    </a:lnTo>
                    <a:lnTo>
                      <a:pt x="383247" y="319582"/>
                    </a:lnTo>
                    <a:lnTo>
                      <a:pt x="383120" y="318312"/>
                    </a:lnTo>
                    <a:lnTo>
                      <a:pt x="383349" y="277672"/>
                    </a:lnTo>
                    <a:lnTo>
                      <a:pt x="384429" y="254812"/>
                    </a:lnTo>
                    <a:lnTo>
                      <a:pt x="385089" y="240842"/>
                    </a:lnTo>
                    <a:lnTo>
                      <a:pt x="385203" y="229412"/>
                    </a:lnTo>
                    <a:lnTo>
                      <a:pt x="385216" y="228600"/>
                    </a:lnTo>
                    <a:lnTo>
                      <a:pt x="385305" y="224472"/>
                    </a:lnTo>
                    <a:lnTo>
                      <a:pt x="385318" y="224332"/>
                    </a:lnTo>
                    <a:lnTo>
                      <a:pt x="385660" y="217982"/>
                    </a:lnTo>
                    <a:lnTo>
                      <a:pt x="386334" y="211632"/>
                    </a:lnTo>
                    <a:lnTo>
                      <a:pt x="387261" y="204012"/>
                    </a:lnTo>
                    <a:lnTo>
                      <a:pt x="388010" y="196392"/>
                    </a:lnTo>
                    <a:lnTo>
                      <a:pt x="388112" y="188772"/>
                    </a:lnTo>
                    <a:lnTo>
                      <a:pt x="387946" y="186309"/>
                    </a:lnTo>
                    <a:lnTo>
                      <a:pt x="387604" y="181152"/>
                    </a:lnTo>
                    <a:lnTo>
                      <a:pt x="386524" y="174802"/>
                    </a:lnTo>
                    <a:lnTo>
                      <a:pt x="385114" y="167182"/>
                    </a:lnTo>
                    <a:lnTo>
                      <a:pt x="383895" y="158292"/>
                    </a:lnTo>
                    <a:lnTo>
                      <a:pt x="382308" y="149402"/>
                    </a:lnTo>
                    <a:lnTo>
                      <a:pt x="381762" y="149402"/>
                    </a:lnTo>
                    <a:lnTo>
                      <a:pt x="381279" y="146862"/>
                    </a:lnTo>
                    <a:lnTo>
                      <a:pt x="381139" y="146862"/>
                    </a:lnTo>
                    <a:lnTo>
                      <a:pt x="378053" y="139242"/>
                    </a:lnTo>
                    <a:lnTo>
                      <a:pt x="372503" y="132892"/>
                    </a:lnTo>
                    <a:lnTo>
                      <a:pt x="361607" y="121462"/>
                    </a:lnTo>
                    <a:lnTo>
                      <a:pt x="356539" y="115112"/>
                    </a:lnTo>
                    <a:lnTo>
                      <a:pt x="346976" y="104952"/>
                    </a:lnTo>
                    <a:lnTo>
                      <a:pt x="342506" y="101142"/>
                    </a:lnTo>
                    <a:lnTo>
                      <a:pt x="336410" y="96062"/>
                    </a:lnTo>
                    <a:lnTo>
                      <a:pt x="334391" y="94792"/>
                    </a:lnTo>
                    <a:lnTo>
                      <a:pt x="324764" y="90982"/>
                    </a:lnTo>
                    <a:lnTo>
                      <a:pt x="317106" y="87172"/>
                    </a:lnTo>
                    <a:lnTo>
                      <a:pt x="300926" y="82092"/>
                    </a:lnTo>
                    <a:lnTo>
                      <a:pt x="293573" y="79552"/>
                    </a:lnTo>
                    <a:lnTo>
                      <a:pt x="290233" y="79552"/>
                    </a:lnTo>
                    <a:lnTo>
                      <a:pt x="281838" y="80822"/>
                    </a:lnTo>
                    <a:lnTo>
                      <a:pt x="276821" y="80822"/>
                    </a:lnTo>
                    <a:lnTo>
                      <a:pt x="271881" y="82092"/>
                    </a:lnTo>
                    <a:lnTo>
                      <a:pt x="249008" y="85902"/>
                    </a:lnTo>
                    <a:lnTo>
                      <a:pt x="241503" y="88442"/>
                    </a:lnTo>
                    <a:lnTo>
                      <a:pt x="233718" y="89712"/>
                    </a:lnTo>
                    <a:lnTo>
                      <a:pt x="196913" y="115112"/>
                    </a:lnTo>
                    <a:lnTo>
                      <a:pt x="194259" y="118922"/>
                    </a:lnTo>
                    <a:lnTo>
                      <a:pt x="191262" y="122732"/>
                    </a:lnTo>
                    <a:lnTo>
                      <a:pt x="186613" y="127812"/>
                    </a:lnTo>
                    <a:lnTo>
                      <a:pt x="184912" y="130352"/>
                    </a:lnTo>
                    <a:lnTo>
                      <a:pt x="182930" y="134162"/>
                    </a:lnTo>
                    <a:lnTo>
                      <a:pt x="177977" y="140512"/>
                    </a:lnTo>
                    <a:lnTo>
                      <a:pt x="174828" y="148132"/>
                    </a:lnTo>
                    <a:lnTo>
                      <a:pt x="170954" y="154482"/>
                    </a:lnTo>
                    <a:lnTo>
                      <a:pt x="160693" y="191312"/>
                    </a:lnTo>
                    <a:lnTo>
                      <a:pt x="158470" y="244652"/>
                    </a:lnTo>
                    <a:lnTo>
                      <a:pt x="158356" y="252272"/>
                    </a:lnTo>
                    <a:lnTo>
                      <a:pt x="159372" y="259892"/>
                    </a:lnTo>
                    <a:lnTo>
                      <a:pt x="164973" y="300532"/>
                    </a:lnTo>
                    <a:lnTo>
                      <a:pt x="165633" y="305612"/>
                    </a:lnTo>
                    <a:lnTo>
                      <a:pt x="166674" y="315772"/>
                    </a:lnTo>
                    <a:lnTo>
                      <a:pt x="166725" y="319582"/>
                    </a:lnTo>
                    <a:lnTo>
                      <a:pt x="167855" y="325932"/>
                    </a:lnTo>
                    <a:lnTo>
                      <a:pt x="168910" y="328472"/>
                    </a:lnTo>
                    <a:lnTo>
                      <a:pt x="170878" y="333552"/>
                    </a:lnTo>
                    <a:lnTo>
                      <a:pt x="172859" y="334822"/>
                    </a:lnTo>
                    <a:lnTo>
                      <a:pt x="176352" y="336092"/>
                    </a:lnTo>
                    <a:lnTo>
                      <a:pt x="177431" y="336092"/>
                    </a:lnTo>
                    <a:lnTo>
                      <a:pt x="180962" y="337362"/>
                    </a:lnTo>
                    <a:lnTo>
                      <a:pt x="183438" y="336092"/>
                    </a:lnTo>
                    <a:lnTo>
                      <a:pt x="190106" y="336092"/>
                    </a:lnTo>
                    <a:lnTo>
                      <a:pt x="194284" y="334822"/>
                    </a:lnTo>
                    <a:lnTo>
                      <a:pt x="205549" y="334822"/>
                    </a:lnTo>
                    <a:lnTo>
                      <a:pt x="212432" y="333552"/>
                    </a:lnTo>
                    <a:lnTo>
                      <a:pt x="222389" y="332282"/>
                    </a:lnTo>
                    <a:lnTo>
                      <a:pt x="228206" y="332282"/>
                    </a:lnTo>
                    <a:lnTo>
                      <a:pt x="228942" y="332282"/>
                    </a:lnTo>
                    <a:lnTo>
                      <a:pt x="240245" y="331012"/>
                    </a:lnTo>
                    <a:lnTo>
                      <a:pt x="242112" y="331012"/>
                    </a:lnTo>
                    <a:lnTo>
                      <a:pt x="244182" y="329742"/>
                    </a:lnTo>
                    <a:lnTo>
                      <a:pt x="244944" y="331012"/>
                    </a:lnTo>
                    <a:lnTo>
                      <a:pt x="247510" y="333552"/>
                    </a:lnTo>
                    <a:lnTo>
                      <a:pt x="251548" y="338632"/>
                    </a:lnTo>
                    <a:lnTo>
                      <a:pt x="251396" y="343712"/>
                    </a:lnTo>
                    <a:lnTo>
                      <a:pt x="236423" y="367842"/>
                    </a:lnTo>
                    <a:lnTo>
                      <a:pt x="235229" y="367842"/>
                    </a:lnTo>
                    <a:lnTo>
                      <a:pt x="231101" y="370382"/>
                    </a:lnTo>
                    <a:lnTo>
                      <a:pt x="228193" y="371652"/>
                    </a:lnTo>
                    <a:lnTo>
                      <a:pt x="223748" y="371652"/>
                    </a:lnTo>
                    <a:lnTo>
                      <a:pt x="217754" y="374192"/>
                    </a:lnTo>
                    <a:lnTo>
                      <a:pt x="211797" y="375462"/>
                    </a:lnTo>
                    <a:lnTo>
                      <a:pt x="203339" y="376732"/>
                    </a:lnTo>
                    <a:lnTo>
                      <a:pt x="200799" y="376732"/>
                    </a:lnTo>
                    <a:lnTo>
                      <a:pt x="194335" y="379272"/>
                    </a:lnTo>
                    <a:lnTo>
                      <a:pt x="190398" y="380542"/>
                    </a:lnTo>
                    <a:lnTo>
                      <a:pt x="184556" y="381812"/>
                    </a:lnTo>
                    <a:lnTo>
                      <a:pt x="182956" y="383082"/>
                    </a:lnTo>
                    <a:lnTo>
                      <a:pt x="174561" y="391972"/>
                    </a:lnTo>
                    <a:lnTo>
                      <a:pt x="169684" y="398322"/>
                    </a:lnTo>
                    <a:lnTo>
                      <a:pt x="168656" y="400862"/>
                    </a:lnTo>
                    <a:lnTo>
                      <a:pt x="166725" y="404672"/>
                    </a:lnTo>
                    <a:lnTo>
                      <a:pt x="166331" y="407212"/>
                    </a:lnTo>
                    <a:lnTo>
                      <a:pt x="163995" y="412292"/>
                    </a:lnTo>
                    <a:lnTo>
                      <a:pt x="163410" y="418642"/>
                    </a:lnTo>
                    <a:lnTo>
                      <a:pt x="162966" y="430072"/>
                    </a:lnTo>
                    <a:lnTo>
                      <a:pt x="162953" y="430276"/>
                    </a:lnTo>
                    <a:lnTo>
                      <a:pt x="162826" y="433882"/>
                    </a:lnTo>
                    <a:lnTo>
                      <a:pt x="162826" y="440232"/>
                    </a:lnTo>
                    <a:lnTo>
                      <a:pt x="162877" y="446163"/>
                    </a:lnTo>
                    <a:lnTo>
                      <a:pt x="162864" y="449122"/>
                    </a:lnTo>
                    <a:lnTo>
                      <a:pt x="163106" y="463092"/>
                    </a:lnTo>
                    <a:lnTo>
                      <a:pt x="163207" y="473252"/>
                    </a:lnTo>
                    <a:lnTo>
                      <a:pt x="163322" y="501980"/>
                    </a:lnTo>
                    <a:lnTo>
                      <a:pt x="163093" y="508812"/>
                    </a:lnTo>
                    <a:lnTo>
                      <a:pt x="163080" y="509003"/>
                    </a:lnTo>
                    <a:lnTo>
                      <a:pt x="163004" y="511352"/>
                    </a:lnTo>
                    <a:lnTo>
                      <a:pt x="163004" y="520242"/>
                    </a:lnTo>
                    <a:lnTo>
                      <a:pt x="163410" y="527862"/>
                    </a:lnTo>
                    <a:lnTo>
                      <a:pt x="161061" y="530402"/>
                    </a:lnTo>
                    <a:lnTo>
                      <a:pt x="158521" y="532942"/>
                    </a:lnTo>
                    <a:lnTo>
                      <a:pt x="154343" y="534212"/>
                    </a:lnTo>
                    <a:lnTo>
                      <a:pt x="153250" y="534212"/>
                    </a:lnTo>
                    <a:lnTo>
                      <a:pt x="149402" y="531672"/>
                    </a:lnTo>
                    <a:lnTo>
                      <a:pt x="146697" y="531672"/>
                    </a:lnTo>
                    <a:lnTo>
                      <a:pt x="143637" y="530402"/>
                    </a:lnTo>
                    <a:lnTo>
                      <a:pt x="132588" y="530402"/>
                    </a:lnTo>
                    <a:lnTo>
                      <a:pt x="135534" y="532942"/>
                    </a:lnTo>
                    <a:lnTo>
                      <a:pt x="138036" y="534212"/>
                    </a:lnTo>
                    <a:lnTo>
                      <a:pt x="143433" y="538022"/>
                    </a:lnTo>
                    <a:lnTo>
                      <a:pt x="145821" y="539292"/>
                    </a:lnTo>
                    <a:lnTo>
                      <a:pt x="149961" y="543102"/>
                    </a:lnTo>
                    <a:lnTo>
                      <a:pt x="152107" y="545642"/>
                    </a:lnTo>
                    <a:lnTo>
                      <a:pt x="155117" y="546912"/>
                    </a:lnTo>
                    <a:lnTo>
                      <a:pt x="155638" y="546912"/>
                    </a:lnTo>
                    <a:lnTo>
                      <a:pt x="159512" y="550722"/>
                    </a:lnTo>
                    <a:lnTo>
                      <a:pt x="163461" y="551992"/>
                    </a:lnTo>
                    <a:lnTo>
                      <a:pt x="167703" y="554532"/>
                    </a:lnTo>
                    <a:lnTo>
                      <a:pt x="168109" y="554532"/>
                    </a:lnTo>
                    <a:lnTo>
                      <a:pt x="174282" y="557072"/>
                    </a:lnTo>
                    <a:lnTo>
                      <a:pt x="180695" y="559612"/>
                    </a:lnTo>
                    <a:lnTo>
                      <a:pt x="189407" y="562152"/>
                    </a:lnTo>
                    <a:lnTo>
                      <a:pt x="191541" y="562152"/>
                    </a:lnTo>
                    <a:lnTo>
                      <a:pt x="199453" y="564692"/>
                    </a:lnTo>
                    <a:lnTo>
                      <a:pt x="205422" y="567232"/>
                    </a:lnTo>
                    <a:lnTo>
                      <a:pt x="208495" y="568502"/>
                    </a:lnTo>
                    <a:lnTo>
                      <a:pt x="215531" y="569772"/>
                    </a:lnTo>
                    <a:lnTo>
                      <a:pt x="219481" y="571042"/>
                    </a:lnTo>
                    <a:lnTo>
                      <a:pt x="227063" y="573582"/>
                    </a:lnTo>
                    <a:lnTo>
                      <a:pt x="230670" y="573582"/>
                    </a:lnTo>
                    <a:lnTo>
                      <a:pt x="239445" y="576122"/>
                    </a:lnTo>
                    <a:lnTo>
                      <a:pt x="244602" y="576122"/>
                    </a:lnTo>
                    <a:lnTo>
                      <a:pt x="256006" y="578662"/>
                    </a:lnTo>
                    <a:lnTo>
                      <a:pt x="308140" y="578662"/>
                    </a:lnTo>
                    <a:lnTo>
                      <a:pt x="321208" y="576122"/>
                    </a:lnTo>
                    <a:lnTo>
                      <a:pt x="329184" y="574852"/>
                    </a:lnTo>
                    <a:lnTo>
                      <a:pt x="342646" y="572312"/>
                    </a:lnTo>
                    <a:lnTo>
                      <a:pt x="348157" y="572312"/>
                    </a:lnTo>
                    <a:lnTo>
                      <a:pt x="353542" y="571042"/>
                    </a:lnTo>
                    <a:lnTo>
                      <a:pt x="360629" y="568502"/>
                    </a:lnTo>
                    <a:lnTo>
                      <a:pt x="367639" y="567232"/>
                    </a:lnTo>
                    <a:lnTo>
                      <a:pt x="377926" y="563422"/>
                    </a:lnTo>
                    <a:lnTo>
                      <a:pt x="381304" y="562152"/>
                    </a:lnTo>
                    <a:lnTo>
                      <a:pt x="382231" y="560882"/>
                    </a:lnTo>
                    <a:lnTo>
                      <a:pt x="391947" y="558342"/>
                    </a:lnTo>
                    <a:lnTo>
                      <a:pt x="399707" y="555802"/>
                    </a:lnTo>
                    <a:lnTo>
                      <a:pt x="404368" y="554532"/>
                    </a:lnTo>
                    <a:lnTo>
                      <a:pt x="413702" y="551992"/>
                    </a:lnTo>
                    <a:lnTo>
                      <a:pt x="419125" y="548182"/>
                    </a:lnTo>
                    <a:lnTo>
                      <a:pt x="426300" y="541832"/>
                    </a:lnTo>
                    <a:lnTo>
                      <a:pt x="429120" y="540562"/>
                    </a:lnTo>
                    <a:lnTo>
                      <a:pt x="430441" y="539292"/>
                    </a:lnTo>
                    <a:lnTo>
                      <a:pt x="434428" y="535482"/>
                    </a:lnTo>
                    <a:lnTo>
                      <a:pt x="436156" y="534212"/>
                    </a:lnTo>
                    <a:close/>
                  </a:path>
                  <a:path w="575945" h="579120">
                    <a:moveTo>
                      <a:pt x="575856" y="280746"/>
                    </a:moveTo>
                    <a:lnTo>
                      <a:pt x="575475" y="270751"/>
                    </a:lnTo>
                    <a:lnTo>
                      <a:pt x="574560" y="260781"/>
                    </a:lnTo>
                    <a:lnTo>
                      <a:pt x="574243" y="258940"/>
                    </a:lnTo>
                    <a:lnTo>
                      <a:pt x="573125" y="251002"/>
                    </a:lnTo>
                    <a:lnTo>
                      <a:pt x="571906" y="244652"/>
                    </a:lnTo>
                    <a:lnTo>
                      <a:pt x="570649" y="237032"/>
                    </a:lnTo>
                    <a:lnTo>
                      <a:pt x="569785" y="232778"/>
                    </a:lnTo>
                    <a:lnTo>
                      <a:pt x="552043" y="173634"/>
                    </a:lnTo>
                    <a:lnTo>
                      <a:pt x="549262" y="167398"/>
                    </a:lnTo>
                    <a:lnTo>
                      <a:pt x="548716" y="165912"/>
                    </a:lnTo>
                    <a:lnTo>
                      <a:pt x="545846" y="159702"/>
                    </a:lnTo>
                    <a:lnTo>
                      <a:pt x="545211" y="158267"/>
                    </a:lnTo>
                    <a:lnTo>
                      <a:pt x="540562" y="149237"/>
                    </a:lnTo>
                    <a:lnTo>
                      <a:pt x="535482" y="140512"/>
                    </a:lnTo>
                    <a:lnTo>
                      <a:pt x="530072" y="131927"/>
                    </a:lnTo>
                    <a:lnTo>
                      <a:pt x="494893" y="87617"/>
                    </a:lnTo>
                    <a:lnTo>
                      <a:pt x="459828" y="57099"/>
                    </a:lnTo>
                    <a:lnTo>
                      <a:pt x="414121" y="29197"/>
                    </a:lnTo>
                    <a:lnTo>
                      <a:pt x="364121" y="10096"/>
                    </a:lnTo>
                    <a:lnTo>
                      <a:pt x="326605" y="2425"/>
                    </a:lnTo>
                    <a:lnTo>
                      <a:pt x="291960" y="0"/>
                    </a:lnTo>
                    <a:lnTo>
                      <a:pt x="280365" y="114"/>
                    </a:lnTo>
                    <a:lnTo>
                      <a:pt x="240144" y="4076"/>
                    </a:lnTo>
                    <a:lnTo>
                      <a:pt x="200850" y="13423"/>
                    </a:lnTo>
                    <a:lnTo>
                      <a:pt x="159423" y="30200"/>
                    </a:lnTo>
                    <a:lnTo>
                      <a:pt x="116903" y="56146"/>
                    </a:lnTo>
                    <a:lnTo>
                      <a:pt x="84061" y="84328"/>
                    </a:lnTo>
                    <a:lnTo>
                      <a:pt x="54787" y="117970"/>
                    </a:lnTo>
                    <a:lnTo>
                      <a:pt x="31508" y="155333"/>
                    </a:lnTo>
                    <a:lnTo>
                      <a:pt x="14325" y="193103"/>
                    </a:lnTo>
                    <a:lnTo>
                      <a:pt x="4737" y="231267"/>
                    </a:lnTo>
                    <a:lnTo>
                      <a:pt x="1638" y="255371"/>
                    </a:lnTo>
                    <a:lnTo>
                      <a:pt x="952" y="264972"/>
                    </a:lnTo>
                    <a:lnTo>
                      <a:pt x="254" y="278942"/>
                    </a:lnTo>
                    <a:lnTo>
                      <a:pt x="152" y="281482"/>
                    </a:lnTo>
                    <a:lnTo>
                      <a:pt x="139" y="282295"/>
                    </a:lnTo>
                    <a:lnTo>
                      <a:pt x="0" y="284949"/>
                    </a:lnTo>
                    <a:lnTo>
                      <a:pt x="63" y="297599"/>
                    </a:lnTo>
                    <a:lnTo>
                      <a:pt x="63" y="297992"/>
                    </a:lnTo>
                    <a:lnTo>
                      <a:pt x="63" y="298284"/>
                    </a:lnTo>
                    <a:lnTo>
                      <a:pt x="88" y="302082"/>
                    </a:lnTo>
                    <a:lnTo>
                      <a:pt x="152" y="303047"/>
                    </a:lnTo>
                    <a:lnTo>
                      <a:pt x="190" y="304342"/>
                    </a:lnTo>
                    <a:lnTo>
                      <a:pt x="7366" y="353872"/>
                    </a:lnTo>
                    <a:lnTo>
                      <a:pt x="19265" y="393242"/>
                    </a:lnTo>
                    <a:lnTo>
                      <a:pt x="38963" y="433882"/>
                    </a:lnTo>
                    <a:lnTo>
                      <a:pt x="64985" y="471982"/>
                    </a:lnTo>
                    <a:lnTo>
                      <a:pt x="82918" y="491032"/>
                    </a:lnTo>
                    <a:lnTo>
                      <a:pt x="92544" y="501192"/>
                    </a:lnTo>
                    <a:lnTo>
                      <a:pt x="98450" y="506272"/>
                    </a:lnTo>
                    <a:lnTo>
                      <a:pt x="104559" y="511352"/>
                    </a:lnTo>
                    <a:lnTo>
                      <a:pt x="110820" y="515162"/>
                    </a:lnTo>
                    <a:lnTo>
                      <a:pt x="117754" y="520242"/>
                    </a:lnTo>
                    <a:lnTo>
                      <a:pt x="118491" y="521512"/>
                    </a:lnTo>
                    <a:lnTo>
                      <a:pt x="128435" y="521512"/>
                    </a:lnTo>
                    <a:lnTo>
                      <a:pt x="128600" y="520293"/>
                    </a:lnTo>
                    <a:lnTo>
                      <a:pt x="128943" y="520065"/>
                    </a:lnTo>
                    <a:lnTo>
                      <a:pt x="94272" y="491363"/>
                    </a:lnTo>
                    <a:lnTo>
                      <a:pt x="67779" y="462788"/>
                    </a:lnTo>
                    <a:lnTo>
                      <a:pt x="38874" y="418680"/>
                    </a:lnTo>
                    <a:lnTo>
                      <a:pt x="18503" y="370052"/>
                    </a:lnTo>
                    <a:lnTo>
                      <a:pt x="8851" y="325132"/>
                    </a:lnTo>
                    <a:lnTo>
                      <a:pt x="6273" y="290461"/>
                    </a:lnTo>
                    <a:lnTo>
                      <a:pt x="6299" y="279755"/>
                    </a:lnTo>
                    <a:lnTo>
                      <a:pt x="6591" y="266242"/>
                    </a:lnTo>
                    <a:lnTo>
                      <a:pt x="7569" y="258622"/>
                    </a:lnTo>
                    <a:lnTo>
                      <a:pt x="8597" y="253314"/>
                    </a:lnTo>
                    <a:lnTo>
                      <a:pt x="15189" y="220675"/>
                    </a:lnTo>
                    <a:lnTo>
                      <a:pt x="16319" y="215442"/>
                    </a:lnTo>
                    <a:lnTo>
                      <a:pt x="17983" y="210362"/>
                    </a:lnTo>
                    <a:lnTo>
                      <a:pt x="21717" y="200202"/>
                    </a:lnTo>
                    <a:lnTo>
                      <a:pt x="23837" y="193852"/>
                    </a:lnTo>
                    <a:lnTo>
                      <a:pt x="41300" y="154482"/>
                    </a:lnTo>
                    <a:lnTo>
                      <a:pt x="65328" y="117652"/>
                    </a:lnTo>
                    <a:lnTo>
                      <a:pt x="93002" y="85902"/>
                    </a:lnTo>
                    <a:lnTo>
                      <a:pt x="110261" y="71932"/>
                    </a:lnTo>
                    <a:lnTo>
                      <a:pt x="126898" y="59232"/>
                    </a:lnTo>
                    <a:lnTo>
                      <a:pt x="162852" y="37642"/>
                    </a:lnTo>
                    <a:lnTo>
                      <a:pt x="239153" y="12242"/>
                    </a:lnTo>
                    <a:lnTo>
                      <a:pt x="279146" y="8432"/>
                    </a:lnTo>
                    <a:lnTo>
                      <a:pt x="292569" y="8432"/>
                    </a:lnTo>
                    <a:lnTo>
                      <a:pt x="303593" y="9702"/>
                    </a:lnTo>
                    <a:lnTo>
                      <a:pt x="314579" y="9702"/>
                    </a:lnTo>
                    <a:lnTo>
                      <a:pt x="325526" y="10972"/>
                    </a:lnTo>
                    <a:lnTo>
                      <a:pt x="336423" y="13512"/>
                    </a:lnTo>
                    <a:lnTo>
                      <a:pt x="356679" y="17322"/>
                    </a:lnTo>
                    <a:lnTo>
                      <a:pt x="395808" y="30022"/>
                    </a:lnTo>
                    <a:lnTo>
                      <a:pt x="432993" y="49072"/>
                    </a:lnTo>
                    <a:lnTo>
                      <a:pt x="467194" y="73202"/>
                    </a:lnTo>
                    <a:lnTo>
                      <a:pt x="482854" y="88442"/>
                    </a:lnTo>
                    <a:lnTo>
                      <a:pt x="493598" y="98602"/>
                    </a:lnTo>
                    <a:lnTo>
                      <a:pt x="521944" y="135432"/>
                    </a:lnTo>
                    <a:lnTo>
                      <a:pt x="545401" y="178612"/>
                    </a:lnTo>
                    <a:lnTo>
                      <a:pt x="554901" y="205282"/>
                    </a:lnTo>
                    <a:lnTo>
                      <a:pt x="558304" y="215442"/>
                    </a:lnTo>
                    <a:lnTo>
                      <a:pt x="566153" y="253123"/>
                    </a:lnTo>
                    <a:lnTo>
                      <a:pt x="567982" y="287553"/>
                    </a:lnTo>
                    <a:lnTo>
                      <a:pt x="567994" y="287832"/>
                    </a:lnTo>
                    <a:lnTo>
                      <a:pt x="568096" y="299135"/>
                    </a:lnTo>
                    <a:lnTo>
                      <a:pt x="568109" y="300240"/>
                    </a:lnTo>
                    <a:lnTo>
                      <a:pt x="560260" y="353187"/>
                    </a:lnTo>
                    <a:lnTo>
                      <a:pt x="544944" y="399757"/>
                    </a:lnTo>
                    <a:lnTo>
                      <a:pt x="523773" y="439115"/>
                    </a:lnTo>
                    <a:lnTo>
                      <a:pt x="489940" y="481901"/>
                    </a:lnTo>
                    <a:lnTo>
                      <a:pt x="459943" y="509181"/>
                    </a:lnTo>
                    <a:lnTo>
                      <a:pt x="436740" y="525564"/>
                    </a:lnTo>
                    <a:lnTo>
                      <a:pt x="436854" y="525868"/>
                    </a:lnTo>
                    <a:lnTo>
                      <a:pt x="438023" y="525665"/>
                    </a:lnTo>
                    <a:lnTo>
                      <a:pt x="436740" y="526592"/>
                    </a:lnTo>
                    <a:lnTo>
                      <a:pt x="443306" y="525322"/>
                    </a:lnTo>
                    <a:lnTo>
                      <a:pt x="448500" y="524052"/>
                    </a:lnTo>
                    <a:lnTo>
                      <a:pt x="453999" y="524052"/>
                    </a:lnTo>
                    <a:lnTo>
                      <a:pt x="454634" y="522782"/>
                    </a:lnTo>
                    <a:lnTo>
                      <a:pt x="468058" y="513892"/>
                    </a:lnTo>
                    <a:lnTo>
                      <a:pt x="480758" y="502462"/>
                    </a:lnTo>
                    <a:lnTo>
                      <a:pt x="509155" y="473252"/>
                    </a:lnTo>
                    <a:lnTo>
                      <a:pt x="536524" y="433882"/>
                    </a:lnTo>
                    <a:lnTo>
                      <a:pt x="555548" y="394512"/>
                    </a:lnTo>
                    <a:lnTo>
                      <a:pt x="559028" y="384352"/>
                    </a:lnTo>
                    <a:lnTo>
                      <a:pt x="562343" y="375462"/>
                    </a:lnTo>
                    <a:lnTo>
                      <a:pt x="572249" y="334822"/>
                    </a:lnTo>
                    <a:lnTo>
                      <a:pt x="575691" y="291642"/>
                    </a:lnTo>
                    <a:lnTo>
                      <a:pt x="575792" y="285292"/>
                    </a:lnTo>
                    <a:lnTo>
                      <a:pt x="575779" y="284873"/>
                    </a:lnTo>
                    <a:lnTo>
                      <a:pt x="575856" y="280746"/>
                    </a:lnTo>
                    <a:close/>
                  </a:path>
                </a:pathLst>
              </a:custGeom>
              <a:solidFill>
                <a:srgbClr val="C6732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5">
                <a:extLst>
                  <a:ext uri="{FF2B5EF4-FFF2-40B4-BE49-F238E27FC236}">
                    <a16:creationId xmlns:a16="http://schemas.microsoft.com/office/drawing/2014/main" id="{B5491E01-0BA1-4C9A-A79D-8BE2946E4C54}"/>
                  </a:ext>
                </a:extLst>
              </p:cNvPr>
              <p:cNvSpPr/>
              <p:nvPr/>
            </p:nvSpPr>
            <p:spPr>
              <a:xfrm>
                <a:off x="8459462" y="4946774"/>
                <a:ext cx="2216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221615" h="453389">
                    <a:moveTo>
                      <a:pt x="100330" y="0"/>
                    </a:moveTo>
                    <a:lnTo>
                      <a:pt x="89154" y="1371"/>
                    </a:lnTo>
                    <a:lnTo>
                      <a:pt x="85432" y="2819"/>
                    </a:lnTo>
                    <a:lnTo>
                      <a:pt x="79565" y="4508"/>
                    </a:lnTo>
                    <a:lnTo>
                      <a:pt x="77508" y="5359"/>
                    </a:lnTo>
                    <a:lnTo>
                      <a:pt x="71513" y="7239"/>
                    </a:lnTo>
                    <a:lnTo>
                      <a:pt x="68707" y="9880"/>
                    </a:lnTo>
                    <a:lnTo>
                      <a:pt x="62928" y="13423"/>
                    </a:lnTo>
                    <a:lnTo>
                      <a:pt x="60591" y="15798"/>
                    </a:lnTo>
                    <a:lnTo>
                      <a:pt x="56692" y="19380"/>
                    </a:lnTo>
                    <a:lnTo>
                      <a:pt x="36080" y="53911"/>
                    </a:lnTo>
                    <a:lnTo>
                      <a:pt x="28067" y="98298"/>
                    </a:lnTo>
                    <a:lnTo>
                      <a:pt x="31026" y="117297"/>
                    </a:lnTo>
                    <a:lnTo>
                      <a:pt x="31127" y="120637"/>
                    </a:lnTo>
                    <a:lnTo>
                      <a:pt x="32054" y="128016"/>
                    </a:lnTo>
                    <a:lnTo>
                      <a:pt x="32867" y="132080"/>
                    </a:lnTo>
                    <a:lnTo>
                      <a:pt x="33756" y="141427"/>
                    </a:lnTo>
                    <a:lnTo>
                      <a:pt x="34836" y="146545"/>
                    </a:lnTo>
                    <a:lnTo>
                      <a:pt x="37706" y="157149"/>
                    </a:lnTo>
                    <a:lnTo>
                      <a:pt x="39420" y="162636"/>
                    </a:lnTo>
                    <a:lnTo>
                      <a:pt x="42799" y="168973"/>
                    </a:lnTo>
                    <a:lnTo>
                      <a:pt x="45656" y="177406"/>
                    </a:lnTo>
                    <a:lnTo>
                      <a:pt x="48272" y="182765"/>
                    </a:lnTo>
                    <a:lnTo>
                      <a:pt x="55181" y="191046"/>
                    </a:lnTo>
                    <a:lnTo>
                      <a:pt x="63017" y="197599"/>
                    </a:lnTo>
                    <a:lnTo>
                      <a:pt x="66179" y="201637"/>
                    </a:lnTo>
                    <a:lnTo>
                      <a:pt x="86347" y="230489"/>
                    </a:lnTo>
                    <a:lnTo>
                      <a:pt x="85732" y="237443"/>
                    </a:lnTo>
                    <a:lnTo>
                      <a:pt x="72631" y="264096"/>
                    </a:lnTo>
                    <a:lnTo>
                      <a:pt x="69850" y="267944"/>
                    </a:lnTo>
                    <a:lnTo>
                      <a:pt x="65836" y="269595"/>
                    </a:lnTo>
                    <a:lnTo>
                      <a:pt x="55130" y="271741"/>
                    </a:lnTo>
                    <a:lnTo>
                      <a:pt x="47815" y="272592"/>
                    </a:lnTo>
                    <a:lnTo>
                      <a:pt x="30276" y="273735"/>
                    </a:lnTo>
                    <a:lnTo>
                      <a:pt x="24930" y="275297"/>
                    </a:lnTo>
                    <a:lnTo>
                      <a:pt x="3771" y="296773"/>
                    </a:lnTo>
                    <a:lnTo>
                      <a:pt x="1955" y="301688"/>
                    </a:lnTo>
                    <a:lnTo>
                      <a:pt x="1587" y="308381"/>
                    </a:lnTo>
                    <a:lnTo>
                      <a:pt x="1219" y="309753"/>
                    </a:lnTo>
                    <a:lnTo>
                      <a:pt x="457" y="318643"/>
                    </a:lnTo>
                    <a:lnTo>
                      <a:pt x="0" y="338455"/>
                    </a:lnTo>
                    <a:lnTo>
                      <a:pt x="2641" y="400672"/>
                    </a:lnTo>
                    <a:lnTo>
                      <a:pt x="2959" y="416318"/>
                    </a:lnTo>
                    <a:lnTo>
                      <a:pt x="3454" y="421944"/>
                    </a:lnTo>
                    <a:lnTo>
                      <a:pt x="7315" y="428879"/>
                    </a:lnTo>
                    <a:lnTo>
                      <a:pt x="12903" y="433425"/>
                    </a:lnTo>
                    <a:lnTo>
                      <a:pt x="18440" y="438277"/>
                    </a:lnTo>
                    <a:lnTo>
                      <a:pt x="19812" y="438848"/>
                    </a:lnTo>
                    <a:lnTo>
                      <a:pt x="35750" y="442861"/>
                    </a:lnTo>
                    <a:lnTo>
                      <a:pt x="36474" y="442569"/>
                    </a:lnTo>
                    <a:lnTo>
                      <a:pt x="38671" y="439648"/>
                    </a:lnTo>
                    <a:lnTo>
                      <a:pt x="40436" y="438124"/>
                    </a:lnTo>
                    <a:lnTo>
                      <a:pt x="41833" y="434301"/>
                    </a:lnTo>
                    <a:lnTo>
                      <a:pt x="41465" y="432003"/>
                    </a:lnTo>
                    <a:lnTo>
                      <a:pt x="43040" y="372999"/>
                    </a:lnTo>
                    <a:lnTo>
                      <a:pt x="44183" y="356654"/>
                    </a:lnTo>
                    <a:lnTo>
                      <a:pt x="45186" y="326275"/>
                    </a:lnTo>
                    <a:lnTo>
                      <a:pt x="45631" y="322732"/>
                    </a:lnTo>
                    <a:lnTo>
                      <a:pt x="45999" y="322160"/>
                    </a:lnTo>
                    <a:lnTo>
                      <a:pt x="46266" y="322224"/>
                    </a:lnTo>
                    <a:lnTo>
                      <a:pt x="48399" y="367055"/>
                    </a:lnTo>
                    <a:lnTo>
                      <a:pt x="48107" y="374002"/>
                    </a:lnTo>
                    <a:lnTo>
                      <a:pt x="49733" y="418528"/>
                    </a:lnTo>
                    <a:lnTo>
                      <a:pt x="48869" y="424815"/>
                    </a:lnTo>
                    <a:lnTo>
                      <a:pt x="46240" y="435978"/>
                    </a:lnTo>
                    <a:lnTo>
                      <a:pt x="47421" y="440309"/>
                    </a:lnTo>
                    <a:lnTo>
                      <a:pt x="50558" y="445312"/>
                    </a:lnTo>
                    <a:lnTo>
                      <a:pt x="51231" y="445858"/>
                    </a:lnTo>
                    <a:lnTo>
                      <a:pt x="57442" y="447154"/>
                    </a:lnTo>
                    <a:lnTo>
                      <a:pt x="61315" y="449656"/>
                    </a:lnTo>
                    <a:lnTo>
                      <a:pt x="73444" y="450049"/>
                    </a:lnTo>
                    <a:lnTo>
                      <a:pt x="82296" y="451802"/>
                    </a:lnTo>
                    <a:lnTo>
                      <a:pt x="98526" y="452120"/>
                    </a:lnTo>
                    <a:lnTo>
                      <a:pt x="123317" y="452894"/>
                    </a:lnTo>
                    <a:lnTo>
                      <a:pt x="137007" y="453085"/>
                    </a:lnTo>
                    <a:lnTo>
                      <a:pt x="144297" y="452666"/>
                    </a:lnTo>
                    <a:lnTo>
                      <a:pt x="156768" y="449681"/>
                    </a:lnTo>
                    <a:lnTo>
                      <a:pt x="165608" y="448322"/>
                    </a:lnTo>
                    <a:lnTo>
                      <a:pt x="173012" y="448030"/>
                    </a:lnTo>
                    <a:lnTo>
                      <a:pt x="175945" y="446036"/>
                    </a:lnTo>
                    <a:lnTo>
                      <a:pt x="180086" y="437908"/>
                    </a:lnTo>
                    <a:lnTo>
                      <a:pt x="180403" y="435927"/>
                    </a:lnTo>
                    <a:lnTo>
                      <a:pt x="178790" y="428993"/>
                    </a:lnTo>
                    <a:lnTo>
                      <a:pt x="176367" y="411124"/>
                    </a:lnTo>
                    <a:lnTo>
                      <a:pt x="175598" y="402577"/>
                    </a:lnTo>
                    <a:lnTo>
                      <a:pt x="175183" y="394010"/>
                    </a:lnTo>
                    <a:lnTo>
                      <a:pt x="175298" y="335838"/>
                    </a:lnTo>
                    <a:lnTo>
                      <a:pt x="175895" y="330809"/>
                    </a:lnTo>
                    <a:lnTo>
                      <a:pt x="176784" y="325755"/>
                    </a:lnTo>
                    <a:lnTo>
                      <a:pt x="177050" y="327177"/>
                    </a:lnTo>
                    <a:lnTo>
                      <a:pt x="180695" y="373964"/>
                    </a:lnTo>
                    <a:lnTo>
                      <a:pt x="180708" y="380631"/>
                    </a:lnTo>
                    <a:lnTo>
                      <a:pt x="182711" y="401996"/>
                    </a:lnTo>
                    <a:lnTo>
                      <a:pt x="183717" y="409340"/>
                    </a:lnTo>
                    <a:lnTo>
                      <a:pt x="187134" y="428421"/>
                    </a:lnTo>
                    <a:lnTo>
                      <a:pt x="187185" y="435610"/>
                    </a:lnTo>
                    <a:lnTo>
                      <a:pt x="187579" y="436473"/>
                    </a:lnTo>
                    <a:lnTo>
                      <a:pt x="191071" y="440321"/>
                    </a:lnTo>
                    <a:lnTo>
                      <a:pt x="192900" y="442836"/>
                    </a:lnTo>
                    <a:lnTo>
                      <a:pt x="193548" y="443128"/>
                    </a:lnTo>
                    <a:lnTo>
                      <a:pt x="205079" y="441452"/>
                    </a:lnTo>
                    <a:lnTo>
                      <a:pt x="208267" y="441159"/>
                    </a:lnTo>
                    <a:lnTo>
                      <a:pt x="221094" y="417156"/>
                    </a:lnTo>
                    <a:lnTo>
                      <a:pt x="220980" y="415658"/>
                    </a:lnTo>
                    <a:lnTo>
                      <a:pt x="219544" y="411759"/>
                    </a:lnTo>
                    <a:lnTo>
                      <a:pt x="217486" y="338211"/>
                    </a:lnTo>
                    <a:lnTo>
                      <a:pt x="216573" y="321360"/>
                    </a:lnTo>
                    <a:lnTo>
                      <a:pt x="214566" y="309562"/>
                    </a:lnTo>
                    <a:lnTo>
                      <a:pt x="213829" y="303847"/>
                    </a:lnTo>
                    <a:lnTo>
                      <a:pt x="211670" y="292823"/>
                    </a:lnTo>
                    <a:lnTo>
                      <a:pt x="209651" y="287680"/>
                    </a:lnTo>
                    <a:lnTo>
                      <a:pt x="204838" y="279958"/>
                    </a:lnTo>
                    <a:lnTo>
                      <a:pt x="202031" y="277406"/>
                    </a:lnTo>
                    <a:lnTo>
                      <a:pt x="199021" y="274116"/>
                    </a:lnTo>
                    <a:lnTo>
                      <a:pt x="198247" y="273608"/>
                    </a:lnTo>
                    <a:lnTo>
                      <a:pt x="193408" y="272465"/>
                    </a:lnTo>
                    <a:lnTo>
                      <a:pt x="189699" y="270230"/>
                    </a:lnTo>
                    <a:lnTo>
                      <a:pt x="181546" y="269481"/>
                    </a:lnTo>
                    <a:lnTo>
                      <a:pt x="177660" y="268795"/>
                    </a:lnTo>
                    <a:lnTo>
                      <a:pt x="167246" y="268668"/>
                    </a:lnTo>
                    <a:lnTo>
                      <a:pt x="132613" y="252044"/>
                    </a:lnTo>
                    <a:lnTo>
                      <a:pt x="128778" y="232041"/>
                    </a:lnTo>
                    <a:lnTo>
                      <a:pt x="128917" y="224624"/>
                    </a:lnTo>
                    <a:lnTo>
                      <a:pt x="147548" y="190334"/>
                    </a:lnTo>
                    <a:lnTo>
                      <a:pt x="154038" y="184886"/>
                    </a:lnTo>
                    <a:lnTo>
                      <a:pt x="165455" y="166979"/>
                    </a:lnTo>
                    <a:lnTo>
                      <a:pt x="171729" y="156425"/>
                    </a:lnTo>
                    <a:lnTo>
                      <a:pt x="173697" y="151257"/>
                    </a:lnTo>
                    <a:lnTo>
                      <a:pt x="175793" y="141325"/>
                    </a:lnTo>
                    <a:lnTo>
                      <a:pt x="177228" y="135394"/>
                    </a:lnTo>
                    <a:lnTo>
                      <a:pt x="177457" y="133565"/>
                    </a:lnTo>
                    <a:lnTo>
                      <a:pt x="178892" y="130683"/>
                    </a:lnTo>
                    <a:lnTo>
                      <a:pt x="180911" y="120954"/>
                    </a:lnTo>
                    <a:lnTo>
                      <a:pt x="183413" y="103073"/>
                    </a:lnTo>
                    <a:lnTo>
                      <a:pt x="184340" y="94018"/>
                    </a:lnTo>
                    <a:lnTo>
                      <a:pt x="181419" y="65341"/>
                    </a:lnTo>
                    <a:lnTo>
                      <a:pt x="164122" y="26162"/>
                    </a:lnTo>
                    <a:lnTo>
                      <a:pt x="127676" y="3486"/>
                    </a:lnTo>
                    <a:lnTo>
                      <a:pt x="118402" y="1041"/>
                    </a:lnTo>
                    <a:lnTo>
                      <a:pt x="1003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36">
                <a:extLst>
                  <a:ext uri="{FF2B5EF4-FFF2-40B4-BE49-F238E27FC236}">
                    <a16:creationId xmlns:a16="http://schemas.microsoft.com/office/drawing/2014/main" id="{CDCCF503-72B3-4916-BD39-934E7CD717E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9786" y="4923687"/>
                <a:ext cx="206468" cy="239229"/>
              </a:xfrm>
              <a:prstGeom prst="rect">
                <a:avLst/>
              </a:prstGeom>
            </p:spPr>
          </p:pic>
        </p:grpSp>
        <p:grpSp>
          <p:nvGrpSpPr>
            <p:cNvPr id="7" name="object 38">
              <a:extLst>
                <a:ext uri="{FF2B5EF4-FFF2-40B4-BE49-F238E27FC236}">
                  <a16:creationId xmlns:a16="http://schemas.microsoft.com/office/drawing/2014/main" id="{99BEBC3B-82C3-4984-959D-6EC4E7F03B3F}"/>
                </a:ext>
              </a:extLst>
            </p:cNvPr>
            <p:cNvGrpSpPr/>
            <p:nvPr/>
          </p:nvGrpSpPr>
          <p:grpSpPr>
            <a:xfrm>
              <a:off x="1651127" y="3657600"/>
              <a:ext cx="491611" cy="579120"/>
              <a:chOff x="8288794" y="5675134"/>
              <a:chExt cx="575945" cy="579120"/>
            </a:xfrm>
          </p:grpSpPr>
          <p:sp>
            <p:nvSpPr>
              <p:cNvPr id="14" name="object 39">
                <a:extLst>
                  <a:ext uri="{FF2B5EF4-FFF2-40B4-BE49-F238E27FC236}">
                    <a16:creationId xmlns:a16="http://schemas.microsoft.com/office/drawing/2014/main" id="{AC5C6056-7203-471F-8DFE-AEE2C2935957}"/>
                  </a:ext>
                </a:extLst>
              </p:cNvPr>
              <p:cNvSpPr/>
              <p:nvPr/>
            </p:nvSpPr>
            <p:spPr>
              <a:xfrm>
                <a:off x="8288795" y="5675134"/>
                <a:ext cx="575945" cy="579120"/>
              </a:xfrm>
              <a:custGeom>
                <a:avLst/>
                <a:gdLst/>
                <a:ahLst/>
                <a:cxnLst/>
                <a:rect l="l" t="t" r="r" b="b"/>
                <a:pathLst>
                  <a:path w="575945" h="579120">
                    <a:moveTo>
                      <a:pt x="145821" y="242620"/>
                    </a:moveTo>
                    <a:lnTo>
                      <a:pt x="144640" y="238480"/>
                    </a:lnTo>
                    <a:lnTo>
                      <a:pt x="142087" y="237947"/>
                    </a:lnTo>
                    <a:lnTo>
                      <a:pt x="138214" y="238315"/>
                    </a:lnTo>
                    <a:lnTo>
                      <a:pt x="137109" y="239788"/>
                    </a:lnTo>
                    <a:lnTo>
                      <a:pt x="137083" y="241808"/>
                    </a:lnTo>
                    <a:lnTo>
                      <a:pt x="137121" y="242836"/>
                    </a:lnTo>
                    <a:lnTo>
                      <a:pt x="137134" y="244665"/>
                    </a:lnTo>
                    <a:lnTo>
                      <a:pt x="137591" y="245935"/>
                    </a:lnTo>
                    <a:lnTo>
                      <a:pt x="140131" y="249745"/>
                    </a:lnTo>
                    <a:lnTo>
                      <a:pt x="143129" y="249745"/>
                    </a:lnTo>
                    <a:lnTo>
                      <a:pt x="145351" y="244665"/>
                    </a:lnTo>
                    <a:lnTo>
                      <a:pt x="145821" y="243395"/>
                    </a:lnTo>
                    <a:lnTo>
                      <a:pt x="145707" y="243052"/>
                    </a:lnTo>
                    <a:lnTo>
                      <a:pt x="145821" y="242620"/>
                    </a:lnTo>
                    <a:close/>
                  </a:path>
                  <a:path w="575945" h="579120">
                    <a:moveTo>
                      <a:pt x="146608" y="202755"/>
                    </a:moveTo>
                    <a:lnTo>
                      <a:pt x="146583" y="201777"/>
                    </a:lnTo>
                    <a:lnTo>
                      <a:pt x="146570" y="201409"/>
                    </a:lnTo>
                    <a:lnTo>
                      <a:pt x="146532" y="199313"/>
                    </a:lnTo>
                    <a:lnTo>
                      <a:pt x="146532" y="198945"/>
                    </a:lnTo>
                    <a:lnTo>
                      <a:pt x="146532" y="197700"/>
                    </a:lnTo>
                    <a:lnTo>
                      <a:pt x="144729" y="195249"/>
                    </a:lnTo>
                    <a:lnTo>
                      <a:pt x="140500" y="194373"/>
                    </a:lnTo>
                    <a:lnTo>
                      <a:pt x="138734" y="195491"/>
                    </a:lnTo>
                    <a:lnTo>
                      <a:pt x="138493" y="199720"/>
                    </a:lnTo>
                    <a:lnTo>
                      <a:pt x="138493" y="200215"/>
                    </a:lnTo>
                    <a:lnTo>
                      <a:pt x="139192" y="202755"/>
                    </a:lnTo>
                    <a:lnTo>
                      <a:pt x="142316" y="205295"/>
                    </a:lnTo>
                    <a:lnTo>
                      <a:pt x="143586" y="205295"/>
                    </a:lnTo>
                    <a:lnTo>
                      <a:pt x="146100" y="204025"/>
                    </a:lnTo>
                    <a:lnTo>
                      <a:pt x="146608" y="202755"/>
                    </a:lnTo>
                    <a:close/>
                  </a:path>
                  <a:path w="575945" h="579120">
                    <a:moveTo>
                      <a:pt x="148120" y="281139"/>
                    </a:moveTo>
                    <a:lnTo>
                      <a:pt x="147231" y="279387"/>
                    </a:lnTo>
                    <a:lnTo>
                      <a:pt x="144259" y="277075"/>
                    </a:lnTo>
                    <a:lnTo>
                      <a:pt x="142278" y="277279"/>
                    </a:lnTo>
                    <a:lnTo>
                      <a:pt x="139052" y="280568"/>
                    </a:lnTo>
                    <a:lnTo>
                      <a:pt x="139077" y="281470"/>
                    </a:lnTo>
                    <a:lnTo>
                      <a:pt x="139192" y="285305"/>
                    </a:lnTo>
                    <a:lnTo>
                      <a:pt x="142201" y="287845"/>
                    </a:lnTo>
                    <a:lnTo>
                      <a:pt x="146354" y="287845"/>
                    </a:lnTo>
                    <a:lnTo>
                      <a:pt x="148120" y="286575"/>
                    </a:lnTo>
                    <a:lnTo>
                      <a:pt x="148120" y="285584"/>
                    </a:lnTo>
                    <a:lnTo>
                      <a:pt x="148120" y="281495"/>
                    </a:lnTo>
                    <a:lnTo>
                      <a:pt x="148120" y="281139"/>
                    </a:lnTo>
                    <a:close/>
                  </a:path>
                  <a:path w="575945" h="579120">
                    <a:moveTo>
                      <a:pt x="149669" y="450418"/>
                    </a:moveTo>
                    <a:lnTo>
                      <a:pt x="149580" y="448348"/>
                    </a:lnTo>
                    <a:lnTo>
                      <a:pt x="149390" y="446887"/>
                    </a:lnTo>
                    <a:lnTo>
                      <a:pt x="148856" y="445325"/>
                    </a:lnTo>
                    <a:lnTo>
                      <a:pt x="146164" y="442899"/>
                    </a:lnTo>
                    <a:lnTo>
                      <a:pt x="144056" y="442633"/>
                    </a:lnTo>
                    <a:lnTo>
                      <a:pt x="141071" y="444284"/>
                    </a:lnTo>
                    <a:lnTo>
                      <a:pt x="140258" y="446087"/>
                    </a:lnTo>
                    <a:lnTo>
                      <a:pt x="140322" y="446506"/>
                    </a:lnTo>
                    <a:lnTo>
                      <a:pt x="140830" y="450405"/>
                    </a:lnTo>
                    <a:lnTo>
                      <a:pt x="141554" y="451675"/>
                    </a:lnTo>
                    <a:lnTo>
                      <a:pt x="144068" y="454215"/>
                    </a:lnTo>
                    <a:lnTo>
                      <a:pt x="145884" y="454215"/>
                    </a:lnTo>
                    <a:lnTo>
                      <a:pt x="148767" y="452945"/>
                    </a:lnTo>
                    <a:lnTo>
                      <a:pt x="149669" y="451675"/>
                    </a:lnTo>
                    <a:lnTo>
                      <a:pt x="149631" y="450481"/>
                    </a:lnTo>
                    <a:close/>
                  </a:path>
                  <a:path w="575945" h="579120">
                    <a:moveTo>
                      <a:pt x="151015" y="487235"/>
                    </a:moveTo>
                    <a:lnTo>
                      <a:pt x="150977" y="486752"/>
                    </a:lnTo>
                    <a:lnTo>
                      <a:pt x="150914" y="485038"/>
                    </a:lnTo>
                    <a:lnTo>
                      <a:pt x="150710" y="482930"/>
                    </a:lnTo>
                    <a:lnTo>
                      <a:pt x="149834" y="481228"/>
                    </a:lnTo>
                    <a:lnTo>
                      <a:pt x="146151" y="479475"/>
                    </a:lnTo>
                    <a:lnTo>
                      <a:pt x="144513" y="479844"/>
                    </a:lnTo>
                    <a:lnTo>
                      <a:pt x="141490" y="482282"/>
                    </a:lnTo>
                    <a:lnTo>
                      <a:pt x="140817" y="484098"/>
                    </a:lnTo>
                    <a:lnTo>
                      <a:pt x="140919" y="484492"/>
                    </a:lnTo>
                    <a:lnTo>
                      <a:pt x="140817" y="484695"/>
                    </a:lnTo>
                    <a:lnTo>
                      <a:pt x="141757" y="488505"/>
                    </a:lnTo>
                    <a:lnTo>
                      <a:pt x="142405" y="489775"/>
                    </a:lnTo>
                    <a:lnTo>
                      <a:pt x="144983" y="492315"/>
                    </a:lnTo>
                    <a:lnTo>
                      <a:pt x="147777" y="492315"/>
                    </a:lnTo>
                    <a:lnTo>
                      <a:pt x="150139" y="488505"/>
                    </a:lnTo>
                    <a:lnTo>
                      <a:pt x="151015" y="487235"/>
                    </a:lnTo>
                    <a:close/>
                  </a:path>
                  <a:path w="575945" h="579120">
                    <a:moveTo>
                      <a:pt x="152184" y="515239"/>
                    </a:moveTo>
                    <a:lnTo>
                      <a:pt x="151726" y="513778"/>
                    </a:lnTo>
                    <a:lnTo>
                      <a:pt x="151384" y="512267"/>
                    </a:lnTo>
                    <a:lnTo>
                      <a:pt x="150075" y="509308"/>
                    </a:lnTo>
                    <a:lnTo>
                      <a:pt x="148742" y="508584"/>
                    </a:lnTo>
                    <a:lnTo>
                      <a:pt x="145389" y="508838"/>
                    </a:lnTo>
                    <a:lnTo>
                      <a:pt x="144272" y="509803"/>
                    </a:lnTo>
                    <a:lnTo>
                      <a:pt x="142786" y="514489"/>
                    </a:lnTo>
                    <a:lnTo>
                      <a:pt x="142900" y="514781"/>
                    </a:lnTo>
                    <a:lnTo>
                      <a:pt x="142786" y="515175"/>
                    </a:lnTo>
                    <a:lnTo>
                      <a:pt x="144246" y="518985"/>
                    </a:lnTo>
                    <a:lnTo>
                      <a:pt x="149517" y="521525"/>
                    </a:lnTo>
                    <a:lnTo>
                      <a:pt x="151701" y="520255"/>
                    </a:lnTo>
                    <a:lnTo>
                      <a:pt x="151968" y="516445"/>
                    </a:lnTo>
                    <a:lnTo>
                      <a:pt x="152184" y="516445"/>
                    </a:lnTo>
                    <a:lnTo>
                      <a:pt x="151968" y="515302"/>
                    </a:lnTo>
                    <a:lnTo>
                      <a:pt x="152184" y="515239"/>
                    </a:lnTo>
                    <a:close/>
                  </a:path>
                  <a:path w="575945" h="579120">
                    <a:moveTo>
                      <a:pt x="152438" y="411873"/>
                    </a:moveTo>
                    <a:lnTo>
                      <a:pt x="152184" y="410806"/>
                    </a:lnTo>
                    <a:lnTo>
                      <a:pt x="152044" y="409765"/>
                    </a:lnTo>
                    <a:lnTo>
                      <a:pt x="150723" y="406234"/>
                    </a:lnTo>
                    <a:lnTo>
                      <a:pt x="148983" y="405206"/>
                    </a:lnTo>
                    <a:lnTo>
                      <a:pt x="144018" y="405765"/>
                    </a:lnTo>
                    <a:lnTo>
                      <a:pt x="142011" y="407593"/>
                    </a:lnTo>
                    <a:lnTo>
                      <a:pt x="141389" y="411924"/>
                    </a:lnTo>
                    <a:lnTo>
                      <a:pt x="141414" y="412064"/>
                    </a:lnTo>
                    <a:lnTo>
                      <a:pt x="141376" y="412305"/>
                    </a:lnTo>
                    <a:lnTo>
                      <a:pt x="141770" y="414845"/>
                    </a:lnTo>
                    <a:lnTo>
                      <a:pt x="143814" y="417385"/>
                    </a:lnTo>
                    <a:lnTo>
                      <a:pt x="145288" y="418655"/>
                    </a:lnTo>
                    <a:lnTo>
                      <a:pt x="149199" y="417385"/>
                    </a:lnTo>
                    <a:lnTo>
                      <a:pt x="151561" y="416115"/>
                    </a:lnTo>
                    <a:lnTo>
                      <a:pt x="152311" y="414845"/>
                    </a:lnTo>
                    <a:lnTo>
                      <a:pt x="152438" y="412305"/>
                    </a:lnTo>
                    <a:lnTo>
                      <a:pt x="152438" y="411873"/>
                    </a:lnTo>
                    <a:close/>
                  </a:path>
                  <a:path w="575945" h="579120">
                    <a:moveTo>
                      <a:pt x="152996" y="163766"/>
                    </a:moveTo>
                    <a:lnTo>
                      <a:pt x="152819" y="161036"/>
                    </a:lnTo>
                    <a:lnTo>
                      <a:pt x="151257" y="159181"/>
                    </a:lnTo>
                    <a:lnTo>
                      <a:pt x="146875" y="159245"/>
                    </a:lnTo>
                    <a:lnTo>
                      <a:pt x="145084" y="161226"/>
                    </a:lnTo>
                    <a:lnTo>
                      <a:pt x="145135" y="162052"/>
                    </a:lnTo>
                    <a:lnTo>
                      <a:pt x="145326" y="165925"/>
                    </a:lnTo>
                    <a:lnTo>
                      <a:pt x="145707" y="167195"/>
                    </a:lnTo>
                    <a:lnTo>
                      <a:pt x="147891" y="171005"/>
                    </a:lnTo>
                    <a:lnTo>
                      <a:pt x="151091" y="169735"/>
                    </a:lnTo>
                    <a:lnTo>
                      <a:pt x="152628" y="167195"/>
                    </a:lnTo>
                    <a:lnTo>
                      <a:pt x="152742" y="165925"/>
                    </a:lnTo>
                    <a:lnTo>
                      <a:pt x="152996" y="164655"/>
                    </a:lnTo>
                    <a:lnTo>
                      <a:pt x="152946" y="163969"/>
                    </a:lnTo>
                    <a:lnTo>
                      <a:pt x="152996" y="163766"/>
                    </a:lnTo>
                    <a:close/>
                  </a:path>
                  <a:path w="575945" h="579120">
                    <a:moveTo>
                      <a:pt x="155003" y="324459"/>
                    </a:moveTo>
                    <a:lnTo>
                      <a:pt x="154546" y="322478"/>
                    </a:lnTo>
                    <a:lnTo>
                      <a:pt x="152438" y="319341"/>
                    </a:lnTo>
                    <a:lnTo>
                      <a:pt x="150939" y="319087"/>
                    </a:lnTo>
                    <a:lnTo>
                      <a:pt x="147993" y="319582"/>
                    </a:lnTo>
                    <a:lnTo>
                      <a:pt x="147129" y="320535"/>
                    </a:lnTo>
                    <a:lnTo>
                      <a:pt x="146761" y="322795"/>
                    </a:lnTo>
                    <a:lnTo>
                      <a:pt x="146367" y="324751"/>
                    </a:lnTo>
                    <a:lnTo>
                      <a:pt x="146494" y="325081"/>
                    </a:lnTo>
                    <a:lnTo>
                      <a:pt x="146367" y="325945"/>
                    </a:lnTo>
                    <a:lnTo>
                      <a:pt x="146697" y="325945"/>
                    </a:lnTo>
                    <a:lnTo>
                      <a:pt x="146977" y="327215"/>
                    </a:lnTo>
                    <a:lnTo>
                      <a:pt x="147980" y="328485"/>
                    </a:lnTo>
                    <a:lnTo>
                      <a:pt x="148844" y="329755"/>
                    </a:lnTo>
                    <a:lnTo>
                      <a:pt x="151739" y="329755"/>
                    </a:lnTo>
                    <a:lnTo>
                      <a:pt x="153847" y="328485"/>
                    </a:lnTo>
                    <a:lnTo>
                      <a:pt x="154406" y="328485"/>
                    </a:lnTo>
                    <a:lnTo>
                      <a:pt x="155003" y="324675"/>
                    </a:lnTo>
                    <a:lnTo>
                      <a:pt x="155003" y="324459"/>
                    </a:lnTo>
                    <a:close/>
                  </a:path>
                  <a:path w="575945" h="579120">
                    <a:moveTo>
                      <a:pt x="167043" y="380784"/>
                    </a:moveTo>
                    <a:lnTo>
                      <a:pt x="166839" y="379907"/>
                    </a:lnTo>
                    <a:lnTo>
                      <a:pt x="166725" y="378790"/>
                    </a:lnTo>
                    <a:lnTo>
                      <a:pt x="165709" y="376453"/>
                    </a:lnTo>
                    <a:lnTo>
                      <a:pt x="164579" y="375653"/>
                    </a:lnTo>
                    <a:lnTo>
                      <a:pt x="161340" y="375666"/>
                    </a:lnTo>
                    <a:lnTo>
                      <a:pt x="160235" y="376555"/>
                    </a:lnTo>
                    <a:lnTo>
                      <a:pt x="158457" y="380034"/>
                    </a:lnTo>
                    <a:lnTo>
                      <a:pt x="158508" y="380428"/>
                    </a:lnTo>
                    <a:lnTo>
                      <a:pt x="158457" y="380555"/>
                    </a:lnTo>
                    <a:lnTo>
                      <a:pt x="159054" y="384365"/>
                    </a:lnTo>
                    <a:lnTo>
                      <a:pt x="161607" y="386905"/>
                    </a:lnTo>
                    <a:lnTo>
                      <a:pt x="165544" y="386905"/>
                    </a:lnTo>
                    <a:lnTo>
                      <a:pt x="166497" y="385635"/>
                    </a:lnTo>
                    <a:lnTo>
                      <a:pt x="167043" y="383095"/>
                    </a:lnTo>
                    <a:lnTo>
                      <a:pt x="167043" y="382790"/>
                    </a:lnTo>
                    <a:lnTo>
                      <a:pt x="167005" y="382397"/>
                    </a:lnTo>
                    <a:lnTo>
                      <a:pt x="167043" y="381825"/>
                    </a:lnTo>
                    <a:lnTo>
                      <a:pt x="166992" y="381558"/>
                    </a:lnTo>
                    <a:lnTo>
                      <a:pt x="167043" y="380784"/>
                    </a:lnTo>
                    <a:close/>
                  </a:path>
                  <a:path w="575945" h="579120">
                    <a:moveTo>
                      <a:pt x="172300" y="132080"/>
                    </a:moveTo>
                    <a:lnTo>
                      <a:pt x="170789" y="128574"/>
                    </a:lnTo>
                    <a:lnTo>
                      <a:pt x="170053" y="127622"/>
                    </a:lnTo>
                    <a:lnTo>
                      <a:pt x="167081" y="127558"/>
                    </a:lnTo>
                    <a:lnTo>
                      <a:pt x="166052" y="128346"/>
                    </a:lnTo>
                    <a:lnTo>
                      <a:pt x="165138" y="130441"/>
                    </a:lnTo>
                    <a:lnTo>
                      <a:pt x="165049" y="131343"/>
                    </a:lnTo>
                    <a:lnTo>
                      <a:pt x="164795" y="132397"/>
                    </a:lnTo>
                    <a:lnTo>
                      <a:pt x="164846" y="132600"/>
                    </a:lnTo>
                    <a:lnTo>
                      <a:pt x="164795" y="132905"/>
                    </a:lnTo>
                    <a:lnTo>
                      <a:pt x="165100" y="134175"/>
                    </a:lnTo>
                    <a:lnTo>
                      <a:pt x="165252" y="135445"/>
                    </a:lnTo>
                    <a:lnTo>
                      <a:pt x="166814" y="137985"/>
                    </a:lnTo>
                    <a:lnTo>
                      <a:pt x="169176" y="137985"/>
                    </a:lnTo>
                    <a:lnTo>
                      <a:pt x="171665" y="134175"/>
                    </a:lnTo>
                    <a:lnTo>
                      <a:pt x="172288" y="132905"/>
                    </a:lnTo>
                    <a:lnTo>
                      <a:pt x="172148" y="132575"/>
                    </a:lnTo>
                    <a:lnTo>
                      <a:pt x="172300" y="132080"/>
                    </a:lnTo>
                    <a:close/>
                  </a:path>
                  <a:path w="575945" h="579120">
                    <a:moveTo>
                      <a:pt x="175234" y="349072"/>
                    </a:moveTo>
                    <a:lnTo>
                      <a:pt x="172326" y="345859"/>
                    </a:lnTo>
                    <a:lnTo>
                      <a:pt x="170383" y="345452"/>
                    </a:lnTo>
                    <a:lnTo>
                      <a:pt x="166306" y="347103"/>
                    </a:lnTo>
                    <a:lnTo>
                      <a:pt x="165125" y="348894"/>
                    </a:lnTo>
                    <a:lnTo>
                      <a:pt x="165138" y="350050"/>
                    </a:lnTo>
                    <a:lnTo>
                      <a:pt x="165163" y="352615"/>
                    </a:lnTo>
                    <a:lnTo>
                      <a:pt x="165468" y="355155"/>
                    </a:lnTo>
                    <a:lnTo>
                      <a:pt x="167246" y="356425"/>
                    </a:lnTo>
                    <a:lnTo>
                      <a:pt x="171437" y="357695"/>
                    </a:lnTo>
                    <a:lnTo>
                      <a:pt x="173482" y="356425"/>
                    </a:lnTo>
                    <a:lnTo>
                      <a:pt x="174980" y="351345"/>
                    </a:lnTo>
                    <a:lnTo>
                      <a:pt x="175221" y="350075"/>
                    </a:lnTo>
                    <a:lnTo>
                      <a:pt x="175107" y="349948"/>
                    </a:lnTo>
                    <a:lnTo>
                      <a:pt x="175234" y="349072"/>
                    </a:lnTo>
                    <a:close/>
                  </a:path>
                  <a:path w="575945" h="579120">
                    <a:moveTo>
                      <a:pt x="199694" y="101612"/>
                    </a:moveTo>
                    <a:lnTo>
                      <a:pt x="198589" y="97840"/>
                    </a:lnTo>
                    <a:lnTo>
                      <a:pt x="196913" y="96634"/>
                    </a:lnTo>
                    <a:lnTo>
                      <a:pt x="194830" y="96596"/>
                    </a:lnTo>
                    <a:lnTo>
                      <a:pt x="191287" y="96532"/>
                    </a:lnTo>
                    <a:lnTo>
                      <a:pt x="188772" y="99466"/>
                    </a:lnTo>
                    <a:lnTo>
                      <a:pt x="188849" y="99809"/>
                    </a:lnTo>
                    <a:lnTo>
                      <a:pt x="190055" y="106235"/>
                    </a:lnTo>
                    <a:lnTo>
                      <a:pt x="191858" y="107505"/>
                    </a:lnTo>
                    <a:lnTo>
                      <a:pt x="196253" y="106235"/>
                    </a:lnTo>
                    <a:lnTo>
                      <a:pt x="198958" y="103695"/>
                    </a:lnTo>
                    <a:lnTo>
                      <a:pt x="199694" y="102425"/>
                    </a:lnTo>
                    <a:lnTo>
                      <a:pt x="199555" y="101968"/>
                    </a:lnTo>
                    <a:lnTo>
                      <a:pt x="199694" y="101612"/>
                    </a:lnTo>
                    <a:close/>
                  </a:path>
                  <a:path w="575945" h="579120">
                    <a:moveTo>
                      <a:pt x="201688" y="353212"/>
                    </a:moveTo>
                    <a:lnTo>
                      <a:pt x="200202" y="351561"/>
                    </a:lnTo>
                    <a:lnTo>
                      <a:pt x="196811" y="351701"/>
                    </a:lnTo>
                    <a:lnTo>
                      <a:pt x="195910" y="351688"/>
                    </a:lnTo>
                    <a:lnTo>
                      <a:pt x="194614" y="352005"/>
                    </a:lnTo>
                    <a:lnTo>
                      <a:pt x="192151" y="354584"/>
                    </a:lnTo>
                    <a:lnTo>
                      <a:pt x="192062" y="356323"/>
                    </a:lnTo>
                    <a:lnTo>
                      <a:pt x="193992" y="358965"/>
                    </a:lnTo>
                    <a:lnTo>
                      <a:pt x="194602" y="358965"/>
                    </a:lnTo>
                    <a:lnTo>
                      <a:pt x="197281" y="361505"/>
                    </a:lnTo>
                    <a:lnTo>
                      <a:pt x="200291" y="361505"/>
                    </a:lnTo>
                    <a:lnTo>
                      <a:pt x="201193" y="357695"/>
                    </a:lnTo>
                    <a:lnTo>
                      <a:pt x="201688" y="353885"/>
                    </a:lnTo>
                    <a:lnTo>
                      <a:pt x="201688" y="353212"/>
                    </a:lnTo>
                    <a:close/>
                  </a:path>
                  <a:path w="575945" h="579120">
                    <a:moveTo>
                      <a:pt x="228663" y="79705"/>
                    </a:moveTo>
                    <a:lnTo>
                      <a:pt x="227253" y="78295"/>
                    </a:lnTo>
                    <a:lnTo>
                      <a:pt x="225425" y="78320"/>
                    </a:lnTo>
                    <a:lnTo>
                      <a:pt x="221830" y="84848"/>
                    </a:lnTo>
                    <a:lnTo>
                      <a:pt x="221830" y="85915"/>
                    </a:lnTo>
                    <a:lnTo>
                      <a:pt x="227215" y="85915"/>
                    </a:lnTo>
                    <a:lnTo>
                      <a:pt x="228523" y="84645"/>
                    </a:lnTo>
                    <a:lnTo>
                      <a:pt x="228663" y="80835"/>
                    </a:lnTo>
                    <a:lnTo>
                      <a:pt x="228663" y="79705"/>
                    </a:lnTo>
                    <a:close/>
                  </a:path>
                  <a:path w="575945" h="579120">
                    <a:moveTo>
                      <a:pt x="234035" y="349567"/>
                    </a:moveTo>
                    <a:lnTo>
                      <a:pt x="231927" y="347497"/>
                    </a:lnTo>
                    <a:lnTo>
                      <a:pt x="228511" y="347497"/>
                    </a:lnTo>
                    <a:lnTo>
                      <a:pt x="227139" y="347599"/>
                    </a:lnTo>
                    <a:lnTo>
                      <a:pt x="225552" y="348018"/>
                    </a:lnTo>
                    <a:lnTo>
                      <a:pt x="224155" y="351332"/>
                    </a:lnTo>
                    <a:lnTo>
                      <a:pt x="224510" y="353885"/>
                    </a:lnTo>
                    <a:lnTo>
                      <a:pt x="226187" y="355155"/>
                    </a:lnTo>
                    <a:lnTo>
                      <a:pt x="226479" y="355155"/>
                    </a:lnTo>
                    <a:lnTo>
                      <a:pt x="228092" y="357695"/>
                    </a:lnTo>
                    <a:lnTo>
                      <a:pt x="230098" y="357695"/>
                    </a:lnTo>
                    <a:lnTo>
                      <a:pt x="232283" y="355155"/>
                    </a:lnTo>
                    <a:lnTo>
                      <a:pt x="233045" y="353885"/>
                    </a:lnTo>
                    <a:lnTo>
                      <a:pt x="234035" y="350075"/>
                    </a:lnTo>
                    <a:lnTo>
                      <a:pt x="234035" y="349567"/>
                    </a:lnTo>
                    <a:close/>
                  </a:path>
                  <a:path w="575945" h="579120">
                    <a:moveTo>
                      <a:pt x="265887" y="71767"/>
                    </a:moveTo>
                    <a:lnTo>
                      <a:pt x="262547" y="67297"/>
                    </a:lnTo>
                    <a:lnTo>
                      <a:pt x="260527" y="67005"/>
                    </a:lnTo>
                    <a:lnTo>
                      <a:pt x="257911" y="68922"/>
                    </a:lnTo>
                    <a:lnTo>
                      <a:pt x="256692" y="71424"/>
                    </a:lnTo>
                    <a:lnTo>
                      <a:pt x="256692" y="71907"/>
                    </a:lnTo>
                    <a:lnTo>
                      <a:pt x="256768" y="75755"/>
                    </a:lnTo>
                    <a:lnTo>
                      <a:pt x="258622" y="77025"/>
                    </a:lnTo>
                    <a:lnTo>
                      <a:pt x="264452" y="75755"/>
                    </a:lnTo>
                    <a:lnTo>
                      <a:pt x="265887" y="71945"/>
                    </a:lnTo>
                    <a:lnTo>
                      <a:pt x="265887" y="71767"/>
                    </a:lnTo>
                    <a:close/>
                  </a:path>
                  <a:path w="575945" h="579120">
                    <a:moveTo>
                      <a:pt x="305714" y="70675"/>
                    </a:moveTo>
                    <a:lnTo>
                      <a:pt x="305701" y="70231"/>
                    </a:lnTo>
                    <a:lnTo>
                      <a:pt x="304977" y="68922"/>
                    </a:lnTo>
                    <a:lnTo>
                      <a:pt x="302729" y="67538"/>
                    </a:lnTo>
                    <a:lnTo>
                      <a:pt x="301675" y="67030"/>
                    </a:lnTo>
                    <a:lnTo>
                      <a:pt x="298450" y="66675"/>
                    </a:lnTo>
                    <a:lnTo>
                      <a:pt x="296849" y="68300"/>
                    </a:lnTo>
                    <a:lnTo>
                      <a:pt x="296811" y="70497"/>
                    </a:lnTo>
                    <a:lnTo>
                      <a:pt x="296773" y="73152"/>
                    </a:lnTo>
                    <a:lnTo>
                      <a:pt x="297992" y="75755"/>
                    </a:lnTo>
                    <a:lnTo>
                      <a:pt x="301053" y="77025"/>
                    </a:lnTo>
                    <a:lnTo>
                      <a:pt x="301942" y="77025"/>
                    </a:lnTo>
                    <a:lnTo>
                      <a:pt x="304634" y="75755"/>
                    </a:lnTo>
                    <a:lnTo>
                      <a:pt x="305219" y="74485"/>
                    </a:lnTo>
                    <a:lnTo>
                      <a:pt x="305714" y="70675"/>
                    </a:lnTo>
                    <a:close/>
                  </a:path>
                  <a:path w="575945" h="579120">
                    <a:moveTo>
                      <a:pt x="324815" y="341185"/>
                    </a:moveTo>
                    <a:lnTo>
                      <a:pt x="324802" y="340423"/>
                    </a:lnTo>
                    <a:lnTo>
                      <a:pt x="323773" y="339001"/>
                    </a:lnTo>
                    <a:lnTo>
                      <a:pt x="320446" y="338277"/>
                    </a:lnTo>
                    <a:lnTo>
                      <a:pt x="318274" y="338988"/>
                    </a:lnTo>
                    <a:lnTo>
                      <a:pt x="317080" y="341363"/>
                    </a:lnTo>
                    <a:lnTo>
                      <a:pt x="316928" y="342404"/>
                    </a:lnTo>
                    <a:lnTo>
                      <a:pt x="316763" y="342988"/>
                    </a:lnTo>
                    <a:lnTo>
                      <a:pt x="316839" y="343801"/>
                    </a:lnTo>
                    <a:lnTo>
                      <a:pt x="316852" y="344170"/>
                    </a:lnTo>
                    <a:lnTo>
                      <a:pt x="316865" y="344335"/>
                    </a:lnTo>
                    <a:lnTo>
                      <a:pt x="316852" y="344995"/>
                    </a:lnTo>
                    <a:lnTo>
                      <a:pt x="317411" y="348805"/>
                    </a:lnTo>
                    <a:lnTo>
                      <a:pt x="319963" y="350075"/>
                    </a:lnTo>
                    <a:lnTo>
                      <a:pt x="324104" y="346265"/>
                    </a:lnTo>
                    <a:lnTo>
                      <a:pt x="324789" y="344995"/>
                    </a:lnTo>
                    <a:lnTo>
                      <a:pt x="324789" y="344081"/>
                    </a:lnTo>
                    <a:lnTo>
                      <a:pt x="324815" y="341185"/>
                    </a:lnTo>
                    <a:close/>
                  </a:path>
                  <a:path w="575945" h="579120">
                    <a:moveTo>
                      <a:pt x="344855" y="83007"/>
                    </a:moveTo>
                    <a:lnTo>
                      <a:pt x="343623" y="80340"/>
                    </a:lnTo>
                    <a:lnTo>
                      <a:pt x="338493" y="78054"/>
                    </a:lnTo>
                    <a:lnTo>
                      <a:pt x="335978" y="79857"/>
                    </a:lnTo>
                    <a:lnTo>
                      <a:pt x="335927" y="83540"/>
                    </a:lnTo>
                    <a:lnTo>
                      <a:pt x="335889" y="85775"/>
                    </a:lnTo>
                    <a:lnTo>
                      <a:pt x="335889" y="85915"/>
                    </a:lnTo>
                    <a:lnTo>
                      <a:pt x="337705" y="88455"/>
                    </a:lnTo>
                    <a:lnTo>
                      <a:pt x="341757" y="89725"/>
                    </a:lnTo>
                    <a:lnTo>
                      <a:pt x="343738" y="87185"/>
                    </a:lnTo>
                    <a:lnTo>
                      <a:pt x="344855" y="83375"/>
                    </a:lnTo>
                    <a:lnTo>
                      <a:pt x="344792" y="83248"/>
                    </a:lnTo>
                    <a:lnTo>
                      <a:pt x="344855" y="83007"/>
                    </a:lnTo>
                    <a:close/>
                  </a:path>
                  <a:path w="575945" h="579120">
                    <a:moveTo>
                      <a:pt x="360146" y="349516"/>
                    </a:moveTo>
                    <a:lnTo>
                      <a:pt x="359549" y="348094"/>
                    </a:lnTo>
                    <a:lnTo>
                      <a:pt x="359003" y="346265"/>
                    </a:lnTo>
                    <a:lnTo>
                      <a:pt x="358546" y="345884"/>
                    </a:lnTo>
                    <a:lnTo>
                      <a:pt x="356336" y="342658"/>
                    </a:lnTo>
                    <a:lnTo>
                      <a:pt x="355003" y="342709"/>
                    </a:lnTo>
                    <a:lnTo>
                      <a:pt x="349351" y="347078"/>
                    </a:lnTo>
                    <a:lnTo>
                      <a:pt x="349465" y="347459"/>
                    </a:lnTo>
                    <a:lnTo>
                      <a:pt x="350710" y="352615"/>
                    </a:lnTo>
                    <a:lnTo>
                      <a:pt x="354101" y="353885"/>
                    </a:lnTo>
                    <a:lnTo>
                      <a:pt x="360006" y="353885"/>
                    </a:lnTo>
                    <a:lnTo>
                      <a:pt x="360146" y="350075"/>
                    </a:lnTo>
                    <a:lnTo>
                      <a:pt x="360146" y="349516"/>
                    </a:lnTo>
                    <a:close/>
                  </a:path>
                  <a:path w="575945" h="579120">
                    <a:moveTo>
                      <a:pt x="373341" y="107340"/>
                    </a:moveTo>
                    <a:lnTo>
                      <a:pt x="366026" y="98336"/>
                    </a:lnTo>
                    <a:lnTo>
                      <a:pt x="363918" y="100203"/>
                    </a:lnTo>
                    <a:lnTo>
                      <a:pt x="363918" y="101155"/>
                    </a:lnTo>
                    <a:lnTo>
                      <a:pt x="363943" y="103695"/>
                    </a:lnTo>
                    <a:lnTo>
                      <a:pt x="364223" y="104965"/>
                    </a:lnTo>
                    <a:lnTo>
                      <a:pt x="364426" y="106235"/>
                    </a:lnTo>
                    <a:lnTo>
                      <a:pt x="365607" y="110045"/>
                    </a:lnTo>
                    <a:lnTo>
                      <a:pt x="367347" y="111315"/>
                    </a:lnTo>
                    <a:lnTo>
                      <a:pt x="371919" y="110045"/>
                    </a:lnTo>
                    <a:lnTo>
                      <a:pt x="373341" y="107505"/>
                    </a:lnTo>
                    <a:lnTo>
                      <a:pt x="373316" y="107365"/>
                    </a:lnTo>
                    <a:close/>
                  </a:path>
                  <a:path w="575945" h="579120">
                    <a:moveTo>
                      <a:pt x="394233" y="375183"/>
                    </a:moveTo>
                    <a:lnTo>
                      <a:pt x="393890" y="374078"/>
                    </a:lnTo>
                    <a:lnTo>
                      <a:pt x="393522" y="372579"/>
                    </a:lnTo>
                    <a:lnTo>
                      <a:pt x="392455" y="370014"/>
                    </a:lnTo>
                    <a:lnTo>
                      <a:pt x="391502" y="369303"/>
                    </a:lnTo>
                    <a:lnTo>
                      <a:pt x="388810" y="369455"/>
                    </a:lnTo>
                    <a:lnTo>
                      <a:pt x="387731" y="370319"/>
                    </a:lnTo>
                    <a:lnTo>
                      <a:pt x="386753" y="373926"/>
                    </a:lnTo>
                    <a:lnTo>
                      <a:pt x="386765" y="374116"/>
                    </a:lnTo>
                    <a:lnTo>
                      <a:pt x="387007" y="376745"/>
                    </a:lnTo>
                    <a:lnTo>
                      <a:pt x="389115" y="378015"/>
                    </a:lnTo>
                    <a:lnTo>
                      <a:pt x="389394" y="379285"/>
                    </a:lnTo>
                    <a:lnTo>
                      <a:pt x="391172" y="380555"/>
                    </a:lnTo>
                    <a:lnTo>
                      <a:pt x="393077" y="380555"/>
                    </a:lnTo>
                    <a:lnTo>
                      <a:pt x="394042" y="378015"/>
                    </a:lnTo>
                    <a:lnTo>
                      <a:pt x="394042" y="376961"/>
                    </a:lnTo>
                    <a:lnTo>
                      <a:pt x="394055" y="376745"/>
                    </a:lnTo>
                    <a:lnTo>
                      <a:pt x="394233" y="375475"/>
                    </a:lnTo>
                    <a:lnTo>
                      <a:pt x="394233" y="375183"/>
                    </a:lnTo>
                    <a:close/>
                  </a:path>
                  <a:path w="575945" h="579120">
                    <a:moveTo>
                      <a:pt x="395262" y="136029"/>
                    </a:moveTo>
                    <a:lnTo>
                      <a:pt x="395097" y="134302"/>
                    </a:lnTo>
                    <a:lnTo>
                      <a:pt x="394576" y="132905"/>
                    </a:lnTo>
                    <a:lnTo>
                      <a:pt x="391629" y="129794"/>
                    </a:lnTo>
                    <a:lnTo>
                      <a:pt x="388594" y="130289"/>
                    </a:lnTo>
                    <a:lnTo>
                      <a:pt x="386549" y="135051"/>
                    </a:lnTo>
                    <a:lnTo>
                      <a:pt x="386588" y="135331"/>
                    </a:lnTo>
                    <a:lnTo>
                      <a:pt x="386969" y="137985"/>
                    </a:lnTo>
                    <a:lnTo>
                      <a:pt x="389902" y="141795"/>
                    </a:lnTo>
                    <a:lnTo>
                      <a:pt x="392633" y="141795"/>
                    </a:lnTo>
                    <a:lnTo>
                      <a:pt x="394627" y="139255"/>
                    </a:lnTo>
                    <a:lnTo>
                      <a:pt x="394855" y="137985"/>
                    </a:lnTo>
                    <a:lnTo>
                      <a:pt x="395262" y="136715"/>
                    </a:lnTo>
                    <a:lnTo>
                      <a:pt x="395185" y="136207"/>
                    </a:lnTo>
                    <a:lnTo>
                      <a:pt x="395262" y="136029"/>
                    </a:lnTo>
                    <a:close/>
                  </a:path>
                  <a:path w="575945" h="579120">
                    <a:moveTo>
                      <a:pt x="399376" y="344322"/>
                    </a:moveTo>
                    <a:lnTo>
                      <a:pt x="399338" y="342455"/>
                    </a:lnTo>
                    <a:lnTo>
                      <a:pt x="399338" y="342328"/>
                    </a:lnTo>
                    <a:lnTo>
                      <a:pt x="399097" y="340817"/>
                    </a:lnTo>
                    <a:lnTo>
                      <a:pt x="398703" y="339178"/>
                    </a:lnTo>
                    <a:lnTo>
                      <a:pt x="396036" y="336892"/>
                    </a:lnTo>
                    <a:lnTo>
                      <a:pt x="394284" y="336956"/>
                    </a:lnTo>
                    <a:lnTo>
                      <a:pt x="391706" y="339572"/>
                    </a:lnTo>
                    <a:lnTo>
                      <a:pt x="391426" y="343001"/>
                    </a:lnTo>
                    <a:lnTo>
                      <a:pt x="391426" y="343725"/>
                    </a:lnTo>
                    <a:lnTo>
                      <a:pt x="393585" y="346265"/>
                    </a:lnTo>
                    <a:lnTo>
                      <a:pt x="395198" y="347535"/>
                    </a:lnTo>
                    <a:lnTo>
                      <a:pt x="398284" y="346265"/>
                    </a:lnTo>
                    <a:lnTo>
                      <a:pt x="399376" y="344995"/>
                    </a:lnTo>
                    <a:lnTo>
                      <a:pt x="399364" y="344347"/>
                    </a:lnTo>
                    <a:close/>
                  </a:path>
                  <a:path w="575945" h="579120">
                    <a:moveTo>
                      <a:pt x="402348" y="299364"/>
                    </a:moveTo>
                    <a:lnTo>
                      <a:pt x="402082" y="297675"/>
                    </a:lnTo>
                    <a:lnTo>
                      <a:pt x="399021" y="295262"/>
                    </a:lnTo>
                    <a:lnTo>
                      <a:pt x="398691" y="295402"/>
                    </a:lnTo>
                    <a:lnTo>
                      <a:pt x="398500" y="295503"/>
                    </a:lnTo>
                    <a:lnTo>
                      <a:pt x="394944" y="296468"/>
                    </a:lnTo>
                    <a:lnTo>
                      <a:pt x="394563" y="300164"/>
                    </a:lnTo>
                    <a:lnTo>
                      <a:pt x="394563" y="300545"/>
                    </a:lnTo>
                    <a:lnTo>
                      <a:pt x="397611" y="304355"/>
                    </a:lnTo>
                    <a:lnTo>
                      <a:pt x="400888" y="304355"/>
                    </a:lnTo>
                    <a:lnTo>
                      <a:pt x="401904" y="303085"/>
                    </a:lnTo>
                    <a:lnTo>
                      <a:pt x="402348" y="300545"/>
                    </a:lnTo>
                    <a:lnTo>
                      <a:pt x="402272" y="299872"/>
                    </a:lnTo>
                    <a:lnTo>
                      <a:pt x="402348" y="299364"/>
                    </a:lnTo>
                    <a:close/>
                  </a:path>
                  <a:path w="575945" h="579120">
                    <a:moveTo>
                      <a:pt x="405028" y="257606"/>
                    </a:moveTo>
                    <a:lnTo>
                      <a:pt x="404342" y="255612"/>
                    </a:lnTo>
                    <a:lnTo>
                      <a:pt x="402031" y="252971"/>
                    </a:lnTo>
                    <a:lnTo>
                      <a:pt x="401243" y="252907"/>
                    </a:lnTo>
                    <a:lnTo>
                      <a:pt x="398170" y="254419"/>
                    </a:lnTo>
                    <a:lnTo>
                      <a:pt x="396811" y="255727"/>
                    </a:lnTo>
                    <a:lnTo>
                      <a:pt x="396836" y="256082"/>
                    </a:lnTo>
                    <a:lnTo>
                      <a:pt x="396989" y="258635"/>
                    </a:lnTo>
                    <a:lnTo>
                      <a:pt x="397217" y="259905"/>
                    </a:lnTo>
                    <a:lnTo>
                      <a:pt x="397344" y="259905"/>
                    </a:lnTo>
                    <a:lnTo>
                      <a:pt x="397637" y="260629"/>
                    </a:lnTo>
                    <a:lnTo>
                      <a:pt x="398386" y="262432"/>
                    </a:lnTo>
                    <a:lnTo>
                      <a:pt x="399719" y="263715"/>
                    </a:lnTo>
                    <a:lnTo>
                      <a:pt x="402805" y="263715"/>
                    </a:lnTo>
                    <a:lnTo>
                      <a:pt x="404368" y="262445"/>
                    </a:lnTo>
                    <a:lnTo>
                      <a:pt x="405028" y="258635"/>
                    </a:lnTo>
                    <a:lnTo>
                      <a:pt x="404914" y="258241"/>
                    </a:lnTo>
                    <a:lnTo>
                      <a:pt x="405028" y="257606"/>
                    </a:lnTo>
                    <a:close/>
                  </a:path>
                  <a:path w="575945" h="579120">
                    <a:moveTo>
                      <a:pt x="405561" y="224955"/>
                    </a:moveTo>
                    <a:lnTo>
                      <a:pt x="405511" y="223075"/>
                    </a:lnTo>
                    <a:lnTo>
                      <a:pt x="405498" y="222135"/>
                    </a:lnTo>
                    <a:lnTo>
                      <a:pt x="405168" y="221234"/>
                    </a:lnTo>
                    <a:lnTo>
                      <a:pt x="404749" y="219481"/>
                    </a:lnTo>
                    <a:lnTo>
                      <a:pt x="402602" y="215658"/>
                    </a:lnTo>
                    <a:lnTo>
                      <a:pt x="399757" y="215760"/>
                    </a:lnTo>
                    <a:lnTo>
                      <a:pt x="395909" y="221970"/>
                    </a:lnTo>
                    <a:lnTo>
                      <a:pt x="396011" y="222935"/>
                    </a:lnTo>
                    <a:lnTo>
                      <a:pt x="395922" y="223075"/>
                    </a:lnTo>
                    <a:lnTo>
                      <a:pt x="396138" y="224345"/>
                    </a:lnTo>
                    <a:lnTo>
                      <a:pt x="398741" y="228155"/>
                    </a:lnTo>
                    <a:lnTo>
                      <a:pt x="400939" y="228155"/>
                    </a:lnTo>
                    <a:lnTo>
                      <a:pt x="404418" y="226885"/>
                    </a:lnTo>
                    <a:lnTo>
                      <a:pt x="405561" y="225615"/>
                    </a:lnTo>
                    <a:lnTo>
                      <a:pt x="405536" y="224980"/>
                    </a:lnTo>
                    <a:close/>
                  </a:path>
                  <a:path w="575945" h="579120">
                    <a:moveTo>
                      <a:pt x="405853" y="178066"/>
                    </a:moveTo>
                    <a:lnTo>
                      <a:pt x="405422" y="176758"/>
                    </a:lnTo>
                    <a:lnTo>
                      <a:pt x="405168" y="175361"/>
                    </a:lnTo>
                    <a:lnTo>
                      <a:pt x="403352" y="171996"/>
                    </a:lnTo>
                    <a:lnTo>
                      <a:pt x="397205" y="176745"/>
                    </a:lnTo>
                    <a:lnTo>
                      <a:pt x="397344" y="177190"/>
                    </a:lnTo>
                    <a:lnTo>
                      <a:pt x="397205" y="177355"/>
                    </a:lnTo>
                    <a:lnTo>
                      <a:pt x="398360" y="181165"/>
                    </a:lnTo>
                    <a:lnTo>
                      <a:pt x="399783" y="183705"/>
                    </a:lnTo>
                    <a:lnTo>
                      <a:pt x="401002" y="183705"/>
                    </a:lnTo>
                    <a:lnTo>
                      <a:pt x="404596" y="182435"/>
                    </a:lnTo>
                    <a:lnTo>
                      <a:pt x="405638" y="181165"/>
                    </a:lnTo>
                    <a:lnTo>
                      <a:pt x="405853" y="178625"/>
                    </a:lnTo>
                    <a:lnTo>
                      <a:pt x="405853" y="178066"/>
                    </a:lnTo>
                    <a:close/>
                  </a:path>
                  <a:path w="575945" h="579120">
                    <a:moveTo>
                      <a:pt x="409625" y="408381"/>
                    </a:moveTo>
                    <a:lnTo>
                      <a:pt x="409600" y="407936"/>
                    </a:lnTo>
                    <a:lnTo>
                      <a:pt x="409600" y="407225"/>
                    </a:lnTo>
                    <a:lnTo>
                      <a:pt x="409600" y="406996"/>
                    </a:lnTo>
                    <a:lnTo>
                      <a:pt x="409448" y="406323"/>
                    </a:lnTo>
                    <a:lnTo>
                      <a:pt x="409321" y="405130"/>
                    </a:lnTo>
                    <a:lnTo>
                      <a:pt x="408432" y="402780"/>
                    </a:lnTo>
                    <a:lnTo>
                      <a:pt x="407200" y="402183"/>
                    </a:lnTo>
                    <a:lnTo>
                      <a:pt x="402361" y="404253"/>
                    </a:lnTo>
                    <a:lnTo>
                      <a:pt x="400621" y="407123"/>
                    </a:lnTo>
                    <a:lnTo>
                      <a:pt x="404545" y="412305"/>
                    </a:lnTo>
                    <a:lnTo>
                      <a:pt x="405765" y="413575"/>
                    </a:lnTo>
                    <a:lnTo>
                      <a:pt x="408647" y="412305"/>
                    </a:lnTo>
                    <a:lnTo>
                      <a:pt x="409486" y="411035"/>
                    </a:lnTo>
                    <a:lnTo>
                      <a:pt x="409562" y="409206"/>
                    </a:lnTo>
                    <a:lnTo>
                      <a:pt x="409625" y="408381"/>
                    </a:lnTo>
                    <a:close/>
                  </a:path>
                  <a:path w="575945" h="579120">
                    <a:moveTo>
                      <a:pt x="416115" y="448246"/>
                    </a:moveTo>
                    <a:lnTo>
                      <a:pt x="415772" y="447306"/>
                    </a:lnTo>
                    <a:lnTo>
                      <a:pt x="415505" y="446062"/>
                    </a:lnTo>
                    <a:lnTo>
                      <a:pt x="413943" y="443420"/>
                    </a:lnTo>
                    <a:lnTo>
                      <a:pt x="412432" y="443268"/>
                    </a:lnTo>
                    <a:lnTo>
                      <a:pt x="408787" y="446125"/>
                    </a:lnTo>
                    <a:lnTo>
                      <a:pt x="408343" y="448043"/>
                    </a:lnTo>
                    <a:lnTo>
                      <a:pt x="408470" y="448360"/>
                    </a:lnTo>
                    <a:lnTo>
                      <a:pt x="408343" y="449135"/>
                    </a:lnTo>
                    <a:lnTo>
                      <a:pt x="410095" y="452945"/>
                    </a:lnTo>
                    <a:lnTo>
                      <a:pt x="415150" y="452945"/>
                    </a:lnTo>
                    <a:lnTo>
                      <a:pt x="415874" y="450405"/>
                    </a:lnTo>
                    <a:lnTo>
                      <a:pt x="416115" y="449135"/>
                    </a:lnTo>
                    <a:lnTo>
                      <a:pt x="416001" y="448767"/>
                    </a:lnTo>
                    <a:lnTo>
                      <a:pt x="416115" y="448246"/>
                    </a:lnTo>
                    <a:close/>
                  </a:path>
                  <a:path w="575945" h="579120">
                    <a:moveTo>
                      <a:pt x="416610" y="484378"/>
                    </a:moveTo>
                    <a:lnTo>
                      <a:pt x="416572" y="482473"/>
                    </a:lnTo>
                    <a:lnTo>
                      <a:pt x="415848" y="480898"/>
                    </a:lnTo>
                    <a:lnTo>
                      <a:pt x="413435" y="478688"/>
                    </a:lnTo>
                    <a:lnTo>
                      <a:pt x="412038" y="478637"/>
                    </a:lnTo>
                    <a:lnTo>
                      <a:pt x="409575" y="480466"/>
                    </a:lnTo>
                    <a:lnTo>
                      <a:pt x="408178" y="481330"/>
                    </a:lnTo>
                    <a:lnTo>
                      <a:pt x="407339" y="485114"/>
                    </a:lnTo>
                    <a:lnTo>
                      <a:pt x="407416" y="485584"/>
                    </a:lnTo>
                    <a:lnTo>
                      <a:pt x="407339" y="485965"/>
                    </a:lnTo>
                    <a:lnTo>
                      <a:pt x="407670" y="487235"/>
                    </a:lnTo>
                    <a:lnTo>
                      <a:pt x="410603" y="489775"/>
                    </a:lnTo>
                    <a:lnTo>
                      <a:pt x="412229" y="489775"/>
                    </a:lnTo>
                    <a:lnTo>
                      <a:pt x="415823" y="488505"/>
                    </a:lnTo>
                    <a:lnTo>
                      <a:pt x="416445" y="487235"/>
                    </a:lnTo>
                    <a:lnTo>
                      <a:pt x="416521" y="485965"/>
                    </a:lnTo>
                    <a:lnTo>
                      <a:pt x="416534" y="485279"/>
                    </a:lnTo>
                    <a:lnTo>
                      <a:pt x="416610" y="484378"/>
                    </a:lnTo>
                    <a:close/>
                  </a:path>
                  <a:path w="575945" h="579120">
                    <a:moveTo>
                      <a:pt x="417004" y="520179"/>
                    </a:moveTo>
                    <a:lnTo>
                      <a:pt x="416407" y="516496"/>
                    </a:lnTo>
                    <a:lnTo>
                      <a:pt x="416039" y="515493"/>
                    </a:lnTo>
                    <a:lnTo>
                      <a:pt x="414261" y="512152"/>
                    </a:lnTo>
                    <a:lnTo>
                      <a:pt x="411187" y="512025"/>
                    </a:lnTo>
                    <a:lnTo>
                      <a:pt x="408089" y="516280"/>
                    </a:lnTo>
                    <a:lnTo>
                      <a:pt x="408101" y="516432"/>
                    </a:lnTo>
                    <a:lnTo>
                      <a:pt x="408482" y="521525"/>
                    </a:lnTo>
                    <a:lnTo>
                      <a:pt x="410972" y="522795"/>
                    </a:lnTo>
                    <a:lnTo>
                      <a:pt x="411784" y="522795"/>
                    </a:lnTo>
                    <a:lnTo>
                      <a:pt x="412102" y="524065"/>
                    </a:lnTo>
                    <a:lnTo>
                      <a:pt x="414959" y="524065"/>
                    </a:lnTo>
                    <a:lnTo>
                      <a:pt x="417004" y="520255"/>
                    </a:lnTo>
                    <a:close/>
                  </a:path>
                  <a:path w="575945" h="579120">
                    <a:moveTo>
                      <a:pt x="436156" y="534225"/>
                    </a:moveTo>
                    <a:lnTo>
                      <a:pt x="431228" y="534225"/>
                    </a:lnTo>
                    <a:lnTo>
                      <a:pt x="426173" y="535495"/>
                    </a:lnTo>
                    <a:lnTo>
                      <a:pt x="423240" y="535495"/>
                    </a:lnTo>
                    <a:lnTo>
                      <a:pt x="419430" y="536765"/>
                    </a:lnTo>
                    <a:lnTo>
                      <a:pt x="415251" y="538035"/>
                    </a:lnTo>
                    <a:lnTo>
                      <a:pt x="413016" y="538035"/>
                    </a:lnTo>
                    <a:lnTo>
                      <a:pt x="410133" y="539305"/>
                    </a:lnTo>
                    <a:lnTo>
                      <a:pt x="408432" y="539305"/>
                    </a:lnTo>
                    <a:lnTo>
                      <a:pt x="402742" y="535495"/>
                    </a:lnTo>
                    <a:lnTo>
                      <a:pt x="401916" y="534225"/>
                    </a:lnTo>
                    <a:lnTo>
                      <a:pt x="399453" y="530415"/>
                    </a:lnTo>
                    <a:lnTo>
                      <a:pt x="398729" y="521525"/>
                    </a:lnTo>
                    <a:lnTo>
                      <a:pt x="398297" y="517715"/>
                    </a:lnTo>
                    <a:lnTo>
                      <a:pt x="398221" y="511365"/>
                    </a:lnTo>
                    <a:lnTo>
                      <a:pt x="398233" y="498246"/>
                    </a:lnTo>
                    <a:lnTo>
                      <a:pt x="398310" y="485965"/>
                    </a:lnTo>
                    <a:lnTo>
                      <a:pt x="398348" y="484695"/>
                    </a:lnTo>
                    <a:lnTo>
                      <a:pt x="398399" y="483425"/>
                    </a:lnTo>
                    <a:lnTo>
                      <a:pt x="398475" y="475805"/>
                    </a:lnTo>
                    <a:lnTo>
                      <a:pt x="398157" y="473265"/>
                    </a:lnTo>
                    <a:lnTo>
                      <a:pt x="397116" y="455485"/>
                    </a:lnTo>
                    <a:lnTo>
                      <a:pt x="396430" y="441515"/>
                    </a:lnTo>
                    <a:lnTo>
                      <a:pt x="396494" y="433895"/>
                    </a:lnTo>
                    <a:lnTo>
                      <a:pt x="394944" y="418655"/>
                    </a:lnTo>
                    <a:lnTo>
                      <a:pt x="393344" y="412305"/>
                    </a:lnTo>
                    <a:lnTo>
                      <a:pt x="391287" y="400875"/>
                    </a:lnTo>
                    <a:lnTo>
                      <a:pt x="390385" y="394525"/>
                    </a:lnTo>
                    <a:lnTo>
                      <a:pt x="388747" y="390715"/>
                    </a:lnTo>
                    <a:lnTo>
                      <a:pt x="386422" y="386905"/>
                    </a:lnTo>
                    <a:lnTo>
                      <a:pt x="385876" y="385635"/>
                    </a:lnTo>
                    <a:lnTo>
                      <a:pt x="378879" y="380555"/>
                    </a:lnTo>
                    <a:lnTo>
                      <a:pt x="371640" y="378015"/>
                    </a:lnTo>
                    <a:lnTo>
                      <a:pt x="360006" y="375475"/>
                    </a:lnTo>
                    <a:lnTo>
                      <a:pt x="356260" y="374205"/>
                    </a:lnTo>
                    <a:lnTo>
                      <a:pt x="346887" y="372935"/>
                    </a:lnTo>
                    <a:lnTo>
                      <a:pt x="341261" y="372935"/>
                    </a:lnTo>
                    <a:lnTo>
                      <a:pt x="331660" y="371665"/>
                    </a:lnTo>
                    <a:lnTo>
                      <a:pt x="327672" y="371665"/>
                    </a:lnTo>
                    <a:lnTo>
                      <a:pt x="320624" y="370395"/>
                    </a:lnTo>
                    <a:lnTo>
                      <a:pt x="318058" y="367855"/>
                    </a:lnTo>
                    <a:lnTo>
                      <a:pt x="314731" y="366585"/>
                    </a:lnTo>
                    <a:lnTo>
                      <a:pt x="310921" y="360235"/>
                    </a:lnTo>
                    <a:lnTo>
                      <a:pt x="309448" y="355155"/>
                    </a:lnTo>
                    <a:lnTo>
                      <a:pt x="306984" y="343725"/>
                    </a:lnTo>
                    <a:lnTo>
                      <a:pt x="307479" y="337375"/>
                    </a:lnTo>
                    <a:lnTo>
                      <a:pt x="309295" y="329755"/>
                    </a:lnTo>
                    <a:lnTo>
                      <a:pt x="309600" y="328485"/>
                    </a:lnTo>
                    <a:lnTo>
                      <a:pt x="309994" y="327215"/>
                    </a:lnTo>
                    <a:lnTo>
                      <a:pt x="310629" y="324675"/>
                    </a:lnTo>
                    <a:lnTo>
                      <a:pt x="311175" y="323405"/>
                    </a:lnTo>
                    <a:lnTo>
                      <a:pt x="319519" y="323405"/>
                    </a:lnTo>
                    <a:lnTo>
                      <a:pt x="326859" y="322135"/>
                    </a:lnTo>
                    <a:lnTo>
                      <a:pt x="340652" y="324675"/>
                    </a:lnTo>
                    <a:lnTo>
                      <a:pt x="347078" y="325945"/>
                    </a:lnTo>
                    <a:lnTo>
                      <a:pt x="357632" y="328485"/>
                    </a:lnTo>
                    <a:lnTo>
                      <a:pt x="361696" y="331025"/>
                    </a:lnTo>
                    <a:lnTo>
                      <a:pt x="367576" y="332295"/>
                    </a:lnTo>
                    <a:lnTo>
                      <a:pt x="369328" y="333565"/>
                    </a:lnTo>
                    <a:lnTo>
                      <a:pt x="371640" y="333565"/>
                    </a:lnTo>
                    <a:lnTo>
                      <a:pt x="378612" y="337375"/>
                    </a:lnTo>
                    <a:lnTo>
                      <a:pt x="383679" y="333565"/>
                    </a:lnTo>
                    <a:lnTo>
                      <a:pt x="383552" y="325945"/>
                    </a:lnTo>
                    <a:lnTo>
                      <a:pt x="383438" y="324675"/>
                    </a:lnTo>
                    <a:lnTo>
                      <a:pt x="383336" y="322135"/>
                    </a:lnTo>
                    <a:lnTo>
                      <a:pt x="383247" y="319595"/>
                    </a:lnTo>
                    <a:lnTo>
                      <a:pt x="383120" y="318325"/>
                    </a:lnTo>
                    <a:lnTo>
                      <a:pt x="383349" y="277685"/>
                    </a:lnTo>
                    <a:lnTo>
                      <a:pt x="384429" y="254825"/>
                    </a:lnTo>
                    <a:lnTo>
                      <a:pt x="385089" y="240855"/>
                    </a:lnTo>
                    <a:lnTo>
                      <a:pt x="385203" y="229425"/>
                    </a:lnTo>
                    <a:lnTo>
                      <a:pt x="385216" y="228612"/>
                    </a:lnTo>
                    <a:lnTo>
                      <a:pt x="385305" y="224485"/>
                    </a:lnTo>
                    <a:lnTo>
                      <a:pt x="385318" y="224345"/>
                    </a:lnTo>
                    <a:lnTo>
                      <a:pt x="385660" y="217995"/>
                    </a:lnTo>
                    <a:lnTo>
                      <a:pt x="386334" y="211645"/>
                    </a:lnTo>
                    <a:lnTo>
                      <a:pt x="387261" y="204025"/>
                    </a:lnTo>
                    <a:lnTo>
                      <a:pt x="388010" y="196405"/>
                    </a:lnTo>
                    <a:lnTo>
                      <a:pt x="388112" y="188785"/>
                    </a:lnTo>
                    <a:lnTo>
                      <a:pt x="387946" y="186321"/>
                    </a:lnTo>
                    <a:lnTo>
                      <a:pt x="387604" y="181165"/>
                    </a:lnTo>
                    <a:lnTo>
                      <a:pt x="386524" y="174815"/>
                    </a:lnTo>
                    <a:lnTo>
                      <a:pt x="385114" y="167195"/>
                    </a:lnTo>
                    <a:lnTo>
                      <a:pt x="383895" y="158305"/>
                    </a:lnTo>
                    <a:lnTo>
                      <a:pt x="382308" y="149415"/>
                    </a:lnTo>
                    <a:lnTo>
                      <a:pt x="381762" y="149415"/>
                    </a:lnTo>
                    <a:lnTo>
                      <a:pt x="381279" y="146875"/>
                    </a:lnTo>
                    <a:lnTo>
                      <a:pt x="381139" y="146875"/>
                    </a:lnTo>
                    <a:lnTo>
                      <a:pt x="378053" y="139255"/>
                    </a:lnTo>
                    <a:lnTo>
                      <a:pt x="372503" y="132905"/>
                    </a:lnTo>
                    <a:lnTo>
                      <a:pt x="361607" y="121475"/>
                    </a:lnTo>
                    <a:lnTo>
                      <a:pt x="356539" y="115125"/>
                    </a:lnTo>
                    <a:lnTo>
                      <a:pt x="346976" y="104965"/>
                    </a:lnTo>
                    <a:lnTo>
                      <a:pt x="342506" y="101155"/>
                    </a:lnTo>
                    <a:lnTo>
                      <a:pt x="336410" y="96075"/>
                    </a:lnTo>
                    <a:lnTo>
                      <a:pt x="334391" y="94805"/>
                    </a:lnTo>
                    <a:lnTo>
                      <a:pt x="324764" y="90995"/>
                    </a:lnTo>
                    <a:lnTo>
                      <a:pt x="317106" y="87185"/>
                    </a:lnTo>
                    <a:lnTo>
                      <a:pt x="300926" y="82105"/>
                    </a:lnTo>
                    <a:lnTo>
                      <a:pt x="293573" y="79565"/>
                    </a:lnTo>
                    <a:lnTo>
                      <a:pt x="290233" y="79565"/>
                    </a:lnTo>
                    <a:lnTo>
                      <a:pt x="281838" y="80835"/>
                    </a:lnTo>
                    <a:lnTo>
                      <a:pt x="276821" y="80835"/>
                    </a:lnTo>
                    <a:lnTo>
                      <a:pt x="271881" y="82105"/>
                    </a:lnTo>
                    <a:lnTo>
                      <a:pt x="249008" y="85915"/>
                    </a:lnTo>
                    <a:lnTo>
                      <a:pt x="241503" y="88455"/>
                    </a:lnTo>
                    <a:lnTo>
                      <a:pt x="233718" y="89725"/>
                    </a:lnTo>
                    <a:lnTo>
                      <a:pt x="196913" y="115125"/>
                    </a:lnTo>
                    <a:lnTo>
                      <a:pt x="194259" y="118935"/>
                    </a:lnTo>
                    <a:lnTo>
                      <a:pt x="191262" y="122745"/>
                    </a:lnTo>
                    <a:lnTo>
                      <a:pt x="186613" y="127825"/>
                    </a:lnTo>
                    <a:lnTo>
                      <a:pt x="184912" y="130365"/>
                    </a:lnTo>
                    <a:lnTo>
                      <a:pt x="182930" y="134175"/>
                    </a:lnTo>
                    <a:lnTo>
                      <a:pt x="177977" y="140525"/>
                    </a:lnTo>
                    <a:lnTo>
                      <a:pt x="174828" y="148145"/>
                    </a:lnTo>
                    <a:lnTo>
                      <a:pt x="170954" y="154495"/>
                    </a:lnTo>
                    <a:lnTo>
                      <a:pt x="160693" y="191325"/>
                    </a:lnTo>
                    <a:lnTo>
                      <a:pt x="158470" y="244665"/>
                    </a:lnTo>
                    <a:lnTo>
                      <a:pt x="158356" y="252285"/>
                    </a:lnTo>
                    <a:lnTo>
                      <a:pt x="159372" y="259905"/>
                    </a:lnTo>
                    <a:lnTo>
                      <a:pt x="164973" y="300545"/>
                    </a:lnTo>
                    <a:lnTo>
                      <a:pt x="165633" y="305625"/>
                    </a:lnTo>
                    <a:lnTo>
                      <a:pt x="166674" y="315785"/>
                    </a:lnTo>
                    <a:lnTo>
                      <a:pt x="166725" y="319595"/>
                    </a:lnTo>
                    <a:lnTo>
                      <a:pt x="167855" y="325945"/>
                    </a:lnTo>
                    <a:lnTo>
                      <a:pt x="168910" y="328485"/>
                    </a:lnTo>
                    <a:lnTo>
                      <a:pt x="170878" y="333565"/>
                    </a:lnTo>
                    <a:lnTo>
                      <a:pt x="172859" y="334835"/>
                    </a:lnTo>
                    <a:lnTo>
                      <a:pt x="176352" y="336105"/>
                    </a:lnTo>
                    <a:lnTo>
                      <a:pt x="177431" y="336105"/>
                    </a:lnTo>
                    <a:lnTo>
                      <a:pt x="180962" y="337375"/>
                    </a:lnTo>
                    <a:lnTo>
                      <a:pt x="183438" y="336105"/>
                    </a:lnTo>
                    <a:lnTo>
                      <a:pt x="190106" y="336105"/>
                    </a:lnTo>
                    <a:lnTo>
                      <a:pt x="194284" y="334835"/>
                    </a:lnTo>
                    <a:lnTo>
                      <a:pt x="205549" y="334835"/>
                    </a:lnTo>
                    <a:lnTo>
                      <a:pt x="212432" y="333565"/>
                    </a:lnTo>
                    <a:lnTo>
                      <a:pt x="222389" y="332295"/>
                    </a:lnTo>
                    <a:lnTo>
                      <a:pt x="228206" y="332295"/>
                    </a:lnTo>
                    <a:lnTo>
                      <a:pt x="228942" y="332295"/>
                    </a:lnTo>
                    <a:lnTo>
                      <a:pt x="240245" y="331025"/>
                    </a:lnTo>
                    <a:lnTo>
                      <a:pt x="242112" y="331025"/>
                    </a:lnTo>
                    <a:lnTo>
                      <a:pt x="244182" y="329755"/>
                    </a:lnTo>
                    <a:lnTo>
                      <a:pt x="244944" y="331025"/>
                    </a:lnTo>
                    <a:lnTo>
                      <a:pt x="247510" y="333565"/>
                    </a:lnTo>
                    <a:lnTo>
                      <a:pt x="251548" y="338645"/>
                    </a:lnTo>
                    <a:lnTo>
                      <a:pt x="251396" y="343725"/>
                    </a:lnTo>
                    <a:lnTo>
                      <a:pt x="236423" y="367855"/>
                    </a:lnTo>
                    <a:lnTo>
                      <a:pt x="235229" y="367855"/>
                    </a:lnTo>
                    <a:lnTo>
                      <a:pt x="231101" y="370395"/>
                    </a:lnTo>
                    <a:lnTo>
                      <a:pt x="228193" y="371665"/>
                    </a:lnTo>
                    <a:lnTo>
                      <a:pt x="223748" y="371665"/>
                    </a:lnTo>
                    <a:lnTo>
                      <a:pt x="217754" y="374205"/>
                    </a:lnTo>
                    <a:lnTo>
                      <a:pt x="211797" y="375475"/>
                    </a:lnTo>
                    <a:lnTo>
                      <a:pt x="203339" y="376745"/>
                    </a:lnTo>
                    <a:lnTo>
                      <a:pt x="200799" y="376745"/>
                    </a:lnTo>
                    <a:lnTo>
                      <a:pt x="194335" y="379285"/>
                    </a:lnTo>
                    <a:lnTo>
                      <a:pt x="190398" y="380555"/>
                    </a:lnTo>
                    <a:lnTo>
                      <a:pt x="184556" y="381825"/>
                    </a:lnTo>
                    <a:lnTo>
                      <a:pt x="182956" y="383095"/>
                    </a:lnTo>
                    <a:lnTo>
                      <a:pt x="174561" y="391985"/>
                    </a:lnTo>
                    <a:lnTo>
                      <a:pt x="169684" y="398335"/>
                    </a:lnTo>
                    <a:lnTo>
                      <a:pt x="168656" y="400875"/>
                    </a:lnTo>
                    <a:lnTo>
                      <a:pt x="166725" y="404685"/>
                    </a:lnTo>
                    <a:lnTo>
                      <a:pt x="166331" y="407225"/>
                    </a:lnTo>
                    <a:lnTo>
                      <a:pt x="163995" y="412305"/>
                    </a:lnTo>
                    <a:lnTo>
                      <a:pt x="163410" y="418655"/>
                    </a:lnTo>
                    <a:lnTo>
                      <a:pt x="162966" y="430085"/>
                    </a:lnTo>
                    <a:lnTo>
                      <a:pt x="162953" y="430288"/>
                    </a:lnTo>
                    <a:lnTo>
                      <a:pt x="162826" y="433895"/>
                    </a:lnTo>
                    <a:lnTo>
                      <a:pt x="162826" y="440245"/>
                    </a:lnTo>
                    <a:lnTo>
                      <a:pt x="162877" y="446176"/>
                    </a:lnTo>
                    <a:lnTo>
                      <a:pt x="162864" y="449135"/>
                    </a:lnTo>
                    <a:lnTo>
                      <a:pt x="163106" y="463105"/>
                    </a:lnTo>
                    <a:lnTo>
                      <a:pt x="163207" y="473265"/>
                    </a:lnTo>
                    <a:lnTo>
                      <a:pt x="163322" y="501992"/>
                    </a:lnTo>
                    <a:lnTo>
                      <a:pt x="163093" y="508825"/>
                    </a:lnTo>
                    <a:lnTo>
                      <a:pt x="163080" y="509016"/>
                    </a:lnTo>
                    <a:lnTo>
                      <a:pt x="163004" y="511365"/>
                    </a:lnTo>
                    <a:lnTo>
                      <a:pt x="163004" y="520255"/>
                    </a:lnTo>
                    <a:lnTo>
                      <a:pt x="163410" y="527875"/>
                    </a:lnTo>
                    <a:lnTo>
                      <a:pt x="161061" y="530415"/>
                    </a:lnTo>
                    <a:lnTo>
                      <a:pt x="158521" y="532955"/>
                    </a:lnTo>
                    <a:lnTo>
                      <a:pt x="154343" y="534225"/>
                    </a:lnTo>
                    <a:lnTo>
                      <a:pt x="153250" y="534225"/>
                    </a:lnTo>
                    <a:lnTo>
                      <a:pt x="149402" y="531685"/>
                    </a:lnTo>
                    <a:lnTo>
                      <a:pt x="146697" y="531685"/>
                    </a:lnTo>
                    <a:lnTo>
                      <a:pt x="143637" y="530415"/>
                    </a:lnTo>
                    <a:lnTo>
                      <a:pt x="132588" y="530415"/>
                    </a:lnTo>
                    <a:lnTo>
                      <a:pt x="135534" y="532955"/>
                    </a:lnTo>
                    <a:lnTo>
                      <a:pt x="138036" y="534225"/>
                    </a:lnTo>
                    <a:lnTo>
                      <a:pt x="143433" y="538035"/>
                    </a:lnTo>
                    <a:lnTo>
                      <a:pt x="145821" y="539305"/>
                    </a:lnTo>
                    <a:lnTo>
                      <a:pt x="149961" y="543115"/>
                    </a:lnTo>
                    <a:lnTo>
                      <a:pt x="152107" y="545655"/>
                    </a:lnTo>
                    <a:lnTo>
                      <a:pt x="155117" y="546925"/>
                    </a:lnTo>
                    <a:lnTo>
                      <a:pt x="155638" y="546925"/>
                    </a:lnTo>
                    <a:lnTo>
                      <a:pt x="159512" y="550735"/>
                    </a:lnTo>
                    <a:lnTo>
                      <a:pt x="163461" y="552005"/>
                    </a:lnTo>
                    <a:lnTo>
                      <a:pt x="167703" y="554545"/>
                    </a:lnTo>
                    <a:lnTo>
                      <a:pt x="168109" y="554545"/>
                    </a:lnTo>
                    <a:lnTo>
                      <a:pt x="174282" y="557085"/>
                    </a:lnTo>
                    <a:lnTo>
                      <a:pt x="180695" y="559625"/>
                    </a:lnTo>
                    <a:lnTo>
                      <a:pt x="189407" y="562165"/>
                    </a:lnTo>
                    <a:lnTo>
                      <a:pt x="191541" y="562165"/>
                    </a:lnTo>
                    <a:lnTo>
                      <a:pt x="199453" y="564705"/>
                    </a:lnTo>
                    <a:lnTo>
                      <a:pt x="205422" y="567245"/>
                    </a:lnTo>
                    <a:lnTo>
                      <a:pt x="208495" y="568515"/>
                    </a:lnTo>
                    <a:lnTo>
                      <a:pt x="215531" y="569785"/>
                    </a:lnTo>
                    <a:lnTo>
                      <a:pt x="219481" y="571055"/>
                    </a:lnTo>
                    <a:lnTo>
                      <a:pt x="227063" y="573595"/>
                    </a:lnTo>
                    <a:lnTo>
                      <a:pt x="230670" y="573595"/>
                    </a:lnTo>
                    <a:lnTo>
                      <a:pt x="239445" y="576135"/>
                    </a:lnTo>
                    <a:lnTo>
                      <a:pt x="244602" y="576135"/>
                    </a:lnTo>
                    <a:lnTo>
                      <a:pt x="256006" y="578675"/>
                    </a:lnTo>
                    <a:lnTo>
                      <a:pt x="308140" y="578675"/>
                    </a:lnTo>
                    <a:lnTo>
                      <a:pt x="321208" y="576135"/>
                    </a:lnTo>
                    <a:lnTo>
                      <a:pt x="329184" y="574865"/>
                    </a:lnTo>
                    <a:lnTo>
                      <a:pt x="342646" y="572325"/>
                    </a:lnTo>
                    <a:lnTo>
                      <a:pt x="348157" y="572325"/>
                    </a:lnTo>
                    <a:lnTo>
                      <a:pt x="353542" y="571055"/>
                    </a:lnTo>
                    <a:lnTo>
                      <a:pt x="360629" y="568515"/>
                    </a:lnTo>
                    <a:lnTo>
                      <a:pt x="367639" y="567245"/>
                    </a:lnTo>
                    <a:lnTo>
                      <a:pt x="377926" y="563435"/>
                    </a:lnTo>
                    <a:lnTo>
                      <a:pt x="381304" y="562165"/>
                    </a:lnTo>
                    <a:lnTo>
                      <a:pt x="382231" y="560895"/>
                    </a:lnTo>
                    <a:lnTo>
                      <a:pt x="391947" y="558355"/>
                    </a:lnTo>
                    <a:lnTo>
                      <a:pt x="399707" y="555815"/>
                    </a:lnTo>
                    <a:lnTo>
                      <a:pt x="404368" y="554545"/>
                    </a:lnTo>
                    <a:lnTo>
                      <a:pt x="413702" y="552005"/>
                    </a:lnTo>
                    <a:lnTo>
                      <a:pt x="419125" y="548195"/>
                    </a:lnTo>
                    <a:lnTo>
                      <a:pt x="426300" y="541845"/>
                    </a:lnTo>
                    <a:lnTo>
                      <a:pt x="429120" y="540575"/>
                    </a:lnTo>
                    <a:lnTo>
                      <a:pt x="430441" y="539305"/>
                    </a:lnTo>
                    <a:lnTo>
                      <a:pt x="434428" y="535495"/>
                    </a:lnTo>
                    <a:lnTo>
                      <a:pt x="436156" y="534225"/>
                    </a:lnTo>
                    <a:close/>
                  </a:path>
                  <a:path w="575945" h="579120">
                    <a:moveTo>
                      <a:pt x="575856" y="280758"/>
                    </a:moveTo>
                    <a:lnTo>
                      <a:pt x="575475" y="270751"/>
                    </a:lnTo>
                    <a:lnTo>
                      <a:pt x="574560" y="260794"/>
                    </a:lnTo>
                    <a:lnTo>
                      <a:pt x="574243" y="258953"/>
                    </a:lnTo>
                    <a:lnTo>
                      <a:pt x="573125" y="251015"/>
                    </a:lnTo>
                    <a:lnTo>
                      <a:pt x="571906" y="244665"/>
                    </a:lnTo>
                    <a:lnTo>
                      <a:pt x="570649" y="237045"/>
                    </a:lnTo>
                    <a:lnTo>
                      <a:pt x="569785" y="232791"/>
                    </a:lnTo>
                    <a:lnTo>
                      <a:pt x="552043" y="173634"/>
                    </a:lnTo>
                    <a:lnTo>
                      <a:pt x="549236" y="167360"/>
                    </a:lnTo>
                    <a:lnTo>
                      <a:pt x="548716" y="165925"/>
                    </a:lnTo>
                    <a:lnTo>
                      <a:pt x="545858" y="159753"/>
                    </a:lnTo>
                    <a:lnTo>
                      <a:pt x="545211" y="158280"/>
                    </a:lnTo>
                    <a:lnTo>
                      <a:pt x="540562" y="149250"/>
                    </a:lnTo>
                    <a:lnTo>
                      <a:pt x="510374" y="104876"/>
                    </a:lnTo>
                    <a:lnTo>
                      <a:pt x="478015" y="71729"/>
                    </a:lnTo>
                    <a:lnTo>
                      <a:pt x="437515" y="42049"/>
                    </a:lnTo>
                    <a:lnTo>
                      <a:pt x="389648" y="18567"/>
                    </a:lnTo>
                    <a:lnTo>
                      <a:pt x="345490" y="5575"/>
                    </a:lnTo>
                    <a:lnTo>
                      <a:pt x="303530" y="355"/>
                    </a:lnTo>
                    <a:lnTo>
                      <a:pt x="291960" y="0"/>
                    </a:lnTo>
                    <a:lnTo>
                      <a:pt x="280365" y="127"/>
                    </a:lnTo>
                    <a:lnTo>
                      <a:pt x="240144" y="4076"/>
                    </a:lnTo>
                    <a:lnTo>
                      <a:pt x="200850" y="13436"/>
                    </a:lnTo>
                    <a:lnTo>
                      <a:pt x="159423" y="30213"/>
                    </a:lnTo>
                    <a:lnTo>
                      <a:pt x="116903" y="56146"/>
                    </a:lnTo>
                    <a:lnTo>
                      <a:pt x="84061" y="84328"/>
                    </a:lnTo>
                    <a:lnTo>
                      <a:pt x="54787" y="117983"/>
                    </a:lnTo>
                    <a:lnTo>
                      <a:pt x="31508" y="155346"/>
                    </a:lnTo>
                    <a:lnTo>
                      <a:pt x="14325" y="193116"/>
                    </a:lnTo>
                    <a:lnTo>
                      <a:pt x="4737" y="231279"/>
                    </a:lnTo>
                    <a:lnTo>
                      <a:pt x="1638" y="255384"/>
                    </a:lnTo>
                    <a:lnTo>
                      <a:pt x="952" y="264985"/>
                    </a:lnTo>
                    <a:lnTo>
                      <a:pt x="254" y="278955"/>
                    </a:lnTo>
                    <a:lnTo>
                      <a:pt x="152" y="281495"/>
                    </a:lnTo>
                    <a:lnTo>
                      <a:pt x="139" y="282308"/>
                    </a:lnTo>
                    <a:lnTo>
                      <a:pt x="0" y="284962"/>
                    </a:lnTo>
                    <a:lnTo>
                      <a:pt x="63" y="297611"/>
                    </a:lnTo>
                    <a:lnTo>
                      <a:pt x="63" y="298005"/>
                    </a:lnTo>
                    <a:lnTo>
                      <a:pt x="63" y="298297"/>
                    </a:lnTo>
                    <a:lnTo>
                      <a:pt x="88" y="302094"/>
                    </a:lnTo>
                    <a:lnTo>
                      <a:pt x="152" y="303060"/>
                    </a:lnTo>
                    <a:lnTo>
                      <a:pt x="190" y="304355"/>
                    </a:lnTo>
                    <a:lnTo>
                      <a:pt x="7366" y="353885"/>
                    </a:lnTo>
                    <a:lnTo>
                      <a:pt x="19265" y="393255"/>
                    </a:lnTo>
                    <a:lnTo>
                      <a:pt x="38963" y="433895"/>
                    </a:lnTo>
                    <a:lnTo>
                      <a:pt x="64985" y="471995"/>
                    </a:lnTo>
                    <a:lnTo>
                      <a:pt x="82918" y="491045"/>
                    </a:lnTo>
                    <a:lnTo>
                      <a:pt x="92544" y="501205"/>
                    </a:lnTo>
                    <a:lnTo>
                      <a:pt x="98450" y="506285"/>
                    </a:lnTo>
                    <a:lnTo>
                      <a:pt x="104559" y="511365"/>
                    </a:lnTo>
                    <a:lnTo>
                      <a:pt x="110820" y="515175"/>
                    </a:lnTo>
                    <a:lnTo>
                      <a:pt x="117754" y="520255"/>
                    </a:lnTo>
                    <a:lnTo>
                      <a:pt x="118491" y="521525"/>
                    </a:lnTo>
                    <a:lnTo>
                      <a:pt x="128435" y="521525"/>
                    </a:lnTo>
                    <a:lnTo>
                      <a:pt x="128600" y="520306"/>
                    </a:lnTo>
                    <a:lnTo>
                      <a:pt x="128943" y="520077"/>
                    </a:lnTo>
                    <a:lnTo>
                      <a:pt x="94272" y="491375"/>
                    </a:lnTo>
                    <a:lnTo>
                      <a:pt x="67779" y="462800"/>
                    </a:lnTo>
                    <a:lnTo>
                      <a:pt x="38874" y="418693"/>
                    </a:lnTo>
                    <a:lnTo>
                      <a:pt x="18503" y="370065"/>
                    </a:lnTo>
                    <a:lnTo>
                      <a:pt x="8851" y="325145"/>
                    </a:lnTo>
                    <a:lnTo>
                      <a:pt x="6273" y="290474"/>
                    </a:lnTo>
                    <a:lnTo>
                      <a:pt x="6299" y="279755"/>
                    </a:lnTo>
                    <a:lnTo>
                      <a:pt x="6591" y="266255"/>
                    </a:lnTo>
                    <a:lnTo>
                      <a:pt x="7569" y="258635"/>
                    </a:lnTo>
                    <a:lnTo>
                      <a:pt x="8597" y="253326"/>
                    </a:lnTo>
                    <a:lnTo>
                      <a:pt x="15189" y="220687"/>
                    </a:lnTo>
                    <a:lnTo>
                      <a:pt x="16319" y="215455"/>
                    </a:lnTo>
                    <a:lnTo>
                      <a:pt x="17983" y="210375"/>
                    </a:lnTo>
                    <a:lnTo>
                      <a:pt x="21717" y="200215"/>
                    </a:lnTo>
                    <a:lnTo>
                      <a:pt x="23837" y="193865"/>
                    </a:lnTo>
                    <a:lnTo>
                      <a:pt x="41300" y="154495"/>
                    </a:lnTo>
                    <a:lnTo>
                      <a:pt x="65328" y="117665"/>
                    </a:lnTo>
                    <a:lnTo>
                      <a:pt x="93002" y="85915"/>
                    </a:lnTo>
                    <a:lnTo>
                      <a:pt x="110261" y="71945"/>
                    </a:lnTo>
                    <a:lnTo>
                      <a:pt x="126898" y="59245"/>
                    </a:lnTo>
                    <a:lnTo>
                      <a:pt x="162852" y="37655"/>
                    </a:lnTo>
                    <a:lnTo>
                      <a:pt x="239153" y="12255"/>
                    </a:lnTo>
                    <a:lnTo>
                      <a:pt x="279146" y="8445"/>
                    </a:lnTo>
                    <a:lnTo>
                      <a:pt x="292569" y="8445"/>
                    </a:lnTo>
                    <a:lnTo>
                      <a:pt x="303593" y="9715"/>
                    </a:lnTo>
                    <a:lnTo>
                      <a:pt x="314579" y="9715"/>
                    </a:lnTo>
                    <a:lnTo>
                      <a:pt x="325526" y="10985"/>
                    </a:lnTo>
                    <a:lnTo>
                      <a:pt x="336423" y="13525"/>
                    </a:lnTo>
                    <a:lnTo>
                      <a:pt x="356679" y="17335"/>
                    </a:lnTo>
                    <a:lnTo>
                      <a:pt x="395808" y="30035"/>
                    </a:lnTo>
                    <a:lnTo>
                      <a:pt x="432993" y="49085"/>
                    </a:lnTo>
                    <a:lnTo>
                      <a:pt x="467194" y="73215"/>
                    </a:lnTo>
                    <a:lnTo>
                      <a:pt x="482854" y="88455"/>
                    </a:lnTo>
                    <a:lnTo>
                      <a:pt x="493598" y="98615"/>
                    </a:lnTo>
                    <a:lnTo>
                      <a:pt x="521944" y="135445"/>
                    </a:lnTo>
                    <a:lnTo>
                      <a:pt x="545401" y="178625"/>
                    </a:lnTo>
                    <a:lnTo>
                      <a:pt x="554901" y="205295"/>
                    </a:lnTo>
                    <a:lnTo>
                      <a:pt x="558304" y="215455"/>
                    </a:lnTo>
                    <a:lnTo>
                      <a:pt x="566153" y="253136"/>
                    </a:lnTo>
                    <a:lnTo>
                      <a:pt x="567982" y="287566"/>
                    </a:lnTo>
                    <a:lnTo>
                      <a:pt x="567994" y="287845"/>
                    </a:lnTo>
                    <a:lnTo>
                      <a:pt x="568096" y="299148"/>
                    </a:lnTo>
                    <a:lnTo>
                      <a:pt x="568109" y="300253"/>
                    </a:lnTo>
                    <a:lnTo>
                      <a:pt x="560260" y="353199"/>
                    </a:lnTo>
                    <a:lnTo>
                      <a:pt x="544944" y="399770"/>
                    </a:lnTo>
                    <a:lnTo>
                      <a:pt x="523773" y="439127"/>
                    </a:lnTo>
                    <a:lnTo>
                      <a:pt x="489940" y="481914"/>
                    </a:lnTo>
                    <a:lnTo>
                      <a:pt x="459943" y="509181"/>
                    </a:lnTo>
                    <a:lnTo>
                      <a:pt x="436740" y="525576"/>
                    </a:lnTo>
                    <a:lnTo>
                      <a:pt x="436854" y="525881"/>
                    </a:lnTo>
                    <a:lnTo>
                      <a:pt x="438023" y="525678"/>
                    </a:lnTo>
                    <a:lnTo>
                      <a:pt x="436740" y="526605"/>
                    </a:lnTo>
                    <a:lnTo>
                      <a:pt x="443306" y="525335"/>
                    </a:lnTo>
                    <a:lnTo>
                      <a:pt x="448500" y="524065"/>
                    </a:lnTo>
                    <a:lnTo>
                      <a:pt x="453999" y="524065"/>
                    </a:lnTo>
                    <a:lnTo>
                      <a:pt x="454634" y="522795"/>
                    </a:lnTo>
                    <a:lnTo>
                      <a:pt x="468058" y="513905"/>
                    </a:lnTo>
                    <a:lnTo>
                      <a:pt x="480758" y="502475"/>
                    </a:lnTo>
                    <a:lnTo>
                      <a:pt x="509155" y="473265"/>
                    </a:lnTo>
                    <a:lnTo>
                      <a:pt x="536524" y="433895"/>
                    </a:lnTo>
                    <a:lnTo>
                      <a:pt x="555548" y="394525"/>
                    </a:lnTo>
                    <a:lnTo>
                      <a:pt x="559028" y="384365"/>
                    </a:lnTo>
                    <a:lnTo>
                      <a:pt x="562343" y="375475"/>
                    </a:lnTo>
                    <a:lnTo>
                      <a:pt x="572249" y="334835"/>
                    </a:lnTo>
                    <a:lnTo>
                      <a:pt x="575691" y="291655"/>
                    </a:lnTo>
                    <a:lnTo>
                      <a:pt x="575792" y="285305"/>
                    </a:lnTo>
                    <a:lnTo>
                      <a:pt x="575779" y="284886"/>
                    </a:lnTo>
                    <a:lnTo>
                      <a:pt x="575856" y="280758"/>
                    </a:lnTo>
                    <a:close/>
                  </a:path>
                </a:pathLst>
              </a:custGeom>
              <a:solidFill>
                <a:srgbClr val="26BCB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40">
                <a:extLst>
                  <a:ext uri="{FF2B5EF4-FFF2-40B4-BE49-F238E27FC236}">
                    <a16:creationId xmlns:a16="http://schemas.microsoft.com/office/drawing/2014/main" id="{55230065-DB08-415C-B831-FD9AAB912B91}"/>
                  </a:ext>
                </a:extLst>
              </p:cNvPr>
              <p:cNvSpPr/>
              <p:nvPr/>
            </p:nvSpPr>
            <p:spPr>
              <a:xfrm>
                <a:off x="8459462" y="5785325"/>
                <a:ext cx="221615" cy="453390"/>
              </a:xfrm>
              <a:custGeom>
                <a:avLst/>
                <a:gdLst/>
                <a:ahLst/>
                <a:cxnLst/>
                <a:rect l="l" t="t" r="r" b="b"/>
                <a:pathLst>
                  <a:path w="221615" h="453389">
                    <a:moveTo>
                      <a:pt x="100330" y="0"/>
                    </a:moveTo>
                    <a:lnTo>
                      <a:pt x="89154" y="1371"/>
                    </a:lnTo>
                    <a:lnTo>
                      <a:pt x="85432" y="2819"/>
                    </a:lnTo>
                    <a:lnTo>
                      <a:pt x="79565" y="4508"/>
                    </a:lnTo>
                    <a:lnTo>
                      <a:pt x="77508" y="5359"/>
                    </a:lnTo>
                    <a:lnTo>
                      <a:pt x="71513" y="7239"/>
                    </a:lnTo>
                    <a:lnTo>
                      <a:pt x="68707" y="9880"/>
                    </a:lnTo>
                    <a:lnTo>
                      <a:pt x="62928" y="13423"/>
                    </a:lnTo>
                    <a:lnTo>
                      <a:pt x="60591" y="15798"/>
                    </a:lnTo>
                    <a:lnTo>
                      <a:pt x="56692" y="19380"/>
                    </a:lnTo>
                    <a:lnTo>
                      <a:pt x="36080" y="53911"/>
                    </a:lnTo>
                    <a:lnTo>
                      <a:pt x="28067" y="98298"/>
                    </a:lnTo>
                    <a:lnTo>
                      <a:pt x="31026" y="117297"/>
                    </a:lnTo>
                    <a:lnTo>
                      <a:pt x="31127" y="120637"/>
                    </a:lnTo>
                    <a:lnTo>
                      <a:pt x="32054" y="128016"/>
                    </a:lnTo>
                    <a:lnTo>
                      <a:pt x="32867" y="132080"/>
                    </a:lnTo>
                    <a:lnTo>
                      <a:pt x="33756" y="141427"/>
                    </a:lnTo>
                    <a:lnTo>
                      <a:pt x="34836" y="146545"/>
                    </a:lnTo>
                    <a:lnTo>
                      <a:pt x="37706" y="157149"/>
                    </a:lnTo>
                    <a:lnTo>
                      <a:pt x="39420" y="162636"/>
                    </a:lnTo>
                    <a:lnTo>
                      <a:pt x="42799" y="168973"/>
                    </a:lnTo>
                    <a:lnTo>
                      <a:pt x="45656" y="177406"/>
                    </a:lnTo>
                    <a:lnTo>
                      <a:pt x="48272" y="182765"/>
                    </a:lnTo>
                    <a:lnTo>
                      <a:pt x="55181" y="191046"/>
                    </a:lnTo>
                    <a:lnTo>
                      <a:pt x="63017" y="197599"/>
                    </a:lnTo>
                    <a:lnTo>
                      <a:pt x="66179" y="201637"/>
                    </a:lnTo>
                    <a:lnTo>
                      <a:pt x="86347" y="230489"/>
                    </a:lnTo>
                    <a:lnTo>
                      <a:pt x="85732" y="237443"/>
                    </a:lnTo>
                    <a:lnTo>
                      <a:pt x="72631" y="264096"/>
                    </a:lnTo>
                    <a:lnTo>
                      <a:pt x="69850" y="267944"/>
                    </a:lnTo>
                    <a:lnTo>
                      <a:pt x="65836" y="269595"/>
                    </a:lnTo>
                    <a:lnTo>
                      <a:pt x="55130" y="271741"/>
                    </a:lnTo>
                    <a:lnTo>
                      <a:pt x="47815" y="272592"/>
                    </a:lnTo>
                    <a:lnTo>
                      <a:pt x="30276" y="273735"/>
                    </a:lnTo>
                    <a:lnTo>
                      <a:pt x="24930" y="275297"/>
                    </a:lnTo>
                    <a:lnTo>
                      <a:pt x="3771" y="296773"/>
                    </a:lnTo>
                    <a:lnTo>
                      <a:pt x="1955" y="301688"/>
                    </a:lnTo>
                    <a:lnTo>
                      <a:pt x="1587" y="308381"/>
                    </a:lnTo>
                    <a:lnTo>
                      <a:pt x="1219" y="309753"/>
                    </a:lnTo>
                    <a:lnTo>
                      <a:pt x="457" y="318643"/>
                    </a:lnTo>
                    <a:lnTo>
                      <a:pt x="0" y="338455"/>
                    </a:lnTo>
                    <a:lnTo>
                      <a:pt x="2641" y="400672"/>
                    </a:lnTo>
                    <a:lnTo>
                      <a:pt x="2959" y="416318"/>
                    </a:lnTo>
                    <a:lnTo>
                      <a:pt x="3454" y="421944"/>
                    </a:lnTo>
                    <a:lnTo>
                      <a:pt x="7315" y="428879"/>
                    </a:lnTo>
                    <a:lnTo>
                      <a:pt x="12903" y="433425"/>
                    </a:lnTo>
                    <a:lnTo>
                      <a:pt x="18440" y="438277"/>
                    </a:lnTo>
                    <a:lnTo>
                      <a:pt x="19812" y="438848"/>
                    </a:lnTo>
                    <a:lnTo>
                      <a:pt x="35750" y="442861"/>
                    </a:lnTo>
                    <a:lnTo>
                      <a:pt x="36474" y="442569"/>
                    </a:lnTo>
                    <a:lnTo>
                      <a:pt x="38671" y="439648"/>
                    </a:lnTo>
                    <a:lnTo>
                      <a:pt x="40436" y="438124"/>
                    </a:lnTo>
                    <a:lnTo>
                      <a:pt x="41833" y="434301"/>
                    </a:lnTo>
                    <a:lnTo>
                      <a:pt x="41465" y="432003"/>
                    </a:lnTo>
                    <a:lnTo>
                      <a:pt x="43040" y="372999"/>
                    </a:lnTo>
                    <a:lnTo>
                      <a:pt x="44183" y="356654"/>
                    </a:lnTo>
                    <a:lnTo>
                      <a:pt x="45186" y="326275"/>
                    </a:lnTo>
                    <a:lnTo>
                      <a:pt x="45631" y="322732"/>
                    </a:lnTo>
                    <a:lnTo>
                      <a:pt x="45999" y="322160"/>
                    </a:lnTo>
                    <a:lnTo>
                      <a:pt x="46266" y="322224"/>
                    </a:lnTo>
                    <a:lnTo>
                      <a:pt x="48399" y="367055"/>
                    </a:lnTo>
                    <a:lnTo>
                      <a:pt x="48107" y="374002"/>
                    </a:lnTo>
                    <a:lnTo>
                      <a:pt x="49733" y="418528"/>
                    </a:lnTo>
                    <a:lnTo>
                      <a:pt x="48869" y="424815"/>
                    </a:lnTo>
                    <a:lnTo>
                      <a:pt x="46240" y="435978"/>
                    </a:lnTo>
                    <a:lnTo>
                      <a:pt x="47421" y="440309"/>
                    </a:lnTo>
                    <a:lnTo>
                      <a:pt x="50558" y="445312"/>
                    </a:lnTo>
                    <a:lnTo>
                      <a:pt x="51231" y="445858"/>
                    </a:lnTo>
                    <a:lnTo>
                      <a:pt x="57442" y="447154"/>
                    </a:lnTo>
                    <a:lnTo>
                      <a:pt x="61315" y="449656"/>
                    </a:lnTo>
                    <a:lnTo>
                      <a:pt x="73444" y="450049"/>
                    </a:lnTo>
                    <a:lnTo>
                      <a:pt x="82296" y="451802"/>
                    </a:lnTo>
                    <a:lnTo>
                      <a:pt x="98526" y="452120"/>
                    </a:lnTo>
                    <a:lnTo>
                      <a:pt x="123317" y="452894"/>
                    </a:lnTo>
                    <a:lnTo>
                      <a:pt x="137007" y="453085"/>
                    </a:lnTo>
                    <a:lnTo>
                      <a:pt x="144297" y="452666"/>
                    </a:lnTo>
                    <a:lnTo>
                      <a:pt x="156768" y="449681"/>
                    </a:lnTo>
                    <a:lnTo>
                      <a:pt x="165608" y="448322"/>
                    </a:lnTo>
                    <a:lnTo>
                      <a:pt x="173012" y="448030"/>
                    </a:lnTo>
                    <a:lnTo>
                      <a:pt x="175945" y="446036"/>
                    </a:lnTo>
                    <a:lnTo>
                      <a:pt x="180086" y="437908"/>
                    </a:lnTo>
                    <a:lnTo>
                      <a:pt x="180403" y="435927"/>
                    </a:lnTo>
                    <a:lnTo>
                      <a:pt x="178790" y="428993"/>
                    </a:lnTo>
                    <a:lnTo>
                      <a:pt x="176367" y="411124"/>
                    </a:lnTo>
                    <a:lnTo>
                      <a:pt x="175598" y="402577"/>
                    </a:lnTo>
                    <a:lnTo>
                      <a:pt x="175183" y="394010"/>
                    </a:lnTo>
                    <a:lnTo>
                      <a:pt x="175298" y="335838"/>
                    </a:lnTo>
                    <a:lnTo>
                      <a:pt x="175895" y="330809"/>
                    </a:lnTo>
                    <a:lnTo>
                      <a:pt x="176784" y="325755"/>
                    </a:lnTo>
                    <a:lnTo>
                      <a:pt x="177050" y="327177"/>
                    </a:lnTo>
                    <a:lnTo>
                      <a:pt x="180695" y="373964"/>
                    </a:lnTo>
                    <a:lnTo>
                      <a:pt x="180708" y="380631"/>
                    </a:lnTo>
                    <a:lnTo>
                      <a:pt x="182711" y="401996"/>
                    </a:lnTo>
                    <a:lnTo>
                      <a:pt x="183717" y="409340"/>
                    </a:lnTo>
                    <a:lnTo>
                      <a:pt x="187134" y="428421"/>
                    </a:lnTo>
                    <a:lnTo>
                      <a:pt x="187185" y="435610"/>
                    </a:lnTo>
                    <a:lnTo>
                      <a:pt x="187579" y="436473"/>
                    </a:lnTo>
                    <a:lnTo>
                      <a:pt x="191071" y="440321"/>
                    </a:lnTo>
                    <a:lnTo>
                      <a:pt x="192900" y="442836"/>
                    </a:lnTo>
                    <a:lnTo>
                      <a:pt x="193548" y="443128"/>
                    </a:lnTo>
                    <a:lnTo>
                      <a:pt x="205079" y="441452"/>
                    </a:lnTo>
                    <a:lnTo>
                      <a:pt x="208267" y="441159"/>
                    </a:lnTo>
                    <a:lnTo>
                      <a:pt x="221094" y="417156"/>
                    </a:lnTo>
                    <a:lnTo>
                      <a:pt x="220980" y="415658"/>
                    </a:lnTo>
                    <a:lnTo>
                      <a:pt x="219544" y="411759"/>
                    </a:lnTo>
                    <a:lnTo>
                      <a:pt x="217486" y="338211"/>
                    </a:lnTo>
                    <a:lnTo>
                      <a:pt x="216573" y="321360"/>
                    </a:lnTo>
                    <a:lnTo>
                      <a:pt x="214566" y="309562"/>
                    </a:lnTo>
                    <a:lnTo>
                      <a:pt x="213829" y="303847"/>
                    </a:lnTo>
                    <a:lnTo>
                      <a:pt x="211670" y="292823"/>
                    </a:lnTo>
                    <a:lnTo>
                      <a:pt x="209651" y="287680"/>
                    </a:lnTo>
                    <a:lnTo>
                      <a:pt x="204838" y="279958"/>
                    </a:lnTo>
                    <a:lnTo>
                      <a:pt x="202031" y="277406"/>
                    </a:lnTo>
                    <a:lnTo>
                      <a:pt x="199021" y="274116"/>
                    </a:lnTo>
                    <a:lnTo>
                      <a:pt x="198247" y="273608"/>
                    </a:lnTo>
                    <a:lnTo>
                      <a:pt x="193408" y="272465"/>
                    </a:lnTo>
                    <a:lnTo>
                      <a:pt x="189699" y="270230"/>
                    </a:lnTo>
                    <a:lnTo>
                      <a:pt x="181546" y="269481"/>
                    </a:lnTo>
                    <a:lnTo>
                      <a:pt x="177660" y="268795"/>
                    </a:lnTo>
                    <a:lnTo>
                      <a:pt x="167246" y="268668"/>
                    </a:lnTo>
                    <a:lnTo>
                      <a:pt x="132613" y="252044"/>
                    </a:lnTo>
                    <a:lnTo>
                      <a:pt x="128778" y="232041"/>
                    </a:lnTo>
                    <a:lnTo>
                      <a:pt x="128917" y="224624"/>
                    </a:lnTo>
                    <a:lnTo>
                      <a:pt x="147548" y="190334"/>
                    </a:lnTo>
                    <a:lnTo>
                      <a:pt x="154038" y="184886"/>
                    </a:lnTo>
                    <a:lnTo>
                      <a:pt x="165455" y="166979"/>
                    </a:lnTo>
                    <a:lnTo>
                      <a:pt x="171729" y="156425"/>
                    </a:lnTo>
                    <a:lnTo>
                      <a:pt x="173697" y="151257"/>
                    </a:lnTo>
                    <a:lnTo>
                      <a:pt x="175793" y="141325"/>
                    </a:lnTo>
                    <a:lnTo>
                      <a:pt x="177228" y="135394"/>
                    </a:lnTo>
                    <a:lnTo>
                      <a:pt x="177457" y="133565"/>
                    </a:lnTo>
                    <a:lnTo>
                      <a:pt x="178892" y="130683"/>
                    </a:lnTo>
                    <a:lnTo>
                      <a:pt x="180911" y="120954"/>
                    </a:lnTo>
                    <a:lnTo>
                      <a:pt x="183413" y="103073"/>
                    </a:lnTo>
                    <a:lnTo>
                      <a:pt x="184340" y="94018"/>
                    </a:lnTo>
                    <a:lnTo>
                      <a:pt x="181419" y="65341"/>
                    </a:lnTo>
                    <a:lnTo>
                      <a:pt x="164122" y="26162"/>
                    </a:lnTo>
                    <a:lnTo>
                      <a:pt x="127676" y="3486"/>
                    </a:lnTo>
                    <a:lnTo>
                      <a:pt x="118402" y="1041"/>
                    </a:lnTo>
                    <a:lnTo>
                      <a:pt x="10033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" name="object 41">
                <a:extLst>
                  <a:ext uri="{FF2B5EF4-FFF2-40B4-BE49-F238E27FC236}">
                    <a16:creationId xmlns:a16="http://schemas.microsoft.com/office/drawing/2014/main" id="{08A3BED3-CE08-4A66-90FC-6EDCFA9DE37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459786" y="5762237"/>
                <a:ext cx="206468" cy="239229"/>
              </a:xfrm>
              <a:prstGeom prst="rect">
                <a:avLst/>
              </a:prstGeom>
            </p:spPr>
          </p:pic>
        </p:grpSp>
        <p:sp>
          <p:nvSpPr>
            <p:cNvPr id="8" name="object 42">
              <a:extLst>
                <a:ext uri="{FF2B5EF4-FFF2-40B4-BE49-F238E27FC236}">
                  <a16:creationId xmlns:a16="http://schemas.microsoft.com/office/drawing/2014/main" id="{21805C18-2F81-4C98-AFD5-5285F67DBA95}"/>
                </a:ext>
              </a:extLst>
            </p:cNvPr>
            <p:cNvSpPr txBox="1"/>
            <p:nvPr/>
          </p:nvSpPr>
          <p:spPr>
            <a:xfrm>
              <a:off x="2276788" y="3642624"/>
              <a:ext cx="8701835" cy="44627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</a:pPr>
              <a:r>
                <a:rPr sz="2000" spc="-50" dirty="0">
                  <a:latin typeface="Source Sans Pro"/>
                  <a:cs typeface="Source Sans Pro"/>
                </a:rPr>
                <a:t>F</a:t>
              </a:r>
              <a:r>
                <a:rPr sz="2000" spc="-20" dirty="0">
                  <a:latin typeface="Source Sans Pro"/>
                  <a:cs typeface="Source Sans Pro"/>
                </a:rPr>
                <a:t>emale</a:t>
              </a:r>
              <a:r>
                <a:rPr sz="2000" dirty="0">
                  <a:latin typeface="Source Sans Pro"/>
                  <a:cs typeface="Source Sans Pro"/>
                </a:rPr>
                <a:t>s</a:t>
              </a:r>
              <a:r>
                <a:rPr sz="2000" spc="85" dirty="0">
                  <a:latin typeface="Source Sans Pro"/>
                  <a:cs typeface="Source Sans Pro"/>
                </a:rPr>
                <a:t> </a:t>
              </a:r>
              <a:r>
                <a:rPr sz="2000" spc="-30" dirty="0">
                  <a:latin typeface="Source Sans Pro"/>
                  <a:cs typeface="Source Sans Pro"/>
                </a:rPr>
                <a:t>w</a:t>
              </a:r>
              <a:r>
                <a:rPr sz="2000" spc="-2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r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800" b="1" spc="-5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1.2</a:t>
              </a:r>
              <a:r>
                <a:rPr sz="2800" b="1" spc="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x</a:t>
              </a:r>
              <a:r>
                <a:rPr sz="2800" b="1" spc="-1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mo</a:t>
              </a:r>
              <a:r>
                <a:rPr sz="2000" spc="-40" dirty="0">
                  <a:latin typeface="Source Sans Pro"/>
                  <a:cs typeface="Source Sans Pro"/>
                </a:rPr>
                <a:t>r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li</a:t>
              </a:r>
              <a:r>
                <a:rPr sz="2000" spc="-60" dirty="0">
                  <a:latin typeface="Source Sans Pro"/>
                  <a:cs typeface="Source Sans Pro"/>
                </a:rPr>
                <a:t>k</a:t>
              </a:r>
              <a:r>
                <a:rPr sz="2000" spc="-20" dirty="0">
                  <a:latin typeface="Source Sans Pro"/>
                  <a:cs typeface="Source Sans Pro"/>
                </a:rPr>
                <a:t>el</a:t>
              </a:r>
              <a:r>
                <a:rPr sz="2000" dirty="0">
                  <a:latin typeface="Source Sans Pro"/>
                  <a:cs typeface="Source Sans Pro"/>
                </a:rPr>
                <a:t>y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50" dirty="0">
                  <a:latin typeface="Source Sans Pro"/>
                  <a:cs typeface="Source Sans Pro"/>
                </a:rPr>
                <a:t>t</a:t>
              </a:r>
              <a:r>
                <a:rPr sz="2000" dirty="0">
                  <a:latin typeface="Source Sans Pro"/>
                  <a:cs typeface="Source Sans Pro"/>
                </a:rPr>
                <a:t>o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b</a:t>
              </a:r>
              <a:r>
                <a:rPr sz="2000" dirty="0">
                  <a:latin typeface="Source Sans Pro"/>
                  <a:cs typeface="Source Sans Pro"/>
                </a:rPr>
                <a:t>e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diagnose</a:t>
              </a:r>
              <a:r>
                <a:rPr sz="2000" dirty="0">
                  <a:latin typeface="Source Sans Pro"/>
                  <a:cs typeface="Source Sans Pro"/>
                </a:rPr>
                <a:t>d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with</a:t>
              </a:r>
              <a:r>
                <a:rPr lang="en-AU" sz="2000" spc="-20" dirty="0">
                  <a:latin typeface="Source Sans Pro"/>
                  <a:cs typeface="Source Sans Pro"/>
                </a:rPr>
                <a:t> </a:t>
              </a:r>
              <a:r>
                <a:rPr lang="en-AU" sz="2800" b="1" spc="-105" dirty="0">
                  <a:solidFill>
                    <a:srgbClr val="26BCB7"/>
                  </a:solidFill>
                  <a:latin typeface="Source Sans Pro"/>
                  <a:cs typeface="Source Sans Pro"/>
                </a:rPr>
                <a:t>g</a:t>
              </a:r>
              <a:r>
                <a:rPr lang="en-AU" sz="2800" b="1" spc="-5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onorrho</a:t>
              </a:r>
              <a:r>
                <a:rPr lang="en-AU" sz="2800" b="1" spc="-8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e</a:t>
              </a:r>
              <a:r>
                <a:rPr lang="en-AU" sz="2800" b="1" spc="1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a</a:t>
              </a:r>
              <a:r>
                <a:rPr lang="en-AU" sz="2800" b="1" spc="-240" dirty="0">
                  <a:solidFill>
                    <a:srgbClr val="26BCB7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tha</a:t>
              </a:r>
              <a:r>
                <a:rPr lang="en-AU" sz="2000" dirty="0">
                  <a:latin typeface="Source Sans Pro"/>
                  <a:cs typeface="Source Sans Pro"/>
                </a:rPr>
                <a:t>n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males.</a:t>
              </a:r>
              <a:endParaRPr lang="en-AU" sz="2000" dirty="0">
                <a:latin typeface="Source Sans Pro"/>
                <a:cs typeface="Source Sans Pro"/>
              </a:endParaRPr>
            </a:p>
          </p:txBody>
        </p:sp>
        <p:sp>
          <p:nvSpPr>
            <p:cNvPr id="10" name="object 44">
              <a:extLst>
                <a:ext uri="{FF2B5EF4-FFF2-40B4-BE49-F238E27FC236}">
                  <a16:creationId xmlns:a16="http://schemas.microsoft.com/office/drawing/2014/main" id="{BD42558A-41E3-4727-8C27-110623CACD34}"/>
                </a:ext>
              </a:extLst>
            </p:cNvPr>
            <p:cNvSpPr/>
            <p:nvPr/>
          </p:nvSpPr>
          <p:spPr>
            <a:xfrm>
              <a:off x="1651000" y="4425036"/>
              <a:ext cx="491611" cy="575310"/>
            </a:xfrm>
            <a:custGeom>
              <a:avLst/>
              <a:gdLst/>
              <a:ahLst/>
              <a:cxnLst/>
              <a:rect l="l" t="t" r="r" b="b"/>
              <a:pathLst>
                <a:path w="575945" h="575309">
                  <a:moveTo>
                    <a:pt x="37122" y="253085"/>
                  </a:moveTo>
                  <a:lnTo>
                    <a:pt x="34531" y="250393"/>
                  </a:lnTo>
                  <a:lnTo>
                    <a:pt x="27533" y="250190"/>
                  </a:lnTo>
                  <a:lnTo>
                    <a:pt x="24422" y="253149"/>
                  </a:lnTo>
                  <a:lnTo>
                    <a:pt x="24472" y="259969"/>
                  </a:lnTo>
                  <a:lnTo>
                    <a:pt x="27698" y="263067"/>
                  </a:lnTo>
                  <a:lnTo>
                    <a:pt x="34391" y="262813"/>
                  </a:lnTo>
                  <a:lnTo>
                    <a:pt x="37096" y="259956"/>
                  </a:lnTo>
                  <a:lnTo>
                    <a:pt x="37109" y="256565"/>
                  </a:lnTo>
                  <a:lnTo>
                    <a:pt x="37122" y="253085"/>
                  </a:lnTo>
                  <a:close/>
                </a:path>
                <a:path w="575945" h="575309">
                  <a:moveTo>
                    <a:pt x="44056" y="321703"/>
                  </a:moveTo>
                  <a:lnTo>
                    <a:pt x="43599" y="314820"/>
                  </a:lnTo>
                  <a:lnTo>
                    <a:pt x="40576" y="312039"/>
                  </a:lnTo>
                  <a:lnTo>
                    <a:pt x="37325" y="312166"/>
                  </a:lnTo>
                  <a:lnTo>
                    <a:pt x="33858" y="312305"/>
                  </a:lnTo>
                  <a:lnTo>
                    <a:pt x="30975" y="315518"/>
                  </a:lnTo>
                  <a:lnTo>
                    <a:pt x="31419" y="322262"/>
                  </a:lnTo>
                  <a:lnTo>
                    <a:pt x="34480" y="325069"/>
                  </a:lnTo>
                  <a:lnTo>
                    <a:pt x="41287" y="324802"/>
                  </a:lnTo>
                  <a:lnTo>
                    <a:pt x="44056" y="321703"/>
                  </a:lnTo>
                  <a:close/>
                </a:path>
                <a:path w="575945" h="575309">
                  <a:moveTo>
                    <a:pt x="51054" y="211048"/>
                  </a:moveTo>
                  <a:lnTo>
                    <a:pt x="48196" y="208127"/>
                  </a:lnTo>
                  <a:lnTo>
                    <a:pt x="41516" y="208000"/>
                  </a:lnTo>
                  <a:lnTo>
                    <a:pt x="38646" y="210820"/>
                  </a:lnTo>
                  <a:lnTo>
                    <a:pt x="38531" y="217601"/>
                  </a:lnTo>
                  <a:lnTo>
                    <a:pt x="41262" y="220395"/>
                  </a:lnTo>
                  <a:lnTo>
                    <a:pt x="48094" y="220497"/>
                  </a:lnTo>
                  <a:lnTo>
                    <a:pt x="50927" y="217754"/>
                  </a:lnTo>
                  <a:lnTo>
                    <a:pt x="50990" y="214363"/>
                  </a:lnTo>
                  <a:lnTo>
                    <a:pt x="51054" y="211048"/>
                  </a:lnTo>
                  <a:close/>
                </a:path>
                <a:path w="575945" h="575309">
                  <a:moveTo>
                    <a:pt x="54952" y="374434"/>
                  </a:moveTo>
                  <a:lnTo>
                    <a:pt x="54597" y="367474"/>
                  </a:lnTo>
                  <a:lnTo>
                    <a:pt x="51777" y="364883"/>
                  </a:lnTo>
                  <a:lnTo>
                    <a:pt x="48348" y="364959"/>
                  </a:lnTo>
                  <a:lnTo>
                    <a:pt x="44907" y="365036"/>
                  </a:lnTo>
                  <a:lnTo>
                    <a:pt x="42214" y="367741"/>
                  </a:lnTo>
                  <a:lnTo>
                    <a:pt x="42125" y="374662"/>
                  </a:lnTo>
                  <a:lnTo>
                    <a:pt x="45123" y="377647"/>
                  </a:lnTo>
                  <a:lnTo>
                    <a:pt x="52158" y="377469"/>
                  </a:lnTo>
                  <a:lnTo>
                    <a:pt x="54952" y="374434"/>
                  </a:lnTo>
                  <a:close/>
                </a:path>
                <a:path w="575945" h="575309">
                  <a:moveTo>
                    <a:pt x="68211" y="180009"/>
                  </a:moveTo>
                  <a:lnTo>
                    <a:pt x="68160" y="176606"/>
                  </a:lnTo>
                  <a:lnTo>
                    <a:pt x="68110" y="173164"/>
                  </a:lnTo>
                  <a:lnTo>
                    <a:pt x="65341" y="170497"/>
                  </a:lnTo>
                  <a:lnTo>
                    <a:pt x="58534" y="170611"/>
                  </a:lnTo>
                  <a:lnTo>
                    <a:pt x="55626" y="173570"/>
                  </a:lnTo>
                  <a:lnTo>
                    <a:pt x="55753" y="180073"/>
                  </a:lnTo>
                  <a:lnTo>
                    <a:pt x="58839" y="183032"/>
                  </a:lnTo>
                  <a:lnTo>
                    <a:pt x="65430" y="182930"/>
                  </a:lnTo>
                  <a:lnTo>
                    <a:pt x="68211" y="180009"/>
                  </a:lnTo>
                  <a:close/>
                </a:path>
                <a:path w="575945" h="575309">
                  <a:moveTo>
                    <a:pt x="77762" y="420928"/>
                  </a:moveTo>
                  <a:lnTo>
                    <a:pt x="74815" y="417855"/>
                  </a:lnTo>
                  <a:lnTo>
                    <a:pt x="68033" y="417855"/>
                  </a:lnTo>
                  <a:lnTo>
                    <a:pt x="65151" y="420700"/>
                  </a:lnTo>
                  <a:lnTo>
                    <a:pt x="64947" y="427570"/>
                  </a:lnTo>
                  <a:lnTo>
                    <a:pt x="67868" y="430631"/>
                  </a:lnTo>
                  <a:lnTo>
                    <a:pt x="74688" y="430606"/>
                  </a:lnTo>
                  <a:lnTo>
                    <a:pt x="77558" y="427786"/>
                  </a:lnTo>
                  <a:lnTo>
                    <a:pt x="77660" y="424446"/>
                  </a:lnTo>
                  <a:lnTo>
                    <a:pt x="77762" y="420928"/>
                  </a:lnTo>
                  <a:close/>
                </a:path>
                <a:path w="575945" h="575309">
                  <a:moveTo>
                    <a:pt x="88011" y="132715"/>
                  </a:moveTo>
                  <a:lnTo>
                    <a:pt x="85191" y="129806"/>
                  </a:lnTo>
                  <a:lnTo>
                    <a:pt x="78371" y="129641"/>
                  </a:lnTo>
                  <a:lnTo>
                    <a:pt x="75565" y="132308"/>
                  </a:lnTo>
                  <a:lnTo>
                    <a:pt x="75387" y="139014"/>
                  </a:lnTo>
                  <a:lnTo>
                    <a:pt x="78244" y="142036"/>
                  </a:lnTo>
                  <a:lnTo>
                    <a:pt x="84734" y="142240"/>
                  </a:lnTo>
                  <a:lnTo>
                    <a:pt x="87782" y="139306"/>
                  </a:lnTo>
                  <a:lnTo>
                    <a:pt x="87896" y="136017"/>
                  </a:lnTo>
                  <a:lnTo>
                    <a:pt x="88011" y="132715"/>
                  </a:lnTo>
                  <a:close/>
                </a:path>
                <a:path w="575945" h="575309">
                  <a:moveTo>
                    <a:pt x="105410" y="463588"/>
                  </a:moveTo>
                  <a:lnTo>
                    <a:pt x="105346" y="460019"/>
                  </a:lnTo>
                  <a:lnTo>
                    <a:pt x="105283" y="456603"/>
                  </a:lnTo>
                  <a:lnTo>
                    <a:pt x="102577" y="453961"/>
                  </a:lnTo>
                  <a:lnTo>
                    <a:pt x="95453" y="453872"/>
                  </a:lnTo>
                  <a:lnTo>
                    <a:pt x="92633" y="456679"/>
                  </a:lnTo>
                  <a:lnTo>
                    <a:pt x="92786" y="463715"/>
                  </a:lnTo>
                  <a:lnTo>
                    <a:pt x="95504" y="466382"/>
                  </a:lnTo>
                  <a:lnTo>
                    <a:pt x="102539" y="466471"/>
                  </a:lnTo>
                  <a:lnTo>
                    <a:pt x="105410" y="463588"/>
                  </a:lnTo>
                  <a:close/>
                </a:path>
                <a:path w="575945" h="575309">
                  <a:moveTo>
                    <a:pt x="116166" y="98780"/>
                  </a:moveTo>
                  <a:lnTo>
                    <a:pt x="113512" y="96100"/>
                  </a:lnTo>
                  <a:lnTo>
                    <a:pt x="110007" y="96088"/>
                  </a:lnTo>
                  <a:lnTo>
                    <a:pt x="106629" y="96075"/>
                  </a:lnTo>
                  <a:lnTo>
                    <a:pt x="103733" y="98882"/>
                  </a:lnTo>
                  <a:lnTo>
                    <a:pt x="103670" y="105410"/>
                  </a:lnTo>
                  <a:lnTo>
                    <a:pt x="106629" y="108369"/>
                  </a:lnTo>
                  <a:lnTo>
                    <a:pt x="113347" y="108458"/>
                  </a:lnTo>
                  <a:lnTo>
                    <a:pt x="116103" y="105714"/>
                  </a:lnTo>
                  <a:lnTo>
                    <a:pt x="116166" y="98780"/>
                  </a:lnTo>
                  <a:close/>
                </a:path>
                <a:path w="575945" h="575309">
                  <a:moveTo>
                    <a:pt x="142316" y="485457"/>
                  </a:moveTo>
                  <a:lnTo>
                    <a:pt x="139255" y="482460"/>
                  </a:lnTo>
                  <a:lnTo>
                    <a:pt x="132448" y="482638"/>
                  </a:lnTo>
                  <a:lnTo>
                    <a:pt x="129552" y="485533"/>
                  </a:lnTo>
                  <a:lnTo>
                    <a:pt x="129463" y="492264"/>
                  </a:lnTo>
                  <a:lnTo>
                    <a:pt x="132537" y="495261"/>
                  </a:lnTo>
                  <a:lnTo>
                    <a:pt x="136055" y="495173"/>
                  </a:lnTo>
                  <a:lnTo>
                    <a:pt x="139407" y="495096"/>
                  </a:lnTo>
                  <a:lnTo>
                    <a:pt x="142252" y="492252"/>
                  </a:lnTo>
                  <a:lnTo>
                    <a:pt x="142316" y="485457"/>
                  </a:lnTo>
                  <a:close/>
                </a:path>
                <a:path w="575945" h="575309">
                  <a:moveTo>
                    <a:pt x="161874" y="66382"/>
                  </a:moveTo>
                  <a:lnTo>
                    <a:pt x="158902" y="63423"/>
                  </a:lnTo>
                  <a:lnTo>
                    <a:pt x="152298" y="63373"/>
                  </a:lnTo>
                  <a:lnTo>
                    <a:pt x="149428" y="66243"/>
                  </a:lnTo>
                  <a:lnTo>
                    <a:pt x="149390" y="73050"/>
                  </a:lnTo>
                  <a:lnTo>
                    <a:pt x="152095" y="75755"/>
                  </a:lnTo>
                  <a:lnTo>
                    <a:pt x="155575" y="75780"/>
                  </a:lnTo>
                  <a:lnTo>
                    <a:pt x="158927" y="75793"/>
                  </a:lnTo>
                  <a:lnTo>
                    <a:pt x="161836" y="72961"/>
                  </a:lnTo>
                  <a:lnTo>
                    <a:pt x="161874" y="66382"/>
                  </a:lnTo>
                  <a:close/>
                </a:path>
                <a:path w="575945" h="575309">
                  <a:moveTo>
                    <a:pt x="176352" y="517626"/>
                  </a:moveTo>
                  <a:lnTo>
                    <a:pt x="176263" y="514235"/>
                  </a:lnTo>
                  <a:lnTo>
                    <a:pt x="176161" y="510679"/>
                  </a:lnTo>
                  <a:lnTo>
                    <a:pt x="173177" y="507987"/>
                  </a:lnTo>
                  <a:lnTo>
                    <a:pt x="166141" y="508381"/>
                  </a:lnTo>
                  <a:lnTo>
                    <a:pt x="163588" y="511175"/>
                  </a:lnTo>
                  <a:lnTo>
                    <a:pt x="163791" y="518198"/>
                  </a:lnTo>
                  <a:lnTo>
                    <a:pt x="166738" y="520877"/>
                  </a:lnTo>
                  <a:lnTo>
                    <a:pt x="173748" y="520471"/>
                  </a:lnTo>
                  <a:lnTo>
                    <a:pt x="176352" y="517626"/>
                  </a:lnTo>
                  <a:close/>
                </a:path>
                <a:path w="575945" h="575309">
                  <a:moveTo>
                    <a:pt x="209499" y="51663"/>
                  </a:moveTo>
                  <a:lnTo>
                    <a:pt x="209257" y="44907"/>
                  </a:lnTo>
                  <a:lnTo>
                    <a:pt x="206146" y="41948"/>
                  </a:lnTo>
                  <a:lnTo>
                    <a:pt x="199783" y="42240"/>
                  </a:lnTo>
                  <a:lnTo>
                    <a:pt x="196824" y="45415"/>
                  </a:lnTo>
                  <a:lnTo>
                    <a:pt x="197027" y="51879"/>
                  </a:lnTo>
                  <a:lnTo>
                    <a:pt x="199999" y="54584"/>
                  </a:lnTo>
                  <a:lnTo>
                    <a:pt x="203415" y="54495"/>
                  </a:lnTo>
                  <a:lnTo>
                    <a:pt x="206908" y="54406"/>
                  </a:lnTo>
                  <a:lnTo>
                    <a:pt x="209499" y="51663"/>
                  </a:lnTo>
                  <a:close/>
                </a:path>
                <a:path w="575945" h="575309">
                  <a:moveTo>
                    <a:pt x="266903" y="32524"/>
                  </a:moveTo>
                  <a:lnTo>
                    <a:pt x="266750" y="25781"/>
                  </a:lnTo>
                  <a:lnTo>
                    <a:pt x="263931" y="23139"/>
                  </a:lnTo>
                  <a:lnTo>
                    <a:pt x="260464" y="23215"/>
                  </a:lnTo>
                  <a:lnTo>
                    <a:pt x="257060" y="23291"/>
                  </a:lnTo>
                  <a:lnTo>
                    <a:pt x="254342" y="26149"/>
                  </a:lnTo>
                  <a:lnTo>
                    <a:pt x="254533" y="32829"/>
                  </a:lnTo>
                  <a:lnTo>
                    <a:pt x="257556" y="35712"/>
                  </a:lnTo>
                  <a:lnTo>
                    <a:pt x="264121" y="35509"/>
                  </a:lnTo>
                  <a:lnTo>
                    <a:pt x="266903" y="32524"/>
                  </a:lnTo>
                  <a:close/>
                </a:path>
                <a:path w="575945" h="575309">
                  <a:moveTo>
                    <a:pt x="314591" y="34696"/>
                  </a:moveTo>
                  <a:lnTo>
                    <a:pt x="314553" y="28333"/>
                  </a:lnTo>
                  <a:lnTo>
                    <a:pt x="311810" y="25590"/>
                  </a:lnTo>
                  <a:lnTo>
                    <a:pt x="305435" y="25400"/>
                  </a:lnTo>
                  <a:lnTo>
                    <a:pt x="302666" y="27927"/>
                  </a:lnTo>
                  <a:lnTo>
                    <a:pt x="302260" y="34493"/>
                  </a:lnTo>
                  <a:lnTo>
                    <a:pt x="304914" y="37363"/>
                  </a:lnTo>
                  <a:lnTo>
                    <a:pt x="308330" y="37452"/>
                  </a:lnTo>
                  <a:lnTo>
                    <a:pt x="311645" y="37541"/>
                  </a:lnTo>
                  <a:lnTo>
                    <a:pt x="314591" y="34696"/>
                  </a:lnTo>
                  <a:close/>
                </a:path>
                <a:path w="575945" h="575309">
                  <a:moveTo>
                    <a:pt x="354037" y="36753"/>
                  </a:moveTo>
                  <a:lnTo>
                    <a:pt x="351599" y="34137"/>
                  </a:lnTo>
                  <a:lnTo>
                    <a:pt x="344792" y="33832"/>
                  </a:lnTo>
                  <a:lnTo>
                    <a:pt x="342061" y="36487"/>
                  </a:lnTo>
                  <a:lnTo>
                    <a:pt x="342099" y="43294"/>
                  </a:lnTo>
                  <a:lnTo>
                    <a:pt x="344690" y="45910"/>
                  </a:lnTo>
                  <a:lnTo>
                    <a:pt x="347980" y="45948"/>
                  </a:lnTo>
                  <a:lnTo>
                    <a:pt x="351218" y="45986"/>
                  </a:lnTo>
                  <a:lnTo>
                    <a:pt x="353872" y="43383"/>
                  </a:lnTo>
                  <a:lnTo>
                    <a:pt x="354037" y="36753"/>
                  </a:lnTo>
                  <a:close/>
                </a:path>
                <a:path w="575945" h="575309">
                  <a:moveTo>
                    <a:pt x="397319" y="53162"/>
                  </a:moveTo>
                  <a:lnTo>
                    <a:pt x="397243" y="49860"/>
                  </a:lnTo>
                  <a:lnTo>
                    <a:pt x="397179" y="46748"/>
                  </a:lnTo>
                  <a:lnTo>
                    <a:pt x="394411" y="44030"/>
                  </a:lnTo>
                  <a:lnTo>
                    <a:pt x="388010" y="43916"/>
                  </a:lnTo>
                  <a:lnTo>
                    <a:pt x="385038" y="46926"/>
                  </a:lnTo>
                  <a:lnTo>
                    <a:pt x="385203" y="53251"/>
                  </a:lnTo>
                  <a:lnTo>
                    <a:pt x="387997" y="55981"/>
                  </a:lnTo>
                  <a:lnTo>
                    <a:pt x="394411" y="56095"/>
                  </a:lnTo>
                  <a:lnTo>
                    <a:pt x="397319" y="53162"/>
                  </a:lnTo>
                  <a:close/>
                </a:path>
                <a:path w="575945" h="575309">
                  <a:moveTo>
                    <a:pt x="421055" y="530694"/>
                  </a:moveTo>
                  <a:lnTo>
                    <a:pt x="420090" y="529424"/>
                  </a:lnTo>
                  <a:lnTo>
                    <a:pt x="416814" y="528154"/>
                  </a:lnTo>
                  <a:lnTo>
                    <a:pt x="414642" y="530694"/>
                  </a:lnTo>
                  <a:lnTo>
                    <a:pt x="407517" y="534504"/>
                  </a:lnTo>
                  <a:lnTo>
                    <a:pt x="402640" y="537044"/>
                  </a:lnTo>
                  <a:lnTo>
                    <a:pt x="393522" y="538314"/>
                  </a:lnTo>
                  <a:lnTo>
                    <a:pt x="390804" y="538314"/>
                  </a:lnTo>
                  <a:lnTo>
                    <a:pt x="384251" y="533234"/>
                  </a:lnTo>
                  <a:lnTo>
                    <a:pt x="381063" y="530694"/>
                  </a:lnTo>
                  <a:lnTo>
                    <a:pt x="380885" y="524344"/>
                  </a:lnTo>
                  <a:lnTo>
                    <a:pt x="380301" y="523074"/>
                  </a:lnTo>
                  <a:lnTo>
                    <a:pt x="377786" y="515454"/>
                  </a:lnTo>
                  <a:lnTo>
                    <a:pt x="376250" y="509104"/>
                  </a:lnTo>
                  <a:lnTo>
                    <a:pt x="375069" y="502754"/>
                  </a:lnTo>
                  <a:lnTo>
                    <a:pt x="373710" y="493864"/>
                  </a:lnTo>
                  <a:lnTo>
                    <a:pt x="373964" y="491324"/>
                  </a:lnTo>
                  <a:lnTo>
                    <a:pt x="372821" y="483704"/>
                  </a:lnTo>
                  <a:lnTo>
                    <a:pt x="371817" y="479894"/>
                  </a:lnTo>
                  <a:lnTo>
                    <a:pt x="369316" y="467194"/>
                  </a:lnTo>
                  <a:lnTo>
                    <a:pt x="369290" y="467067"/>
                  </a:lnTo>
                  <a:lnTo>
                    <a:pt x="369290" y="524344"/>
                  </a:lnTo>
                  <a:lnTo>
                    <a:pt x="368973" y="543394"/>
                  </a:lnTo>
                  <a:lnTo>
                    <a:pt x="363969" y="551014"/>
                  </a:lnTo>
                  <a:lnTo>
                    <a:pt x="362254" y="552284"/>
                  </a:lnTo>
                  <a:lnTo>
                    <a:pt x="352463" y="556094"/>
                  </a:lnTo>
                  <a:lnTo>
                    <a:pt x="344817" y="557364"/>
                  </a:lnTo>
                  <a:lnTo>
                    <a:pt x="331901" y="559904"/>
                  </a:lnTo>
                  <a:lnTo>
                    <a:pt x="326834" y="558634"/>
                  </a:lnTo>
                  <a:lnTo>
                    <a:pt x="319379" y="553554"/>
                  </a:lnTo>
                  <a:lnTo>
                    <a:pt x="318592" y="549744"/>
                  </a:lnTo>
                  <a:lnTo>
                    <a:pt x="318604" y="539584"/>
                  </a:lnTo>
                  <a:lnTo>
                    <a:pt x="319112" y="534504"/>
                  </a:lnTo>
                  <a:lnTo>
                    <a:pt x="319570" y="525614"/>
                  </a:lnTo>
                  <a:lnTo>
                    <a:pt x="320497" y="520534"/>
                  </a:lnTo>
                  <a:lnTo>
                    <a:pt x="319163" y="514184"/>
                  </a:lnTo>
                  <a:lnTo>
                    <a:pt x="320471" y="511644"/>
                  </a:lnTo>
                  <a:lnTo>
                    <a:pt x="322033" y="492594"/>
                  </a:lnTo>
                  <a:lnTo>
                    <a:pt x="322567" y="483704"/>
                  </a:lnTo>
                  <a:lnTo>
                    <a:pt x="322491" y="478624"/>
                  </a:lnTo>
                  <a:lnTo>
                    <a:pt x="322376" y="477354"/>
                  </a:lnTo>
                  <a:lnTo>
                    <a:pt x="322389" y="473544"/>
                  </a:lnTo>
                  <a:lnTo>
                    <a:pt x="322745" y="465924"/>
                  </a:lnTo>
                  <a:lnTo>
                    <a:pt x="324091" y="449414"/>
                  </a:lnTo>
                  <a:lnTo>
                    <a:pt x="324548" y="445604"/>
                  </a:lnTo>
                  <a:lnTo>
                    <a:pt x="325907" y="427824"/>
                  </a:lnTo>
                  <a:lnTo>
                    <a:pt x="326618" y="417664"/>
                  </a:lnTo>
                  <a:lnTo>
                    <a:pt x="327050" y="416394"/>
                  </a:lnTo>
                  <a:lnTo>
                    <a:pt x="327799" y="412584"/>
                  </a:lnTo>
                  <a:lnTo>
                    <a:pt x="328371" y="408774"/>
                  </a:lnTo>
                  <a:lnTo>
                    <a:pt x="330136" y="392264"/>
                  </a:lnTo>
                  <a:lnTo>
                    <a:pt x="331165" y="380834"/>
                  </a:lnTo>
                  <a:lnTo>
                    <a:pt x="331393" y="377024"/>
                  </a:lnTo>
                  <a:lnTo>
                    <a:pt x="331939" y="370674"/>
                  </a:lnTo>
                  <a:lnTo>
                    <a:pt x="332409" y="369404"/>
                  </a:lnTo>
                  <a:lnTo>
                    <a:pt x="332740" y="368134"/>
                  </a:lnTo>
                  <a:lnTo>
                    <a:pt x="333451" y="368134"/>
                  </a:lnTo>
                  <a:lnTo>
                    <a:pt x="334441" y="370674"/>
                  </a:lnTo>
                  <a:lnTo>
                    <a:pt x="335699" y="373214"/>
                  </a:lnTo>
                  <a:lnTo>
                    <a:pt x="339026" y="384644"/>
                  </a:lnTo>
                  <a:lnTo>
                    <a:pt x="341630" y="394804"/>
                  </a:lnTo>
                  <a:lnTo>
                    <a:pt x="344208" y="404964"/>
                  </a:lnTo>
                  <a:lnTo>
                    <a:pt x="346735" y="415124"/>
                  </a:lnTo>
                  <a:lnTo>
                    <a:pt x="349199" y="424014"/>
                  </a:lnTo>
                  <a:lnTo>
                    <a:pt x="351637" y="434174"/>
                  </a:lnTo>
                  <a:lnTo>
                    <a:pt x="354025" y="444334"/>
                  </a:lnTo>
                  <a:lnTo>
                    <a:pt x="356349" y="453224"/>
                  </a:lnTo>
                  <a:lnTo>
                    <a:pt x="358267" y="462114"/>
                  </a:lnTo>
                  <a:lnTo>
                    <a:pt x="359702" y="469734"/>
                  </a:lnTo>
                  <a:lnTo>
                    <a:pt x="362839" y="484974"/>
                  </a:lnTo>
                  <a:lnTo>
                    <a:pt x="363969" y="492594"/>
                  </a:lnTo>
                  <a:lnTo>
                    <a:pt x="367753" y="505294"/>
                  </a:lnTo>
                  <a:lnTo>
                    <a:pt x="367804" y="511644"/>
                  </a:lnTo>
                  <a:lnTo>
                    <a:pt x="368617" y="520534"/>
                  </a:lnTo>
                  <a:lnTo>
                    <a:pt x="369290" y="524344"/>
                  </a:lnTo>
                  <a:lnTo>
                    <a:pt x="369290" y="467067"/>
                  </a:lnTo>
                  <a:lnTo>
                    <a:pt x="367792" y="459574"/>
                  </a:lnTo>
                  <a:lnTo>
                    <a:pt x="364629" y="445604"/>
                  </a:lnTo>
                  <a:lnTo>
                    <a:pt x="362788" y="439254"/>
                  </a:lnTo>
                  <a:lnTo>
                    <a:pt x="360337" y="427824"/>
                  </a:lnTo>
                  <a:lnTo>
                    <a:pt x="359778" y="422744"/>
                  </a:lnTo>
                  <a:lnTo>
                    <a:pt x="357809" y="411314"/>
                  </a:lnTo>
                  <a:lnTo>
                    <a:pt x="355879" y="404964"/>
                  </a:lnTo>
                  <a:lnTo>
                    <a:pt x="355676" y="398614"/>
                  </a:lnTo>
                  <a:lnTo>
                    <a:pt x="355168" y="392264"/>
                  </a:lnTo>
                  <a:lnTo>
                    <a:pt x="354279" y="385914"/>
                  </a:lnTo>
                  <a:lnTo>
                    <a:pt x="352475" y="371944"/>
                  </a:lnTo>
                  <a:lnTo>
                    <a:pt x="352069" y="368134"/>
                  </a:lnTo>
                  <a:lnTo>
                    <a:pt x="351942" y="366864"/>
                  </a:lnTo>
                  <a:lnTo>
                    <a:pt x="350532" y="360514"/>
                  </a:lnTo>
                  <a:lnTo>
                    <a:pt x="349148" y="349084"/>
                  </a:lnTo>
                  <a:lnTo>
                    <a:pt x="348843" y="342734"/>
                  </a:lnTo>
                  <a:lnTo>
                    <a:pt x="348056" y="332574"/>
                  </a:lnTo>
                  <a:lnTo>
                    <a:pt x="347662" y="326224"/>
                  </a:lnTo>
                  <a:lnTo>
                    <a:pt x="347497" y="321144"/>
                  </a:lnTo>
                  <a:lnTo>
                    <a:pt x="346671" y="310984"/>
                  </a:lnTo>
                  <a:lnTo>
                    <a:pt x="345643" y="304634"/>
                  </a:lnTo>
                  <a:lnTo>
                    <a:pt x="345744" y="277964"/>
                  </a:lnTo>
                  <a:lnTo>
                    <a:pt x="346011" y="267804"/>
                  </a:lnTo>
                  <a:lnTo>
                    <a:pt x="345909" y="258914"/>
                  </a:lnTo>
                  <a:lnTo>
                    <a:pt x="365201" y="224624"/>
                  </a:lnTo>
                  <a:lnTo>
                    <a:pt x="371208" y="218274"/>
                  </a:lnTo>
                  <a:lnTo>
                    <a:pt x="373062" y="215734"/>
                  </a:lnTo>
                  <a:lnTo>
                    <a:pt x="380593" y="209384"/>
                  </a:lnTo>
                  <a:lnTo>
                    <a:pt x="386207" y="204304"/>
                  </a:lnTo>
                  <a:lnTo>
                    <a:pt x="393039" y="199224"/>
                  </a:lnTo>
                  <a:lnTo>
                    <a:pt x="394169" y="197954"/>
                  </a:lnTo>
                  <a:lnTo>
                    <a:pt x="395401" y="196684"/>
                  </a:lnTo>
                  <a:lnTo>
                    <a:pt x="393433" y="194144"/>
                  </a:lnTo>
                  <a:lnTo>
                    <a:pt x="391871" y="194144"/>
                  </a:lnTo>
                  <a:lnTo>
                    <a:pt x="385000" y="199224"/>
                  </a:lnTo>
                  <a:lnTo>
                    <a:pt x="380111" y="203034"/>
                  </a:lnTo>
                  <a:lnTo>
                    <a:pt x="368630" y="210654"/>
                  </a:lnTo>
                  <a:lnTo>
                    <a:pt x="361975" y="213194"/>
                  </a:lnTo>
                  <a:lnTo>
                    <a:pt x="349250" y="214464"/>
                  </a:lnTo>
                  <a:lnTo>
                    <a:pt x="344106" y="214464"/>
                  </a:lnTo>
                  <a:lnTo>
                    <a:pt x="333197" y="215734"/>
                  </a:lnTo>
                  <a:lnTo>
                    <a:pt x="321868" y="213194"/>
                  </a:lnTo>
                  <a:lnTo>
                    <a:pt x="321564" y="209384"/>
                  </a:lnTo>
                  <a:lnTo>
                    <a:pt x="321475" y="201764"/>
                  </a:lnTo>
                  <a:lnTo>
                    <a:pt x="327926" y="191604"/>
                  </a:lnTo>
                  <a:lnTo>
                    <a:pt x="330022" y="168744"/>
                  </a:lnTo>
                  <a:lnTo>
                    <a:pt x="326872" y="162394"/>
                  </a:lnTo>
                  <a:lnTo>
                    <a:pt x="315747" y="152234"/>
                  </a:lnTo>
                  <a:lnTo>
                    <a:pt x="315252" y="152107"/>
                  </a:lnTo>
                  <a:lnTo>
                    <a:pt x="315252" y="432904"/>
                  </a:lnTo>
                  <a:lnTo>
                    <a:pt x="315163" y="436714"/>
                  </a:lnTo>
                  <a:lnTo>
                    <a:pt x="314693" y="449414"/>
                  </a:lnTo>
                  <a:lnTo>
                    <a:pt x="313931" y="454494"/>
                  </a:lnTo>
                  <a:lnTo>
                    <a:pt x="313067" y="469734"/>
                  </a:lnTo>
                  <a:lnTo>
                    <a:pt x="311518" y="498944"/>
                  </a:lnTo>
                  <a:lnTo>
                    <a:pt x="310946" y="504024"/>
                  </a:lnTo>
                  <a:lnTo>
                    <a:pt x="309905" y="516724"/>
                  </a:lnTo>
                  <a:lnTo>
                    <a:pt x="305727" y="554824"/>
                  </a:lnTo>
                  <a:lnTo>
                    <a:pt x="303834" y="557364"/>
                  </a:lnTo>
                  <a:lnTo>
                    <a:pt x="302514" y="559904"/>
                  </a:lnTo>
                  <a:lnTo>
                    <a:pt x="298894" y="563714"/>
                  </a:lnTo>
                  <a:lnTo>
                    <a:pt x="295808" y="564984"/>
                  </a:lnTo>
                  <a:lnTo>
                    <a:pt x="287261" y="564984"/>
                  </a:lnTo>
                  <a:lnTo>
                    <a:pt x="269328" y="528154"/>
                  </a:lnTo>
                  <a:lnTo>
                    <a:pt x="268947" y="520534"/>
                  </a:lnTo>
                  <a:lnTo>
                    <a:pt x="267296" y="512914"/>
                  </a:lnTo>
                  <a:lnTo>
                    <a:pt x="267398" y="504024"/>
                  </a:lnTo>
                  <a:lnTo>
                    <a:pt x="267627" y="498944"/>
                  </a:lnTo>
                  <a:lnTo>
                    <a:pt x="267525" y="483704"/>
                  </a:lnTo>
                  <a:lnTo>
                    <a:pt x="267487" y="481164"/>
                  </a:lnTo>
                  <a:lnTo>
                    <a:pt x="266852" y="473544"/>
                  </a:lnTo>
                  <a:lnTo>
                    <a:pt x="266369" y="464654"/>
                  </a:lnTo>
                  <a:lnTo>
                    <a:pt x="265963" y="463384"/>
                  </a:lnTo>
                  <a:lnTo>
                    <a:pt x="267423" y="458304"/>
                  </a:lnTo>
                  <a:lnTo>
                    <a:pt x="266331" y="455764"/>
                  </a:lnTo>
                  <a:lnTo>
                    <a:pt x="266446" y="446874"/>
                  </a:lnTo>
                  <a:lnTo>
                    <a:pt x="266750" y="434174"/>
                  </a:lnTo>
                  <a:lnTo>
                    <a:pt x="276377" y="435444"/>
                  </a:lnTo>
                  <a:lnTo>
                    <a:pt x="276491" y="434174"/>
                  </a:lnTo>
                  <a:lnTo>
                    <a:pt x="276733" y="432904"/>
                  </a:lnTo>
                  <a:lnTo>
                    <a:pt x="268998" y="368134"/>
                  </a:lnTo>
                  <a:lnTo>
                    <a:pt x="266623" y="349084"/>
                  </a:lnTo>
                  <a:lnTo>
                    <a:pt x="265226" y="341464"/>
                  </a:lnTo>
                  <a:lnTo>
                    <a:pt x="263474" y="328764"/>
                  </a:lnTo>
                  <a:lnTo>
                    <a:pt x="263131" y="323684"/>
                  </a:lnTo>
                  <a:lnTo>
                    <a:pt x="261543" y="312254"/>
                  </a:lnTo>
                  <a:lnTo>
                    <a:pt x="260413" y="305066"/>
                  </a:lnTo>
                  <a:lnTo>
                    <a:pt x="260413" y="530694"/>
                  </a:lnTo>
                  <a:lnTo>
                    <a:pt x="260032" y="538314"/>
                  </a:lnTo>
                  <a:lnTo>
                    <a:pt x="259270" y="548474"/>
                  </a:lnTo>
                  <a:lnTo>
                    <a:pt x="255473" y="552284"/>
                  </a:lnTo>
                  <a:lnTo>
                    <a:pt x="243319" y="556094"/>
                  </a:lnTo>
                  <a:lnTo>
                    <a:pt x="239725" y="556094"/>
                  </a:lnTo>
                  <a:lnTo>
                    <a:pt x="230428" y="554824"/>
                  </a:lnTo>
                  <a:lnTo>
                    <a:pt x="226580" y="551014"/>
                  </a:lnTo>
                  <a:lnTo>
                    <a:pt x="225399" y="548474"/>
                  </a:lnTo>
                  <a:lnTo>
                    <a:pt x="222453" y="542124"/>
                  </a:lnTo>
                  <a:lnTo>
                    <a:pt x="222567" y="534504"/>
                  </a:lnTo>
                  <a:lnTo>
                    <a:pt x="222719" y="530694"/>
                  </a:lnTo>
                  <a:lnTo>
                    <a:pt x="222821" y="510374"/>
                  </a:lnTo>
                  <a:lnTo>
                    <a:pt x="222948" y="502754"/>
                  </a:lnTo>
                  <a:lnTo>
                    <a:pt x="222986" y="478624"/>
                  </a:lnTo>
                  <a:lnTo>
                    <a:pt x="223291" y="476084"/>
                  </a:lnTo>
                  <a:lnTo>
                    <a:pt x="224739" y="464654"/>
                  </a:lnTo>
                  <a:lnTo>
                    <a:pt x="226123" y="451954"/>
                  </a:lnTo>
                  <a:lnTo>
                    <a:pt x="227177" y="444334"/>
                  </a:lnTo>
                  <a:lnTo>
                    <a:pt x="229781" y="437984"/>
                  </a:lnTo>
                  <a:lnTo>
                    <a:pt x="229717" y="434174"/>
                  </a:lnTo>
                  <a:lnTo>
                    <a:pt x="230759" y="434174"/>
                  </a:lnTo>
                  <a:lnTo>
                    <a:pt x="238150" y="432904"/>
                  </a:lnTo>
                  <a:lnTo>
                    <a:pt x="249478" y="432904"/>
                  </a:lnTo>
                  <a:lnTo>
                    <a:pt x="255816" y="481164"/>
                  </a:lnTo>
                  <a:lnTo>
                    <a:pt x="256933" y="488784"/>
                  </a:lnTo>
                  <a:lnTo>
                    <a:pt x="259499" y="507834"/>
                  </a:lnTo>
                  <a:lnTo>
                    <a:pt x="260324" y="517994"/>
                  </a:lnTo>
                  <a:lnTo>
                    <a:pt x="260413" y="530694"/>
                  </a:lnTo>
                  <a:lnTo>
                    <a:pt x="260413" y="305066"/>
                  </a:lnTo>
                  <a:lnTo>
                    <a:pt x="260146" y="303364"/>
                  </a:lnTo>
                  <a:lnTo>
                    <a:pt x="258978" y="290664"/>
                  </a:lnTo>
                  <a:lnTo>
                    <a:pt x="259372" y="284314"/>
                  </a:lnTo>
                  <a:lnTo>
                    <a:pt x="259664" y="276694"/>
                  </a:lnTo>
                  <a:lnTo>
                    <a:pt x="259969" y="274154"/>
                  </a:lnTo>
                  <a:lnTo>
                    <a:pt x="261327" y="267804"/>
                  </a:lnTo>
                  <a:lnTo>
                    <a:pt x="262064" y="263994"/>
                  </a:lnTo>
                  <a:lnTo>
                    <a:pt x="266407" y="256374"/>
                  </a:lnTo>
                  <a:lnTo>
                    <a:pt x="269671" y="250024"/>
                  </a:lnTo>
                  <a:lnTo>
                    <a:pt x="274878" y="241134"/>
                  </a:lnTo>
                  <a:lnTo>
                    <a:pt x="277977" y="239864"/>
                  </a:lnTo>
                  <a:lnTo>
                    <a:pt x="285127" y="234784"/>
                  </a:lnTo>
                  <a:lnTo>
                    <a:pt x="287820" y="236054"/>
                  </a:lnTo>
                  <a:lnTo>
                    <a:pt x="299008" y="241134"/>
                  </a:lnTo>
                  <a:lnTo>
                    <a:pt x="303009" y="247484"/>
                  </a:lnTo>
                  <a:lnTo>
                    <a:pt x="305650" y="262724"/>
                  </a:lnTo>
                  <a:lnTo>
                    <a:pt x="307632" y="269074"/>
                  </a:lnTo>
                  <a:lnTo>
                    <a:pt x="311708" y="307174"/>
                  </a:lnTo>
                  <a:lnTo>
                    <a:pt x="311937" y="310984"/>
                  </a:lnTo>
                  <a:lnTo>
                    <a:pt x="312051" y="332574"/>
                  </a:lnTo>
                  <a:lnTo>
                    <a:pt x="312496" y="352894"/>
                  </a:lnTo>
                  <a:lnTo>
                    <a:pt x="313118" y="370674"/>
                  </a:lnTo>
                  <a:lnTo>
                    <a:pt x="313537" y="374484"/>
                  </a:lnTo>
                  <a:lnTo>
                    <a:pt x="314032" y="385914"/>
                  </a:lnTo>
                  <a:lnTo>
                    <a:pt x="314286" y="394804"/>
                  </a:lnTo>
                  <a:lnTo>
                    <a:pt x="314756" y="407504"/>
                  </a:lnTo>
                  <a:lnTo>
                    <a:pt x="315201" y="413854"/>
                  </a:lnTo>
                  <a:lnTo>
                    <a:pt x="315252" y="432904"/>
                  </a:lnTo>
                  <a:lnTo>
                    <a:pt x="315252" y="152107"/>
                  </a:lnTo>
                  <a:lnTo>
                    <a:pt x="310997" y="150964"/>
                  </a:lnTo>
                  <a:lnTo>
                    <a:pt x="301853" y="153504"/>
                  </a:lnTo>
                  <a:lnTo>
                    <a:pt x="299008" y="156044"/>
                  </a:lnTo>
                  <a:lnTo>
                    <a:pt x="295351" y="161124"/>
                  </a:lnTo>
                  <a:lnTo>
                    <a:pt x="294322" y="163664"/>
                  </a:lnTo>
                  <a:lnTo>
                    <a:pt x="288899" y="171284"/>
                  </a:lnTo>
                  <a:lnTo>
                    <a:pt x="288798" y="177634"/>
                  </a:lnTo>
                  <a:lnTo>
                    <a:pt x="288328" y="190334"/>
                  </a:lnTo>
                  <a:lnTo>
                    <a:pt x="292392" y="197954"/>
                  </a:lnTo>
                  <a:lnTo>
                    <a:pt x="298475" y="206844"/>
                  </a:lnTo>
                  <a:lnTo>
                    <a:pt x="301586" y="209384"/>
                  </a:lnTo>
                  <a:lnTo>
                    <a:pt x="304469" y="213194"/>
                  </a:lnTo>
                  <a:lnTo>
                    <a:pt x="303314" y="214464"/>
                  </a:lnTo>
                  <a:lnTo>
                    <a:pt x="302501" y="215734"/>
                  </a:lnTo>
                  <a:lnTo>
                    <a:pt x="297395" y="218274"/>
                  </a:lnTo>
                  <a:lnTo>
                    <a:pt x="293420" y="219544"/>
                  </a:lnTo>
                  <a:lnTo>
                    <a:pt x="284226" y="223354"/>
                  </a:lnTo>
                  <a:lnTo>
                    <a:pt x="279133" y="223354"/>
                  </a:lnTo>
                  <a:lnTo>
                    <a:pt x="273850" y="224624"/>
                  </a:lnTo>
                  <a:lnTo>
                    <a:pt x="265150" y="224624"/>
                  </a:lnTo>
                  <a:lnTo>
                    <a:pt x="236143" y="211924"/>
                  </a:lnTo>
                  <a:lnTo>
                    <a:pt x="237934" y="210654"/>
                  </a:lnTo>
                  <a:lnTo>
                    <a:pt x="243801" y="210654"/>
                  </a:lnTo>
                  <a:lnTo>
                    <a:pt x="245719" y="211924"/>
                  </a:lnTo>
                  <a:lnTo>
                    <a:pt x="250380" y="213194"/>
                  </a:lnTo>
                  <a:lnTo>
                    <a:pt x="250825" y="213194"/>
                  </a:lnTo>
                  <a:lnTo>
                    <a:pt x="251663" y="206844"/>
                  </a:lnTo>
                  <a:lnTo>
                    <a:pt x="251815" y="203034"/>
                  </a:lnTo>
                  <a:lnTo>
                    <a:pt x="252336" y="200494"/>
                  </a:lnTo>
                  <a:lnTo>
                    <a:pt x="253060" y="192874"/>
                  </a:lnTo>
                  <a:lnTo>
                    <a:pt x="253098" y="185254"/>
                  </a:lnTo>
                  <a:lnTo>
                    <a:pt x="252653" y="177634"/>
                  </a:lnTo>
                  <a:lnTo>
                    <a:pt x="229463" y="153504"/>
                  </a:lnTo>
                  <a:lnTo>
                    <a:pt x="217995" y="159854"/>
                  </a:lnTo>
                  <a:lnTo>
                    <a:pt x="215887" y="163664"/>
                  </a:lnTo>
                  <a:lnTo>
                    <a:pt x="210578" y="168744"/>
                  </a:lnTo>
                  <a:lnTo>
                    <a:pt x="210375" y="172554"/>
                  </a:lnTo>
                  <a:lnTo>
                    <a:pt x="209029" y="176364"/>
                  </a:lnTo>
                  <a:lnTo>
                    <a:pt x="206870" y="182714"/>
                  </a:lnTo>
                  <a:lnTo>
                    <a:pt x="205524" y="189064"/>
                  </a:lnTo>
                  <a:lnTo>
                    <a:pt x="204825" y="195414"/>
                  </a:lnTo>
                  <a:lnTo>
                    <a:pt x="204698" y="199224"/>
                  </a:lnTo>
                  <a:lnTo>
                    <a:pt x="204609" y="205574"/>
                  </a:lnTo>
                  <a:lnTo>
                    <a:pt x="206248" y="208114"/>
                  </a:lnTo>
                  <a:lnTo>
                    <a:pt x="212432" y="210654"/>
                  </a:lnTo>
                  <a:lnTo>
                    <a:pt x="218567" y="210654"/>
                  </a:lnTo>
                  <a:lnTo>
                    <a:pt x="219138" y="211924"/>
                  </a:lnTo>
                  <a:lnTo>
                    <a:pt x="217703" y="213194"/>
                  </a:lnTo>
                  <a:lnTo>
                    <a:pt x="210185" y="215734"/>
                  </a:lnTo>
                  <a:lnTo>
                    <a:pt x="203619" y="218274"/>
                  </a:lnTo>
                  <a:lnTo>
                    <a:pt x="186245" y="219544"/>
                  </a:lnTo>
                  <a:lnTo>
                    <a:pt x="179222" y="220814"/>
                  </a:lnTo>
                  <a:lnTo>
                    <a:pt x="177304" y="220814"/>
                  </a:lnTo>
                  <a:lnTo>
                    <a:pt x="169456" y="218274"/>
                  </a:lnTo>
                  <a:lnTo>
                    <a:pt x="163436" y="217004"/>
                  </a:lnTo>
                  <a:lnTo>
                    <a:pt x="155600" y="215734"/>
                  </a:lnTo>
                  <a:lnTo>
                    <a:pt x="153809" y="214464"/>
                  </a:lnTo>
                  <a:lnTo>
                    <a:pt x="149720" y="214464"/>
                  </a:lnTo>
                  <a:lnTo>
                    <a:pt x="149212" y="215734"/>
                  </a:lnTo>
                  <a:lnTo>
                    <a:pt x="149821" y="218274"/>
                  </a:lnTo>
                  <a:lnTo>
                    <a:pt x="155943" y="222084"/>
                  </a:lnTo>
                  <a:lnTo>
                    <a:pt x="161594" y="225894"/>
                  </a:lnTo>
                  <a:lnTo>
                    <a:pt x="171602" y="227164"/>
                  </a:lnTo>
                  <a:lnTo>
                    <a:pt x="174574" y="228434"/>
                  </a:lnTo>
                  <a:lnTo>
                    <a:pt x="183743" y="229704"/>
                  </a:lnTo>
                  <a:lnTo>
                    <a:pt x="188963" y="233514"/>
                  </a:lnTo>
                  <a:lnTo>
                    <a:pt x="200482" y="238594"/>
                  </a:lnTo>
                  <a:lnTo>
                    <a:pt x="204317" y="243674"/>
                  </a:lnTo>
                  <a:lnTo>
                    <a:pt x="207848" y="255104"/>
                  </a:lnTo>
                  <a:lnTo>
                    <a:pt x="208216" y="260184"/>
                  </a:lnTo>
                  <a:lnTo>
                    <a:pt x="209321" y="272884"/>
                  </a:lnTo>
                  <a:lnTo>
                    <a:pt x="210680" y="277964"/>
                  </a:lnTo>
                  <a:lnTo>
                    <a:pt x="211810" y="291934"/>
                  </a:lnTo>
                  <a:lnTo>
                    <a:pt x="212293" y="299554"/>
                  </a:lnTo>
                  <a:lnTo>
                    <a:pt x="212102" y="307174"/>
                  </a:lnTo>
                  <a:lnTo>
                    <a:pt x="211759" y="316064"/>
                  </a:lnTo>
                  <a:lnTo>
                    <a:pt x="210718" y="332574"/>
                  </a:lnTo>
                  <a:lnTo>
                    <a:pt x="210159" y="342734"/>
                  </a:lnTo>
                  <a:lnTo>
                    <a:pt x="206438" y="399884"/>
                  </a:lnTo>
                  <a:lnTo>
                    <a:pt x="204089" y="427824"/>
                  </a:lnTo>
                  <a:lnTo>
                    <a:pt x="203784" y="432904"/>
                  </a:lnTo>
                  <a:lnTo>
                    <a:pt x="213614" y="435444"/>
                  </a:lnTo>
                  <a:lnTo>
                    <a:pt x="213880" y="436714"/>
                  </a:lnTo>
                  <a:lnTo>
                    <a:pt x="213855" y="446874"/>
                  </a:lnTo>
                  <a:lnTo>
                    <a:pt x="214414" y="459574"/>
                  </a:lnTo>
                  <a:lnTo>
                    <a:pt x="214503" y="467194"/>
                  </a:lnTo>
                  <a:lnTo>
                    <a:pt x="214401" y="473544"/>
                  </a:lnTo>
                  <a:lnTo>
                    <a:pt x="214096" y="477354"/>
                  </a:lnTo>
                  <a:lnTo>
                    <a:pt x="214045" y="481164"/>
                  </a:lnTo>
                  <a:lnTo>
                    <a:pt x="213614" y="490054"/>
                  </a:lnTo>
                  <a:lnTo>
                    <a:pt x="212839" y="493864"/>
                  </a:lnTo>
                  <a:lnTo>
                    <a:pt x="212674" y="498944"/>
                  </a:lnTo>
                  <a:lnTo>
                    <a:pt x="212572" y="507834"/>
                  </a:lnTo>
                  <a:lnTo>
                    <a:pt x="212674" y="512914"/>
                  </a:lnTo>
                  <a:lnTo>
                    <a:pt x="212382" y="523074"/>
                  </a:lnTo>
                  <a:lnTo>
                    <a:pt x="212064" y="529424"/>
                  </a:lnTo>
                  <a:lnTo>
                    <a:pt x="211353" y="538314"/>
                  </a:lnTo>
                  <a:lnTo>
                    <a:pt x="210921" y="540854"/>
                  </a:lnTo>
                  <a:lnTo>
                    <a:pt x="208889" y="548474"/>
                  </a:lnTo>
                  <a:lnTo>
                    <a:pt x="203403" y="548474"/>
                  </a:lnTo>
                  <a:lnTo>
                    <a:pt x="195465" y="547204"/>
                  </a:lnTo>
                  <a:lnTo>
                    <a:pt x="180441" y="542124"/>
                  </a:lnTo>
                  <a:lnTo>
                    <a:pt x="173151" y="539584"/>
                  </a:lnTo>
                  <a:lnTo>
                    <a:pt x="169468" y="537044"/>
                  </a:lnTo>
                  <a:lnTo>
                    <a:pt x="167208" y="539584"/>
                  </a:lnTo>
                  <a:lnTo>
                    <a:pt x="166928" y="540854"/>
                  </a:lnTo>
                  <a:lnTo>
                    <a:pt x="171983" y="545934"/>
                  </a:lnTo>
                  <a:lnTo>
                    <a:pt x="175107" y="548474"/>
                  </a:lnTo>
                  <a:lnTo>
                    <a:pt x="178790" y="549744"/>
                  </a:lnTo>
                  <a:lnTo>
                    <a:pt x="184556" y="553554"/>
                  </a:lnTo>
                  <a:lnTo>
                    <a:pt x="190398" y="556094"/>
                  </a:lnTo>
                  <a:lnTo>
                    <a:pt x="196342" y="557364"/>
                  </a:lnTo>
                  <a:lnTo>
                    <a:pt x="202361" y="559904"/>
                  </a:lnTo>
                  <a:lnTo>
                    <a:pt x="225615" y="567524"/>
                  </a:lnTo>
                  <a:lnTo>
                    <a:pt x="233527" y="568794"/>
                  </a:lnTo>
                  <a:lnTo>
                    <a:pt x="236626" y="570064"/>
                  </a:lnTo>
                  <a:lnTo>
                    <a:pt x="239649" y="570064"/>
                  </a:lnTo>
                  <a:lnTo>
                    <a:pt x="248589" y="571334"/>
                  </a:lnTo>
                  <a:lnTo>
                    <a:pt x="254457" y="572604"/>
                  </a:lnTo>
                  <a:lnTo>
                    <a:pt x="268312" y="575144"/>
                  </a:lnTo>
                  <a:lnTo>
                    <a:pt x="285521" y="575144"/>
                  </a:lnTo>
                  <a:lnTo>
                    <a:pt x="297027" y="573874"/>
                  </a:lnTo>
                  <a:lnTo>
                    <a:pt x="306793" y="573874"/>
                  </a:lnTo>
                  <a:lnTo>
                    <a:pt x="310984" y="572604"/>
                  </a:lnTo>
                  <a:lnTo>
                    <a:pt x="317563" y="573874"/>
                  </a:lnTo>
                  <a:lnTo>
                    <a:pt x="320078" y="573874"/>
                  </a:lnTo>
                  <a:lnTo>
                    <a:pt x="323557" y="572604"/>
                  </a:lnTo>
                  <a:lnTo>
                    <a:pt x="324573" y="571334"/>
                  </a:lnTo>
                  <a:lnTo>
                    <a:pt x="326631" y="572604"/>
                  </a:lnTo>
                  <a:lnTo>
                    <a:pt x="327558" y="572604"/>
                  </a:lnTo>
                  <a:lnTo>
                    <a:pt x="331381" y="571334"/>
                  </a:lnTo>
                  <a:lnTo>
                    <a:pt x="339039" y="568794"/>
                  </a:lnTo>
                  <a:lnTo>
                    <a:pt x="346862" y="567524"/>
                  </a:lnTo>
                  <a:lnTo>
                    <a:pt x="349173" y="566254"/>
                  </a:lnTo>
                  <a:lnTo>
                    <a:pt x="352971" y="564984"/>
                  </a:lnTo>
                  <a:lnTo>
                    <a:pt x="356781" y="563714"/>
                  </a:lnTo>
                  <a:lnTo>
                    <a:pt x="361988" y="562444"/>
                  </a:lnTo>
                  <a:lnTo>
                    <a:pt x="368160" y="559904"/>
                  </a:lnTo>
                  <a:lnTo>
                    <a:pt x="371246" y="558634"/>
                  </a:lnTo>
                  <a:lnTo>
                    <a:pt x="375335" y="557364"/>
                  </a:lnTo>
                  <a:lnTo>
                    <a:pt x="381088" y="556094"/>
                  </a:lnTo>
                  <a:lnTo>
                    <a:pt x="382574" y="554824"/>
                  </a:lnTo>
                  <a:lnTo>
                    <a:pt x="384263" y="553554"/>
                  </a:lnTo>
                  <a:lnTo>
                    <a:pt x="390931" y="551014"/>
                  </a:lnTo>
                  <a:lnTo>
                    <a:pt x="397484" y="547204"/>
                  </a:lnTo>
                  <a:lnTo>
                    <a:pt x="403923" y="544664"/>
                  </a:lnTo>
                  <a:lnTo>
                    <a:pt x="410260" y="540854"/>
                  </a:lnTo>
                  <a:lnTo>
                    <a:pt x="413397" y="539584"/>
                  </a:lnTo>
                  <a:lnTo>
                    <a:pt x="414997" y="538314"/>
                  </a:lnTo>
                  <a:lnTo>
                    <a:pt x="416598" y="537044"/>
                  </a:lnTo>
                  <a:lnTo>
                    <a:pt x="419976" y="533234"/>
                  </a:lnTo>
                  <a:lnTo>
                    <a:pt x="421055" y="530694"/>
                  </a:lnTo>
                  <a:close/>
                </a:path>
                <a:path w="575945" h="575309">
                  <a:moveTo>
                    <a:pt x="428421" y="516585"/>
                  </a:moveTo>
                  <a:lnTo>
                    <a:pt x="428383" y="509638"/>
                  </a:lnTo>
                  <a:lnTo>
                    <a:pt x="425729" y="506971"/>
                  </a:lnTo>
                  <a:lnTo>
                    <a:pt x="422262" y="506869"/>
                  </a:lnTo>
                  <a:lnTo>
                    <a:pt x="418820" y="506768"/>
                  </a:lnTo>
                  <a:lnTo>
                    <a:pt x="416039" y="509320"/>
                  </a:lnTo>
                  <a:lnTo>
                    <a:pt x="415683" y="516293"/>
                  </a:lnTo>
                  <a:lnTo>
                    <a:pt x="418439" y="519341"/>
                  </a:lnTo>
                  <a:lnTo>
                    <a:pt x="425411" y="519569"/>
                  </a:lnTo>
                  <a:lnTo>
                    <a:pt x="428421" y="516585"/>
                  </a:lnTo>
                  <a:close/>
                </a:path>
                <a:path w="575945" h="575309">
                  <a:moveTo>
                    <a:pt x="435419" y="73101"/>
                  </a:moveTo>
                  <a:lnTo>
                    <a:pt x="435406" y="69862"/>
                  </a:lnTo>
                  <a:lnTo>
                    <a:pt x="435394" y="66687"/>
                  </a:lnTo>
                  <a:lnTo>
                    <a:pt x="432676" y="64008"/>
                  </a:lnTo>
                  <a:lnTo>
                    <a:pt x="426021" y="63906"/>
                  </a:lnTo>
                  <a:lnTo>
                    <a:pt x="423164" y="66814"/>
                  </a:lnTo>
                  <a:lnTo>
                    <a:pt x="423468" y="73406"/>
                  </a:lnTo>
                  <a:lnTo>
                    <a:pt x="426212" y="75920"/>
                  </a:lnTo>
                  <a:lnTo>
                    <a:pt x="432765" y="75793"/>
                  </a:lnTo>
                  <a:lnTo>
                    <a:pt x="435419" y="73101"/>
                  </a:lnTo>
                  <a:close/>
                </a:path>
                <a:path w="575945" h="575309">
                  <a:moveTo>
                    <a:pt x="474141" y="474205"/>
                  </a:moveTo>
                  <a:lnTo>
                    <a:pt x="473976" y="467106"/>
                  </a:lnTo>
                  <a:lnTo>
                    <a:pt x="471335" y="464566"/>
                  </a:lnTo>
                  <a:lnTo>
                    <a:pt x="464324" y="464540"/>
                  </a:lnTo>
                  <a:lnTo>
                    <a:pt x="461581" y="467118"/>
                  </a:lnTo>
                  <a:lnTo>
                    <a:pt x="461276" y="474027"/>
                  </a:lnTo>
                  <a:lnTo>
                    <a:pt x="464210" y="477050"/>
                  </a:lnTo>
                  <a:lnTo>
                    <a:pt x="467753" y="477075"/>
                  </a:lnTo>
                  <a:lnTo>
                    <a:pt x="471335" y="477100"/>
                  </a:lnTo>
                  <a:lnTo>
                    <a:pt x="474141" y="474205"/>
                  </a:lnTo>
                  <a:close/>
                </a:path>
                <a:path w="575945" h="575309">
                  <a:moveTo>
                    <a:pt x="476415" y="103670"/>
                  </a:moveTo>
                  <a:lnTo>
                    <a:pt x="473798" y="100787"/>
                  </a:lnTo>
                  <a:lnTo>
                    <a:pt x="467156" y="100342"/>
                  </a:lnTo>
                  <a:lnTo>
                    <a:pt x="464172" y="103060"/>
                  </a:lnTo>
                  <a:lnTo>
                    <a:pt x="464045" y="109601"/>
                  </a:lnTo>
                  <a:lnTo>
                    <a:pt x="466750" y="112382"/>
                  </a:lnTo>
                  <a:lnTo>
                    <a:pt x="469988" y="112509"/>
                  </a:lnTo>
                  <a:lnTo>
                    <a:pt x="473176" y="112623"/>
                  </a:lnTo>
                  <a:lnTo>
                    <a:pt x="476021" y="110020"/>
                  </a:lnTo>
                  <a:lnTo>
                    <a:pt x="476415" y="103670"/>
                  </a:lnTo>
                  <a:close/>
                </a:path>
                <a:path w="575945" h="575309">
                  <a:moveTo>
                    <a:pt x="506590" y="150799"/>
                  </a:moveTo>
                  <a:lnTo>
                    <a:pt x="506564" y="147421"/>
                  </a:lnTo>
                  <a:lnTo>
                    <a:pt x="506539" y="144043"/>
                  </a:lnTo>
                  <a:lnTo>
                    <a:pt x="503669" y="141351"/>
                  </a:lnTo>
                  <a:lnTo>
                    <a:pt x="497154" y="141655"/>
                  </a:lnTo>
                  <a:lnTo>
                    <a:pt x="494512" y="144462"/>
                  </a:lnTo>
                  <a:lnTo>
                    <a:pt x="494576" y="150698"/>
                  </a:lnTo>
                  <a:lnTo>
                    <a:pt x="497319" y="153454"/>
                  </a:lnTo>
                  <a:lnTo>
                    <a:pt x="503745" y="153670"/>
                  </a:lnTo>
                  <a:lnTo>
                    <a:pt x="506590" y="150799"/>
                  </a:lnTo>
                  <a:close/>
                </a:path>
                <a:path w="575945" h="575309">
                  <a:moveTo>
                    <a:pt x="509752" y="427024"/>
                  </a:moveTo>
                  <a:lnTo>
                    <a:pt x="506717" y="424002"/>
                  </a:lnTo>
                  <a:lnTo>
                    <a:pt x="499973" y="424205"/>
                  </a:lnTo>
                  <a:lnTo>
                    <a:pt x="497052" y="427164"/>
                  </a:lnTo>
                  <a:lnTo>
                    <a:pt x="496963" y="433844"/>
                  </a:lnTo>
                  <a:lnTo>
                    <a:pt x="500100" y="436918"/>
                  </a:lnTo>
                  <a:lnTo>
                    <a:pt x="506907" y="436765"/>
                  </a:lnTo>
                  <a:lnTo>
                    <a:pt x="509676" y="433933"/>
                  </a:lnTo>
                  <a:lnTo>
                    <a:pt x="509714" y="430542"/>
                  </a:lnTo>
                  <a:lnTo>
                    <a:pt x="509752" y="427024"/>
                  </a:lnTo>
                  <a:close/>
                </a:path>
                <a:path w="575945" h="575309">
                  <a:moveTo>
                    <a:pt x="537184" y="201244"/>
                  </a:moveTo>
                  <a:lnTo>
                    <a:pt x="536765" y="194729"/>
                  </a:lnTo>
                  <a:lnTo>
                    <a:pt x="533857" y="192062"/>
                  </a:lnTo>
                  <a:lnTo>
                    <a:pt x="527532" y="192290"/>
                  </a:lnTo>
                  <a:lnTo>
                    <a:pt x="524865" y="195338"/>
                  </a:lnTo>
                  <a:lnTo>
                    <a:pt x="525259" y="201879"/>
                  </a:lnTo>
                  <a:lnTo>
                    <a:pt x="528078" y="204457"/>
                  </a:lnTo>
                  <a:lnTo>
                    <a:pt x="531228" y="204343"/>
                  </a:lnTo>
                  <a:lnTo>
                    <a:pt x="534555" y="204228"/>
                  </a:lnTo>
                  <a:lnTo>
                    <a:pt x="537184" y="201244"/>
                  </a:lnTo>
                  <a:close/>
                </a:path>
                <a:path w="575945" h="575309">
                  <a:moveTo>
                    <a:pt x="538645" y="377190"/>
                  </a:moveTo>
                  <a:lnTo>
                    <a:pt x="535724" y="374167"/>
                  </a:lnTo>
                  <a:lnTo>
                    <a:pt x="528853" y="374167"/>
                  </a:lnTo>
                  <a:lnTo>
                    <a:pt x="526072" y="376897"/>
                  </a:lnTo>
                  <a:lnTo>
                    <a:pt x="525856" y="383857"/>
                  </a:lnTo>
                  <a:lnTo>
                    <a:pt x="528256" y="386486"/>
                  </a:lnTo>
                  <a:lnTo>
                    <a:pt x="535559" y="386892"/>
                  </a:lnTo>
                  <a:lnTo>
                    <a:pt x="538416" y="384365"/>
                  </a:lnTo>
                  <a:lnTo>
                    <a:pt x="538530" y="380695"/>
                  </a:lnTo>
                  <a:lnTo>
                    <a:pt x="538645" y="377190"/>
                  </a:lnTo>
                  <a:close/>
                </a:path>
                <a:path w="575945" h="575309">
                  <a:moveTo>
                    <a:pt x="550811" y="340194"/>
                  </a:moveTo>
                  <a:lnTo>
                    <a:pt x="550773" y="336804"/>
                  </a:lnTo>
                  <a:lnTo>
                    <a:pt x="550735" y="333273"/>
                  </a:lnTo>
                  <a:lnTo>
                    <a:pt x="547725" y="330454"/>
                  </a:lnTo>
                  <a:lnTo>
                    <a:pt x="540766" y="330720"/>
                  </a:lnTo>
                  <a:lnTo>
                    <a:pt x="538060" y="333552"/>
                  </a:lnTo>
                  <a:lnTo>
                    <a:pt x="538111" y="340512"/>
                  </a:lnTo>
                  <a:lnTo>
                    <a:pt x="541020" y="343204"/>
                  </a:lnTo>
                  <a:lnTo>
                    <a:pt x="548132" y="342963"/>
                  </a:lnTo>
                  <a:lnTo>
                    <a:pt x="550811" y="340194"/>
                  </a:lnTo>
                  <a:close/>
                </a:path>
                <a:path w="575945" h="575309">
                  <a:moveTo>
                    <a:pt x="551789" y="293484"/>
                  </a:moveTo>
                  <a:lnTo>
                    <a:pt x="551776" y="286727"/>
                  </a:lnTo>
                  <a:lnTo>
                    <a:pt x="548652" y="283718"/>
                  </a:lnTo>
                  <a:lnTo>
                    <a:pt x="545185" y="283845"/>
                  </a:lnTo>
                  <a:lnTo>
                    <a:pt x="541680" y="283972"/>
                  </a:lnTo>
                  <a:lnTo>
                    <a:pt x="538949" y="287083"/>
                  </a:lnTo>
                  <a:lnTo>
                    <a:pt x="539394" y="294055"/>
                  </a:lnTo>
                  <a:lnTo>
                    <a:pt x="542340" y="296735"/>
                  </a:lnTo>
                  <a:lnTo>
                    <a:pt x="548970" y="296430"/>
                  </a:lnTo>
                  <a:lnTo>
                    <a:pt x="551789" y="293484"/>
                  </a:lnTo>
                  <a:close/>
                </a:path>
                <a:path w="575945" h="575309">
                  <a:moveTo>
                    <a:pt x="552107" y="244563"/>
                  </a:moveTo>
                  <a:lnTo>
                    <a:pt x="549313" y="241490"/>
                  </a:lnTo>
                  <a:lnTo>
                    <a:pt x="542290" y="241236"/>
                  </a:lnTo>
                  <a:lnTo>
                    <a:pt x="539483" y="243789"/>
                  </a:lnTo>
                  <a:lnTo>
                    <a:pt x="539089" y="250837"/>
                  </a:lnTo>
                  <a:lnTo>
                    <a:pt x="541807" y="253911"/>
                  </a:lnTo>
                  <a:lnTo>
                    <a:pt x="545325" y="254050"/>
                  </a:lnTo>
                  <a:lnTo>
                    <a:pt x="548551" y="254177"/>
                  </a:lnTo>
                  <a:lnTo>
                    <a:pt x="551586" y="251396"/>
                  </a:lnTo>
                  <a:lnTo>
                    <a:pt x="552107" y="244563"/>
                  </a:lnTo>
                  <a:close/>
                </a:path>
                <a:path w="575945" h="575309">
                  <a:moveTo>
                    <a:pt x="575932" y="300177"/>
                  </a:moveTo>
                  <a:lnTo>
                    <a:pt x="572566" y="244411"/>
                  </a:lnTo>
                  <a:lnTo>
                    <a:pt x="562864" y="202971"/>
                  </a:lnTo>
                  <a:lnTo>
                    <a:pt x="547331" y="162293"/>
                  </a:lnTo>
                  <a:lnTo>
                    <a:pt x="523100" y="121399"/>
                  </a:lnTo>
                  <a:lnTo>
                    <a:pt x="479615" y="72859"/>
                  </a:lnTo>
                  <a:lnTo>
                    <a:pt x="416356" y="30187"/>
                  </a:lnTo>
                  <a:lnTo>
                    <a:pt x="377024" y="14046"/>
                  </a:lnTo>
                  <a:lnTo>
                    <a:pt x="335699" y="3987"/>
                  </a:lnTo>
                  <a:lnTo>
                    <a:pt x="292430" y="0"/>
                  </a:lnTo>
                  <a:lnTo>
                    <a:pt x="276110" y="38"/>
                  </a:lnTo>
                  <a:lnTo>
                    <a:pt x="227647" y="5981"/>
                  </a:lnTo>
                  <a:lnTo>
                    <a:pt x="176568" y="22733"/>
                  </a:lnTo>
                  <a:lnTo>
                    <a:pt x="134200" y="45110"/>
                  </a:lnTo>
                  <a:lnTo>
                    <a:pt x="87096" y="81102"/>
                  </a:lnTo>
                  <a:lnTo>
                    <a:pt x="57708" y="114134"/>
                  </a:lnTo>
                  <a:lnTo>
                    <a:pt x="34747" y="149923"/>
                  </a:lnTo>
                  <a:lnTo>
                    <a:pt x="12166" y="205879"/>
                  </a:lnTo>
                  <a:lnTo>
                    <a:pt x="2857" y="251802"/>
                  </a:lnTo>
                  <a:lnTo>
                    <a:pt x="0" y="291007"/>
                  </a:lnTo>
                  <a:lnTo>
                    <a:pt x="584" y="306730"/>
                  </a:lnTo>
                  <a:lnTo>
                    <a:pt x="9296" y="362813"/>
                  </a:lnTo>
                  <a:lnTo>
                    <a:pt x="26263" y="409905"/>
                  </a:lnTo>
                  <a:lnTo>
                    <a:pt x="56273" y="459790"/>
                  </a:lnTo>
                  <a:lnTo>
                    <a:pt x="100761" y="507352"/>
                  </a:lnTo>
                  <a:lnTo>
                    <a:pt x="132600" y="530745"/>
                  </a:lnTo>
                  <a:lnTo>
                    <a:pt x="137845" y="533844"/>
                  </a:lnTo>
                  <a:lnTo>
                    <a:pt x="149352" y="533768"/>
                  </a:lnTo>
                  <a:lnTo>
                    <a:pt x="154114" y="534517"/>
                  </a:lnTo>
                  <a:lnTo>
                    <a:pt x="159232" y="534949"/>
                  </a:lnTo>
                  <a:lnTo>
                    <a:pt x="158737" y="533679"/>
                  </a:lnTo>
                  <a:lnTo>
                    <a:pt x="134442" y="519214"/>
                  </a:lnTo>
                  <a:lnTo>
                    <a:pt x="114922" y="504748"/>
                  </a:lnTo>
                  <a:lnTo>
                    <a:pt x="79781" y="470941"/>
                  </a:lnTo>
                  <a:lnTo>
                    <a:pt x="50673" y="431482"/>
                  </a:lnTo>
                  <a:lnTo>
                    <a:pt x="29197" y="387502"/>
                  </a:lnTo>
                  <a:lnTo>
                    <a:pt x="16903" y="348919"/>
                  </a:lnTo>
                  <a:lnTo>
                    <a:pt x="10668" y="308775"/>
                  </a:lnTo>
                  <a:lnTo>
                    <a:pt x="9804" y="281254"/>
                  </a:lnTo>
                  <a:lnTo>
                    <a:pt x="10172" y="267512"/>
                  </a:lnTo>
                  <a:lnTo>
                    <a:pt x="18122" y="217436"/>
                  </a:lnTo>
                  <a:lnTo>
                    <a:pt x="34798" y="171259"/>
                  </a:lnTo>
                  <a:lnTo>
                    <a:pt x="70853" y="113588"/>
                  </a:lnTo>
                  <a:lnTo>
                    <a:pt x="114808" y="68783"/>
                  </a:lnTo>
                  <a:lnTo>
                    <a:pt x="172834" y="32550"/>
                  </a:lnTo>
                  <a:lnTo>
                    <a:pt x="242062" y="12026"/>
                  </a:lnTo>
                  <a:lnTo>
                    <a:pt x="303377" y="8267"/>
                  </a:lnTo>
                  <a:lnTo>
                    <a:pt x="327926" y="10464"/>
                  </a:lnTo>
                  <a:lnTo>
                    <a:pt x="376047" y="21844"/>
                  </a:lnTo>
                  <a:lnTo>
                    <a:pt x="422452" y="42164"/>
                  </a:lnTo>
                  <a:lnTo>
                    <a:pt x="463232" y="69456"/>
                  </a:lnTo>
                  <a:lnTo>
                    <a:pt x="498386" y="103695"/>
                  </a:lnTo>
                  <a:lnTo>
                    <a:pt x="527888" y="144856"/>
                  </a:lnTo>
                  <a:lnTo>
                    <a:pt x="546836" y="181686"/>
                  </a:lnTo>
                  <a:lnTo>
                    <a:pt x="559549" y="221157"/>
                  </a:lnTo>
                  <a:lnTo>
                    <a:pt x="566699" y="265468"/>
                  </a:lnTo>
                  <a:lnTo>
                    <a:pt x="567169" y="280441"/>
                  </a:lnTo>
                  <a:lnTo>
                    <a:pt x="566864" y="290639"/>
                  </a:lnTo>
                  <a:lnTo>
                    <a:pt x="563194" y="334162"/>
                  </a:lnTo>
                  <a:lnTo>
                    <a:pt x="554672" y="371932"/>
                  </a:lnTo>
                  <a:lnTo>
                    <a:pt x="533577" y="419684"/>
                  </a:lnTo>
                  <a:lnTo>
                    <a:pt x="504240" y="463232"/>
                  </a:lnTo>
                  <a:lnTo>
                    <a:pt x="473773" y="495338"/>
                  </a:lnTo>
                  <a:lnTo>
                    <a:pt x="427024" y="528243"/>
                  </a:lnTo>
                  <a:lnTo>
                    <a:pt x="428015" y="528828"/>
                  </a:lnTo>
                  <a:lnTo>
                    <a:pt x="475348" y="506437"/>
                  </a:lnTo>
                  <a:lnTo>
                    <a:pt x="513245" y="467563"/>
                  </a:lnTo>
                  <a:lnTo>
                    <a:pt x="543013" y="422160"/>
                  </a:lnTo>
                  <a:lnTo>
                    <a:pt x="559473" y="382028"/>
                  </a:lnTo>
                  <a:lnTo>
                    <a:pt x="571220" y="339725"/>
                  </a:lnTo>
                  <a:lnTo>
                    <a:pt x="575297" y="313461"/>
                  </a:lnTo>
                  <a:lnTo>
                    <a:pt x="575932" y="300177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5">
              <a:extLst>
                <a:ext uri="{FF2B5EF4-FFF2-40B4-BE49-F238E27FC236}">
                  <a16:creationId xmlns:a16="http://schemas.microsoft.com/office/drawing/2014/main" id="{38163B58-07F9-497B-B2E8-960750CD8F58}"/>
                </a:ext>
              </a:extLst>
            </p:cNvPr>
            <p:cNvSpPr txBox="1"/>
            <p:nvPr/>
          </p:nvSpPr>
          <p:spPr>
            <a:xfrm>
              <a:off x="2289488" y="4430524"/>
              <a:ext cx="8701834" cy="446276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spcBef>
                  <a:spcPts val="120"/>
                </a:spcBef>
              </a:pPr>
              <a:r>
                <a:rPr sz="2000" spc="-20" dirty="0">
                  <a:latin typeface="Source Sans Pro"/>
                  <a:cs typeface="Source Sans Pro"/>
                </a:rPr>
                <a:t>Males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and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females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25" dirty="0">
                  <a:latin typeface="Source Sans Pro"/>
                  <a:cs typeface="Source Sans Pro"/>
                </a:rPr>
                <a:t>were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000" spc="-20" dirty="0">
                  <a:latin typeface="Source Sans Pro"/>
                  <a:cs typeface="Source Sans Pro"/>
                </a:rPr>
                <a:t>diagnosed</a:t>
              </a:r>
              <a:r>
                <a:rPr sz="2000" spc="-40" dirty="0">
                  <a:latin typeface="Source Sans Pro"/>
                  <a:cs typeface="Source Sans Pro"/>
                </a:rPr>
                <a:t> </a:t>
              </a:r>
              <a:r>
                <a:rPr sz="2000" spc="-15" dirty="0">
                  <a:latin typeface="Source Sans Pro"/>
                  <a:cs typeface="Source Sans Pro"/>
                </a:rPr>
                <a:t>with</a:t>
              </a:r>
              <a:r>
                <a:rPr sz="2000" spc="-45" dirty="0">
                  <a:latin typeface="Source Sans Pro"/>
                  <a:cs typeface="Source Sans Pro"/>
                </a:rPr>
                <a:t> </a:t>
              </a:r>
              <a:r>
                <a:rPr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syphilis</a:t>
              </a:r>
              <a:r>
                <a:rPr lang="en-AU"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000" spc="-50" dirty="0">
                  <a:latin typeface="Source Sans Pro"/>
                  <a:cs typeface="Source Sans Pro"/>
                </a:rPr>
                <a:t>a</a:t>
              </a:r>
              <a:r>
                <a:rPr lang="en-AU" sz="2000" dirty="0">
                  <a:latin typeface="Source Sans Pro"/>
                  <a:cs typeface="Source Sans Pro"/>
                </a:rPr>
                <a:t>t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lang="en-AU" sz="2800" b="1" spc="-5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simila</a:t>
              </a:r>
              <a:r>
                <a:rPr lang="en-AU" sz="2800" b="1" spc="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r</a:t>
              </a:r>
              <a:r>
                <a:rPr lang="en-AU" sz="2800" b="1" spc="-11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800" b="1" spc="-13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r</a:t>
              </a:r>
              <a:r>
                <a:rPr lang="en-AU" sz="2800" b="1" spc="-105" dirty="0">
                  <a:solidFill>
                    <a:srgbClr val="1399C9"/>
                  </a:solidFill>
                  <a:latin typeface="Source Sans Pro"/>
                  <a:cs typeface="Source Sans Pro"/>
                </a:rPr>
                <a:t>at</a:t>
              </a:r>
              <a:r>
                <a:rPr lang="en-AU" sz="2800" b="1" spc="-50" dirty="0">
                  <a:solidFill>
                    <a:srgbClr val="1399C9"/>
                  </a:solidFill>
                  <a:latin typeface="Source Sans Pro"/>
                  <a:cs typeface="Source Sans Pro"/>
                </a:rPr>
                <a:t>es</a:t>
              </a:r>
              <a:r>
                <a:rPr lang="en-AU" sz="2000" dirty="0">
                  <a:latin typeface="Source Sans Pro"/>
                  <a:cs typeface="Source Sans Pro"/>
                </a:rPr>
                <a:t>.</a:t>
              </a:r>
            </a:p>
          </p:txBody>
        </p:sp>
        <p:sp>
          <p:nvSpPr>
            <p:cNvPr id="13" name="object 47">
              <a:extLst>
                <a:ext uri="{FF2B5EF4-FFF2-40B4-BE49-F238E27FC236}">
                  <a16:creationId xmlns:a16="http://schemas.microsoft.com/office/drawing/2014/main" id="{4AB2614C-B4E0-458B-9225-3ED1B7C38FE8}"/>
                </a:ext>
              </a:extLst>
            </p:cNvPr>
            <p:cNvSpPr txBox="1"/>
            <p:nvPr/>
          </p:nvSpPr>
          <p:spPr>
            <a:xfrm>
              <a:off x="2321765" y="2863061"/>
              <a:ext cx="8701835" cy="4379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>
                <a:lnSpc>
                  <a:spcPts val="3335"/>
                </a:lnSpc>
              </a:pPr>
              <a:r>
                <a:rPr lang="en-US" sz="2000" spc="-50" dirty="0">
                  <a:latin typeface="Source Sans Pro"/>
                  <a:cs typeface="Source Sans Pro"/>
                </a:rPr>
                <a:t>F</a:t>
              </a:r>
              <a:r>
                <a:rPr lang="en-US" sz="2000" spc="-20" dirty="0">
                  <a:latin typeface="Source Sans Pro"/>
                  <a:cs typeface="Source Sans Pro"/>
                </a:rPr>
                <a:t>emale</a:t>
              </a:r>
              <a:r>
                <a:rPr lang="en-US" sz="2000" dirty="0">
                  <a:latin typeface="Source Sans Pro"/>
                  <a:cs typeface="Source Sans Pro"/>
                </a:rPr>
                <a:t>s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30" dirty="0">
                  <a:latin typeface="Source Sans Pro"/>
                  <a:cs typeface="Source Sans Pro"/>
                </a:rPr>
                <a:t>w</a:t>
              </a:r>
              <a:r>
                <a:rPr lang="en-US" sz="2000" spc="-20" dirty="0">
                  <a:latin typeface="Source Sans Pro"/>
                  <a:cs typeface="Source Sans Pro"/>
                </a:rPr>
                <a:t>e</a:t>
              </a:r>
              <a:r>
                <a:rPr lang="en-US" sz="2000" spc="-40" dirty="0">
                  <a:latin typeface="Source Sans Pro"/>
                  <a:cs typeface="Source Sans Pro"/>
                </a:rPr>
                <a:t>r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45" dirty="0">
                  <a:latin typeface="Source Sans Pro"/>
                  <a:cs typeface="Source Sans Pro"/>
                </a:rPr>
                <a:t> </a:t>
              </a:r>
              <a:r>
                <a:rPr lang="en-US"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1.9</a:t>
              </a:r>
              <a:r>
                <a:rPr lang="en-US"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x</a:t>
              </a:r>
              <a:r>
                <a:rPr lang="en-US" sz="2800" b="1" spc="-1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mo</a:t>
              </a:r>
              <a:r>
                <a:rPr lang="en-US" sz="2000" spc="-40" dirty="0">
                  <a:latin typeface="Source Sans Pro"/>
                  <a:cs typeface="Source Sans Pro"/>
                </a:rPr>
                <a:t>r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li</a:t>
              </a:r>
              <a:r>
                <a:rPr lang="en-US" sz="2000" spc="-60" dirty="0">
                  <a:latin typeface="Source Sans Pro"/>
                  <a:cs typeface="Source Sans Pro"/>
                </a:rPr>
                <a:t>k</a:t>
              </a:r>
              <a:r>
                <a:rPr lang="en-US" sz="2000" spc="-20" dirty="0">
                  <a:latin typeface="Source Sans Pro"/>
                  <a:cs typeface="Source Sans Pro"/>
                </a:rPr>
                <a:t>el</a:t>
              </a:r>
              <a:r>
                <a:rPr lang="en-US" sz="2000" dirty="0">
                  <a:latin typeface="Source Sans Pro"/>
                  <a:cs typeface="Source Sans Pro"/>
                </a:rPr>
                <a:t>y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50" dirty="0">
                  <a:latin typeface="Source Sans Pro"/>
                  <a:cs typeface="Source Sans Pro"/>
                </a:rPr>
                <a:t>t</a:t>
              </a:r>
              <a:r>
                <a:rPr lang="en-US" sz="2000" dirty="0">
                  <a:latin typeface="Source Sans Pro"/>
                  <a:cs typeface="Source Sans Pro"/>
                </a:rPr>
                <a:t>o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b</a:t>
              </a:r>
              <a:r>
                <a:rPr lang="en-US" sz="2000" dirty="0">
                  <a:latin typeface="Source Sans Pro"/>
                  <a:cs typeface="Source Sans Pro"/>
                </a:rPr>
                <a:t>e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diagnose</a:t>
              </a:r>
              <a:r>
                <a:rPr lang="en-US" sz="2000" dirty="0">
                  <a:latin typeface="Source Sans Pro"/>
                  <a:cs typeface="Source Sans Pro"/>
                </a:rPr>
                <a:t>d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with </a:t>
              </a:r>
              <a:r>
                <a:rPr lang="en-AU" sz="2800" b="1" spc="-5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chlam</a:t>
              </a:r>
              <a:r>
                <a:rPr lang="en-AU" sz="2800" b="1" spc="-7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y</a:t>
              </a:r>
              <a:r>
                <a:rPr lang="en-AU" sz="2800" b="1" spc="-55" dirty="0">
                  <a:solidFill>
                    <a:srgbClr val="C67329"/>
                  </a:solidFill>
                  <a:latin typeface="Source Sans Pro"/>
                  <a:cs typeface="Source Sans Pro"/>
                </a:rPr>
                <a:t>di</a:t>
              </a:r>
              <a:r>
                <a:rPr lang="en-AU" sz="2800" b="1" spc="1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a</a:t>
              </a:r>
              <a:r>
                <a:rPr lang="en-AU" sz="2800" b="1" spc="-240" dirty="0">
                  <a:solidFill>
                    <a:srgbClr val="C67329"/>
                  </a:solidFill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tha</a:t>
              </a:r>
              <a:r>
                <a:rPr lang="en-AU" sz="2000" dirty="0">
                  <a:latin typeface="Source Sans Pro"/>
                  <a:cs typeface="Source Sans Pro"/>
                </a:rPr>
                <a:t>n</a:t>
              </a:r>
              <a:r>
                <a:rPr lang="en-AU" sz="2000" spc="-40" dirty="0">
                  <a:latin typeface="Source Sans Pro"/>
                  <a:cs typeface="Source Sans Pro"/>
                </a:rPr>
                <a:t> </a:t>
              </a:r>
              <a:r>
                <a:rPr lang="en-AU" sz="2000" spc="-20" dirty="0">
                  <a:latin typeface="Source Sans Pro"/>
                  <a:cs typeface="Source Sans Pro"/>
                </a:rPr>
                <a:t>males.</a:t>
              </a:r>
              <a:endParaRPr lang="en-AU" sz="2000" dirty="0">
                <a:latin typeface="Source Sans Pro"/>
                <a:cs typeface="Source Sans Pro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555799E-0F40-45B2-BB45-1DA0F9AD1507}"/>
                </a:ext>
              </a:extLst>
            </p:cNvPr>
            <p:cNvSpPr txBox="1"/>
            <p:nvPr/>
          </p:nvSpPr>
          <p:spPr>
            <a:xfrm>
              <a:off x="1796805" y="2251352"/>
              <a:ext cx="69378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3500">
                <a:lnSpc>
                  <a:spcPts val="2375"/>
                </a:lnSpc>
                <a:spcBef>
                  <a:spcPts val="100"/>
                </a:spcBef>
                <a:tabLst>
                  <a:tab pos="6675120" algn="l"/>
                </a:tabLst>
              </a:pPr>
              <a:r>
                <a:rPr lang="en-US" sz="2000" spc="-20" dirty="0">
                  <a:latin typeface="Source Sans Pro"/>
                  <a:cs typeface="Source Sans Pro"/>
                </a:rPr>
                <a:t>I</a:t>
              </a:r>
              <a:r>
                <a:rPr lang="en-US" sz="2000" dirty="0">
                  <a:latin typeface="Source Sans Pro"/>
                  <a:cs typeface="Source Sans Pro"/>
                </a:rPr>
                <a:t>n</a:t>
              </a:r>
              <a:r>
                <a:rPr lang="en-US" sz="2000" spc="-40" dirty="0">
                  <a:latin typeface="Source Sans Pro"/>
                  <a:cs typeface="Source Sans Pro"/>
                </a:rPr>
                <a:t> </a:t>
              </a:r>
              <a:r>
                <a:rPr lang="en-US" sz="2000" spc="-20" dirty="0">
                  <a:latin typeface="Source Sans Pro"/>
                  <a:cs typeface="Source Sans Pro"/>
                </a:rPr>
                <a:t>201</a:t>
              </a:r>
              <a:r>
                <a:rPr lang="en-US" sz="2000" dirty="0">
                  <a:latin typeface="Source Sans Pro"/>
                  <a:cs typeface="Source Sans Pro"/>
                </a:rPr>
                <a:t>9</a:t>
              </a:r>
              <a:r>
                <a:rPr lang="en-US" sz="2000" spc="-200" dirty="0">
                  <a:latin typeface="Source Sans Pro"/>
                  <a:cs typeface="Source Sans Pro"/>
                </a:rPr>
                <a:t> </a:t>
              </a:r>
              <a:r>
                <a:rPr lang="en-US" spc="-15" baseline="31400" dirty="0">
                  <a:latin typeface="Source Sans Pro"/>
                  <a:cs typeface="Source Sans Pro"/>
                </a:rPr>
                <a:t>[2]</a:t>
              </a:r>
              <a:r>
                <a:rPr lang="en-US" sz="2000" dirty="0">
                  <a:latin typeface="Source Sans Pro"/>
                  <a:cs typeface="Source Sans Pro"/>
                </a:rPr>
                <a:t>:</a:t>
              </a:r>
            </a:p>
          </p:txBody>
        </p:sp>
      </p:grpSp>
      <p:sp>
        <p:nvSpPr>
          <p:cNvPr id="26" name="object 23">
            <a:extLst>
              <a:ext uri="{FF2B5EF4-FFF2-40B4-BE49-F238E27FC236}">
                <a16:creationId xmlns:a16="http://schemas.microsoft.com/office/drawing/2014/main" id="{3F72E180-8EA8-435F-9291-6D4C46D748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7500" y="535387"/>
            <a:ext cx="7297112" cy="100027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5" dirty="0"/>
              <a:t>Sexually</a:t>
            </a:r>
            <a:r>
              <a:rPr spc="-95" dirty="0"/>
              <a:t> </a:t>
            </a:r>
            <a:r>
              <a:rPr spc="-60" dirty="0" err="1"/>
              <a:t>transmi</a:t>
            </a:r>
            <a:r>
              <a:rPr lang="en-AU" spc="-60" dirty="0" err="1"/>
              <a:t>ssible</a:t>
            </a:r>
            <a:r>
              <a:rPr spc="-90" dirty="0"/>
              <a:t> </a:t>
            </a:r>
            <a:r>
              <a:rPr spc="-50" dirty="0"/>
              <a:t>infections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71816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900" y="568715"/>
            <a:ext cx="43561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55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6900" y="2061679"/>
            <a:ext cx="134372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6700"/>
              </a:lnSpc>
              <a:spcBef>
                <a:spcPts val="100"/>
              </a:spcBef>
            </a:pPr>
            <a:r>
              <a:rPr sz="2000" spc="-5" dirty="0">
                <a:latin typeface="Source Sans Pro"/>
                <a:cs typeface="Source Sans Pro"/>
              </a:rPr>
              <a:t>Environmental health </a:t>
            </a:r>
            <a:r>
              <a:rPr sz="2000" spc="-10" dirty="0">
                <a:latin typeface="Source Sans Pro"/>
                <a:cs typeface="Source Sans Pro"/>
              </a:rPr>
              <a:t>refers </a:t>
            </a:r>
            <a:r>
              <a:rPr sz="2000" spc="-15" dirty="0">
                <a:latin typeface="Source Sans Pro"/>
                <a:cs typeface="Source Sans Pro"/>
              </a:rPr>
              <a:t>to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physical, chemical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biological </a:t>
            </a:r>
            <a:r>
              <a:rPr sz="2000" spc="-15" dirty="0">
                <a:latin typeface="Source Sans Pro"/>
                <a:cs typeface="Source Sans Pro"/>
              </a:rPr>
              <a:t>factors </a:t>
            </a:r>
            <a:r>
              <a:rPr sz="2000" dirty="0">
                <a:latin typeface="Source Sans Pro"/>
                <a:cs typeface="Source Sans Pro"/>
              </a:rPr>
              <a:t>which </a:t>
            </a:r>
            <a:r>
              <a:rPr sz="2000" spc="-10" dirty="0">
                <a:latin typeface="Source Sans Pro"/>
                <a:cs typeface="Source Sans Pro"/>
              </a:rPr>
              <a:t>impact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person’s </a:t>
            </a:r>
            <a:r>
              <a:rPr sz="2000" spc="-5" dirty="0">
                <a:latin typeface="Source Sans Pro"/>
                <a:cs typeface="Source Sans Pro"/>
              </a:rPr>
              <a:t>health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5" dirty="0">
                <a:latin typeface="Source Sans Pro"/>
                <a:cs typeface="Source Sans Pro"/>
              </a:rPr>
              <a:t>wellbeing </a:t>
            </a:r>
            <a:r>
              <a:rPr sz="2000" dirty="0">
                <a:latin typeface="Source Sans Pro"/>
                <a:cs typeface="Source Sans Pro"/>
              </a:rPr>
              <a:t>such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as: housing </a:t>
            </a:r>
            <a:r>
              <a:rPr sz="2000" spc="-5" dirty="0">
                <a:latin typeface="Source Sans Pro"/>
                <a:cs typeface="Source Sans Pro"/>
              </a:rPr>
              <a:t>conditions; </a:t>
            </a:r>
            <a:r>
              <a:rPr sz="2000" dirty="0">
                <a:latin typeface="Source Sans Pro"/>
                <a:cs typeface="Source Sans Pro"/>
              </a:rPr>
              <a:t>drinking </a:t>
            </a:r>
            <a:r>
              <a:rPr sz="2000" spc="-10" dirty="0">
                <a:latin typeface="Source Sans Pro"/>
                <a:cs typeface="Source Sans Pro"/>
              </a:rPr>
              <a:t>water; </a:t>
            </a:r>
            <a:r>
              <a:rPr sz="2000" dirty="0">
                <a:latin typeface="Source Sans Pro"/>
                <a:cs typeface="Source Sans Pro"/>
              </a:rPr>
              <a:t>air quality; </a:t>
            </a:r>
            <a:r>
              <a:rPr sz="2000" spc="-10" dirty="0">
                <a:latin typeface="Source Sans Pro"/>
                <a:cs typeface="Source Sans Pro"/>
              </a:rPr>
              <a:t>sanitation; </a:t>
            </a:r>
            <a:r>
              <a:rPr sz="2000" spc="-5" dirty="0">
                <a:latin typeface="Source Sans Pro"/>
                <a:cs typeface="Source Sans Pro"/>
              </a:rPr>
              <a:t>disease </a:t>
            </a:r>
            <a:r>
              <a:rPr sz="2000" spc="-10" dirty="0">
                <a:latin typeface="Source Sans Pro"/>
                <a:cs typeface="Source Sans Pro"/>
              </a:rPr>
              <a:t>control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10" dirty="0">
                <a:latin typeface="Source Sans Pro"/>
                <a:cs typeface="Source Sans Pro"/>
              </a:rPr>
              <a:t>food safety </a:t>
            </a:r>
            <a:r>
              <a:rPr sz="1725" spc="7" baseline="31400" dirty="0">
                <a:latin typeface="Source Sans Pro"/>
                <a:cs typeface="Source Sans Pro"/>
              </a:rPr>
              <a:t>[1, </a:t>
            </a:r>
            <a:r>
              <a:rPr sz="1725" baseline="31400" dirty="0">
                <a:latin typeface="Source Sans Pro"/>
                <a:cs typeface="Source Sans Pro"/>
              </a:rPr>
              <a:t>2]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5" dirty="0">
                <a:latin typeface="Source Sans Pro"/>
                <a:cs typeface="Source Sans Pro"/>
              </a:rPr>
              <a:t>Health conditions </a:t>
            </a:r>
            <a:r>
              <a:rPr sz="2000" spc="-10" dirty="0">
                <a:latin typeface="Source Sans Pro"/>
                <a:cs typeface="Source Sans Pro"/>
              </a:rPr>
              <a:t>associated 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poor </a:t>
            </a:r>
            <a:r>
              <a:rPr sz="2000" spc="-10" dirty="0">
                <a:latin typeface="Source Sans Pro"/>
                <a:cs typeface="Source Sans Pro"/>
              </a:rPr>
              <a:t>environmental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include: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2385" y="3128479"/>
            <a:ext cx="5761990" cy="12446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Source Sans Pro"/>
                <a:cs typeface="Source Sans Pro"/>
              </a:rPr>
              <a:t>infectious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bowels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‘gastro’)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skin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scabies,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boils)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middle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ear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2597" y="3128479"/>
            <a:ext cx="4650740" cy="12446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9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ARF)</a:t>
            </a:r>
            <a:endParaRPr sz="2000">
              <a:latin typeface="Source Sans Pro"/>
              <a:cs typeface="Source Sans Pro"/>
            </a:endParaRPr>
          </a:p>
          <a:p>
            <a:pPr marL="4953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spc="-10" dirty="0">
                <a:latin typeface="Source Sans Pro"/>
                <a:cs typeface="Source Sans Pro"/>
              </a:rPr>
              <a:t>respiratory </a:t>
            </a:r>
            <a:r>
              <a:rPr sz="2000" dirty="0">
                <a:latin typeface="Source Sans Pro"/>
                <a:cs typeface="Source Sans Pro"/>
              </a:rPr>
              <a:t>issues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(such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10" dirty="0">
                <a:latin typeface="Source Sans Pro"/>
                <a:cs typeface="Source Sans Pro"/>
              </a:rPr>
              <a:t> asthma)</a:t>
            </a:r>
            <a:endParaRPr sz="2000">
              <a:latin typeface="Source Sans Pro"/>
              <a:cs typeface="Source Sans Pro"/>
            </a:endParaRPr>
          </a:p>
          <a:p>
            <a:pPr marL="495300" indent="-457200">
              <a:lnSpc>
                <a:spcPct val="100000"/>
              </a:lnSpc>
              <a:spcBef>
                <a:spcPts val="8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dirty="0">
                <a:latin typeface="Source Sans Pro"/>
                <a:cs typeface="Source Sans Pro"/>
              </a:rPr>
              <a:t>some 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 (such as lung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er)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[3,</a:t>
            </a:r>
            <a:r>
              <a:rPr sz="1725" baseline="3140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4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2357" y="4398479"/>
            <a:ext cx="12921615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Aboriginal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disproportionately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affected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with</a:t>
            </a:r>
            <a:r>
              <a:rPr sz="2000" spc="1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environmental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 </a:t>
            </a:r>
            <a:r>
              <a:rPr sz="2000" dirty="0">
                <a:latin typeface="Source Sans Pro"/>
                <a:cs typeface="Source Sans Pro"/>
              </a:rPr>
              <a:t>due </a:t>
            </a:r>
            <a:r>
              <a:rPr sz="2000" spc="-10" dirty="0">
                <a:latin typeface="Source Sans Pro"/>
                <a:cs typeface="Source Sans Pro"/>
              </a:rPr>
              <a:t>to: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9977" y="5234139"/>
            <a:ext cx="6087110" cy="14478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remoteness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some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communities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lack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adequate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housing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lack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cleaning, health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personal</a:t>
            </a:r>
            <a:r>
              <a:rPr sz="2000" spc="-10" dirty="0">
                <a:latin typeface="Source Sans Pro"/>
                <a:cs typeface="Source Sans Pro"/>
              </a:rPr>
              <a:t> care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equipment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>
                <a:latin typeface="Source Sans Pro"/>
                <a:cs typeface="Source Sans Pro"/>
              </a:rPr>
              <a:t>poor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infrastructure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26379" y="5234139"/>
            <a:ext cx="4744720" cy="7366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5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spc="-40" dirty="0">
                <a:latin typeface="Source Sans Pro"/>
                <a:cs typeface="Source Sans Pro"/>
              </a:rPr>
              <a:t>lac</a:t>
            </a:r>
            <a:r>
              <a:rPr sz="2000" dirty="0">
                <a:latin typeface="Source Sans Pro"/>
                <a:cs typeface="Source Sans Pro"/>
              </a:rPr>
              <a:t>k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</a:t>
            </a:r>
            <a:r>
              <a:rPr sz="2000" dirty="0">
                <a:latin typeface="Source Sans Pro"/>
                <a:cs typeface="Source Sans Pro"/>
              </a:rPr>
              <a:t>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85" dirty="0">
                <a:latin typeface="Source Sans Pro"/>
                <a:cs typeface="Source Sans Pro"/>
              </a:rPr>
              <a:t>cc</a:t>
            </a:r>
            <a:r>
              <a:rPr sz="2000" spc="-40" dirty="0">
                <a:latin typeface="Source Sans Pro"/>
                <a:cs typeface="Source Sans Pro"/>
              </a:rPr>
              <a:t>es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spc="-9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adespeopl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-70" dirty="0">
                <a:latin typeface="Source Sans Pro"/>
                <a:cs typeface="Source Sans Pro"/>
              </a:rPr>
              <a:t>p</a:t>
            </a:r>
            <a:r>
              <a:rPr sz="2000" spc="-40" dirty="0">
                <a:latin typeface="Source Sans Pro"/>
                <a:cs typeface="Source Sans Pro"/>
              </a:rPr>
              <a:t>ai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s</a:t>
            </a:r>
            <a:endParaRPr sz="2000">
              <a:latin typeface="Source Sans Pro"/>
              <a:cs typeface="Source Sans Pro"/>
            </a:endParaRPr>
          </a:p>
          <a:p>
            <a:pPr marL="4953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94665" algn="l"/>
                <a:tab pos="495300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4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 of main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enan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[2-5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100" y="2142819"/>
            <a:ext cx="568794" cy="6462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1365" y="2964854"/>
            <a:ext cx="1007895" cy="101051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78800" y="2729024"/>
            <a:ext cx="4645025" cy="12452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2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2018-19,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overcrowding</a:t>
            </a:r>
            <a:r>
              <a:rPr sz="2000" spc="-5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was:</a:t>
            </a:r>
            <a:endParaRPr sz="2000">
              <a:latin typeface="Source Sans Pro"/>
              <a:cs typeface="Source Sans Pro"/>
            </a:endParaRPr>
          </a:p>
          <a:p>
            <a:pPr marL="772160">
              <a:lnSpc>
                <a:spcPts val="3080"/>
              </a:lnSpc>
              <a:spcBef>
                <a:spcPts val="615"/>
              </a:spcBef>
            </a:pPr>
            <a:r>
              <a:rPr sz="2000" spc="-40" dirty="0">
                <a:latin typeface="Source Sans Pro"/>
                <a:cs typeface="Source Sans Pro"/>
              </a:rPr>
              <a:t>r</a:t>
            </a:r>
            <a:r>
              <a:rPr sz="2000" spc="-20" dirty="0">
                <a:latin typeface="Source Sans Pro"/>
                <a:cs typeface="Source Sans Pro"/>
              </a:rPr>
              <a:t>epor</a:t>
            </a:r>
            <a:r>
              <a:rPr sz="2000" spc="-5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highe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8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N</a:t>
            </a:r>
            <a:r>
              <a:rPr sz="2800" b="1" spc="10" dirty="0">
                <a:solidFill>
                  <a:srgbClr val="9ED298"/>
                </a:solidFill>
                <a:latin typeface="Source Sans Pro Black"/>
                <a:cs typeface="Source Sans Pro Black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 Black"/>
                <a:cs typeface="Source Sans Pro Black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 Black"/>
                <a:cs typeface="Source Sans Pro Black"/>
              </a:rPr>
              <a:t>(51%)</a:t>
            </a:r>
            <a:endParaRPr sz="2800">
              <a:latin typeface="Source Sans Pro Black"/>
              <a:cs typeface="Source Sans Pro Black"/>
            </a:endParaRPr>
          </a:p>
          <a:p>
            <a:pPr marL="772160">
              <a:lnSpc>
                <a:spcPts val="3080"/>
              </a:lnSpc>
            </a:pPr>
            <a:r>
              <a:rPr sz="2000" spc="-20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</a:t>
            </a:r>
            <a:r>
              <a:rPr sz="2000" spc="-30" dirty="0">
                <a:latin typeface="Source Sans Pro"/>
                <a:cs typeface="Source Sans Pro"/>
              </a:rPr>
              <a:t>ow</a:t>
            </a:r>
            <a:r>
              <a:rPr sz="2000" spc="-20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85" dirty="0">
                <a:latin typeface="Source Sans Pro"/>
                <a:cs typeface="Source Sans Pro"/>
              </a:rPr>
              <a:t> </a:t>
            </a:r>
            <a:r>
              <a:rPr sz="28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800" b="1" spc="-80" dirty="0">
                <a:solidFill>
                  <a:srgbClr val="9ED298"/>
                </a:solidFill>
                <a:latin typeface="Source Sans Pro"/>
                <a:cs typeface="Source Sans Pro"/>
              </a:rPr>
              <a:t>C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(8%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)</a:t>
            </a:r>
            <a:r>
              <a:rPr sz="2800" b="1" spc="-3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7423" y="4254383"/>
            <a:ext cx="619560" cy="63892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Overcrowding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 dirty="0"/>
          </a:p>
          <a:p>
            <a:pPr marL="694055" marR="912494">
              <a:lnSpc>
                <a:spcPts val="2800"/>
              </a:lnSpc>
            </a:pP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I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n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2016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,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800" spc="-50" dirty="0">
                <a:solidFill>
                  <a:srgbClr val="9ED298"/>
                </a:solidFill>
              </a:rPr>
              <a:t>18</a:t>
            </a:r>
            <a:r>
              <a:rPr sz="2800" spc="15" dirty="0">
                <a:solidFill>
                  <a:srgbClr val="9ED298"/>
                </a:solidFill>
              </a:rPr>
              <a:t>%</a:t>
            </a:r>
            <a:r>
              <a:rPr sz="2800" spc="-240" dirty="0">
                <a:solidFill>
                  <a:srgbClr val="9ED298"/>
                </a:solidFill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o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f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Aborigina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l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an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d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es  </a:t>
            </a:r>
            <a:r>
              <a:rPr sz="2000" b="0" spc="-35" dirty="0">
                <a:solidFill>
                  <a:srgbClr val="000000"/>
                </a:solidFill>
                <a:latin typeface="Source Sans Pro"/>
                <a:cs typeface="Source Sans Pro"/>
              </a:rPr>
              <a:t>Strait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Islander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people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reported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living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in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an </a:t>
            </a:r>
            <a:r>
              <a:rPr sz="2000" b="0" spc="-38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800" spc="-75" dirty="0">
                <a:solidFill>
                  <a:srgbClr val="26BCB7"/>
                </a:solidFill>
              </a:rPr>
              <a:t>ov</a:t>
            </a:r>
            <a:r>
              <a:rPr sz="2800" spc="-50" dirty="0">
                <a:solidFill>
                  <a:srgbClr val="26BCB7"/>
                </a:solidFill>
              </a:rPr>
              <a:t>e</a:t>
            </a:r>
            <a:r>
              <a:rPr sz="2800" spc="-80" dirty="0">
                <a:solidFill>
                  <a:srgbClr val="26BCB7"/>
                </a:solidFill>
              </a:rPr>
              <a:t>r</a:t>
            </a:r>
            <a:r>
              <a:rPr sz="2800" spc="-50" dirty="0">
                <a:solidFill>
                  <a:srgbClr val="26BCB7"/>
                </a:solidFill>
              </a:rPr>
              <a:t>c</a:t>
            </a:r>
            <a:r>
              <a:rPr sz="2800" spc="-75" dirty="0">
                <a:solidFill>
                  <a:srgbClr val="26BCB7"/>
                </a:solidFill>
              </a:rPr>
              <a:t>row</a:t>
            </a:r>
            <a:r>
              <a:rPr sz="2800" spc="-50" dirty="0">
                <a:solidFill>
                  <a:srgbClr val="26BCB7"/>
                </a:solidFill>
              </a:rPr>
              <a:t>de</a:t>
            </a:r>
            <a:r>
              <a:rPr sz="2800" spc="10" dirty="0">
                <a:solidFill>
                  <a:srgbClr val="26BCB7"/>
                </a:solidFill>
              </a:rPr>
              <a:t>d</a:t>
            </a:r>
            <a:r>
              <a:rPr sz="2800" spc="-110" dirty="0">
                <a:solidFill>
                  <a:srgbClr val="26BCB7"/>
                </a:solidFill>
              </a:rPr>
              <a:t> </a:t>
            </a:r>
            <a:r>
              <a:rPr sz="2800" spc="-50" dirty="0">
                <a:solidFill>
                  <a:srgbClr val="26BCB7"/>
                </a:solidFill>
              </a:rPr>
              <a:t>hous</a:t>
            </a:r>
            <a:r>
              <a:rPr sz="2800" spc="10" dirty="0">
                <a:solidFill>
                  <a:srgbClr val="26BCB7"/>
                </a:solidFill>
              </a:rPr>
              <a:t>e</a:t>
            </a:r>
            <a:r>
              <a:rPr sz="2800" spc="-395" dirty="0">
                <a:solidFill>
                  <a:srgbClr val="26BCB7"/>
                </a:solidFill>
              </a:rPr>
              <a:t> </a:t>
            </a:r>
            <a:r>
              <a:rPr sz="1725" b="0" spc="-15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[6]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42900">
              <a:lnSpc>
                <a:spcPct val="100000"/>
              </a:lnSpc>
              <a:spcBef>
                <a:spcPts val="1860"/>
              </a:spcBef>
            </a:pPr>
            <a:r>
              <a:rPr spc="-15" dirty="0"/>
              <a:t>Infrastructure</a:t>
            </a:r>
          </a:p>
          <a:p>
            <a:pPr marL="381000">
              <a:lnSpc>
                <a:spcPct val="100000"/>
              </a:lnSpc>
              <a:spcBef>
                <a:spcPts val="1520"/>
              </a:spcBef>
            </a:pP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I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n</a:t>
            </a:r>
            <a:r>
              <a:rPr sz="2000" b="0" spc="-4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2018-1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9</a:t>
            </a:r>
            <a:r>
              <a:rPr sz="2000" b="0" spc="-20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1725" b="0" spc="-15" baseline="31400" dirty="0">
                <a:solidFill>
                  <a:srgbClr val="000000"/>
                </a:solidFill>
                <a:latin typeface="Source Sans Pro"/>
                <a:cs typeface="Source Sans Pro"/>
              </a:rPr>
              <a:t>[1]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  <a:p>
            <a:pPr marL="50800" marR="43180">
              <a:lnSpc>
                <a:spcPct val="111900"/>
              </a:lnSpc>
              <a:spcBef>
                <a:spcPts val="2190"/>
              </a:spcBef>
            </a:pPr>
            <a:r>
              <a:rPr sz="2800" spc="-50" dirty="0">
                <a:solidFill>
                  <a:srgbClr val="F9A364"/>
                </a:solidFill>
              </a:rPr>
              <a:t>80</a:t>
            </a:r>
            <a:r>
              <a:rPr sz="2800" spc="15" dirty="0">
                <a:solidFill>
                  <a:srgbClr val="F9A364"/>
                </a:solidFill>
              </a:rPr>
              <a:t>%</a:t>
            </a:r>
            <a:r>
              <a:rPr sz="2800" spc="-220" dirty="0">
                <a:solidFill>
                  <a:srgbClr val="F9A364"/>
                </a:solidFill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of Aboriginal and </a:t>
            </a:r>
            <a:r>
              <a:rPr sz="2000" b="0" spc="-135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or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es 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ait Islander  households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reported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living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in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housing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of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an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acceptable</a:t>
            </a:r>
            <a:r>
              <a:rPr sz="1725" b="0" spc="-22" baseline="-31400" dirty="0">
                <a:solidFill>
                  <a:srgbClr val="000000"/>
                </a:solidFill>
                <a:latin typeface="Source Sans Pro"/>
                <a:cs typeface="Source Sans Pro"/>
              </a:rPr>
              <a:t>1 </a:t>
            </a:r>
            <a:r>
              <a:rPr sz="1725" b="0" spc="-322" baseline="-3140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standard</a:t>
            </a:r>
            <a:endParaRPr sz="2000" dirty="0">
              <a:latin typeface="Source Sans Pro"/>
              <a:cs typeface="Source Sans Pro"/>
            </a:endParaRPr>
          </a:p>
          <a:p>
            <a:pPr marL="50800" marR="74930">
              <a:lnSpc>
                <a:spcPts val="4000"/>
              </a:lnSpc>
              <a:spcBef>
                <a:spcPts val="200"/>
              </a:spcBef>
            </a:pPr>
            <a:r>
              <a:rPr sz="2800" spc="-50" dirty="0"/>
              <a:t>33</a:t>
            </a:r>
            <a:r>
              <a:rPr sz="2800" spc="15" dirty="0"/>
              <a:t>%</a:t>
            </a:r>
            <a:r>
              <a:rPr sz="2800" spc="-110" dirty="0"/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of households </a:t>
            </a:r>
            <a:r>
              <a:rPr sz="2000" b="0" spc="-25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epor</a:t>
            </a:r>
            <a:r>
              <a:rPr sz="2000" b="0" spc="-30" dirty="0">
                <a:solidFill>
                  <a:srgbClr val="000000"/>
                </a:solidFill>
                <a:latin typeface="Source Sans Pro"/>
                <a:cs typeface="Source Sans Pro"/>
              </a:rPr>
              <a:t>t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ed major </a:t>
            </a:r>
            <a:r>
              <a:rPr sz="2000" b="0" spc="-45" dirty="0">
                <a:solidFill>
                  <a:srgbClr val="000000"/>
                </a:solidFill>
                <a:latin typeface="Source Sans Pro"/>
                <a:cs typeface="Source Sans Pro"/>
              </a:rPr>
              <a:t>s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tru</a:t>
            </a:r>
            <a:r>
              <a:rPr sz="2000" b="0" spc="-20" dirty="0">
                <a:solidFill>
                  <a:srgbClr val="000000"/>
                </a:solidFill>
                <a:latin typeface="Source Sans Pro"/>
                <a:cs typeface="Source Sans Pro"/>
              </a:rPr>
              <a:t>c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tu</a:t>
            </a:r>
            <a:r>
              <a:rPr sz="2000" b="0" spc="-50" dirty="0">
                <a:solidFill>
                  <a:srgbClr val="000000"/>
                </a:solidFill>
                <a:latin typeface="Source Sans Pro"/>
                <a:cs typeface="Source Sans Pro"/>
              </a:rPr>
              <a:t>r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al issues  households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with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major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Source Sans Pro"/>
                <a:cs typeface="Source Sans Pro"/>
              </a:rPr>
              <a:t>structural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issues</a:t>
            </a:r>
            <a:r>
              <a:rPr sz="2000" b="0" spc="-5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Source Sans Pro"/>
                <a:cs typeface="Source Sans Pro"/>
              </a:rPr>
              <a:t>increased</a:t>
            </a:r>
            <a:r>
              <a:rPr sz="2000" b="0" spc="100" dirty="0">
                <a:solidFill>
                  <a:srgbClr val="000000"/>
                </a:solidFill>
                <a:latin typeface="Source Sans Pro"/>
                <a:cs typeface="Source Sans Pro"/>
              </a:rPr>
              <a:t> </a:t>
            </a:r>
            <a:r>
              <a:rPr sz="2000" b="0" dirty="0">
                <a:solidFill>
                  <a:srgbClr val="000000"/>
                </a:solidFill>
                <a:latin typeface="Source Sans Pro"/>
                <a:cs typeface="Source Sans Pro"/>
              </a:rPr>
              <a:t>with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ts val="2760"/>
              </a:lnSpc>
            </a:pPr>
            <a:r>
              <a:rPr sz="2800" spc="-65" dirty="0">
                <a:solidFill>
                  <a:srgbClr val="9ED298"/>
                </a:solidFill>
              </a:rPr>
              <a:t>remoteness</a:t>
            </a:r>
            <a:endParaRPr sz="2800" dirty="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38084" y="5393655"/>
            <a:ext cx="435394" cy="4152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7336" y="6569857"/>
            <a:ext cx="145313" cy="45621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7336" y="7293757"/>
            <a:ext cx="145313" cy="45621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7033" y="3201423"/>
            <a:ext cx="599598" cy="81915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99900" y="568715"/>
            <a:ext cx="43561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27783" y="5393655"/>
            <a:ext cx="435394" cy="41528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713222" y="5847248"/>
            <a:ext cx="13284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Source Sans Pro"/>
                <a:cs typeface="Source Sans Pro"/>
              </a:rPr>
              <a:t>facilities</a:t>
            </a:r>
            <a:r>
              <a:rPr sz="2000" spc="-7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for: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56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13128" y="5387233"/>
            <a:ext cx="6213475" cy="261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majorit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y</a:t>
            </a:r>
            <a:r>
              <a:rPr sz="2800" b="1" spc="-22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 having a</a:t>
            </a:r>
            <a:r>
              <a:rPr sz="2000" spc="-45" dirty="0">
                <a:latin typeface="Source Sans Pro"/>
                <a:cs typeface="Source Sans Pro"/>
              </a:rPr>
              <a:t>cc</a:t>
            </a:r>
            <a:r>
              <a:rPr sz="2000" dirty="0">
                <a:latin typeface="Source Sans Pro"/>
                <a:cs typeface="Source Sans Pro"/>
              </a:rPr>
              <a:t>ess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household</a:t>
            </a:r>
            <a:endParaRPr sz="2000">
              <a:latin typeface="Source Sans Pro"/>
              <a:cs typeface="Source Sans Pro"/>
            </a:endParaRPr>
          </a:p>
          <a:p>
            <a:pPr marL="140970" indent="-128905">
              <a:lnSpc>
                <a:spcPts val="3080"/>
              </a:lnSpc>
              <a:spcBef>
                <a:spcPts val="2240"/>
              </a:spcBef>
              <a:buClr>
                <a:srgbClr val="1399C9"/>
              </a:buClr>
              <a:buChar char="•"/>
              <a:tabLst>
                <a:tab pos="141605" algn="l"/>
              </a:tabLst>
            </a:pPr>
            <a:r>
              <a:rPr sz="2000" spc="-5" dirty="0">
                <a:latin typeface="Source Sans Pro"/>
                <a:cs typeface="Source Sans Pro"/>
              </a:rPr>
              <a:t>washing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97%</a:t>
            </a:r>
            <a:endParaRPr sz="2800">
              <a:latin typeface="Source Sans Pro"/>
              <a:cs typeface="Source Sans Pro"/>
            </a:endParaRPr>
          </a:p>
          <a:p>
            <a:pPr marL="140970" indent="-128905">
              <a:lnSpc>
                <a:spcPts val="2800"/>
              </a:lnSpc>
              <a:buClr>
                <a:srgbClr val="1399C9"/>
              </a:buClr>
              <a:buChar char="•"/>
              <a:tabLst>
                <a:tab pos="141605" algn="l"/>
              </a:tabLst>
            </a:pPr>
            <a:r>
              <a:rPr sz="2000" spc="-5" dirty="0">
                <a:latin typeface="Source Sans Pro"/>
                <a:cs typeface="Source Sans Pro"/>
              </a:rPr>
              <a:t>washing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bedding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clothes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96%</a:t>
            </a:r>
            <a:endParaRPr sz="2800">
              <a:latin typeface="Source Sans Pro"/>
              <a:cs typeface="Source Sans Pro"/>
            </a:endParaRPr>
          </a:p>
          <a:p>
            <a:pPr marL="140970" indent="-128270">
              <a:lnSpc>
                <a:spcPts val="2800"/>
              </a:lnSpc>
              <a:buClr>
                <a:srgbClr val="1399C9"/>
              </a:buClr>
              <a:buChar char="•"/>
              <a:tabLst>
                <a:tab pos="140970" algn="l"/>
              </a:tabLst>
            </a:pPr>
            <a:r>
              <a:rPr sz="2000" spc="-5" dirty="0">
                <a:latin typeface="Source Sans Pro"/>
                <a:cs typeface="Source Sans Pro"/>
              </a:rPr>
              <a:t>preparing/storing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food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91%</a:t>
            </a:r>
            <a:endParaRPr sz="2800">
              <a:latin typeface="Source Sans Pro"/>
              <a:cs typeface="Source Sans Pro"/>
            </a:endParaRPr>
          </a:p>
          <a:p>
            <a:pPr marL="140970" indent="-128905">
              <a:lnSpc>
                <a:spcPts val="2900"/>
              </a:lnSpc>
              <a:buClr>
                <a:srgbClr val="1399C9"/>
              </a:buClr>
              <a:buChar char="•"/>
              <a:tabLst>
                <a:tab pos="141605" algn="l"/>
              </a:tabLst>
            </a:pPr>
            <a:r>
              <a:rPr sz="2000" spc="-10" dirty="0">
                <a:latin typeface="Source Sans Pro"/>
                <a:cs typeface="Source Sans Pro"/>
              </a:rPr>
              <a:t>sewerage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facilities</a:t>
            </a:r>
            <a:r>
              <a:rPr sz="2000" spc="-25" dirty="0"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98%</a:t>
            </a:r>
            <a:endParaRPr sz="2800">
              <a:latin typeface="Source Sans Pro"/>
              <a:cs typeface="Source Sans Pro"/>
            </a:endParaRPr>
          </a:p>
          <a:p>
            <a:pPr marL="12700">
              <a:lnSpc>
                <a:spcPts val="3180"/>
              </a:lnSpc>
            </a:pP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cc</a:t>
            </a:r>
            <a:r>
              <a:rPr sz="2000" dirty="0">
                <a:latin typeface="Source Sans Pro"/>
                <a:cs typeface="Source Sans Pro"/>
              </a:rPr>
              <a:t>ess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fun</a:t>
            </a:r>
            <a:r>
              <a:rPr sz="2000" spc="-20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tioning </a:t>
            </a:r>
            <a:r>
              <a:rPr sz="2000" spc="-4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acilities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l</a:t>
            </a:r>
            <a:r>
              <a:rPr sz="28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ow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800" b="1" spc="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i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n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th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800" b="1" spc="-11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8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NT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9320" y="2937474"/>
            <a:ext cx="2950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influenza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and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pneumonia</a:t>
            </a:r>
            <a:r>
              <a:rPr sz="1600" spc="550" dirty="0">
                <a:latin typeface="Source Sans Pro"/>
                <a:cs typeface="Source Sans Pro"/>
              </a:rPr>
              <a:t> </a:t>
            </a:r>
            <a:r>
              <a:rPr sz="5400" b="1" baseline="-7716" dirty="0">
                <a:solidFill>
                  <a:srgbClr val="9ED298"/>
                </a:solidFill>
                <a:latin typeface="Source Sans Pro Black"/>
                <a:cs typeface="Source Sans Pro Black"/>
              </a:rPr>
              <a:t>9.2</a:t>
            </a:r>
            <a:endParaRPr sz="5400" baseline="-7716" dirty="0">
              <a:latin typeface="Source Sans Pro Black"/>
              <a:cs typeface="Source Sans Pro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75000" y="3312160"/>
            <a:ext cx="322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infectious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diseases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bowels</a:t>
            </a:r>
            <a:r>
              <a:rPr sz="1600" spc="254" dirty="0">
                <a:latin typeface="Source Sans Pro"/>
                <a:cs typeface="Source Sans Pro"/>
              </a:rPr>
              <a:t> </a:t>
            </a:r>
            <a:r>
              <a:rPr sz="5400" b="1" baseline="-9259" dirty="0">
                <a:solidFill>
                  <a:srgbClr val="C67329"/>
                </a:solidFill>
                <a:latin typeface="Source Sans Pro Black"/>
                <a:cs typeface="Source Sans Pro Black"/>
              </a:rPr>
              <a:t>9.0</a:t>
            </a:r>
            <a:endParaRPr sz="5400" baseline="-9259" dirty="0">
              <a:latin typeface="Source Sans Pro Black"/>
              <a:cs typeface="Source Sans Pro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8290" y="3693160"/>
            <a:ext cx="2301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bacterial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diseases</a:t>
            </a:r>
            <a:r>
              <a:rPr sz="1600" spc="525" dirty="0">
                <a:latin typeface="Source Sans Pro"/>
                <a:cs typeface="Source Sans Pro"/>
              </a:rPr>
              <a:t> </a:t>
            </a:r>
            <a:r>
              <a:rPr sz="5400" b="1" baseline="-10802" dirty="0">
                <a:solidFill>
                  <a:srgbClr val="26BCB7"/>
                </a:solidFill>
                <a:latin typeface="Source Sans Pro Black"/>
                <a:cs typeface="Source Sans Pro Black"/>
              </a:rPr>
              <a:t>8.0</a:t>
            </a:r>
            <a:endParaRPr sz="5400" baseline="-10802" dirty="0">
              <a:latin typeface="Source Sans Pro Black"/>
              <a:cs typeface="Source Sans Pro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4755" y="3105114"/>
            <a:ext cx="2823845" cy="323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4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acute upper </a:t>
            </a:r>
            <a:r>
              <a:rPr sz="1600" spc="-25" dirty="0">
                <a:latin typeface="Source Sans Pro"/>
                <a:cs typeface="Source Sans Pro"/>
              </a:rPr>
              <a:t>respiratory infections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04755" y="3937400"/>
            <a:ext cx="638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scabies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1320" y="2989580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ED298"/>
                </a:solidFill>
                <a:latin typeface="Source Sans Pro Black"/>
                <a:cs typeface="Source Sans Pro Black"/>
              </a:rPr>
              <a:t>4.6</a:t>
            </a:r>
            <a:endParaRPr sz="3600" dirty="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1320" y="3375049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67329"/>
                </a:solidFill>
                <a:latin typeface="Source Sans Pro Black"/>
                <a:cs typeface="Source Sans Pro Black"/>
              </a:rPr>
              <a:t>2.7</a:t>
            </a:r>
            <a:endParaRPr sz="3600" dirty="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1320" y="3811949"/>
            <a:ext cx="665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6BCB7"/>
                </a:solidFill>
                <a:latin typeface="Source Sans Pro Black"/>
                <a:cs typeface="Source Sans Pro Black"/>
              </a:rPr>
              <a:t>1.8</a:t>
            </a:r>
            <a:endParaRPr sz="3600" dirty="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79499" y="3178293"/>
            <a:ext cx="178816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322580" algn="ctr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crud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80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at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e  </a:t>
            </a:r>
            <a:r>
              <a:rPr sz="20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per</a:t>
            </a:r>
            <a:r>
              <a:rPr sz="20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  <a:p>
            <a:pPr algn="ctr">
              <a:lnSpc>
                <a:spcPct val="100000"/>
              </a:lnSpc>
            </a:pPr>
            <a:r>
              <a:rPr sz="2000" b="1" spc="-30" dirty="0">
                <a:solidFill>
                  <a:srgbClr val="F9A364"/>
                </a:solidFill>
                <a:latin typeface="Source Sans Pro"/>
                <a:cs typeface="Source Sans Pro"/>
              </a:rPr>
              <a:t>hospitalisations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491724" y="3087439"/>
            <a:ext cx="353060" cy="1152525"/>
            <a:chOff x="6491724" y="3087439"/>
            <a:chExt cx="353060" cy="1152525"/>
          </a:xfrm>
        </p:grpSpPr>
        <p:sp>
          <p:nvSpPr>
            <p:cNvPr id="12" name="object 12"/>
            <p:cNvSpPr/>
            <p:nvPr/>
          </p:nvSpPr>
          <p:spPr>
            <a:xfrm>
              <a:off x="6494899" y="3090614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0" y="0"/>
                  </a:moveTo>
                  <a:lnTo>
                    <a:pt x="194398" y="0"/>
                  </a:lnTo>
                  <a:lnTo>
                    <a:pt x="194398" y="546836"/>
                  </a:lnTo>
                  <a:lnTo>
                    <a:pt x="194398" y="1145654"/>
                  </a:lnTo>
                  <a:lnTo>
                    <a:pt x="0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92473" y="367163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16124" y="36589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855500" y="3087439"/>
            <a:ext cx="353060" cy="1152525"/>
            <a:chOff x="8855500" y="3087439"/>
            <a:chExt cx="353060" cy="1152525"/>
          </a:xfrm>
        </p:grpSpPr>
        <p:sp>
          <p:nvSpPr>
            <p:cNvPr id="16" name="object 16"/>
            <p:cNvSpPr/>
            <p:nvPr/>
          </p:nvSpPr>
          <p:spPr>
            <a:xfrm>
              <a:off x="9010901" y="3090614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194398" y="0"/>
                  </a:moveTo>
                  <a:lnTo>
                    <a:pt x="0" y="0"/>
                  </a:lnTo>
                  <a:lnTo>
                    <a:pt x="0" y="546836"/>
                  </a:lnTo>
                  <a:lnTo>
                    <a:pt x="0" y="1145654"/>
                  </a:lnTo>
                  <a:lnTo>
                    <a:pt x="194398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884079" y="367163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858675" y="36589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117603" y="3907559"/>
            <a:ext cx="8813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2018-1</a:t>
            </a:r>
            <a:r>
              <a:rPr sz="1600" dirty="0">
                <a:latin typeface="Source Sans Pro"/>
                <a:cs typeface="Source Sans Pro"/>
              </a:rPr>
              <a:t>9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63900" y="2161520"/>
            <a:ext cx="825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for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diseases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related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environmental</a:t>
            </a:r>
            <a:r>
              <a:rPr sz="2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health</a:t>
            </a:r>
            <a:endParaRPr sz="2400" dirty="0">
              <a:latin typeface="Source Sans Pro"/>
              <a:cs typeface="Source Sans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612596" y="2065205"/>
            <a:ext cx="648335" cy="621030"/>
            <a:chOff x="1612596" y="2065205"/>
            <a:chExt cx="648335" cy="621030"/>
          </a:xfrm>
        </p:grpSpPr>
        <p:sp>
          <p:nvSpPr>
            <p:cNvPr id="22" name="object 22"/>
            <p:cNvSpPr/>
            <p:nvPr/>
          </p:nvSpPr>
          <p:spPr>
            <a:xfrm>
              <a:off x="1612596" y="2065205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69"/>
                  </a:moveTo>
                  <a:lnTo>
                    <a:pt x="162160" y="433069"/>
                  </a:lnTo>
                  <a:lnTo>
                    <a:pt x="177025" y="434339"/>
                  </a:lnTo>
                  <a:lnTo>
                    <a:pt x="180721" y="435609"/>
                  </a:lnTo>
                  <a:lnTo>
                    <a:pt x="188988" y="439419"/>
                  </a:lnTo>
                  <a:lnTo>
                    <a:pt x="191046" y="444499"/>
                  </a:lnTo>
                  <a:lnTo>
                    <a:pt x="191516" y="457199"/>
                  </a:lnTo>
                  <a:lnTo>
                    <a:pt x="192862" y="462279"/>
                  </a:lnTo>
                  <a:lnTo>
                    <a:pt x="194411" y="474979"/>
                  </a:lnTo>
                  <a:lnTo>
                    <a:pt x="195262" y="480059"/>
                  </a:lnTo>
                  <a:lnTo>
                    <a:pt x="197339" y="504189"/>
                  </a:lnTo>
                  <a:lnTo>
                    <a:pt x="203419" y="581659"/>
                  </a:lnTo>
                  <a:lnTo>
                    <a:pt x="206159" y="618489"/>
                  </a:lnTo>
                  <a:lnTo>
                    <a:pt x="206667" y="619759"/>
                  </a:lnTo>
                  <a:lnTo>
                    <a:pt x="207137" y="621029"/>
                  </a:lnTo>
                  <a:lnTo>
                    <a:pt x="251906" y="618489"/>
                  </a:lnTo>
                  <a:lnTo>
                    <a:pt x="394411" y="618489"/>
                  </a:lnTo>
                  <a:lnTo>
                    <a:pt x="402094" y="617219"/>
                  </a:lnTo>
                  <a:lnTo>
                    <a:pt x="453618" y="614679"/>
                  </a:lnTo>
                  <a:lnTo>
                    <a:pt x="462838" y="614679"/>
                  </a:lnTo>
                  <a:lnTo>
                    <a:pt x="462838" y="610869"/>
                  </a:lnTo>
                  <a:lnTo>
                    <a:pt x="463029" y="608329"/>
                  </a:lnTo>
                  <a:lnTo>
                    <a:pt x="462800" y="605789"/>
                  </a:lnTo>
                  <a:lnTo>
                    <a:pt x="462309" y="599439"/>
                  </a:lnTo>
                  <a:lnTo>
                    <a:pt x="436074" y="599439"/>
                  </a:lnTo>
                  <a:lnTo>
                    <a:pt x="426212" y="598169"/>
                  </a:lnTo>
                  <a:lnTo>
                    <a:pt x="225844" y="598169"/>
                  </a:lnTo>
                  <a:lnTo>
                    <a:pt x="223520" y="596899"/>
                  </a:lnTo>
                  <a:lnTo>
                    <a:pt x="262078" y="595629"/>
                  </a:lnTo>
                  <a:lnTo>
                    <a:pt x="336421" y="594359"/>
                  </a:lnTo>
                  <a:lnTo>
                    <a:pt x="461915" y="594359"/>
                  </a:lnTo>
                  <a:lnTo>
                    <a:pt x="461129" y="584199"/>
                  </a:lnTo>
                  <a:lnTo>
                    <a:pt x="460983" y="581659"/>
                  </a:lnTo>
                  <a:lnTo>
                    <a:pt x="262534" y="581659"/>
                  </a:lnTo>
                  <a:lnTo>
                    <a:pt x="244856" y="580389"/>
                  </a:lnTo>
                  <a:lnTo>
                    <a:pt x="223875" y="580389"/>
                  </a:lnTo>
                  <a:lnTo>
                    <a:pt x="223278" y="579119"/>
                  </a:lnTo>
                  <a:lnTo>
                    <a:pt x="222364" y="579119"/>
                  </a:lnTo>
                  <a:lnTo>
                    <a:pt x="221983" y="572769"/>
                  </a:lnTo>
                  <a:lnTo>
                    <a:pt x="282943" y="572769"/>
                  </a:lnTo>
                  <a:lnTo>
                    <a:pt x="285140" y="571499"/>
                  </a:lnTo>
                  <a:lnTo>
                    <a:pt x="295579" y="570229"/>
                  </a:lnTo>
                  <a:lnTo>
                    <a:pt x="311619" y="567689"/>
                  </a:lnTo>
                  <a:lnTo>
                    <a:pt x="354431" y="567689"/>
                  </a:lnTo>
                  <a:lnTo>
                    <a:pt x="362369" y="566419"/>
                  </a:lnTo>
                  <a:lnTo>
                    <a:pt x="369049" y="565149"/>
                  </a:lnTo>
                  <a:lnTo>
                    <a:pt x="374205" y="563879"/>
                  </a:lnTo>
                  <a:lnTo>
                    <a:pt x="459962" y="563879"/>
                  </a:lnTo>
                  <a:lnTo>
                    <a:pt x="459724" y="554989"/>
                  </a:lnTo>
                  <a:lnTo>
                    <a:pt x="219392" y="554989"/>
                  </a:lnTo>
                  <a:lnTo>
                    <a:pt x="217817" y="544829"/>
                  </a:lnTo>
                  <a:lnTo>
                    <a:pt x="256930" y="542289"/>
                  </a:lnTo>
                  <a:lnTo>
                    <a:pt x="407618" y="534669"/>
                  </a:lnTo>
                  <a:lnTo>
                    <a:pt x="445566" y="533399"/>
                  </a:lnTo>
                  <a:lnTo>
                    <a:pt x="459427" y="533399"/>
                  </a:lnTo>
                  <a:lnTo>
                    <a:pt x="459456" y="527049"/>
                  </a:lnTo>
                  <a:lnTo>
                    <a:pt x="223862" y="527049"/>
                  </a:lnTo>
                  <a:lnTo>
                    <a:pt x="216611" y="525779"/>
                  </a:lnTo>
                  <a:lnTo>
                    <a:pt x="215277" y="525779"/>
                  </a:lnTo>
                  <a:lnTo>
                    <a:pt x="213931" y="524509"/>
                  </a:lnTo>
                  <a:lnTo>
                    <a:pt x="214274" y="523239"/>
                  </a:lnTo>
                  <a:lnTo>
                    <a:pt x="431914" y="523239"/>
                  </a:lnTo>
                  <a:lnTo>
                    <a:pt x="441401" y="521969"/>
                  </a:lnTo>
                  <a:lnTo>
                    <a:pt x="459480" y="521969"/>
                  </a:lnTo>
                  <a:lnTo>
                    <a:pt x="459486" y="520699"/>
                  </a:lnTo>
                  <a:lnTo>
                    <a:pt x="459805" y="513079"/>
                  </a:lnTo>
                  <a:lnTo>
                    <a:pt x="460317" y="504189"/>
                  </a:lnTo>
                  <a:lnTo>
                    <a:pt x="460501" y="501649"/>
                  </a:lnTo>
                  <a:lnTo>
                    <a:pt x="211340" y="501649"/>
                  </a:lnTo>
                  <a:lnTo>
                    <a:pt x="210375" y="495299"/>
                  </a:lnTo>
                  <a:lnTo>
                    <a:pt x="222123" y="492759"/>
                  </a:lnTo>
                  <a:lnTo>
                    <a:pt x="231927" y="491489"/>
                  </a:lnTo>
                  <a:lnTo>
                    <a:pt x="271729" y="491489"/>
                  </a:lnTo>
                  <a:lnTo>
                    <a:pt x="304342" y="488949"/>
                  </a:lnTo>
                  <a:lnTo>
                    <a:pt x="348945" y="488949"/>
                  </a:lnTo>
                  <a:lnTo>
                    <a:pt x="364985" y="486409"/>
                  </a:lnTo>
                  <a:lnTo>
                    <a:pt x="461398" y="486409"/>
                  </a:lnTo>
                  <a:lnTo>
                    <a:pt x="461543" y="482599"/>
                  </a:lnTo>
                  <a:lnTo>
                    <a:pt x="460946" y="477519"/>
                  </a:lnTo>
                  <a:lnTo>
                    <a:pt x="461340" y="464819"/>
                  </a:lnTo>
                  <a:lnTo>
                    <a:pt x="461535" y="459739"/>
                  </a:lnTo>
                  <a:lnTo>
                    <a:pt x="204597" y="459739"/>
                  </a:lnTo>
                  <a:lnTo>
                    <a:pt x="204597" y="450849"/>
                  </a:lnTo>
                  <a:lnTo>
                    <a:pt x="206743" y="449579"/>
                  </a:lnTo>
                  <a:lnTo>
                    <a:pt x="208699" y="449579"/>
                  </a:lnTo>
                  <a:lnTo>
                    <a:pt x="238190" y="448309"/>
                  </a:lnTo>
                  <a:lnTo>
                    <a:pt x="251947" y="447039"/>
                  </a:lnTo>
                  <a:lnTo>
                    <a:pt x="265709" y="447039"/>
                  </a:lnTo>
                  <a:lnTo>
                    <a:pt x="280159" y="445769"/>
                  </a:lnTo>
                  <a:lnTo>
                    <a:pt x="294609" y="445769"/>
                  </a:lnTo>
                  <a:lnTo>
                    <a:pt x="309063" y="444499"/>
                  </a:lnTo>
                  <a:lnTo>
                    <a:pt x="350570" y="444499"/>
                  </a:lnTo>
                  <a:lnTo>
                    <a:pt x="377621" y="443229"/>
                  </a:lnTo>
                  <a:lnTo>
                    <a:pt x="404672" y="443229"/>
                  </a:lnTo>
                  <a:lnTo>
                    <a:pt x="435203" y="441959"/>
                  </a:lnTo>
                  <a:lnTo>
                    <a:pt x="463327" y="441959"/>
                  </a:lnTo>
                  <a:lnTo>
                    <a:pt x="463892" y="438149"/>
                  </a:lnTo>
                  <a:lnTo>
                    <a:pt x="466534" y="435609"/>
                  </a:lnTo>
                  <a:lnTo>
                    <a:pt x="484833" y="434339"/>
                  </a:lnTo>
                  <a:lnTo>
                    <a:pt x="495530" y="434339"/>
                  </a:lnTo>
                  <a:lnTo>
                    <a:pt x="506229" y="433069"/>
                  </a:lnTo>
                  <a:close/>
                </a:path>
                <a:path w="648335" h="621030">
                  <a:moveTo>
                    <a:pt x="461915" y="594359"/>
                  </a:moveTo>
                  <a:lnTo>
                    <a:pt x="336421" y="594359"/>
                  </a:lnTo>
                  <a:lnTo>
                    <a:pt x="410895" y="595629"/>
                  </a:lnTo>
                  <a:lnTo>
                    <a:pt x="449846" y="598169"/>
                  </a:lnTo>
                  <a:lnTo>
                    <a:pt x="448538" y="598169"/>
                  </a:lnTo>
                  <a:lnTo>
                    <a:pt x="447230" y="599439"/>
                  </a:lnTo>
                  <a:lnTo>
                    <a:pt x="462309" y="599439"/>
                  </a:lnTo>
                  <a:lnTo>
                    <a:pt x="461915" y="594359"/>
                  </a:lnTo>
                  <a:close/>
                </a:path>
                <a:path w="648335" h="621030">
                  <a:moveTo>
                    <a:pt x="282943" y="572769"/>
                  </a:moveTo>
                  <a:lnTo>
                    <a:pt x="240118" y="572769"/>
                  </a:lnTo>
                  <a:lnTo>
                    <a:pt x="244106" y="574039"/>
                  </a:lnTo>
                  <a:lnTo>
                    <a:pt x="261975" y="574039"/>
                  </a:lnTo>
                  <a:lnTo>
                    <a:pt x="263855" y="575309"/>
                  </a:lnTo>
                  <a:lnTo>
                    <a:pt x="264210" y="580389"/>
                  </a:lnTo>
                  <a:lnTo>
                    <a:pt x="262534" y="581659"/>
                  </a:lnTo>
                  <a:lnTo>
                    <a:pt x="460983" y="581659"/>
                  </a:lnTo>
                  <a:lnTo>
                    <a:pt x="460764" y="577849"/>
                  </a:lnTo>
                  <a:lnTo>
                    <a:pt x="284302" y="577849"/>
                  </a:lnTo>
                  <a:lnTo>
                    <a:pt x="282943" y="572769"/>
                  </a:lnTo>
                  <a:close/>
                </a:path>
                <a:path w="648335" h="621030">
                  <a:moveTo>
                    <a:pt x="459962" y="563879"/>
                  </a:moveTo>
                  <a:lnTo>
                    <a:pt x="443674" y="563879"/>
                  </a:lnTo>
                  <a:lnTo>
                    <a:pt x="443763" y="570229"/>
                  </a:lnTo>
                  <a:lnTo>
                    <a:pt x="441794" y="570229"/>
                  </a:lnTo>
                  <a:lnTo>
                    <a:pt x="432904" y="571499"/>
                  </a:lnTo>
                  <a:lnTo>
                    <a:pt x="417271" y="574039"/>
                  </a:lnTo>
                  <a:lnTo>
                    <a:pt x="318617" y="574039"/>
                  </a:lnTo>
                  <a:lnTo>
                    <a:pt x="309775" y="575309"/>
                  </a:lnTo>
                  <a:lnTo>
                    <a:pt x="302890" y="576579"/>
                  </a:lnTo>
                  <a:lnTo>
                    <a:pt x="286689" y="577849"/>
                  </a:lnTo>
                  <a:lnTo>
                    <a:pt x="460764" y="577849"/>
                  </a:lnTo>
                  <a:lnTo>
                    <a:pt x="459962" y="563879"/>
                  </a:lnTo>
                  <a:close/>
                </a:path>
                <a:path w="648335" h="621030">
                  <a:moveTo>
                    <a:pt x="352920" y="567689"/>
                  </a:moveTo>
                  <a:lnTo>
                    <a:pt x="319354" y="567689"/>
                  </a:lnTo>
                  <a:lnTo>
                    <a:pt x="321030" y="568959"/>
                  </a:lnTo>
                  <a:lnTo>
                    <a:pt x="320395" y="574039"/>
                  </a:lnTo>
                  <a:lnTo>
                    <a:pt x="352501" y="574039"/>
                  </a:lnTo>
                  <a:lnTo>
                    <a:pt x="351142" y="572769"/>
                  </a:lnTo>
                  <a:lnTo>
                    <a:pt x="350850" y="571499"/>
                  </a:lnTo>
                  <a:lnTo>
                    <a:pt x="351282" y="570229"/>
                  </a:lnTo>
                  <a:lnTo>
                    <a:pt x="352920" y="567689"/>
                  </a:lnTo>
                  <a:close/>
                </a:path>
                <a:path w="648335" h="621030">
                  <a:moveTo>
                    <a:pt x="435419" y="563879"/>
                  </a:moveTo>
                  <a:lnTo>
                    <a:pt x="382219" y="563879"/>
                  </a:lnTo>
                  <a:lnTo>
                    <a:pt x="386600" y="565149"/>
                  </a:lnTo>
                  <a:lnTo>
                    <a:pt x="387591" y="566419"/>
                  </a:lnTo>
                  <a:lnTo>
                    <a:pt x="388721" y="567689"/>
                  </a:lnTo>
                  <a:lnTo>
                    <a:pt x="387489" y="568959"/>
                  </a:lnTo>
                  <a:lnTo>
                    <a:pt x="386334" y="570229"/>
                  </a:lnTo>
                  <a:lnTo>
                    <a:pt x="384556" y="571499"/>
                  </a:lnTo>
                  <a:lnTo>
                    <a:pt x="366280" y="571499"/>
                  </a:lnTo>
                  <a:lnTo>
                    <a:pt x="356603" y="574039"/>
                  </a:lnTo>
                  <a:lnTo>
                    <a:pt x="415328" y="574039"/>
                  </a:lnTo>
                  <a:lnTo>
                    <a:pt x="414839" y="571499"/>
                  </a:lnTo>
                  <a:lnTo>
                    <a:pt x="383667" y="571499"/>
                  </a:lnTo>
                  <a:lnTo>
                    <a:pt x="374561" y="570229"/>
                  </a:lnTo>
                  <a:lnTo>
                    <a:pt x="414594" y="570229"/>
                  </a:lnTo>
                  <a:lnTo>
                    <a:pt x="414350" y="568959"/>
                  </a:lnTo>
                  <a:lnTo>
                    <a:pt x="415886" y="567689"/>
                  </a:lnTo>
                  <a:lnTo>
                    <a:pt x="435419" y="563879"/>
                  </a:lnTo>
                  <a:close/>
                </a:path>
                <a:path w="648335" h="621030">
                  <a:moveTo>
                    <a:pt x="459427" y="533399"/>
                  </a:moveTo>
                  <a:lnTo>
                    <a:pt x="445566" y="533399"/>
                  </a:lnTo>
                  <a:lnTo>
                    <a:pt x="447141" y="543559"/>
                  </a:lnTo>
                  <a:lnTo>
                    <a:pt x="219392" y="554989"/>
                  </a:lnTo>
                  <a:lnTo>
                    <a:pt x="459724" y="554989"/>
                  </a:lnTo>
                  <a:lnTo>
                    <a:pt x="459453" y="544829"/>
                  </a:lnTo>
                  <a:lnTo>
                    <a:pt x="459427" y="533399"/>
                  </a:lnTo>
                  <a:close/>
                </a:path>
                <a:path w="648335" h="621030">
                  <a:moveTo>
                    <a:pt x="440499" y="525779"/>
                  </a:moveTo>
                  <a:lnTo>
                    <a:pt x="428226" y="527049"/>
                  </a:lnTo>
                  <a:lnTo>
                    <a:pt x="443090" y="527049"/>
                  </a:lnTo>
                  <a:lnTo>
                    <a:pt x="440499" y="525779"/>
                  </a:lnTo>
                  <a:close/>
                </a:path>
                <a:path w="648335" h="621030">
                  <a:moveTo>
                    <a:pt x="459480" y="521969"/>
                  </a:moveTo>
                  <a:lnTo>
                    <a:pt x="441401" y="521969"/>
                  </a:lnTo>
                  <a:lnTo>
                    <a:pt x="442988" y="523239"/>
                  </a:lnTo>
                  <a:lnTo>
                    <a:pt x="444830" y="523239"/>
                  </a:lnTo>
                  <a:lnTo>
                    <a:pt x="443090" y="527049"/>
                  </a:lnTo>
                  <a:lnTo>
                    <a:pt x="459456" y="527049"/>
                  </a:lnTo>
                  <a:lnTo>
                    <a:pt x="459480" y="521969"/>
                  </a:lnTo>
                  <a:close/>
                </a:path>
                <a:path w="648335" h="621030">
                  <a:moveTo>
                    <a:pt x="271729" y="491489"/>
                  </a:moveTo>
                  <a:lnTo>
                    <a:pt x="242252" y="491489"/>
                  </a:lnTo>
                  <a:lnTo>
                    <a:pt x="244005" y="492759"/>
                  </a:lnTo>
                  <a:lnTo>
                    <a:pt x="243903" y="497839"/>
                  </a:lnTo>
                  <a:lnTo>
                    <a:pt x="242265" y="497839"/>
                  </a:lnTo>
                  <a:lnTo>
                    <a:pt x="227279" y="500379"/>
                  </a:lnTo>
                  <a:lnTo>
                    <a:pt x="217678" y="501649"/>
                  </a:lnTo>
                  <a:lnTo>
                    <a:pt x="460501" y="501649"/>
                  </a:lnTo>
                  <a:lnTo>
                    <a:pt x="460593" y="500379"/>
                  </a:lnTo>
                  <a:lnTo>
                    <a:pt x="266255" y="500379"/>
                  </a:lnTo>
                  <a:lnTo>
                    <a:pt x="265214" y="492759"/>
                  </a:lnTo>
                  <a:lnTo>
                    <a:pt x="268693" y="492759"/>
                  </a:lnTo>
                  <a:lnTo>
                    <a:pt x="271729" y="491489"/>
                  </a:lnTo>
                  <a:close/>
                </a:path>
                <a:path w="648335" h="621030">
                  <a:moveTo>
                    <a:pt x="348945" y="488949"/>
                  </a:moveTo>
                  <a:lnTo>
                    <a:pt x="311213" y="488949"/>
                  </a:lnTo>
                  <a:lnTo>
                    <a:pt x="311988" y="494029"/>
                  </a:lnTo>
                  <a:lnTo>
                    <a:pt x="310134" y="495299"/>
                  </a:lnTo>
                  <a:lnTo>
                    <a:pt x="307301" y="496569"/>
                  </a:lnTo>
                  <a:lnTo>
                    <a:pt x="305955" y="496569"/>
                  </a:lnTo>
                  <a:lnTo>
                    <a:pt x="269506" y="499109"/>
                  </a:lnTo>
                  <a:lnTo>
                    <a:pt x="266255" y="500379"/>
                  </a:lnTo>
                  <a:lnTo>
                    <a:pt x="460593" y="500379"/>
                  </a:lnTo>
                  <a:lnTo>
                    <a:pt x="460776" y="497839"/>
                  </a:lnTo>
                  <a:lnTo>
                    <a:pt x="336702" y="497839"/>
                  </a:lnTo>
                  <a:lnTo>
                    <a:pt x="335381" y="496569"/>
                  </a:lnTo>
                  <a:lnTo>
                    <a:pt x="334962" y="494029"/>
                  </a:lnTo>
                  <a:lnTo>
                    <a:pt x="335635" y="492759"/>
                  </a:lnTo>
                  <a:lnTo>
                    <a:pt x="337693" y="491489"/>
                  </a:lnTo>
                  <a:lnTo>
                    <a:pt x="339394" y="490219"/>
                  </a:lnTo>
                  <a:lnTo>
                    <a:pt x="348945" y="488949"/>
                  </a:lnTo>
                  <a:close/>
                </a:path>
                <a:path w="648335" h="621030">
                  <a:moveTo>
                    <a:pt x="372084" y="494029"/>
                  </a:moveTo>
                  <a:lnTo>
                    <a:pt x="340448" y="497839"/>
                  </a:lnTo>
                  <a:lnTo>
                    <a:pt x="460776" y="497839"/>
                  </a:lnTo>
                  <a:lnTo>
                    <a:pt x="460868" y="496569"/>
                  </a:lnTo>
                  <a:lnTo>
                    <a:pt x="402971" y="496569"/>
                  </a:lnTo>
                  <a:lnTo>
                    <a:pt x="402037" y="495299"/>
                  </a:lnTo>
                  <a:lnTo>
                    <a:pt x="375666" y="495299"/>
                  </a:lnTo>
                  <a:lnTo>
                    <a:pt x="372084" y="494029"/>
                  </a:lnTo>
                  <a:close/>
                </a:path>
                <a:path w="648335" h="621030">
                  <a:moveTo>
                    <a:pt x="461398" y="486409"/>
                  </a:moveTo>
                  <a:lnTo>
                    <a:pt x="443318" y="486409"/>
                  </a:lnTo>
                  <a:lnTo>
                    <a:pt x="443992" y="487679"/>
                  </a:lnTo>
                  <a:lnTo>
                    <a:pt x="443992" y="492759"/>
                  </a:lnTo>
                  <a:lnTo>
                    <a:pt x="423781" y="494029"/>
                  </a:lnTo>
                  <a:lnTo>
                    <a:pt x="413950" y="495299"/>
                  </a:lnTo>
                  <a:lnTo>
                    <a:pt x="402971" y="496569"/>
                  </a:lnTo>
                  <a:lnTo>
                    <a:pt x="460868" y="496569"/>
                  </a:lnTo>
                  <a:lnTo>
                    <a:pt x="461229" y="490219"/>
                  </a:lnTo>
                  <a:lnTo>
                    <a:pt x="461398" y="486409"/>
                  </a:lnTo>
                  <a:close/>
                </a:path>
                <a:path w="648335" h="621030">
                  <a:moveTo>
                    <a:pt x="442722" y="486409"/>
                  </a:moveTo>
                  <a:lnTo>
                    <a:pt x="364985" y="486409"/>
                  </a:lnTo>
                  <a:lnTo>
                    <a:pt x="365061" y="487679"/>
                  </a:lnTo>
                  <a:lnTo>
                    <a:pt x="376123" y="487679"/>
                  </a:lnTo>
                  <a:lnTo>
                    <a:pt x="375666" y="495299"/>
                  </a:lnTo>
                  <a:lnTo>
                    <a:pt x="402037" y="495299"/>
                  </a:lnTo>
                  <a:lnTo>
                    <a:pt x="401104" y="494029"/>
                  </a:lnTo>
                  <a:lnTo>
                    <a:pt x="400138" y="492759"/>
                  </a:lnTo>
                  <a:lnTo>
                    <a:pt x="401586" y="490219"/>
                  </a:lnTo>
                  <a:lnTo>
                    <a:pt x="403339" y="488949"/>
                  </a:lnTo>
                  <a:lnTo>
                    <a:pt x="404685" y="488949"/>
                  </a:lnTo>
                  <a:lnTo>
                    <a:pt x="442722" y="486409"/>
                  </a:lnTo>
                  <a:close/>
                </a:path>
                <a:path w="648335" h="621030">
                  <a:moveTo>
                    <a:pt x="463327" y="441959"/>
                  </a:moveTo>
                  <a:lnTo>
                    <a:pt x="435203" y="441959"/>
                  </a:lnTo>
                  <a:lnTo>
                    <a:pt x="438708" y="443229"/>
                  </a:lnTo>
                  <a:lnTo>
                    <a:pt x="442341" y="444499"/>
                  </a:lnTo>
                  <a:lnTo>
                    <a:pt x="442341" y="452119"/>
                  </a:lnTo>
                  <a:lnTo>
                    <a:pt x="204597" y="459739"/>
                  </a:lnTo>
                  <a:lnTo>
                    <a:pt x="461535" y="459739"/>
                  </a:lnTo>
                  <a:lnTo>
                    <a:pt x="461584" y="458469"/>
                  </a:lnTo>
                  <a:lnTo>
                    <a:pt x="462014" y="452119"/>
                  </a:lnTo>
                  <a:lnTo>
                    <a:pt x="462762" y="445769"/>
                  </a:lnTo>
                  <a:lnTo>
                    <a:pt x="463327" y="441959"/>
                  </a:lnTo>
                  <a:close/>
                </a:path>
                <a:path w="648335" h="621030">
                  <a:moveTo>
                    <a:pt x="520788" y="179069"/>
                  </a:moveTo>
                  <a:lnTo>
                    <a:pt x="162509" y="179069"/>
                  </a:lnTo>
                  <a:lnTo>
                    <a:pt x="153027" y="180339"/>
                  </a:lnTo>
                  <a:lnTo>
                    <a:pt x="134025" y="181609"/>
                  </a:lnTo>
                  <a:lnTo>
                    <a:pt x="124536" y="182879"/>
                  </a:lnTo>
                  <a:lnTo>
                    <a:pt x="59329" y="186689"/>
                  </a:lnTo>
                  <a:lnTo>
                    <a:pt x="30292" y="186689"/>
                  </a:lnTo>
                  <a:lnTo>
                    <a:pt x="15506" y="189229"/>
                  </a:lnTo>
                  <a:lnTo>
                    <a:pt x="7861" y="189229"/>
                  </a:lnTo>
                  <a:lnTo>
                    <a:pt x="7581" y="193039"/>
                  </a:lnTo>
                  <a:lnTo>
                    <a:pt x="7264" y="196849"/>
                  </a:lnTo>
                  <a:lnTo>
                    <a:pt x="4532" y="241299"/>
                  </a:lnTo>
                  <a:lnTo>
                    <a:pt x="2705" y="281939"/>
                  </a:lnTo>
                  <a:lnTo>
                    <a:pt x="1328" y="397509"/>
                  </a:lnTo>
                  <a:lnTo>
                    <a:pt x="1054" y="419099"/>
                  </a:lnTo>
                  <a:lnTo>
                    <a:pt x="419" y="425449"/>
                  </a:lnTo>
                  <a:lnTo>
                    <a:pt x="0" y="433069"/>
                  </a:lnTo>
                  <a:lnTo>
                    <a:pt x="577843" y="433069"/>
                  </a:lnTo>
                  <a:lnTo>
                    <a:pt x="641223" y="431799"/>
                  </a:lnTo>
                  <a:lnTo>
                    <a:pt x="646734" y="431799"/>
                  </a:lnTo>
                  <a:lnTo>
                    <a:pt x="646887" y="427989"/>
                  </a:lnTo>
                  <a:lnTo>
                    <a:pt x="647128" y="425449"/>
                  </a:lnTo>
                  <a:lnTo>
                    <a:pt x="194805" y="425449"/>
                  </a:lnTo>
                  <a:lnTo>
                    <a:pt x="192100" y="421639"/>
                  </a:lnTo>
                  <a:lnTo>
                    <a:pt x="242180" y="419099"/>
                  </a:lnTo>
                  <a:lnTo>
                    <a:pt x="647119" y="419099"/>
                  </a:lnTo>
                  <a:lnTo>
                    <a:pt x="647087" y="397509"/>
                  </a:lnTo>
                  <a:lnTo>
                    <a:pt x="78536" y="397509"/>
                  </a:lnTo>
                  <a:lnTo>
                    <a:pt x="69196" y="396239"/>
                  </a:lnTo>
                  <a:lnTo>
                    <a:pt x="38760" y="396239"/>
                  </a:lnTo>
                  <a:lnTo>
                    <a:pt x="35344" y="394969"/>
                  </a:lnTo>
                  <a:lnTo>
                    <a:pt x="32308" y="391159"/>
                  </a:lnTo>
                  <a:lnTo>
                    <a:pt x="34290" y="389889"/>
                  </a:lnTo>
                  <a:lnTo>
                    <a:pt x="112572" y="389889"/>
                  </a:lnTo>
                  <a:lnTo>
                    <a:pt x="114198" y="387349"/>
                  </a:lnTo>
                  <a:lnTo>
                    <a:pt x="116306" y="387349"/>
                  </a:lnTo>
                  <a:lnTo>
                    <a:pt x="157867" y="383539"/>
                  </a:lnTo>
                  <a:lnTo>
                    <a:pt x="245085" y="383539"/>
                  </a:lnTo>
                  <a:lnTo>
                    <a:pt x="256184" y="382269"/>
                  </a:lnTo>
                  <a:lnTo>
                    <a:pt x="298069" y="382269"/>
                  </a:lnTo>
                  <a:lnTo>
                    <a:pt x="299986" y="380999"/>
                  </a:lnTo>
                  <a:lnTo>
                    <a:pt x="303110" y="379729"/>
                  </a:lnTo>
                  <a:lnTo>
                    <a:pt x="343414" y="379729"/>
                  </a:lnTo>
                  <a:lnTo>
                    <a:pt x="362292" y="378459"/>
                  </a:lnTo>
                  <a:lnTo>
                    <a:pt x="401921" y="378459"/>
                  </a:lnTo>
                  <a:lnTo>
                    <a:pt x="401891" y="375919"/>
                  </a:lnTo>
                  <a:lnTo>
                    <a:pt x="421441" y="375919"/>
                  </a:lnTo>
                  <a:lnTo>
                    <a:pt x="437459" y="374649"/>
                  </a:lnTo>
                  <a:lnTo>
                    <a:pt x="15265" y="374649"/>
                  </a:lnTo>
                  <a:lnTo>
                    <a:pt x="13233" y="373379"/>
                  </a:lnTo>
                  <a:lnTo>
                    <a:pt x="11264" y="373379"/>
                  </a:lnTo>
                  <a:lnTo>
                    <a:pt x="11353" y="372109"/>
                  </a:lnTo>
                  <a:lnTo>
                    <a:pt x="33515" y="368299"/>
                  </a:lnTo>
                  <a:lnTo>
                    <a:pt x="43844" y="368299"/>
                  </a:lnTo>
                  <a:lnTo>
                    <a:pt x="54179" y="367029"/>
                  </a:lnTo>
                  <a:lnTo>
                    <a:pt x="148107" y="360679"/>
                  </a:lnTo>
                  <a:lnTo>
                    <a:pt x="159829" y="360679"/>
                  </a:lnTo>
                  <a:lnTo>
                    <a:pt x="171557" y="359409"/>
                  </a:lnTo>
                  <a:lnTo>
                    <a:pt x="195008" y="359409"/>
                  </a:lnTo>
                  <a:lnTo>
                    <a:pt x="230003" y="356869"/>
                  </a:lnTo>
                  <a:lnTo>
                    <a:pt x="247497" y="356869"/>
                  </a:lnTo>
                  <a:lnTo>
                    <a:pt x="264998" y="355599"/>
                  </a:lnTo>
                  <a:lnTo>
                    <a:pt x="285069" y="355599"/>
                  </a:lnTo>
                  <a:lnTo>
                    <a:pt x="325216" y="354329"/>
                  </a:lnTo>
                  <a:lnTo>
                    <a:pt x="345287" y="353059"/>
                  </a:lnTo>
                  <a:lnTo>
                    <a:pt x="379127" y="351789"/>
                  </a:lnTo>
                  <a:lnTo>
                    <a:pt x="519066" y="347979"/>
                  </a:lnTo>
                  <a:lnTo>
                    <a:pt x="538279" y="346709"/>
                  </a:lnTo>
                  <a:lnTo>
                    <a:pt x="557491" y="346709"/>
                  </a:lnTo>
                  <a:lnTo>
                    <a:pt x="574160" y="345439"/>
                  </a:lnTo>
                  <a:lnTo>
                    <a:pt x="590829" y="345439"/>
                  </a:lnTo>
                  <a:lnTo>
                    <a:pt x="626211" y="344169"/>
                  </a:lnTo>
                  <a:lnTo>
                    <a:pt x="8331" y="344169"/>
                  </a:lnTo>
                  <a:lnTo>
                    <a:pt x="8928" y="336549"/>
                  </a:lnTo>
                  <a:lnTo>
                    <a:pt x="60733" y="328929"/>
                  </a:lnTo>
                  <a:lnTo>
                    <a:pt x="215225" y="317499"/>
                  </a:lnTo>
                  <a:lnTo>
                    <a:pt x="266724" y="314959"/>
                  </a:lnTo>
                  <a:lnTo>
                    <a:pt x="318231" y="313689"/>
                  </a:lnTo>
                  <a:lnTo>
                    <a:pt x="369753" y="311149"/>
                  </a:lnTo>
                  <a:lnTo>
                    <a:pt x="647336" y="311149"/>
                  </a:lnTo>
                  <a:lnTo>
                    <a:pt x="647690" y="297179"/>
                  </a:lnTo>
                  <a:lnTo>
                    <a:pt x="13627" y="297179"/>
                  </a:lnTo>
                  <a:lnTo>
                    <a:pt x="11696" y="295909"/>
                  </a:lnTo>
                  <a:lnTo>
                    <a:pt x="9779" y="295909"/>
                  </a:lnTo>
                  <a:lnTo>
                    <a:pt x="9448" y="294639"/>
                  </a:lnTo>
                  <a:lnTo>
                    <a:pt x="11264" y="293369"/>
                  </a:lnTo>
                  <a:lnTo>
                    <a:pt x="13055" y="293369"/>
                  </a:lnTo>
                  <a:lnTo>
                    <a:pt x="93662" y="288289"/>
                  </a:lnTo>
                  <a:lnTo>
                    <a:pt x="104193" y="288289"/>
                  </a:lnTo>
                  <a:lnTo>
                    <a:pt x="125275" y="287019"/>
                  </a:lnTo>
                  <a:lnTo>
                    <a:pt x="135813" y="287019"/>
                  </a:lnTo>
                  <a:lnTo>
                    <a:pt x="234353" y="281939"/>
                  </a:lnTo>
                  <a:lnTo>
                    <a:pt x="255262" y="281939"/>
                  </a:lnTo>
                  <a:lnTo>
                    <a:pt x="276177" y="280669"/>
                  </a:lnTo>
                  <a:lnTo>
                    <a:pt x="318020" y="280669"/>
                  </a:lnTo>
                  <a:lnTo>
                    <a:pt x="354589" y="279399"/>
                  </a:lnTo>
                  <a:lnTo>
                    <a:pt x="391161" y="279399"/>
                  </a:lnTo>
                  <a:lnTo>
                    <a:pt x="464312" y="278129"/>
                  </a:lnTo>
                  <a:lnTo>
                    <a:pt x="500880" y="276859"/>
                  </a:lnTo>
                  <a:lnTo>
                    <a:pt x="41338" y="276859"/>
                  </a:lnTo>
                  <a:lnTo>
                    <a:pt x="14770" y="273049"/>
                  </a:lnTo>
                  <a:lnTo>
                    <a:pt x="12420" y="271779"/>
                  </a:lnTo>
                  <a:lnTo>
                    <a:pt x="10756" y="270509"/>
                  </a:lnTo>
                  <a:lnTo>
                    <a:pt x="12306" y="266699"/>
                  </a:lnTo>
                  <a:lnTo>
                    <a:pt x="14389" y="266699"/>
                  </a:lnTo>
                  <a:lnTo>
                    <a:pt x="16624" y="265429"/>
                  </a:lnTo>
                  <a:lnTo>
                    <a:pt x="95796" y="265429"/>
                  </a:lnTo>
                  <a:lnTo>
                    <a:pt x="95656" y="262889"/>
                  </a:lnTo>
                  <a:lnTo>
                    <a:pt x="97116" y="261619"/>
                  </a:lnTo>
                  <a:lnTo>
                    <a:pt x="125361" y="261619"/>
                  </a:lnTo>
                  <a:lnTo>
                    <a:pt x="125361" y="260349"/>
                  </a:lnTo>
                  <a:lnTo>
                    <a:pt x="174777" y="260349"/>
                  </a:lnTo>
                  <a:lnTo>
                    <a:pt x="174777" y="259079"/>
                  </a:lnTo>
                  <a:lnTo>
                    <a:pt x="176974" y="259079"/>
                  </a:lnTo>
                  <a:lnTo>
                    <a:pt x="206514" y="256539"/>
                  </a:lnTo>
                  <a:lnTo>
                    <a:pt x="473824" y="256539"/>
                  </a:lnTo>
                  <a:lnTo>
                    <a:pt x="473824" y="255269"/>
                  </a:lnTo>
                  <a:lnTo>
                    <a:pt x="548927" y="255269"/>
                  </a:lnTo>
                  <a:lnTo>
                    <a:pt x="566801" y="253999"/>
                  </a:lnTo>
                  <a:lnTo>
                    <a:pt x="647730" y="253999"/>
                  </a:lnTo>
                  <a:lnTo>
                    <a:pt x="647615" y="247649"/>
                  </a:lnTo>
                  <a:lnTo>
                    <a:pt x="13208" y="247649"/>
                  </a:lnTo>
                  <a:lnTo>
                    <a:pt x="14795" y="237489"/>
                  </a:lnTo>
                  <a:lnTo>
                    <a:pt x="52565" y="236219"/>
                  </a:lnTo>
                  <a:lnTo>
                    <a:pt x="102553" y="233679"/>
                  </a:lnTo>
                  <a:lnTo>
                    <a:pt x="119214" y="233679"/>
                  </a:lnTo>
                  <a:lnTo>
                    <a:pt x="136891" y="232409"/>
                  </a:lnTo>
                  <a:lnTo>
                    <a:pt x="154563" y="232409"/>
                  </a:lnTo>
                  <a:lnTo>
                    <a:pt x="189903" y="229869"/>
                  </a:lnTo>
                  <a:lnTo>
                    <a:pt x="206381" y="229869"/>
                  </a:lnTo>
                  <a:lnTo>
                    <a:pt x="239337" y="227329"/>
                  </a:lnTo>
                  <a:lnTo>
                    <a:pt x="294565" y="224789"/>
                  </a:lnTo>
                  <a:lnTo>
                    <a:pt x="313943" y="224789"/>
                  </a:lnTo>
                  <a:lnTo>
                    <a:pt x="333324" y="223519"/>
                  </a:lnTo>
                  <a:lnTo>
                    <a:pt x="395587" y="223519"/>
                  </a:lnTo>
                  <a:lnTo>
                    <a:pt x="416344" y="222249"/>
                  </a:lnTo>
                  <a:lnTo>
                    <a:pt x="647110" y="222249"/>
                  </a:lnTo>
                  <a:lnTo>
                    <a:pt x="646824" y="208279"/>
                  </a:lnTo>
                  <a:lnTo>
                    <a:pt x="15595" y="208279"/>
                  </a:lnTo>
                  <a:lnTo>
                    <a:pt x="15608" y="205739"/>
                  </a:lnTo>
                  <a:lnTo>
                    <a:pt x="20624" y="205739"/>
                  </a:lnTo>
                  <a:lnTo>
                    <a:pt x="219310" y="187959"/>
                  </a:lnTo>
                  <a:lnTo>
                    <a:pt x="297230" y="184149"/>
                  </a:lnTo>
                  <a:lnTo>
                    <a:pt x="372749" y="184149"/>
                  </a:lnTo>
                  <a:lnTo>
                    <a:pt x="410521" y="182879"/>
                  </a:lnTo>
                  <a:lnTo>
                    <a:pt x="643978" y="182879"/>
                  </a:lnTo>
                  <a:lnTo>
                    <a:pt x="520788" y="179069"/>
                  </a:lnTo>
                  <a:close/>
                </a:path>
                <a:path w="648335" h="621030">
                  <a:moveTo>
                    <a:pt x="647119" y="419099"/>
                  </a:moveTo>
                  <a:lnTo>
                    <a:pt x="440855" y="419099"/>
                  </a:lnTo>
                  <a:lnTo>
                    <a:pt x="437210" y="421639"/>
                  </a:lnTo>
                  <a:lnTo>
                    <a:pt x="347027" y="421639"/>
                  </a:lnTo>
                  <a:lnTo>
                    <a:pt x="306184" y="422909"/>
                  </a:lnTo>
                  <a:lnTo>
                    <a:pt x="232340" y="422909"/>
                  </a:lnTo>
                  <a:lnTo>
                    <a:pt x="215842" y="424179"/>
                  </a:lnTo>
                  <a:lnTo>
                    <a:pt x="197294" y="424179"/>
                  </a:lnTo>
                  <a:lnTo>
                    <a:pt x="194805" y="425449"/>
                  </a:lnTo>
                  <a:lnTo>
                    <a:pt x="647128" y="425449"/>
                  </a:lnTo>
                  <a:lnTo>
                    <a:pt x="647119" y="419099"/>
                  </a:lnTo>
                  <a:close/>
                </a:path>
                <a:path w="648335" h="621030">
                  <a:moveTo>
                    <a:pt x="112572" y="389889"/>
                  </a:moveTo>
                  <a:lnTo>
                    <a:pt x="78219" y="389889"/>
                  </a:lnTo>
                  <a:lnTo>
                    <a:pt x="81762" y="391159"/>
                  </a:lnTo>
                  <a:lnTo>
                    <a:pt x="83146" y="392429"/>
                  </a:lnTo>
                  <a:lnTo>
                    <a:pt x="82689" y="394969"/>
                  </a:lnTo>
                  <a:lnTo>
                    <a:pt x="81407" y="396239"/>
                  </a:lnTo>
                  <a:lnTo>
                    <a:pt x="79692" y="397509"/>
                  </a:lnTo>
                  <a:lnTo>
                    <a:pt x="647087" y="397509"/>
                  </a:lnTo>
                  <a:lnTo>
                    <a:pt x="647083" y="394969"/>
                  </a:lnTo>
                  <a:lnTo>
                    <a:pt x="115049" y="394969"/>
                  </a:lnTo>
                  <a:lnTo>
                    <a:pt x="113245" y="393699"/>
                  </a:lnTo>
                  <a:lnTo>
                    <a:pt x="111023" y="392429"/>
                  </a:lnTo>
                  <a:lnTo>
                    <a:pt x="111353" y="391159"/>
                  </a:lnTo>
                  <a:lnTo>
                    <a:pt x="112572" y="389889"/>
                  </a:lnTo>
                  <a:close/>
                </a:path>
                <a:path w="648335" h="621030">
                  <a:moveTo>
                    <a:pt x="245085" y="383539"/>
                  </a:moveTo>
                  <a:lnTo>
                    <a:pt x="177228" y="383539"/>
                  </a:lnTo>
                  <a:lnTo>
                    <a:pt x="179705" y="384809"/>
                  </a:lnTo>
                  <a:lnTo>
                    <a:pt x="178384" y="391159"/>
                  </a:lnTo>
                  <a:lnTo>
                    <a:pt x="142189" y="391159"/>
                  </a:lnTo>
                  <a:lnTo>
                    <a:pt x="135758" y="392429"/>
                  </a:lnTo>
                  <a:lnTo>
                    <a:pt x="129341" y="392429"/>
                  </a:lnTo>
                  <a:lnTo>
                    <a:pt x="116522" y="394969"/>
                  </a:lnTo>
                  <a:lnTo>
                    <a:pt x="206933" y="394969"/>
                  </a:lnTo>
                  <a:lnTo>
                    <a:pt x="205003" y="388619"/>
                  </a:lnTo>
                  <a:lnTo>
                    <a:pt x="206629" y="387349"/>
                  </a:lnTo>
                  <a:lnTo>
                    <a:pt x="222889" y="386079"/>
                  </a:lnTo>
                  <a:lnTo>
                    <a:pt x="245085" y="383539"/>
                  </a:lnTo>
                  <a:close/>
                </a:path>
                <a:path w="648335" h="621030">
                  <a:moveTo>
                    <a:pt x="298069" y="382269"/>
                  </a:moveTo>
                  <a:lnTo>
                    <a:pt x="266077" y="382269"/>
                  </a:lnTo>
                  <a:lnTo>
                    <a:pt x="268249" y="383539"/>
                  </a:lnTo>
                  <a:lnTo>
                    <a:pt x="267881" y="388619"/>
                  </a:lnTo>
                  <a:lnTo>
                    <a:pt x="265468" y="389889"/>
                  </a:lnTo>
                  <a:lnTo>
                    <a:pt x="250202" y="389889"/>
                  </a:lnTo>
                  <a:lnTo>
                    <a:pt x="240798" y="391159"/>
                  </a:lnTo>
                  <a:lnTo>
                    <a:pt x="222008" y="392429"/>
                  </a:lnTo>
                  <a:lnTo>
                    <a:pt x="210058" y="394969"/>
                  </a:lnTo>
                  <a:lnTo>
                    <a:pt x="647083" y="394969"/>
                  </a:lnTo>
                  <a:lnTo>
                    <a:pt x="647076" y="389889"/>
                  </a:lnTo>
                  <a:lnTo>
                    <a:pt x="258762" y="389889"/>
                  </a:lnTo>
                  <a:lnTo>
                    <a:pt x="254444" y="388619"/>
                  </a:lnTo>
                  <a:lnTo>
                    <a:pt x="647074" y="388619"/>
                  </a:lnTo>
                  <a:lnTo>
                    <a:pt x="647072" y="387349"/>
                  </a:lnTo>
                  <a:lnTo>
                    <a:pt x="299059" y="387349"/>
                  </a:lnTo>
                  <a:lnTo>
                    <a:pt x="297091" y="386079"/>
                  </a:lnTo>
                  <a:lnTo>
                    <a:pt x="298069" y="382269"/>
                  </a:lnTo>
                  <a:close/>
                </a:path>
                <a:path w="648335" h="621030">
                  <a:moveTo>
                    <a:pt x="647050" y="370839"/>
                  </a:moveTo>
                  <a:lnTo>
                    <a:pt x="621647" y="370839"/>
                  </a:lnTo>
                  <a:lnTo>
                    <a:pt x="632028" y="372109"/>
                  </a:lnTo>
                  <a:lnTo>
                    <a:pt x="632510" y="377189"/>
                  </a:lnTo>
                  <a:lnTo>
                    <a:pt x="631672" y="378459"/>
                  </a:lnTo>
                  <a:lnTo>
                    <a:pt x="631278" y="378459"/>
                  </a:lnTo>
                  <a:lnTo>
                    <a:pt x="590194" y="380999"/>
                  </a:lnTo>
                  <a:lnTo>
                    <a:pt x="525521" y="380999"/>
                  </a:lnTo>
                  <a:lnTo>
                    <a:pt x="499554" y="383539"/>
                  </a:lnTo>
                  <a:lnTo>
                    <a:pt x="498246" y="383539"/>
                  </a:lnTo>
                  <a:lnTo>
                    <a:pt x="496735" y="384809"/>
                  </a:lnTo>
                  <a:lnTo>
                    <a:pt x="363702" y="384809"/>
                  </a:lnTo>
                  <a:lnTo>
                    <a:pt x="334224" y="387349"/>
                  </a:lnTo>
                  <a:lnTo>
                    <a:pt x="647072" y="387349"/>
                  </a:lnTo>
                  <a:lnTo>
                    <a:pt x="647050" y="370839"/>
                  </a:lnTo>
                  <a:close/>
                </a:path>
                <a:path w="648335" h="621030">
                  <a:moveTo>
                    <a:pt x="401921" y="378459"/>
                  </a:moveTo>
                  <a:lnTo>
                    <a:pt x="366941" y="378459"/>
                  </a:lnTo>
                  <a:lnTo>
                    <a:pt x="368261" y="379729"/>
                  </a:lnTo>
                  <a:lnTo>
                    <a:pt x="368592" y="382269"/>
                  </a:lnTo>
                  <a:lnTo>
                    <a:pt x="367741" y="383539"/>
                  </a:lnTo>
                  <a:lnTo>
                    <a:pt x="366179" y="384809"/>
                  </a:lnTo>
                  <a:lnTo>
                    <a:pt x="496735" y="384809"/>
                  </a:lnTo>
                  <a:lnTo>
                    <a:pt x="494487" y="383539"/>
                  </a:lnTo>
                  <a:lnTo>
                    <a:pt x="401980" y="383539"/>
                  </a:lnTo>
                  <a:lnTo>
                    <a:pt x="401921" y="378459"/>
                  </a:lnTo>
                  <a:close/>
                </a:path>
                <a:path w="648335" h="621030">
                  <a:moveTo>
                    <a:pt x="601206" y="372109"/>
                  </a:moveTo>
                  <a:lnTo>
                    <a:pt x="466890" y="372109"/>
                  </a:lnTo>
                  <a:lnTo>
                    <a:pt x="468795" y="373379"/>
                  </a:lnTo>
                  <a:lnTo>
                    <a:pt x="468820" y="378459"/>
                  </a:lnTo>
                  <a:lnTo>
                    <a:pt x="460222" y="378459"/>
                  </a:lnTo>
                  <a:lnTo>
                    <a:pt x="436468" y="382269"/>
                  </a:lnTo>
                  <a:lnTo>
                    <a:pt x="414947" y="383539"/>
                  </a:lnTo>
                  <a:lnTo>
                    <a:pt x="494487" y="383539"/>
                  </a:lnTo>
                  <a:lnTo>
                    <a:pt x="493179" y="382269"/>
                  </a:lnTo>
                  <a:lnTo>
                    <a:pt x="492887" y="379729"/>
                  </a:lnTo>
                  <a:lnTo>
                    <a:pt x="493712" y="378459"/>
                  </a:lnTo>
                  <a:lnTo>
                    <a:pt x="495592" y="377189"/>
                  </a:lnTo>
                  <a:lnTo>
                    <a:pt x="497128" y="377189"/>
                  </a:lnTo>
                  <a:lnTo>
                    <a:pt x="516612" y="374649"/>
                  </a:lnTo>
                  <a:lnTo>
                    <a:pt x="534784" y="373379"/>
                  </a:lnTo>
                  <a:lnTo>
                    <a:pt x="591083" y="373379"/>
                  </a:lnTo>
                  <a:lnTo>
                    <a:pt x="601206" y="372109"/>
                  </a:lnTo>
                  <a:close/>
                </a:path>
                <a:path w="648335" h="621030">
                  <a:moveTo>
                    <a:pt x="343414" y="379729"/>
                  </a:moveTo>
                  <a:lnTo>
                    <a:pt x="324535" y="379729"/>
                  </a:lnTo>
                  <a:lnTo>
                    <a:pt x="324535" y="380999"/>
                  </a:lnTo>
                  <a:lnTo>
                    <a:pt x="343414" y="379729"/>
                  </a:lnTo>
                  <a:close/>
                </a:path>
                <a:path w="648335" h="621030">
                  <a:moveTo>
                    <a:pt x="588670" y="373379"/>
                  </a:moveTo>
                  <a:lnTo>
                    <a:pt x="550710" y="373379"/>
                  </a:lnTo>
                  <a:lnTo>
                    <a:pt x="558622" y="374649"/>
                  </a:lnTo>
                  <a:lnTo>
                    <a:pt x="560501" y="374649"/>
                  </a:lnTo>
                  <a:lnTo>
                    <a:pt x="559892" y="378459"/>
                  </a:lnTo>
                  <a:lnTo>
                    <a:pt x="558330" y="379729"/>
                  </a:lnTo>
                  <a:lnTo>
                    <a:pt x="555409" y="380999"/>
                  </a:lnTo>
                  <a:lnTo>
                    <a:pt x="589318" y="380999"/>
                  </a:lnTo>
                  <a:lnTo>
                    <a:pt x="587870" y="379729"/>
                  </a:lnTo>
                  <a:lnTo>
                    <a:pt x="586524" y="378459"/>
                  </a:lnTo>
                  <a:lnTo>
                    <a:pt x="586181" y="375919"/>
                  </a:lnTo>
                  <a:lnTo>
                    <a:pt x="587082" y="374649"/>
                  </a:lnTo>
                  <a:lnTo>
                    <a:pt x="588670" y="373379"/>
                  </a:lnTo>
                  <a:close/>
                </a:path>
                <a:path w="648335" h="621030">
                  <a:moveTo>
                    <a:pt x="421441" y="375919"/>
                  </a:moveTo>
                  <a:lnTo>
                    <a:pt x="401891" y="375919"/>
                  </a:lnTo>
                  <a:lnTo>
                    <a:pt x="405422" y="377189"/>
                  </a:lnTo>
                  <a:lnTo>
                    <a:pt x="421441" y="375919"/>
                  </a:lnTo>
                  <a:close/>
                </a:path>
                <a:path w="648335" h="621030">
                  <a:moveTo>
                    <a:pt x="647050" y="342899"/>
                  </a:moveTo>
                  <a:lnTo>
                    <a:pt x="628815" y="342899"/>
                  </a:lnTo>
                  <a:lnTo>
                    <a:pt x="630097" y="346709"/>
                  </a:lnTo>
                  <a:lnTo>
                    <a:pt x="628345" y="349249"/>
                  </a:lnTo>
                  <a:lnTo>
                    <a:pt x="572985" y="349249"/>
                  </a:lnTo>
                  <a:lnTo>
                    <a:pt x="543393" y="350519"/>
                  </a:lnTo>
                  <a:lnTo>
                    <a:pt x="484214" y="351789"/>
                  </a:lnTo>
                  <a:lnTo>
                    <a:pt x="274358" y="359409"/>
                  </a:lnTo>
                  <a:lnTo>
                    <a:pt x="250397" y="359409"/>
                  </a:lnTo>
                  <a:lnTo>
                    <a:pt x="178536" y="363219"/>
                  </a:lnTo>
                  <a:lnTo>
                    <a:pt x="159183" y="364489"/>
                  </a:lnTo>
                  <a:lnTo>
                    <a:pt x="139833" y="364489"/>
                  </a:lnTo>
                  <a:lnTo>
                    <a:pt x="82796" y="368299"/>
                  </a:lnTo>
                  <a:lnTo>
                    <a:pt x="73635" y="368299"/>
                  </a:lnTo>
                  <a:lnTo>
                    <a:pt x="64490" y="369569"/>
                  </a:lnTo>
                  <a:lnTo>
                    <a:pt x="29007" y="373379"/>
                  </a:lnTo>
                  <a:lnTo>
                    <a:pt x="15265" y="374649"/>
                  </a:lnTo>
                  <a:lnTo>
                    <a:pt x="437459" y="374649"/>
                  </a:lnTo>
                  <a:lnTo>
                    <a:pt x="453478" y="373379"/>
                  </a:lnTo>
                  <a:lnTo>
                    <a:pt x="459092" y="372109"/>
                  </a:lnTo>
                  <a:lnTo>
                    <a:pt x="611384" y="372109"/>
                  </a:lnTo>
                  <a:lnTo>
                    <a:pt x="621647" y="370839"/>
                  </a:lnTo>
                  <a:lnTo>
                    <a:pt x="647050" y="370839"/>
                  </a:lnTo>
                  <a:lnTo>
                    <a:pt x="647050" y="342899"/>
                  </a:lnTo>
                  <a:close/>
                </a:path>
                <a:path w="648335" h="621030">
                  <a:moveTo>
                    <a:pt x="550710" y="373379"/>
                  </a:moveTo>
                  <a:lnTo>
                    <a:pt x="534784" y="373379"/>
                  </a:lnTo>
                  <a:lnTo>
                    <a:pt x="534873" y="374649"/>
                  </a:lnTo>
                  <a:lnTo>
                    <a:pt x="550710" y="373379"/>
                  </a:lnTo>
                  <a:close/>
                </a:path>
                <a:path w="648335" h="621030">
                  <a:moveTo>
                    <a:pt x="625602" y="347979"/>
                  </a:moveTo>
                  <a:lnTo>
                    <a:pt x="610733" y="347979"/>
                  </a:lnTo>
                  <a:lnTo>
                    <a:pt x="585568" y="349249"/>
                  </a:lnTo>
                  <a:lnTo>
                    <a:pt x="628345" y="349249"/>
                  </a:lnTo>
                  <a:lnTo>
                    <a:pt x="625602" y="347979"/>
                  </a:lnTo>
                  <a:close/>
                </a:path>
                <a:path w="648335" h="621030">
                  <a:moveTo>
                    <a:pt x="473019" y="322579"/>
                  </a:moveTo>
                  <a:lnTo>
                    <a:pt x="369852" y="322579"/>
                  </a:lnTo>
                  <a:lnTo>
                    <a:pt x="318262" y="323849"/>
                  </a:lnTo>
                  <a:lnTo>
                    <a:pt x="215043" y="328929"/>
                  </a:lnTo>
                  <a:lnTo>
                    <a:pt x="163439" y="332739"/>
                  </a:lnTo>
                  <a:lnTo>
                    <a:pt x="111803" y="335279"/>
                  </a:lnTo>
                  <a:lnTo>
                    <a:pt x="60109" y="340359"/>
                  </a:lnTo>
                  <a:lnTo>
                    <a:pt x="8331" y="344169"/>
                  </a:lnTo>
                  <a:lnTo>
                    <a:pt x="626211" y="344169"/>
                  </a:lnTo>
                  <a:lnTo>
                    <a:pt x="628815" y="342899"/>
                  </a:lnTo>
                  <a:lnTo>
                    <a:pt x="647050" y="342899"/>
                  </a:lnTo>
                  <a:lnTo>
                    <a:pt x="647087" y="326389"/>
                  </a:lnTo>
                  <a:lnTo>
                    <a:pt x="627748" y="326389"/>
                  </a:lnTo>
                  <a:lnTo>
                    <a:pt x="473019" y="322579"/>
                  </a:lnTo>
                  <a:close/>
                </a:path>
                <a:path w="648335" h="621030">
                  <a:moveTo>
                    <a:pt x="647336" y="311149"/>
                  </a:moveTo>
                  <a:lnTo>
                    <a:pt x="472858" y="311149"/>
                  </a:lnTo>
                  <a:lnTo>
                    <a:pt x="576080" y="313689"/>
                  </a:lnTo>
                  <a:lnTo>
                    <a:pt x="627748" y="316229"/>
                  </a:lnTo>
                  <a:lnTo>
                    <a:pt x="627748" y="326389"/>
                  </a:lnTo>
                  <a:lnTo>
                    <a:pt x="647087" y="326389"/>
                  </a:lnTo>
                  <a:lnTo>
                    <a:pt x="647210" y="317499"/>
                  </a:lnTo>
                  <a:lnTo>
                    <a:pt x="647336" y="311149"/>
                  </a:lnTo>
                  <a:close/>
                </a:path>
                <a:path w="648335" h="621030">
                  <a:moveTo>
                    <a:pt x="648004" y="275589"/>
                  </a:moveTo>
                  <a:lnTo>
                    <a:pt x="626592" y="275589"/>
                  </a:lnTo>
                  <a:lnTo>
                    <a:pt x="627595" y="276859"/>
                  </a:lnTo>
                  <a:lnTo>
                    <a:pt x="628624" y="276859"/>
                  </a:lnTo>
                  <a:lnTo>
                    <a:pt x="628484" y="278129"/>
                  </a:lnTo>
                  <a:lnTo>
                    <a:pt x="626364" y="278129"/>
                  </a:lnTo>
                  <a:lnTo>
                    <a:pt x="624255" y="279399"/>
                  </a:lnTo>
                  <a:lnTo>
                    <a:pt x="569074" y="279399"/>
                  </a:lnTo>
                  <a:lnTo>
                    <a:pt x="370363" y="283209"/>
                  </a:lnTo>
                  <a:lnTo>
                    <a:pt x="320687" y="283209"/>
                  </a:lnTo>
                  <a:lnTo>
                    <a:pt x="295177" y="284479"/>
                  </a:lnTo>
                  <a:lnTo>
                    <a:pt x="269667" y="284479"/>
                  </a:lnTo>
                  <a:lnTo>
                    <a:pt x="244158" y="285749"/>
                  </a:lnTo>
                  <a:lnTo>
                    <a:pt x="218655" y="285749"/>
                  </a:lnTo>
                  <a:lnTo>
                    <a:pt x="13627" y="297179"/>
                  </a:lnTo>
                  <a:lnTo>
                    <a:pt x="647690" y="297179"/>
                  </a:lnTo>
                  <a:lnTo>
                    <a:pt x="647903" y="288289"/>
                  </a:lnTo>
                  <a:lnTo>
                    <a:pt x="648004" y="275589"/>
                  </a:lnTo>
                  <a:close/>
                </a:path>
                <a:path w="648335" h="621030">
                  <a:moveTo>
                    <a:pt x="95796" y="265429"/>
                  </a:moveTo>
                  <a:lnTo>
                    <a:pt x="16624" y="265429"/>
                  </a:lnTo>
                  <a:lnTo>
                    <a:pt x="17665" y="266699"/>
                  </a:lnTo>
                  <a:lnTo>
                    <a:pt x="71793" y="266699"/>
                  </a:lnTo>
                  <a:lnTo>
                    <a:pt x="73990" y="267969"/>
                  </a:lnTo>
                  <a:lnTo>
                    <a:pt x="73660" y="270509"/>
                  </a:lnTo>
                  <a:lnTo>
                    <a:pt x="72377" y="271779"/>
                  </a:lnTo>
                  <a:lnTo>
                    <a:pt x="70993" y="273049"/>
                  </a:lnTo>
                  <a:lnTo>
                    <a:pt x="70040" y="273049"/>
                  </a:lnTo>
                  <a:lnTo>
                    <a:pt x="41338" y="276859"/>
                  </a:lnTo>
                  <a:lnTo>
                    <a:pt x="500880" y="276859"/>
                  </a:lnTo>
                  <a:lnTo>
                    <a:pt x="615581" y="275589"/>
                  </a:lnTo>
                  <a:lnTo>
                    <a:pt x="648004" y="275589"/>
                  </a:lnTo>
                  <a:lnTo>
                    <a:pt x="647934" y="269239"/>
                  </a:lnTo>
                  <a:lnTo>
                    <a:pt x="264477" y="269239"/>
                  </a:lnTo>
                  <a:lnTo>
                    <a:pt x="260769" y="267969"/>
                  </a:lnTo>
                  <a:lnTo>
                    <a:pt x="98894" y="267969"/>
                  </a:lnTo>
                  <a:lnTo>
                    <a:pt x="96812" y="266699"/>
                  </a:lnTo>
                  <a:lnTo>
                    <a:pt x="95796" y="265429"/>
                  </a:lnTo>
                  <a:close/>
                </a:path>
                <a:path w="648335" h="621030">
                  <a:moveTo>
                    <a:pt x="60439" y="266699"/>
                  </a:moveTo>
                  <a:lnTo>
                    <a:pt x="18542" y="266699"/>
                  </a:lnTo>
                  <a:lnTo>
                    <a:pt x="39447" y="269239"/>
                  </a:lnTo>
                  <a:lnTo>
                    <a:pt x="60439" y="266699"/>
                  </a:lnTo>
                  <a:close/>
                </a:path>
                <a:path w="648335" h="621030">
                  <a:moveTo>
                    <a:pt x="358990" y="261619"/>
                  </a:moveTo>
                  <a:lnTo>
                    <a:pt x="324993" y="261619"/>
                  </a:lnTo>
                  <a:lnTo>
                    <a:pt x="325920" y="264159"/>
                  </a:lnTo>
                  <a:lnTo>
                    <a:pt x="325983" y="266699"/>
                  </a:lnTo>
                  <a:lnTo>
                    <a:pt x="324523" y="267969"/>
                  </a:lnTo>
                  <a:lnTo>
                    <a:pt x="294335" y="267969"/>
                  </a:lnTo>
                  <a:lnTo>
                    <a:pt x="294347" y="269239"/>
                  </a:lnTo>
                  <a:lnTo>
                    <a:pt x="357860" y="269239"/>
                  </a:lnTo>
                  <a:lnTo>
                    <a:pt x="356755" y="262889"/>
                  </a:lnTo>
                  <a:lnTo>
                    <a:pt x="358990" y="261619"/>
                  </a:lnTo>
                  <a:close/>
                </a:path>
                <a:path w="648335" h="621030">
                  <a:moveTo>
                    <a:pt x="450659" y="256539"/>
                  </a:moveTo>
                  <a:lnTo>
                    <a:pt x="405955" y="256539"/>
                  </a:lnTo>
                  <a:lnTo>
                    <a:pt x="415810" y="257809"/>
                  </a:lnTo>
                  <a:lnTo>
                    <a:pt x="418020" y="259079"/>
                  </a:lnTo>
                  <a:lnTo>
                    <a:pt x="416864" y="265429"/>
                  </a:lnTo>
                  <a:lnTo>
                    <a:pt x="392171" y="265429"/>
                  </a:lnTo>
                  <a:lnTo>
                    <a:pt x="382721" y="266699"/>
                  </a:lnTo>
                  <a:lnTo>
                    <a:pt x="369697" y="266699"/>
                  </a:lnTo>
                  <a:lnTo>
                    <a:pt x="366153" y="267969"/>
                  </a:lnTo>
                  <a:lnTo>
                    <a:pt x="360070" y="269239"/>
                  </a:lnTo>
                  <a:lnTo>
                    <a:pt x="647934" y="269239"/>
                  </a:lnTo>
                  <a:lnTo>
                    <a:pt x="647892" y="265429"/>
                  </a:lnTo>
                  <a:lnTo>
                    <a:pt x="416864" y="265429"/>
                  </a:lnTo>
                  <a:lnTo>
                    <a:pt x="413664" y="264159"/>
                  </a:lnTo>
                  <a:lnTo>
                    <a:pt x="450443" y="264159"/>
                  </a:lnTo>
                  <a:lnTo>
                    <a:pt x="448576" y="262889"/>
                  </a:lnTo>
                  <a:lnTo>
                    <a:pt x="448703" y="257809"/>
                  </a:lnTo>
                  <a:lnTo>
                    <a:pt x="450659" y="256539"/>
                  </a:lnTo>
                  <a:close/>
                </a:path>
                <a:path w="648335" h="621030">
                  <a:moveTo>
                    <a:pt x="174777" y="260349"/>
                  </a:moveTo>
                  <a:lnTo>
                    <a:pt x="152831" y="260349"/>
                  </a:lnTo>
                  <a:lnTo>
                    <a:pt x="154673" y="261619"/>
                  </a:lnTo>
                  <a:lnTo>
                    <a:pt x="154927" y="266699"/>
                  </a:lnTo>
                  <a:lnTo>
                    <a:pt x="153060" y="267969"/>
                  </a:lnTo>
                  <a:lnTo>
                    <a:pt x="260769" y="267969"/>
                  </a:lnTo>
                  <a:lnTo>
                    <a:pt x="259118" y="266699"/>
                  </a:lnTo>
                  <a:lnTo>
                    <a:pt x="259391" y="265429"/>
                  </a:lnTo>
                  <a:lnTo>
                    <a:pt x="174790" y="265429"/>
                  </a:lnTo>
                  <a:lnTo>
                    <a:pt x="174777" y="260349"/>
                  </a:lnTo>
                  <a:close/>
                </a:path>
                <a:path w="648335" h="621030">
                  <a:moveTo>
                    <a:pt x="222783" y="264159"/>
                  </a:moveTo>
                  <a:lnTo>
                    <a:pt x="192201" y="264159"/>
                  </a:lnTo>
                  <a:lnTo>
                    <a:pt x="185902" y="265429"/>
                  </a:lnTo>
                  <a:lnTo>
                    <a:pt x="226237" y="265429"/>
                  </a:lnTo>
                  <a:lnTo>
                    <a:pt x="222783" y="264159"/>
                  </a:lnTo>
                  <a:close/>
                </a:path>
                <a:path w="648335" h="621030">
                  <a:moveTo>
                    <a:pt x="405955" y="256539"/>
                  </a:moveTo>
                  <a:lnTo>
                    <a:pt x="226098" y="256539"/>
                  </a:lnTo>
                  <a:lnTo>
                    <a:pt x="226237" y="265429"/>
                  </a:lnTo>
                  <a:lnTo>
                    <a:pt x="259391" y="265429"/>
                  </a:lnTo>
                  <a:lnTo>
                    <a:pt x="259664" y="264159"/>
                  </a:lnTo>
                  <a:lnTo>
                    <a:pt x="261188" y="262889"/>
                  </a:lnTo>
                  <a:lnTo>
                    <a:pt x="263613" y="261619"/>
                  </a:lnTo>
                  <a:lnTo>
                    <a:pt x="362661" y="261619"/>
                  </a:lnTo>
                  <a:lnTo>
                    <a:pt x="394335" y="257809"/>
                  </a:lnTo>
                  <a:lnTo>
                    <a:pt x="400761" y="257809"/>
                  </a:lnTo>
                  <a:lnTo>
                    <a:pt x="405955" y="256539"/>
                  </a:lnTo>
                  <a:close/>
                </a:path>
                <a:path w="648335" h="621030">
                  <a:moveTo>
                    <a:pt x="647753" y="255269"/>
                  </a:moveTo>
                  <a:lnTo>
                    <a:pt x="628205" y="255269"/>
                  </a:lnTo>
                  <a:lnTo>
                    <a:pt x="628434" y="261619"/>
                  </a:lnTo>
                  <a:lnTo>
                    <a:pt x="625322" y="261619"/>
                  </a:lnTo>
                  <a:lnTo>
                    <a:pt x="617702" y="262889"/>
                  </a:lnTo>
                  <a:lnTo>
                    <a:pt x="469736" y="262889"/>
                  </a:lnTo>
                  <a:lnTo>
                    <a:pt x="458965" y="264159"/>
                  </a:lnTo>
                  <a:lnTo>
                    <a:pt x="647877" y="264159"/>
                  </a:lnTo>
                  <a:lnTo>
                    <a:pt x="647753" y="255269"/>
                  </a:lnTo>
                  <a:close/>
                </a:path>
                <a:path w="648335" h="621030">
                  <a:moveTo>
                    <a:pt x="526072" y="255269"/>
                  </a:moveTo>
                  <a:lnTo>
                    <a:pt x="495388" y="255269"/>
                  </a:lnTo>
                  <a:lnTo>
                    <a:pt x="497827" y="256539"/>
                  </a:lnTo>
                  <a:lnTo>
                    <a:pt x="499033" y="257809"/>
                  </a:lnTo>
                  <a:lnTo>
                    <a:pt x="499160" y="260349"/>
                  </a:lnTo>
                  <a:lnTo>
                    <a:pt x="498132" y="261619"/>
                  </a:lnTo>
                  <a:lnTo>
                    <a:pt x="495833" y="262889"/>
                  </a:lnTo>
                  <a:lnTo>
                    <a:pt x="525653" y="262889"/>
                  </a:lnTo>
                  <a:lnTo>
                    <a:pt x="526072" y="255269"/>
                  </a:lnTo>
                  <a:close/>
                </a:path>
                <a:path w="648335" h="621030">
                  <a:moveTo>
                    <a:pt x="647730" y="253999"/>
                  </a:moveTo>
                  <a:lnTo>
                    <a:pt x="568312" y="253999"/>
                  </a:lnTo>
                  <a:lnTo>
                    <a:pt x="570458" y="255269"/>
                  </a:lnTo>
                  <a:lnTo>
                    <a:pt x="571830" y="256539"/>
                  </a:lnTo>
                  <a:lnTo>
                    <a:pt x="571538" y="257809"/>
                  </a:lnTo>
                  <a:lnTo>
                    <a:pt x="570407" y="260349"/>
                  </a:lnTo>
                  <a:lnTo>
                    <a:pt x="568236" y="261619"/>
                  </a:lnTo>
                  <a:lnTo>
                    <a:pt x="548373" y="261619"/>
                  </a:lnTo>
                  <a:lnTo>
                    <a:pt x="538010" y="262889"/>
                  </a:lnTo>
                  <a:lnTo>
                    <a:pt x="589749" y="262889"/>
                  </a:lnTo>
                  <a:lnTo>
                    <a:pt x="589724" y="256539"/>
                  </a:lnTo>
                  <a:lnTo>
                    <a:pt x="601103" y="256539"/>
                  </a:lnTo>
                  <a:lnTo>
                    <a:pt x="610552" y="255269"/>
                  </a:lnTo>
                  <a:lnTo>
                    <a:pt x="647753" y="255269"/>
                  </a:lnTo>
                  <a:lnTo>
                    <a:pt x="647730" y="253999"/>
                  </a:lnTo>
                  <a:close/>
                </a:path>
                <a:path w="648335" h="621030">
                  <a:moveTo>
                    <a:pt x="215544" y="256539"/>
                  </a:moveTo>
                  <a:lnTo>
                    <a:pt x="206514" y="256539"/>
                  </a:lnTo>
                  <a:lnTo>
                    <a:pt x="206514" y="257809"/>
                  </a:lnTo>
                  <a:lnTo>
                    <a:pt x="211035" y="257809"/>
                  </a:lnTo>
                  <a:lnTo>
                    <a:pt x="215544" y="256539"/>
                  </a:lnTo>
                  <a:close/>
                </a:path>
                <a:path w="648335" h="621030">
                  <a:moveTo>
                    <a:pt x="226098" y="256539"/>
                  </a:moveTo>
                  <a:lnTo>
                    <a:pt x="215544" y="256539"/>
                  </a:lnTo>
                  <a:lnTo>
                    <a:pt x="222719" y="257809"/>
                  </a:lnTo>
                  <a:lnTo>
                    <a:pt x="226098" y="256539"/>
                  </a:lnTo>
                  <a:close/>
                </a:path>
                <a:path w="648335" h="621030">
                  <a:moveTo>
                    <a:pt x="540653" y="255269"/>
                  </a:moveTo>
                  <a:lnTo>
                    <a:pt x="526072" y="255269"/>
                  </a:lnTo>
                  <a:lnTo>
                    <a:pt x="529564" y="256539"/>
                  </a:lnTo>
                  <a:lnTo>
                    <a:pt x="540653" y="255269"/>
                  </a:lnTo>
                  <a:close/>
                </a:path>
                <a:path w="648335" h="621030">
                  <a:moveTo>
                    <a:pt x="533368" y="233679"/>
                  </a:moveTo>
                  <a:lnTo>
                    <a:pt x="369023" y="233679"/>
                  </a:lnTo>
                  <a:lnTo>
                    <a:pt x="350650" y="234949"/>
                  </a:lnTo>
                  <a:lnTo>
                    <a:pt x="313913" y="234949"/>
                  </a:lnTo>
                  <a:lnTo>
                    <a:pt x="295554" y="236219"/>
                  </a:lnTo>
                  <a:lnTo>
                    <a:pt x="225218" y="240029"/>
                  </a:lnTo>
                  <a:lnTo>
                    <a:pt x="183594" y="241299"/>
                  </a:lnTo>
                  <a:lnTo>
                    <a:pt x="147227" y="243839"/>
                  </a:lnTo>
                  <a:lnTo>
                    <a:pt x="129044" y="243839"/>
                  </a:lnTo>
                  <a:lnTo>
                    <a:pt x="74644" y="246379"/>
                  </a:lnTo>
                  <a:lnTo>
                    <a:pt x="18084" y="247649"/>
                  </a:lnTo>
                  <a:lnTo>
                    <a:pt x="647615" y="247649"/>
                  </a:lnTo>
                  <a:lnTo>
                    <a:pt x="647449" y="238759"/>
                  </a:lnTo>
                  <a:lnTo>
                    <a:pt x="630643" y="238759"/>
                  </a:lnTo>
                  <a:lnTo>
                    <a:pt x="614268" y="237489"/>
                  </a:lnTo>
                  <a:lnTo>
                    <a:pt x="606966" y="237489"/>
                  </a:lnTo>
                  <a:lnTo>
                    <a:pt x="599668" y="236219"/>
                  </a:lnTo>
                  <a:lnTo>
                    <a:pt x="533368" y="233679"/>
                  </a:lnTo>
                  <a:close/>
                </a:path>
                <a:path w="648335" h="621030">
                  <a:moveTo>
                    <a:pt x="647110" y="222249"/>
                  </a:moveTo>
                  <a:lnTo>
                    <a:pt x="470289" y="222249"/>
                  </a:lnTo>
                  <a:lnTo>
                    <a:pt x="578098" y="224789"/>
                  </a:lnTo>
                  <a:lnTo>
                    <a:pt x="633222" y="227329"/>
                  </a:lnTo>
                  <a:lnTo>
                    <a:pt x="634466" y="228599"/>
                  </a:lnTo>
                  <a:lnTo>
                    <a:pt x="636155" y="228599"/>
                  </a:lnTo>
                  <a:lnTo>
                    <a:pt x="634580" y="238759"/>
                  </a:lnTo>
                  <a:lnTo>
                    <a:pt x="647449" y="238759"/>
                  </a:lnTo>
                  <a:lnTo>
                    <a:pt x="647110" y="222249"/>
                  </a:lnTo>
                  <a:close/>
                </a:path>
                <a:path w="648335" h="621030">
                  <a:moveTo>
                    <a:pt x="646772" y="182879"/>
                  </a:moveTo>
                  <a:lnTo>
                    <a:pt x="451104" y="182879"/>
                  </a:lnTo>
                  <a:lnTo>
                    <a:pt x="453517" y="184149"/>
                  </a:lnTo>
                  <a:lnTo>
                    <a:pt x="454469" y="185419"/>
                  </a:lnTo>
                  <a:lnTo>
                    <a:pt x="455523" y="185419"/>
                  </a:lnTo>
                  <a:lnTo>
                    <a:pt x="452767" y="186689"/>
                  </a:lnTo>
                  <a:lnTo>
                    <a:pt x="357751" y="186689"/>
                  </a:lnTo>
                  <a:lnTo>
                    <a:pt x="267271" y="189229"/>
                  </a:lnTo>
                  <a:lnTo>
                    <a:pt x="251818" y="189229"/>
                  </a:lnTo>
                  <a:lnTo>
                    <a:pt x="156247" y="196849"/>
                  </a:lnTo>
                  <a:lnTo>
                    <a:pt x="110066" y="201929"/>
                  </a:lnTo>
                  <a:lnTo>
                    <a:pt x="50079" y="207009"/>
                  </a:lnTo>
                  <a:lnTo>
                    <a:pt x="18465" y="208279"/>
                  </a:lnTo>
                  <a:lnTo>
                    <a:pt x="646824" y="208279"/>
                  </a:lnTo>
                  <a:lnTo>
                    <a:pt x="646713" y="201929"/>
                  </a:lnTo>
                  <a:lnTo>
                    <a:pt x="646772" y="182879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69"/>
                  </a:lnTo>
                  <a:lnTo>
                    <a:pt x="192430" y="5079"/>
                  </a:lnTo>
                  <a:lnTo>
                    <a:pt x="191109" y="12699"/>
                  </a:lnTo>
                  <a:lnTo>
                    <a:pt x="192189" y="19049"/>
                  </a:lnTo>
                  <a:lnTo>
                    <a:pt x="194388" y="52069"/>
                  </a:lnTo>
                  <a:lnTo>
                    <a:pt x="195523" y="69849"/>
                  </a:lnTo>
                  <a:lnTo>
                    <a:pt x="197231" y="100329"/>
                  </a:lnTo>
                  <a:lnTo>
                    <a:pt x="197377" y="104139"/>
                  </a:lnTo>
                  <a:lnTo>
                    <a:pt x="197483" y="113029"/>
                  </a:lnTo>
                  <a:lnTo>
                    <a:pt x="197365" y="118109"/>
                  </a:lnTo>
                  <a:lnTo>
                    <a:pt x="189943" y="162559"/>
                  </a:lnTo>
                  <a:lnTo>
                    <a:pt x="187020" y="168909"/>
                  </a:lnTo>
                  <a:lnTo>
                    <a:pt x="185991" y="172719"/>
                  </a:lnTo>
                  <a:lnTo>
                    <a:pt x="182981" y="175259"/>
                  </a:lnTo>
                  <a:lnTo>
                    <a:pt x="174574" y="177799"/>
                  </a:lnTo>
                  <a:lnTo>
                    <a:pt x="168529" y="179069"/>
                  </a:lnTo>
                  <a:lnTo>
                    <a:pt x="484759" y="179069"/>
                  </a:lnTo>
                  <a:lnTo>
                    <a:pt x="474065" y="176529"/>
                  </a:lnTo>
                  <a:lnTo>
                    <a:pt x="464642" y="173989"/>
                  </a:lnTo>
                  <a:lnTo>
                    <a:pt x="462826" y="171449"/>
                  </a:lnTo>
                  <a:lnTo>
                    <a:pt x="463511" y="167639"/>
                  </a:lnTo>
                  <a:lnTo>
                    <a:pt x="198869" y="167639"/>
                  </a:lnTo>
                  <a:lnTo>
                    <a:pt x="200723" y="157479"/>
                  </a:lnTo>
                  <a:lnTo>
                    <a:pt x="250137" y="153669"/>
                  </a:lnTo>
                  <a:lnTo>
                    <a:pt x="299437" y="151129"/>
                  </a:lnTo>
                  <a:lnTo>
                    <a:pt x="447027" y="147319"/>
                  </a:lnTo>
                  <a:lnTo>
                    <a:pt x="465078" y="147319"/>
                  </a:lnTo>
                  <a:lnTo>
                    <a:pt x="465051" y="144779"/>
                  </a:lnTo>
                  <a:lnTo>
                    <a:pt x="464115" y="133349"/>
                  </a:lnTo>
                  <a:lnTo>
                    <a:pt x="463329" y="124459"/>
                  </a:lnTo>
                  <a:lnTo>
                    <a:pt x="207949" y="124459"/>
                  </a:lnTo>
                  <a:lnTo>
                    <a:pt x="208534" y="119379"/>
                  </a:lnTo>
                  <a:lnTo>
                    <a:pt x="239736" y="119379"/>
                  </a:lnTo>
                  <a:lnTo>
                    <a:pt x="248551" y="118109"/>
                  </a:lnTo>
                  <a:lnTo>
                    <a:pt x="358169" y="109219"/>
                  </a:lnTo>
                  <a:lnTo>
                    <a:pt x="374624" y="109219"/>
                  </a:lnTo>
                  <a:lnTo>
                    <a:pt x="411310" y="106679"/>
                  </a:lnTo>
                  <a:lnTo>
                    <a:pt x="449376" y="105409"/>
                  </a:lnTo>
                  <a:lnTo>
                    <a:pt x="214668" y="105409"/>
                  </a:lnTo>
                  <a:lnTo>
                    <a:pt x="212979" y="104139"/>
                  </a:lnTo>
                  <a:lnTo>
                    <a:pt x="212267" y="101599"/>
                  </a:lnTo>
                  <a:lnTo>
                    <a:pt x="213804" y="100329"/>
                  </a:lnTo>
                  <a:lnTo>
                    <a:pt x="215671" y="99059"/>
                  </a:lnTo>
                  <a:lnTo>
                    <a:pt x="217030" y="99059"/>
                  </a:lnTo>
                  <a:lnTo>
                    <a:pt x="255244" y="95249"/>
                  </a:lnTo>
                  <a:lnTo>
                    <a:pt x="286905" y="95249"/>
                  </a:lnTo>
                  <a:lnTo>
                    <a:pt x="288099" y="93979"/>
                  </a:lnTo>
                  <a:lnTo>
                    <a:pt x="290436" y="92709"/>
                  </a:lnTo>
                  <a:lnTo>
                    <a:pt x="292150" y="92709"/>
                  </a:lnTo>
                  <a:lnTo>
                    <a:pt x="301802" y="91439"/>
                  </a:lnTo>
                  <a:lnTo>
                    <a:pt x="317207" y="90169"/>
                  </a:lnTo>
                  <a:lnTo>
                    <a:pt x="320941" y="90169"/>
                  </a:lnTo>
                  <a:lnTo>
                    <a:pt x="323926" y="88899"/>
                  </a:lnTo>
                  <a:lnTo>
                    <a:pt x="402323" y="88899"/>
                  </a:lnTo>
                  <a:lnTo>
                    <a:pt x="402272" y="87629"/>
                  </a:lnTo>
                  <a:lnTo>
                    <a:pt x="403301" y="86359"/>
                  </a:lnTo>
                  <a:lnTo>
                    <a:pt x="405599" y="85089"/>
                  </a:lnTo>
                  <a:lnTo>
                    <a:pt x="461795" y="85089"/>
                  </a:lnTo>
                  <a:lnTo>
                    <a:pt x="461756" y="82549"/>
                  </a:lnTo>
                  <a:lnTo>
                    <a:pt x="210845" y="82549"/>
                  </a:lnTo>
                  <a:lnTo>
                    <a:pt x="211289" y="72389"/>
                  </a:lnTo>
                  <a:lnTo>
                    <a:pt x="450088" y="62229"/>
                  </a:lnTo>
                  <a:lnTo>
                    <a:pt x="461681" y="62229"/>
                  </a:lnTo>
                  <a:lnTo>
                    <a:pt x="461681" y="49529"/>
                  </a:lnTo>
                  <a:lnTo>
                    <a:pt x="211239" y="49529"/>
                  </a:lnTo>
                  <a:lnTo>
                    <a:pt x="212534" y="44449"/>
                  </a:lnTo>
                  <a:lnTo>
                    <a:pt x="277752" y="44449"/>
                  </a:lnTo>
                  <a:lnTo>
                    <a:pt x="323988" y="41909"/>
                  </a:lnTo>
                  <a:lnTo>
                    <a:pt x="347103" y="41909"/>
                  </a:lnTo>
                  <a:lnTo>
                    <a:pt x="358996" y="40639"/>
                  </a:lnTo>
                  <a:lnTo>
                    <a:pt x="382767" y="39369"/>
                  </a:lnTo>
                  <a:lnTo>
                    <a:pt x="394652" y="39369"/>
                  </a:lnTo>
                  <a:lnTo>
                    <a:pt x="406379" y="38099"/>
                  </a:lnTo>
                  <a:lnTo>
                    <a:pt x="418110" y="38099"/>
                  </a:lnTo>
                  <a:lnTo>
                    <a:pt x="443611" y="36829"/>
                  </a:lnTo>
                  <a:lnTo>
                    <a:pt x="461682" y="36829"/>
                  </a:lnTo>
                  <a:lnTo>
                    <a:pt x="461607" y="29209"/>
                  </a:lnTo>
                  <a:lnTo>
                    <a:pt x="211531" y="29209"/>
                  </a:lnTo>
                  <a:lnTo>
                    <a:pt x="211531" y="19049"/>
                  </a:lnTo>
                  <a:lnTo>
                    <a:pt x="449605" y="8889"/>
                  </a:lnTo>
                  <a:lnTo>
                    <a:pt x="460855" y="8889"/>
                  </a:lnTo>
                  <a:lnTo>
                    <a:pt x="460527" y="1269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19"/>
                  </a:moveTo>
                  <a:lnTo>
                    <a:pt x="447027" y="147319"/>
                  </a:lnTo>
                  <a:lnTo>
                    <a:pt x="447027" y="157479"/>
                  </a:lnTo>
                  <a:lnTo>
                    <a:pt x="384963" y="160019"/>
                  </a:lnTo>
                  <a:lnTo>
                    <a:pt x="354035" y="160019"/>
                  </a:lnTo>
                  <a:lnTo>
                    <a:pt x="292152" y="162559"/>
                  </a:lnTo>
                  <a:lnTo>
                    <a:pt x="261137" y="165099"/>
                  </a:lnTo>
                  <a:lnTo>
                    <a:pt x="198869" y="167639"/>
                  </a:lnTo>
                  <a:lnTo>
                    <a:pt x="463511" y="167639"/>
                  </a:lnTo>
                  <a:lnTo>
                    <a:pt x="463740" y="166369"/>
                  </a:lnTo>
                  <a:lnTo>
                    <a:pt x="465173" y="156209"/>
                  </a:lnTo>
                  <a:lnTo>
                    <a:pt x="465078" y="147319"/>
                  </a:lnTo>
                  <a:close/>
                </a:path>
                <a:path w="648335" h="621030">
                  <a:moveTo>
                    <a:pt x="286905" y="95249"/>
                  </a:moveTo>
                  <a:lnTo>
                    <a:pt x="272275" y="95249"/>
                  </a:lnTo>
                  <a:lnTo>
                    <a:pt x="272554" y="101599"/>
                  </a:lnTo>
                  <a:lnTo>
                    <a:pt x="270433" y="102869"/>
                  </a:lnTo>
                  <a:lnTo>
                    <a:pt x="265658" y="102869"/>
                  </a:lnTo>
                  <a:lnTo>
                    <a:pt x="234644" y="104139"/>
                  </a:lnTo>
                  <a:lnTo>
                    <a:pt x="221767" y="105409"/>
                  </a:lnTo>
                  <a:lnTo>
                    <a:pt x="450786" y="105409"/>
                  </a:lnTo>
                  <a:lnTo>
                    <a:pt x="452158" y="106679"/>
                  </a:lnTo>
                  <a:lnTo>
                    <a:pt x="451980" y="107949"/>
                  </a:lnTo>
                  <a:lnTo>
                    <a:pt x="398588" y="110489"/>
                  </a:lnTo>
                  <a:lnTo>
                    <a:pt x="239090" y="121919"/>
                  </a:lnTo>
                  <a:lnTo>
                    <a:pt x="231395" y="123189"/>
                  </a:lnTo>
                  <a:lnTo>
                    <a:pt x="207949" y="124459"/>
                  </a:lnTo>
                  <a:lnTo>
                    <a:pt x="463329" y="124459"/>
                  </a:lnTo>
                  <a:lnTo>
                    <a:pt x="463105" y="121919"/>
                  </a:lnTo>
                  <a:lnTo>
                    <a:pt x="462026" y="100329"/>
                  </a:lnTo>
                  <a:lnTo>
                    <a:pt x="292100" y="100329"/>
                  </a:lnTo>
                  <a:lnTo>
                    <a:pt x="288620" y="99059"/>
                  </a:lnTo>
                  <a:lnTo>
                    <a:pt x="287324" y="97789"/>
                  </a:lnTo>
                  <a:lnTo>
                    <a:pt x="286905" y="95249"/>
                  </a:lnTo>
                  <a:close/>
                </a:path>
                <a:path w="648335" h="621030">
                  <a:moveTo>
                    <a:pt x="222093" y="119379"/>
                  </a:moveTo>
                  <a:lnTo>
                    <a:pt x="208534" y="119379"/>
                  </a:lnTo>
                  <a:lnTo>
                    <a:pt x="211239" y="120649"/>
                  </a:lnTo>
                  <a:lnTo>
                    <a:pt x="213271" y="120649"/>
                  </a:lnTo>
                  <a:lnTo>
                    <a:pt x="222093" y="119379"/>
                  </a:lnTo>
                  <a:close/>
                </a:path>
                <a:path w="648335" h="621030">
                  <a:moveTo>
                    <a:pt x="324993" y="96519"/>
                  </a:moveTo>
                  <a:lnTo>
                    <a:pt x="297103" y="99059"/>
                  </a:lnTo>
                  <a:lnTo>
                    <a:pt x="294640" y="99059"/>
                  </a:lnTo>
                  <a:lnTo>
                    <a:pt x="292100" y="100329"/>
                  </a:lnTo>
                  <a:lnTo>
                    <a:pt x="462026" y="100329"/>
                  </a:lnTo>
                  <a:lnTo>
                    <a:pt x="461987" y="97789"/>
                  </a:lnTo>
                  <a:lnTo>
                    <a:pt x="326148" y="97789"/>
                  </a:lnTo>
                  <a:lnTo>
                    <a:pt x="324993" y="96519"/>
                  </a:lnTo>
                  <a:close/>
                </a:path>
                <a:path w="648335" h="621030">
                  <a:moveTo>
                    <a:pt x="368109" y="88899"/>
                  </a:moveTo>
                  <a:lnTo>
                    <a:pt x="323926" y="88899"/>
                  </a:lnTo>
                  <a:lnTo>
                    <a:pt x="328091" y="90169"/>
                  </a:lnTo>
                  <a:lnTo>
                    <a:pt x="330073" y="92709"/>
                  </a:lnTo>
                  <a:lnTo>
                    <a:pt x="329958" y="93979"/>
                  </a:lnTo>
                  <a:lnTo>
                    <a:pt x="328066" y="95249"/>
                  </a:lnTo>
                  <a:lnTo>
                    <a:pt x="326148" y="97789"/>
                  </a:lnTo>
                  <a:lnTo>
                    <a:pt x="348665" y="97789"/>
                  </a:lnTo>
                  <a:lnTo>
                    <a:pt x="346875" y="96519"/>
                  </a:lnTo>
                  <a:lnTo>
                    <a:pt x="347675" y="92709"/>
                  </a:lnTo>
                  <a:lnTo>
                    <a:pt x="349199" y="91439"/>
                  </a:lnTo>
                  <a:lnTo>
                    <a:pt x="351866" y="90169"/>
                  </a:lnTo>
                  <a:lnTo>
                    <a:pt x="368109" y="90169"/>
                  </a:lnTo>
                  <a:lnTo>
                    <a:pt x="368109" y="88899"/>
                  </a:lnTo>
                  <a:close/>
                </a:path>
                <a:path w="648335" h="621030">
                  <a:moveTo>
                    <a:pt x="402323" y="88899"/>
                  </a:moveTo>
                  <a:lnTo>
                    <a:pt x="387248" y="88899"/>
                  </a:lnTo>
                  <a:lnTo>
                    <a:pt x="387756" y="93979"/>
                  </a:lnTo>
                  <a:lnTo>
                    <a:pt x="385787" y="95249"/>
                  </a:lnTo>
                  <a:lnTo>
                    <a:pt x="382739" y="95249"/>
                  </a:lnTo>
                  <a:lnTo>
                    <a:pt x="351586" y="97789"/>
                  </a:lnTo>
                  <a:lnTo>
                    <a:pt x="461987" y="97789"/>
                  </a:lnTo>
                  <a:lnTo>
                    <a:pt x="461910" y="92709"/>
                  </a:lnTo>
                  <a:lnTo>
                    <a:pt x="405930" y="92709"/>
                  </a:lnTo>
                  <a:lnTo>
                    <a:pt x="403529" y="91439"/>
                  </a:lnTo>
                  <a:lnTo>
                    <a:pt x="402374" y="90169"/>
                  </a:lnTo>
                  <a:lnTo>
                    <a:pt x="402323" y="88899"/>
                  </a:lnTo>
                  <a:close/>
                </a:path>
                <a:path w="648335" h="621030">
                  <a:moveTo>
                    <a:pt x="461795" y="85089"/>
                  </a:moveTo>
                  <a:lnTo>
                    <a:pt x="444982" y="85089"/>
                  </a:lnTo>
                  <a:lnTo>
                    <a:pt x="446989" y="86359"/>
                  </a:lnTo>
                  <a:lnTo>
                    <a:pt x="445871" y="90169"/>
                  </a:lnTo>
                  <a:lnTo>
                    <a:pt x="443865" y="91439"/>
                  </a:lnTo>
                  <a:lnTo>
                    <a:pt x="441731" y="92709"/>
                  </a:lnTo>
                  <a:lnTo>
                    <a:pt x="461910" y="92709"/>
                  </a:lnTo>
                  <a:lnTo>
                    <a:pt x="461795" y="85089"/>
                  </a:lnTo>
                  <a:close/>
                </a:path>
                <a:path w="648335" h="621030">
                  <a:moveTo>
                    <a:pt x="461681" y="62229"/>
                  </a:moveTo>
                  <a:lnTo>
                    <a:pt x="450088" y="62229"/>
                  </a:lnTo>
                  <a:lnTo>
                    <a:pt x="452145" y="72389"/>
                  </a:lnTo>
                  <a:lnTo>
                    <a:pt x="355459" y="77469"/>
                  </a:lnTo>
                  <a:lnTo>
                    <a:pt x="307293" y="78739"/>
                  </a:lnTo>
                  <a:lnTo>
                    <a:pt x="259120" y="81279"/>
                  </a:lnTo>
                  <a:lnTo>
                    <a:pt x="210845" y="82549"/>
                  </a:lnTo>
                  <a:lnTo>
                    <a:pt x="461756" y="82549"/>
                  </a:lnTo>
                  <a:lnTo>
                    <a:pt x="461681" y="62229"/>
                  </a:lnTo>
                  <a:close/>
                </a:path>
                <a:path w="648335" h="621030">
                  <a:moveTo>
                    <a:pt x="461682" y="36829"/>
                  </a:moveTo>
                  <a:lnTo>
                    <a:pt x="445973" y="36829"/>
                  </a:lnTo>
                  <a:lnTo>
                    <a:pt x="448081" y="38099"/>
                  </a:lnTo>
                  <a:lnTo>
                    <a:pt x="446925" y="39369"/>
                  </a:lnTo>
                  <a:lnTo>
                    <a:pt x="446239" y="40639"/>
                  </a:lnTo>
                  <a:lnTo>
                    <a:pt x="398807" y="41909"/>
                  </a:lnTo>
                  <a:lnTo>
                    <a:pt x="305270" y="46989"/>
                  </a:lnTo>
                  <a:lnTo>
                    <a:pt x="211239" y="49529"/>
                  </a:lnTo>
                  <a:lnTo>
                    <a:pt x="461681" y="49529"/>
                  </a:lnTo>
                  <a:lnTo>
                    <a:pt x="461682" y="36829"/>
                  </a:lnTo>
                  <a:close/>
                </a:path>
                <a:path w="648335" h="621030">
                  <a:moveTo>
                    <a:pt x="277752" y="44449"/>
                  </a:moveTo>
                  <a:lnTo>
                    <a:pt x="212534" y="44449"/>
                  </a:lnTo>
                  <a:lnTo>
                    <a:pt x="215201" y="45719"/>
                  </a:lnTo>
                  <a:lnTo>
                    <a:pt x="254635" y="45719"/>
                  </a:lnTo>
                  <a:lnTo>
                    <a:pt x="277752" y="44449"/>
                  </a:lnTo>
                  <a:close/>
                </a:path>
                <a:path w="648335" h="621030">
                  <a:moveTo>
                    <a:pt x="460855" y="8889"/>
                  </a:moveTo>
                  <a:lnTo>
                    <a:pt x="449605" y="8889"/>
                  </a:lnTo>
                  <a:lnTo>
                    <a:pt x="447725" y="20319"/>
                  </a:lnTo>
                  <a:lnTo>
                    <a:pt x="211531" y="29209"/>
                  </a:lnTo>
                  <a:lnTo>
                    <a:pt x="461607" y="29209"/>
                  </a:lnTo>
                  <a:lnTo>
                    <a:pt x="461531" y="25399"/>
                  </a:lnTo>
                  <a:lnTo>
                    <a:pt x="461238" y="17779"/>
                  </a:lnTo>
                  <a:lnTo>
                    <a:pt x="460855" y="888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20926" y="2073934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696" y="137960"/>
                  </a:moveTo>
                  <a:lnTo>
                    <a:pt x="389509" y="138722"/>
                  </a:lnTo>
                  <a:lnTo>
                    <a:pt x="340321" y="140208"/>
                  </a:lnTo>
                  <a:lnTo>
                    <a:pt x="291096" y="142278"/>
                  </a:lnTo>
                  <a:lnTo>
                    <a:pt x="241808" y="144767"/>
                  </a:lnTo>
                  <a:lnTo>
                    <a:pt x="192392" y="147548"/>
                  </a:lnTo>
                  <a:lnTo>
                    <a:pt x="190538" y="158216"/>
                  </a:lnTo>
                  <a:lnTo>
                    <a:pt x="314807" y="152361"/>
                  </a:lnTo>
                  <a:lnTo>
                    <a:pt x="438696" y="148196"/>
                  </a:lnTo>
                  <a:lnTo>
                    <a:pt x="438696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29" y="528637"/>
                  </a:lnTo>
                  <a:lnTo>
                    <a:pt x="248589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74" y="0"/>
                  </a:moveTo>
                  <a:lnTo>
                    <a:pt x="411276" y="889"/>
                  </a:lnTo>
                  <a:lnTo>
                    <a:pt x="203200" y="9182"/>
                  </a:lnTo>
                  <a:lnTo>
                    <a:pt x="203200" y="20015"/>
                  </a:lnTo>
                  <a:lnTo>
                    <a:pt x="439394" y="10629"/>
                  </a:lnTo>
                  <a:lnTo>
                    <a:pt x="441274" y="0"/>
                  </a:lnTo>
                  <a:close/>
                </a:path>
                <a:path w="628014" h="546100">
                  <a:moveTo>
                    <a:pt x="443814" y="96964"/>
                  </a:moveTo>
                  <a:lnTo>
                    <a:pt x="442455" y="96672"/>
                  </a:lnTo>
                  <a:lnTo>
                    <a:pt x="441045" y="96088"/>
                  </a:lnTo>
                  <a:lnTo>
                    <a:pt x="384619" y="98374"/>
                  </a:lnTo>
                  <a:lnTo>
                    <a:pt x="349834" y="100266"/>
                  </a:lnTo>
                  <a:lnTo>
                    <a:pt x="285419" y="105054"/>
                  </a:lnTo>
                  <a:lnTo>
                    <a:pt x="231406" y="109448"/>
                  </a:lnTo>
                  <a:lnTo>
                    <a:pt x="202895" y="111125"/>
                  </a:lnTo>
                  <a:lnTo>
                    <a:pt x="200190" y="110490"/>
                  </a:lnTo>
                  <a:lnTo>
                    <a:pt x="199605" y="114884"/>
                  </a:lnTo>
                  <a:lnTo>
                    <a:pt x="230746" y="112776"/>
                  </a:lnTo>
                  <a:lnTo>
                    <a:pt x="283895" y="108610"/>
                  </a:lnTo>
                  <a:lnTo>
                    <a:pt x="337058" y="104762"/>
                  </a:lnTo>
                  <a:lnTo>
                    <a:pt x="390258" y="101422"/>
                  </a:lnTo>
                  <a:lnTo>
                    <a:pt x="443496" y="98806"/>
                  </a:lnTo>
                  <a:lnTo>
                    <a:pt x="443814" y="96964"/>
                  </a:lnTo>
                  <a:close/>
                </a:path>
                <a:path w="628014" h="546100">
                  <a:moveTo>
                    <a:pt x="443814" y="62966"/>
                  </a:moveTo>
                  <a:lnTo>
                    <a:pt x="441756" y="52273"/>
                  </a:lnTo>
                  <a:lnTo>
                    <a:pt x="202958" y="62877"/>
                  </a:lnTo>
                  <a:lnTo>
                    <a:pt x="202514" y="72720"/>
                  </a:lnTo>
                  <a:lnTo>
                    <a:pt x="250786" y="71742"/>
                  </a:lnTo>
                  <a:lnTo>
                    <a:pt x="298958" y="69926"/>
                  </a:lnTo>
                  <a:lnTo>
                    <a:pt x="443814" y="62966"/>
                  </a:lnTo>
                  <a:close/>
                </a:path>
                <a:path w="628014" h="546100">
                  <a:moveTo>
                    <a:pt x="447192" y="176225"/>
                  </a:moveTo>
                  <a:lnTo>
                    <a:pt x="446138" y="175475"/>
                  </a:lnTo>
                  <a:lnTo>
                    <a:pt x="445185" y="174421"/>
                  </a:lnTo>
                  <a:lnTo>
                    <a:pt x="442772" y="173659"/>
                  </a:lnTo>
                  <a:lnTo>
                    <a:pt x="439953" y="173875"/>
                  </a:lnTo>
                  <a:lnTo>
                    <a:pt x="326656" y="174472"/>
                  </a:lnTo>
                  <a:lnTo>
                    <a:pt x="288899" y="175158"/>
                  </a:lnTo>
                  <a:lnTo>
                    <a:pt x="236931" y="177469"/>
                  </a:lnTo>
                  <a:lnTo>
                    <a:pt x="185039" y="181216"/>
                  </a:lnTo>
                  <a:lnTo>
                    <a:pt x="73342" y="191871"/>
                  </a:lnTo>
                  <a:lnTo>
                    <a:pt x="10617" y="196329"/>
                  </a:lnTo>
                  <a:lnTo>
                    <a:pt x="7277" y="196913"/>
                  </a:lnTo>
                  <a:lnTo>
                    <a:pt x="7264" y="198742"/>
                  </a:lnTo>
                  <a:lnTo>
                    <a:pt x="10134" y="199339"/>
                  </a:lnTo>
                  <a:lnTo>
                    <a:pt x="56845" y="196443"/>
                  </a:lnTo>
                  <a:lnTo>
                    <a:pt x="86829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705"/>
                  </a:lnTo>
                  <a:lnTo>
                    <a:pt x="304165" y="178079"/>
                  </a:lnTo>
                  <a:lnTo>
                    <a:pt x="349415" y="177393"/>
                  </a:lnTo>
                  <a:lnTo>
                    <a:pt x="444423" y="177292"/>
                  </a:lnTo>
                  <a:lnTo>
                    <a:pt x="447192" y="176225"/>
                  </a:lnTo>
                  <a:close/>
                </a:path>
                <a:path w="628014" h="546100">
                  <a:moveTo>
                    <a:pt x="619417" y="307124"/>
                  </a:moveTo>
                  <a:lnTo>
                    <a:pt x="567740" y="304457"/>
                  </a:lnTo>
                  <a:lnTo>
                    <a:pt x="516115" y="302691"/>
                  </a:lnTo>
                  <a:lnTo>
                    <a:pt x="464527" y="301790"/>
                  </a:lnTo>
                  <a:lnTo>
                    <a:pt x="412953" y="301688"/>
                  </a:lnTo>
                  <a:lnTo>
                    <a:pt x="361416" y="302361"/>
                  </a:lnTo>
                  <a:lnTo>
                    <a:pt x="309892" y="303745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898" y="315455"/>
                  </a:lnTo>
                  <a:lnTo>
                    <a:pt x="52400" y="319697"/>
                  </a:lnTo>
                  <a:lnTo>
                    <a:pt x="889" y="324370"/>
                  </a:lnTo>
                  <a:lnTo>
                    <a:pt x="0" y="334822"/>
                  </a:lnTo>
                  <a:lnTo>
                    <a:pt x="103466" y="326555"/>
                  </a:lnTo>
                  <a:lnTo>
                    <a:pt x="155105" y="322821"/>
                  </a:lnTo>
                  <a:lnTo>
                    <a:pt x="206705" y="319506"/>
                  </a:lnTo>
                  <a:lnTo>
                    <a:pt x="258305" y="316738"/>
                  </a:lnTo>
                  <a:lnTo>
                    <a:pt x="309930" y="314617"/>
                  </a:lnTo>
                  <a:lnTo>
                    <a:pt x="361518" y="313296"/>
                  </a:lnTo>
                  <a:lnTo>
                    <a:pt x="413105" y="312801"/>
                  </a:lnTo>
                  <a:lnTo>
                    <a:pt x="464680" y="313042"/>
                  </a:lnTo>
                  <a:lnTo>
                    <a:pt x="516267" y="313969"/>
                  </a:lnTo>
                  <a:lnTo>
                    <a:pt x="567842" y="315480"/>
                  </a:lnTo>
                  <a:lnTo>
                    <a:pt x="619417" y="317538"/>
                  </a:lnTo>
                  <a:lnTo>
                    <a:pt x="619417" y="307124"/>
                  </a:lnTo>
                  <a:close/>
                </a:path>
                <a:path w="628014" h="546100">
                  <a:moveTo>
                    <a:pt x="620280" y="267512"/>
                  </a:moveTo>
                  <a:lnTo>
                    <a:pt x="619264" y="267017"/>
                  </a:lnTo>
                  <a:lnTo>
                    <a:pt x="618261" y="266128"/>
                  </a:lnTo>
                  <a:lnTo>
                    <a:pt x="288759" y="271157"/>
                  </a:lnTo>
                  <a:lnTo>
                    <a:pt x="246913" y="272173"/>
                  </a:lnTo>
                  <a:lnTo>
                    <a:pt x="201371" y="273939"/>
                  </a:lnTo>
                  <a:lnTo>
                    <a:pt x="85318" y="279209"/>
                  </a:lnTo>
                  <a:lnTo>
                    <a:pt x="4724" y="283883"/>
                  </a:lnTo>
                  <a:lnTo>
                    <a:pt x="2933" y="284619"/>
                  </a:lnTo>
                  <a:lnTo>
                    <a:pt x="1117" y="285051"/>
                  </a:lnTo>
                  <a:lnTo>
                    <a:pt x="1447" y="287159"/>
                  </a:lnTo>
                  <a:lnTo>
                    <a:pt x="7200" y="287147"/>
                  </a:lnTo>
                  <a:lnTo>
                    <a:pt x="185356" y="277964"/>
                  </a:lnTo>
                  <a:lnTo>
                    <a:pt x="235826" y="275971"/>
                  </a:lnTo>
                  <a:lnTo>
                    <a:pt x="286842" y="274523"/>
                  </a:lnTo>
                  <a:lnTo>
                    <a:pt x="615911" y="269468"/>
                  </a:lnTo>
                  <a:lnTo>
                    <a:pt x="620153" y="268922"/>
                  </a:lnTo>
                  <a:lnTo>
                    <a:pt x="620280" y="267512"/>
                  </a:lnTo>
                  <a:close/>
                </a:path>
                <a:path w="628014" h="546100">
                  <a:moveTo>
                    <a:pt x="621766" y="337197"/>
                  </a:moveTo>
                  <a:lnTo>
                    <a:pt x="620471" y="334124"/>
                  </a:lnTo>
                  <a:lnTo>
                    <a:pt x="617880" y="335191"/>
                  </a:lnTo>
                  <a:lnTo>
                    <a:pt x="472300" y="339458"/>
                  </a:lnTo>
                  <a:lnTo>
                    <a:pt x="316877" y="344716"/>
                  </a:lnTo>
                  <a:lnTo>
                    <a:pt x="256667" y="346303"/>
                  </a:lnTo>
                  <a:lnTo>
                    <a:pt x="139776" y="351688"/>
                  </a:lnTo>
                  <a:lnTo>
                    <a:pt x="35496" y="358597"/>
                  </a:lnTo>
                  <a:lnTo>
                    <a:pt x="17767" y="360045"/>
                  </a:lnTo>
                  <a:lnTo>
                    <a:pt x="3022" y="362178"/>
                  </a:lnTo>
                  <a:lnTo>
                    <a:pt x="2933" y="363829"/>
                  </a:lnTo>
                  <a:lnTo>
                    <a:pt x="4902" y="364185"/>
                  </a:lnTo>
                  <a:lnTo>
                    <a:pt x="6921" y="365023"/>
                  </a:lnTo>
                  <a:lnTo>
                    <a:pt x="56146" y="359956"/>
                  </a:lnTo>
                  <a:lnTo>
                    <a:pt x="170205" y="353695"/>
                  </a:lnTo>
                  <a:lnTo>
                    <a:pt x="242062" y="350545"/>
                  </a:lnTo>
                  <a:lnTo>
                    <a:pt x="617270" y="338785"/>
                  </a:lnTo>
                  <a:lnTo>
                    <a:pt x="620001" y="339763"/>
                  </a:lnTo>
                  <a:lnTo>
                    <a:pt x="621766" y="337197"/>
                  </a:lnTo>
                  <a:close/>
                </a:path>
                <a:path w="628014" h="546100">
                  <a:moveTo>
                    <a:pt x="627824" y="219024"/>
                  </a:moveTo>
                  <a:lnTo>
                    <a:pt x="624890" y="218160"/>
                  </a:lnTo>
                  <a:lnTo>
                    <a:pt x="569760" y="215277"/>
                  </a:lnTo>
                  <a:lnTo>
                    <a:pt x="515874" y="213601"/>
                  </a:lnTo>
                  <a:lnTo>
                    <a:pt x="461949" y="213029"/>
                  </a:lnTo>
                  <a:lnTo>
                    <a:pt x="345744" y="214071"/>
                  </a:lnTo>
                  <a:lnTo>
                    <a:pt x="324993" y="214452"/>
                  </a:lnTo>
                  <a:lnTo>
                    <a:pt x="286232" y="215849"/>
                  </a:lnTo>
                  <a:lnTo>
                    <a:pt x="110883" y="224155"/>
                  </a:lnTo>
                  <a:lnTo>
                    <a:pt x="6464" y="228003"/>
                  </a:lnTo>
                  <a:lnTo>
                    <a:pt x="4876" y="238569"/>
                  </a:lnTo>
                  <a:lnTo>
                    <a:pt x="11912" y="238569"/>
                  </a:lnTo>
                  <a:lnTo>
                    <a:pt x="138899" y="233934"/>
                  </a:lnTo>
                  <a:lnTo>
                    <a:pt x="287223" y="226720"/>
                  </a:lnTo>
                  <a:lnTo>
                    <a:pt x="342315" y="225044"/>
                  </a:lnTo>
                  <a:lnTo>
                    <a:pt x="409689" y="224028"/>
                  </a:lnTo>
                  <a:lnTo>
                    <a:pt x="458698" y="223951"/>
                  </a:lnTo>
                  <a:lnTo>
                    <a:pt x="525030" y="224701"/>
                  </a:lnTo>
                  <a:lnTo>
                    <a:pt x="558190" y="225653"/>
                  </a:lnTo>
                  <a:lnTo>
                    <a:pt x="622312" y="228955"/>
                  </a:lnTo>
                  <a:lnTo>
                    <a:pt x="626249" y="228879"/>
                  </a:lnTo>
                  <a:lnTo>
                    <a:pt x="627824" y="219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23835" y="2107210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23339" y="2149499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702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48"/>
                  </a:moveTo>
                  <a:lnTo>
                    <a:pt x="71018" y="306095"/>
                  </a:lnTo>
                  <a:lnTo>
                    <a:pt x="67462" y="305041"/>
                  </a:lnTo>
                  <a:lnTo>
                    <a:pt x="64731" y="304482"/>
                  </a:lnTo>
                  <a:lnTo>
                    <a:pt x="44488" y="304546"/>
                  </a:lnTo>
                  <a:lnTo>
                    <a:pt x="25222" y="304825"/>
                  </a:lnTo>
                  <a:lnTo>
                    <a:pt x="23545" y="305511"/>
                  </a:lnTo>
                  <a:lnTo>
                    <a:pt x="21564" y="305955"/>
                  </a:lnTo>
                  <a:lnTo>
                    <a:pt x="24599" y="310337"/>
                  </a:lnTo>
                  <a:lnTo>
                    <a:pt x="28003" y="311696"/>
                  </a:lnTo>
                  <a:lnTo>
                    <a:pt x="33147" y="311518"/>
                  </a:lnTo>
                  <a:lnTo>
                    <a:pt x="41579" y="311391"/>
                  </a:lnTo>
                  <a:lnTo>
                    <a:pt x="50012" y="311531"/>
                  </a:lnTo>
                  <a:lnTo>
                    <a:pt x="67779" y="312039"/>
                  </a:lnTo>
                  <a:lnTo>
                    <a:pt x="68948" y="312343"/>
                  </a:lnTo>
                  <a:lnTo>
                    <a:pt x="70650" y="311048"/>
                  </a:lnTo>
                  <a:lnTo>
                    <a:pt x="71945" y="309880"/>
                  </a:lnTo>
                  <a:lnTo>
                    <a:pt x="72390" y="307848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61"/>
                  </a:moveTo>
                  <a:lnTo>
                    <a:pt x="166471" y="298945"/>
                  </a:lnTo>
                  <a:lnTo>
                    <a:pt x="161074" y="298767"/>
                  </a:lnTo>
                  <a:lnTo>
                    <a:pt x="147116" y="298729"/>
                  </a:lnTo>
                  <a:lnTo>
                    <a:pt x="133223" y="299491"/>
                  </a:lnTo>
                  <a:lnTo>
                    <a:pt x="119367" y="300901"/>
                  </a:lnTo>
                  <a:lnTo>
                    <a:pt x="104660" y="302983"/>
                  </a:lnTo>
                  <a:lnTo>
                    <a:pt x="103441" y="302818"/>
                  </a:lnTo>
                  <a:lnTo>
                    <a:pt x="100596" y="305930"/>
                  </a:lnTo>
                  <a:lnTo>
                    <a:pt x="100266" y="308025"/>
                  </a:lnTo>
                  <a:lnTo>
                    <a:pt x="104305" y="310095"/>
                  </a:lnTo>
                  <a:lnTo>
                    <a:pt x="105105" y="309854"/>
                  </a:lnTo>
                  <a:lnTo>
                    <a:pt x="105791" y="309854"/>
                  </a:lnTo>
                  <a:lnTo>
                    <a:pt x="164185" y="305714"/>
                  </a:lnTo>
                  <a:lnTo>
                    <a:pt x="167627" y="306514"/>
                  </a:lnTo>
                  <a:lnTo>
                    <a:pt x="168948" y="299961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66" y="494868"/>
                  </a:moveTo>
                  <a:lnTo>
                    <a:pt x="253111" y="489978"/>
                  </a:lnTo>
                  <a:lnTo>
                    <a:pt x="251231" y="489127"/>
                  </a:lnTo>
                  <a:lnTo>
                    <a:pt x="245071" y="489343"/>
                  </a:lnTo>
                  <a:lnTo>
                    <a:pt x="241211" y="489712"/>
                  </a:lnTo>
                  <a:lnTo>
                    <a:pt x="233362" y="489292"/>
                  </a:lnTo>
                  <a:lnTo>
                    <a:pt x="229374" y="488378"/>
                  </a:lnTo>
                  <a:lnTo>
                    <a:pt x="220954" y="487667"/>
                  </a:lnTo>
                  <a:lnTo>
                    <a:pt x="216535" y="487603"/>
                  </a:lnTo>
                  <a:lnTo>
                    <a:pt x="211239" y="487362"/>
                  </a:lnTo>
                  <a:lnTo>
                    <a:pt x="211620" y="494118"/>
                  </a:lnTo>
                  <a:lnTo>
                    <a:pt x="212534" y="494461"/>
                  </a:lnTo>
                  <a:lnTo>
                    <a:pt x="213131" y="494842"/>
                  </a:lnTo>
                  <a:lnTo>
                    <a:pt x="217982" y="495261"/>
                  </a:lnTo>
                  <a:lnTo>
                    <a:pt x="222224" y="495719"/>
                  </a:lnTo>
                  <a:lnTo>
                    <a:pt x="234111" y="496074"/>
                  </a:lnTo>
                  <a:lnTo>
                    <a:pt x="251790" y="496163"/>
                  </a:lnTo>
                  <a:lnTo>
                    <a:pt x="253466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48"/>
                  </a:moveTo>
                  <a:lnTo>
                    <a:pt x="300469" y="404634"/>
                  </a:lnTo>
                  <a:lnTo>
                    <a:pt x="298589" y="403733"/>
                  </a:lnTo>
                  <a:lnTo>
                    <a:pt x="293585" y="403936"/>
                  </a:lnTo>
                  <a:lnTo>
                    <a:pt x="293598" y="404101"/>
                  </a:lnTo>
                  <a:lnTo>
                    <a:pt x="260972" y="406908"/>
                  </a:lnTo>
                  <a:lnTo>
                    <a:pt x="257937" y="407492"/>
                  </a:lnTo>
                  <a:lnTo>
                    <a:pt x="254457" y="407327"/>
                  </a:lnTo>
                  <a:lnTo>
                    <a:pt x="255511" y="415010"/>
                  </a:lnTo>
                  <a:lnTo>
                    <a:pt x="258762" y="414515"/>
                  </a:lnTo>
                  <a:lnTo>
                    <a:pt x="296557" y="411149"/>
                  </a:lnTo>
                  <a:lnTo>
                    <a:pt x="299377" y="410502"/>
                  </a:lnTo>
                  <a:lnTo>
                    <a:pt x="301231" y="409448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711" y="302996"/>
                  </a:lnTo>
                  <a:lnTo>
                    <a:pt x="323469" y="302514"/>
                  </a:lnTo>
                  <a:lnTo>
                    <a:pt x="338213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79" y="403275"/>
                  </a:moveTo>
                  <a:lnTo>
                    <a:pt x="363347" y="402297"/>
                  </a:lnTo>
                  <a:lnTo>
                    <a:pt x="354317" y="402247"/>
                  </a:lnTo>
                  <a:lnTo>
                    <a:pt x="354241" y="401866"/>
                  </a:lnTo>
                  <a:lnTo>
                    <a:pt x="324218" y="409448"/>
                  </a:lnTo>
                  <a:lnTo>
                    <a:pt x="324637" y="411505"/>
                  </a:lnTo>
                  <a:lnTo>
                    <a:pt x="325958" y="412673"/>
                  </a:lnTo>
                  <a:lnTo>
                    <a:pt x="328231" y="413410"/>
                  </a:lnTo>
                  <a:lnTo>
                    <a:pt x="329704" y="412991"/>
                  </a:lnTo>
                  <a:lnTo>
                    <a:pt x="361340" y="409333"/>
                  </a:lnTo>
                  <a:lnTo>
                    <a:pt x="364921" y="410286"/>
                  </a:lnTo>
                  <a:lnTo>
                    <a:pt x="365379" y="403275"/>
                  </a:lnTo>
                  <a:close/>
                </a:path>
                <a:path w="622300" h="514350">
                  <a:moveTo>
                    <a:pt x="377012" y="9702"/>
                  </a:moveTo>
                  <a:lnTo>
                    <a:pt x="376504" y="4356"/>
                  </a:lnTo>
                  <a:lnTo>
                    <a:pt x="374586" y="3606"/>
                  </a:lnTo>
                  <a:lnTo>
                    <a:pt x="357365" y="4470"/>
                  </a:lnTo>
                  <a:lnTo>
                    <a:pt x="357365" y="5118"/>
                  </a:lnTo>
                  <a:lnTo>
                    <a:pt x="342912" y="5143"/>
                  </a:lnTo>
                  <a:lnTo>
                    <a:pt x="341109" y="4902"/>
                  </a:lnTo>
                  <a:lnTo>
                    <a:pt x="338442" y="6248"/>
                  </a:lnTo>
                  <a:lnTo>
                    <a:pt x="336931" y="7734"/>
                  </a:lnTo>
                  <a:lnTo>
                    <a:pt x="336130" y="11226"/>
                  </a:lnTo>
                  <a:lnTo>
                    <a:pt x="337921" y="12255"/>
                  </a:lnTo>
                  <a:lnTo>
                    <a:pt x="340842" y="12573"/>
                  </a:lnTo>
                  <a:lnTo>
                    <a:pt x="372440" y="10782"/>
                  </a:lnTo>
                  <a:lnTo>
                    <a:pt x="375031" y="10706"/>
                  </a:lnTo>
                  <a:lnTo>
                    <a:pt x="377012" y="9702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76" y="173710"/>
                  </a:moveTo>
                  <a:lnTo>
                    <a:pt x="405066" y="172364"/>
                  </a:lnTo>
                  <a:lnTo>
                    <a:pt x="395211" y="172250"/>
                  </a:lnTo>
                  <a:lnTo>
                    <a:pt x="383590" y="172300"/>
                  </a:lnTo>
                  <a:lnTo>
                    <a:pt x="351231" y="176517"/>
                  </a:lnTo>
                  <a:lnTo>
                    <a:pt x="348246" y="177279"/>
                  </a:lnTo>
                  <a:lnTo>
                    <a:pt x="346024" y="178308"/>
                  </a:lnTo>
                  <a:lnTo>
                    <a:pt x="347116" y="183883"/>
                  </a:lnTo>
                  <a:lnTo>
                    <a:pt x="349326" y="184327"/>
                  </a:lnTo>
                  <a:lnTo>
                    <a:pt x="355409" y="183095"/>
                  </a:lnTo>
                  <a:lnTo>
                    <a:pt x="358952" y="182219"/>
                  </a:lnTo>
                  <a:lnTo>
                    <a:pt x="402932" y="179197"/>
                  </a:lnTo>
                  <a:lnTo>
                    <a:pt x="406120" y="180136"/>
                  </a:lnTo>
                  <a:lnTo>
                    <a:pt x="407276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48"/>
                  </a:lnTo>
                  <a:lnTo>
                    <a:pt x="184061" y="340563"/>
                  </a:lnTo>
                  <a:lnTo>
                    <a:pt x="186537" y="339356"/>
                  </a:lnTo>
                  <a:lnTo>
                    <a:pt x="254584" y="337845"/>
                  </a:lnTo>
                  <a:lnTo>
                    <a:pt x="422427" y="337019"/>
                  </a:lnTo>
                  <a:lnTo>
                    <a:pt x="426466" y="336283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19" y="485051"/>
                  </a:moveTo>
                  <a:lnTo>
                    <a:pt x="432930" y="479590"/>
                  </a:lnTo>
                  <a:lnTo>
                    <a:pt x="430542" y="479158"/>
                  </a:lnTo>
                  <a:lnTo>
                    <a:pt x="427012" y="479171"/>
                  </a:lnTo>
                  <a:lnTo>
                    <a:pt x="425894" y="479361"/>
                  </a:lnTo>
                  <a:lnTo>
                    <a:pt x="424776" y="479463"/>
                  </a:lnTo>
                  <a:lnTo>
                    <a:pt x="424675" y="478955"/>
                  </a:lnTo>
                  <a:lnTo>
                    <a:pt x="405142" y="482600"/>
                  </a:lnTo>
                  <a:lnTo>
                    <a:pt x="403606" y="483857"/>
                  </a:lnTo>
                  <a:lnTo>
                    <a:pt x="404583" y="488734"/>
                  </a:lnTo>
                  <a:lnTo>
                    <a:pt x="406527" y="489318"/>
                  </a:lnTo>
                  <a:lnTo>
                    <a:pt x="422160" y="487057"/>
                  </a:lnTo>
                  <a:lnTo>
                    <a:pt x="431050" y="485838"/>
                  </a:lnTo>
                  <a:lnTo>
                    <a:pt x="433019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84" y="438810"/>
                  </a:lnTo>
                  <a:lnTo>
                    <a:pt x="217284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102" y="513295"/>
                  </a:moveTo>
                  <a:lnTo>
                    <a:pt x="400138" y="510654"/>
                  </a:lnTo>
                  <a:lnTo>
                    <a:pt x="325678" y="509600"/>
                  </a:lnTo>
                  <a:lnTo>
                    <a:pt x="251333" y="510070"/>
                  </a:lnTo>
                  <a:lnTo>
                    <a:pt x="212788" y="512025"/>
                  </a:lnTo>
                  <a:lnTo>
                    <a:pt x="215099" y="512902"/>
                  </a:lnTo>
                  <a:lnTo>
                    <a:pt x="216293" y="513740"/>
                  </a:lnTo>
                  <a:lnTo>
                    <a:pt x="395744" y="513143"/>
                  </a:lnTo>
                  <a:lnTo>
                    <a:pt x="436486" y="514210"/>
                  </a:lnTo>
                  <a:lnTo>
                    <a:pt x="437794" y="513600"/>
                  </a:lnTo>
                  <a:lnTo>
                    <a:pt x="439102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57" y="290106"/>
                  </a:moveTo>
                  <a:lnTo>
                    <a:pt x="547878" y="289128"/>
                  </a:lnTo>
                  <a:lnTo>
                    <a:pt x="524129" y="289128"/>
                  </a:lnTo>
                  <a:lnTo>
                    <a:pt x="524040" y="288264"/>
                  </a:lnTo>
                  <a:lnTo>
                    <a:pt x="484847" y="292328"/>
                  </a:lnTo>
                  <a:lnTo>
                    <a:pt x="482968" y="293763"/>
                  </a:lnTo>
                  <a:lnTo>
                    <a:pt x="482142" y="295338"/>
                  </a:lnTo>
                  <a:lnTo>
                    <a:pt x="482434" y="297357"/>
                  </a:lnTo>
                  <a:lnTo>
                    <a:pt x="483743" y="298551"/>
                  </a:lnTo>
                  <a:lnTo>
                    <a:pt x="485990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71" y="296087"/>
                  </a:lnTo>
                  <a:lnTo>
                    <a:pt x="544677" y="296481"/>
                  </a:lnTo>
                  <a:lnTo>
                    <a:pt x="547585" y="295249"/>
                  </a:lnTo>
                  <a:lnTo>
                    <a:pt x="549148" y="293598"/>
                  </a:lnTo>
                  <a:lnTo>
                    <a:pt x="549757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66" y="292684"/>
                  </a:moveTo>
                  <a:lnTo>
                    <a:pt x="621284" y="286626"/>
                  </a:lnTo>
                  <a:lnTo>
                    <a:pt x="610895" y="286499"/>
                  </a:lnTo>
                  <a:lnTo>
                    <a:pt x="600633" y="286588"/>
                  </a:lnTo>
                  <a:lnTo>
                    <a:pt x="575437" y="291617"/>
                  </a:lnTo>
                  <a:lnTo>
                    <a:pt x="575779" y="293700"/>
                  </a:lnTo>
                  <a:lnTo>
                    <a:pt x="578573" y="295795"/>
                  </a:lnTo>
                  <a:lnTo>
                    <a:pt x="580123" y="295617"/>
                  </a:lnTo>
                  <a:lnTo>
                    <a:pt x="620534" y="293382"/>
                  </a:lnTo>
                  <a:lnTo>
                    <a:pt x="620928" y="293065"/>
                  </a:lnTo>
                  <a:lnTo>
                    <a:pt x="621766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76384" y="4857102"/>
            <a:ext cx="6032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related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to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poor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environmental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health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81289" y="4863413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395"/>
                </a:lnTo>
                <a:lnTo>
                  <a:pt x="100469" y="465696"/>
                </a:lnTo>
                <a:lnTo>
                  <a:pt x="101257" y="456984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39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78"/>
                </a:moveTo>
                <a:lnTo>
                  <a:pt x="132575" y="591210"/>
                </a:lnTo>
                <a:lnTo>
                  <a:pt x="132130" y="587209"/>
                </a:lnTo>
                <a:lnTo>
                  <a:pt x="131991" y="582625"/>
                </a:lnTo>
                <a:lnTo>
                  <a:pt x="131064" y="578192"/>
                </a:lnTo>
                <a:lnTo>
                  <a:pt x="128574" y="568439"/>
                </a:lnTo>
                <a:lnTo>
                  <a:pt x="125323" y="558952"/>
                </a:lnTo>
                <a:lnTo>
                  <a:pt x="124485" y="557022"/>
                </a:lnTo>
                <a:lnTo>
                  <a:pt x="121348" y="549770"/>
                </a:lnTo>
                <a:lnTo>
                  <a:pt x="116789" y="541121"/>
                </a:lnTo>
                <a:lnTo>
                  <a:pt x="116789" y="584288"/>
                </a:lnTo>
                <a:lnTo>
                  <a:pt x="115176" y="598512"/>
                </a:lnTo>
                <a:lnTo>
                  <a:pt x="109512" y="609041"/>
                </a:lnTo>
                <a:lnTo>
                  <a:pt x="101803" y="607123"/>
                </a:lnTo>
                <a:lnTo>
                  <a:pt x="99314" y="603465"/>
                </a:lnTo>
                <a:lnTo>
                  <a:pt x="99148" y="596290"/>
                </a:lnTo>
                <a:lnTo>
                  <a:pt x="99669" y="586066"/>
                </a:lnTo>
                <a:lnTo>
                  <a:pt x="101523" y="576173"/>
                </a:lnTo>
                <a:lnTo>
                  <a:pt x="104444" y="566534"/>
                </a:lnTo>
                <a:lnTo>
                  <a:pt x="108127" y="557022"/>
                </a:lnTo>
                <a:lnTo>
                  <a:pt x="114427" y="569429"/>
                </a:lnTo>
                <a:lnTo>
                  <a:pt x="116789" y="584288"/>
                </a:lnTo>
                <a:lnTo>
                  <a:pt x="116789" y="541121"/>
                </a:lnTo>
                <a:lnTo>
                  <a:pt x="116662" y="540880"/>
                </a:lnTo>
                <a:lnTo>
                  <a:pt x="113258" y="534924"/>
                </a:lnTo>
                <a:lnTo>
                  <a:pt x="107581" y="535495"/>
                </a:lnTo>
                <a:lnTo>
                  <a:pt x="90068" y="575195"/>
                </a:lnTo>
                <a:lnTo>
                  <a:pt x="86385" y="593407"/>
                </a:lnTo>
                <a:lnTo>
                  <a:pt x="87223" y="600278"/>
                </a:lnTo>
                <a:lnTo>
                  <a:pt x="89598" y="606793"/>
                </a:lnTo>
                <a:lnTo>
                  <a:pt x="93459" y="612889"/>
                </a:lnTo>
                <a:lnTo>
                  <a:pt x="100368" y="618109"/>
                </a:lnTo>
                <a:lnTo>
                  <a:pt x="109118" y="620064"/>
                </a:lnTo>
                <a:lnTo>
                  <a:pt x="117817" y="618667"/>
                </a:lnTo>
                <a:lnTo>
                  <a:pt x="124523" y="613841"/>
                </a:lnTo>
                <a:lnTo>
                  <a:pt x="128244" y="609041"/>
                </a:lnTo>
                <a:lnTo>
                  <a:pt x="129451" y="607479"/>
                </a:lnTo>
                <a:lnTo>
                  <a:pt x="132740" y="600278"/>
                </a:lnTo>
                <a:close/>
              </a:path>
              <a:path w="520064" h="742950">
                <a:moveTo>
                  <a:pt x="134366" y="333489"/>
                </a:moveTo>
                <a:lnTo>
                  <a:pt x="124599" y="296430"/>
                </a:lnTo>
                <a:lnTo>
                  <a:pt x="121805" y="292531"/>
                </a:lnTo>
                <a:lnTo>
                  <a:pt x="120954" y="290944"/>
                </a:lnTo>
                <a:lnTo>
                  <a:pt x="120954" y="330733"/>
                </a:lnTo>
                <a:lnTo>
                  <a:pt x="120878" y="337934"/>
                </a:lnTo>
                <a:lnTo>
                  <a:pt x="119646" y="345059"/>
                </a:lnTo>
                <a:lnTo>
                  <a:pt x="117259" y="352018"/>
                </a:lnTo>
                <a:lnTo>
                  <a:pt x="115989" y="354952"/>
                </a:lnTo>
                <a:lnTo>
                  <a:pt x="113512" y="357378"/>
                </a:lnTo>
                <a:lnTo>
                  <a:pt x="111480" y="360197"/>
                </a:lnTo>
                <a:lnTo>
                  <a:pt x="105702" y="357314"/>
                </a:lnTo>
                <a:lnTo>
                  <a:pt x="103644" y="353034"/>
                </a:lnTo>
                <a:lnTo>
                  <a:pt x="101358" y="341477"/>
                </a:lnTo>
                <a:lnTo>
                  <a:pt x="100698" y="334759"/>
                </a:lnTo>
                <a:lnTo>
                  <a:pt x="101917" y="327837"/>
                </a:lnTo>
                <a:lnTo>
                  <a:pt x="103200" y="319836"/>
                </a:lnTo>
                <a:lnTo>
                  <a:pt x="104749" y="311835"/>
                </a:lnTo>
                <a:lnTo>
                  <a:pt x="107365" y="303987"/>
                </a:lnTo>
                <a:lnTo>
                  <a:pt x="111848" y="296430"/>
                </a:lnTo>
                <a:lnTo>
                  <a:pt x="114325" y="304368"/>
                </a:lnTo>
                <a:lnTo>
                  <a:pt x="116166" y="310222"/>
                </a:lnTo>
                <a:lnTo>
                  <a:pt x="118160" y="316865"/>
                </a:lnTo>
                <a:lnTo>
                  <a:pt x="119875" y="323481"/>
                </a:lnTo>
                <a:lnTo>
                  <a:pt x="120954" y="330733"/>
                </a:lnTo>
                <a:lnTo>
                  <a:pt x="120954" y="290944"/>
                </a:lnTo>
                <a:lnTo>
                  <a:pt x="115836" y="281317"/>
                </a:lnTo>
                <a:lnTo>
                  <a:pt x="115658" y="277698"/>
                </a:lnTo>
                <a:lnTo>
                  <a:pt x="107391" y="276898"/>
                </a:lnTo>
                <a:lnTo>
                  <a:pt x="105689" y="280289"/>
                </a:lnTo>
                <a:lnTo>
                  <a:pt x="102743" y="283921"/>
                </a:lnTo>
                <a:lnTo>
                  <a:pt x="102463" y="285457"/>
                </a:lnTo>
                <a:lnTo>
                  <a:pt x="99618" y="293839"/>
                </a:lnTo>
                <a:lnTo>
                  <a:pt x="97104" y="300824"/>
                </a:lnTo>
                <a:lnTo>
                  <a:pt x="94919" y="307924"/>
                </a:lnTo>
                <a:lnTo>
                  <a:pt x="91719" y="320268"/>
                </a:lnTo>
                <a:lnTo>
                  <a:pt x="90170" y="332613"/>
                </a:lnTo>
                <a:lnTo>
                  <a:pt x="90919" y="344995"/>
                </a:lnTo>
                <a:lnTo>
                  <a:pt x="94691" y="357378"/>
                </a:lnTo>
                <a:lnTo>
                  <a:pt x="99098" y="367296"/>
                </a:lnTo>
                <a:lnTo>
                  <a:pt x="104241" y="370154"/>
                </a:lnTo>
                <a:lnTo>
                  <a:pt x="123101" y="368515"/>
                </a:lnTo>
                <a:lnTo>
                  <a:pt x="126987" y="362940"/>
                </a:lnTo>
                <a:lnTo>
                  <a:pt x="127838" y="360197"/>
                </a:lnTo>
                <a:lnTo>
                  <a:pt x="131686" y="347929"/>
                </a:lnTo>
                <a:lnTo>
                  <a:pt x="133083" y="339178"/>
                </a:lnTo>
                <a:lnTo>
                  <a:pt x="134366" y="333489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51" y="163563"/>
                </a:moveTo>
                <a:lnTo>
                  <a:pt x="223875" y="153708"/>
                </a:lnTo>
                <a:lnTo>
                  <a:pt x="219392" y="148894"/>
                </a:lnTo>
                <a:lnTo>
                  <a:pt x="208775" y="149186"/>
                </a:lnTo>
                <a:lnTo>
                  <a:pt x="206260" y="151917"/>
                </a:lnTo>
                <a:lnTo>
                  <a:pt x="206781" y="164325"/>
                </a:lnTo>
                <a:lnTo>
                  <a:pt x="209029" y="166585"/>
                </a:lnTo>
                <a:lnTo>
                  <a:pt x="215226" y="166458"/>
                </a:lnTo>
                <a:lnTo>
                  <a:pt x="220611" y="166344"/>
                </a:lnTo>
                <a:lnTo>
                  <a:pt x="223951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30"/>
                </a:moveTo>
                <a:lnTo>
                  <a:pt x="328764" y="570001"/>
                </a:lnTo>
                <a:lnTo>
                  <a:pt x="328587" y="562762"/>
                </a:lnTo>
                <a:lnTo>
                  <a:pt x="324281" y="556133"/>
                </a:lnTo>
                <a:lnTo>
                  <a:pt x="314883" y="556450"/>
                </a:lnTo>
                <a:lnTo>
                  <a:pt x="310286" y="562470"/>
                </a:lnTo>
                <a:lnTo>
                  <a:pt x="310642" y="575551"/>
                </a:lnTo>
                <a:lnTo>
                  <a:pt x="314083" y="579831"/>
                </a:lnTo>
                <a:lnTo>
                  <a:pt x="325132" y="579805"/>
                </a:lnTo>
                <a:lnTo>
                  <a:pt x="328904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79"/>
                </a:moveTo>
                <a:lnTo>
                  <a:pt x="339013" y="430276"/>
                </a:lnTo>
                <a:lnTo>
                  <a:pt x="332536" y="426516"/>
                </a:lnTo>
                <a:lnTo>
                  <a:pt x="329857" y="426300"/>
                </a:lnTo>
                <a:lnTo>
                  <a:pt x="323519" y="431228"/>
                </a:lnTo>
                <a:lnTo>
                  <a:pt x="323456" y="434822"/>
                </a:lnTo>
                <a:lnTo>
                  <a:pt x="325005" y="443445"/>
                </a:lnTo>
                <a:lnTo>
                  <a:pt x="330365" y="446557"/>
                </a:lnTo>
                <a:lnTo>
                  <a:pt x="340474" y="445363"/>
                </a:lnTo>
                <a:lnTo>
                  <a:pt x="342531" y="443014"/>
                </a:lnTo>
                <a:lnTo>
                  <a:pt x="342607" y="438429"/>
                </a:lnTo>
                <a:lnTo>
                  <a:pt x="342963" y="432879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53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61" y="271957"/>
                </a:lnTo>
                <a:lnTo>
                  <a:pt x="506361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74" y="501650"/>
                </a:lnTo>
                <a:lnTo>
                  <a:pt x="451650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35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22" y="572770"/>
                </a:lnTo>
                <a:lnTo>
                  <a:pt x="405676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31" y="581660"/>
                </a:lnTo>
                <a:lnTo>
                  <a:pt x="366204" y="535940"/>
                </a:lnTo>
                <a:lnTo>
                  <a:pt x="373621" y="495300"/>
                </a:lnTo>
                <a:lnTo>
                  <a:pt x="375259" y="486410"/>
                </a:lnTo>
                <a:lnTo>
                  <a:pt x="377431" y="477520"/>
                </a:lnTo>
                <a:lnTo>
                  <a:pt x="379349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190" y="410210"/>
                </a:lnTo>
                <a:lnTo>
                  <a:pt x="380606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48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64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687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82" y="237490"/>
                </a:lnTo>
                <a:lnTo>
                  <a:pt x="327520" y="227330"/>
                </a:lnTo>
                <a:lnTo>
                  <a:pt x="300799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18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34" y="110490"/>
                </a:lnTo>
                <a:lnTo>
                  <a:pt x="207987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093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7990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198" y="316230"/>
                </a:lnTo>
                <a:lnTo>
                  <a:pt x="348551" y="325120"/>
                </a:lnTo>
                <a:lnTo>
                  <a:pt x="351675" y="334010"/>
                </a:lnTo>
                <a:lnTo>
                  <a:pt x="360070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791" y="464820"/>
                </a:lnTo>
                <a:lnTo>
                  <a:pt x="362280" y="476250"/>
                </a:lnTo>
                <a:lnTo>
                  <a:pt x="360260" y="487680"/>
                </a:lnTo>
                <a:lnTo>
                  <a:pt x="358038" y="499110"/>
                </a:lnTo>
                <a:lnTo>
                  <a:pt x="355981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21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07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74193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65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82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58978" y="22352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25" y="190500"/>
                </a:lnTo>
                <a:lnTo>
                  <a:pt x="124371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75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30" y="119380"/>
                </a:lnTo>
                <a:lnTo>
                  <a:pt x="83718" y="105410"/>
                </a:lnTo>
                <a:lnTo>
                  <a:pt x="75704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83" y="16510"/>
                </a:lnTo>
                <a:lnTo>
                  <a:pt x="62750" y="15240"/>
                </a:lnTo>
                <a:lnTo>
                  <a:pt x="76619" y="12700"/>
                </a:lnTo>
                <a:lnTo>
                  <a:pt x="90766" y="11430"/>
                </a:lnTo>
                <a:lnTo>
                  <a:pt x="133210" y="11430"/>
                </a:lnTo>
                <a:lnTo>
                  <a:pt x="158483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30" y="25400"/>
                </a:lnTo>
                <a:lnTo>
                  <a:pt x="260781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49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08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23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07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691" y="180340"/>
                </a:lnTo>
                <a:lnTo>
                  <a:pt x="402742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83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55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81" y="289560"/>
                </a:lnTo>
                <a:lnTo>
                  <a:pt x="503821" y="330200"/>
                </a:lnTo>
                <a:lnTo>
                  <a:pt x="506260" y="375920"/>
                </a:lnTo>
                <a:lnTo>
                  <a:pt x="506361" y="382270"/>
                </a:lnTo>
                <a:lnTo>
                  <a:pt x="506361" y="271957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00" y="177800"/>
                </a:lnTo>
                <a:lnTo>
                  <a:pt x="463410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17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42" y="34290"/>
                </a:lnTo>
                <a:lnTo>
                  <a:pt x="303885" y="31750"/>
                </a:lnTo>
                <a:lnTo>
                  <a:pt x="289864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895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21" y="0"/>
                </a:lnTo>
                <a:lnTo>
                  <a:pt x="121183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38" y="140970"/>
                </a:lnTo>
                <a:lnTo>
                  <a:pt x="104406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59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80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79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67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36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589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42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33" y="551180"/>
                </a:lnTo>
                <a:lnTo>
                  <a:pt x="237363" y="556260"/>
                </a:lnTo>
                <a:lnTo>
                  <a:pt x="242506" y="560070"/>
                </a:lnTo>
                <a:lnTo>
                  <a:pt x="256590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84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74" y="722630"/>
                </a:lnTo>
                <a:lnTo>
                  <a:pt x="297840" y="708660"/>
                </a:lnTo>
                <a:lnTo>
                  <a:pt x="306527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29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51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62" y="487680"/>
                </a:lnTo>
                <a:lnTo>
                  <a:pt x="504558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075205" y="6535940"/>
            <a:ext cx="1079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2014-201</a:t>
            </a:r>
            <a:r>
              <a:rPr sz="1600" dirty="0">
                <a:latin typeface="Source Sans Pro"/>
                <a:cs typeface="Source Sans Pro"/>
              </a:rPr>
              <a:t>8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[1]</a:t>
            </a:r>
            <a:endParaRPr sz="1350" baseline="33950">
              <a:latin typeface="Source Sans Pro"/>
              <a:cs typeface="Source Sans Pro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4394" y="5893540"/>
            <a:ext cx="863810" cy="86848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015136" y="575235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7137" y="5752355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40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87137" y="6442941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15136" y="6442941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6398" y="5893520"/>
            <a:ext cx="863803" cy="867947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6480966" y="6143345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758243" y="5898207"/>
            <a:ext cx="353060" cy="866140"/>
            <a:chOff x="5758243" y="5898207"/>
            <a:chExt cx="353060" cy="866140"/>
          </a:xfrm>
        </p:grpSpPr>
        <p:sp>
          <p:nvSpPr>
            <p:cNvPr id="37" name="object 37"/>
            <p:cNvSpPr/>
            <p:nvPr/>
          </p:nvSpPr>
          <p:spPr>
            <a:xfrm>
              <a:off x="5761418" y="590138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58992" y="63373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082643" y="63246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8122016" y="5898207"/>
            <a:ext cx="353060" cy="866140"/>
            <a:chOff x="8122016" y="5898207"/>
            <a:chExt cx="353060" cy="866140"/>
          </a:xfrm>
        </p:grpSpPr>
        <p:sp>
          <p:nvSpPr>
            <p:cNvPr id="41" name="object 41"/>
            <p:cNvSpPr/>
            <p:nvPr/>
          </p:nvSpPr>
          <p:spPr>
            <a:xfrm>
              <a:off x="8277417" y="590138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50594" y="633738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25191" y="632468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1599900" y="568715"/>
            <a:ext cx="435610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40" dirty="0"/>
              <a:t>Envi</a:t>
            </a:r>
            <a:r>
              <a:rPr spc="-75" dirty="0"/>
              <a:t>r</a:t>
            </a:r>
            <a:r>
              <a:rPr spc="-40" dirty="0"/>
              <a:t>onmen</a:t>
            </a:r>
            <a:r>
              <a:rPr spc="-110" dirty="0"/>
              <a:t>t</a:t>
            </a:r>
            <a:r>
              <a:rPr spc="-40" dirty="0"/>
              <a:t>a</a:t>
            </a:r>
            <a:r>
              <a:rPr dirty="0"/>
              <a:t>l</a:t>
            </a:r>
            <a:r>
              <a:rPr spc="-75" dirty="0"/>
              <a:t> </a:t>
            </a:r>
            <a:r>
              <a:rPr spc="-40" dirty="0"/>
              <a:t>h</a:t>
            </a:r>
            <a:r>
              <a:rPr spc="-80" dirty="0"/>
              <a:t>e</a:t>
            </a:r>
            <a:r>
              <a:rPr spc="-40" dirty="0"/>
              <a:t>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547181" y="7958669"/>
            <a:ext cx="10727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1.</a:t>
            </a:r>
            <a:r>
              <a:rPr sz="1500" b="0" spc="56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Housing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of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35" dirty="0">
                <a:solidFill>
                  <a:srgbClr val="262626"/>
                </a:solidFill>
                <a:latin typeface="Source Sans Pro Light"/>
                <a:cs typeface="Source Sans Pro Light"/>
              </a:rPr>
              <a:t>‘acceptable’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standard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must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have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at 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least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four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working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household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facilities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and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not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more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than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0" dirty="0">
                <a:solidFill>
                  <a:srgbClr val="262626"/>
                </a:solidFill>
                <a:latin typeface="Source Sans Pro Light"/>
                <a:cs typeface="Source Sans Pro Light"/>
              </a:rPr>
              <a:t>two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major</a:t>
            </a:r>
            <a:r>
              <a:rPr sz="1500" b="0" spc="-25" dirty="0">
                <a:solidFill>
                  <a:srgbClr val="262626"/>
                </a:solidFill>
                <a:latin typeface="Source Sans Pro Light"/>
                <a:cs typeface="Source Sans Pro Light"/>
              </a:rPr>
              <a:t> structural</a:t>
            </a:r>
            <a:r>
              <a:rPr sz="1500" b="0" spc="-20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500" b="0" spc="-15" dirty="0">
                <a:solidFill>
                  <a:srgbClr val="262626"/>
                </a:solidFill>
                <a:latin typeface="Source Sans Pro Light"/>
                <a:cs typeface="Source Sans Pro Light"/>
              </a:rPr>
              <a:t>problems</a:t>
            </a:r>
            <a:r>
              <a:rPr sz="1500" b="0" spc="-145" dirty="0">
                <a:solidFill>
                  <a:srgbClr val="262626"/>
                </a:solidFill>
                <a:latin typeface="Source Sans Pro Light"/>
                <a:cs typeface="Source Sans Pro Light"/>
              </a:rPr>
              <a:t> </a:t>
            </a:r>
            <a:r>
              <a:rPr sz="1275" b="0" spc="-7" baseline="32679" dirty="0">
                <a:solidFill>
                  <a:srgbClr val="262626"/>
                </a:solidFill>
                <a:latin typeface="Source Sans Pro Light"/>
                <a:cs typeface="Source Sans Pro Light"/>
              </a:rPr>
              <a:t>[1]</a:t>
            </a:r>
            <a:r>
              <a:rPr sz="1500" b="0" spc="-5" dirty="0">
                <a:solidFill>
                  <a:srgbClr val="262626"/>
                </a:solidFill>
                <a:latin typeface="Source Sans Pro Light"/>
                <a:cs typeface="Source Sans Pro Light"/>
              </a:rPr>
              <a:t>.</a:t>
            </a:r>
            <a:endParaRPr sz="1500" dirty="0">
              <a:latin typeface="Source Sans Pro Light"/>
              <a:cs typeface="Source Sans Pro Ligh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74801" y="7720496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60003" y="0"/>
                </a:lnTo>
              </a:path>
            </a:pathLst>
          </a:custGeom>
          <a:ln w="25400">
            <a:solidFill>
              <a:srgbClr val="139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57</a:t>
            </a:fld>
            <a:endParaRPr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A25FA26-2AA3-400E-8633-917643FACAD1}"/>
              </a:ext>
            </a:extLst>
          </p:cNvPr>
          <p:cNvSpPr txBox="1"/>
          <p:nvPr/>
        </p:nvSpPr>
        <p:spPr>
          <a:xfrm>
            <a:off x="10033000" y="3510155"/>
            <a:ext cx="13289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spc="-25" dirty="0">
                <a:latin typeface="Source Sans Pro"/>
                <a:cs typeface="Source Sans Pro"/>
              </a:rPr>
              <a:t>asthma</a:t>
            </a:r>
            <a:endParaRPr lang="en-AU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15" dirty="0"/>
              <a:t>T</a:t>
            </a:r>
            <a:r>
              <a:rPr spc="-40" dirty="0"/>
              <a:t>o</a:t>
            </a:r>
            <a:r>
              <a:rPr spc="-80" dirty="0"/>
              <a:t>b</a:t>
            </a:r>
            <a:r>
              <a:rPr spc="-40" dirty="0"/>
              <a:t>a</a:t>
            </a:r>
            <a:r>
              <a:rPr spc="-140" dirty="0"/>
              <a:t>cc</a:t>
            </a:r>
            <a:r>
              <a:rPr dirty="0"/>
              <a:t>o</a:t>
            </a:r>
            <a:r>
              <a:rPr spc="-7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8434" y="3605339"/>
            <a:ext cx="680720" cy="610870"/>
          </a:xfrm>
          <a:custGeom>
            <a:avLst/>
            <a:gdLst/>
            <a:ahLst/>
            <a:cxnLst/>
            <a:rect l="l" t="t" r="r" b="b"/>
            <a:pathLst>
              <a:path w="680719" h="610870">
                <a:moveTo>
                  <a:pt x="521741" y="463499"/>
                </a:moveTo>
                <a:lnTo>
                  <a:pt x="520966" y="460362"/>
                </a:lnTo>
                <a:lnTo>
                  <a:pt x="520534" y="457009"/>
                </a:lnTo>
                <a:lnTo>
                  <a:pt x="1384" y="457009"/>
                </a:lnTo>
                <a:lnTo>
                  <a:pt x="0" y="609765"/>
                </a:lnTo>
                <a:lnTo>
                  <a:pt x="6007" y="610158"/>
                </a:lnTo>
                <a:lnTo>
                  <a:pt x="516648" y="609803"/>
                </a:lnTo>
                <a:lnTo>
                  <a:pt x="520319" y="609523"/>
                </a:lnTo>
                <a:lnTo>
                  <a:pt x="520636" y="605421"/>
                </a:lnTo>
                <a:lnTo>
                  <a:pt x="521741" y="463499"/>
                </a:lnTo>
                <a:close/>
              </a:path>
              <a:path w="680719" h="610870">
                <a:moveTo>
                  <a:pt x="545109" y="412813"/>
                </a:moveTo>
                <a:lnTo>
                  <a:pt x="530936" y="371983"/>
                </a:lnTo>
                <a:lnTo>
                  <a:pt x="510070" y="353860"/>
                </a:lnTo>
                <a:lnTo>
                  <a:pt x="495668" y="342341"/>
                </a:lnTo>
                <a:lnTo>
                  <a:pt x="488645" y="339039"/>
                </a:lnTo>
                <a:lnTo>
                  <a:pt x="480898" y="337045"/>
                </a:lnTo>
                <a:lnTo>
                  <a:pt x="473735" y="334632"/>
                </a:lnTo>
                <a:lnTo>
                  <a:pt x="467042" y="331343"/>
                </a:lnTo>
                <a:lnTo>
                  <a:pt x="460781" y="327291"/>
                </a:lnTo>
                <a:lnTo>
                  <a:pt x="451154" y="319468"/>
                </a:lnTo>
                <a:lnTo>
                  <a:pt x="449592" y="315633"/>
                </a:lnTo>
                <a:lnTo>
                  <a:pt x="450862" y="311175"/>
                </a:lnTo>
                <a:lnTo>
                  <a:pt x="478891" y="283197"/>
                </a:lnTo>
                <a:lnTo>
                  <a:pt x="495300" y="279285"/>
                </a:lnTo>
                <a:lnTo>
                  <a:pt x="503707" y="278307"/>
                </a:lnTo>
                <a:lnTo>
                  <a:pt x="507022" y="278193"/>
                </a:lnTo>
                <a:lnTo>
                  <a:pt x="518096" y="274358"/>
                </a:lnTo>
                <a:lnTo>
                  <a:pt x="520369" y="270776"/>
                </a:lnTo>
                <a:lnTo>
                  <a:pt x="520827" y="261734"/>
                </a:lnTo>
                <a:lnTo>
                  <a:pt x="517728" y="257505"/>
                </a:lnTo>
                <a:lnTo>
                  <a:pt x="509968" y="255219"/>
                </a:lnTo>
                <a:lnTo>
                  <a:pt x="506691" y="254850"/>
                </a:lnTo>
                <a:lnTo>
                  <a:pt x="503948" y="254736"/>
                </a:lnTo>
                <a:lnTo>
                  <a:pt x="503504" y="254698"/>
                </a:lnTo>
                <a:lnTo>
                  <a:pt x="456145" y="252704"/>
                </a:lnTo>
                <a:lnTo>
                  <a:pt x="424522" y="216700"/>
                </a:lnTo>
                <a:lnTo>
                  <a:pt x="406984" y="180022"/>
                </a:lnTo>
                <a:lnTo>
                  <a:pt x="398322" y="136944"/>
                </a:lnTo>
                <a:lnTo>
                  <a:pt x="396925" y="108813"/>
                </a:lnTo>
                <a:lnTo>
                  <a:pt x="384848" y="66408"/>
                </a:lnTo>
                <a:lnTo>
                  <a:pt x="383781" y="64744"/>
                </a:lnTo>
                <a:lnTo>
                  <a:pt x="382612" y="62306"/>
                </a:lnTo>
                <a:lnTo>
                  <a:pt x="380390" y="66598"/>
                </a:lnTo>
                <a:lnTo>
                  <a:pt x="379564" y="83134"/>
                </a:lnTo>
                <a:lnTo>
                  <a:pt x="376453" y="109524"/>
                </a:lnTo>
                <a:lnTo>
                  <a:pt x="375424" y="123621"/>
                </a:lnTo>
                <a:lnTo>
                  <a:pt x="375843" y="137604"/>
                </a:lnTo>
                <a:lnTo>
                  <a:pt x="377952" y="151434"/>
                </a:lnTo>
                <a:lnTo>
                  <a:pt x="381990" y="165112"/>
                </a:lnTo>
                <a:lnTo>
                  <a:pt x="386969" y="179717"/>
                </a:lnTo>
                <a:lnTo>
                  <a:pt x="393839" y="201307"/>
                </a:lnTo>
                <a:lnTo>
                  <a:pt x="417487" y="244424"/>
                </a:lnTo>
                <a:lnTo>
                  <a:pt x="451446" y="270484"/>
                </a:lnTo>
                <a:lnTo>
                  <a:pt x="456730" y="272224"/>
                </a:lnTo>
                <a:lnTo>
                  <a:pt x="449541" y="275958"/>
                </a:lnTo>
                <a:lnTo>
                  <a:pt x="443420" y="278815"/>
                </a:lnTo>
                <a:lnTo>
                  <a:pt x="439077" y="283362"/>
                </a:lnTo>
                <a:lnTo>
                  <a:pt x="433400" y="296430"/>
                </a:lnTo>
                <a:lnTo>
                  <a:pt x="431012" y="306705"/>
                </a:lnTo>
                <a:lnTo>
                  <a:pt x="431825" y="316509"/>
                </a:lnTo>
                <a:lnTo>
                  <a:pt x="459460" y="347002"/>
                </a:lnTo>
                <a:lnTo>
                  <a:pt x="489813" y="363626"/>
                </a:lnTo>
                <a:lnTo>
                  <a:pt x="495795" y="366483"/>
                </a:lnTo>
                <a:lnTo>
                  <a:pt x="532028" y="410794"/>
                </a:lnTo>
                <a:lnTo>
                  <a:pt x="533793" y="417766"/>
                </a:lnTo>
                <a:lnTo>
                  <a:pt x="538988" y="434403"/>
                </a:lnTo>
                <a:lnTo>
                  <a:pt x="543242" y="423494"/>
                </a:lnTo>
                <a:lnTo>
                  <a:pt x="545109" y="412813"/>
                </a:lnTo>
                <a:close/>
              </a:path>
              <a:path w="680719" h="610870">
                <a:moveTo>
                  <a:pt x="561200" y="462191"/>
                </a:moveTo>
                <a:lnTo>
                  <a:pt x="561022" y="462191"/>
                </a:lnTo>
                <a:lnTo>
                  <a:pt x="561022" y="460921"/>
                </a:lnTo>
                <a:lnTo>
                  <a:pt x="560679" y="460921"/>
                </a:lnTo>
                <a:lnTo>
                  <a:pt x="560679" y="459651"/>
                </a:lnTo>
                <a:lnTo>
                  <a:pt x="560349" y="459651"/>
                </a:lnTo>
                <a:lnTo>
                  <a:pt x="559727" y="459651"/>
                </a:lnTo>
                <a:lnTo>
                  <a:pt x="559727" y="457111"/>
                </a:lnTo>
                <a:lnTo>
                  <a:pt x="537337" y="457111"/>
                </a:lnTo>
                <a:lnTo>
                  <a:pt x="537273" y="459651"/>
                </a:lnTo>
                <a:lnTo>
                  <a:pt x="537133" y="459651"/>
                </a:lnTo>
                <a:lnTo>
                  <a:pt x="537057" y="460921"/>
                </a:lnTo>
                <a:lnTo>
                  <a:pt x="537044" y="462191"/>
                </a:lnTo>
                <a:lnTo>
                  <a:pt x="536460" y="462191"/>
                </a:lnTo>
                <a:lnTo>
                  <a:pt x="536448" y="606971"/>
                </a:lnTo>
                <a:lnTo>
                  <a:pt x="535851" y="606971"/>
                </a:lnTo>
                <a:lnTo>
                  <a:pt x="535851" y="609511"/>
                </a:lnTo>
                <a:lnTo>
                  <a:pt x="560616" y="609511"/>
                </a:lnTo>
                <a:lnTo>
                  <a:pt x="560616" y="606971"/>
                </a:lnTo>
                <a:lnTo>
                  <a:pt x="561200" y="606971"/>
                </a:lnTo>
                <a:lnTo>
                  <a:pt x="561200" y="462191"/>
                </a:lnTo>
                <a:close/>
              </a:path>
              <a:path w="680719" h="610870">
                <a:moveTo>
                  <a:pt x="604113" y="462153"/>
                </a:moveTo>
                <a:lnTo>
                  <a:pt x="602716" y="462153"/>
                </a:lnTo>
                <a:lnTo>
                  <a:pt x="602716" y="457073"/>
                </a:lnTo>
                <a:lnTo>
                  <a:pt x="597077" y="457073"/>
                </a:lnTo>
                <a:lnTo>
                  <a:pt x="597077" y="455803"/>
                </a:lnTo>
                <a:lnTo>
                  <a:pt x="594525" y="455803"/>
                </a:lnTo>
                <a:lnTo>
                  <a:pt x="594525" y="457073"/>
                </a:lnTo>
                <a:lnTo>
                  <a:pt x="579297" y="457073"/>
                </a:lnTo>
                <a:lnTo>
                  <a:pt x="579297" y="462153"/>
                </a:lnTo>
                <a:lnTo>
                  <a:pt x="579297" y="609473"/>
                </a:lnTo>
                <a:lnTo>
                  <a:pt x="582358" y="609473"/>
                </a:lnTo>
                <a:lnTo>
                  <a:pt x="582358" y="610743"/>
                </a:lnTo>
                <a:lnTo>
                  <a:pt x="593039" y="610743"/>
                </a:lnTo>
                <a:lnTo>
                  <a:pt x="593039" y="609473"/>
                </a:lnTo>
                <a:lnTo>
                  <a:pt x="604113" y="609473"/>
                </a:lnTo>
                <a:lnTo>
                  <a:pt x="604113" y="462153"/>
                </a:lnTo>
                <a:close/>
              </a:path>
              <a:path w="680719" h="610870">
                <a:moveTo>
                  <a:pt x="680212" y="260286"/>
                </a:moveTo>
                <a:lnTo>
                  <a:pt x="673455" y="219316"/>
                </a:lnTo>
                <a:lnTo>
                  <a:pt x="654367" y="195618"/>
                </a:lnTo>
                <a:lnTo>
                  <a:pt x="654075" y="195326"/>
                </a:lnTo>
                <a:lnTo>
                  <a:pt x="627113" y="181483"/>
                </a:lnTo>
                <a:lnTo>
                  <a:pt x="623328" y="179844"/>
                </a:lnTo>
                <a:lnTo>
                  <a:pt x="613943" y="174701"/>
                </a:lnTo>
                <a:lnTo>
                  <a:pt x="607733" y="173291"/>
                </a:lnTo>
                <a:lnTo>
                  <a:pt x="566750" y="170129"/>
                </a:lnTo>
                <a:lnTo>
                  <a:pt x="545426" y="160591"/>
                </a:lnTo>
                <a:lnTo>
                  <a:pt x="537768" y="156718"/>
                </a:lnTo>
                <a:lnTo>
                  <a:pt x="526046" y="149555"/>
                </a:lnTo>
                <a:lnTo>
                  <a:pt x="520776" y="148145"/>
                </a:lnTo>
                <a:lnTo>
                  <a:pt x="486130" y="107340"/>
                </a:lnTo>
                <a:lnTo>
                  <a:pt x="468617" y="62001"/>
                </a:lnTo>
                <a:lnTo>
                  <a:pt x="459473" y="24307"/>
                </a:lnTo>
                <a:lnTo>
                  <a:pt x="457492" y="17856"/>
                </a:lnTo>
                <a:lnTo>
                  <a:pt x="454837" y="11658"/>
                </a:lnTo>
                <a:lnTo>
                  <a:pt x="451396" y="5715"/>
                </a:lnTo>
                <a:lnTo>
                  <a:pt x="447103" y="0"/>
                </a:lnTo>
                <a:lnTo>
                  <a:pt x="446468" y="2578"/>
                </a:lnTo>
                <a:lnTo>
                  <a:pt x="445833" y="17386"/>
                </a:lnTo>
                <a:lnTo>
                  <a:pt x="446125" y="31076"/>
                </a:lnTo>
                <a:lnTo>
                  <a:pt x="455904" y="84924"/>
                </a:lnTo>
                <a:lnTo>
                  <a:pt x="474675" y="128955"/>
                </a:lnTo>
                <a:lnTo>
                  <a:pt x="491972" y="149669"/>
                </a:lnTo>
                <a:lnTo>
                  <a:pt x="503097" y="160502"/>
                </a:lnTo>
                <a:lnTo>
                  <a:pt x="509676" y="165328"/>
                </a:lnTo>
                <a:lnTo>
                  <a:pt x="519772" y="168643"/>
                </a:lnTo>
                <a:lnTo>
                  <a:pt x="528815" y="174155"/>
                </a:lnTo>
                <a:lnTo>
                  <a:pt x="537362" y="178346"/>
                </a:lnTo>
                <a:lnTo>
                  <a:pt x="550189" y="184200"/>
                </a:lnTo>
                <a:lnTo>
                  <a:pt x="559955" y="188823"/>
                </a:lnTo>
                <a:lnTo>
                  <a:pt x="565442" y="189814"/>
                </a:lnTo>
                <a:lnTo>
                  <a:pt x="605929" y="192951"/>
                </a:lnTo>
                <a:lnTo>
                  <a:pt x="639572" y="210019"/>
                </a:lnTo>
                <a:lnTo>
                  <a:pt x="660247" y="245110"/>
                </a:lnTo>
                <a:lnTo>
                  <a:pt x="660654" y="259676"/>
                </a:lnTo>
                <a:lnTo>
                  <a:pt x="658037" y="274002"/>
                </a:lnTo>
                <a:lnTo>
                  <a:pt x="634746" y="305269"/>
                </a:lnTo>
                <a:lnTo>
                  <a:pt x="621157" y="310451"/>
                </a:lnTo>
                <a:lnTo>
                  <a:pt x="615607" y="312699"/>
                </a:lnTo>
                <a:lnTo>
                  <a:pt x="586092" y="339521"/>
                </a:lnTo>
                <a:lnTo>
                  <a:pt x="573278" y="386740"/>
                </a:lnTo>
                <a:lnTo>
                  <a:pt x="573265" y="396735"/>
                </a:lnTo>
                <a:lnTo>
                  <a:pt x="574268" y="406565"/>
                </a:lnTo>
                <a:lnTo>
                  <a:pt x="576287" y="416242"/>
                </a:lnTo>
                <a:lnTo>
                  <a:pt x="580072" y="427723"/>
                </a:lnTo>
                <a:lnTo>
                  <a:pt x="584161" y="433984"/>
                </a:lnTo>
                <a:lnTo>
                  <a:pt x="586447" y="434721"/>
                </a:lnTo>
                <a:lnTo>
                  <a:pt x="589699" y="433489"/>
                </a:lnTo>
                <a:lnTo>
                  <a:pt x="588137" y="409917"/>
                </a:lnTo>
                <a:lnTo>
                  <a:pt x="593153" y="379526"/>
                </a:lnTo>
                <a:lnTo>
                  <a:pt x="613625" y="336765"/>
                </a:lnTo>
                <a:lnTo>
                  <a:pt x="631278" y="326529"/>
                </a:lnTo>
                <a:lnTo>
                  <a:pt x="643458" y="321729"/>
                </a:lnTo>
                <a:lnTo>
                  <a:pt x="675208" y="283895"/>
                </a:lnTo>
                <a:lnTo>
                  <a:pt x="678535" y="272249"/>
                </a:lnTo>
                <a:lnTo>
                  <a:pt x="680212" y="260286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3974" y="2135919"/>
            <a:ext cx="13331190" cy="2028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16700"/>
              </a:lnSpc>
              <a:spcBef>
                <a:spcPts val="100"/>
              </a:spcBef>
            </a:pPr>
            <a:r>
              <a:rPr sz="2000" spc="-40" dirty="0">
                <a:latin typeface="Source Sans Pro"/>
                <a:cs typeface="Source Sans Pro"/>
              </a:rPr>
              <a:t>Tobacco</a:t>
            </a:r>
            <a:r>
              <a:rPr sz="2000" dirty="0">
                <a:latin typeface="Source Sans Pro"/>
                <a:cs typeface="Source Sans Pro"/>
              </a:rPr>
              <a:t> smoking </a:t>
            </a:r>
            <a:r>
              <a:rPr sz="2000" spc="-10" dirty="0">
                <a:latin typeface="Source Sans Pro"/>
                <a:cs typeface="Source Sans Pro"/>
              </a:rPr>
              <a:t>increases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risk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disease,</a:t>
            </a:r>
            <a:r>
              <a:rPr sz="2000" dirty="0">
                <a:latin typeface="Source Sans Pro"/>
                <a:cs typeface="Source Sans Pro"/>
              </a:rPr>
              <a:t> such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CVD,</a:t>
            </a:r>
            <a:r>
              <a:rPr sz="2000" dirty="0">
                <a:latin typeface="Source Sans Pro"/>
                <a:cs typeface="Source Sans Pro"/>
              </a:rPr>
              <a:t> many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forms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15" dirty="0">
                <a:latin typeface="Source Sans Pro"/>
                <a:cs typeface="Source Sans Pro"/>
              </a:rPr>
              <a:t>cancer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lung </a:t>
            </a:r>
            <a:r>
              <a:rPr sz="2000" spc="-5" dirty="0">
                <a:latin typeface="Source Sans Pro"/>
                <a:cs typeface="Source Sans Pro"/>
              </a:rPr>
              <a:t>diseases,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000" spc="-5" dirty="0">
                <a:latin typeface="Source Sans Pro"/>
                <a:cs typeface="Source Sans Pro"/>
              </a:rPr>
              <a:t>well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as being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factor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associated</a:t>
            </a:r>
            <a:r>
              <a:rPr sz="2000" dirty="0">
                <a:latin typeface="Source Sans Pro"/>
                <a:cs typeface="Source Sans Pro"/>
              </a:rPr>
              <a:t> with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preterm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birth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LBW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 </a:t>
            </a:r>
            <a:r>
              <a:rPr sz="2000" spc="-5" dirty="0">
                <a:latin typeface="Source Sans Pro"/>
                <a:cs typeface="Source Sans Pro"/>
              </a:rPr>
              <a:t>Environmental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tobacco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smoke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(passive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smoking)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also </a:t>
            </a:r>
            <a:r>
              <a:rPr sz="2000" spc="-10" dirty="0">
                <a:latin typeface="Source Sans Pro"/>
                <a:cs typeface="Source Sans Pro"/>
              </a:rPr>
              <a:t>make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sick,</a:t>
            </a:r>
            <a:r>
              <a:rPr sz="2000" dirty="0">
                <a:latin typeface="Source Sans Pro"/>
                <a:cs typeface="Source Sans Pro"/>
              </a:rPr>
              <a:t> especially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children.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Passive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smoking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 a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risk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factor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children</a:t>
            </a:r>
            <a:r>
              <a:rPr sz="2000" dirty="0">
                <a:latin typeface="Source Sans Pro"/>
                <a:cs typeface="Source Sans Pro"/>
              </a:rPr>
              <a:t> who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particularly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susceptible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middle </a:t>
            </a:r>
            <a:r>
              <a:rPr sz="2000" spc="-10" dirty="0">
                <a:latin typeface="Source Sans Pro"/>
                <a:cs typeface="Source Sans Pro"/>
              </a:rPr>
              <a:t>ear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infections, 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asthma</a:t>
            </a:r>
            <a:r>
              <a:rPr sz="2000" dirty="0">
                <a:latin typeface="Source Sans Pro"/>
                <a:cs typeface="Source Sans Pro"/>
              </a:rPr>
              <a:t> and </a:t>
            </a:r>
            <a:r>
              <a:rPr sz="2000" spc="-10" dirty="0">
                <a:latin typeface="Source Sans Pro"/>
                <a:cs typeface="Source Sans Pro"/>
              </a:rPr>
              <a:t>increased</a:t>
            </a:r>
            <a:r>
              <a:rPr sz="2000" dirty="0">
                <a:latin typeface="Source Sans Pro"/>
                <a:cs typeface="Source Sans Pro"/>
              </a:rPr>
              <a:t> risk of sudden </a:t>
            </a:r>
            <a:r>
              <a:rPr sz="2000" spc="-10" dirty="0">
                <a:latin typeface="Source Sans Pro"/>
                <a:cs typeface="Source Sans Pro"/>
              </a:rPr>
              <a:t>infant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death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syndrome</a:t>
            </a:r>
            <a:r>
              <a:rPr sz="2000" dirty="0">
                <a:latin typeface="Source Sans Pro"/>
                <a:cs typeface="Source Sans Pro"/>
              </a:rPr>
              <a:t> (SIDS).</a:t>
            </a:r>
          </a:p>
          <a:p>
            <a:pPr marL="937894">
              <a:lnSpc>
                <a:spcPct val="100000"/>
              </a:lnSpc>
              <a:spcBef>
                <a:spcPts val="1685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Smokin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amon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g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Aborigina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245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or</a:t>
            </a:r>
            <a:r>
              <a:rPr sz="24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3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3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ai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Islande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people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344" y="4358883"/>
            <a:ext cx="2754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</a:t>
            </a:r>
            <a:r>
              <a:rPr sz="2000" dirty="0">
                <a:latin typeface="Source Sans Pro"/>
                <a:cs typeface="Source Sans Pro"/>
              </a:rPr>
              <a:t>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</a:t>
            </a:r>
            <a:r>
              <a:rPr sz="2000" dirty="0">
                <a:latin typeface="Source Sans Pro"/>
                <a:cs typeface="Source Sans Pro"/>
              </a:rPr>
              <a:t>9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</a:t>
            </a:r>
            <a:r>
              <a:rPr sz="2000" spc="-130" dirty="0">
                <a:latin typeface="Source Sans Pro"/>
                <a:cs typeface="Source Sans Pro"/>
              </a:rPr>
              <a:t>A</a:t>
            </a:r>
            <a:r>
              <a:rPr sz="2000" spc="-100" dirty="0">
                <a:latin typeface="Source Sans Pro"/>
                <a:cs typeface="Source Sans Pro"/>
              </a:rPr>
              <a:t>T</a:t>
            </a:r>
            <a:r>
              <a:rPr sz="2000" spc="-20" dirty="0">
                <a:latin typeface="Source Sans Pro"/>
                <a:cs typeface="Source Sans Pro"/>
              </a:rPr>
              <a:t>SIH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1648" y="4651234"/>
            <a:ext cx="863803" cy="8679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0670" y="4523497"/>
            <a:ext cx="1259465" cy="10762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95747" y="5303290"/>
            <a:ext cx="2785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995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5846" y="4619449"/>
            <a:ext cx="27908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8995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39	36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4205" y="4670655"/>
            <a:ext cx="2441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18995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62109" y="4992063"/>
            <a:ext cx="18186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reported </a:t>
            </a:r>
            <a:r>
              <a:rPr sz="1600" spc="-15" dirty="0">
                <a:latin typeface="Source Sans Pro"/>
                <a:cs typeface="Source Sans Pro"/>
              </a:rPr>
              <a:t>they </a:t>
            </a:r>
            <a:r>
              <a:rPr sz="1600" spc="-20" dirty="0">
                <a:latin typeface="Source Sans Pro"/>
                <a:cs typeface="Source Sans Pro"/>
              </a:rPr>
              <a:t>were 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current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4266" y="4669072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87226" y="4596026"/>
            <a:ext cx="2566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87045" algn="l"/>
              </a:tabLst>
            </a:pPr>
            <a:r>
              <a:rPr sz="4200" b="1" spc="-7" baseline="-19841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15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years+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72567" y="4704270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4" h="862329">
                <a:moveTo>
                  <a:pt x="55676" y="379603"/>
                </a:moveTo>
                <a:lnTo>
                  <a:pt x="51790" y="375577"/>
                </a:lnTo>
                <a:lnTo>
                  <a:pt x="41300" y="375272"/>
                </a:lnTo>
                <a:lnTo>
                  <a:pt x="36639" y="379717"/>
                </a:lnTo>
                <a:lnTo>
                  <a:pt x="36703" y="389940"/>
                </a:lnTo>
                <a:lnTo>
                  <a:pt x="41541" y="394589"/>
                </a:lnTo>
                <a:lnTo>
                  <a:pt x="51587" y="394208"/>
                </a:lnTo>
                <a:lnTo>
                  <a:pt x="55651" y="389915"/>
                </a:lnTo>
                <a:lnTo>
                  <a:pt x="55664" y="384835"/>
                </a:lnTo>
                <a:lnTo>
                  <a:pt x="55676" y="379603"/>
                </a:lnTo>
                <a:close/>
              </a:path>
              <a:path w="864234" h="862329">
                <a:moveTo>
                  <a:pt x="66090" y="482549"/>
                </a:moveTo>
                <a:lnTo>
                  <a:pt x="65405" y="472211"/>
                </a:lnTo>
                <a:lnTo>
                  <a:pt x="60871" y="468045"/>
                </a:lnTo>
                <a:lnTo>
                  <a:pt x="55994" y="468236"/>
                </a:lnTo>
                <a:lnTo>
                  <a:pt x="50800" y="468439"/>
                </a:lnTo>
                <a:lnTo>
                  <a:pt x="46469" y="473252"/>
                </a:lnTo>
                <a:lnTo>
                  <a:pt x="47142" y="483387"/>
                </a:lnTo>
                <a:lnTo>
                  <a:pt x="51739" y="487603"/>
                </a:lnTo>
                <a:lnTo>
                  <a:pt x="61925" y="487184"/>
                </a:lnTo>
                <a:lnTo>
                  <a:pt x="66090" y="482549"/>
                </a:lnTo>
                <a:close/>
              </a:path>
              <a:path w="864234" h="862329">
                <a:moveTo>
                  <a:pt x="76581" y="316572"/>
                </a:moveTo>
                <a:lnTo>
                  <a:pt x="72313" y="312178"/>
                </a:lnTo>
                <a:lnTo>
                  <a:pt x="62280" y="312000"/>
                </a:lnTo>
                <a:lnTo>
                  <a:pt x="57975" y="316217"/>
                </a:lnTo>
                <a:lnTo>
                  <a:pt x="57797" y="326402"/>
                </a:lnTo>
                <a:lnTo>
                  <a:pt x="61899" y="330581"/>
                </a:lnTo>
                <a:lnTo>
                  <a:pt x="72136" y="330746"/>
                </a:lnTo>
                <a:lnTo>
                  <a:pt x="76403" y="326631"/>
                </a:lnTo>
                <a:lnTo>
                  <a:pt x="76492" y="321538"/>
                </a:lnTo>
                <a:lnTo>
                  <a:pt x="76581" y="316572"/>
                </a:lnTo>
                <a:close/>
              </a:path>
              <a:path w="864234" h="862329">
                <a:moveTo>
                  <a:pt x="82448" y="561657"/>
                </a:moveTo>
                <a:lnTo>
                  <a:pt x="81902" y="551218"/>
                </a:lnTo>
                <a:lnTo>
                  <a:pt x="77673" y="547319"/>
                </a:lnTo>
                <a:lnTo>
                  <a:pt x="72529" y="547433"/>
                </a:lnTo>
                <a:lnTo>
                  <a:pt x="67373" y="547547"/>
                </a:lnTo>
                <a:lnTo>
                  <a:pt x="63322" y="551599"/>
                </a:lnTo>
                <a:lnTo>
                  <a:pt x="63195" y="561987"/>
                </a:lnTo>
                <a:lnTo>
                  <a:pt x="67678" y="566458"/>
                </a:lnTo>
                <a:lnTo>
                  <a:pt x="78244" y="566204"/>
                </a:lnTo>
                <a:lnTo>
                  <a:pt x="82448" y="561657"/>
                </a:lnTo>
                <a:close/>
              </a:path>
              <a:path w="864234" h="862329">
                <a:moveTo>
                  <a:pt x="102323" y="270027"/>
                </a:moveTo>
                <a:lnTo>
                  <a:pt x="102247" y="264909"/>
                </a:lnTo>
                <a:lnTo>
                  <a:pt x="102184" y="259740"/>
                </a:lnTo>
                <a:lnTo>
                  <a:pt x="98018" y="255739"/>
                </a:lnTo>
                <a:lnTo>
                  <a:pt x="87807" y="255905"/>
                </a:lnTo>
                <a:lnTo>
                  <a:pt x="83451" y="260350"/>
                </a:lnTo>
                <a:lnTo>
                  <a:pt x="83629" y="270103"/>
                </a:lnTo>
                <a:lnTo>
                  <a:pt x="88265" y="274548"/>
                </a:lnTo>
                <a:lnTo>
                  <a:pt x="98158" y="274396"/>
                </a:lnTo>
                <a:lnTo>
                  <a:pt x="102323" y="270027"/>
                </a:lnTo>
                <a:close/>
              </a:path>
              <a:path w="864234" h="862329">
                <a:moveTo>
                  <a:pt x="116649" y="631380"/>
                </a:moveTo>
                <a:lnTo>
                  <a:pt x="112229" y="626770"/>
                </a:lnTo>
                <a:lnTo>
                  <a:pt x="102057" y="626783"/>
                </a:lnTo>
                <a:lnTo>
                  <a:pt x="97739" y="631037"/>
                </a:lnTo>
                <a:lnTo>
                  <a:pt x="97421" y="641350"/>
                </a:lnTo>
                <a:lnTo>
                  <a:pt x="101815" y="645934"/>
                </a:lnTo>
                <a:lnTo>
                  <a:pt x="112039" y="645896"/>
                </a:lnTo>
                <a:lnTo>
                  <a:pt x="116344" y="641680"/>
                </a:lnTo>
                <a:lnTo>
                  <a:pt x="116497" y="636663"/>
                </a:lnTo>
                <a:lnTo>
                  <a:pt x="116649" y="631380"/>
                </a:lnTo>
                <a:close/>
              </a:path>
              <a:path w="864234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4" h="862329">
                <a:moveTo>
                  <a:pt x="158140" y="695388"/>
                </a:moveTo>
                <a:lnTo>
                  <a:pt x="158038" y="690029"/>
                </a:lnTo>
                <a:lnTo>
                  <a:pt x="157949" y="684898"/>
                </a:lnTo>
                <a:lnTo>
                  <a:pt x="153885" y="680935"/>
                </a:lnTo>
                <a:lnTo>
                  <a:pt x="143192" y="680808"/>
                </a:lnTo>
                <a:lnTo>
                  <a:pt x="138976" y="685025"/>
                </a:lnTo>
                <a:lnTo>
                  <a:pt x="139204" y="695579"/>
                </a:lnTo>
                <a:lnTo>
                  <a:pt x="143281" y="699579"/>
                </a:lnTo>
                <a:lnTo>
                  <a:pt x="153822" y="699706"/>
                </a:lnTo>
                <a:lnTo>
                  <a:pt x="158140" y="695388"/>
                </a:lnTo>
                <a:close/>
              </a:path>
              <a:path w="864234" h="8623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4" h="862329">
                <a:moveTo>
                  <a:pt x="213461" y="728179"/>
                </a:moveTo>
                <a:lnTo>
                  <a:pt x="208864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4" h="862329">
                <a:moveTo>
                  <a:pt x="242798" y="99568"/>
                </a:moveTo>
                <a:lnTo>
                  <a:pt x="238366" y="95123"/>
                </a:lnTo>
                <a:lnTo>
                  <a:pt x="228434" y="95046"/>
                </a:lnTo>
                <a:lnTo>
                  <a:pt x="224142" y="99352"/>
                </a:lnTo>
                <a:lnTo>
                  <a:pt x="224078" y="109575"/>
                </a:lnTo>
                <a:lnTo>
                  <a:pt x="228142" y="113639"/>
                </a:lnTo>
                <a:lnTo>
                  <a:pt x="233362" y="113665"/>
                </a:lnTo>
                <a:lnTo>
                  <a:pt x="238391" y="113690"/>
                </a:lnTo>
                <a:lnTo>
                  <a:pt x="242760" y="109435"/>
                </a:lnTo>
                <a:lnTo>
                  <a:pt x="242798" y="99568"/>
                </a:lnTo>
                <a:close/>
              </a:path>
              <a:path w="864234" h="862329">
                <a:moveTo>
                  <a:pt x="264541" y="776427"/>
                </a:moveTo>
                <a:lnTo>
                  <a:pt x="264401" y="771334"/>
                </a:lnTo>
                <a:lnTo>
                  <a:pt x="264248" y="766000"/>
                </a:lnTo>
                <a:lnTo>
                  <a:pt x="259765" y="761961"/>
                </a:lnTo>
                <a:lnTo>
                  <a:pt x="249224" y="762558"/>
                </a:lnTo>
                <a:lnTo>
                  <a:pt x="245389" y="766749"/>
                </a:lnTo>
                <a:lnTo>
                  <a:pt x="245681" y="777290"/>
                </a:lnTo>
                <a:lnTo>
                  <a:pt x="250113" y="781304"/>
                </a:lnTo>
                <a:lnTo>
                  <a:pt x="260629" y="780694"/>
                </a:lnTo>
                <a:lnTo>
                  <a:pt x="264541" y="776427"/>
                </a:lnTo>
                <a:close/>
              </a:path>
              <a:path w="864234" h="862329">
                <a:moveTo>
                  <a:pt x="314261" y="77482"/>
                </a:moveTo>
                <a:lnTo>
                  <a:pt x="313905" y="67335"/>
                </a:lnTo>
                <a:lnTo>
                  <a:pt x="309245" y="62903"/>
                </a:lnTo>
                <a:lnTo>
                  <a:pt x="299694" y="63334"/>
                </a:lnTo>
                <a:lnTo>
                  <a:pt x="295249" y="68110"/>
                </a:lnTo>
                <a:lnTo>
                  <a:pt x="295554" y="77800"/>
                </a:lnTo>
                <a:lnTo>
                  <a:pt x="300012" y="81851"/>
                </a:lnTo>
                <a:lnTo>
                  <a:pt x="305142" y="81724"/>
                </a:lnTo>
                <a:lnTo>
                  <a:pt x="310388" y="81597"/>
                </a:lnTo>
                <a:lnTo>
                  <a:pt x="314261" y="77482"/>
                </a:lnTo>
                <a:close/>
              </a:path>
              <a:path w="864234" h="862329">
                <a:moveTo>
                  <a:pt x="400354" y="48780"/>
                </a:moveTo>
                <a:lnTo>
                  <a:pt x="400126" y="38658"/>
                </a:lnTo>
                <a:lnTo>
                  <a:pt x="395897" y="34696"/>
                </a:lnTo>
                <a:lnTo>
                  <a:pt x="390702" y="34810"/>
                </a:lnTo>
                <a:lnTo>
                  <a:pt x="385610" y="34925"/>
                </a:lnTo>
                <a:lnTo>
                  <a:pt x="381520" y="39204"/>
                </a:lnTo>
                <a:lnTo>
                  <a:pt x="381800" y="49237"/>
                </a:lnTo>
                <a:lnTo>
                  <a:pt x="386346" y="53555"/>
                </a:lnTo>
                <a:lnTo>
                  <a:pt x="396189" y="53251"/>
                </a:lnTo>
                <a:lnTo>
                  <a:pt x="400354" y="48780"/>
                </a:lnTo>
                <a:close/>
              </a:path>
              <a:path w="864234" h="862329">
                <a:moveTo>
                  <a:pt x="471893" y="52044"/>
                </a:moveTo>
                <a:lnTo>
                  <a:pt x="471817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4" h="862329">
                <a:moveTo>
                  <a:pt x="531075" y="55130"/>
                </a:moveTo>
                <a:lnTo>
                  <a:pt x="527418" y="51206"/>
                </a:lnTo>
                <a:lnTo>
                  <a:pt x="517207" y="50736"/>
                </a:lnTo>
                <a:lnTo>
                  <a:pt x="513105" y="54711"/>
                </a:lnTo>
                <a:lnTo>
                  <a:pt x="513156" y="64935"/>
                </a:lnTo>
                <a:lnTo>
                  <a:pt x="517042" y="68846"/>
                </a:lnTo>
                <a:lnTo>
                  <a:pt x="521982" y="68910"/>
                </a:lnTo>
                <a:lnTo>
                  <a:pt x="526846" y="68973"/>
                </a:lnTo>
                <a:lnTo>
                  <a:pt x="530821" y="65074"/>
                </a:lnTo>
                <a:lnTo>
                  <a:pt x="531075" y="55130"/>
                </a:lnTo>
                <a:close/>
              </a:path>
              <a:path w="864234" h="862329">
                <a:moveTo>
                  <a:pt x="595972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72" y="79730"/>
                </a:lnTo>
                <a:close/>
              </a:path>
              <a:path w="864234" h="862329">
                <a:moveTo>
                  <a:pt x="631596" y="796988"/>
                </a:moveTo>
                <a:lnTo>
                  <a:pt x="630135" y="793178"/>
                </a:lnTo>
                <a:lnTo>
                  <a:pt x="625221" y="791908"/>
                </a:lnTo>
                <a:lnTo>
                  <a:pt x="621957" y="795718"/>
                </a:lnTo>
                <a:lnTo>
                  <a:pt x="611289" y="800798"/>
                </a:lnTo>
                <a:lnTo>
                  <a:pt x="603961" y="804608"/>
                </a:lnTo>
                <a:lnTo>
                  <a:pt x="590283" y="807148"/>
                </a:lnTo>
                <a:lnTo>
                  <a:pt x="586206" y="807148"/>
                </a:lnTo>
                <a:lnTo>
                  <a:pt x="576389" y="800798"/>
                </a:lnTo>
                <a:lnTo>
                  <a:pt x="571588" y="795718"/>
                </a:lnTo>
                <a:lnTo>
                  <a:pt x="571334" y="786828"/>
                </a:lnTo>
                <a:lnTo>
                  <a:pt x="570445" y="785558"/>
                </a:lnTo>
                <a:lnTo>
                  <a:pt x="569823" y="783018"/>
                </a:lnTo>
                <a:lnTo>
                  <a:pt x="566686" y="772858"/>
                </a:lnTo>
                <a:lnTo>
                  <a:pt x="564375" y="763968"/>
                </a:lnTo>
                <a:lnTo>
                  <a:pt x="562610" y="753808"/>
                </a:lnTo>
                <a:lnTo>
                  <a:pt x="560552" y="739838"/>
                </a:lnTo>
                <a:lnTo>
                  <a:pt x="560946" y="736028"/>
                </a:lnTo>
                <a:lnTo>
                  <a:pt x="559231" y="725868"/>
                </a:lnTo>
                <a:lnTo>
                  <a:pt x="557733" y="719518"/>
                </a:lnTo>
                <a:lnTo>
                  <a:pt x="553834" y="700392"/>
                </a:lnTo>
                <a:lnTo>
                  <a:pt x="553834" y="793178"/>
                </a:lnTo>
                <a:lnTo>
                  <a:pt x="539877" y="830008"/>
                </a:lnTo>
                <a:lnTo>
                  <a:pt x="505498" y="837628"/>
                </a:lnTo>
                <a:lnTo>
                  <a:pt x="497852" y="838898"/>
                </a:lnTo>
                <a:lnTo>
                  <a:pt x="490258" y="838898"/>
                </a:lnTo>
                <a:lnTo>
                  <a:pt x="479069" y="828738"/>
                </a:lnTo>
                <a:lnTo>
                  <a:pt x="477901" y="823658"/>
                </a:lnTo>
                <a:lnTo>
                  <a:pt x="477735" y="809688"/>
                </a:lnTo>
                <a:lnTo>
                  <a:pt x="478663" y="802068"/>
                </a:lnTo>
                <a:lnTo>
                  <a:pt x="479361" y="788098"/>
                </a:lnTo>
                <a:lnTo>
                  <a:pt x="480745" y="780478"/>
                </a:lnTo>
                <a:lnTo>
                  <a:pt x="478751" y="771588"/>
                </a:lnTo>
                <a:lnTo>
                  <a:pt x="480707" y="767778"/>
                </a:lnTo>
                <a:lnTo>
                  <a:pt x="482498" y="746188"/>
                </a:lnTo>
                <a:lnTo>
                  <a:pt x="483755" y="727138"/>
                </a:lnTo>
                <a:lnTo>
                  <a:pt x="484085" y="720788"/>
                </a:lnTo>
                <a:lnTo>
                  <a:pt x="483412" y="714438"/>
                </a:lnTo>
                <a:lnTo>
                  <a:pt x="483692" y="708088"/>
                </a:lnTo>
                <a:lnTo>
                  <a:pt x="484568" y="694118"/>
                </a:lnTo>
                <a:lnTo>
                  <a:pt x="486130" y="675068"/>
                </a:lnTo>
                <a:lnTo>
                  <a:pt x="486829" y="668718"/>
                </a:lnTo>
                <a:lnTo>
                  <a:pt x="488454" y="647128"/>
                </a:lnTo>
                <a:lnTo>
                  <a:pt x="489927" y="626808"/>
                </a:lnTo>
                <a:lnTo>
                  <a:pt x="490575" y="624268"/>
                </a:lnTo>
                <a:lnTo>
                  <a:pt x="491693" y="617918"/>
                </a:lnTo>
                <a:lnTo>
                  <a:pt x="496747" y="570928"/>
                </a:lnTo>
                <a:lnTo>
                  <a:pt x="497078" y="564578"/>
                </a:lnTo>
                <a:lnTo>
                  <a:pt x="497916" y="556958"/>
                </a:lnTo>
                <a:lnTo>
                  <a:pt x="498627" y="554418"/>
                </a:lnTo>
                <a:lnTo>
                  <a:pt x="499110" y="551878"/>
                </a:lnTo>
                <a:lnTo>
                  <a:pt x="500176" y="551878"/>
                </a:lnTo>
                <a:lnTo>
                  <a:pt x="501675" y="555688"/>
                </a:lnTo>
                <a:lnTo>
                  <a:pt x="503542" y="559498"/>
                </a:lnTo>
                <a:lnTo>
                  <a:pt x="508546" y="577278"/>
                </a:lnTo>
                <a:lnTo>
                  <a:pt x="512457" y="592518"/>
                </a:lnTo>
                <a:lnTo>
                  <a:pt x="516305" y="606488"/>
                </a:lnTo>
                <a:lnTo>
                  <a:pt x="520090" y="621728"/>
                </a:lnTo>
                <a:lnTo>
                  <a:pt x="523811" y="635698"/>
                </a:lnTo>
                <a:lnTo>
                  <a:pt x="527469" y="650938"/>
                </a:lnTo>
                <a:lnTo>
                  <a:pt x="531050" y="666178"/>
                </a:lnTo>
                <a:lnTo>
                  <a:pt x="534530" y="680148"/>
                </a:lnTo>
                <a:lnTo>
                  <a:pt x="536562" y="689038"/>
                </a:lnTo>
                <a:lnTo>
                  <a:pt x="538441" y="699198"/>
                </a:lnTo>
                <a:lnTo>
                  <a:pt x="540270" y="708088"/>
                </a:lnTo>
                <a:lnTo>
                  <a:pt x="545211" y="733488"/>
                </a:lnTo>
                <a:lnTo>
                  <a:pt x="546912" y="741108"/>
                </a:lnTo>
                <a:lnTo>
                  <a:pt x="548944" y="747458"/>
                </a:lnTo>
                <a:lnTo>
                  <a:pt x="550494" y="755078"/>
                </a:lnTo>
                <a:lnTo>
                  <a:pt x="551345" y="761428"/>
                </a:lnTo>
                <a:lnTo>
                  <a:pt x="552361" y="775398"/>
                </a:lnTo>
                <a:lnTo>
                  <a:pt x="552919" y="780478"/>
                </a:lnTo>
                <a:lnTo>
                  <a:pt x="553732" y="785558"/>
                </a:lnTo>
                <a:lnTo>
                  <a:pt x="553834" y="793178"/>
                </a:lnTo>
                <a:lnTo>
                  <a:pt x="553834" y="700392"/>
                </a:lnTo>
                <a:lnTo>
                  <a:pt x="551002" y="686498"/>
                </a:lnTo>
                <a:lnTo>
                  <a:pt x="549135" y="678878"/>
                </a:lnTo>
                <a:lnTo>
                  <a:pt x="547395" y="671258"/>
                </a:lnTo>
                <a:lnTo>
                  <a:pt x="545579" y="663638"/>
                </a:lnTo>
                <a:lnTo>
                  <a:pt x="543775" y="656018"/>
                </a:lnTo>
                <a:lnTo>
                  <a:pt x="542124" y="649668"/>
                </a:lnTo>
                <a:lnTo>
                  <a:pt x="540512" y="642048"/>
                </a:lnTo>
                <a:lnTo>
                  <a:pt x="539661" y="633158"/>
                </a:lnTo>
                <a:lnTo>
                  <a:pt x="538340" y="625538"/>
                </a:lnTo>
                <a:lnTo>
                  <a:pt x="536943" y="619188"/>
                </a:lnTo>
                <a:lnTo>
                  <a:pt x="534162" y="605218"/>
                </a:lnTo>
                <a:lnTo>
                  <a:pt x="533514" y="597598"/>
                </a:lnTo>
                <a:lnTo>
                  <a:pt x="532752" y="587438"/>
                </a:lnTo>
                <a:lnTo>
                  <a:pt x="531418" y="577278"/>
                </a:lnTo>
                <a:lnTo>
                  <a:pt x="529932" y="568388"/>
                </a:lnTo>
                <a:lnTo>
                  <a:pt x="528726" y="558228"/>
                </a:lnTo>
                <a:lnTo>
                  <a:pt x="527913" y="551878"/>
                </a:lnTo>
                <a:lnTo>
                  <a:pt x="526834" y="545528"/>
                </a:lnTo>
                <a:lnTo>
                  <a:pt x="525716" y="539178"/>
                </a:lnTo>
                <a:lnTo>
                  <a:pt x="524802" y="532828"/>
                </a:lnTo>
                <a:lnTo>
                  <a:pt x="521500" y="488378"/>
                </a:lnTo>
                <a:lnTo>
                  <a:pt x="521258" y="482028"/>
                </a:lnTo>
                <a:lnTo>
                  <a:pt x="520001" y="465518"/>
                </a:lnTo>
                <a:lnTo>
                  <a:pt x="518477" y="457898"/>
                </a:lnTo>
                <a:lnTo>
                  <a:pt x="518350" y="449008"/>
                </a:lnTo>
                <a:lnTo>
                  <a:pt x="518426" y="426148"/>
                </a:lnTo>
                <a:lnTo>
                  <a:pt x="518668" y="414718"/>
                </a:lnTo>
                <a:lnTo>
                  <a:pt x="519163" y="395668"/>
                </a:lnTo>
                <a:lnTo>
                  <a:pt x="518871" y="388048"/>
                </a:lnTo>
                <a:lnTo>
                  <a:pt x="520763" y="381698"/>
                </a:lnTo>
                <a:lnTo>
                  <a:pt x="523265" y="372808"/>
                </a:lnTo>
                <a:lnTo>
                  <a:pt x="526453" y="365188"/>
                </a:lnTo>
                <a:lnTo>
                  <a:pt x="548220" y="335978"/>
                </a:lnTo>
                <a:lnTo>
                  <a:pt x="549389" y="334708"/>
                </a:lnTo>
                <a:lnTo>
                  <a:pt x="556806" y="325818"/>
                </a:lnTo>
                <a:lnTo>
                  <a:pt x="559600" y="323278"/>
                </a:lnTo>
                <a:lnTo>
                  <a:pt x="561149" y="322008"/>
                </a:lnTo>
                <a:lnTo>
                  <a:pt x="581342" y="305498"/>
                </a:lnTo>
                <a:lnTo>
                  <a:pt x="589559" y="297878"/>
                </a:lnTo>
                <a:lnTo>
                  <a:pt x="591248" y="296608"/>
                </a:lnTo>
                <a:lnTo>
                  <a:pt x="593102" y="294068"/>
                </a:lnTo>
                <a:lnTo>
                  <a:pt x="590156" y="291528"/>
                </a:lnTo>
                <a:lnTo>
                  <a:pt x="587806" y="291528"/>
                </a:lnTo>
                <a:lnTo>
                  <a:pt x="585076" y="292798"/>
                </a:lnTo>
                <a:lnTo>
                  <a:pt x="562521" y="308038"/>
                </a:lnTo>
                <a:lnTo>
                  <a:pt x="555244" y="313118"/>
                </a:lnTo>
                <a:lnTo>
                  <a:pt x="547712" y="316928"/>
                </a:lnTo>
                <a:lnTo>
                  <a:pt x="539838" y="319468"/>
                </a:lnTo>
                <a:lnTo>
                  <a:pt x="531520" y="320738"/>
                </a:lnTo>
                <a:lnTo>
                  <a:pt x="516153" y="320738"/>
                </a:lnTo>
                <a:lnTo>
                  <a:pt x="508584" y="322008"/>
                </a:lnTo>
                <a:lnTo>
                  <a:pt x="495642" y="322008"/>
                </a:lnTo>
                <a:lnTo>
                  <a:pt x="482790" y="319468"/>
                </a:lnTo>
                <a:lnTo>
                  <a:pt x="482295" y="311848"/>
                </a:lnTo>
                <a:lnTo>
                  <a:pt x="482219" y="302958"/>
                </a:lnTo>
                <a:lnTo>
                  <a:pt x="486397" y="295338"/>
                </a:lnTo>
                <a:lnTo>
                  <a:pt x="489737" y="288988"/>
                </a:lnTo>
                <a:lnTo>
                  <a:pt x="491807" y="281368"/>
                </a:lnTo>
                <a:lnTo>
                  <a:pt x="493026" y="273748"/>
                </a:lnTo>
                <a:lnTo>
                  <a:pt x="493814" y="266128"/>
                </a:lnTo>
                <a:lnTo>
                  <a:pt x="493610" y="257238"/>
                </a:lnTo>
                <a:lnTo>
                  <a:pt x="491248" y="248348"/>
                </a:lnTo>
                <a:lnTo>
                  <a:pt x="486765" y="240728"/>
                </a:lnTo>
                <a:lnTo>
                  <a:pt x="473633" y="228028"/>
                </a:lnTo>
                <a:lnTo>
                  <a:pt x="472871" y="227901"/>
                </a:lnTo>
                <a:lnTo>
                  <a:pt x="472871" y="642048"/>
                </a:lnTo>
                <a:lnTo>
                  <a:pt x="472757" y="650938"/>
                </a:lnTo>
                <a:lnTo>
                  <a:pt x="472655" y="656018"/>
                </a:lnTo>
                <a:lnTo>
                  <a:pt x="472033" y="673798"/>
                </a:lnTo>
                <a:lnTo>
                  <a:pt x="470903" y="681418"/>
                </a:lnTo>
                <a:lnTo>
                  <a:pt x="467664" y="741108"/>
                </a:lnTo>
                <a:lnTo>
                  <a:pt x="467271" y="747458"/>
                </a:lnTo>
                <a:lnTo>
                  <a:pt x="466432" y="755078"/>
                </a:lnTo>
                <a:lnTo>
                  <a:pt x="465683" y="763968"/>
                </a:lnTo>
                <a:lnTo>
                  <a:pt x="461581" y="812228"/>
                </a:lnTo>
                <a:lnTo>
                  <a:pt x="443712" y="846518"/>
                </a:lnTo>
                <a:lnTo>
                  <a:pt x="430885" y="847788"/>
                </a:lnTo>
                <a:lnTo>
                  <a:pt x="423227" y="845248"/>
                </a:lnTo>
                <a:lnTo>
                  <a:pt x="404215" y="808418"/>
                </a:lnTo>
                <a:lnTo>
                  <a:pt x="403872" y="794448"/>
                </a:lnTo>
                <a:lnTo>
                  <a:pt x="403428" y="785558"/>
                </a:lnTo>
                <a:lnTo>
                  <a:pt x="402564" y="777938"/>
                </a:lnTo>
                <a:lnTo>
                  <a:pt x="400951" y="769048"/>
                </a:lnTo>
                <a:lnTo>
                  <a:pt x="401015" y="761428"/>
                </a:lnTo>
                <a:lnTo>
                  <a:pt x="401091" y="757618"/>
                </a:lnTo>
                <a:lnTo>
                  <a:pt x="401307" y="749998"/>
                </a:lnTo>
                <a:lnTo>
                  <a:pt x="401370" y="746188"/>
                </a:lnTo>
                <a:lnTo>
                  <a:pt x="399669" y="699198"/>
                </a:lnTo>
                <a:lnTo>
                  <a:pt x="398957" y="695388"/>
                </a:lnTo>
                <a:lnTo>
                  <a:pt x="401129" y="687768"/>
                </a:lnTo>
                <a:lnTo>
                  <a:pt x="399491" y="682688"/>
                </a:lnTo>
                <a:lnTo>
                  <a:pt x="399719" y="668718"/>
                </a:lnTo>
                <a:lnTo>
                  <a:pt x="400126" y="650938"/>
                </a:lnTo>
                <a:lnTo>
                  <a:pt x="414578" y="652208"/>
                </a:lnTo>
                <a:lnTo>
                  <a:pt x="414655" y="650938"/>
                </a:lnTo>
                <a:lnTo>
                  <a:pt x="414731" y="649668"/>
                </a:lnTo>
                <a:lnTo>
                  <a:pt x="415086" y="648398"/>
                </a:lnTo>
                <a:lnTo>
                  <a:pt x="413499" y="635698"/>
                </a:lnTo>
                <a:lnTo>
                  <a:pt x="405409" y="567118"/>
                </a:lnTo>
                <a:lnTo>
                  <a:pt x="403517" y="551878"/>
                </a:lnTo>
                <a:lnTo>
                  <a:pt x="401548" y="536638"/>
                </a:lnTo>
                <a:lnTo>
                  <a:pt x="400253" y="526478"/>
                </a:lnTo>
                <a:lnTo>
                  <a:pt x="398868" y="517588"/>
                </a:lnTo>
                <a:lnTo>
                  <a:pt x="397446" y="507428"/>
                </a:lnTo>
                <a:lnTo>
                  <a:pt x="396087" y="498538"/>
                </a:lnTo>
                <a:lnTo>
                  <a:pt x="395211" y="492188"/>
                </a:lnTo>
                <a:lnTo>
                  <a:pt x="394703" y="485838"/>
                </a:lnTo>
                <a:lnTo>
                  <a:pt x="393903" y="479488"/>
                </a:lnTo>
                <a:lnTo>
                  <a:pt x="392645" y="470598"/>
                </a:lnTo>
                <a:lnTo>
                  <a:pt x="391337" y="461708"/>
                </a:lnTo>
                <a:lnTo>
                  <a:pt x="390690" y="456946"/>
                </a:lnTo>
                <a:lnTo>
                  <a:pt x="390690" y="794448"/>
                </a:lnTo>
                <a:lnTo>
                  <a:pt x="390055" y="808418"/>
                </a:lnTo>
                <a:lnTo>
                  <a:pt x="359600" y="835088"/>
                </a:lnTo>
                <a:lnTo>
                  <a:pt x="345630" y="831278"/>
                </a:lnTo>
                <a:lnTo>
                  <a:pt x="339864" y="826198"/>
                </a:lnTo>
                <a:lnTo>
                  <a:pt x="338734" y="823658"/>
                </a:lnTo>
                <a:lnTo>
                  <a:pt x="333692" y="812228"/>
                </a:lnTo>
                <a:lnTo>
                  <a:pt x="333819" y="803338"/>
                </a:lnTo>
                <a:lnTo>
                  <a:pt x="334111" y="794448"/>
                </a:lnTo>
                <a:lnTo>
                  <a:pt x="334010" y="789368"/>
                </a:lnTo>
                <a:lnTo>
                  <a:pt x="334111" y="771588"/>
                </a:lnTo>
                <a:lnTo>
                  <a:pt x="334302" y="761428"/>
                </a:lnTo>
                <a:lnTo>
                  <a:pt x="334403" y="753808"/>
                </a:lnTo>
                <a:lnTo>
                  <a:pt x="334479" y="716978"/>
                </a:lnTo>
                <a:lnTo>
                  <a:pt x="334937" y="714438"/>
                </a:lnTo>
                <a:lnTo>
                  <a:pt x="336143" y="704278"/>
                </a:lnTo>
                <a:lnTo>
                  <a:pt x="337096" y="696658"/>
                </a:lnTo>
                <a:lnTo>
                  <a:pt x="338975" y="680148"/>
                </a:lnTo>
                <a:lnTo>
                  <a:pt x="340271" y="672528"/>
                </a:lnTo>
                <a:lnTo>
                  <a:pt x="342036" y="664908"/>
                </a:lnTo>
                <a:lnTo>
                  <a:pt x="344411" y="656018"/>
                </a:lnTo>
                <a:lnTo>
                  <a:pt x="344665" y="656018"/>
                </a:lnTo>
                <a:lnTo>
                  <a:pt x="344576" y="650938"/>
                </a:lnTo>
                <a:lnTo>
                  <a:pt x="346138" y="649668"/>
                </a:lnTo>
                <a:lnTo>
                  <a:pt x="374218" y="649668"/>
                </a:lnTo>
                <a:lnTo>
                  <a:pt x="383730" y="720788"/>
                </a:lnTo>
                <a:lnTo>
                  <a:pt x="385406" y="733488"/>
                </a:lnTo>
                <a:lnTo>
                  <a:pt x="387210" y="746188"/>
                </a:lnTo>
                <a:lnTo>
                  <a:pt x="389255" y="761428"/>
                </a:lnTo>
                <a:lnTo>
                  <a:pt x="390499" y="776668"/>
                </a:lnTo>
                <a:lnTo>
                  <a:pt x="390575" y="780478"/>
                </a:lnTo>
                <a:lnTo>
                  <a:pt x="390690" y="794448"/>
                </a:lnTo>
                <a:lnTo>
                  <a:pt x="390690" y="456946"/>
                </a:lnTo>
                <a:lnTo>
                  <a:pt x="390131" y="452818"/>
                </a:lnTo>
                <a:lnTo>
                  <a:pt x="389153" y="442658"/>
                </a:lnTo>
                <a:lnTo>
                  <a:pt x="388454" y="435038"/>
                </a:lnTo>
                <a:lnTo>
                  <a:pt x="389051" y="427418"/>
                </a:lnTo>
                <a:lnTo>
                  <a:pt x="389496" y="414718"/>
                </a:lnTo>
                <a:lnTo>
                  <a:pt x="389953" y="410908"/>
                </a:lnTo>
                <a:lnTo>
                  <a:pt x="391985" y="402018"/>
                </a:lnTo>
                <a:lnTo>
                  <a:pt x="393103" y="396938"/>
                </a:lnTo>
                <a:lnTo>
                  <a:pt x="412305" y="362648"/>
                </a:lnTo>
                <a:lnTo>
                  <a:pt x="427697" y="352488"/>
                </a:lnTo>
                <a:lnTo>
                  <a:pt x="431736" y="353758"/>
                </a:lnTo>
                <a:lnTo>
                  <a:pt x="456742" y="382968"/>
                </a:lnTo>
                <a:lnTo>
                  <a:pt x="458241" y="390588"/>
                </a:lnTo>
                <a:lnTo>
                  <a:pt x="461733" y="404558"/>
                </a:lnTo>
                <a:lnTo>
                  <a:pt x="467626" y="450278"/>
                </a:lnTo>
                <a:lnTo>
                  <a:pt x="467741" y="461708"/>
                </a:lnTo>
                <a:lnTo>
                  <a:pt x="467969" y="469328"/>
                </a:lnTo>
                <a:lnTo>
                  <a:pt x="468045" y="473138"/>
                </a:lnTo>
                <a:lnTo>
                  <a:pt x="468122" y="479488"/>
                </a:lnTo>
                <a:lnTo>
                  <a:pt x="468236" y="507428"/>
                </a:lnTo>
                <a:lnTo>
                  <a:pt x="468503" y="518858"/>
                </a:lnTo>
                <a:lnTo>
                  <a:pt x="468744" y="527748"/>
                </a:lnTo>
                <a:lnTo>
                  <a:pt x="469671" y="555688"/>
                </a:lnTo>
                <a:lnTo>
                  <a:pt x="470306" y="562038"/>
                </a:lnTo>
                <a:lnTo>
                  <a:pt x="470598" y="568388"/>
                </a:lnTo>
                <a:lnTo>
                  <a:pt x="471766" y="600138"/>
                </a:lnTo>
                <a:lnTo>
                  <a:pt x="472681" y="621728"/>
                </a:lnTo>
                <a:lnTo>
                  <a:pt x="472744" y="624268"/>
                </a:lnTo>
                <a:lnTo>
                  <a:pt x="472871" y="642048"/>
                </a:lnTo>
                <a:lnTo>
                  <a:pt x="472871" y="227901"/>
                </a:lnTo>
                <a:lnTo>
                  <a:pt x="466496" y="226758"/>
                </a:lnTo>
                <a:lnTo>
                  <a:pt x="452780" y="230568"/>
                </a:lnTo>
                <a:lnTo>
                  <a:pt x="448513" y="233108"/>
                </a:lnTo>
                <a:lnTo>
                  <a:pt x="443039" y="241998"/>
                </a:lnTo>
                <a:lnTo>
                  <a:pt x="441490" y="245808"/>
                </a:lnTo>
                <a:lnTo>
                  <a:pt x="439064" y="248348"/>
                </a:lnTo>
                <a:lnTo>
                  <a:pt x="435724" y="254698"/>
                </a:lnTo>
                <a:lnTo>
                  <a:pt x="433946" y="261048"/>
                </a:lnTo>
                <a:lnTo>
                  <a:pt x="433171" y="267398"/>
                </a:lnTo>
                <a:lnTo>
                  <a:pt x="432892" y="275018"/>
                </a:lnTo>
                <a:lnTo>
                  <a:pt x="433705" y="282638"/>
                </a:lnTo>
                <a:lnTo>
                  <a:pt x="452374" y="314388"/>
                </a:lnTo>
                <a:lnTo>
                  <a:pt x="456704" y="319468"/>
                </a:lnTo>
                <a:lnTo>
                  <a:pt x="454977" y="320738"/>
                </a:lnTo>
                <a:lnTo>
                  <a:pt x="453758" y="323278"/>
                </a:lnTo>
                <a:lnTo>
                  <a:pt x="446100" y="325818"/>
                </a:lnTo>
                <a:lnTo>
                  <a:pt x="440131" y="329628"/>
                </a:lnTo>
                <a:lnTo>
                  <a:pt x="426339" y="333438"/>
                </a:lnTo>
                <a:lnTo>
                  <a:pt x="418706" y="335978"/>
                </a:lnTo>
                <a:lnTo>
                  <a:pt x="397725" y="335978"/>
                </a:lnTo>
                <a:lnTo>
                  <a:pt x="385178" y="334708"/>
                </a:lnTo>
                <a:lnTo>
                  <a:pt x="354215" y="316928"/>
                </a:lnTo>
                <a:lnTo>
                  <a:pt x="356895" y="314388"/>
                </a:lnTo>
                <a:lnTo>
                  <a:pt x="359892" y="315658"/>
                </a:lnTo>
                <a:lnTo>
                  <a:pt x="365709" y="316928"/>
                </a:lnTo>
                <a:lnTo>
                  <a:pt x="368566" y="316928"/>
                </a:lnTo>
                <a:lnTo>
                  <a:pt x="375577" y="319468"/>
                </a:lnTo>
                <a:lnTo>
                  <a:pt x="376224" y="319468"/>
                </a:lnTo>
                <a:lnTo>
                  <a:pt x="376859" y="314388"/>
                </a:lnTo>
                <a:lnTo>
                  <a:pt x="377494" y="309308"/>
                </a:lnTo>
                <a:lnTo>
                  <a:pt x="377723" y="304228"/>
                </a:lnTo>
                <a:lnTo>
                  <a:pt x="378510" y="299148"/>
                </a:lnTo>
                <a:lnTo>
                  <a:pt x="379590" y="288988"/>
                </a:lnTo>
                <a:lnTo>
                  <a:pt x="379653" y="277558"/>
                </a:lnTo>
                <a:lnTo>
                  <a:pt x="378980" y="266128"/>
                </a:lnTo>
                <a:lnTo>
                  <a:pt x="377647" y="253428"/>
                </a:lnTo>
                <a:lnTo>
                  <a:pt x="377024" y="247078"/>
                </a:lnTo>
                <a:lnTo>
                  <a:pt x="373011" y="241998"/>
                </a:lnTo>
                <a:lnTo>
                  <a:pt x="365950" y="238188"/>
                </a:lnTo>
                <a:lnTo>
                  <a:pt x="357809" y="234378"/>
                </a:lnTo>
                <a:lnTo>
                  <a:pt x="349592" y="231838"/>
                </a:lnTo>
                <a:lnTo>
                  <a:pt x="341261" y="233108"/>
                </a:lnTo>
                <a:lnTo>
                  <a:pt x="332778" y="235648"/>
                </a:lnTo>
                <a:lnTo>
                  <a:pt x="326999" y="239458"/>
                </a:lnTo>
                <a:lnTo>
                  <a:pt x="323837" y="244538"/>
                </a:lnTo>
                <a:lnTo>
                  <a:pt x="315861" y="253428"/>
                </a:lnTo>
                <a:lnTo>
                  <a:pt x="315556" y="258508"/>
                </a:lnTo>
                <a:lnTo>
                  <a:pt x="313537" y="263588"/>
                </a:lnTo>
                <a:lnTo>
                  <a:pt x="310299" y="273748"/>
                </a:lnTo>
                <a:lnTo>
                  <a:pt x="308292" y="282638"/>
                </a:lnTo>
                <a:lnTo>
                  <a:pt x="307251" y="292798"/>
                </a:lnTo>
                <a:lnTo>
                  <a:pt x="306933" y="302958"/>
                </a:lnTo>
                <a:lnTo>
                  <a:pt x="306920" y="308038"/>
                </a:lnTo>
                <a:lnTo>
                  <a:pt x="309372" y="311848"/>
                </a:lnTo>
                <a:lnTo>
                  <a:pt x="318643" y="315658"/>
                </a:lnTo>
                <a:lnTo>
                  <a:pt x="327850" y="315658"/>
                </a:lnTo>
                <a:lnTo>
                  <a:pt x="328714" y="318198"/>
                </a:lnTo>
                <a:lnTo>
                  <a:pt x="326555" y="319468"/>
                </a:lnTo>
                <a:lnTo>
                  <a:pt x="324866" y="319468"/>
                </a:lnTo>
                <a:lnTo>
                  <a:pt x="317614" y="323278"/>
                </a:lnTo>
                <a:lnTo>
                  <a:pt x="310235" y="325818"/>
                </a:lnTo>
                <a:lnTo>
                  <a:pt x="294932" y="328358"/>
                </a:lnTo>
                <a:lnTo>
                  <a:pt x="279361" y="329628"/>
                </a:lnTo>
                <a:lnTo>
                  <a:pt x="268833" y="330898"/>
                </a:lnTo>
                <a:lnTo>
                  <a:pt x="265950" y="330898"/>
                </a:lnTo>
                <a:lnTo>
                  <a:pt x="256489" y="328358"/>
                </a:lnTo>
                <a:lnTo>
                  <a:pt x="249669" y="327088"/>
                </a:lnTo>
                <a:lnTo>
                  <a:pt x="242862" y="324548"/>
                </a:lnTo>
                <a:lnTo>
                  <a:pt x="233400" y="322008"/>
                </a:lnTo>
                <a:lnTo>
                  <a:pt x="224586" y="322008"/>
                </a:lnTo>
                <a:lnTo>
                  <a:pt x="223824" y="324548"/>
                </a:lnTo>
                <a:lnTo>
                  <a:pt x="224726" y="325818"/>
                </a:lnTo>
                <a:lnTo>
                  <a:pt x="252933" y="339788"/>
                </a:lnTo>
                <a:lnTo>
                  <a:pt x="261848" y="342328"/>
                </a:lnTo>
                <a:lnTo>
                  <a:pt x="266306" y="342328"/>
                </a:lnTo>
                <a:lnTo>
                  <a:pt x="273037" y="344868"/>
                </a:lnTo>
                <a:lnTo>
                  <a:pt x="306679" y="367728"/>
                </a:lnTo>
                <a:lnTo>
                  <a:pt x="312318" y="390588"/>
                </a:lnTo>
                <a:lnTo>
                  <a:pt x="313080" y="399478"/>
                </a:lnTo>
                <a:lnTo>
                  <a:pt x="313931" y="405828"/>
                </a:lnTo>
                <a:lnTo>
                  <a:pt x="316014" y="419798"/>
                </a:lnTo>
                <a:lnTo>
                  <a:pt x="316801" y="427418"/>
                </a:lnTo>
                <a:lnTo>
                  <a:pt x="317449" y="435038"/>
                </a:lnTo>
                <a:lnTo>
                  <a:pt x="317931" y="443928"/>
                </a:lnTo>
                <a:lnTo>
                  <a:pt x="318109" y="449008"/>
                </a:lnTo>
                <a:lnTo>
                  <a:pt x="318160" y="456628"/>
                </a:lnTo>
                <a:lnTo>
                  <a:pt x="318046" y="461708"/>
                </a:lnTo>
                <a:lnTo>
                  <a:pt x="317627" y="473138"/>
                </a:lnTo>
                <a:lnTo>
                  <a:pt x="316890" y="485838"/>
                </a:lnTo>
                <a:lnTo>
                  <a:pt x="316001" y="499808"/>
                </a:lnTo>
                <a:lnTo>
                  <a:pt x="315328" y="512508"/>
                </a:lnTo>
                <a:lnTo>
                  <a:pt x="314960" y="518858"/>
                </a:lnTo>
                <a:lnTo>
                  <a:pt x="315201" y="525208"/>
                </a:lnTo>
                <a:lnTo>
                  <a:pt x="315175" y="527748"/>
                </a:lnTo>
                <a:lnTo>
                  <a:pt x="310540" y="589978"/>
                </a:lnTo>
                <a:lnTo>
                  <a:pt x="306501" y="636968"/>
                </a:lnTo>
                <a:lnTo>
                  <a:pt x="305689" y="648398"/>
                </a:lnTo>
                <a:lnTo>
                  <a:pt x="320408" y="652208"/>
                </a:lnTo>
                <a:lnTo>
                  <a:pt x="320522" y="653478"/>
                </a:lnTo>
                <a:lnTo>
                  <a:pt x="320814" y="653478"/>
                </a:lnTo>
                <a:lnTo>
                  <a:pt x="320827" y="671258"/>
                </a:lnTo>
                <a:lnTo>
                  <a:pt x="321373" y="682688"/>
                </a:lnTo>
                <a:lnTo>
                  <a:pt x="321805" y="694118"/>
                </a:lnTo>
                <a:lnTo>
                  <a:pt x="321805" y="697928"/>
                </a:lnTo>
                <a:lnTo>
                  <a:pt x="321589" y="709358"/>
                </a:lnTo>
                <a:lnTo>
                  <a:pt x="321157" y="715708"/>
                </a:lnTo>
                <a:lnTo>
                  <a:pt x="321068" y="722058"/>
                </a:lnTo>
                <a:lnTo>
                  <a:pt x="320421" y="734758"/>
                </a:lnTo>
                <a:lnTo>
                  <a:pt x="319265" y="741108"/>
                </a:lnTo>
                <a:lnTo>
                  <a:pt x="319087" y="746188"/>
                </a:lnTo>
                <a:lnTo>
                  <a:pt x="318998" y="749998"/>
                </a:lnTo>
                <a:lnTo>
                  <a:pt x="318871" y="771588"/>
                </a:lnTo>
                <a:lnTo>
                  <a:pt x="318782" y="776668"/>
                </a:lnTo>
                <a:lnTo>
                  <a:pt x="313334" y="822388"/>
                </a:lnTo>
                <a:lnTo>
                  <a:pt x="311556" y="823658"/>
                </a:lnTo>
                <a:lnTo>
                  <a:pt x="305092" y="822388"/>
                </a:lnTo>
                <a:lnTo>
                  <a:pt x="293204" y="821118"/>
                </a:lnTo>
                <a:lnTo>
                  <a:pt x="270662" y="813498"/>
                </a:lnTo>
                <a:lnTo>
                  <a:pt x="257822" y="807148"/>
                </a:lnTo>
                <a:lnTo>
                  <a:pt x="255930" y="807148"/>
                </a:lnTo>
                <a:lnTo>
                  <a:pt x="254203" y="805878"/>
                </a:lnTo>
                <a:lnTo>
                  <a:pt x="250799" y="809688"/>
                </a:lnTo>
                <a:lnTo>
                  <a:pt x="250393" y="810958"/>
                </a:lnTo>
                <a:lnTo>
                  <a:pt x="257987" y="817308"/>
                </a:lnTo>
                <a:lnTo>
                  <a:pt x="262674" y="822388"/>
                </a:lnTo>
                <a:lnTo>
                  <a:pt x="268185" y="824928"/>
                </a:lnTo>
                <a:lnTo>
                  <a:pt x="294513" y="836358"/>
                </a:lnTo>
                <a:lnTo>
                  <a:pt x="303555" y="838898"/>
                </a:lnTo>
                <a:lnTo>
                  <a:pt x="338429" y="850328"/>
                </a:lnTo>
                <a:lnTo>
                  <a:pt x="350304" y="852868"/>
                </a:lnTo>
                <a:lnTo>
                  <a:pt x="364134" y="856678"/>
                </a:lnTo>
                <a:lnTo>
                  <a:pt x="370700" y="856678"/>
                </a:lnTo>
                <a:lnTo>
                  <a:pt x="383857" y="859218"/>
                </a:lnTo>
                <a:lnTo>
                  <a:pt x="399465" y="860488"/>
                </a:lnTo>
                <a:lnTo>
                  <a:pt x="408508" y="861758"/>
                </a:lnTo>
                <a:lnTo>
                  <a:pt x="445554" y="861758"/>
                </a:lnTo>
                <a:lnTo>
                  <a:pt x="460197" y="860488"/>
                </a:lnTo>
                <a:lnTo>
                  <a:pt x="466483" y="859218"/>
                </a:lnTo>
                <a:lnTo>
                  <a:pt x="476351" y="860488"/>
                </a:lnTo>
                <a:lnTo>
                  <a:pt x="480123" y="860488"/>
                </a:lnTo>
                <a:lnTo>
                  <a:pt x="482727" y="859218"/>
                </a:lnTo>
                <a:lnTo>
                  <a:pt x="485343" y="857948"/>
                </a:lnTo>
                <a:lnTo>
                  <a:pt x="489953" y="857948"/>
                </a:lnTo>
                <a:lnTo>
                  <a:pt x="491324" y="859218"/>
                </a:lnTo>
                <a:lnTo>
                  <a:pt x="495630" y="857948"/>
                </a:lnTo>
                <a:lnTo>
                  <a:pt x="508571" y="854138"/>
                </a:lnTo>
                <a:lnTo>
                  <a:pt x="520293" y="850328"/>
                </a:lnTo>
                <a:lnTo>
                  <a:pt x="523773" y="847788"/>
                </a:lnTo>
                <a:lnTo>
                  <a:pt x="535178" y="845248"/>
                </a:lnTo>
                <a:lnTo>
                  <a:pt x="542975" y="842708"/>
                </a:lnTo>
                <a:lnTo>
                  <a:pt x="556856" y="838898"/>
                </a:lnTo>
                <a:lnTo>
                  <a:pt x="563003" y="836358"/>
                </a:lnTo>
                <a:lnTo>
                  <a:pt x="571627" y="833818"/>
                </a:lnTo>
                <a:lnTo>
                  <a:pt x="573862" y="831278"/>
                </a:lnTo>
                <a:lnTo>
                  <a:pt x="576389" y="830008"/>
                </a:lnTo>
                <a:lnTo>
                  <a:pt x="586397" y="826198"/>
                </a:lnTo>
                <a:lnTo>
                  <a:pt x="605891" y="816038"/>
                </a:lnTo>
                <a:lnTo>
                  <a:pt x="622490" y="807148"/>
                </a:lnTo>
                <a:lnTo>
                  <a:pt x="624890" y="805878"/>
                </a:lnTo>
                <a:lnTo>
                  <a:pt x="629958" y="799528"/>
                </a:lnTo>
                <a:lnTo>
                  <a:pt x="631596" y="796988"/>
                </a:lnTo>
                <a:close/>
              </a:path>
              <a:path w="864234" h="862329">
                <a:moveTo>
                  <a:pt x="642645" y="774852"/>
                </a:moveTo>
                <a:lnTo>
                  <a:pt x="642594" y="764438"/>
                </a:lnTo>
                <a:lnTo>
                  <a:pt x="638619" y="760437"/>
                </a:lnTo>
                <a:lnTo>
                  <a:pt x="633412" y="760285"/>
                </a:lnTo>
                <a:lnTo>
                  <a:pt x="628243" y="760133"/>
                </a:lnTo>
                <a:lnTo>
                  <a:pt x="624090" y="763955"/>
                </a:lnTo>
                <a:lnTo>
                  <a:pt x="623531" y="774433"/>
                </a:lnTo>
                <a:lnTo>
                  <a:pt x="627672" y="778979"/>
                </a:lnTo>
                <a:lnTo>
                  <a:pt x="638136" y="779335"/>
                </a:lnTo>
                <a:lnTo>
                  <a:pt x="642645" y="774852"/>
                </a:lnTo>
                <a:close/>
              </a:path>
              <a:path w="864234" h="862329">
                <a:moveTo>
                  <a:pt x="653135" y="109639"/>
                </a:moveTo>
                <a:lnTo>
                  <a:pt x="653122" y="104787"/>
                </a:lnTo>
                <a:lnTo>
                  <a:pt x="653110" y="100012"/>
                </a:lnTo>
                <a:lnTo>
                  <a:pt x="649033" y="95999"/>
                </a:lnTo>
                <a:lnTo>
                  <a:pt x="639038" y="95846"/>
                </a:lnTo>
                <a:lnTo>
                  <a:pt x="634758" y="100203"/>
                </a:lnTo>
                <a:lnTo>
                  <a:pt x="635203" y="110096"/>
                </a:lnTo>
                <a:lnTo>
                  <a:pt x="639330" y="113868"/>
                </a:lnTo>
                <a:lnTo>
                  <a:pt x="649160" y="113677"/>
                </a:lnTo>
                <a:lnTo>
                  <a:pt x="653135" y="109639"/>
                </a:lnTo>
                <a:close/>
              </a:path>
              <a:path w="864234" h="862329">
                <a:moveTo>
                  <a:pt x="711225" y="711288"/>
                </a:moveTo>
                <a:lnTo>
                  <a:pt x="710958" y="700633"/>
                </a:lnTo>
                <a:lnTo>
                  <a:pt x="707009" y="696836"/>
                </a:lnTo>
                <a:lnTo>
                  <a:pt x="696493" y="696798"/>
                </a:lnTo>
                <a:lnTo>
                  <a:pt x="692378" y="700671"/>
                </a:lnTo>
                <a:lnTo>
                  <a:pt x="691921" y="711022"/>
                </a:lnTo>
                <a:lnTo>
                  <a:pt x="696315" y="715556"/>
                </a:lnTo>
                <a:lnTo>
                  <a:pt x="701636" y="715594"/>
                </a:lnTo>
                <a:lnTo>
                  <a:pt x="707009" y="715632"/>
                </a:lnTo>
                <a:lnTo>
                  <a:pt x="711225" y="711288"/>
                </a:lnTo>
                <a:close/>
              </a:path>
              <a:path w="864234" h="862329">
                <a:moveTo>
                  <a:pt x="714616" y="155486"/>
                </a:moveTo>
                <a:lnTo>
                  <a:pt x="710692" y="151168"/>
                </a:lnTo>
                <a:lnTo>
                  <a:pt x="700722" y="150495"/>
                </a:lnTo>
                <a:lnTo>
                  <a:pt x="696252" y="154559"/>
                </a:lnTo>
                <a:lnTo>
                  <a:pt x="696074" y="164388"/>
                </a:lnTo>
                <a:lnTo>
                  <a:pt x="700125" y="168567"/>
                </a:lnTo>
                <a:lnTo>
                  <a:pt x="704977" y="168744"/>
                </a:lnTo>
                <a:lnTo>
                  <a:pt x="709752" y="168922"/>
                </a:lnTo>
                <a:lnTo>
                  <a:pt x="714032" y="165011"/>
                </a:lnTo>
                <a:lnTo>
                  <a:pt x="714616" y="155486"/>
                </a:lnTo>
                <a:close/>
              </a:path>
              <a:path w="864234" h="862329">
                <a:moveTo>
                  <a:pt x="759904" y="226199"/>
                </a:moveTo>
                <a:lnTo>
                  <a:pt x="759853" y="221132"/>
                </a:lnTo>
                <a:lnTo>
                  <a:pt x="759802" y="216077"/>
                </a:lnTo>
                <a:lnTo>
                  <a:pt x="755510" y="212013"/>
                </a:lnTo>
                <a:lnTo>
                  <a:pt x="745731" y="212483"/>
                </a:lnTo>
                <a:lnTo>
                  <a:pt x="741768" y="216687"/>
                </a:lnTo>
                <a:lnTo>
                  <a:pt x="741870" y="226047"/>
                </a:lnTo>
                <a:lnTo>
                  <a:pt x="745972" y="230187"/>
                </a:lnTo>
                <a:lnTo>
                  <a:pt x="755624" y="230505"/>
                </a:lnTo>
                <a:lnTo>
                  <a:pt x="759904" y="226199"/>
                </a:lnTo>
                <a:close/>
              </a:path>
              <a:path w="864234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14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4" h="862329">
                <a:moveTo>
                  <a:pt x="805789" y="301866"/>
                </a:moveTo>
                <a:lnTo>
                  <a:pt x="805154" y="292100"/>
                </a:lnTo>
                <a:lnTo>
                  <a:pt x="800798" y="288086"/>
                </a:lnTo>
                <a:lnTo>
                  <a:pt x="791298" y="288442"/>
                </a:lnTo>
                <a:lnTo>
                  <a:pt x="787298" y="293001"/>
                </a:lnTo>
                <a:lnTo>
                  <a:pt x="787908" y="302818"/>
                </a:lnTo>
                <a:lnTo>
                  <a:pt x="792124" y="306679"/>
                </a:lnTo>
                <a:lnTo>
                  <a:pt x="796848" y="306514"/>
                </a:lnTo>
                <a:lnTo>
                  <a:pt x="801839" y="306336"/>
                </a:lnTo>
                <a:lnTo>
                  <a:pt x="805789" y="301866"/>
                </a:lnTo>
                <a:close/>
              </a:path>
              <a:path w="864234" h="862329">
                <a:moveTo>
                  <a:pt x="807974" y="565759"/>
                </a:moveTo>
                <a:lnTo>
                  <a:pt x="803605" y="561251"/>
                </a:lnTo>
                <a:lnTo>
                  <a:pt x="793305" y="561238"/>
                </a:lnTo>
                <a:lnTo>
                  <a:pt x="789127" y="565340"/>
                </a:lnTo>
                <a:lnTo>
                  <a:pt x="788797" y="575767"/>
                </a:lnTo>
                <a:lnTo>
                  <a:pt x="792391" y="579704"/>
                </a:lnTo>
                <a:lnTo>
                  <a:pt x="803363" y="580326"/>
                </a:lnTo>
                <a:lnTo>
                  <a:pt x="807631" y="576529"/>
                </a:lnTo>
                <a:lnTo>
                  <a:pt x="807808" y="571030"/>
                </a:lnTo>
                <a:lnTo>
                  <a:pt x="807974" y="565759"/>
                </a:lnTo>
                <a:close/>
              </a:path>
              <a:path w="864234" h="862329">
                <a:moveTo>
                  <a:pt x="826223" y="510273"/>
                </a:moveTo>
                <a:lnTo>
                  <a:pt x="826173" y="505193"/>
                </a:lnTo>
                <a:lnTo>
                  <a:pt x="826122" y="499897"/>
                </a:lnTo>
                <a:lnTo>
                  <a:pt x="821601" y="495668"/>
                </a:lnTo>
                <a:lnTo>
                  <a:pt x="811161" y="496074"/>
                </a:lnTo>
                <a:lnTo>
                  <a:pt x="807097" y="500329"/>
                </a:lnTo>
                <a:lnTo>
                  <a:pt x="807186" y="510755"/>
                </a:lnTo>
                <a:lnTo>
                  <a:pt x="811542" y="514794"/>
                </a:lnTo>
                <a:lnTo>
                  <a:pt x="822210" y="514426"/>
                </a:lnTo>
                <a:lnTo>
                  <a:pt x="826223" y="510273"/>
                </a:lnTo>
                <a:close/>
              </a:path>
              <a:path w="864234" h="862329">
                <a:moveTo>
                  <a:pt x="827671" y="440220"/>
                </a:moveTo>
                <a:lnTo>
                  <a:pt x="827659" y="430085"/>
                </a:lnTo>
                <a:lnTo>
                  <a:pt x="822972" y="425564"/>
                </a:lnTo>
                <a:lnTo>
                  <a:pt x="817778" y="425754"/>
                </a:lnTo>
                <a:lnTo>
                  <a:pt x="812520" y="425945"/>
                </a:lnTo>
                <a:lnTo>
                  <a:pt x="808418" y="430618"/>
                </a:lnTo>
                <a:lnTo>
                  <a:pt x="809091" y="441071"/>
                </a:lnTo>
                <a:lnTo>
                  <a:pt x="813511" y="445084"/>
                </a:lnTo>
                <a:lnTo>
                  <a:pt x="823455" y="444627"/>
                </a:lnTo>
                <a:lnTo>
                  <a:pt x="827671" y="440220"/>
                </a:lnTo>
                <a:close/>
              </a:path>
              <a:path w="864234" h="862329">
                <a:moveTo>
                  <a:pt x="828167" y="366826"/>
                </a:moveTo>
                <a:lnTo>
                  <a:pt x="823976" y="362216"/>
                </a:lnTo>
                <a:lnTo>
                  <a:pt x="813435" y="361835"/>
                </a:lnTo>
                <a:lnTo>
                  <a:pt x="809231" y="365671"/>
                </a:lnTo>
                <a:lnTo>
                  <a:pt x="808634" y="376237"/>
                </a:lnTo>
                <a:lnTo>
                  <a:pt x="812723" y="380847"/>
                </a:lnTo>
                <a:lnTo>
                  <a:pt x="817994" y="381063"/>
                </a:lnTo>
                <a:lnTo>
                  <a:pt x="822833" y="381254"/>
                </a:lnTo>
                <a:lnTo>
                  <a:pt x="827392" y="377088"/>
                </a:lnTo>
                <a:lnTo>
                  <a:pt x="828167" y="366826"/>
                </a:lnTo>
                <a:close/>
              </a:path>
              <a:path w="864234" h="862329">
                <a:moveTo>
                  <a:pt x="863917" y="450253"/>
                </a:moveTo>
                <a:lnTo>
                  <a:pt x="862393" y="398246"/>
                </a:lnTo>
                <a:lnTo>
                  <a:pt x="852932" y="335330"/>
                </a:lnTo>
                <a:lnTo>
                  <a:pt x="837260" y="283794"/>
                </a:lnTo>
                <a:lnTo>
                  <a:pt x="821004" y="243433"/>
                </a:lnTo>
                <a:lnTo>
                  <a:pt x="784656" y="182079"/>
                </a:lnTo>
                <a:lnTo>
                  <a:pt x="754138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77" y="51219"/>
                </a:lnTo>
                <a:lnTo>
                  <a:pt x="589495" y="29654"/>
                </a:lnTo>
                <a:lnTo>
                  <a:pt x="541096" y="13931"/>
                </a:lnTo>
                <a:lnTo>
                  <a:pt x="490816" y="4051"/>
                </a:lnTo>
                <a:lnTo>
                  <a:pt x="438658" y="0"/>
                </a:lnTo>
                <a:lnTo>
                  <a:pt x="414185" y="50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58" y="34099"/>
                </a:lnTo>
                <a:lnTo>
                  <a:pt x="201307" y="67678"/>
                </a:lnTo>
                <a:lnTo>
                  <a:pt x="164579" y="92849"/>
                </a:lnTo>
                <a:lnTo>
                  <a:pt x="130657" y="121653"/>
                </a:lnTo>
                <a:lnTo>
                  <a:pt x="99949" y="154597"/>
                </a:lnTo>
                <a:lnTo>
                  <a:pt x="73850" y="188264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31" y="342976"/>
                </a:lnTo>
                <a:lnTo>
                  <a:pt x="800" y="412851"/>
                </a:lnTo>
                <a:lnTo>
                  <a:pt x="0" y="436499"/>
                </a:lnTo>
                <a:lnTo>
                  <a:pt x="876" y="460082"/>
                </a:lnTo>
                <a:lnTo>
                  <a:pt x="6337" y="507047"/>
                </a:lnTo>
                <a:lnTo>
                  <a:pt x="25006" y="580136"/>
                </a:lnTo>
                <a:lnTo>
                  <a:pt x="57124" y="648360"/>
                </a:lnTo>
                <a:lnTo>
                  <a:pt x="84429" y="689673"/>
                </a:lnTo>
                <a:lnTo>
                  <a:pt x="115722" y="727278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709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76" y="778814"/>
                </a:lnTo>
                <a:lnTo>
                  <a:pt x="172377" y="757110"/>
                </a:lnTo>
                <a:lnTo>
                  <a:pt x="119684" y="706412"/>
                </a:lnTo>
                <a:lnTo>
                  <a:pt x="76009" y="647230"/>
                </a:lnTo>
                <a:lnTo>
                  <a:pt x="43802" y="581266"/>
                </a:lnTo>
                <a:lnTo>
                  <a:pt x="25361" y="523354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65" y="401256"/>
                </a:lnTo>
                <a:lnTo>
                  <a:pt x="20980" y="353161"/>
                </a:lnTo>
                <a:lnTo>
                  <a:pt x="35229" y="299605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99" y="170383"/>
                </a:lnTo>
                <a:lnTo>
                  <a:pt x="137375" y="134899"/>
                </a:lnTo>
                <a:lnTo>
                  <a:pt x="172224" y="103162"/>
                </a:lnTo>
                <a:lnTo>
                  <a:pt x="210794" y="75222"/>
                </a:lnTo>
                <a:lnTo>
                  <a:pt x="259245" y="48806"/>
                </a:lnTo>
                <a:lnTo>
                  <a:pt x="310108" y="29946"/>
                </a:lnTo>
                <a:lnTo>
                  <a:pt x="363093" y="18034"/>
                </a:lnTo>
                <a:lnTo>
                  <a:pt x="417880" y="12484"/>
                </a:lnTo>
                <a:lnTo>
                  <a:pt x="455079" y="12407"/>
                </a:lnTo>
                <a:lnTo>
                  <a:pt x="491909" y="15697"/>
                </a:lnTo>
                <a:lnTo>
                  <a:pt x="564095" y="32778"/>
                </a:lnTo>
                <a:lnTo>
                  <a:pt x="611416" y="51917"/>
                </a:lnTo>
                <a:lnTo>
                  <a:pt x="655015" y="75717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16"/>
                </a:lnTo>
                <a:lnTo>
                  <a:pt x="839343" y="331736"/>
                </a:lnTo>
                <a:lnTo>
                  <a:pt x="847610" y="375907"/>
                </a:lnTo>
                <a:lnTo>
                  <a:pt x="850760" y="420662"/>
                </a:lnTo>
                <a:lnTo>
                  <a:pt x="850303" y="435940"/>
                </a:lnTo>
                <a:lnTo>
                  <a:pt x="846074" y="491502"/>
                </a:lnTo>
                <a:lnTo>
                  <a:pt x="837526" y="539483"/>
                </a:lnTo>
                <a:lnTo>
                  <a:pt x="825398" y="575970"/>
                </a:lnTo>
                <a:lnTo>
                  <a:pt x="800366" y="629526"/>
                </a:lnTo>
                <a:lnTo>
                  <a:pt x="779843" y="663181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30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41" y="759663"/>
                </a:lnTo>
                <a:lnTo>
                  <a:pt x="743115" y="731837"/>
                </a:lnTo>
                <a:lnTo>
                  <a:pt x="769874" y="701332"/>
                </a:lnTo>
                <a:lnTo>
                  <a:pt x="793584" y="668388"/>
                </a:lnTo>
                <a:lnTo>
                  <a:pt x="814527" y="633234"/>
                </a:lnTo>
                <a:lnTo>
                  <a:pt x="834351" y="588619"/>
                </a:lnTo>
                <a:lnTo>
                  <a:pt x="852703" y="525513"/>
                </a:lnTo>
                <a:lnTo>
                  <a:pt x="862965" y="470179"/>
                </a:lnTo>
                <a:lnTo>
                  <a:pt x="863917" y="450253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3962279" y="4715328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20639" y="476653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2033" y="4541437"/>
            <a:ext cx="2966720" cy="10033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indent="-635">
              <a:lnSpc>
                <a:spcPct val="110400"/>
              </a:lnSpc>
              <a:spcBef>
                <a:spcPts val="350"/>
              </a:spcBef>
            </a:pPr>
            <a:r>
              <a:rPr sz="1600" spc="-15" dirty="0">
                <a:latin typeface="Source Sans Pro"/>
                <a:cs typeface="Source Sans Pro"/>
              </a:rPr>
              <a:t>the </a:t>
            </a:r>
            <a:r>
              <a:rPr sz="1600" spc="-20" dirty="0">
                <a:latin typeface="Source Sans Pro"/>
                <a:cs typeface="Source Sans Pro"/>
              </a:rPr>
              <a:t>age-group </a:t>
            </a:r>
            <a:r>
              <a:rPr sz="1600" spc="-15" dirty="0">
                <a:latin typeface="Source Sans Pro"/>
                <a:cs typeface="Source Sans Pro"/>
              </a:rPr>
              <a:t>with the </a:t>
            </a:r>
            <a:r>
              <a:rPr sz="20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highest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proportion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current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was</a:t>
            </a:r>
            <a:r>
              <a:rPr sz="1600" spc="35" dirty="0"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35-44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years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424646" y="4581692"/>
            <a:ext cx="1568450" cy="1839595"/>
            <a:chOff x="11424646" y="4581692"/>
            <a:chExt cx="1568450" cy="1839595"/>
          </a:xfrm>
        </p:grpSpPr>
        <p:sp>
          <p:nvSpPr>
            <p:cNvPr id="19" name="object 19"/>
            <p:cNvSpPr/>
            <p:nvPr/>
          </p:nvSpPr>
          <p:spPr>
            <a:xfrm>
              <a:off x="12760105" y="4584867"/>
              <a:ext cx="161290" cy="1069975"/>
            </a:xfrm>
            <a:custGeom>
              <a:avLst/>
              <a:gdLst/>
              <a:ahLst/>
              <a:cxnLst/>
              <a:rect l="l" t="t" r="r" b="b"/>
              <a:pathLst>
                <a:path w="161290" h="1069975">
                  <a:moveTo>
                    <a:pt x="160997" y="1069924"/>
                  </a:moveTo>
                  <a:lnTo>
                    <a:pt x="0" y="1069924"/>
                  </a:lnTo>
                  <a:lnTo>
                    <a:pt x="0" y="0"/>
                  </a:lnTo>
                  <a:lnTo>
                    <a:pt x="160997" y="0"/>
                  </a:lnTo>
                </a:path>
              </a:pathLst>
            </a:custGeom>
            <a:ln w="635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29475" y="5111731"/>
              <a:ext cx="231140" cy="0"/>
            </a:xfrm>
            <a:custGeom>
              <a:avLst/>
              <a:gdLst/>
              <a:ahLst/>
              <a:cxnLst/>
              <a:rect l="l" t="t" r="r" b="b"/>
              <a:pathLst>
                <a:path w="231140">
                  <a:moveTo>
                    <a:pt x="23063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504079" y="5099031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12700"/>
                  </a:moveTo>
                  <a:lnTo>
                    <a:pt x="25400" y="5689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89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close/>
                </a:path>
              </a:pathLst>
            </a:custGeom>
            <a:ln w="635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24646" y="5687034"/>
              <a:ext cx="1568281" cy="73385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3979410" y="6452605"/>
            <a:ext cx="472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247245" y="5806161"/>
            <a:ext cx="17468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35</a:t>
            </a:r>
            <a:r>
              <a:rPr sz="4800" b="1" spc="-38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spc="-30" baseline="1736" dirty="0">
                <a:latin typeface="Source Sans Pro"/>
                <a:cs typeface="Source Sans Pro"/>
              </a:rPr>
              <a:t>non-</a:t>
            </a:r>
            <a:r>
              <a:rPr sz="2400" spc="-52" baseline="1736" dirty="0">
                <a:latin typeface="Source Sans Pro"/>
                <a:cs typeface="Source Sans Pro"/>
              </a:rPr>
              <a:t>r</a:t>
            </a:r>
            <a:r>
              <a:rPr sz="2400" spc="-30" baseline="1736" dirty="0">
                <a:latin typeface="Source Sans Pro"/>
                <a:cs typeface="Source Sans Pro"/>
              </a:rPr>
              <a:t>em</a:t>
            </a:r>
            <a:r>
              <a:rPr sz="2400" spc="-67" baseline="1736" dirty="0">
                <a:latin typeface="Source Sans Pro"/>
                <a:cs typeface="Source Sans Pro"/>
              </a:rPr>
              <a:t>o</a:t>
            </a:r>
            <a:r>
              <a:rPr sz="2400" spc="-60" baseline="1736" dirty="0">
                <a:latin typeface="Source Sans Pro"/>
                <a:cs typeface="Source Sans Pro"/>
              </a:rPr>
              <a:t>t</a:t>
            </a:r>
            <a:r>
              <a:rPr sz="2400" baseline="1736" dirty="0">
                <a:latin typeface="Source Sans Pro"/>
                <a:cs typeface="Source Sans Pro"/>
              </a:rPr>
              <a:t>e</a:t>
            </a:r>
            <a:endParaRPr sz="2400" baseline="1736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905605" y="5857368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73497" y="5709296"/>
            <a:ext cx="1935567" cy="92061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622652" y="5852116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64291" y="5806161"/>
            <a:ext cx="1358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49</a:t>
            </a:r>
            <a:r>
              <a:rPr sz="4800" b="1" spc="-38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96454" y="6456402"/>
            <a:ext cx="472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74586" y="5784825"/>
            <a:ext cx="598741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6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remote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areas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reported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2000" b="1" spc="-12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higher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proportion</a:t>
            </a:r>
            <a:endParaRPr sz="2000">
              <a:latin typeface="Source Sans Pro"/>
              <a:cs typeface="Source Sans Pro"/>
            </a:endParaRPr>
          </a:p>
          <a:p>
            <a:pPr marL="12700">
              <a:lnSpc>
                <a:spcPts val="1880"/>
              </a:lnSpc>
            </a:pPr>
            <a:r>
              <a:rPr sz="1600" spc="-10" dirty="0">
                <a:latin typeface="Source Sans Pro"/>
                <a:cs typeface="Source Sans Pro"/>
              </a:rPr>
              <a:t>of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current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smokers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than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non-remote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areas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31" name="object 3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23904" y="6520845"/>
            <a:ext cx="680463" cy="84074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67012" y="7292895"/>
            <a:ext cx="1037766" cy="107374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501125" y="7309789"/>
            <a:ext cx="864235" cy="861694"/>
          </a:xfrm>
          <a:custGeom>
            <a:avLst/>
            <a:gdLst/>
            <a:ahLst/>
            <a:cxnLst/>
            <a:rect l="l" t="t" r="r" b="b"/>
            <a:pathLst>
              <a:path w="864235" h="861695">
                <a:moveTo>
                  <a:pt x="48755" y="376707"/>
                </a:moveTo>
                <a:lnTo>
                  <a:pt x="44475" y="372389"/>
                </a:lnTo>
                <a:lnTo>
                  <a:pt x="39243" y="372389"/>
                </a:lnTo>
                <a:lnTo>
                  <a:pt x="34023" y="372389"/>
                </a:lnTo>
                <a:lnTo>
                  <a:pt x="29705" y="376732"/>
                </a:lnTo>
                <a:lnTo>
                  <a:pt x="29819" y="387108"/>
                </a:lnTo>
                <a:lnTo>
                  <a:pt x="34264" y="391414"/>
                </a:lnTo>
                <a:lnTo>
                  <a:pt x="44475" y="391198"/>
                </a:lnTo>
                <a:lnTo>
                  <a:pt x="48628" y="386994"/>
                </a:lnTo>
                <a:lnTo>
                  <a:pt x="48755" y="376707"/>
                </a:lnTo>
                <a:close/>
              </a:path>
              <a:path w="864235" h="861695">
                <a:moveTo>
                  <a:pt x="58940" y="480860"/>
                </a:moveTo>
                <a:lnTo>
                  <a:pt x="58864" y="475742"/>
                </a:lnTo>
                <a:lnTo>
                  <a:pt x="58801" y="470687"/>
                </a:lnTo>
                <a:lnTo>
                  <a:pt x="54140" y="466191"/>
                </a:lnTo>
                <a:lnTo>
                  <a:pt x="43967" y="466458"/>
                </a:lnTo>
                <a:lnTo>
                  <a:pt x="39725" y="470979"/>
                </a:lnTo>
                <a:lnTo>
                  <a:pt x="40068" y="481291"/>
                </a:lnTo>
                <a:lnTo>
                  <a:pt x="44221" y="485292"/>
                </a:lnTo>
                <a:lnTo>
                  <a:pt x="54521" y="485279"/>
                </a:lnTo>
                <a:lnTo>
                  <a:pt x="58940" y="480860"/>
                </a:lnTo>
                <a:close/>
              </a:path>
              <a:path w="864235" h="861695">
                <a:moveTo>
                  <a:pt x="69659" y="312788"/>
                </a:moveTo>
                <a:lnTo>
                  <a:pt x="65405" y="308483"/>
                </a:lnTo>
                <a:lnTo>
                  <a:pt x="55397" y="308368"/>
                </a:lnTo>
                <a:lnTo>
                  <a:pt x="51104" y="312623"/>
                </a:lnTo>
                <a:lnTo>
                  <a:pt x="51015" y="322681"/>
                </a:lnTo>
                <a:lnTo>
                  <a:pt x="55245" y="326974"/>
                </a:lnTo>
                <a:lnTo>
                  <a:pt x="65214" y="327088"/>
                </a:lnTo>
                <a:lnTo>
                  <a:pt x="69557" y="322783"/>
                </a:lnTo>
                <a:lnTo>
                  <a:pt x="69608" y="317766"/>
                </a:lnTo>
                <a:lnTo>
                  <a:pt x="69659" y="312788"/>
                </a:lnTo>
                <a:close/>
              </a:path>
              <a:path w="864235" h="861695">
                <a:moveTo>
                  <a:pt x="75565" y="550824"/>
                </a:moveTo>
                <a:lnTo>
                  <a:pt x="71285" y="546379"/>
                </a:lnTo>
                <a:lnTo>
                  <a:pt x="60858" y="546239"/>
                </a:lnTo>
                <a:lnTo>
                  <a:pt x="56527" y="550519"/>
                </a:lnTo>
                <a:lnTo>
                  <a:pt x="56527" y="555777"/>
                </a:lnTo>
                <a:lnTo>
                  <a:pt x="56527" y="561047"/>
                </a:lnTo>
                <a:lnTo>
                  <a:pt x="60820" y="565302"/>
                </a:lnTo>
                <a:lnTo>
                  <a:pt x="71081" y="565200"/>
                </a:lnTo>
                <a:lnTo>
                  <a:pt x="75323" y="561009"/>
                </a:lnTo>
                <a:lnTo>
                  <a:pt x="75565" y="550824"/>
                </a:lnTo>
                <a:close/>
              </a:path>
              <a:path w="864235" h="861695">
                <a:moveTo>
                  <a:pt x="95846" y="255955"/>
                </a:moveTo>
                <a:lnTo>
                  <a:pt x="91567" y="251472"/>
                </a:lnTo>
                <a:lnTo>
                  <a:pt x="81699" y="251231"/>
                </a:lnTo>
                <a:lnTo>
                  <a:pt x="77317" y="255524"/>
                </a:lnTo>
                <a:lnTo>
                  <a:pt x="77101" y="265582"/>
                </a:lnTo>
                <a:lnTo>
                  <a:pt x="81267" y="269938"/>
                </a:lnTo>
                <a:lnTo>
                  <a:pt x="91262" y="270167"/>
                </a:lnTo>
                <a:lnTo>
                  <a:pt x="95592" y="265950"/>
                </a:lnTo>
                <a:lnTo>
                  <a:pt x="95719" y="260883"/>
                </a:lnTo>
                <a:lnTo>
                  <a:pt x="95846" y="255955"/>
                </a:lnTo>
                <a:close/>
              </a:path>
              <a:path w="864235" h="861695">
                <a:moveTo>
                  <a:pt x="110096" y="631075"/>
                </a:moveTo>
                <a:lnTo>
                  <a:pt x="105625" y="626630"/>
                </a:lnTo>
                <a:lnTo>
                  <a:pt x="95580" y="626732"/>
                </a:lnTo>
                <a:lnTo>
                  <a:pt x="91287" y="630986"/>
                </a:lnTo>
                <a:lnTo>
                  <a:pt x="90995" y="641184"/>
                </a:lnTo>
                <a:lnTo>
                  <a:pt x="95250" y="645566"/>
                </a:lnTo>
                <a:lnTo>
                  <a:pt x="100507" y="645617"/>
                </a:lnTo>
                <a:lnTo>
                  <a:pt x="105803" y="645680"/>
                </a:lnTo>
                <a:lnTo>
                  <a:pt x="110096" y="641464"/>
                </a:lnTo>
                <a:lnTo>
                  <a:pt x="110096" y="631075"/>
                </a:lnTo>
                <a:close/>
              </a:path>
              <a:path w="864235" h="861695">
                <a:moveTo>
                  <a:pt x="125641" y="203568"/>
                </a:moveTo>
                <a:lnTo>
                  <a:pt x="125463" y="193522"/>
                </a:lnTo>
                <a:lnTo>
                  <a:pt x="121158" y="189395"/>
                </a:lnTo>
                <a:lnTo>
                  <a:pt x="111010" y="189547"/>
                </a:lnTo>
                <a:lnTo>
                  <a:pt x="106959" y="193789"/>
                </a:lnTo>
                <a:lnTo>
                  <a:pt x="107149" y="204000"/>
                </a:lnTo>
                <a:lnTo>
                  <a:pt x="111442" y="208153"/>
                </a:lnTo>
                <a:lnTo>
                  <a:pt x="116484" y="208038"/>
                </a:lnTo>
                <a:lnTo>
                  <a:pt x="121475" y="207924"/>
                </a:lnTo>
                <a:lnTo>
                  <a:pt x="125641" y="203568"/>
                </a:lnTo>
                <a:close/>
              </a:path>
              <a:path w="864235" h="861695">
                <a:moveTo>
                  <a:pt x="152133" y="695807"/>
                </a:moveTo>
                <a:lnTo>
                  <a:pt x="152120" y="690651"/>
                </a:lnTo>
                <a:lnTo>
                  <a:pt x="152107" y="685457"/>
                </a:lnTo>
                <a:lnTo>
                  <a:pt x="147726" y="681164"/>
                </a:lnTo>
                <a:lnTo>
                  <a:pt x="137414" y="681304"/>
                </a:lnTo>
                <a:lnTo>
                  <a:pt x="133286" y="685406"/>
                </a:lnTo>
                <a:lnTo>
                  <a:pt x="133096" y="695680"/>
                </a:lnTo>
                <a:lnTo>
                  <a:pt x="137426" y="700151"/>
                </a:lnTo>
                <a:lnTo>
                  <a:pt x="147688" y="700252"/>
                </a:lnTo>
                <a:lnTo>
                  <a:pt x="152133" y="695807"/>
                </a:lnTo>
                <a:close/>
              </a:path>
              <a:path w="864235" h="861695">
                <a:moveTo>
                  <a:pt x="168656" y="152590"/>
                </a:moveTo>
                <a:lnTo>
                  <a:pt x="168427" y="142417"/>
                </a:lnTo>
                <a:lnTo>
                  <a:pt x="164084" y="138290"/>
                </a:lnTo>
                <a:lnTo>
                  <a:pt x="153962" y="138544"/>
                </a:lnTo>
                <a:lnTo>
                  <a:pt x="149936" y="142798"/>
                </a:lnTo>
                <a:lnTo>
                  <a:pt x="150139" y="153060"/>
                </a:lnTo>
                <a:lnTo>
                  <a:pt x="154305" y="156984"/>
                </a:lnTo>
                <a:lnTo>
                  <a:pt x="159524" y="156870"/>
                </a:lnTo>
                <a:lnTo>
                  <a:pt x="164668" y="156768"/>
                </a:lnTo>
                <a:lnTo>
                  <a:pt x="168656" y="152590"/>
                </a:lnTo>
                <a:close/>
              </a:path>
              <a:path w="864235" h="861695">
                <a:moveTo>
                  <a:pt x="208064" y="739419"/>
                </a:moveTo>
                <a:lnTo>
                  <a:pt x="208038" y="729119"/>
                </a:lnTo>
                <a:lnTo>
                  <a:pt x="203555" y="724662"/>
                </a:lnTo>
                <a:lnTo>
                  <a:pt x="198462" y="724725"/>
                </a:lnTo>
                <a:lnTo>
                  <a:pt x="193306" y="724789"/>
                </a:lnTo>
                <a:lnTo>
                  <a:pt x="189001" y="729284"/>
                </a:lnTo>
                <a:lnTo>
                  <a:pt x="189230" y="739533"/>
                </a:lnTo>
                <a:lnTo>
                  <a:pt x="193408" y="743673"/>
                </a:lnTo>
                <a:lnTo>
                  <a:pt x="203644" y="743788"/>
                </a:lnTo>
                <a:lnTo>
                  <a:pt x="208064" y="739419"/>
                </a:lnTo>
                <a:close/>
              </a:path>
              <a:path w="864235" h="861695">
                <a:moveTo>
                  <a:pt x="237782" y="93357"/>
                </a:moveTo>
                <a:lnTo>
                  <a:pt x="233324" y="88925"/>
                </a:lnTo>
                <a:lnTo>
                  <a:pt x="223469" y="88874"/>
                </a:lnTo>
                <a:lnTo>
                  <a:pt x="219125" y="93256"/>
                </a:lnTo>
                <a:lnTo>
                  <a:pt x="219087" y="103289"/>
                </a:lnTo>
                <a:lnTo>
                  <a:pt x="223367" y="107543"/>
                </a:lnTo>
                <a:lnTo>
                  <a:pt x="233375" y="107569"/>
                </a:lnTo>
                <a:lnTo>
                  <a:pt x="237756" y="103212"/>
                </a:lnTo>
                <a:lnTo>
                  <a:pt x="237769" y="98247"/>
                </a:lnTo>
                <a:lnTo>
                  <a:pt x="237782" y="93357"/>
                </a:lnTo>
                <a:close/>
              </a:path>
              <a:path w="864235" h="861695">
                <a:moveTo>
                  <a:pt x="259715" y="767829"/>
                </a:moveTo>
                <a:lnTo>
                  <a:pt x="255485" y="763587"/>
                </a:lnTo>
                <a:lnTo>
                  <a:pt x="245021" y="763612"/>
                </a:lnTo>
                <a:lnTo>
                  <a:pt x="240677" y="768007"/>
                </a:lnTo>
                <a:lnTo>
                  <a:pt x="240842" y="778179"/>
                </a:lnTo>
                <a:lnTo>
                  <a:pt x="245071" y="782408"/>
                </a:lnTo>
                <a:lnTo>
                  <a:pt x="255333" y="782586"/>
                </a:lnTo>
                <a:lnTo>
                  <a:pt x="259638" y="778370"/>
                </a:lnTo>
                <a:lnTo>
                  <a:pt x="259676" y="773112"/>
                </a:lnTo>
                <a:lnTo>
                  <a:pt x="259715" y="767829"/>
                </a:lnTo>
                <a:close/>
              </a:path>
              <a:path w="864235" h="861695">
                <a:moveTo>
                  <a:pt x="310299" y="70662"/>
                </a:moveTo>
                <a:lnTo>
                  <a:pt x="310159" y="65811"/>
                </a:lnTo>
                <a:lnTo>
                  <a:pt x="310019" y="60909"/>
                </a:lnTo>
                <a:lnTo>
                  <a:pt x="305498" y="56642"/>
                </a:lnTo>
                <a:lnTo>
                  <a:pt x="295567" y="56870"/>
                </a:lnTo>
                <a:lnTo>
                  <a:pt x="291350" y="61290"/>
                </a:lnTo>
                <a:lnTo>
                  <a:pt x="291604" y="71259"/>
                </a:lnTo>
                <a:lnTo>
                  <a:pt x="296049" y="75488"/>
                </a:lnTo>
                <a:lnTo>
                  <a:pt x="305955" y="75196"/>
                </a:lnTo>
                <a:lnTo>
                  <a:pt x="310299" y="70662"/>
                </a:lnTo>
                <a:close/>
              </a:path>
              <a:path w="864235" h="861695">
                <a:moveTo>
                  <a:pt x="397294" y="32334"/>
                </a:moveTo>
                <a:lnTo>
                  <a:pt x="393014" y="27889"/>
                </a:lnTo>
                <a:lnTo>
                  <a:pt x="383184" y="27635"/>
                </a:lnTo>
                <a:lnTo>
                  <a:pt x="378701" y="32016"/>
                </a:lnTo>
                <a:lnTo>
                  <a:pt x="378472" y="41973"/>
                </a:lnTo>
                <a:lnTo>
                  <a:pt x="382714" y="46342"/>
                </a:lnTo>
                <a:lnTo>
                  <a:pt x="392772" y="46532"/>
                </a:lnTo>
                <a:lnTo>
                  <a:pt x="397090" y="42341"/>
                </a:lnTo>
                <a:lnTo>
                  <a:pt x="397192" y="37274"/>
                </a:lnTo>
                <a:lnTo>
                  <a:pt x="397294" y="32334"/>
                </a:lnTo>
                <a:close/>
              </a:path>
              <a:path w="864235" h="861695">
                <a:moveTo>
                  <a:pt x="469557" y="35598"/>
                </a:moveTo>
                <a:lnTo>
                  <a:pt x="465670" y="31635"/>
                </a:lnTo>
                <a:lnTo>
                  <a:pt x="460590" y="31534"/>
                </a:lnTo>
                <a:lnTo>
                  <a:pt x="455549" y="31432"/>
                </a:lnTo>
                <a:lnTo>
                  <a:pt x="451548" y="35242"/>
                </a:lnTo>
                <a:lnTo>
                  <a:pt x="451319" y="45186"/>
                </a:lnTo>
                <a:lnTo>
                  <a:pt x="455256" y="49199"/>
                </a:lnTo>
                <a:lnTo>
                  <a:pt x="465289" y="49377"/>
                </a:lnTo>
                <a:lnTo>
                  <a:pt x="469341" y="45516"/>
                </a:lnTo>
                <a:lnTo>
                  <a:pt x="469557" y="35598"/>
                </a:lnTo>
                <a:close/>
              </a:path>
              <a:path w="864235" h="861695">
                <a:moveTo>
                  <a:pt x="529564" y="57924"/>
                </a:moveTo>
                <a:lnTo>
                  <a:pt x="529374" y="48260"/>
                </a:lnTo>
                <a:lnTo>
                  <a:pt x="525056" y="44132"/>
                </a:lnTo>
                <a:lnTo>
                  <a:pt x="520230" y="44196"/>
                </a:lnTo>
                <a:lnTo>
                  <a:pt x="515378" y="44272"/>
                </a:lnTo>
                <a:lnTo>
                  <a:pt x="511429" y="48437"/>
                </a:lnTo>
                <a:lnTo>
                  <a:pt x="511543" y="58369"/>
                </a:lnTo>
                <a:lnTo>
                  <a:pt x="515581" y="62242"/>
                </a:lnTo>
                <a:lnTo>
                  <a:pt x="525513" y="62103"/>
                </a:lnTo>
                <a:lnTo>
                  <a:pt x="529564" y="57924"/>
                </a:lnTo>
                <a:close/>
              </a:path>
              <a:path w="864235" h="861695">
                <a:moveTo>
                  <a:pt x="595007" y="73304"/>
                </a:moveTo>
                <a:lnTo>
                  <a:pt x="594995" y="68414"/>
                </a:lnTo>
                <a:lnTo>
                  <a:pt x="594969" y="63563"/>
                </a:lnTo>
                <a:lnTo>
                  <a:pt x="590842" y="59537"/>
                </a:lnTo>
                <a:lnTo>
                  <a:pt x="580961" y="59550"/>
                </a:lnTo>
                <a:lnTo>
                  <a:pt x="576961" y="63614"/>
                </a:lnTo>
                <a:lnTo>
                  <a:pt x="576999" y="73482"/>
                </a:lnTo>
                <a:lnTo>
                  <a:pt x="581063" y="77457"/>
                </a:lnTo>
                <a:lnTo>
                  <a:pt x="590931" y="77431"/>
                </a:lnTo>
                <a:lnTo>
                  <a:pt x="595007" y="73304"/>
                </a:lnTo>
                <a:close/>
              </a:path>
              <a:path w="864235" h="861695">
                <a:moveTo>
                  <a:pt x="642340" y="765898"/>
                </a:moveTo>
                <a:lnTo>
                  <a:pt x="638009" y="761542"/>
                </a:lnTo>
                <a:lnTo>
                  <a:pt x="627761" y="761568"/>
                </a:lnTo>
                <a:lnTo>
                  <a:pt x="623582" y="765670"/>
                </a:lnTo>
                <a:lnTo>
                  <a:pt x="623290" y="776135"/>
                </a:lnTo>
                <a:lnTo>
                  <a:pt x="627303" y="780313"/>
                </a:lnTo>
                <a:lnTo>
                  <a:pt x="632688" y="780415"/>
                </a:lnTo>
                <a:lnTo>
                  <a:pt x="638035" y="780503"/>
                </a:lnTo>
                <a:lnTo>
                  <a:pt x="642251" y="776414"/>
                </a:lnTo>
                <a:lnTo>
                  <a:pt x="642340" y="765898"/>
                </a:lnTo>
                <a:close/>
              </a:path>
              <a:path w="864235" h="861695">
                <a:moveTo>
                  <a:pt x="652843" y="103619"/>
                </a:moveTo>
                <a:lnTo>
                  <a:pt x="652830" y="93726"/>
                </a:lnTo>
                <a:lnTo>
                  <a:pt x="648741" y="89700"/>
                </a:lnTo>
                <a:lnTo>
                  <a:pt x="643788" y="89712"/>
                </a:lnTo>
                <a:lnTo>
                  <a:pt x="638937" y="89725"/>
                </a:lnTo>
                <a:lnTo>
                  <a:pt x="634834" y="93865"/>
                </a:lnTo>
                <a:lnTo>
                  <a:pt x="634834" y="103632"/>
                </a:lnTo>
                <a:lnTo>
                  <a:pt x="638949" y="107657"/>
                </a:lnTo>
                <a:lnTo>
                  <a:pt x="648855" y="107645"/>
                </a:lnTo>
                <a:lnTo>
                  <a:pt x="652843" y="103619"/>
                </a:lnTo>
                <a:close/>
              </a:path>
              <a:path w="864235" h="861695">
                <a:moveTo>
                  <a:pt x="665594" y="799350"/>
                </a:moveTo>
                <a:lnTo>
                  <a:pt x="662660" y="795540"/>
                </a:lnTo>
                <a:lnTo>
                  <a:pt x="658139" y="795540"/>
                </a:lnTo>
                <a:lnTo>
                  <a:pt x="651624" y="796810"/>
                </a:lnTo>
                <a:lnTo>
                  <a:pt x="645147" y="799350"/>
                </a:lnTo>
                <a:lnTo>
                  <a:pt x="632142" y="801890"/>
                </a:lnTo>
                <a:lnTo>
                  <a:pt x="625805" y="801890"/>
                </a:lnTo>
                <a:lnTo>
                  <a:pt x="619213" y="803160"/>
                </a:lnTo>
                <a:lnTo>
                  <a:pt x="613092" y="799350"/>
                </a:lnTo>
                <a:lnTo>
                  <a:pt x="592899" y="761250"/>
                </a:lnTo>
                <a:lnTo>
                  <a:pt x="592670" y="756170"/>
                </a:lnTo>
                <a:lnTo>
                  <a:pt x="591413" y="749820"/>
                </a:lnTo>
                <a:lnTo>
                  <a:pt x="589699" y="742200"/>
                </a:lnTo>
                <a:lnTo>
                  <a:pt x="588606" y="733310"/>
                </a:lnTo>
                <a:lnTo>
                  <a:pt x="588314" y="726960"/>
                </a:lnTo>
                <a:lnTo>
                  <a:pt x="588403" y="719340"/>
                </a:lnTo>
                <a:lnTo>
                  <a:pt x="588568" y="715530"/>
                </a:lnTo>
                <a:lnTo>
                  <a:pt x="588759" y="714260"/>
                </a:lnTo>
                <a:lnTo>
                  <a:pt x="588683" y="710450"/>
                </a:lnTo>
                <a:lnTo>
                  <a:pt x="588594" y="709180"/>
                </a:lnTo>
                <a:lnTo>
                  <a:pt x="587844" y="701560"/>
                </a:lnTo>
                <a:lnTo>
                  <a:pt x="587070" y="693940"/>
                </a:lnTo>
                <a:lnTo>
                  <a:pt x="586333" y="685241"/>
                </a:lnTo>
                <a:lnTo>
                  <a:pt x="586333" y="790460"/>
                </a:lnTo>
                <a:lnTo>
                  <a:pt x="586333" y="796810"/>
                </a:lnTo>
                <a:lnTo>
                  <a:pt x="585139" y="803160"/>
                </a:lnTo>
                <a:lnTo>
                  <a:pt x="548386" y="827290"/>
                </a:lnTo>
                <a:lnTo>
                  <a:pt x="533527" y="829830"/>
                </a:lnTo>
                <a:lnTo>
                  <a:pt x="510400" y="786650"/>
                </a:lnTo>
                <a:lnTo>
                  <a:pt x="509016" y="766330"/>
                </a:lnTo>
                <a:lnTo>
                  <a:pt x="509054" y="761250"/>
                </a:lnTo>
                <a:lnTo>
                  <a:pt x="509828" y="749820"/>
                </a:lnTo>
                <a:lnTo>
                  <a:pt x="512838" y="728230"/>
                </a:lnTo>
                <a:lnTo>
                  <a:pt x="513651" y="719340"/>
                </a:lnTo>
                <a:lnTo>
                  <a:pt x="514337" y="710450"/>
                </a:lnTo>
                <a:lnTo>
                  <a:pt x="515175" y="701560"/>
                </a:lnTo>
                <a:lnTo>
                  <a:pt x="515937" y="693940"/>
                </a:lnTo>
                <a:lnTo>
                  <a:pt x="517474" y="687590"/>
                </a:lnTo>
                <a:lnTo>
                  <a:pt x="518490" y="679970"/>
                </a:lnTo>
                <a:lnTo>
                  <a:pt x="519709" y="672350"/>
                </a:lnTo>
                <a:lnTo>
                  <a:pt x="522071" y="654570"/>
                </a:lnTo>
                <a:lnTo>
                  <a:pt x="523341" y="645680"/>
                </a:lnTo>
                <a:lnTo>
                  <a:pt x="528713" y="587260"/>
                </a:lnTo>
                <a:lnTo>
                  <a:pt x="529983" y="569480"/>
                </a:lnTo>
                <a:lnTo>
                  <a:pt x="532790" y="561860"/>
                </a:lnTo>
                <a:lnTo>
                  <a:pt x="534936" y="552970"/>
                </a:lnTo>
                <a:lnTo>
                  <a:pt x="539076" y="570750"/>
                </a:lnTo>
                <a:lnTo>
                  <a:pt x="543064" y="594880"/>
                </a:lnTo>
                <a:lnTo>
                  <a:pt x="546912" y="617740"/>
                </a:lnTo>
                <a:lnTo>
                  <a:pt x="550633" y="634250"/>
                </a:lnTo>
                <a:lnTo>
                  <a:pt x="552805" y="640600"/>
                </a:lnTo>
                <a:lnTo>
                  <a:pt x="553694" y="648220"/>
                </a:lnTo>
                <a:lnTo>
                  <a:pt x="556272" y="655840"/>
                </a:lnTo>
                <a:lnTo>
                  <a:pt x="559282" y="666000"/>
                </a:lnTo>
                <a:lnTo>
                  <a:pt x="561568" y="676160"/>
                </a:lnTo>
                <a:lnTo>
                  <a:pt x="563613" y="685050"/>
                </a:lnTo>
                <a:lnTo>
                  <a:pt x="569112" y="709180"/>
                </a:lnTo>
                <a:lnTo>
                  <a:pt x="571919" y="721880"/>
                </a:lnTo>
                <a:lnTo>
                  <a:pt x="574560" y="735850"/>
                </a:lnTo>
                <a:lnTo>
                  <a:pt x="577291" y="748550"/>
                </a:lnTo>
                <a:lnTo>
                  <a:pt x="578802" y="756170"/>
                </a:lnTo>
                <a:lnTo>
                  <a:pt x="580605" y="762520"/>
                </a:lnTo>
                <a:lnTo>
                  <a:pt x="583679" y="776490"/>
                </a:lnTo>
                <a:lnTo>
                  <a:pt x="585660" y="782840"/>
                </a:lnTo>
                <a:lnTo>
                  <a:pt x="586333" y="790460"/>
                </a:lnTo>
                <a:lnTo>
                  <a:pt x="586333" y="685241"/>
                </a:lnTo>
                <a:lnTo>
                  <a:pt x="585673" y="677430"/>
                </a:lnTo>
                <a:lnTo>
                  <a:pt x="583018" y="636790"/>
                </a:lnTo>
                <a:lnTo>
                  <a:pt x="581990" y="622820"/>
                </a:lnTo>
                <a:lnTo>
                  <a:pt x="581012" y="608850"/>
                </a:lnTo>
                <a:lnTo>
                  <a:pt x="579767" y="587260"/>
                </a:lnTo>
                <a:lnTo>
                  <a:pt x="578637" y="568210"/>
                </a:lnTo>
                <a:lnTo>
                  <a:pt x="577570" y="554240"/>
                </a:lnTo>
                <a:lnTo>
                  <a:pt x="577443" y="552970"/>
                </a:lnTo>
                <a:lnTo>
                  <a:pt x="575322" y="530110"/>
                </a:lnTo>
                <a:lnTo>
                  <a:pt x="571830" y="481850"/>
                </a:lnTo>
                <a:lnTo>
                  <a:pt x="570090" y="452640"/>
                </a:lnTo>
                <a:lnTo>
                  <a:pt x="569607" y="446290"/>
                </a:lnTo>
                <a:lnTo>
                  <a:pt x="569429" y="441210"/>
                </a:lnTo>
                <a:lnTo>
                  <a:pt x="569074" y="424700"/>
                </a:lnTo>
                <a:lnTo>
                  <a:pt x="568947" y="414540"/>
                </a:lnTo>
                <a:lnTo>
                  <a:pt x="568896" y="406920"/>
                </a:lnTo>
                <a:lnTo>
                  <a:pt x="569595" y="405650"/>
                </a:lnTo>
                <a:lnTo>
                  <a:pt x="573049" y="398030"/>
                </a:lnTo>
                <a:lnTo>
                  <a:pt x="598004" y="359930"/>
                </a:lnTo>
                <a:lnTo>
                  <a:pt x="604443" y="354850"/>
                </a:lnTo>
                <a:lnTo>
                  <a:pt x="605955" y="353580"/>
                </a:lnTo>
                <a:lnTo>
                  <a:pt x="616623" y="344690"/>
                </a:lnTo>
                <a:lnTo>
                  <a:pt x="622414" y="338340"/>
                </a:lnTo>
                <a:lnTo>
                  <a:pt x="629323" y="334530"/>
                </a:lnTo>
                <a:lnTo>
                  <a:pt x="635241" y="329450"/>
                </a:lnTo>
                <a:lnTo>
                  <a:pt x="640740" y="324370"/>
                </a:lnTo>
                <a:lnTo>
                  <a:pt x="645985" y="319290"/>
                </a:lnTo>
                <a:lnTo>
                  <a:pt x="653516" y="312940"/>
                </a:lnTo>
                <a:lnTo>
                  <a:pt x="655129" y="310400"/>
                </a:lnTo>
                <a:lnTo>
                  <a:pt x="650405" y="305320"/>
                </a:lnTo>
                <a:lnTo>
                  <a:pt x="647738" y="305320"/>
                </a:lnTo>
                <a:lnTo>
                  <a:pt x="637616" y="311670"/>
                </a:lnTo>
                <a:lnTo>
                  <a:pt x="630072" y="316750"/>
                </a:lnTo>
                <a:lnTo>
                  <a:pt x="614959" y="324370"/>
                </a:lnTo>
                <a:lnTo>
                  <a:pt x="600760" y="331990"/>
                </a:lnTo>
                <a:lnTo>
                  <a:pt x="586155" y="338340"/>
                </a:lnTo>
                <a:lnTo>
                  <a:pt x="571157" y="344690"/>
                </a:lnTo>
                <a:lnTo>
                  <a:pt x="555777" y="348500"/>
                </a:lnTo>
                <a:lnTo>
                  <a:pt x="539877" y="353580"/>
                </a:lnTo>
                <a:lnTo>
                  <a:pt x="531647" y="352310"/>
                </a:lnTo>
                <a:lnTo>
                  <a:pt x="529348" y="349770"/>
                </a:lnTo>
                <a:lnTo>
                  <a:pt x="528916" y="347230"/>
                </a:lnTo>
                <a:lnTo>
                  <a:pt x="533742" y="337070"/>
                </a:lnTo>
                <a:lnTo>
                  <a:pt x="537108" y="330720"/>
                </a:lnTo>
                <a:lnTo>
                  <a:pt x="540029" y="324370"/>
                </a:lnTo>
                <a:lnTo>
                  <a:pt x="544233" y="311670"/>
                </a:lnTo>
                <a:lnTo>
                  <a:pt x="545960" y="298970"/>
                </a:lnTo>
                <a:lnTo>
                  <a:pt x="544741" y="286270"/>
                </a:lnTo>
                <a:lnTo>
                  <a:pt x="518299" y="255790"/>
                </a:lnTo>
                <a:lnTo>
                  <a:pt x="509104" y="253250"/>
                </a:lnTo>
                <a:lnTo>
                  <a:pt x="503478" y="253250"/>
                </a:lnTo>
                <a:lnTo>
                  <a:pt x="499618" y="257060"/>
                </a:lnTo>
                <a:lnTo>
                  <a:pt x="494957" y="259600"/>
                </a:lnTo>
                <a:lnTo>
                  <a:pt x="477989" y="286270"/>
                </a:lnTo>
                <a:lnTo>
                  <a:pt x="476364" y="292620"/>
                </a:lnTo>
                <a:lnTo>
                  <a:pt x="475627" y="298970"/>
                </a:lnTo>
                <a:lnTo>
                  <a:pt x="475500" y="301510"/>
                </a:lnTo>
                <a:lnTo>
                  <a:pt x="475386" y="307860"/>
                </a:lnTo>
                <a:lnTo>
                  <a:pt x="476008" y="314210"/>
                </a:lnTo>
                <a:lnTo>
                  <a:pt x="478002" y="321830"/>
                </a:lnTo>
                <a:lnTo>
                  <a:pt x="481368" y="329450"/>
                </a:lnTo>
                <a:lnTo>
                  <a:pt x="484898" y="335800"/>
                </a:lnTo>
                <a:lnTo>
                  <a:pt x="489115" y="340880"/>
                </a:lnTo>
                <a:lnTo>
                  <a:pt x="495592" y="351040"/>
                </a:lnTo>
                <a:lnTo>
                  <a:pt x="495096" y="352310"/>
                </a:lnTo>
                <a:lnTo>
                  <a:pt x="493674" y="352983"/>
                </a:lnTo>
                <a:lnTo>
                  <a:pt x="493674" y="756170"/>
                </a:lnTo>
                <a:lnTo>
                  <a:pt x="489331" y="804430"/>
                </a:lnTo>
                <a:lnTo>
                  <a:pt x="487629" y="812050"/>
                </a:lnTo>
                <a:lnTo>
                  <a:pt x="484733" y="826020"/>
                </a:lnTo>
                <a:lnTo>
                  <a:pt x="445477" y="842530"/>
                </a:lnTo>
                <a:lnTo>
                  <a:pt x="434936" y="841260"/>
                </a:lnTo>
                <a:lnTo>
                  <a:pt x="420992" y="838720"/>
                </a:lnTo>
                <a:lnTo>
                  <a:pt x="413956" y="838720"/>
                </a:lnTo>
                <a:lnTo>
                  <a:pt x="406946" y="837450"/>
                </a:lnTo>
                <a:lnTo>
                  <a:pt x="399719" y="834910"/>
                </a:lnTo>
                <a:lnTo>
                  <a:pt x="396443" y="832370"/>
                </a:lnTo>
                <a:lnTo>
                  <a:pt x="393153" y="829830"/>
                </a:lnTo>
                <a:lnTo>
                  <a:pt x="388239" y="822210"/>
                </a:lnTo>
                <a:lnTo>
                  <a:pt x="385991" y="813320"/>
                </a:lnTo>
                <a:lnTo>
                  <a:pt x="384987" y="804430"/>
                </a:lnTo>
                <a:lnTo>
                  <a:pt x="383590" y="795540"/>
                </a:lnTo>
                <a:lnTo>
                  <a:pt x="380301" y="756170"/>
                </a:lnTo>
                <a:lnTo>
                  <a:pt x="380199" y="747280"/>
                </a:lnTo>
                <a:lnTo>
                  <a:pt x="380022" y="738390"/>
                </a:lnTo>
                <a:lnTo>
                  <a:pt x="379869" y="733310"/>
                </a:lnTo>
                <a:lnTo>
                  <a:pt x="379298" y="728230"/>
                </a:lnTo>
                <a:lnTo>
                  <a:pt x="378980" y="724420"/>
                </a:lnTo>
                <a:lnTo>
                  <a:pt x="379082" y="715530"/>
                </a:lnTo>
                <a:lnTo>
                  <a:pt x="380504" y="668540"/>
                </a:lnTo>
                <a:lnTo>
                  <a:pt x="381406" y="664730"/>
                </a:lnTo>
                <a:lnTo>
                  <a:pt x="382498" y="658380"/>
                </a:lnTo>
                <a:lnTo>
                  <a:pt x="385305" y="657110"/>
                </a:lnTo>
                <a:lnTo>
                  <a:pt x="404063" y="657110"/>
                </a:lnTo>
                <a:lnTo>
                  <a:pt x="405879" y="653300"/>
                </a:lnTo>
                <a:lnTo>
                  <a:pt x="407098" y="650760"/>
                </a:lnTo>
                <a:lnTo>
                  <a:pt x="407708" y="644410"/>
                </a:lnTo>
                <a:lnTo>
                  <a:pt x="406920" y="638060"/>
                </a:lnTo>
                <a:lnTo>
                  <a:pt x="405765" y="631710"/>
                </a:lnTo>
                <a:lnTo>
                  <a:pt x="403834" y="616470"/>
                </a:lnTo>
                <a:lnTo>
                  <a:pt x="401764" y="593610"/>
                </a:lnTo>
                <a:lnTo>
                  <a:pt x="399326" y="572020"/>
                </a:lnTo>
                <a:lnTo>
                  <a:pt x="396367" y="556780"/>
                </a:lnTo>
                <a:lnTo>
                  <a:pt x="394449" y="549160"/>
                </a:lnTo>
                <a:lnTo>
                  <a:pt x="393090" y="540270"/>
                </a:lnTo>
                <a:lnTo>
                  <a:pt x="391858" y="532650"/>
                </a:lnTo>
                <a:lnTo>
                  <a:pt x="390283" y="525030"/>
                </a:lnTo>
                <a:lnTo>
                  <a:pt x="388861" y="518680"/>
                </a:lnTo>
                <a:lnTo>
                  <a:pt x="387743" y="511060"/>
                </a:lnTo>
                <a:lnTo>
                  <a:pt x="386715" y="504710"/>
                </a:lnTo>
                <a:lnTo>
                  <a:pt x="385546" y="497090"/>
                </a:lnTo>
                <a:lnTo>
                  <a:pt x="384086" y="490740"/>
                </a:lnTo>
                <a:lnTo>
                  <a:pt x="382536" y="483120"/>
                </a:lnTo>
                <a:lnTo>
                  <a:pt x="378955" y="466610"/>
                </a:lnTo>
                <a:lnTo>
                  <a:pt x="378256" y="464070"/>
                </a:lnTo>
                <a:lnTo>
                  <a:pt x="376643" y="452640"/>
                </a:lnTo>
                <a:lnTo>
                  <a:pt x="373989" y="432320"/>
                </a:lnTo>
                <a:lnTo>
                  <a:pt x="372211" y="418350"/>
                </a:lnTo>
                <a:lnTo>
                  <a:pt x="372478" y="414540"/>
                </a:lnTo>
                <a:lnTo>
                  <a:pt x="370255" y="405650"/>
                </a:lnTo>
                <a:lnTo>
                  <a:pt x="370141" y="391680"/>
                </a:lnTo>
                <a:lnTo>
                  <a:pt x="370103" y="387870"/>
                </a:lnTo>
                <a:lnTo>
                  <a:pt x="373583" y="384060"/>
                </a:lnTo>
                <a:lnTo>
                  <a:pt x="378371" y="381520"/>
                </a:lnTo>
                <a:lnTo>
                  <a:pt x="389064" y="375170"/>
                </a:lnTo>
                <a:lnTo>
                  <a:pt x="400227" y="372630"/>
                </a:lnTo>
                <a:lnTo>
                  <a:pt x="411848" y="371360"/>
                </a:lnTo>
                <a:lnTo>
                  <a:pt x="423964" y="372630"/>
                </a:lnTo>
                <a:lnTo>
                  <a:pt x="430784" y="373900"/>
                </a:lnTo>
                <a:lnTo>
                  <a:pt x="437934" y="373900"/>
                </a:lnTo>
                <a:lnTo>
                  <a:pt x="444906" y="375170"/>
                </a:lnTo>
                <a:lnTo>
                  <a:pt x="452589" y="376440"/>
                </a:lnTo>
                <a:lnTo>
                  <a:pt x="459943" y="378980"/>
                </a:lnTo>
                <a:lnTo>
                  <a:pt x="490169" y="414540"/>
                </a:lnTo>
                <a:lnTo>
                  <a:pt x="491159" y="425970"/>
                </a:lnTo>
                <a:lnTo>
                  <a:pt x="490829" y="434860"/>
                </a:lnTo>
                <a:lnTo>
                  <a:pt x="490677" y="443750"/>
                </a:lnTo>
                <a:lnTo>
                  <a:pt x="490575" y="455180"/>
                </a:lnTo>
                <a:lnTo>
                  <a:pt x="490461" y="462800"/>
                </a:lnTo>
                <a:lnTo>
                  <a:pt x="490397" y="465340"/>
                </a:lnTo>
                <a:lnTo>
                  <a:pt x="490067" y="467880"/>
                </a:lnTo>
                <a:lnTo>
                  <a:pt x="489712" y="471690"/>
                </a:lnTo>
                <a:lnTo>
                  <a:pt x="488823" y="483120"/>
                </a:lnTo>
                <a:lnTo>
                  <a:pt x="488746" y="497090"/>
                </a:lnTo>
                <a:lnTo>
                  <a:pt x="488911" y="507250"/>
                </a:lnTo>
                <a:lnTo>
                  <a:pt x="489013" y="540270"/>
                </a:lnTo>
                <a:lnTo>
                  <a:pt x="489242" y="556780"/>
                </a:lnTo>
                <a:lnTo>
                  <a:pt x="489356" y="655840"/>
                </a:lnTo>
                <a:lnTo>
                  <a:pt x="489610" y="673620"/>
                </a:lnTo>
                <a:lnTo>
                  <a:pt x="490359" y="690130"/>
                </a:lnTo>
                <a:lnTo>
                  <a:pt x="491439" y="706640"/>
                </a:lnTo>
                <a:lnTo>
                  <a:pt x="492582" y="721880"/>
                </a:lnTo>
                <a:lnTo>
                  <a:pt x="493496" y="738390"/>
                </a:lnTo>
                <a:lnTo>
                  <a:pt x="493560" y="740930"/>
                </a:lnTo>
                <a:lnTo>
                  <a:pt x="493674" y="756170"/>
                </a:lnTo>
                <a:lnTo>
                  <a:pt x="493674" y="352983"/>
                </a:lnTo>
                <a:lnTo>
                  <a:pt x="489635" y="354850"/>
                </a:lnTo>
                <a:lnTo>
                  <a:pt x="486981" y="354850"/>
                </a:lnTo>
                <a:lnTo>
                  <a:pt x="475373" y="357390"/>
                </a:lnTo>
                <a:lnTo>
                  <a:pt x="452132" y="357390"/>
                </a:lnTo>
                <a:lnTo>
                  <a:pt x="428637" y="353580"/>
                </a:lnTo>
                <a:lnTo>
                  <a:pt x="404926" y="351040"/>
                </a:lnTo>
                <a:lnTo>
                  <a:pt x="393065" y="351040"/>
                </a:lnTo>
                <a:lnTo>
                  <a:pt x="383971" y="349770"/>
                </a:lnTo>
                <a:lnTo>
                  <a:pt x="367207" y="349770"/>
                </a:lnTo>
                <a:lnTo>
                  <a:pt x="367207" y="801890"/>
                </a:lnTo>
                <a:lnTo>
                  <a:pt x="366814" y="808240"/>
                </a:lnTo>
                <a:lnTo>
                  <a:pt x="363550" y="819670"/>
                </a:lnTo>
                <a:lnTo>
                  <a:pt x="356260" y="827290"/>
                </a:lnTo>
                <a:lnTo>
                  <a:pt x="346252" y="832370"/>
                </a:lnTo>
                <a:lnTo>
                  <a:pt x="334822" y="832370"/>
                </a:lnTo>
                <a:lnTo>
                  <a:pt x="331152" y="831100"/>
                </a:lnTo>
                <a:lnTo>
                  <a:pt x="327253" y="829830"/>
                </a:lnTo>
                <a:lnTo>
                  <a:pt x="314452" y="804430"/>
                </a:lnTo>
                <a:lnTo>
                  <a:pt x="316903" y="794270"/>
                </a:lnTo>
                <a:lnTo>
                  <a:pt x="316801" y="790460"/>
                </a:lnTo>
                <a:lnTo>
                  <a:pt x="318198" y="753630"/>
                </a:lnTo>
                <a:lnTo>
                  <a:pt x="318592" y="740930"/>
                </a:lnTo>
                <a:lnTo>
                  <a:pt x="320205" y="671080"/>
                </a:lnTo>
                <a:lnTo>
                  <a:pt x="320357" y="666000"/>
                </a:lnTo>
                <a:lnTo>
                  <a:pt x="321284" y="660920"/>
                </a:lnTo>
                <a:lnTo>
                  <a:pt x="321856" y="654570"/>
                </a:lnTo>
                <a:lnTo>
                  <a:pt x="321983" y="653300"/>
                </a:lnTo>
                <a:lnTo>
                  <a:pt x="357479" y="697750"/>
                </a:lnTo>
                <a:lnTo>
                  <a:pt x="362229" y="738390"/>
                </a:lnTo>
                <a:lnTo>
                  <a:pt x="363943" y="757440"/>
                </a:lnTo>
                <a:lnTo>
                  <a:pt x="365417" y="772680"/>
                </a:lnTo>
                <a:lnTo>
                  <a:pt x="366674" y="786650"/>
                </a:lnTo>
                <a:lnTo>
                  <a:pt x="367118" y="794270"/>
                </a:lnTo>
                <a:lnTo>
                  <a:pt x="367207" y="801890"/>
                </a:lnTo>
                <a:lnTo>
                  <a:pt x="367207" y="349770"/>
                </a:lnTo>
                <a:lnTo>
                  <a:pt x="365772" y="349770"/>
                </a:lnTo>
                <a:lnTo>
                  <a:pt x="356704" y="348500"/>
                </a:lnTo>
                <a:lnTo>
                  <a:pt x="349211" y="347230"/>
                </a:lnTo>
                <a:lnTo>
                  <a:pt x="345579" y="345960"/>
                </a:lnTo>
                <a:lnTo>
                  <a:pt x="341947" y="344690"/>
                </a:lnTo>
                <a:lnTo>
                  <a:pt x="327063" y="338340"/>
                </a:lnTo>
                <a:lnTo>
                  <a:pt x="334619" y="330720"/>
                </a:lnTo>
                <a:lnTo>
                  <a:pt x="340575" y="321830"/>
                </a:lnTo>
                <a:lnTo>
                  <a:pt x="343954" y="315480"/>
                </a:lnTo>
                <a:lnTo>
                  <a:pt x="345300" y="312940"/>
                </a:lnTo>
                <a:lnTo>
                  <a:pt x="349186" y="304050"/>
                </a:lnTo>
                <a:lnTo>
                  <a:pt x="350291" y="306590"/>
                </a:lnTo>
                <a:lnTo>
                  <a:pt x="350875" y="307860"/>
                </a:lnTo>
                <a:lnTo>
                  <a:pt x="351802" y="315480"/>
                </a:lnTo>
                <a:lnTo>
                  <a:pt x="352336" y="319290"/>
                </a:lnTo>
                <a:lnTo>
                  <a:pt x="353085" y="328180"/>
                </a:lnTo>
                <a:lnTo>
                  <a:pt x="355244" y="330720"/>
                </a:lnTo>
                <a:lnTo>
                  <a:pt x="364223" y="331990"/>
                </a:lnTo>
                <a:lnTo>
                  <a:pt x="379653" y="331990"/>
                </a:lnTo>
                <a:lnTo>
                  <a:pt x="385419" y="312940"/>
                </a:lnTo>
                <a:lnTo>
                  <a:pt x="385356" y="305320"/>
                </a:lnTo>
                <a:lnTo>
                  <a:pt x="385267" y="304050"/>
                </a:lnTo>
                <a:lnTo>
                  <a:pt x="385102" y="301510"/>
                </a:lnTo>
                <a:lnTo>
                  <a:pt x="384225" y="293890"/>
                </a:lnTo>
                <a:lnTo>
                  <a:pt x="383082" y="287540"/>
                </a:lnTo>
                <a:lnTo>
                  <a:pt x="380606" y="279920"/>
                </a:lnTo>
                <a:lnTo>
                  <a:pt x="376974" y="274840"/>
                </a:lnTo>
                <a:lnTo>
                  <a:pt x="376072" y="273570"/>
                </a:lnTo>
                <a:lnTo>
                  <a:pt x="369125" y="271030"/>
                </a:lnTo>
                <a:lnTo>
                  <a:pt x="359448" y="271030"/>
                </a:lnTo>
                <a:lnTo>
                  <a:pt x="351942" y="272300"/>
                </a:lnTo>
                <a:lnTo>
                  <a:pt x="351078" y="274840"/>
                </a:lnTo>
                <a:lnTo>
                  <a:pt x="349592" y="272300"/>
                </a:lnTo>
                <a:lnTo>
                  <a:pt x="345909" y="265950"/>
                </a:lnTo>
                <a:lnTo>
                  <a:pt x="337096" y="255790"/>
                </a:lnTo>
                <a:lnTo>
                  <a:pt x="325970" y="253250"/>
                </a:lnTo>
                <a:lnTo>
                  <a:pt x="314591" y="255790"/>
                </a:lnTo>
                <a:lnTo>
                  <a:pt x="305028" y="263410"/>
                </a:lnTo>
                <a:lnTo>
                  <a:pt x="303187" y="265950"/>
                </a:lnTo>
                <a:lnTo>
                  <a:pt x="301561" y="269760"/>
                </a:lnTo>
                <a:lnTo>
                  <a:pt x="299885" y="272300"/>
                </a:lnTo>
                <a:lnTo>
                  <a:pt x="287705" y="269760"/>
                </a:lnTo>
                <a:lnTo>
                  <a:pt x="285889" y="269760"/>
                </a:lnTo>
                <a:lnTo>
                  <a:pt x="265176" y="310400"/>
                </a:lnTo>
                <a:lnTo>
                  <a:pt x="265544" y="318020"/>
                </a:lnTo>
                <a:lnTo>
                  <a:pt x="278028" y="331990"/>
                </a:lnTo>
                <a:lnTo>
                  <a:pt x="284797" y="334530"/>
                </a:lnTo>
                <a:lnTo>
                  <a:pt x="292519" y="331990"/>
                </a:lnTo>
                <a:lnTo>
                  <a:pt x="295541" y="315480"/>
                </a:lnTo>
                <a:lnTo>
                  <a:pt x="306425" y="339610"/>
                </a:lnTo>
                <a:lnTo>
                  <a:pt x="301409" y="340880"/>
                </a:lnTo>
                <a:lnTo>
                  <a:pt x="295859" y="343420"/>
                </a:lnTo>
                <a:lnTo>
                  <a:pt x="290156" y="343420"/>
                </a:lnTo>
                <a:lnTo>
                  <a:pt x="278257" y="344690"/>
                </a:lnTo>
                <a:lnTo>
                  <a:pt x="266344" y="344690"/>
                </a:lnTo>
                <a:lnTo>
                  <a:pt x="254419" y="345960"/>
                </a:lnTo>
                <a:lnTo>
                  <a:pt x="242531" y="344690"/>
                </a:lnTo>
                <a:lnTo>
                  <a:pt x="232029" y="344690"/>
                </a:lnTo>
                <a:lnTo>
                  <a:pt x="211226" y="342150"/>
                </a:lnTo>
                <a:lnTo>
                  <a:pt x="201168" y="338340"/>
                </a:lnTo>
                <a:lnTo>
                  <a:pt x="194259" y="335800"/>
                </a:lnTo>
                <a:lnTo>
                  <a:pt x="187579" y="331990"/>
                </a:lnTo>
                <a:lnTo>
                  <a:pt x="177596" y="328180"/>
                </a:lnTo>
                <a:lnTo>
                  <a:pt x="173418" y="325640"/>
                </a:lnTo>
                <a:lnTo>
                  <a:pt x="169240" y="333260"/>
                </a:lnTo>
                <a:lnTo>
                  <a:pt x="172974" y="335800"/>
                </a:lnTo>
                <a:lnTo>
                  <a:pt x="175590" y="337070"/>
                </a:lnTo>
                <a:lnTo>
                  <a:pt x="185267" y="343420"/>
                </a:lnTo>
                <a:lnTo>
                  <a:pt x="195440" y="348500"/>
                </a:lnTo>
                <a:lnTo>
                  <a:pt x="206019" y="352310"/>
                </a:lnTo>
                <a:lnTo>
                  <a:pt x="216903" y="354850"/>
                </a:lnTo>
                <a:lnTo>
                  <a:pt x="240017" y="359930"/>
                </a:lnTo>
                <a:lnTo>
                  <a:pt x="262724" y="367550"/>
                </a:lnTo>
                <a:lnTo>
                  <a:pt x="289839" y="404380"/>
                </a:lnTo>
                <a:lnTo>
                  <a:pt x="290233" y="418350"/>
                </a:lnTo>
                <a:lnTo>
                  <a:pt x="289915" y="429780"/>
                </a:lnTo>
                <a:lnTo>
                  <a:pt x="285940" y="471690"/>
                </a:lnTo>
                <a:lnTo>
                  <a:pt x="278536" y="519950"/>
                </a:lnTo>
                <a:lnTo>
                  <a:pt x="277571" y="527570"/>
                </a:lnTo>
                <a:lnTo>
                  <a:pt x="276796" y="533920"/>
                </a:lnTo>
                <a:lnTo>
                  <a:pt x="275932" y="540270"/>
                </a:lnTo>
                <a:lnTo>
                  <a:pt x="275056" y="547890"/>
                </a:lnTo>
                <a:lnTo>
                  <a:pt x="274269" y="555510"/>
                </a:lnTo>
                <a:lnTo>
                  <a:pt x="273240" y="563130"/>
                </a:lnTo>
                <a:lnTo>
                  <a:pt x="271729" y="570750"/>
                </a:lnTo>
                <a:lnTo>
                  <a:pt x="269227" y="587260"/>
                </a:lnTo>
                <a:lnTo>
                  <a:pt x="267525" y="608850"/>
                </a:lnTo>
                <a:lnTo>
                  <a:pt x="266649" y="631710"/>
                </a:lnTo>
                <a:lnTo>
                  <a:pt x="266661" y="650760"/>
                </a:lnTo>
                <a:lnTo>
                  <a:pt x="266776" y="654570"/>
                </a:lnTo>
                <a:lnTo>
                  <a:pt x="268185" y="655840"/>
                </a:lnTo>
                <a:lnTo>
                  <a:pt x="280339" y="654570"/>
                </a:lnTo>
                <a:lnTo>
                  <a:pt x="286423" y="655840"/>
                </a:lnTo>
                <a:lnTo>
                  <a:pt x="293662" y="655840"/>
                </a:lnTo>
                <a:lnTo>
                  <a:pt x="295402" y="668540"/>
                </a:lnTo>
                <a:lnTo>
                  <a:pt x="299986" y="709180"/>
                </a:lnTo>
                <a:lnTo>
                  <a:pt x="300748" y="772680"/>
                </a:lnTo>
                <a:lnTo>
                  <a:pt x="300659" y="786650"/>
                </a:lnTo>
                <a:lnTo>
                  <a:pt x="298615" y="793000"/>
                </a:lnTo>
                <a:lnTo>
                  <a:pt x="297815" y="799350"/>
                </a:lnTo>
                <a:lnTo>
                  <a:pt x="295846" y="806970"/>
                </a:lnTo>
                <a:lnTo>
                  <a:pt x="292036" y="812050"/>
                </a:lnTo>
                <a:lnTo>
                  <a:pt x="286423" y="815860"/>
                </a:lnTo>
                <a:lnTo>
                  <a:pt x="278993" y="818400"/>
                </a:lnTo>
                <a:lnTo>
                  <a:pt x="270776" y="818400"/>
                </a:lnTo>
                <a:lnTo>
                  <a:pt x="266877" y="817130"/>
                </a:lnTo>
                <a:lnTo>
                  <a:pt x="253580" y="814590"/>
                </a:lnTo>
                <a:lnTo>
                  <a:pt x="247002" y="812050"/>
                </a:lnTo>
                <a:lnTo>
                  <a:pt x="240512" y="810780"/>
                </a:lnTo>
                <a:lnTo>
                  <a:pt x="237591" y="809510"/>
                </a:lnTo>
                <a:lnTo>
                  <a:pt x="235165" y="806970"/>
                </a:lnTo>
                <a:lnTo>
                  <a:pt x="230809" y="813320"/>
                </a:lnTo>
                <a:lnTo>
                  <a:pt x="232448" y="815860"/>
                </a:lnTo>
                <a:lnTo>
                  <a:pt x="236347" y="819670"/>
                </a:lnTo>
                <a:lnTo>
                  <a:pt x="237477" y="820940"/>
                </a:lnTo>
                <a:lnTo>
                  <a:pt x="276225" y="834910"/>
                </a:lnTo>
                <a:lnTo>
                  <a:pt x="286423" y="838720"/>
                </a:lnTo>
                <a:lnTo>
                  <a:pt x="296849" y="839990"/>
                </a:lnTo>
                <a:lnTo>
                  <a:pt x="317665" y="845070"/>
                </a:lnTo>
                <a:lnTo>
                  <a:pt x="334746" y="850150"/>
                </a:lnTo>
                <a:lnTo>
                  <a:pt x="352158" y="852690"/>
                </a:lnTo>
                <a:lnTo>
                  <a:pt x="366420" y="856500"/>
                </a:lnTo>
                <a:lnTo>
                  <a:pt x="373583" y="857770"/>
                </a:lnTo>
                <a:lnTo>
                  <a:pt x="380784" y="857770"/>
                </a:lnTo>
                <a:lnTo>
                  <a:pt x="391629" y="859040"/>
                </a:lnTo>
                <a:lnTo>
                  <a:pt x="402501" y="859040"/>
                </a:lnTo>
                <a:lnTo>
                  <a:pt x="424294" y="860310"/>
                </a:lnTo>
                <a:lnTo>
                  <a:pt x="433400" y="860310"/>
                </a:lnTo>
                <a:lnTo>
                  <a:pt x="446303" y="861580"/>
                </a:lnTo>
                <a:lnTo>
                  <a:pt x="471170" y="861580"/>
                </a:lnTo>
                <a:lnTo>
                  <a:pt x="479374" y="860310"/>
                </a:lnTo>
                <a:lnTo>
                  <a:pt x="487565" y="860310"/>
                </a:lnTo>
                <a:lnTo>
                  <a:pt x="495769" y="859040"/>
                </a:lnTo>
                <a:lnTo>
                  <a:pt x="503301" y="857770"/>
                </a:lnTo>
                <a:lnTo>
                  <a:pt x="510882" y="857770"/>
                </a:lnTo>
                <a:lnTo>
                  <a:pt x="518363" y="856500"/>
                </a:lnTo>
                <a:lnTo>
                  <a:pt x="542759" y="852690"/>
                </a:lnTo>
                <a:lnTo>
                  <a:pt x="556183" y="850150"/>
                </a:lnTo>
                <a:lnTo>
                  <a:pt x="561568" y="848880"/>
                </a:lnTo>
                <a:lnTo>
                  <a:pt x="566585" y="846340"/>
                </a:lnTo>
                <a:lnTo>
                  <a:pt x="576567" y="842530"/>
                </a:lnTo>
                <a:lnTo>
                  <a:pt x="606386" y="831100"/>
                </a:lnTo>
                <a:lnTo>
                  <a:pt x="609447" y="829830"/>
                </a:lnTo>
                <a:lnTo>
                  <a:pt x="643051" y="815860"/>
                </a:lnTo>
                <a:lnTo>
                  <a:pt x="650049" y="813320"/>
                </a:lnTo>
                <a:lnTo>
                  <a:pt x="656221" y="808240"/>
                </a:lnTo>
                <a:lnTo>
                  <a:pt x="663384" y="803160"/>
                </a:lnTo>
                <a:lnTo>
                  <a:pt x="665175" y="801890"/>
                </a:lnTo>
                <a:lnTo>
                  <a:pt x="665594" y="799350"/>
                </a:lnTo>
                <a:close/>
              </a:path>
              <a:path w="864235" h="861695">
                <a:moveTo>
                  <a:pt x="711542" y="701535"/>
                </a:moveTo>
                <a:lnTo>
                  <a:pt x="707542" y="697458"/>
                </a:lnTo>
                <a:lnTo>
                  <a:pt x="697014" y="697230"/>
                </a:lnTo>
                <a:lnTo>
                  <a:pt x="692696" y="701484"/>
                </a:lnTo>
                <a:lnTo>
                  <a:pt x="692708" y="711911"/>
                </a:lnTo>
                <a:lnTo>
                  <a:pt x="696836" y="716114"/>
                </a:lnTo>
                <a:lnTo>
                  <a:pt x="707263" y="716368"/>
                </a:lnTo>
                <a:lnTo>
                  <a:pt x="711542" y="712114"/>
                </a:lnTo>
                <a:lnTo>
                  <a:pt x="711542" y="706729"/>
                </a:lnTo>
                <a:lnTo>
                  <a:pt x="711542" y="701535"/>
                </a:lnTo>
                <a:close/>
              </a:path>
              <a:path w="864235" h="861695">
                <a:moveTo>
                  <a:pt x="714768" y="149250"/>
                </a:moveTo>
                <a:lnTo>
                  <a:pt x="710895" y="145326"/>
                </a:lnTo>
                <a:lnTo>
                  <a:pt x="700849" y="145186"/>
                </a:lnTo>
                <a:lnTo>
                  <a:pt x="696849" y="149110"/>
                </a:lnTo>
                <a:lnTo>
                  <a:pt x="696734" y="159042"/>
                </a:lnTo>
                <a:lnTo>
                  <a:pt x="700722" y="163106"/>
                </a:lnTo>
                <a:lnTo>
                  <a:pt x="710615" y="163258"/>
                </a:lnTo>
                <a:lnTo>
                  <a:pt x="714629" y="159283"/>
                </a:lnTo>
                <a:lnTo>
                  <a:pt x="714692" y="154254"/>
                </a:lnTo>
                <a:lnTo>
                  <a:pt x="714768" y="149250"/>
                </a:lnTo>
                <a:close/>
              </a:path>
              <a:path w="864235" h="861695">
                <a:moveTo>
                  <a:pt x="760996" y="221145"/>
                </a:moveTo>
                <a:lnTo>
                  <a:pt x="760882" y="216179"/>
                </a:lnTo>
                <a:lnTo>
                  <a:pt x="760768" y="211328"/>
                </a:lnTo>
                <a:lnTo>
                  <a:pt x="756526" y="207276"/>
                </a:lnTo>
                <a:lnTo>
                  <a:pt x="746836" y="207505"/>
                </a:lnTo>
                <a:lnTo>
                  <a:pt x="742835" y="211747"/>
                </a:lnTo>
                <a:lnTo>
                  <a:pt x="743038" y="221564"/>
                </a:lnTo>
                <a:lnTo>
                  <a:pt x="747179" y="225488"/>
                </a:lnTo>
                <a:lnTo>
                  <a:pt x="757059" y="225298"/>
                </a:lnTo>
                <a:lnTo>
                  <a:pt x="760996" y="221145"/>
                </a:lnTo>
                <a:close/>
              </a:path>
              <a:path w="864235" h="861695">
                <a:moveTo>
                  <a:pt x="765606" y="640410"/>
                </a:moveTo>
                <a:lnTo>
                  <a:pt x="761415" y="636231"/>
                </a:lnTo>
                <a:lnTo>
                  <a:pt x="750900" y="636282"/>
                </a:lnTo>
                <a:lnTo>
                  <a:pt x="746620" y="640676"/>
                </a:lnTo>
                <a:lnTo>
                  <a:pt x="746810" y="650925"/>
                </a:lnTo>
                <a:lnTo>
                  <a:pt x="750976" y="655053"/>
                </a:lnTo>
                <a:lnTo>
                  <a:pt x="761339" y="655243"/>
                </a:lnTo>
                <a:lnTo>
                  <a:pt x="765556" y="651052"/>
                </a:lnTo>
                <a:lnTo>
                  <a:pt x="765581" y="645706"/>
                </a:lnTo>
                <a:lnTo>
                  <a:pt x="765606" y="640410"/>
                </a:lnTo>
                <a:close/>
              </a:path>
              <a:path w="864235" h="861695">
                <a:moveTo>
                  <a:pt x="807008" y="288404"/>
                </a:moveTo>
                <a:lnTo>
                  <a:pt x="803198" y="284568"/>
                </a:lnTo>
                <a:lnTo>
                  <a:pt x="793115" y="284505"/>
                </a:lnTo>
                <a:lnTo>
                  <a:pt x="789038" y="288493"/>
                </a:lnTo>
                <a:lnTo>
                  <a:pt x="788949" y="298183"/>
                </a:lnTo>
                <a:lnTo>
                  <a:pt x="793165" y="302412"/>
                </a:lnTo>
                <a:lnTo>
                  <a:pt x="802919" y="302539"/>
                </a:lnTo>
                <a:lnTo>
                  <a:pt x="806907" y="298538"/>
                </a:lnTo>
                <a:lnTo>
                  <a:pt x="806958" y="293497"/>
                </a:lnTo>
                <a:lnTo>
                  <a:pt x="807008" y="288404"/>
                </a:lnTo>
                <a:close/>
              </a:path>
              <a:path w="864235" h="861695">
                <a:moveTo>
                  <a:pt x="809409" y="564718"/>
                </a:moveTo>
                <a:lnTo>
                  <a:pt x="805192" y="560463"/>
                </a:lnTo>
                <a:lnTo>
                  <a:pt x="794791" y="560425"/>
                </a:lnTo>
                <a:lnTo>
                  <a:pt x="790638" y="564451"/>
                </a:lnTo>
                <a:lnTo>
                  <a:pt x="790295" y="574865"/>
                </a:lnTo>
                <a:lnTo>
                  <a:pt x="794359" y="579145"/>
                </a:lnTo>
                <a:lnTo>
                  <a:pt x="805027" y="579374"/>
                </a:lnTo>
                <a:lnTo>
                  <a:pt x="809256" y="575297"/>
                </a:lnTo>
                <a:lnTo>
                  <a:pt x="809332" y="569976"/>
                </a:lnTo>
                <a:lnTo>
                  <a:pt x="809409" y="564718"/>
                </a:lnTo>
                <a:close/>
              </a:path>
              <a:path w="864235" h="861695">
                <a:moveTo>
                  <a:pt x="828001" y="498678"/>
                </a:moveTo>
                <a:lnTo>
                  <a:pt x="823582" y="494182"/>
                </a:lnTo>
                <a:lnTo>
                  <a:pt x="813130" y="494157"/>
                </a:lnTo>
                <a:lnTo>
                  <a:pt x="808964" y="498513"/>
                </a:lnTo>
                <a:lnTo>
                  <a:pt x="809155" y="509168"/>
                </a:lnTo>
                <a:lnTo>
                  <a:pt x="813155" y="513067"/>
                </a:lnTo>
                <a:lnTo>
                  <a:pt x="818451" y="513067"/>
                </a:lnTo>
                <a:lnTo>
                  <a:pt x="823620" y="513067"/>
                </a:lnTo>
                <a:lnTo>
                  <a:pt x="827760" y="509016"/>
                </a:lnTo>
                <a:lnTo>
                  <a:pt x="828001" y="498678"/>
                </a:lnTo>
                <a:close/>
              </a:path>
              <a:path w="864235" h="861695">
                <a:moveTo>
                  <a:pt x="829373" y="427672"/>
                </a:moveTo>
                <a:lnTo>
                  <a:pt x="825106" y="423379"/>
                </a:lnTo>
                <a:lnTo>
                  <a:pt x="814705" y="423468"/>
                </a:lnTo>
                <a:lnTo>
                  <a:pt x="810488" y="427672"/>
                </a:lnTo>
                <a:lnTo>
                  <a:pt x="810310" y="437997"/>
                </a:lnTo>
                <a:lnTo>
                  <a:pt x="814641" y="442290"/>
                </a:lnTo>
                <a:lnTo>
                  <a:pt x="819988" y="442264"/>
                </a:lnTo>
                <a:lnTo>
                  <a:pt x="825157" y="442239"/>
                </a:lnTo>
                <a:lnTo>
                  <a:pt x="829208" y="438200"/>
                </a:lnTo>
                <a:lnTo>
                  <a:pt x="829373" y="427672"/>
                </a:lnTo>
                <a:close/>
              </a:path>
              <a:path w="864235" h="861695">
                <a:moveTo>
                  <a:pt x="829640" y="373380"/>
                </a:moveTo>
                <a:lnTo>
                  <a:pt x="829398" y="363080"/>
                </a:lnTo>
                <a:lnTo>
                  <a:pt x="825157" y="358889"/>
                </a:lnTo>
                <a:lnTo>
                  <a:pt x="815022" y="358736"/>
                </a:lnTo>
                <a:lnTo>
                  <a:pt x="810615" y="363131"/>
                </a:lnTo>
                <a:lnTo>
                  <a:pt x="810615" y="373634"/>
                </a:lnTo>
                <a:lnTo>
                  <a:pt x="814819" y="377748"/>
                </a:lnTo>
                <a:lnTo>
                  <a:pt x="820191" y="377698"/>
                </a:lnTo>
                <a:lnTo>
                  <a:pt x="825500" y="377647"/>
                </a:lnTo>
                <a:lnTo>
                  <a:pt x="829640" y="373380"/>
                </a:lnTo>
                <a:close/>
              </a:path>
              <a:path w="864235" h="861695">
                <a:moveTo>
                  <a:pt x="863854" y="432663"/>
                </a:moveTo>
                <a:lnTo>
                  <a:pt x="859231" y="371411"/>
                </a:lnTo>
                <a:lnTo>
                  <a:pt x="846302" y="311404"/>
                </a:lnTo>
                <a:lnTo>
                  <a:pt x="827900" y="259842"/>
                </a:lnTo>
                <a:lnTo>
                  <a:pt x="803325" y="210908"/>
                </a:lnTo>
                <a:lnTo>
                  <a:pt x="774331" y="168617"/>
                </a:lnTo>
                <a:lnTo>
                  <a:pt x="741159" y="130429"/>
                </a:lnTo>
                <a:lnTo>
                  <a:pt x="703757" y="96418"/>
                </a:lnTo>
                <a:lnTo>
                  <a:pt x="662025" y="66675"/>
                </a:lnTo>
                <a:lnTo>
                  <a:pt x="617220" y="42037"/>
                </a:lnTo>
                <a:lnTo>
                  <a:pt x="570433" y="23075"/>
                </a:lnTo>
                <a:lnTo>
                  <a:pt x="521728" y="9753"/>
                </a:lnTo>
                <a:lnTo>
                  <a:pt x="471195" y="2006"/>
                </a:lnTo>
                <a:lnTo>
                  <a:pt x="437451" y="0"/>
                </a:lnTo>
                <a:lnTo>
                  <a:pt x="403809" y="596"/>
                </a:lnTo>
                <a:lnTo>
                  <a:pt x="337007" y="10337"/>
                </a:lnTo>
                <a:lnTo>
                  <a:pt x="269913" y="32321"/>
                </a:lnTo>
                <a:lnTo>
                  <a:pt x="207010" y="64427"/>
                </a:lnTo>
                <a:lnTo>
                  <a:pt x="166992" y="91414"/>
                </a:lnTo>
                <a:lnTo>
                  <a:pt x="130784" y="121932"/>
                </a:lnTo>
                <a:lnTo>
                  <a:pt x="98539" y="156159"/>
                </a:lnTo>
                <a:lnTo>
                  <a:pt x="70408" y="194221"/>
                </a:lnTo>
                <a:lnTo>
                  <a:pt x="46520" y="236296"/>
                </a:lnTo>
                <a:lnTo>
                  <a:pt x="28194" y="279234"/>
                </a:lnTo>
                <a:lnTo>
                  <a:pt x="14655" y="323367"/>
                </a:lnTo>
                <a:lnTo>
                  <a:pt x="5549" y="368630"/>
                </a:lnTo>
                <a:lnTo>
                  <a:pt x="558" y="414947"/>
                </a:lnTo>
                <a:lnTo>
                  <a:pt x="0" y="434098"/>
                </a:lnTo>
                <a:lnTo>
                  <a:pt x="584" y="453186"/>
                </a:lnTo>
                <a:lnTo>
                  <a:pt x="4013" y="491299"/>
                </a:lnTo>
                <a:lnTo>
                  <a:pt x="18351" y="560552"/>
                </a:lnTo>
                <a:lnTo>
                  <a:pt x="44843" y="625919"/>
                </a:lnTo>
                <a:lnTo>
                  <a:pt x="72593" y="673188"/>
                </a:lnTo>
                <a:lnTo>
                  <a:pt x="105435" y="716102"/>
                </a:lnTo>
                <a:lnTo>
                  <a:pt x="143510" y="754456"/>
                </a:lnTo>
                <a:lnTo>
                  <a:pt x="186956" y="788085"/>
                </a:lnTo>
                <a:lnTo>
                  <a:pt x="219671" y="800544"/>
                </a:lnTo>
                <a:lnTo>
                  <a:pt x="220535" y="800811"/>
                </a:lnTo>
                <a:lnTo>
                  <a:pt x="238531" y="802220"/>
                </a:lnTo>
                <a:lnTo>
                  <a:pt x="237223" y="800277"/>
                </a:lnTo>
                <a:lnTo>
                  <a:pt x="209042" y="784123"/>
                </a:lnTo>
                <a:lnTo>
                  <a:pt x="185242" y="767676"/>
                </a:lnTo>
                <a:lnTo>
                  <a:pt x="141376" y="729780"/>
                </a:lnTo>
                <a:lnTo>
                  <a:pt x="108038" y="693229"/>
                </a:lnTo>
                <a:lnTo>
                  <a:pt x="79857" y="653796"/>
                </a:lnTo>
                <a:lnTo>
                  <a:pt x="56603" y="611606"/>
                </a:lnTo>
                <a:lnTo>
                  <a:pt x="38112" y="566762"/>
                </a:lnTo>
                <a:lnTo>
                  <a:pt x="24142" y="519391"/>
                </a:lnTo>
                <a:lnTo>
                  <a:pt x="14706" y="453885"/>
                </a:lnTo>
                <a:lnTo>
                  <a:pt x="14122" y="420865"/>
                </a:lnTo>
                <a:lnTo>
                  <a:pt x="15748" y="387743"/>
                </a:lnTo>
                <a:lnTo>
                  <a:pt x="25577" y="329488"/>
                </a:lnTo>
                <a:lnTo>
                  <a:pt x="44665" y="273583"/>
                </a:lnTo>
                <a:lnTo>
                  <a:pt x="61595" y="238099"/>
                </a:lnTo>
                <a:lnTo>
                  <a:pt x="81445" y="204457"/>
                </a:lnTo>
                <a:lnTo>
                  <a:pt x="104216" y="172694"/>
                </a:lnTo>
                <a:lnTo>
                  <a:pt x="129921" y="142862"/>
                </a:lnTo>
                <a:lnTo>
                  <a:pt x="161137" y="112572"/>
                </a:lnTo>
                <a:lnTo>
                  <a:pt x="194818" y="85788"/>
                </a:lnTo>
                <a:lnTo>
                  <a:pt x="231203" y="62852"/>
                </a:lnTo>
                <a:lnTo>
                  <a:pt x="270560" y="44107"/>
                </a:lnTo>
                <a:lnTo>
                  <a:pt x="330301" y="25044"/>
                </a:lnTo>
                <a:lnTo>
                  <a:pt x="392087" y="14351"/>
                </a:lnTo>
                <a:lnTo>
                  <a:pt x="428294" y="12065"/>
                </a:lnTo>
                <a:lnTo>
                  <a:pt x="464261" y="13131"/>
                </a:lnTo>
                <a:lnTo>
                  <a:pt x="535482" y="24485"/>
                </a:lnTo>
                <a:lnTo>
                  <a:pt x="575017" y="36296"/>
                </a:lnTo>
                <a:lnTo>
                  <a:pt x="612724" y="52044"/>
                </a:lnTo>
                <a:lnTo>
                  <a:pt x="648589" y="71628"/>
                </a:lnTo>
                <a:lnTo>
                  <a:pt x="682574" y="94932"/>
                </a:lnTo>
                <a:lnTo>
                  <a:pt x="719378" y="126047"/>
                </a:lnTo>
                <a:lnTo>
                  <a:pt x="751852" y="160121"/>
                </a:lnTo>
                <a:lnTo>
                  <a:pt x="779970" y="197154"/>
                </a:lnTo>
                <a:lnTo>
                  <a:pt x="803732" y="237121"/>
                </a:lnTo>
                <a:lnTo>
                  <a:pt x="823087" y="280022"/>
                </a:lnTo>
                <a:lnTo>
                  <a:pt x="838034" y="325856"/>
                </a:lnTo>
                <a:lnTo>
                  <a:pt x="846645" y="367042"/>
                </a:lnTo>
                <a:lnTo>
                  <a:pt x="850925" y="409003"/>
                </a:lnTo>
                <a:lnTo>
                  <a:pt x="851293" y="425818"/>
                </a:lnTo>
                <a:lnTo>
                  <a:pt x="850722" y="442569"/>
                </a:lnTo>
                <a:lnTo>
                  <a:pt x="844410" y="505206"/>
                </a:lnTo>
                <a:lnTo>
                  <a:pt x="831049" y="562203"/>
                </a:lnTo>
                <a:lnTo>
                  <a:pt x="807694" y="615302"/>
                </a:lnTo>
                <a:lnTo>
                  <a:pt x="779653" y="664387"/>
                </a:lnTo>
                <a:lnTo>
                  <a:pt x="743889" y="709803"/>
                </a:lnTo>
                <a:lnTo>
                  <a:pt x="702144" y="750735"/>
                </a:lnTo>
                <a:lnTo>
                  <a:pt x="669239" y="774661"/>
                </a:lnTo>
                <a:lnTo>
                  <a:pt x="639787" y="793178"/>
                </a:lnTo>
                <a:lnTo>
                  <a:pt x="641972" y="793457"/>
                </a:lnTo>
                <a:lnTo>
                  <a:pt x="713143" y="759536"/>
                </a:lnTo>
                <a:lnTo>
                  <a:pt x="746531" y="728154"/>
                </a:lnTo>
                <a:lnTo>
                  <a:pt x="775804" y="693597"/>
                </a:lnTo>
                <a:lnTo>
                  <a:pt x="801243" y="656120"/>
                </a:lnTo>
                <a:lnTo>
                  <a:pt x="823137" y="615911"/>
                </a:lnTo>
                <a:lnTo>
                  <a:pt x="843153" y="560158"/>
                </a:lnTo>
                <a:lnTo>
                  <a:pt x="858888" y="497344"/>
                </a:lnTo>
                <a:lnTo>
                  <a:pt x="863015" y="465315"/>
                </a:lnTo>
                <a:lnTo>
                  <a:pt x="863854" y="432663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471744" y="7366699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57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58</a:t>
            </a:fld>
            <a:endParaRPr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130104" y="7417906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49744" y="6700493"/>
            <a:ext cx="6588759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1399C9"/>
                </a:solidFill>
                <a:latin typeface="Source Sans Pro"/>
                <a:cs typeface="Source Sans Pro"/>
              </a:rPr>
              <a:t>Passive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smoking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reported</a:t>
            </a:r>
            <a:r>
              <a:rPr sz="2400" b="1" spc="-11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in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400" b="1" spc="-11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2014-15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NATSISS</a:t>
            </a:r>
            <a:r>
              <a:rPr sz="2400" b="1" spc="-3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100" b="1" spc="-52" baseline="31746" dirty="0">
                <a:solidFill>
                  <a:srgbClr val="1399C9"/>
                </a:solidFill>
                <a:latin typeface="Source Sans Pro"/>
                <a:cs typeface="Source Sans Pro"/>
              </a:rPr>
              <a:t>[3]</a:t>
            </a:r>
            <a:endParaRPr sz="2100" baseline="31746" dirty="0">
              <a:latin typeface="Source Sans Pro"/>
              <a:cs typeface="Source Sans Pro"/>
            </a:endParaRPr>
          </a:p>
          <a:p>
            <a:pPr marL="2129155">
              <a:lnSpc>
                <a:spcPct val="100000"/>
              </a:lnSpc>
              <a:spcBef>
                <a:spcPts val="2170"/>
              </a:spcBef>
            </a:pP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Islander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66297" y="7586161"/>
            <a:ext cx="3660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children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aged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0-14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years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lived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5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households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35" dirty="0">
                <a:latin typeface="Source Sans Pro"/>
                <a:cs typeface="Source Sans Pro"/>
              </a:rPr>
              <a:t> smoker.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527628" y="7342931"/>
            <a:ext cx="3693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For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those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children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with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daily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smoker,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38849" y="7477537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97208" y="7528744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566650" y="7644885"/>
            <a:ext cx="2679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were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living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4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households</a:t>
            </a:r>
            <a:r>
              <a:rPr sz="1600" spc="-5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where </a:t>
            </a:r>
            <a:r>
              <a:rPr sz="1600" spc="-30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smoked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indoors.</a:t>
            </a:r>
            <a:endParaRPr sz="160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13505"/>
            <a:ext cx="16256000" cy="4951730"/>
            <a:chOff x="0" y="3513505"/>
            <a:chExt cx="16256000" cy="4951730"/>
          </a:xfrm>
        </p:grpSpPr>
        <p:sp>
          <p:nvSpPr>
            <p:cNvPr id="3" name="object 3"/>
            <p:cNvSpPr/>
            <p:nvPr/>
          </p:nvSpPr>
          <p:spPr>
            <a:xfrm>
              <a:off x="0" y="3513505"/>
              <a:ext cx="16256000" cy="4951730"/>
            </a:xfrm>
            <a:custGeom>
              <a:avLst/>
              <a:gdLst/>
              <a:ahLst/>
              <a:cxnLst/>
              <a:rect l="l" t="t" r="r" b="b"/>
              <a:pathLst>
                <a:path w="16256000" h="4951730">
                  <a:moveTo>
                    <a:pt x="16256000" y="0"/>
                  </a:moveTo>
                  <a:lnTo>
                    <a:pt x="0" y="0"/>
                  </a:lnTo>
                  <a:lnTo>
                    <a:pt x="0" y="4951603"/>
                  </a:lnTo>
                  <a:lnTo>
                    <a:pt x="16256000" y="4951603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8913" y="6728904"/>
              <a:ext cx="864235" cy="866775"/>
            </a:xfrm>
            <a:custGeom>
              <a:avLst/>
              <a:gdLst/>
              <a:ahLst/>
              <a:cxnLst/>
              <a:rect l="l" t="t" r="r" b="b"/>
              <a:pathLst>
                <a:path w="864235" h="866775">
                  <a:moveTo>
                    <a:pt x="48856" y="386765"/>
                  </a:moveTo>
                  <a:lnTo>
                    <a:pt x="48704" y="376085"/>
                  </a:lnTo>
                  <a:lnTo>
                    <a:pt x="44437" y="371995"/>
                  </a:lnTo>
                  <a:lnTo>
                    <a:pt x="39077" y="372084"/>
                  </a:lnTo>
                  <a:lnTo>
                    <a:pt x="33807" y="372173"/>
                  </a:lnTo>
                  <a:lnTo>
                    <a:pt x="29591" y="376504"/>
                  </a:lnTo>
                  <a:lnTo>
                    <a:pt x="29781" y="386994"/>
                  </a:lnTo>
                  <a:lnTo>
                    <a:pt x="34163" y="391210"/>
                  </a:lnTo>
                  <a:lnTo>
                    <a:pt x="44729" y="391045"/>
                  </a:lnTo>
                  <a:lnTo>
                    <a:pt x="48856" y="386765"/>
                  </a:lnTo>
                  <a:close/>
                </a:path>
                <a:path w="864235" h="866775">
                  <a:moveTo>
                    <a:pt x="58991" y="470496"/>
                  </a:moveTo>
                  <a:lnTo>
                    <a:pt x="54559" y="466051"/>
                  </a:lnTo>
                  <a:lnTo>
                    <a:pt x="44221" y="466013"/>
                  </a:lnTo>
                  <a:lnTo>
                    <a:pt x="39789" y="470408"/>
                  </a:lnTo>
                  <a:lnTo>
                    <a:pt x="39763" y="480872"/>
                  </a:lnTo>
                  <a:lnTo>
                    <a:pt x="44018" y="485114"/>
                  </a:lnTo>
                  <a:lnTo>
                    <a:pt x="49339" y="485127"/>
                  </a:lnTo>
                  <a:lnTo>
                    <a:pt x="54597" y="485140"/>
                  </a:lnTo>
                  <a:lnTo>
                    <a:pt x="58978" y="480834"/>
                  </a:lnTo>
                  <a:lnTo>
                    <a:pt x="58991" y="470496"/>
                  </a:lnTo>
                  <a:close/>
                </a:path>
                <a:path w="864235" h="866775">
                  <a:moveTo>
                    <a:pt x="69964" y="322262"/>
                  </a:moveTo>
                  <a:lnTo>
                    <a:pt x="69723" y="312420"/>
                  </a:lnTo>
                  <a:lnTo>
                    <a:pt x="65227" y="308025"/>
                  </a:lnTo>
                  <a:lnTo>
                    <a:pt x="55372" y="307936"/>
                  </a:lnTo>
                  <a:lnTo>
                    <a:pt x="50825" y="312597"/>
                  </a:lnTo>
                  <a:lnTo>
                    <a:pt x="51028" y="322592"/>
                  </a:lnTo>
                  <a:lnTo>
                    <a:pt x="55384" y="326859"/>
                  </a:lnTo>
                  <a:lnTo>
                    <a:pt x="60350" y="326885"/>
                  </a:lnTo>
                  <a:lnTo>
                    <a:pt x="65392" y="326910"/>
                  </a:lnTo>
                  <a:lnTo>
                    <a:pt x="69964" y="322262"/>
                  </a:lnTo>
                  <a:close/>
                </a:path>
                <a:path w="864235" h="866775">
                  <a:moveTo>
                    <a:pt x="75590" y="550430"/>
                  </a:moveTo>
                  <a:lnTo>
                    <a:pt x="71424" y="546074"/>
                  </a:lnTo>
                  <a:lnTo>
                    <a:pt x="60909" y="545871"/>
                  </a:lnTo>
                  <a:lnTo>
                    <a:pt x="56553" y="550075"/>
                  </a:lnTo>
                  <a:lnTo>
                    <a:pt x="56375" y="560692"/>
                  </a:lnTo>
                  <a:lnTo>
                    <a:pt x="60502" y="564984"/>
                  </a:lnTo>
                  <a:lnTo>
                    <a:pt x="71158" y="565150"/>
                  </a:lnTo>
                  <a:lnTo>
                    <a:pt x="75438" y="561022"/>
                  </a:lnTo>
                  <a:lnTo>
                    <a:pt x="75514" y="555726"/>
                  </a:lnTo>
                  <a:lnTo>
                    <a:pt x="75590" y="550430"/>
                  </a:lnTo>
                  <a:close/>
                </a:path>
                <a:path w="864235" h="866775">
                  <a:moveTo>
                    <a:pt x="95923" y="255371"/>
                  </a:moveTo>
                  <a:lnTo>
                    <a:pt x="91389" y="250926"/>
                  </a:lnTo>
                  <a:lnTo>
                    <a:pt x="81114" y="251129"/>
                  </a:lnTo>
                  <a:lnTo>
                    <a:pt x="76911" y="255676"/>
                  </a:lnTo>
                  <a:lnTo>
                    <a:pt x="77343" y="265925"/>
                  </a:lnTo>
                  <a:lnTo>
                    <a:pt x="81661" y="269963"/>
                  </a:lnTo>
                  <a:lnTo>
                    <a:pt x="86715" y="269862"/>
                  </a:lnTo>
                  <a:lnTo>
                    <a:pt x="91694" y="269760"/>
                  </a:lnTo>
                  <a:lnTo>
                    <a:pt x="95885" y="265468"/>
                  </a:lnTo>
                  <a:lnTo>
                    <a:pt x="95923" y="255371"/>
                  </a:lnTo>
                  <a:close/>
                </a:path>
                <a:path w="864235" h="866775">
                  <a:moveTo>
                    <a:pt x="110464" y="640803"/>
                  </a:moveTo>
                  <a:lnTo>
                    <a:pt x="110337" y="635800"/>
                  </a:lnTo>
                  <a:lnTo>
                    <a:pt x="110210" y="630847"/>
                  </a:lnTo>
                  <a:lnTo>
                    <a:pt x="105511" y="626262"/>
                  </a:lnTo>
                  <a:lnTo>
                    <a:pt x="95377" y="626351"/>
                  </a:lnTo>
                  <a:lnTo>
                    <a:pt x="90779" y="631177"/>
                  </a:lnTo>
                  <a:lnTo>
                    <a:pt x="91262" y="641515"/>
                  </a:lnTo>
                  <a:lnTo>
                    <a:pt x="95834" y="645769"/>
                  </a:lnTo>
                  <a:lnTo>
                    <a:pt x="106045" y="645388"/>
                  </a:lnTo>
                  <a:lnTo>
                    <a:pt x="110464" y="640803"/>
                  </a:lnTo>
                  <a:close/>
                </a:path>
                <a:path w="864235" h="866775">
                  <a:moveTo>
                    <a:pt x="125933" y="203098"/>
                  </a:moveTo>
                  <a:lnTo>
                    <a:pt x="125806" y="198259"/>
                  </a:lnTo>
                  <a:lnTo>
                    <a:pt x="125679" y="193179"/>
                  </a:lnTo>
                  <a:lnTo>
                    <a:pt x="121081" y="188937"/>
                  </a:lnTo>
                  <a:lnTo>
                    <a:pt x="110871" y="189293"/>
                  </a:lnTo>
                  <a:lnTo>
                    <a:pt x="106883" y="193573"/>
                  </a:lnTo>
                  <a:lnTo>
                    <a:pt x="107061" y="203873"/>
                  </a:lnTo>
                  <a:lnTo>
                    <a:pt x="111582" y="208114"/>
                  </a:lnTo>
                  <a:lnTo>
                    <a:pt x="121653" y="207632"/>
                  </a:lnTo>
                  <a:lnTo>
                    <a:pt x="125933" y="203098"/>
                  </a:lnTo>
                  <a:close/>
                </a:path>
                <a:path w="864235" h="866775">
                  <a:moveTo>
                    <a:pt x="152323" y="695566"/>
                  </a:moveTo>
                  <a:lnTo>
                    <a:pt x="152209" y="685114"/>
                  </a:lnTo>
                  <a:lnTo>
                    <a:pt x="147840" y="680872"/>
                  </a:lnTo>
                  <a:lnTo>
                    <a:pt x="137248" y="680974"/>
                  </a:lnTo>
                  <a:lnTo>
                    <a:pt x="133032" y="685279"/>
                  </a:lnTo>
                  <a:lnTo>
                    <a:pt x="133159" y="695820"/>
                  </a:lnTo>
                  <a:lnTo>
                    <a:pt x="137490" y="700049"/>
                  </a:lnTo>
                  <a:lnTo>
                    <a:pt x="142773" y="699998"/>
                  </a:lnTo>
                  <a:lnTo>
                    <a:pt x="148005" y="699947"/>
                  </a:lnTo>
                  <a:lnTo>
                    <a:pt x="152323" y="695566"/>
                  </a:lnTo>
                  <a:close/>
                </a:path>
                <a:path w="864235" h="866775">
                  <a:moveTo>
                    <a:pt x="168871" y="152425"/>
                  </a:moveTo>
                  <a:lnTo>
                    <a:pt x="168681" y="142214"/>
                  </a:lnTo>
                  <a:lnTo>
                    <a:pt x="164363" y="138087"/>
                  </a:lnTo>
                  <a:lnTo>
                    <a:pt x="154051" y="138125"/>
                  </a:lnTo>
                  <a:lnTo>
                    <a:pt x="149999" y="142176"/>
                  </a:lnTo>
                  <a:lnTo>
                    <a:pt x="149961" y="147383"/>
                  </a:lnTo>
                  <a:lnTo>
                    <a:pt x="149923" y="152527"/>
                  </a:lnTo>
                  <a:lnTo>
                    <a:pt x="153987" y="156654"/>
                  </a:lnTo>
                  <a:lnTo>
                    <a:pt x="164414" y="156845"/>
                  </a:lnTo>
                  <a:lnTo>
                    <a:pt x="168871" y="152425"/>
                  </a:lnTo>
                  <a:close/>
                </a:path>
                <a:path w="864235" h="866775">
                  <a:moveTo>
                    <a:pt x="208292" y="729081"/>
                  </a:moveTo>
                  <a:lnTo>
                    <a:pt x="203860" y="724458"/>
                  </a:lnTo>
                  <a:lnTo>
                    <a:pt x="193662" y="724242"/>
                  </a:lnTo>
                  <a:lnTo>
                    <a:pt x="189115" y="728675"/>
                  </a:lnTo>
                  <a:lnTo>
                    <a:pt x="188912" y="739038"/>
                  </a:lnTo>
                  <a:lnTo>
                    <a:pt x="193230" y="743534"/>
                  </a:lnTo>
                  <a:lnTo>
                    <a:pt x="203530" y="743788"/>
                  </a:lnTo>
                  <a:lnTo>
                    <a:pt x="208114" y="739330"/>
                  </a:lnTo>
                  <a:lnTo>
                    <a:pt x="208203" y="734187"/>
                  </a:lnTo>
                  <a:lnTo>
                    <a:pt x="208292" y="729081"/>
                  </a:lnTo>
                  <a:close/>
                </a:path>
                <a:path w="864235" h="866775">
                  <a:moveTo>
                    <a:pt x="226479" y="546023"/>
                  </a:moveTo>
                  <a:lnTo>
                    <a:pt x="220027" y="546176"/>
                  </a:lnTo>
                  <a:lnTo>
                    <a:pt x="213042" y="545731"/>
                  </a:lnTo>
                  <a:lnTo>
                    <a:pt x="209346" y="546112"/>
                  </a:lnTo>
                  <a:lnTo>
                    <a:pt x="206298" y="550379"/>
                  </a:lnTo>
                  <a:lnTo>
                    <a:pt x="206984" y="668591"/>
                  </a:lnTo>
                  <a:lnTo>
                    <a:pt x="213906" y="668439"/>
                  </a:lnTo>
                  <a:lnTo>
                    <a:pt x="220268" y="669290"/>
                  </a:lnTo>
                  <a:lnTo>
                    <a:pt x="226479" y="668235"/>
                  </a:lnTo>
                  <a:lnTo>
                    <a:pt x="226479" y="546023"/>
                  </a:lnTo>
                  <a:close/>
                </a:path>
                <a:path w="864235" h="866775">
                  <a:moveTo>
                    <a:pt x="237985" y="93052"/>
                  </a:moveTo>
                  <a:lnTo>
                    <a:pt x="233438" y="88493"/>
                  </a:lnTo>
                  <a:lnTo>
                    <a:pt x="228346" y="88531"/>
                  </a:lnTo>
                  <a:lnTo>
                    <a:pt x="223405" y="88569"/>
                  </a:lnTo>
                  <a:lnTo>
                    <a:pt x="219113" y="92875"/>
                  </a:lnTo>
                  <a:lnTo>
                    <a:pt x="218935" y="103035"/>
                  </a:lnTo>
                  <a:lnTo>
                    <a:pt x="223354" y="107454"/>
                  </a:lnTo>
                  <a:lnTo>
                    <a:pt x="233514" y="107365"/>
                  </a:lnTo>
                  <a:lnTo>
                    <a:pt x="237820" y="103085"/>
                  </a:lnTo>
                  <a:lnTo>
                    <a:pt x="237985" y="93052"/>
                  </a:lnTo>
                  <a:close/>
                </a:path>
                <a:path w="864235" h="866775">
                  <a:moveTo>
                    <a:pt x="259892" y="777913"/>
                  </a:moveTo>
                  <a:lnTo>
                    <a:pt x="259816" y="767499"/>
                  </a:lnTo>
                  <a:lnTo>
                    <a:pt x="255435" y="763193"/>
                  </a:lnTo>
                  <a:lnTo>
                    <a:pt x="244983" y="763295"/>
                  </a:lnTo>
                  <a:lnTo>
                    <a:pt x="240614" y="767727"/>
                  </a:lnTo>
                  <a:lnTo>
                    <a:pt x="240715" y="778040"/>
                  </a:lnTo>
                  <a:lnTo>
                    <a:pt x="245224" y="782459"/>
                  </a:lnTo>
                  <a:lnTo>
                    <a:pt x="250355" y="782421"/>
                  </a:lnTo>
                  <a:lnTo>
                    <a:pt x="255524" y="782383"/>
                  </a:lnTo>
                  <a:lnTo>
                    <a:pt x="259892" y="777913"/>
                  </a:lnTo>
                  <a:close/>
                </a:path>
                <a:path w="864235" h="866775">
                  <a:moveTo>
                    <a:pt x="261213" y="665632"/>
                  </a:moveTo>
                  <a:lnTo>
                    <a:pt x="261200" y="664362"/>
                  </a:lnTo>
                  <a:lnTo>
                    <a:pt x="260731" y="664362"/>
                  </a:lnTo>
                  <a:lnTo>
                    <a:pt x="260731" y="551332"/>
                  </a:lnTo>
                  <a:lnTo>
                    <a:pt x="260261" y="551332"/>
                  </a:lnTo>
                  <a:lnTo>
                    <a:pt x="260261" y="550062"/>
                  </a:lnTo>
                  <a:lnTo>
                    <a:pt x="260248" y="548792"/>
                  </a:lnTo>
                  <a:lnTo>
                    <a:pt x="260096" y="548792"/>
                  </a:lnTo>
                  <a:lnTo>
                    <a:pt x="260096" y="546252"/>
                  </a:lnTo>
                  <a:lnTo>
                    <a:pt x="242087" y="546252"/>
                  </a:lnTo>
                  <a:lnTo>
                    <a:pt x="242087" y="548792"/>
                  </a:lnTo>
                  <a:lnTo>
                    <a:pt x="241338" y="548792"/>
                  </a:lnTo>
                  <a:lnTo>
                    <a:pt x="241007" y="548792"/>
                  </a:lnTo>
                  <a:lnTo>
                    <a:pt x="241007" y="550062"/>
                  </a:lnTo>
                  <a:lnTo>
                    <a:pt x="240665" y="550062"/>
                  </a:lnTo>
                  <a:lnTo>
                    <a:pt x="240665" y="551332"/>
                  </a:lnTo>
                  <a:lnTo>
                    <a:pt x="240944" y="551332"/>
                  </a:lnTo>
                  <a:lnTo>
                    <a:pt x="240944" y="664362"/>
                  </a:lnTo>
                  <a:lnTo>
                    <a:pt x="240944" y="665632"/>
                  </a:lnTo>
                  <a:lnTo>
                    <a:pt x="241363" y="665632"/>
                  </a:lnTo>
                  <a:lnTo>
                    <a:pt x="241363" y="668172"/>
                  </a:lnTo>
                  <a:lnTo>
                    <a:pt x="261200" y="668172"/>
                  </a:lnTo>
                  <a:lnTo>
                    <a:pt x="261213" y="665632"/>
                  </a:lnTo>
                  <a:close/>
                </a:path>
                <a:path w="864235" h="866775">
                  <a:moveTo>
                    <a:pt x="310299" y="60858"/>
                  </a:moveTo>
                  <a:lnTo>
                    <a:pt x="306108" y="56578"/>
                  </a:lnTo>
                  <a:lnTo>
                    <a:pt x="301002" y="56451"/>
                  </a:lnTo>
                  <a:lnTo>
                    <a:pt x="295935" y="56324"/>
                  </a:lnTo>
                  <a:lnTo>
                    <a:pt x="291630" y="60375"/>
                  </a:lnTo>
                  <a:lnTo>
                    <a:pt x="291122" y="70523"/>
                  </a:lnTo>
                  <a:lnTo>
                    <a:pt x="295706" y="75234"/>
                  </a:lnTo>
                  <a:lnTo>
                    <a:pt x="305777" y="75234"/>
                  </a:lnTo>
                  <a:lnTo>
                    <a:pt x="310159" y="70866"/>
                  </a:lnTo>
                  <a:lnTo>
                    <a:pt x="310299" y="60858"/>
                  </a:lnTo>
                  <a:close/>
                </a:path>
                <a:path w="864235" h="866775">
                  <a:moveTo>
                    <a:pt x="333159" y="194843"/>
                  </a:moveTo>
                  <a:lnTo>
                    <a:pt x="332727" y="183883"/>
                  </a:lnTo>
                  <a:lnTo>
                    <a:pt x="332689" y="183718"/>
                  </a:lnTo>
                  <a:lnTo>
                    <a:pt x="332663" y="183007"/>
                  </a:lnTo>
                  <a:lnTo>
                    <a:pt x="317538" y="220865"/>
                  </a:lnTo>
                  <a:lnTo>
                    <a:pt x="314960" y="230517"/>
                  </a:lnTo>
                  <a:lnTo>
                    <a:pt x="294690" y="279501"/>
                  </a:lnTo>
                  <a:lnTo>
                    <a:pt x="269049" y="300494"/>
                  </a:lnTo>
                  <a:lnTo>
                    <a:pt x="259676" y="306209"/>
                  </a:lnTo>
                  <a:lnTo>
                    <a:pt x="253555" y="309308"/>
                  </a:lnTo>
                  <a:lnTo>
                    <a:pt x="236512" y="316941"/>
                  </a:lnTo>
                  <a:lnTo>
                    <a:pt x="225793" y="318008"/>
                  </a:lnTo>
                  <a:lnTo>
                    <a:pt x="203758" y="319481"/>
                  </a:lnTo>
                  <a:lnTo>
                    <a:pt x="198793" y="320598"/>
                  </a:lnTo>
                  <a:lnTo>
                    <a:pt x="191287" y="324713"/>
                  </a:lnTo>
                  <a:lnTo>
                    <a:pt x="188264" y="326021"/>
                  </a:lnTo>
                  <a:lnTo>
                    <a:pt x="166712" y="337083"/>
                  </a:lnTo>
                  <a:lnTo>
                    <a:pt x="166446" y="337337"/>
                  </a:lnTo>
                  <a:lnTo>
                    <a:pt x="166001" y="337566"/>
                  </a:lnTo>
                  <a:lnTo>
                    <a:pt x="160413" y="343281"/>
                  </a:lnTo>
                  <a:lnTo>
                    <a:pt x="145872" y="379171"/>
                  </a:lnTo>
                  <a:lnTo>
                    <a:pt x="145808" y="389013"/>
                  </a:lnTo>
                  <a:lnTo>
                    <a:pt x="147154" y="398589"/>
                  </a:lnTo>
                  <a:lnTo>
                    <a:pt x="166674" y="432777"/>
                  </a:lnTo>
                  <a:lnTo>
                    <a:pt x="188607" y="442925"/>
                  </a:lnTo>
                  <a:lnTo>
                    <a:pt x="199047" y="450151"/>
                  </a:lnTo>
                  <a:lnTo>
                    <a:pt x="219430" y="508622"/>
                  </a:lnTo>
                  <a:lnTo>
                    <a:pt x="218173" y="527469"/>
                  </a:lnTo>
                  <a:lnTo>
                    <a:pt x="220776" y="528447"/>
                  </a:lnTo>
                  <a:lnTo>
                    <a:pt x="231305" y="498081"/>
                  </a:lnTo>
                  <a:lnTo>
                    <a:pt x="231305" y="490105"/>
                  </a:lnTo>
                  <a:lnTo>
                    <a:pt x="221056" y="452361"/>
                  </a:lnTo>
                  <a:lnTo>
                    <a:pt x="207467" y="438543"/>
                  </a:lnTo>
                  <a:lnTo>
                    <a:pt x="197459" y="430911"/>
                  </a:lnTo>
                  <a:lnTo>
                    <a:pt x="193027" y="429120"/>
                  </a:lnTo>
                  <a:lnTo>
                    <a:pt x="188328" y="427558"/>
                  </a:lnTo>
                  <a:lnTo>
                    <a:pt x="182156" y="424967"/>
                  </a:lnTo>
                  <a:lnTo>
                    <a:pt x="161442" y="388531"/>
                  </a:lnTo>
                  <a:lnTo>
                    <a:pt x="161772" y="376885"/>
                  </a:lnTo>
                  <a:lnTo>
                    <a:pt x="205193" y="335191"/>
                  </a:lnTo>
                  <a:lnTo>
                    <a:pt x="237566" y="332689"/>
                  </a:lnTo>
                  <a:lnTo>
                    <a:pt x="241947" y="331889"/>
                  </a:lnTo>
                  <a:lnTo>
                    <a:pt x="260007" y="323507"/>
                  </a:lnTo>
                  <a:lnTo>
                    <a:pt x="266839" y="320167"/>
                  </a:lnTo>
                  <a:lnTo>
                    <a:pt x="274066" y="315760"/>
                  </a:lnTo>
                  <a:lnTo>
                    <a:pt x="282143" y="313105"/>
                  </a:lnTo>
                  <a:lnTo>
                    <a:pt x="287401" y="309245"/>
                  </a:lnTo>
                  <a:lnTo>
                    <a:pt x="296291" y="300583"/>
                  </a:lnTo>
                  <a:lnTo>
                    <a:pt x="303504" y="294728"/>
                  </a:lnTo>
                  <a:lnTo>
                    <a:pt x="325120" y="248831"/>
                  </a:lnTo>
                  <a:lnTo>
                    <a:pt x="332943" y="205790"/>
                  </a:lnTo>
                  <a:lnTo>
                    <a:pt x="333159" y="194843"/>
                  </a:lnTo>
                  <a:close/>
                </a:path>
                <a:path w="864235" h="866775">
                  <a:moveTo>
                    <a:pt x="389458" y="279755"/>
                  </a:moveTo>
                  <a:lnTo>
                    <a:pt x="388632" y="268490"/>
                  </a:lnTo>
                  <a:lnTo>
                    <a:pt x="386143" y="247396"/>
                  </a:lnTo>
                  <a:lnTo>
                    <a:pt x="385483" y="234175"/>
                  </a:lnTo>
                  <a:lnTo>
                    <a:pt x="383705" y="230746"/>
                  </a:lnTo>
                  <a:lnTo>
                    <a:pt x="381914" y="234022"/>
                  </a:lnTo>
                  <a:lnTo>
                    <a:pt x="376809" y="251091"/>
                  </a:lnTo>
                  <a:lnTo>
                    <a:pt x="372262" y="267919"/>
                  </a:lnTo>
                  <a:lnTo>
                    <a:pt x="372224" y="280479"/>
                  </a:lnTo>
                  <a:lnTo>
                    <a:pt x="371563" y="288442"/>
                  </a:lnTo>
                  <a:lnTo>
                    <a:pt x="359968" y="334835"/>
                  </a:lnTo>
                  <a:lnTo>
                    <a:pt x="330695" y="380276"/>
                  </a:lnTo>
                  <a:lnTo>
                    <a:pt x="287058" y="384543"/>
                  </a:lnTo>
                  <a:lnTo>
                    <a:pt x="286893" y="384556"/>
                  </a:lnTo>
                  <a:lnTo>
                    <a:pt x="284505" y="384657"/>
                  </a:lnTo>
                  <a:lnTo>
                    <a:pt x="281901" y="384962"/>
                  </a:lnTo>
                  <a:lnTo>
                    <a:pt x="275704" y="386778"/>
                  </a:lnTo>
                  <a:lnTo>
                    <a:pt x="273215" y="390156"/>
                  </a:lnTo>
                  <a:lnTo>
                    <a:pt x="273583" y="397395"/>
                  </a:lnTo>
                  <a:lnTo>
                    <a:pt x="275399" y="400253"/>
                  </a:lnTo>
                  <a:lnTo>
                    <a:pt x="284251" y="403326"/>
                  </a:lnTo>
                  <a:lnTo>
                    <a:pt x="286905" y="403415"/>
                  </a:lnTo>
                  <a:lnTo>
                    <a:pt x="293636" y="404202"/>
                  </a:lnTo>
                  <a:lnTo>
                    <a:pt x="306755" y="407327"/>
                  </a:lnTo>
                  <a:lnTo>
                    <a:pt x="314045" y="408622"/>
                  </a:lnTo>
                  <a:lnTo>
                    <a:pt x="323316" y="413842"/>
                  </a:lnTo>
                  <a:lnTo>
                    <a:pt x="326783" y="421449"/>
                  </a:lnTo>
                  <a:lnTo>
                    <a:pt x="330161" y="433247"/>
                  </a:lnTo>
                  <a:lnTo>
                    <a:pt x="328904" y="436321"/>
                  </a:lnTo>
                  <a:lnTo>
                    <a:pt x="319786" y="444119"/>
                  </a:lnTo>
                  <a:lnTo>
                    <a:pt x="313055" y="448322"/>
                  </a:lnTo>
                  <a:lnTo>
                    <a:pt x="298945" y="451954"/>
                  </a:lnTo>
                  <a:lnTo>
                    <a:pt x="293331" y="454596"/>
                  </a:lnTo>
                  <a:lnTo>
                    <a:pt x="281813" y="463816"/>
                  </a:lnTo>
                  <a:lnTo>
                    <a:pt x="278333" y="466051"/>
                  </a:lnTo>
                  <a:lnTo>
                    <a:pt x="271094" y="471678"/>
                  </a:lnTo>
                  <a:lnTo>
                    <a:pt x="253822" y="510933"/>
                  </a:lnTo>
                  <a:lnTo>
                    <a:pt x="255308" y="519468"/>
                  </a:lnTo>
                  <a:lnTo>
                    <a:pt x="258699" y="528193"/>
                  </a:lnTo>
                  <a:lnTo>
                    <a:pt x="262851" y="514896"/>
                  </a:lnTo>
                  <a:lnTo>
                    <a:pt x="264261" y="509320"/>
                  </a:lnTo>
                  <a:lnTo>
                    <a:pt x="270916" y="492252"/>
                  </a:lnTo>
                  <a:lnTo>
                    <a:pt x="280162" y="481545"/>
                  </a:lnTo>
                  <a:lnTo>
                    <a:pt x="286308" y="477202"/>
                  </a:lnTo>
                  <a:lnTo>
                    <a:pt x="298005" y="471614"/>
                  </a:lnTo>
                  <a:lnTo>
                    <a:pt x="302945" y="469607"/>
                  </a:lnTo>
                  <a:lnTo>
                    <a:pt x="322275" y="458330"/>
                  </a:lnTo>
                  <a:lnTo>
                    <a:pt x="345020" y="426110"/>
                  </a:lnTo>
                  <a:lnTo>
                    <a:pt x="343103" y="417893"/>
                  </a:lnTo>
                  <a:lnTo>
                    <a:pt x="338569" y="407454"/>
                  </a:lnTo>
                  <a:lnTo>
                    <a:pt x="335089" y="403821"/>
                  </a:lnTo>
                  <a:lnTo>
                    <a:pt x="324459" y="398551"/>
                  </a:lnTo>
                  <a:lnTo>
                    <a:pt x="335559" y="394830"/>
                  </a:lnTo>
                  <a:lnTo>
                    <a:pt x="363524" y="365709"/>
                  </a:lnTo>
                  <a:lnTo>
                    <a:pt x="384200" y="312928"/>
                  </a:lnTo>
                  <a:lnTo>
                    <a:pt x="389115" y="290931"/>
                  </a:lnTo>
                  <a:lnTo>
                    <a:pt x="389458" y="279755"/>
                  </a:lnTo>
                  <a:close/>
                </a:path>
                <a:path w="864235" h="866775">
                  <a:moveTo>
                    <a:pt x="397268" y="42113"/>
                  </a:moveTo>
                  <a:lnTo>
                    <a:pt x="397256" y="36791"/>
                  </a:lnTo>
                  <a:lnTo>
                    <a:pt x="397243" y="31750"/>
                  </a:lnTo>
                  <a:lnTo>
                    <a:pt x="393103" y="27520"/>
                  </a:lnTo>
                  <a:lnTo>
                    <a:pt x="383019" y="27317"/>
                  </a:lnTo>
                  <a:lnTo>
                    <a:pt x="378498" y="31813"/>
                  </a:lnTo>
                  <a:lnTo>
                    <a:pt x="378510" y="41910"/>
                  </a:lnTo>
                  <a:lnTo>
                    <a:pt x="382739" y="46151"/>
                  </a:lnTo>
                  <a:lnTo>
                    <a:pt x="393039" y="46342"/>
                  </a:lnTo>
                  <a:lnTo>
                    <a:pt x="397268" y="42113"/>
                  </a:lnTo>
                  <a:close/>
                </a:path>
                <a:path w="864235" h="866775">
                  <a:moveTo>
                    <a:pt x="469557" y="35153"/>
                  </a:moveTo>
                  <a:lnTo>
                    <a:pt x="465683" y="31178"/>
                  </a:lnTo>
                  <a:lnTo>
                    <a:pt x="455574" y="30899"/>
                  </a:lnTo>
                  <a:lnTo>
                    <a:pt x="451281" y="35179"/>
                  </a:lnTo>
                  <a:lnTo>
                    <a:pt x="451408" y="45212"/>
                  </a:lnTo>
                  <a:lnTo>
                    <a:pt x="455460" y="49098"/>
                  </a:lnTo>
                  <a:lnTo>
                    <a:pt x="465670" y="49110"/>
                  </a:lnTo>
                  <a:lnTo>
                    <a:pt x="469480" y="45326"/>
                  </a:lnTo>
                  <a:lnTo>
                    <a:pt x="469519" y="40170"/>
                  </a:lnTo>
                  <a:lnTo>
                    <a:pt x="469557" y="35153"/>
                  </a:lnTo>
                  <a:close/>
                </a:path>
                <a:path w="864235" h="866775">
                  <a:moveTo>
                    <a:pt x="529666" y="48209"/>
                  </a:moveTo>
                  <a:lnTo>
                    <a:pt x="525691" y="44005"/>
                  </a:lnTo>
                  <a:lnTo>
                    <a:pt x="515747" y="43599"/>
                  </a:lnTo>
                  <a:lnTo>
                    <a:pt x="511441" y="47815"/>
                  </a:lnTo>
                  <a:lnTo>
                    <a:pt x="511403" y="57975"/>
                  </a:lnTo>
                  <a:lnTo>
                    <a:pt x="515327" y="61925"/>
                  </a:lnTo>
                  <a:lnTo>
                    <a:pt x="525437" y="62064"/>
                  </a:lnTo>
                  <a:lnTo>
                    <a:pt x="529463" y="58153"/>
                  </a:lnTo>
                  <a:lnTo>
                    <a:pt x="529564" y="53124"/>
                  </a:lnTo>
                  <a:lnTo>
                    <a:pt x="529666" y="48209"/>
                  </a:lnTo>
                  <a:close/>
                </a:path>
                <a:path w="864235" h="866775">
                  <a:moveTo>
                    <a:pt x="595109" y="73113"/>
                  </a:moveTo>
                  <a:lnTo>
                    <a:pt x="595033" y="67995"/>
                  </a:lnTo>
                  <a:lnTo>
                    <a:pt x="594956" y="62992"/>
                  </a:lnTo>
                  <a:lnTo>
                    <a:pt x="590969" y="59143"/>
                  </a:lnTo>
                  <a:lnTo>
                    <a:pt x="580936" y="59232"/>
                  </a:lnTo>
                  <a:lnTo>
                    <a:pt x="576910" y="63284"/>
                  </a:lnTo>
                  <a:lnTo>
                    <a:pt x="576859" y="73291"/>
                  </a:lnTo>
                  <a:lnTo>
                    <a:pt x="581177" y="77406"/>
                  </a:lnTo>
                  <a:lnTo>
                    <a:pt x="591337" y="77127"/>
                  </a:lnTo>
                  <a:lnTo>
                    <a:pt x="595109" y="73113"/>
                  </a:lnTo>
                  <a:close/>
                </a:path>
                <a:path w="864235" h="866775">
                  <a:moveTo>
                    <a:pt x="642442" y="765581"/>
                  </a:moveTo>
                  <a:lnTo>
                    <a:pt x="638289" y="761276"/>
                  </a:lnTo>
                  <a:lnTo>
                    <a:pt x="627862" y="761123"/>
                  </a:lnTo>
                  <a:lnTo>
                    <a:pt x="623417" y="765479"/>
                  </a:lnTo>
                  <a:lnTo>
                    <a:pt x="623265" y="776020"/>
                  </a:lnTo>
                  <a:lnTo>
                    <a:pt x="627380" y="780173"/>
                  </a:lnTo>
                  <a:lnTo>
                    <a:pt x="638276" y="780338"/>
                  </a:lnTo>
                  <a:lnTo>
                    <a:pt x="642340" y="776376"/>
                  </a:lnTo>
                  <a:lnTo>
                    <a:pt x="642391" y="770902"/>
                  </a:lnTo>
                  <a:lnTo>
                    <a:pt x="642442" y="765581"/>
                  </a:lnTo>
                  <a:close/>
                </a:path>
                <a:path w="864235" h="866775">
                  <a:moveTo>
                    <a:pt x="647903" y="807707"/>
                  </a:moveTo>
                  <a:lnTo>
                    <a:pt x="647153" y="803884"/>
                  </a:lnTo>
                  <a:lnTo>
                    <a:pt x="645731" y="803173"/>
                  </a:lnTo>
                  <a:lnTo>
                    <a:pt x="640448" y="803452"/>
                  </a:lnTo>
                  <a:lnTo>
                    <a:pt x="636752" y="803287"/>
                  </a:lnTo>
                  <a:lnTo>
                    <a:pt x="626681" y="805916"/>
                  </a:lnTo>
                  <a:lnTo>
                    <a:pt x="619963" y="807034"/>
                  </a:lnTo>
                  <a:lnTo>
                    <a:pt x="609130" y="807974"/>
                  </a:lnTo>
                  <a:lnTo>
                    <a:pt x="601700" y="808964"/>
                  </a:lnTo>
                  <a:lnTo>
                    <a:pt x="601192" y="809015"/>
                  </a:lnTo>
                  <a:lnTo>
                    <a:pt x="594804" y="809879"/>
                  </a:lnTo>
                  <a:lnTo>
                    <a:pt x="588467" y="811149"/>
                  </a:lnTo>
                  <a:lnTo>
                    <a:pt x="572008" y="812723"/>
                  </a:lnTo>
                  <a:lnTo>
                    <a:pt x="562013" y="814070"/>
                  </a:lnTo>
                  <a:lnTo>
                    <a:pt x="554405" y="815327"/>
                  </a:lnTo>
                  <a:lnTo>
                    <a:pt x="552069" y="815670"/>
                  </a:lnTo>
                  <a:lnTo>
                    <a:pt x="548182" y="816356"/>
                  </a:lnTo>
                  <a:lnTo>
                    <a:pt x="531837" y="819048"/>
                  </a:lnTo>
                  <a:lnTo>
                    <a:pt x="506564" y="822223"/>
                  </a:lnTo>
                  <a:lnTo>
                    <a:pt x="498462" y="822121"/>
                  </a:lnTo>
                  <a:lnTo>
                    <a:pt x="478929" y="824890"/>
                  </a:lnTo>
                  <a:lnTo>
                    <a:pt x="467271" y="825957"/>
                  </a:lnTo>
                  <a:lnTo>
                    <a:pt x="455599" y="826566"/>
                  </a:lnTo>
                  <a:lnTo>
                    <a:pt x="443915" y="826744"/>
                  </a:lnTo>
                  <a:lnTo>
                    <a:pt x="420649" y="826350"/>
                  </a:lnTo>
                  <a:lnTo>
                    <a:pt x="374383" y="824801"/>
                  </a:lnTo>
                  <a:lnTo>
                    <a:pt x="331635" y="822566"/>
                  </a:lnTo>
                  <a:lnTo>
                    <a:pt x="269900" y="817841"/>
                  </a:lnTo>
                  <a:lnTo>
                    <a:pt x="228066" y="813447"/>
                  </a:lnTo>
                  <a:lnTo>
                    <a:pt x="227799" y="815581"/>
                  </a:lnTo>
                  <a:lnTo>
                    <a:pt x="228777" y="816914"/>
                  </a:lnTo>
                  <a:lnTo>
                    <a:pt x="244373" y="824179"/>
                  </a:lnTo>
                  <a:lnTo>
                    <a:pt x="251980" y="827062"/>
                  </a:lnTo>
                  <a:lnTo>
                    <a:pt x="255714" y="828395"/>
                  </a:lnTo>
                  <a:lnTo>
                    <a:pt x="259829" y="829906"/>
                  </a:lnTo>
                  <a:lnTo>
                    <a:pt x="268122" y="832777"/>
                  </a:lnTo>
                  <a:lnTo>
                    <a:pt x="297637" y="843203"/>
                  </a:lnTo>
                  <a:lnTo>
                    <a:pt x="311823" y="848080"/>
                  </a:lnTo>
                  <a:lnTo>
                    <a:pt x="352894" y="858824"/>
                  </a:lnTo>
                  <a:lnTo>
                    <a:pt x="413778" y="866254"/>
                  </a:lnTo>
                  <a:lnTo>
                    <a:pt x="425792" y="866775"/>
                  </a:lnTo>
                  <a:lnTo>
                    <a:pt x="437857" y="866470"/>
                  </a:lnTo>
                  <a:lnTo>
                    <a:pt x="454431" y="865403"/>
                  </a:lnTo>
                  <a:lnTo>
                    <a:pt x="462724" y="865136"/>
                  </a:lnTo>
                  <a:lnTo>
                    <a:pt x="515975" y="858418"/>
                  </a:lnTo>
                  <a:lnTo>
                    <a:pt x="556691" y="848321"/>
                  </a:lnTo>
                  <a:lnTo>
                    <a:pt x="597369" y="834161"/>
                  </a:lnTo>
                  <a:lnTo>
                    <a:pt x="614667" y="824318"/>
                  </a:lnTo>
                  <a:lnTo>
                    <a:pt x="647903" y="807707"/>
                  </a:lnTo>
                  <a:close/>
                </a:path>
                <a:path w="864235" h="866775">
                  <a:moveTo>
                    <a:pt x="653211" y="103301"/>
                  </a:moveTo>
                  <a:lnTo>
                    <a:pt x="653046" y="93433"/>
                  </a:lnTo>
                  <a:lnTo>
                    <a:pt x="648779" y="89319"/>
                  </a:lnTo>
                  <a:lnTo>
                    <a:pt x="643864" y="89331"/>
                  </a:lnTo>
                  <a:lnTo>
                    <a:pt x="638975" y="89331"/>
                  </a:lnTo>
                  <a:lnTo>
                    <a:pt x="634860" y="93446"/>
                  </a:lnTo>
                  <a:lnTo>
                    <a:pt x="634707" y="103251"/>
                  </a:lnTo>
                  <a:lnTo>
                    <a:pt x="638784" y="107378"/>
                  </a:lnTo>
                  <a:lnTo>
                    <a:pt x="648868" y="107581"/>
                  </a:lnTo>
                  <a:lnTo>
                    <a:pt x="653211" y="103301"/>
                  </a:lnTo>
                  <a:close/>
                </a:path>
                <a:path w="864235" h="866775">
                  <a:moveTo>
                    <a:pt x="689546" y="664375"/>
                  </a:moveTo>
                  <a:lnTo>
                    <a:pt x="689025" y="664375"/>
                  </a:lnTo>
                  <a:lnTo>
                    <a:pt x="689025" y="551345"/>
                  </a:lnTo>
                  <a:lnTo>
                    <a:pt x="688492" y="551345"/>
                  </a:lnTo>
                  <a:lnTo>
                    <a:pt x="688492" y="548805"/>
                  </a:lnTo>
                  <a:lnTo>
                    <a:pt x="688467" y="546265"/>
                  </a:lnTo>
                  <a:lnTo>
                    <a:pt x="273291" y="546265"/>
                  </a:lnTo>
                  <a:lnTo>
                    <a:pt x="273291" y="548805"/>
                  </a:lnTo>
                  <a:lnTo>
                    <a:pt x="272821" y="548805"/>
                  </a:lnTo>
                  <a:lnTo>
                    <a:pt x="272821" y="551345"/>
                  </a:lnTo>
                  <a:lnTo>
                    <a:pt x="272923" y="664375"/>
                  </a:lnTo>
                  <a:lnTo>
                    <a:pt x="272935" y="665645"/>
                  </a:lnTo>
                  <a:lnTo>
                    <a:pt x="273481" y="665645"/>
                  </a:lnTo>
                  <a:lnTo>
                    <a:pt x="273481" y="668185"/>
                  </a:lnTo>
                  <a:lnTo>
                    <a:pt x="689546" y="668185"/>
                  </a:lnTo>
                  <a:lnTo>
                    <a:pt x="689546" y="665645"/>
                  </a:lnTo>
                  <a:lnTo>
                    <a:pt x="689546" y="664375"/>
                  </a:lnTo>
                  <a:close/>
                </a:path>
                <a:path w="864235" h="866775">
                  <a:moveTo>
                    <a:pt x="711835" y="701344"/>
                  </a:moveTo>
                  <a:lnTo>
                    <a:pt x="707567" y="697026"/>
                  </a:lnTo>
                  <a:lnTo>
                    <a:pt x="696950" y="696899"/>
                  </a:lnTo>
                  <a:lnTo>
                    <a:pt x="692785" y="701065"/>
                  </a:lnTo>
                  <a:lnTo>
                    <a:pt x="692746" y="706488"/>
                  </a:lnTo>
                  <a:lnTo>
                    <a:pt x="692708" y="711860"/>
                  </a:lnTo>
                  <a:lnTo>
                    <a:pt x="696849" y="716102"/>
                  </a:lnTo>
                  <a:lnTo>
                    <a:pt x="707364" y="716191"/>
                  </a:lnTo>
                  <a:lnTo>
                    <a:pt x="711758" y="711835"/>
                  </a:lnTo>
                  <a:lnTo>
                    <a:pt x="711835" y="701344"/>
                  </a:lnTo>
                  <a:close/>
                </a:path>
                <a:path w="864235" h="866775">
                  <a:moveTo>
                    <a:pt x="714883" y="148869"/>
                  </a:moveTo>
                  <a:lnTo>
                    <a:pt x="711047" y="144995"/>
                  </a:lnTo>
                  <a:lnTo>
                    <a:pt x="700862" y="144856"/>
                  </a:lnTo>
                  <a:lnTo>
                    <a:pt x="696912" y="148653"/>
                  </a:lnTo>
                  <a:lnTo>
                    <a:pt x="696595" y="158813"/>
                  </a:lnTo>
                  <a:lnTo>
                    <a:pt x="700811" y="163093"/>
                  </a:lnTo>
                  <a:lnTo>
                    <a:pt x="710895" y="163004"/>
                  </a:lnTo>
                  <a:lnTo>
                    <a:pt x="714806" y="159004"/>
                  </a:lnTo>
                  <a:lnTo>
                    <a:pt x="714844" y="153936"/>
                  </a:lnTo>
                  <a:lnTo>
                    <a:pt x="714883" y="148869"/>
                  </a:lnTo>
                  <a:close/>
                </a:path>
                <a:path w="864235" h="866775">
                  <a:moveTo>
                    <a:pt x="761047" y="221119"/>
                  </a:moveTo>
                  <a:lnTo>
                    <a:pt x="760984" y="215963"/>
                  </a:lnTo>
                  <a:lnTo>
                    <a:pt x="760920" y="210921"/>
                  </a:lnTo>
                  <a:lnTo>
                    <a:pt x="756970" y="207086"/>
                  </a:lnTo>
                  <a:lnTo>
                    <a:pt x="746925" y="207137"/>
                  </a:lnTo>
                  <a:lnTo>
                    <a:pt x="742899" y="211188"/>
                  </a:lnTo>
                  <a:lnTo>
                    <a:pt x="742810" y="221234"/>
                  </a:lnTo>
                  <a:lnTo>
                    <a:pt x="747014" y="225259"/>
                  </a:lnTo>
                  <a:lnTo>
                    <a:pt x="757301" y="225069"/>
                  </a:lnTo>
                  <a:lnTo>
                    <a:pt x="761047" y="221119"/>
                  </a:lnTo>
                  <a:close/>
                </a:path>
                <a:path w="864235" h="866775">
                  <a:moveTo>
                    <a:pt x="765873" y="640283"/>
                  </a:moveTo>
                  <a:lnTo>
                    <a:pt x="761479" y="635901"/>
                  </a:lnTo>
                  <a:lnTo>
                    <a:pt x="751027" y="635863"/>
                  </a:lnTo>
                  <a:lnTo>
                    <a:pt x="746709" y="640194"/>
                  </a:lnTo>
                  <a:lnTo>
                    <a:pt x="746671" y="650659"/>
                  </a:lnTo>
                  <a:lnTo>
                    <a:pt x="751039" y="655053"/>
                  </a:lnTo>
                  <a:lnTo>
                    <a:pt x="761415" y="655091"/>
                  </a:lnTo>
                  <a:lnTo>
                    <a:pt x="765848" y="650646"/>
                  </a:lnTo>
                  <a:lnTo>
                    <a:pt x="765860" y="645452"/>
                  </a:lnTo>
                  <a:lnTo>
                    <a:pt x="765873" y="640283"/>
                  </a:lnTo>
                  <a:close/>
                </a:path>
                <a:path w="864235" h="866775">
                  <a:moveTo>
                    <a:pt x="807313" y="298107"/>
                  </a:moveTo>
                  <a:lnTo>
                    <a:pt x="807186" y="288137"/>
                  </a:lnTo>
                  <a:lnTo>
                    <a:pt x="803046" y="284111"/>
                  </a:lnTo>
                  <a:lnTo>
                    <a:pt x="793102" y="284111"/>
                  </a:lnTo>
                  <a:lnTo>
                    <a:pt x="789114" y="288137"/>
                  </a:lnTo>
                  <a:lnTo>
                    <a:pt x="789076" y="293166"/>
                  </a:lnTo>
                  <a:lnTo>
                    <a:pt x="789038" y="298132"/>
                  </a:lnTo>
                  <a:lnTo>
                    <a:pt x="793013" y="302221"/>
                  </a:lnTo>
                  <a:lnTo>
                    <a:pt x="802982" y="302475"/>
                  </a:lnTo>
                  <a:lnTo>
                    <a:pt x="807313" y="298107"/>
                  </a:lnTo>
                  <a:close/>
                </a:path>
                <a:path w="864235" h="866775">
                  <a:moveTo>
                    <a:pt x="809663" y="574598"/>
                  </a:moveTo>
                  <a:lnTo>
                    <a:pt x="809548" y="569404"/>
                  </a:lnTo>
                  <a:lnTo>
                    <a:pt x="809421" y="564172"/>
                  </a:lnTo>
                  <a:lnTo>
                    <a:pt x="804964" y="559930"/>
                  </a:lnTo>
                  <a:lnTo>
                    <a:pt x="794512" y="560197"/>
                  </a:lnTo>
                  <a:lnTo>
                    <a:pt x="790244" y="564667"/>
                  </a:lnTo>
                  <a:lnTo>
                    <a:pt x="790511" y="575043"/>
                  </a:lnTo>
                  <a:lnTo>
                    <a:pt x="795058" y="579386"/>
                  </a:lnTo>
                  <a:lnTo>
                    <a:pt x="805383" y="579120"/>
                  </a:lnTo>
                  <a:lnTo>
                    <a:pt x="809663" y="574598"/>
                  </a:lnTo>
                  <a:close/>
                </a:path>
                <a:path w="864235" h="866775">
                  <a:moveTo>
                    <a:pt x="828027" y="498195"/>
                  </a:moveTo>
                  <a:lnTo>
                    <a:pt x="823671" y="493801"/>
                  </a:lnTo>
                  <a:lnTo>
                    <a:pt x="813269" y="493763"/>
                  </a:lnTo>
                  <a:lnTo>
                    <a:pt x="809002" y="498119"/>
                  </a:lnTo>
                  <a:lnTo>
                    <a:pt x="808990" y="503453"/>
                  </a:lnTo>
                  <a:lnTo>
                    <a:pt x="808977" y="508800"/>
                  </a:lnTo>
                  <a:lnTo>
                    <a:pt x="813155" y="513016"/>
                  </a:lnTo>
                  <a:lnTo>
                    <a:pt x="823760" y="513029"/>
                  </a:lnTo>
                  <a:lnTo>
                    <a:pt x="828027" y="508736"/>
                  </a:lnTo>
                  <a:lnTo>
                    <a:pt x="828027" y="498195"/>
                  </a:lnTo>
                  <a:close/>
                </a:path>
                <a:path w="864235" h="866775">
                  <a:moveTo>
                    <a:pt x="829703" y="437680"/>
                  </a:moveTo>
                  <a:lnTo>
                    <a:pt x="829462" y="427151"/>
                  </a:lnTo>
                  <a:lnTo>
                    <a:pt x="825030" y="422973"/>
                  </a:lnTo>
                  <a:lnTo>
                    <a:pt x="814514" y="423176"/>
                  </a:lnTo>
                  <a:lnTo>
                    <a:pt x="810196" y="427672"/>
                  </a:lnTo>
                  <a:lnTo>
                    <a:pt x="810475" y="438150"/>
                  </a:lnTo>
                  <a:lnTo>
                    <a:pt x="814755" y="442137"/>
                  </a:lnTo>
                  <a:lnTo>
                    <a:pt x="820204" y="442061"/>
                  </a:lnTo>
                  <a:lnTo>
                    <a:pt x="825538" y="441985"/>
                  </a:lnTo>
                  <a:lnTo>
                    <a:pt x="829703" y="437680"/>
                  </a:lnTo>
                  <a:close/>
                </a:path>
                <a:path w="864235" h="866775">
                  <a:moveTo>
                    <a:pt x="829805" y="373214"/>
                  </a:moveTo>
                  <a:lnTo>
                    <a:pt x="829614" y="362597"/>
                  </a:lnTo>
                  <a:lnTo>
                    <a:pt x="825284" y="358457"/>
                  </a:lnTo>
                  <a:lnTo>
                    <a:pt x="814654" y="358609"/>
                  </a:lnTo>
                  <a:lnTo>
                    <a:pt x="810526" y="362902"/>
                  </a:lnTo>
                  <a:lnTo>
                    <a:pt x="810691" y="373621"/>
                  </a:lnTo>
                  <a:lnTo>
                    <a:pt x="814844" y="377545"/>
                  </a:lnTo>
                  <a:lnTo>
                    <a:pt x="820343" y="377482"/>
                  </a:lnTo>
                  <a:lnTo>
                    <a:pt x="825715" y="377418"/>
                  </a:lnTo>
                  <a:lnTo>
                    <a:pt x="829805" y="373214"/>
                  </a:lnTo>
                  <a:close/>
                </a:path>
                <a:path w="864235" h="866775">
                  <a:moveTo>
                    <a:pt x="863854" y="427393"/>
                  </a:moveTo>
                  <a:lnTo>
                    <a:pt x="863206" y="407289"/>
                  </a:lnTo>
                  <a:lnTo>
                    <a:pt x="861707" y="387261"/>
                  </a:lnTo>
                  <a:lnTo>
                    <a:pt x="859269" y="367334"/>
                  </a:lnTo>
                  <a:lnTo>
                    <a:pt x="855840" y="347522"/>
                  </a:lnTo>
                  <a:lnTo>
                    <a:pt x="851039" y="326796"/>
                  </a:lnTo>
                  <a:lnTo>
                    <a:pt x="845146" y="306387"/>
                  </a:lnTo>
                  <a:lnTo>
                    <a:pt x="838403" y="286245"/>
                  </a:lnTo>
                  <a:lnTo>
                    <a:pt x="830999" y="266306"/>
                  </a:lnTo>
                  <a:lnTo>
                    <a:pt x="826744" y="256146"/>
                  </a:lnTo>
                  <a:lnTo>
                    <a:pt x="823696" y="248856"/>
                  </a:lnTo>
                  <a:lnTo>
                    <a:pt x="815467" y="231876"/>
                  </a:lnTo>
                  <a:lnTo>
                    <a:pt x="812203" y="225996"/>
                  </a:lnTo>
                  <a:lnTo>
                    <a:pt x="806335" y="215353"/>
                  </a:lnTo>
                  <a:lnTo>
                    <a:pt x="796328" y="199288"/>
                  </a:lnTo>
                  <a:lnTo>
                    <a:pt x="792302" y="193421"/>
                  </a:lnTo>
                  <a:lnTo>
                    <a:pt x="783628" y="180733"/>
                  </a:lnTo>
                  <a:lnTo>
                    <a:pt x="776909" y="171742"/>
                  </a:lnTo>
                  <a:lnTo>
                    <a:pt x="770204" y="162763"/>
                  </a:lnTo>
                  <a:lnTo>
                    <a:pt x="755865" y="145516"/>
                  </a:lnTo>
                  <a:lnTo>
                    <a:pt x="715467" y="105930"/>
                  </a:lnTo>
                  <a:lnTo>
                    <a:pt x="661022" y="65481"/>
                  </a:lnTo>
                  <a:lnTo>
                    <a:pt x="631278" y="48679"/>
                  </a:lnTo>
                  <a:lnTo>
                    <a:pt x="614540" y="40576"/>
                  </a:lnTo>
                  <a:lnTo>
                    <a:pt x="597547" y="33134"/>
                  </a:lnTo>
                  <a:lnTo>
                    <a:pt x="580263" y="26403"/>
                  </a:lnTo>
                  <a:lnTo>
                    <a:pt x="562660" y="20421"/>
                  </a:lnTo>
                  <a:lnTo>
                    <a:pt x="548678" y="16217"/>
                  </a:lnTo>
                  <a:lnTo>
                    <a:pt x="534581" y="12433"/>
                  </a:lnTo>
                  <a:lnTo>
                    <a:pt x="520357" y="9169"/>
                  </a:lnTo>
                  <a:lnTo>
                    <a:pt x="506006" y="6527"/>
                  </a:lnTo>
                  <a:lnTo>
                    <a:pt x="495287" y="4838"/>
                  </a:lnTo>
                  <a:lnTo>
                    <a:pt x="491312" y="4305"/>
                  </a:lnTo>
                  <a:lnTo>
                    <a:pt x="484555" y="3276"/>
                  </a:lnTo>
                  <a:lnTo>
                    <a:pt x="475030" y="2108"/>
                  </a:lnTo>
                  <a:lnTo>
                    <a:pt x="473798" y="1930"/>
                  </a:lnTo>
                  <a:lnTo>
                    <a:pt x="463016" y="952"/>
                  </a:lnTo>
                  <a:lnTo>
                    <a:pt x="451434" y="317"/>
                  </a:lnTo>
                  <a:lnTo>
                    <a:pt x="439826" y="0"/>
                  </a:lnTo>
                  <a:lnTo>
                    <a:pt x="416610" y="76"/>
                  </a:lnTo>
                  <a:lnTo>
                    <a:pt x="398246" y="800"/>
                  </a:lnTo>
                  <a:lnTo>
                    <a:pt x="379971" y="2374"/>
                  </a:lnTo>
                  <a:lnTo>
                    <a:pt x="361797" y="4876"/>
                  </a:lnTo>
                  <a:lnTo>
                    <a:pt x="346710" y="7861"/>
                  </a:lnTo>
                  <a:lnTo>
                    <a:pt x="343750" y="8432"/>
                  </a:lnTo>
                  <a:lnTo>
                    <a:pt x="340944" y="9118"/>
                  </a:lnTo>
                  <a:lnTo>
                    <a:pt x="329438" y="11899"/>
                  </a:lnTo>
                  <a:lnTo>
                    <a:pt x="315264" y="15786"/>
                  </a:lnTo>
                  <a:lnTo>
                    <a:pt x="301231" y="20142"/>
                  </a:lnTo>
                  <a:lnTo>
                    <a:pt x="287350" y="24980"/>
                  </a:lnTo>
                  <a:lnTo>
                    <a:pt x="250215" y="40741"/>
                  </a:lnTo>
                  <a:lnTo>
                    <a:pt x="214528" y="59601"/>
                  </a:lnTo>
                  <a:lnTo>
                    <a:pt x="181076" y="80746"/>
                  </a:lnTo>
                  <a:lnTo>
                    <a:pt x="149834" y="104470"/>
                  </a:lnTo>
                  <a:lnTo>
                    <a:pt x="120992" y="131038"/>
                  </a:lnTo>
                  <a:lnTo>
                    <a:pt x="94716" y="160667"/>
                  </a:lnTo>
                  <a:lnTo>
                    <a:pt x="68770" y="195567"/>
                  </a:lnTo>
                  <a:lnTo>
                    <a:pt x="48323" y="231965"/>
                  </a:lnTo>
                  <a:lnTo>
                    <a:pt x="29451" y="275297"/>
                  </a:lnTo>
                  <a:lnTo>
                    <a:pt x="16878" y="313143"/>
                  </a:lnTo>
                  <a:lnTo>
                    <a:pt x="6908" y="359130"/>
                  </a:lnTo>
                  <a:lnTo>
                    <a:pt x="0" y="427062"/>
                  </a:lnTo>
                  <a:lnTo>
                    <a:pt x="330" y="453097"/>
                  </a:lnTo>
                  <a:lnTo>
                    <a:pt x="5892" y="504710"/>
                  </a:lnTo>
                  <a:lnTo>
                    <a:pt x="13487" y="543445"/>
                  </a:lnTo>
                  <a:lnTo>
                    <a:pt x="25844" y="581710"/>
                  </a:lnTo>
                  <a:lnTo>
                    <a:pt x="28549" y="588581"/>
                  </a:lnTo>
                  <a:lnTo>
                    <a:pt x="30200" y="592937"/>
                  </a:lnTo>
                  <a:lnTo>
                    <a:pt x="33921" y="602157"/>
                  </a:lnTo>
                  <a:lnTo>
                    <a:pt x="34696" y="604088"/>
                  </a:lnTo>
                  <a:lnTo>
                    <a:pt x="39497" y="615111"/>
                  </a:lnTo>
                  <a:lnTo>
                    <a:pt x="64376" y="660476"/>
                  </a:lnTo>
                  <a:lnTo>
                    <a:pt x="87045" y="693102"/>
                  </a:lnTo>
                  <a:lnTo>
                    <a:pt x="112179" y="723404"/>
                  </a:lnTo>
                  <a:lnTo>
                    <a:pt x="139827" y="750963"/>
                  </a:lnTo>
                  <a:lnTo>
                    <a:pt x="169926" y="775817"/>
                  </a:lnTo>
                  <a:lnTo>
                    <a:pt x="203911" y="798931"/>
                  </a:lnTo>
                  <a:lnTo>
                    <a:pt x="207594" y="799566"/>
                  </a:lnTo>
                  <a:lnTo>
                    <a:pt x="213448" y="800227"/>
                  </a:lnTo>
                  <a:lnTo>
                    <a:pt x="221488" y="800823"/>
                  </a:lnTo>
                  <a:lnTo>
                    <a:pt x="229679" y="801560"/>
                  </a:lnTo>
                  <a:lnTo>
                    <a:pt x="238747" y="802093"/>
                  </a:lnTo>
                  <a:lnTo>
                    <a:pt x="239102" y="800950"/>
                  </a:lnTo>
                  <a:lnTo>
                    <a:pt x="211048" y="784796"/>
                  </a:lnTo>
                  <a:lnTo>
                    <a:pt x="203631" y="780084"/>
                  </a:lnTo>
                  <a:lnTo>
                    <a:pt x="173888" y="758317"/>
                  </a:lnTo>
                  <a:lnTo>
                    <a:pt x="146342" y="734237"/>
                  </a:lnTo>
                  <a:lnTo>
                    <a:pt x="120929" y="707898"/>
                  </a:lnTo>
                  <a:lnTo>
                    <a:pt x="97624" y="679348"/>
                  </a:lnTo>
                  <a:lnTo>
                    <a:pt x="86918" y="664133"/>
                  </a:lnTo>
                  <a:lnTo>
                    <a:pt x="77063" y="648411"/>
                  </a:lnTo>
                  <a:lnTo>
                    <a:pt x="67881" y="632294"/>
                  </a:lnTo>
                  <a:lnTo>
                    <a:pt x="59131" y="615873"/>
                  </a:lnTo>
                  <a:lnTo>
                    <a:pt x="48158" y="592467"/>
                  </a:lnTo>
                  <a:lnTo>
                    <a:pt x="38950" y="568452"/>
                  </a:lnTo>
                  <a:lnTo>
                    <a:pt x="31153" y="543953"/>
                  </a:lnTo>
                  <a:lnTo>
                    <a:pt x="24371" y="519087"/>
                  </a:lnTo>
                  <a:lnTo>
                    <a:pt x="20574" y="501980"/>
                  </a:lnTo>
                  <a:lnTo>
                    <a:pt x="17780" y="484708"/>
                  </a:lnTo>
                  <a:lnTo>
                    <a:pt x="15925" y="467309"/>
                  </a:lnTo>
                  <a:lnTo>
                    <a:pt x="14884" y="449808"/>
                  </a:lnTo>
                  <a:lnTo>
                    <a:pt x="14363" y="425297"/>
                  </a:lnTo>
                  <a:lnTo>
                    <a:pt x="14986" y="400850"/>
                  </a:lnTo>
                  <a:lnTo>
                    <a:pt x="17056" y="376491"/>
                  </a:lnTo>
                  <a:lnTo>
                    <a:pt x="20967" y="352221"/>
                  </a:lnTo>
                  <a:lnTo>
                    <a:pt x="25095" y="333870"/>
                  </a:lnTo>
                  <a:lnTo>
                    <a:pt x="29984" y="315747"/>
                  </a:lnTo>
                  <a:lnTo>
                    <a:pt x="35610" y="297840"/>
                  </a:lnTo>
                  <a:lnTo>
                    <a:pt x="41948" y="280136"/>
                  </a:lnTo>
                  <a:lnTo>
                    <a:pt x="63157" y="235369"/>
                  </a:lnTo>
                  <a:lnTo>
                    <a:pt x="71628" y="221145"/>
                  </a:lnTo>
                  <a:lnTo>
                    <a:pt x="94310" y="185928"/>
                  </a:lnTo>
                  <a:lnTo>
                    <a:pt x="133045" y="139407"/>
                  </a:lnTo>
                  <a:lnTo>
                    <a:pt x="167017" y="107480"/>
                  </a:lnTo>
                  <a:lnTo>
                    <a:pt x="200672" y="81521"/>
                  </a:lnTo>
                  <a:lnTo>
                    <a:pt x="237388" y="59436"/>
                  </a:lnTo>
                  <a:lnTo>
                    <a:pt x="262763" y="47485"/>
                  </a:lnTo>
                  <a:lnTo>
                    <a:pt x="273024" y="43065"/>
                  </a:lnTo>
                  <a:lnTo>
                    <a:pt x="284543" y="38747"/>
                  </a:lnTo>
                  <a:lnTo>
                    <a:pt x="291452" y="36156"/>
                  </a:lnTo>
                  <a:lnTo>
                    <a:pt x="302234" y="32524"/>
                  </a:lnTo>
                  <a:lnTo>
                    <a:pt x="346671" y="21513"/>
                  </a:lnTo>
                  <a:lnTo>
                    <a:pt x="393623" y="13944"/>
                  </a:lnTo>
                  <a:lnTo>
                    <a:pt x="430949" y="11823"/>
                  </a:lnTo>
                  <a:lnTo>
                    <a:pt x="444373" y="12103"/>
                  </a:lnTo>
                  <a:lnTo>
                    <a:pt x="457784" y="12776"/>
                  </a:lnTo>
                  <a:lnTo>
                    <a:pt x="471170" y="13817"/>
                  </a:lnTo>
                  <a:lnTo>
                    <a:pt x="484530" y="15176"/>
                  </a:lnTo>
                  <a:lnTo>
                    <a:pt x="491451" y="16078"/>
                  </a:lnTo>
                  <a:lnTo>
                    <a:pt x="498373" y="16979"/>
                  </a:lnTo>
                  <a:lnTo>
                    <a:pt x="539381" y="25323"/>
                  </a:lnTo>
                  <a:lnTo>
                    <a:pt x="580301" y="38290"/>
                  </a:lnTo>
                  <a:lnTo>
                    <a:pt x="619544" y="55626"/>
                  </a:lnTo>
                  <a:lnTo>
                    <a:pt x="679551" y="92379"/>
                  </a:lnTo>
                  <a:lnTo>
                    <a:pt x="732447" y="138823"/>
                  </a:lnTo>
                  <a:lnTo>
                    <a:pt x="768019" y="180428"/>
                  </a:lnTo>
                  <a:lnTo>
                    <a:pt x="798017" y="227253"/>
                  </a:lnTo>
                  <a:lnTo>
                    <a:pt x="821093" y="274078"/>
                  </a:lnTo>
                  <a:lnTo>
                    <a:pt x="835647" y="316026"/>
                  </a:lnTo>
                  <a:lnTo>
                    <a:pt x="843876" y="353580"/>
                  </a:lnTo>
                  <a:lnTo>
                    <a:pt x="850823" y="407454"/>
                  </a:lnTo>
                  <a:lnTo>
                    <a:pt x="851319" y="419036"/>
                  </a:lnTo>
                  <a:lnTo>
                    <a:pt x="851306" y="430644"/>
                  </a:lnTo>
                  <a:lnTo>
                    <a:pt x="848131" y="473290"/>
                  </a:lnTo>
                  <a:lnTo>
                    <a:pt x="842111" y="519112"/>
                  </a:lnTo>
                  <a:lnTo>
                    <a:pt x="830859" y="562711"/>
                  </a:lnTo>
                  <a:lnTo>
                    <a:pt x="811288" y="608037"/>
                  </a:lnTo>
                  <a:lnTo>
                    <a:pt x="799973" y="630580"/>
                  </a:lnTo>
                  <a:lnTo>
                    <a:pt x="797737" y="634860"/>
                  </a:lnTo>
                  <a:lnTo>
                    <a:pt x="794550" y="640384"/>
                  </a:lnTo>
                  <a:lnTo>
                    <a:pt x="790219" y="647890"/>
                  </a:lnTo>
                  <a:lnTo>
                    <a:pt x="782764" y="659371"/>
                  </a:lnTo>
                  <a:lnTo>
                    <a:pt x="778751" y="665581"/>
                  </a:lnTo>
                  <a:lnTo>
                    <a:pt x="753097" y="698919"/>
                  </a:lnTo>
                  <a:lnTo>
                    <a:pt x="725982" y="728611"/>
                  </a:lnTo>
                  <a:lnTo>
                    <a:pt x="697661" y="754214"/>
                  </a:lnTo>
                  <a:lnTo>
                    <a:pt x="682282" y="765606"/>
                  </a:lnTo>
                  <a:lnTo>
                    <a:pt x="681710" y="765975"/>
                  </a:lnTo>
                  <a:lnTo>
                    <a:pt x="665530" y="776452"/>
                  </a:lnTo>
                  <a:lnTo>
                    <a:pt x="642404" y="790943"/>
                  </a:lnTo>
                  <a:lnTo>
                    <a:pt x="641591" y="791464"/>
                  </a:lnTo>
                  <a:lnTo>
                    <a:pt x="640207" y="792632"/>
                  </a:lnTo>
                  <a:lnTo>
                    <a:pt x="640080" y="792734"/>
                  </a:lnTo>
                  <a:lnTo>
                    <a:pt x="640473" y="793559"/>
                  </a:lnTo>
                  <a:lnTo>
                    <a:pt x="649566" y="792721"/>
                  </a:lnTo>
                  <a:lnTo>
                    <a:pt x="661085" y="790740"/>
                  </a:lnTo>
                  <a:lnTo>
                    <a:pt x="668070" y="789114"/>
                  </a:lnTo>
                  <a:lnTo>
                    <a:pt x="677621" y="787450"/>
                  </a:lnTo>
                  <a:lnTo>
                    <a:pt x="713371" y="759269"/>
                  </a:lnTo>
                  <a:lnTo>
                    <a:pt x="743407" y="731342"/>
                  </a:lnTo>
                  <a:lnTo>
                    <a:pt x="770521" y="700532"/>
                  </a:lnTo>
                  <a:lnTo>
                    <a:pt x="801560" y="655447"/>
                  </a:lnTo>
                  <a:lnTo>
                    <a:pt x="814743" y="632599"/>
                  </a:lnTo>
                  <a:lnTo>
                    <a:pt x="818629" y="625462"/>
                  </a:lnTo>
                  <a:lnTo>
                    <a:pt x="837006" y="580504"/>
                  </a:lnTo>
                  <a:lnTo>
                    <a:pt x="851027" y="533603"/>
                  </a:lnTo>
                  <a:lnTo>
                    <a:pt x="855078" y="517779"/>
                  </a:lnTo>
                  <a:lnTo>
                    <a:pt x="862088" y="479767"/>
                  </a:lnTo>
                  <a:lnTo>
                    <a:pt x="863841" y="447167"/>
                  </a:lnTo>
                  <a:lnTo>
                    <a:pt x="863854" y="4273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9738" y="6756221"/>
              <a:ext cx="756920" cy="299720"/>
            </a:xfrm>
            <a:custGeom>
              <a:avLst/>
              <a:gdLst/>
              <a:ahLst/>
              <a:cxnLst/>
              <a:rect l="l" t="t" r="r" b="b"/>
              <a:pathLst>
                <a:path w="756920" h="299720">
                  <a:moveTo>
                    <a:pt x="19138" y="294944"/>
                  </a:moveTo>
                  <a:lnTo>
                    <a:pt x="18897" y="285102"/>
                  </a:lnTo>
                  <a:lnTo>
                    <a:pt x="14401" y="280708"/>
                  </a:lnTo>
                  <a:lnTo>
                    <a:pt x="4546" y="280619"/>
                  </a:lnTo>
                  <a:lnTo>
                    <a:pt x="0" y="285280"/>
                  </a:lnTo>
                  <a:lnTo>
                    <a:pt x="203" y="295275"/>
                  </a:lnTo>
                  <a:lnTo>
                    <a:pt x="4559" y="299542"/>
                  </a:lnTo>
                  <a:lnTo>
                    <a:pt x="9525" y="299567"/>
                  </a:lnTo>
                  <a:lnTo>
                    <a:pt x="14566" y="299593"/>
                  </a:lnTo>
                  <a:lnTo>
                    <a:pt x="19138" y="294944"/>
                  </a:lnTo>
                  <a:close/>
                </a:path>
                <a:path w="756920" h="299720">
                  <a:moveTo>
                    <a:pt x="75107" y="175780"/>
                  </a:moveTo>
                  <a:lnTo>
                    <a:pt x="74980" y="170942"/>
                  </a:lnTo>
                  <a:lnTo>
                    <a:pt x="74853" y="165862"/>
                  </a:lnTo>
                  <a:lnTo>
                    <a:pt x="70256" y="161620"/>
                  </a:lnTo>
                  <a:lnTo>
                    <a:pt x="60045" y="161975"/>
                  </a:lnTo>
                  <a:lnTo>
                    <a:pt x="56057" y="166255"/>
                  </a:lnTo>
                  <a:lnTo>
                    <a:pt x="56235" y="176555"/>
                  </a:lnTo>
                  <a:lnTo>
                    <a:pt x="60756" y="180797"/>
                  </a:lnTo>
                  <a:lnTo>
                    <a:pt x="70827" y="180314"/>
                  </a:lnTo>
                  <a:lnTo>
                    <a:pt x="75107" y="175780"/>
                  </a:lnTo>
                  <a:close/>
                </a:path>
                <a:path w="756920" h="299720">
                  <a:moveTo>
                    <a:pt x="118046" y="125107"/>
                  </a:moveTo>
                  <a:lnTo>
                    <a:pt x="117856" y="114896"/>
                  </a:lnTo>
                  <a:lnTo>
                    <a:pt x="113538" y="110769"/>
                  </a:lnTo>
                  <a:lnTo>
                    <a:pt x="103225" y="110807"/>
                  </a:lnTo>
                  <a:lnTo>
                    <a:pt x="99174" y="114858"/>
                  </a:lnTo>
                  <a:lnTo>
                    <a:pt x="99136" y="120065"/>
                  </a:lnTo>
                  <a:lnTo>
                    <a:pt x="99098" y="125209"/>
                  </a:lnTo>
                  <a:lnTo>
                    <a:pt x="103162" y="129336"/>
                  </a:lnTo>
                  <a:lnTo>
                    <a:pt x="113588" y="129527"/>
                  </a:lnTo>
                  <a:lnTo>
                    <a:pt x="118046" y="125107"/>
                  </a:lnTo>
                  <a:close/>
                </a:path>
                <a:path w="756920" h="299720">
                  <a:moveTo>
                    <a:pt x="187159" y="65735"/>
                  </a:moveTo>
                  <a:lnTo>
                    <a:pt x="182613" y="61175"/>
                  </a:lnTo>
                  <a:lnTo>
                    <a:pt x="177520" y="61214"/>
                  </a:lnTo>
                  <a:lnTo>
                    <a:pt x="172580" y="61252"/>
                  </a:lnTo>
                  <a:lnTo>
                    <a:pt x="168287" y="65557"/>
                  </a:lnTo>
                  <a:lnTo>
                    <a:pt x="168109" y="75717"/>
                  </a:lnTo>
                  <a:lnTo>
                    <a:pt x="172529" y="80137"/>
                  </a:lnTo>
                  <a:lnTo>
                    <a:pt x="182689" y="80048"/>
                  </a:lnTo>
                  <a:lnTo>
                    <a:pt x="186994" y="75768"/>
                  </a:lnTo>
                  <a:lnTo>
                    <a:pt x="187159" y="65735"/>
                  </a:lnTo>
                  <a:close/>
                </a:path>
                <a:path w="756920" h="299720">
                  <a:moveTo>
                    <a:pt x="259473" y="33540"/>
                  </a:moveTo>
                  <a:lnTo>
                    <a:pt x="255282" y="29260"/>
                  </a:lnTo>
                  <a:lnTo>
                    <a:pt x="250177" y="29133"/>
                  </a:lnTo>
                  <a:lnTo>
                    <a:pt x="245110" y="29006"/>
                  </a:lnTo>
                  <a:lnTo>
                    <a:pt x="240804" y="33058"/>
                  </a:lnTo>
                  <a:lnTo>
                    <a:pt x="240296" y="43205"/>
                  </a:lnTo>
                  <a:lnTo>
                    <a:pt x="244881" y="47917"/>
                  </a:lnTo>
                  <a:lnTo>
                    <a:pt x="254952" y="47917"/>
                  </a:lnTo>
                  <a:lnTo>
                    <a:pt x="259334" y="43548"/>
                  </a:lnTo>
                  <a:lnTo>
                    <a:pt x="259473" y="33540"/>
                  </a:lnTo>
                  <a:close/>
                </a:path>
                <a:path w="756920" h="299720">
                  <a:moveTo>
                    <a:pt x="346443" y="14795"/>
                  </a:moveTo>
                  <a:lnTo>
                    <a:pt x="346430" y="9474"/>
                  </a:lnTo>
                  <a:lnTo>
                    <a:pt x="346417" y="4432"/>
                  </a:lnTo>
                  <a:lnTo>
                    <a:pt x="342277" y="203"/>
                  </a:lnTo>
                  <a:lnTo>
                    <a:pt x="332193" y="0"/>
                  </a:lnTo>
                  <a:lnTo>
                    <a:pt x="327672" y="4495"/>
                  </a:lnTo>
                  <a:lnTo>
                    <a:pt x="327685" y="14592"/>
                  </a:lnTo>
                  <a:lnTo>
                    <a:pt x="331914" y="18834"/>
                  </a:lnTo>
                  <a:lnTo>
                    <a:pt x="342214" y="19024"/>
                  </a:lnTo>
                  <a:lnTo>
                    <a:pt x="346443" y="14795"/>
                  </a:lnTo>
                  <a:close/>
                </a:path>
                <a:path w="756920" h="299720">
                  <a:moveTo>
                    <a:pt x="418731" y="7835"/>
                  </a:moveTo>
                  <a:lnTo>
                    <a:pt x="414858" y="3860"/>
                  </a:lnTo>
                  <a:lnTo>
                    <a:pt x="404749" y="3581"/>
                  </a:lnTo>
                  <a:lnTo>
                    <a:pt x="400456" y="7861"/>
                  </a:lnTo>
                  <a:lnTo>
                    <a:pt x="400583" y="17894"/>
                  </a:lnTo>
                  <a:lnTo>
                    <a:pt x="404634" y="21780"/>
                  </a:lnTo>
                  <a:lnTo>
                    <a:pt x="414845" y="21793"/>
                  </a:lnTo>
                  <a:lnTo>
                    <a:pt x="418655" y="18008"/>
                  </a:lnTo>
                  <a:lnTo>
                    <a:pt x="418693" y="12852"/>
                  </a:lnTo>
                  <a:lnTo>
                    <a:pt x="418731" y="7835"/>
                  </a:lnTo>
                  <a:close/>
                </a:path>
                <a:path w="756920" h="299720">
                  <a:moveTo>
                    <a:pt x="478840" y="20891"/>
                  </a:moveTo>
                  <a:lnTo>
                    <a:pt x="474865" y="16687"/>
                  </a:lnTo>
                  <a:lnTo>
                    <a:pt x="464921" y="16281"/>
                  </a:lnTo>
                  <a:lnTo>
                    <a:pt x="460616" y="20497"/>
                  </a:lnTo>
                  <a:lnTo>
                    <a:pt x="460578" y="30657"/>
                  </a:lnTo>
                  <a:lnTo>
                    <a:pt x="464502" y="34607"/>
                  </a:lnTo>
                  <a:lnTo>
                    <a:pt x="474611" y="34747"/>
                  </a:lnTo>
                  <a:lnTo>
                    <a:pt x="478637" y="30835"/>
                  </a:lnTo>
                  <a:lnTo>
                    <a:pt x="478739" y="25806"/>
                  </a:lnTo>
                  <a:lnTo>
                    <a:pt x="478840" y="20891"/>
                  </a:lnTo>
                  <a:close/>
                </a:path>
                <a:path w="756920" h="299720">
                  <a:moveTo>
                    <a:pt x="544283" y="45796"/>
                  </a:moveTo>
                  <a:lnTo>
                    <a:pt x="544207" y="40678"/>
                  </a:lnTo>
                  <a:lnTo>
                    <a:pt x="544131" y="35674"/>
                  </a:lnTo>
                  <a:lnTo>
                    <a:pt x="540143" y="31826"/>
                  </a:lnTo>
                  <a:lnTo>
                    <a:pt x="530110" y="31915"/>
                  </a:lnTo>
                  <a:lnTo>
                    <a:pt x="526084" y="35966"/>
                  </a:lnTo>
                  <a:lnTo>
                    <a:pt x="526034" y="45974"/>
                  </a:lnTo>
                  <a:lnTo>
                    <a:pt x="530352" y="50088"/>
                  </a:lnTo>
                  <a:lnTo>
                    <a:pt x="540512" y="49809"/>
                  </a:lnTo>
                  <a:lnTo>
                    <a:pt x="544283" y="45796"/>
                  </a:lnTo>
                  <a:close/>
                </a:path>
                <a:path w="756920" h="299720">
                  <a:moveTo>
                    <a:pt x="602386" y="75984"/>
                  </a:moveTo>
                  <a:lnTo>
                    <a:pt x="602221" y="66116"/>
                  </a:lnTo>
                  <a:lnTo>
                    <a:pt x="597954" y="62001"/>
                  </a:lnTo>
                  <a:lnTo>
                    <a:pt x="593039" y="62014"/>
                  </a:lnTo>
                  <a:lnTo>
                    <a:pt x="588149" y="62014"/>
                  </a:lnTo>
                  <a:lnTo>
                    <a:pt x="584034" y="66128"/>
                  </a:lnTo>
                  <a:lnTo>
                    <a:pt x="583882" y="75933"/>
                  </a:lnTo>
                  <a:lnTo>
                    <a:pt x="587959" y="80060"/>
                  </a:lnTo>
                  <a:lnTo>
                    <a:pt x="598043" y="80264"/>
                  </a:lnTo>
                  <a:lnTo>
                    <a:pt x="602386" y="75984"/>
                  </a:lnTo>
                  <a:close/>
                </a:path>
                <a:path w="756920" h="299720">
                  <a:moveTo>
                    <a:pt x="664057" y="121551"/>
                  </a:moveTo>
                  <a:lnTo>
                    <a:pt x="660222" y="117678"/>
                  </a:lnTo>
                  <a:lnTo>
                    <a:pt x="650036" y="117538"/>
                  </a:lnTo>
                  <a:lnTo>
                    <a:pt x="646087" y="121335"/>
                  </a:lnTo>
                  <a:lnTo>
                    <a:pt x="645769" y="131495"/>
                  </a:lnTo>
                  <a:lnTo>
                    <a:pt x="649986" y="135775"/>
                  </a:lnTo>
                  <a:lnTo>
                    <a:pt x="660069" y="135686"/>
                  </a:lnTo>
                  <a:lnTo>
                    <a:pt x="663981" y="131686"/>
                  </a:lnTo>
                  <a:lnTo>
                    <a:pt x="664019" y="126619"/>
                  </a:lnTo>
                  <a:lnTo>
                    <a:pt x="664057" y="121551"/>
                  </a:lnTo>
                  <a:close/>
                </a:path>
                <a:path w="756920" h="299720">
                  <a:moveTo>
                    <a:pt x="710222" y="193802"/>
                  </a:moveTo>
                  <a:lnTo>
                    <a:pt x="710158" y="188645"/>
                  </a:lnTo>
                  <a:lnTo>
                    <a:pt x="710095" y="183603"/>
                  </a:lnTo>
                  <a:lnTo>
                    <a:pt x="706145" y="179768"/>
                  </a:lnTo>
                  <a:lnTo>
                    <a:pt x="696099" y="179819"/>
                  </a:lnTo>
                  <a:lnTo>
                    <a:pt x="692073" y="183870"/>
                  </a:lnTo>
                  <a:lnTo>
                    <a:pt x="691984" y="193916"/>
                  </a:lnTo>
                  <a:lnTo>
                    <a:pt x="696188" y="197942"/>
                  </a:lnTo>
                  <a:lnTo>
                    <a:pt x="706475" y="197751"/>
                  </a:lnTo>
                  <a:lnTo>
                    <a:pt x="710222" y="193802"/>
                  </a:lnTo>
                  <a:close/>
                </a:path>
                <a:path w="756920" h="299720">
                  <a:moveTo>
                    <a:pt x="756488" y="270789"/>
                  </a:moveTo>
                  <a:lnTo>
                    <a:pt x="756361" y="260819"/>
                  </a:lnTo>
                  <a:lnTo>
                    <a:pt x="752221" y="256794"/>
                  </a:lnTo>
                  <a:lnTo>
                    <a:pt x="742276" y="256794"/>
                  </a:lnTo>
                  <a:lnTo>
                    <a:pt x="738289" y="260819"/>
                  </a:lnTo>
                  <a:lnTo>
                    <a:pt x="738251" y="265849"/>
                  </a:lnTo>
                  <a:lnTo>
                    <a:pt x="738212" y="270814"/>
                  </a:lnTo>
                  <a:lnTo>
                    <a:pt x="742188" y="274904"/>
                  </a:lnTo>
                  <a:lnTo>
                    <a:pt x="752157" y="275158"/>
                  </a:lnTo>
                  <a:lnTo>
                    <a:pt x="756488" y="2707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4977" y="3629806"/>
              <a:ext cx="540303" cy="4991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15276" y="6703453"/>
              <a:ext cx="864235" cy="867410"/>
            </a:xfrm>
            <a:custGeom>
              <a:avLst/>
              <a:gdLst/>
              <a:ahLst/>
              <a:cxnLst/>
              <a:rect l="l" t="t" r="r" b="b"/>
              <a:pathLst>
                <a:path w="864234" h="867409">
                  <a:moveTo>
                    <a:pt x="54927" y="390055"/>
                  </a:moveTo>
                  <a:lnTo>
                    <a:pt x="54800" y="384949"/>
                  </a:lnTo>
                  <a:lnTo>
                    <a:pt x="54673" y="379971"/>
                  </a:lnTo>
                  <a:lnTo>
                    <a:pt x="50698" y="375983"/>
                  </a:lnTo>
                  <a:lnTo>
                    <a:pt x="40728" y="375818"/>
                  </a:lnTo>
                  <a:lnTo>
                    <a:pt x="36182" y="380377"/>
                  </a:lnTo>
                  <a:lnTo>
                    <a:pt x="36449" y="390563"/>
                  </a:lnTo>
                  <a:lnTo>
                    <a:pt x="41097" y="394728"/>
                  </a:lnTo>
                  <a:lnTo>
                    <a:pt x="51333" y="394042"/>
                  </a:lnTo>
                  <a:lnTo>
                    <a:pt x="54927" y="390055"/>
                  </a:lnTo>
                  <a:close/>
                </a:path>
                <a:path w="864234" h="867409">
                  <a:moveTo>
                    <a:pt x="64973" y="473290"/>
                  </a:moveTo>
                  <a:lnTo>
                    <a:pt x="60845" y="468985"/>
                  </a:lnTo>
                  <a:lnTo>
                    <a:pt x="50749" y="469074"/>
                  </a:lnTo>
                  <a:lnTo>
                    <a:pt x="46532" y="473125"/>
                  </a:lnTo>
                  <a:lnTo>
                    <a:pt x="46101" y="483057"/>
                  </a:lnTo>
                  <a:lnTo>
                    <a:pt x="50444" y="487489"/>
                  </a:lnTo>
                  <a:lnTo>
                    <a:pt x="60782" y="487451"/>
                  </a:lnTo>
                  <a:lnTo>
                    <a:pt x="64617" y="483730"/>
                  </a:lnTo>
                  <a:lnTo>
                    <a:pt x="64795" y="478637"/>
                  </a:lnTo>
                  <a:lnTo>
                    <a:pt x="64973" y="473290"/>
                  </a:lnTo>
                  <a:close/>
                </a:path>
                <a:path w="864234" h="867409">
                  <a:moveTo>
                    <a:pt x="75958" y="317195"/>
                  </a:moveTo>
                  <a:lnTo>
                    <a:pt x="71374" y="312496"/>
                  </a:lnTo>
                  <a:lnTo>
                    <a:pt x="61582" y="312661"/>
                  </a:lnTo>
                  <a:lnTo>
                    <a:pt x="57607" y="316814"/>
                  </a:lnTo>
                  <a:lnTo>
                    <a:pt x="57581" y="321741"/>
                  </a:lnTo>
                  <a:lnTo>
                    <a:pt x="57556" y="326745"/>
                  </a:lnTo>
                  <a:lnTo>
                    <a:pt x="61366" y="330657"/>
                  </a:lnTo>
                  <a:lnTo>
                    <a:pt x="71247" y="330885"/>
                  </a:lnTo>
                  <a:lnTo>
                    <a:pt x="75438" y="327012"/>
                  </a:lnTo>
                  <a:lnTo>
                    <a:pt x="75958" y="317195"/>
                  </a:lnTo>
                  <a:close/>
                </a:path>
                <a:path w="864234" h="867409">
                  <a:moveTo>
                    <a:pt x="81470" y="552335"/>
                  </a:moveTo>
                  <a:lnTo>
                    <a:pt x="77000" y="547890"/>
                  </a:lnTo>
                  <a:lnTo>
                    <a:pt x="67005" y="548182"/>
                  </a:lnTo>
                  <a:lnTo>
                    <a:pt x="62979" y="552297"/>
                  </a:lnTo>
                  <a:lnTo>
                    <a:pt x="62814" y="562152"/>
                  </a:lnTo>
                  <a:lnTo>
                    <a:pt x="66636" y="566293"/>
                  </a:lnTo>
                  <a:lnTo>
                    <a:pt x="76771" y="566940"/>
                  </a:lnTo>
                  <a:lnTo>
                    <a:pt x="81292" y="562737"/>
                  </a:lnTo>
                  <a:lnTo>
                    <a:pt x="81381" y="557504"/>
                  </a:lnTo>
                  <a:lnTo>
                    <a:pt x="81470" y="552335"/>
                  </a:lnTo>
                  <a:close/>
                </a:path>
                <a:path w="864234" h="867409">
                  <a:moveTo>
                    <a:pt x="101523" y="270192"/>
                  </a:moveTo>
                  <a:lnTo>
                    <a:pt x="101333" y="260350"/>
                  </a:lnTo>
                  <a:lnTo>
                    <a:pt x="97116" y="256120"/>
                  </a:lnTo>
                  <a:lnTo>
                    <a:pt x="87490" y="256082"/>
                  </a:lnTo>
                  <a:lnTo>
                    <a:pt x="82880" y="261010"/>
                  </a:lnTo>
                  <a:lnTo>
                    <a:pt x="83515" y="270687"/>
                  </a:lnTo>
                  <a:lnTo>
                    <a:pt x="87858" y="274497"/>
                  </a:lnTo>
                  <a:lnTo>
                    <a:pt x="92773" y="274332"/>
                  </a:lnTo>
                  <a:lnTo>
                    <a:pt x="97790" y="274167"/>
                  </a:lnTo>
                  <a:lnTo>
                    <a:pt x="101523" y="270192"/>
                  </a:lnTo>
                  <a:close/>
                </a:path>
                <a:path w="864234" h="867409">
                  <a:moveTo>
                    <a:pt x="115887" y="632104"/>
                  </a:moveTo>
                  <a:lnTo>
                    <a:pt x="111264" y="627494"/>
                  </a:lnTo>
                  <a:lnTo>
                    <a:pt x="101142" y="627722"/>
                  </a:lnTo>
                  <a:lnTo>
                    <a:pt x="96786" y="632498"/>
                  </a:lnTo>
                  <a:lnTo>
                    <a:pt x="97497" y="642480"/>
                  </a:lnTo>
                  <a:lnTo>
                    <a:pt x="101650" y="646214"/>
                  </a:lnTo>
                  <a:lnTo>
                    <a:pt x="106654" y="646099"/>
                  </a:lnTo>
                  <a:lnTo>
                    <a:pt x="111569" y="645985"/>
                  </a:lnTo>
                  <a:lnTo>
                    <a:pt x="115709" y="641934"/>
                  </a:lnTo>
                  <a:lnTo>
                    <a:pt x="115887" y="632104"/>
                  </a:lnTo>
                  <a:close/>
                </a:path>
                <a:path w="864234" h="867409">
                  <a:moveTo>
                    <a:pt x="131419" y="199910"/>
                  </a:moveTo>
                  <a:lnTo>
                    <a:pt x="127495" y="195440"/>
                  </a:lnTo>
                  <a:lnTo>
                    <a:pt x="117449" y="194576"/>
                  </a:lnTo>
                  <a:lnTo>
                    <a:pt x="113004" y="198615"/>
                  </a:lnTo>
                  <a:lnTo>
                    <a:pt x="112826" y="208749"/>
                  </a:lnTo>
                  <a:lnTo>
                    <a:pt x="116763" y="212940"/>
                  </a:lnTo>
                  <a:lnTo>
                    <a:pt x="121589" y="213144"/>
                  </a:lnTo>
                  <a:lnTo>
                    <a:pt x="126250" y="213334"/>
                  </a:lnTo>
                  <a:lnTo>
                    <a:pt x="130721" y="209308"/>
                  </a:lnTo>
                  <a:lnTo>
                    <a:pt x="131419" y="199910"/>
                  </a:lnTo>
                  <a:close/>
                </a:path>
                <a:path w="864234" h="867409">
                  <a:moveTo>
                    <a:pt x="157645" y="695401"/>
                  </a:moveTo>
                  <a:lnTo>
                    <a:pt x="157403" y="690448"/>
                  </a:lnTo>
                  <a:lnTo>
                    <a:pt x="157162" y="685380"/>
                  </a:lnTo>
                  <a:lnTo>
                    <a:pt x="152323" y="681253"/>
                  </a:lnTo>
                  <a:lnTo>
                    <a:pt x="142227" y="682167"/>
                  </a:lnTo>
                  <a:lnTo>
                    <a:pt x="138480" y="686447"/>
                  </a:lnTo>
                  <a:lnTo>
                    <a:pt x="138988" y="696150"/>
                  </a:lnTo>
                  <a:lnTo>
                    <a:pt x="143281" y="700239"/>
                  </a:lnTo>
                  <a:lnTo>
                    <a:pt x="153060" y="700189"/>
                  </a:lnTo>
                  <a:lnTo>
                    <a:pt x="157645" y="695401"/>
                  </a:lnTo>
                  <a:close/>
                </a:path>
                <a:path w="864234" h="867409">
                  <a:moveTo>
                    <a:pt x="173405" y="148590"/>
                  </a:moveTo>
                  <a:lnTo>
                    <a:pt x="169557" y="144500"/>
                  </a:lnTo>
                  <a:lnTo>
                    <a:pt x="159715" y="144183"/>
                  </a:lnTo>
                  <a:lnTo>
                    <a:pt x="155181" y="148780"/>
                  </a:lnTo>
                  <a:lnTo>
                    <a:pt x="155511" y="158686"/>
                  </a:lnTo>
                  <a:lnTo>
                    <a:pt x="159562" y="162471"/>
                  </a:lnTo>
                  <a:lnTo>
                    <a:pt x="169710" y="162394"/>
                  </a:lnTo>
                  <a:lnTo>
                    <a:pt x="173329" y="158750"/>
                  </a:lnTo>
                  <a:lnTo>
                    <a:pt x="173367" y="153568"/>
                  </a:lnTo>
                  <a:lnTo>
                    <a:pt x="173405" y="148590"/>
                  </a:lnTo>
                  <a:close/>
                </a:path>
                <a:path w="864234" h="867409">
                  <a:moveTo>
                    <a:pt x="213093" y="729640"/>
                  </a:moveTo>
                  <a:lnTo>
                    <a:pt x="208915" y="724966"/>
                  </a:lnTo>
                  <a:lnTo>
                    <a:pt x="203708" y="724750"/>
                  </a:lnTo>
                  <a:lnTo>
                    <a:pt x="198767" y="724547"/>
                  </a:lnTo>
                  <a:lnTo>
                    <a:pt x="194551" y="728294"/>
                  </a:lnTo>
                  <a:lnTo>
                    <a:pt x="193763" y="738492"/>
                  </a:lnTo>
                  <a:lnTo>
                    <a:pt x="197840" y="743115"/>
                  </a:lnTo>
                  <a:lnTo>
                    <a:pt x="207759" y="743496"/>
                  </a:lnTo>
                  <a:lnTo>
                    <a:pt x="212229" y="739508"/>
                  </a:lnTo>
                  <a:lnTo>
                    <a:pt x="213093" y="729640"/>
                  </a:lnTo>
                  <a:close/>
                </a:path>
                <a:path w="864234" h="867409">
                  <a:moveTo>
                    <a:pt x="242214" y="109283"/>
                  </a:moveTo>
                  <a:lnTo>
                    <a:pt x="241668" y="99174"/>
                  </a:lnTo>
                  <a:lnTo>
                    <a:pt x="237578" y="95440"/>
                  </a:lnTo>
                  <a:lnTo>
                    <a:pt x="232587" y="95592"/>
                  </a:lnTo>
                  <a:lnTo>
                    <a:pt x="227723" y="95732"/>
                  </a:lnTo>
                  <a:lnTo>
                    <a:pt x="223685" y="99885"/>
                  </a:lnTo>
                  <a:lnTo>
                    <a:pt x="223774" y="109423"/>
                  </a:lnTo>
                  <a:lnTo>
                    <a:pt x="228015" y="113677"/>
                  </a:lnTo>
                  <a:lnTo>
                    <a:pt x="237871" y="113868"/>
                  </a:lnTo>
                  <a:lnTo>
                    <a:pt x="242214" y="109283"/>
                  </a:lnTo>
                  <a:close/>
                </a:path>
                <a:path w="864234" h="867409">
                  <a:moveTo>
                    <a:pt x="263817" y="767638"/>
                  </a:moveTo>
                  <a:lnTo>
                    <a:pt x="259854" y="763333"/>
                  </a:lnTo>
                  <a:lnTo>
                    <a:pt x="249986" y="762736"/>
                  </a:lnTo>
                  <a:lnTo>
                    <a:pt x="245262" y="767118"/>
                  </a:lnTo>
                  <a:lnTo>
                    <a:pt x="245097" y="777290"/>
                  </a:lnTo>
                  <a:lnTo>
                    <a:pt x="249656" y="781761"/>
                  </a:lnTo>
                  <a:lnTo>
                    <a:pt x="259626" y="781456"/>
                  </a:lnTo>
                  <a:lnTo>
                    <a:pt x="263664" y="777341"/>
                  </a:lnTo>
                  <a:lnTo>
                    <a:pt x="263740" y="772464"/>
                  </a:lnTo>
                  <a:lnTo>
                    <a:pt x="263817" y="767638"/>
                  </a:lnTo>
                  <a:close/>
                </a:path>
                <a:path w="864234" h="867409">
                  <a:moveTo>
                    <a:pt x="313448" y="67868"/>
                  </a:moveTo>
                  <a:lnTo>
                    <a:pt x="309626" y="63817"/>
                  </a:lnTo>
                  <a:lnTo>
                    <a:pt x="299580" y="63449"/>
                  </a:lnTo>
                  <a:lnTo>
                    <a:pt x="295122" y="67906"/>
                  </a:lnTo>
                  <a:lnTo>
                    <a:pt x="295440" y="77774"/>
                  </a:lnTo>
                  <a:lnTo>
                    <a:pt x="299732" y="81902"/>
                  </a:lnTo>
                  <a:lnTo>
                    <a:pt x="309283" y="81864"/>
                  </a:lnTo>
                  <a:lnTo>
                    <a:pt x="313321" y="77762"/>
                  </a:lnTo>
                  <a:lnTo>
                    <a:pt x="313385" y="72834"/>
                  </a:lnTo>
                  <a:lnTo>
                    <a:pt x="313448" y="67868"/>
                  </a:lnTo>
                  <a:close/>
                </a:path>
                <a:path w="864234" h="867409">
                  <a:moveTo>
                    <a:pt x="399897" y="48831"/>
                  </a:moveTo>
                  <a:lnTo>
                    <a:pt x="399415" y="38709"/>
                  </a:lnTo>
                  <a:lnTo>
                    <a:pt x="395325" y="34975"/>
                  </a:lnTo>
                  <a:lnTo>
                    <a:pt x="390334" y="35115"/>
                  </a:lnTo>
                  <a:lnTo>
                    <a:pt x="385445" y="35255"/>
                  </a:lnTo>
                  <a:lnTo>
                    <a:pt x="381457" y="39370"/>
                  </a:lnTo>
                  <a:lnTo>
                    <a:pt x="381558" y="48945"/>
                  </a:lnTo>
                  <a:lnTo>
                    <a:pt x="385787" y="53225"/>
                  </a:lnTo>
                  <a:lnTo>
                    <a:pt x="395554" y="53416"/>
                  </a:lnTo>
                  <a:lnTo>
                    <a:pt x="399897" y="48831"/>
                  </a:lnTo>
                  <a:close/>
                </a:path>
                <a:path w="864234" h="867409">
                  <a:moveTo>
                    <a:pt x="471424" y="42722"/>
                  </a:moveTo>
                  <a:lnTo>
                    <a:pt x="467499" y="38722"/>
                  </a:lnTo>
                  <a:lnTo>
                    <a:pt x="462495" y="38671"/>
                  </a:lnTo>
                  <a:lnTo>
                    <a:pt x="457492" y="38620"/>
                  </a:lnTo>
                  <a:lnTo>
                    <a:pt x="453567" y="42532"/>
                  </a:lnTo>
                  <a:lnTo>
                    <a:pt x="453720" y="52070"/>
                  </a:lnTo>
                  <a:lnTo>
                    <a:pt x="457314" y="55753"/>
                  </a:lnTo>
                  <a:lnTo>
                    <a:pt x="466902" y="56261"/>
                  </a:lnTo>
                  <a:lnTo>
                    <a:pt x="471081" y="52476"/>
                  </a:lnTo>
                  <a:lnTo>
                    <a:pt x="471424" y="42722"/>
                  </a:lnTo>
                  <a:close/>
                </a:path>
                <a:path w="864234" h="867409">
                  <a:moveTo>
                    <a:pt x="530885" y="55689"/>
                  </a:moveTo>
                  <a:lnTo>
                    <a:pt x="526923" y="51422"/>
                  </a:lnTo>
                  <a:lnTo>
                    <a:pt x="522033" y="51257"/>
                  </a:lnTo>
                  <a:lnTo>
                    <a:pt x="517131" y="51092"/>
                  </a:lnTo>
                  <a:lnTo>
                    <a:pt x="513029" y="55054"/>
                  </a:lnTo>
                  <a:lnTo>
                    <a:pt x="512953" y="64795"/>
                  </a:lnTo>
                  <a:lnTo>
                    <a:pt x="517105" y="68897"/>
                  </a:lnTo>
                  <a:lnTo>
                    <a:pt x="526453" y="68770"/>
                  </a:lnTo>
                  <a:lnTo>
                    <a:pt x="530288" y="65074"/>
                  </a:lnTo>
                  <a:lnTo>
                    <a:pt x="530885" y="55689"/>
                  </a:lnTo>
                  <a:close/>
                </a:path>
                <a:path w="864234" h="867409">
                  <a:moveTo>
                    <a:pt x="595477" y="70345"/>
                  </a:moveTo>
                  <a:lnTo>
                    <a:pt x="591324" y="66243"/>
                  </a:lnTo>
                  <a:lnTo>
                    <a:pt x="586460" y="66319"/>
                  </a:lnTo>
                  <a:lnTo>
                    <a:pt x="581609" y="66395"/>
                  </a:lnTo>
                  <a:lnTo>
                    <a:pt x="577710" y="70573"/>
                  </a:lnTo>
                  <a:lnTo>
                    <a:pt x="578053" y="80073"/>
                  </a:lnTo>
                  <a:lnTo>
                    <a:pt x="581774" y="83756"/>
                  </a:lnTo>
                  <a:lnTo>
                    <a:pt x="591299" y="84048"/>
                  </a:lnTo>
                  <a:lnTo>
                    <a:pt x="595376" y="80111"/>
                  </a:lnTo>
                  <a:lnTo>
                    <a:pt x="595477" y="70345"/>
                  </a:lnTo>
                  <a:close/>
                </a:path>
                <a:path w="864234" h="867409">
                  <a:moveTo>
                    <a:pt x="642467" y="775284"/>
                  </a:moveTo>
                  <a:lnTo>
                    <a:pt x="642150" y="765225"/>
                  </a:lnTo>
                  <a:lnTo>
                    <a:pt x="638022" y="761225"/>
                  </a:lnTo>
                  <a:lnTo>
                    <a:pt x="627989" y="761072"/>
                  </a:lnTo>
                  <a:lnTo>
                    <a:pt x="623582" y="765530"/>
                  </a:lnTo>
                  <a:lnTo>
                    <a:pt x="623874" y="775500"/>
                  </a:lnTo>
                  <a:lnTo>
                    <a:pt x="627938" y="779399"/>
                  </a:lnTo>
                  <a:lnTo>
                    <a:pt x="632904" y="779462"/>
                  </a:lnTo>
                  <a:lnTo>
                    <a:pt x="638238" y="779526"/>
                  </a:lnTo>
                  <a:lnTo>
                    <a:pt x="642467" y="775284"/>
                  </a:lnTo>
                  <a:close/>
                </a:path>
                <a:path w="864234" h="867409">
                  <a:moveTo>
                    <a:pt x="648525" y="805345"/>
                  </a:moveTo>
                  <a:lnTo>
                    <a:pt x="644334" y="804976"/>
                  </a:lnTo>
                  <a:lnTo>
                    <a:pt x="641451" y="804240"/>
                  </a:lnTo>
                  <a:lnTo>
                    <a:pt x="633183" y="805218"/>
                  </a:lnTo>
                  <a:lnTo>
                    <a:pt x="627786" y="806653"/>
                  </a:lnTo>
                  <a:lnTo>
                    <a:pt x="610628" y="808824"/>
                  </a:lnTo>
                  <a:lnTo>
                    <a:pt x="609739" y="808240"/>
                  </a:lnTo>
                  <a:lnTo>
                    <a:pt x="606615" y="806970"/>
                  </a:lnTo>
                  <a:lnTo>
                    <a:pt x="596646" y="810590"/>
                  </a:lnTo>
                  <a:lnTo>
                    <a:pt x="573379" y="813523"/>
                  </a:lnTo>
                  <a:lnTo>
                    <a:pt x="557123" y="815860"/>
                  </a:lnTo>
                  <a:lnTo>
                    <a:pt x="536054" y="819289"/>
                  </a:lnTo>
                  <a:lnTo>
                    <a:pt x="535305" y="817130"/>
                  </a:lnTo>
                  <a:lnTo>
                    <a:pt x="531571" y="808240"/>
                  </a:lnTo>
                  <a:lnTo>
                    <a:pt x="530707" y="801890"/>
                  </a:lnTo>
                  <a:lnTo>
                    <a:pt x="529564" y="795540"/>
                  </a:lnTo>
                  <a:lnTo>
                    <a:pt x="528802" y="787920"/>
                  </a:lnTo>
                  <a:lnTo>
                    <a:pt x="532066" y="748550"/>
                  </a:lnTo>
                  <a:lnTo>
                    <a:pt x="533463" y="738390"/>
                  </a:lnTo>
                  <a:lnTo>
                    <a:pt x="534771" y="728230"/>
                  </a:lnTo>
                  <a:lnTo>
                    <a:pt x="535660" y="720610"/>
                  </a:lnTo>
                  <a:lnTo>
                    <a:pt x="535698" y="712990"/>
                  </a:lnTo>
                  <a:lnTo>
                    <a:pt x="536740" y="705370"/>
                  </a:lnTo>
                  <a:lnTo>
                    <a:pt x="537972" y="697750"/>
                  </a:lnTo>
                  <a:lnTo>
                    <a:pt x="539343" y="690130"/>
                  </a:lnTo>
                  <a:lnTo>
                    <a:pt x="540740" y="681240"/>
                  </a:lnTo>
                  <a:lnTo>
                    <a:pt x="542074" y="673620"/>
                  </a:lnTo>
                  <a:lnTo>
                    <a:pt x="542620" y="669810"/>
                  </a:lnTo>
                  <a:lnTo>
                    <a:pt x="542251" y="667270"/>
                  </a:lnTo>
                  <a:lnTo>
                    <a:pt x="544525" y="652030"/>
                  </a:lnTo>
                  <a:lnTo>
                    <a:pt x="546354" y="639330"/>
                  </a:lnTo>
                  <a:lnTo>
                    <a:pt x="548144" y="627900"/>
                  </a:lnTo>
                  <a:lnTo>
                    <a:pt x="549783" y="615200"/>
                  </a:lnTo>
                  <a:lnTo>
                    <a:pt x="551205" y="603770"/>
                  </a:lnTo>
                  <a:lnTo>
                    <a:pt x="552500" y="592340"/>
                  </a:lnTo>
                  <a:lnTo>
                    <a:pt x="553859" y="579640"/>
                  </a:lnTo>
                  <a:lnTo>
                    <a:pt x="555002" y="568210"/>
                  </a:lnTo>
                  <a:lnTo>
                    <a:pt x="555320" y="565670"/>
                  </a:lnTo>
                  <a:lnTo>
                    <a:pt x="556514" y="563130"/>
                  </a:lnTo>
                  <a:lnTo>
                    <a:pt x="555383" y="551700"/>
                  </a:lnTo>
                  <a:lnTo>
                    <a:pt x="557479" y="545350"/>
                  </a:lnTo>
                  <a:lnTo>
                    <a:pt x="558901" y="537730"/>
                  </a:lnTo>
                  <a:lnTo>
                    <a:pt x="560273" y="530110"/>
                  </a:lnTo>
                  <a:lnTo>
                    <a:pt x="561594" y="523760"/>
                  </a:lnTo>
                  <a:lnTo>
                    <a:pt x="564400" y="481850"/>
                  </a:lnTo>
                  <a:lnTo>
                    <a:pt x="564515" y="475500"/>
                  </a:lnTo>
                  <a:lnTo>
                    <a:pt x="564464" y="462800"/>
                  </a:lnTo>
                  <a:lnTo>
                    <a:pt x="563943" y="450100"/>
                  </a:lnTo>
                  <a:lnTo>
                    <a:pt x="563575" y="445020"/>
                  </a:lnTo>
                  <a:lnTo>
                    <a:pt x="563575" y="442480"/>
                  </a:lnTo>
                  <a:lnTo>
                    <a:pt x="563918" y="437400"/>
                  </a:lnTo>
                  <a:lnTo>
                    <a:pt x="563105" y="423430"/>
                  </a:lnTo>
                  <a:lnTo>
                    <a:pt x="560933" y="399300"/>
                  </a:lnTo>
                  <a:lnTo>
                    <a:pt x="560451" y="395490"/>
                  </a:lnTo>
                  <a:lnTo>
                    <a:pt x="558965" y="381520"/>
                  </a:lnTo>
                  <a:lnTo>
                    <a:pt x="558076" y="375170"/>
                  </a:lnTo>
                  <a:lnTo>
                    <a:pt x="556844" y="368820"/>
                  </a:lnTo>
                  <a:lnTo>
                    <a:pt x="554278" y="358660"/>
                  </a:lnTo>
                  <a:lnTo>
                    <a:pt x="548640" y="337070"/>
                  </a:lnTo>
                  <a:lnTo>
                    <a:pt x="546049" y="326910"/>
                  </a:lnTo>
                  <a:lnTo>
                    <a:pt x="529590" y="288810"/>
                  </a:lnTo>
                  <a:lnTo>
                    <a:pt x="521538" y="277380"/>
                  </a:lnTo>
                  <a:lnTo>
                    <a:pt x="518223" y="271030"/>
                  </a:lnTo>
                  <a:lnTo>
                    <a:pt x="514438" y="263410"/>
                  </a:lnTo>
                  <a:lnTo>
                    <a:pt x="510298" y="257060"/>
                  </a:lnTo>
                  <a:lnTo>
                    <a:pt x="509384" y="255790"/>
                  </a:lnTo>
                  <a:lnTo>
                    <a:pt x="505726" y="250710"/>
                  </a:lnTo>
                  <a:lnTo>
                    <a:pt x="505307" y="250190"/>
                  </a:lnTo>
                  <a:lnTo>
                    <a:pt x="505307" y="418350"/>
                  </a:lnTo>
                  <a:lnTo>
                    <a:pt x="504101" y="424700"/>
                  </a:lnTo>
                  <a:lnTo>
                    <a:pt x="503948" y="432320"/>
                  </a:lnTo>
                  <a:lnTo>
                    <a:pt x="503720" y="447560"/>
                  </a:lnTo>
                  <a:lnTo>
                    <a:pt x="503504" y="474230"/>
                  </a:lnTo>
                  <a:lnTo>
                    <a:pt x="502577" y="475500"/>
                  </a:lnTo>
                  <a:lnTo>
                    <a:pt x="501929" y="474230"/>
                  </a:lnTo>
                  <a:lnTo>
                    <a:pt x="501040" y="472960"/>
                  </a:lnTo>
                  <a:lnTo>
                    <a:pt x="494766" y="451370"/>
                  </a:lnTo>
                  <a:lnTo>
                    <a:pt x="487197" y="412000"/>
                  </a:lnTo>
                  <a:lnTo>
                    <a:pt x="485660" y="394220"/>
                  </a:lnTo>
                  <a:lnTo>
                    <a:pt x="485165" y="390410"/>
                  </a:lnTo>
                  <a:lnTo>
                    <a:pt x="484924" y="385330"/>
                  </a:lnTo>
                  <a:lnTo>
                    <a:pt x="483806" y="373900"/>
                  </a:lnTo>
                  <a:lnTo>
                    <a:pt x="484060" y="366280"/>
                  </a:lnTo>
                  <a:lnTo>
                    <a:pt x="486295" y="357390"/>
                  </a:lnTo>
                  <a:lnTo>
                    <a:pt x="485889" y="354850"/>
                  </a:lnTo>
                  <a:lnTo>
                    <a:pt x="480999" y="351040"/>
                  </a:lnTo>
                  <a:lnTo>
                    <a:pt x="478713" y="351040"/>
                  </a:lnTo>
                  <a:lnTo>
                    <a:pt x="475881" y="354850"/>
                  </a:lnTo>
                  <a:lnTo>
                    <a:pt x="476110" y="373900"/>
                  </a:lnTo>
                  <a:lnTo>
                    <a:pt x="478421" y="414540"/>
                  </a:lnTo>
                  <a:lnTo>
                    <a:pt x="484746" y="455180"/>
                  </a:lnTo>
                  <a:lnTo>
                    <a:pt x="486892" y="460260"/>
                  </a:lnTo>
                  <a:lnTo>
                    <a:pt x="487845" y="471690"/>
                  </a:lnTo>
                  <a:lnTo>
                    <a:pt x="487476" y="476770"/>
                  </a:lnTo>
                  <a:lnTo>
                    <a:pt x="486498" y="481850"/>
                  </a:lnTo>
                  <a:lnTo>
                    <a:pt x="484835" y="490740"/>
                  </a:lnTo>
                  <a:lnTo>
                    <a:pt x="482993" y="498360"/>
                  </a:lnTo>
                  <a:lnTo>
                    <a:pt x="481126" y="505980"/>
                  </a:lnTo>
                  <a:lnTo>
                    <a:pt x="479361" y="514870"/>
                  </a:lnTo>
                  <a:lnTo>
                    <a:pt x="473214" y="555510"/>
                  </a:lnTo>
                  <a:lnTo>
                    <a:pt x="469290" y="570750"/>
                  </a:lnTo>
                  <a:lnTo>
                    <a:pt x="468757" y="579640"/>
                  </a:lnTo>
                  <a:lnTo>
                    <a:pt x="466940" y="601230"/>
                  </a:lnTo>
                  <a:lnTo>
                    <a:pt x="466242" y="608850"/>
                  </a:lnTo>
                  <a:lnTo>
                    <a:pt x="465480" y="615200"/>
                  </a:lnTo>
                  <a:lnTo>
                    <a:pt x="464743" y="622820"/>
                  </a:lnTo>
                  <a:lnTo>
                    <a:pt x="463956" y="629170"/>
                  </a:lnTo>
                  <a:lnTo>
                    <a:pt x="463080" y="635520"/>
                  </a:lnTo>
                  <a:lnTo>
                    <a:pt x="460260" y="653300"/>
                  </a:lnTo>
                  <a:lnTo>
                    <a:pt x="458889" y="666000"/>
                  </a:lnTo>
                  <a:lnTo>
                    <a:pt x="458025" y="677430"/>
                  </a:lnTo>
                  <a:lnTo>
                    <a:pt x="457949" y="681240"/>
                  </a:lnTo>
                  <a:lnTo>
                    <a:pt x="457822" y="696480"/>
                  </a:lnTo>
                  <a:lnTo>
                    <a:pt x="456692" y="704100"/>
                  </a:lnTo>
                  <a:lnTo>
                    <a:pt x="456374" y="712990"/>
                  </a:lnTo>
                  <a:lnTo>
                    <a:pt x="456323" y="720610"/>
                  </a:lnTo>
                  <a:lnTo>
                    <a:pt x="456438" y="723150"/>
                  </a:lnTo>
                  <a:lnTo>
                    <a:pt x="456819" y="735850"/>
                  </a:lnTo>
                  <a:lnTo>
                    <a:pt x="457581" y="742200"/>
                  </a:lnTo>
                  <a:lnTo>
                    <a:pt x="457542" y="743470"/>
                  </a:lnTo>
                  <a:lnTo>
                    <a:pt x="457428" y="751090"/>
                  </a:lnTo>
                  <a:lnTo>
                    <a:pt x="457669" y="762520"/>
                  </a:lnTo>
                  <a:lnTo>
                    <a:pt x="459206" y="775220"/>
                  </a:lnTo>
                  <a:lnTo>
                    <a:pt x="461822" y="787920"/>
                  </a:lnTo>
                  <a:lnTo>
                    <a:pt x="465302" y="800620"/>
                  </a:lnTo>
                  <a:lnTo>
                    <a:pt x="466572" y="805700"/>
                  </a:lnTo>
                  <a:lnTo>
                    <a:pt x="468922" y="809510"/>
                  </a:lnTo>
                  <a:lnTo>
                    <a:pt x="473214" y="817130"/>
                  </a:lnTo>
                  <a:lnTo>
                    <a:pt x="475437" y="822210"/>
                  </a:lnTo>
                  <a:lnTo>
                    <a:pt x="477659" y="825284"/>
                  </a:lnTo>
                  <a:lnTo>
                    <a:pt x="452196" y="827138"/>
                  </a:lnTo>
                  <a:lnTo>
                    <a:pt x="439750" y="827544"/>
                  </a:lnTo>
                  <a:lnTo>
                    <a:pt x="424154" y="827557"/>
                  </a:lnTo>
                  <a:lnTo>
                    <a:pt x="420090" y="827493"/>
                  </a:lnTo>
                  <a:lnTo>
                    <a:pt x="426732" y="819670"/>
                  </a:lnTo>
                  <a:lnTo>
                    <a:pt x="429044" y="813320"/>
                  </a:lnTo>
                  <a:lnTo>
                    <a:pt x="439661" y="763790"/>
                  </a:lnTo>
                  <a:lnTo>
                    <a:pt x="440867" y="756170"/>
                  </a:lnTo>
                  <a:lnTo>
                    <a:pt x="442074" y="746010"/>
                  </a:lnTo>
                  <a:lnTo>
                    <a:pt x="441820" y="743470"/>
                  </a:lnTo>
                  <a:lnTo>
                    <a:pt x="441388" y="728230"/>
                  </a:lnTo>
                  <a:lnTo>
                    <a:pt x="440537" y="715530"/>
                  </a:lnTo>
                  <a:lnTo>
                    <a:pt x="439254" y="702830"/>
                  </a:lnTo>
                  <a:lnTo>
                    <a:pt x="437553" y="688860"/>
                  </a:lnTo>
                  <a:lnTo>
                    <a:pt x="436016" y="677430"/>
                  </a:lnTo>
                  <a:lnTo>
                    <a:pt x="434606" y="666000"/>
                  </a:lnTo>
                  <a:lnTo>
                    <a:pt x="433235" y="654570"/>
                  </a:lnTo>
                  <a:lnTo>
                    <a:pt x="431774" y="643140"/>
                  </a:lnTo>
                  <a:lnTo>
                    <a:pt x="431152" y="639330"/>
                  </a:lnTo>
                  <a:lnTo>
                    <a:pt x="429590" y="634250"/>
                  </a:lnTo>
                  <a:lnTo>
                    <a:pt x="427355" y="624090"/>
                  </a:lnTo>
                  <a:lnTo>
                    <a:pt x="426034" y="619010"/>
                  </a:lnTo>
                  <a:lnTo>
                    <a:pt x="425196" y="613930"/>
                  </a:lnTo>
                  <a:lnTo>
                    <a:pt x="424154" y="606310"/>
                  </a:lnTo>
                  <a:lnTo>
                    <a:pt x="423214" y="597420"/>
                  </a:lnTo>
                  <a:lnTo>
                    <a:pt x="422186" y="589800"/>
                  </a:lnTo>
                  <a:lnTo>
                    <a:pt x="420865" y="582180"/>
                  </a:lnTo>
                  <a:lnTo>
                    <a:pt x="418782" y="573290"/>
                  </a:lnTo>
                  <a:lnTo>
                    <a:pt x="416445" y="564400"/>
                  </a:lnTo>
                  <a:lnTo>
                    <a:pt x="414045" y="554240"/>
                  </a:lnTo>
                  <a:lnTo>
                    <a:pt x="399580" y="509790"/>
                  </a:lnTo>
                  <a:lnTo>
                    <a:pt x="394462" y="498360"/>
                  </a:lnTo>
                  <a:lnTo>
                    <a:pt x="393560" y="495820"/>
                  </a:lnTo>
                  <a:lnTo>
                    <a:pt x="390372" y="486930"/>
                  </a:lnTo>
                  <a:lnTo>
                    <a:pt x="388658" y="475500"/>
                  </a:lnTo>
                  <a:lnTo>
                    <a:pt x="388670" y="462800"/>
                  </a:lnTo>
                  <a:lnTo>
                    <a:pt x="390537" y="442480"/>
                  </a:lnTo>
                  <a:lnTo>
                    <a:pt x="390982" y="433590"/>
                  </a:lnTo>
                  <a:lnTo>
                    <a:pt x="391337" y="423430"/>
                  </a:lnTo>
                  <a:lnTo>
                    <a:pt x="391922" y="410730"/>
                  </a:lnTo>
                  <a:lnTo>
                    <a:pt x="392722" y="405650"/>
                  </a:lnTo>
                  <a:lnTo>
                    <a:pt x="392176" y="390410"/>
                  </a:lnTo>
                  <a:lnTo>
                    <a:pt x="390474" y="359930"/>
                  </a:lnTo>
                  <a:lnTo>
                    <a:pt x="389356" y="357390"/>
                  </a:lnTo>
                  <a:lnTo>
                    <a:pt x="383311" y="357390"/>
                  </a:lnTo>
                  <a:lnTo>
                    <a:pt x="382244" y="359930"/>
                  </a:lnTo>
                  <a:lnTo>
                    <a:pt x="381762" y="368820"/>
                  </a:lnTo>
                  <a:lnTo>
                    <a:pt x="381698" y="373900"/>
                  </a:lnTo>
                  <a:lnTo>
                    <a:pt x="381584" y="377710"/>
                  </a:lnTo>
                  <a:lnTo>
                    <a:pt x="380593" y="406920"/>
                  </a:lnTo>
                  <a:lnTo>
                    <a:pt x="380288" y="417080"/>
                  </a:lnTo>
                  <a:lnTo>
                    <a:pt x="380911" y="418350"/>
                  </a:lnTo>
                  <a:lnTo>
                    <a:pt x="380809" y="423430"/>
                  </a:lnTo>
                  <a:lnTo>
                    <a:pt x="375691" y="472960"/>
                  </a:lnTo>
                  <a:lnTo>
                    <a:pt x="374472" y="478040"/>
                  </a:lnTo>
                  <a:lnTo>
                    <a:pt x="373659" y="484390"/>
                  </a:lnTo>
                  <a:lnTo>
                    <a:pt x="371881" y="492010"/>
                  </a:lnTo>
                  <a:lnTo>
                    <a:pt x="370509" y="494550"/>
                  </a:lnTo>
                  <a:lnTo>
                    <a:pt x="369544" y="495820"/>
                  </a:lnTo>
                  <a:lnTo>
                    <a:pt x="368058" y="495820"/>
                  </a:lnTo>
                  <a:lnTo>
                    <a:pt x="368096" y="490740"/>
                  </a:lnTo>
                  <a:lnTo>
                    <a:pt x="368300" y="486930"/>
                  </a:lnTo>
                  <a:lnTo>
                    <a:pt x="368300" y="484390"/>
                  </a:lnTo>
                  <a:lnTo>
                    <a:pt x="367728" y="474230"/>
                  </a:lnTo>
                  <a:lnTo>
                    <a:pt x="366979" y="465340"/>
                  </a:lnTo>
                  <a:lnTo>
                    <a:pt x="366052" y="452640"/>
                  </a:lnTo>
                  <a:lnTo>
                    <a:pt x="365810" y="447560"/>
                  </a:lnTo>
                  <a:lnTo>
                    <a:pt x="365023" y="437400"/>
                  </a:lnTo>
                  <a:lnTo>
                    <a:pt x="364705" y="432320"/>
                  </a:lnTo>
                  <a:lnTo>
                    <a:pt x="364007" y="427240"/>
                  </a:lnTo>
                  <a:lnTo>
                    <a:pt x="362927" y="419620"/>
                  </a:lnTo>
                  <a:lnTo>
                    <a:pt x="361746" y="412000"/>
                  </a:lnTo>
                  <a:lnTo>
                    <a:pt x="360641" y="404380"/>
                  </a:lnTo>
                  <a:lnTo>
                    <a:pt x="359714" y="396760"/>
                  </a:lnTo>
                  <a:lnTo>
                    <a:pt x="358965" y="389140"/>
                  </a:lnTo>
                  <a:lnTo>
                    <a:pt x="358787" y="381520"/>
                  </a:lnTo>
                  <a:lnTo>
                    <a:pt x="359714" y="366280"/>
                  </a:lnTo>
                  <a:lnTo>
                    <a:pt x="366064" y="323100"/>
                  </a:lnTo>
                  <a:lnTo>
                    <a:pt x="374167" y="300240"/>
                  </a:lnTo>
                  <a:lnTo>
                    <a:pt x="377647" y="292620"/>
                  </a:lnTo>
                  <a:lnTo>
                    <a:pt x="381431" y="286270"/>
                  </a:lnTo>
                  <a:lnTo>
                    <a:pt x="385394" y="278650"/>
                  </a:lnTo>
                  <a:lnTo>
                    <a:pt x="390258" y="272300"/>
                  </a:lnTo>
                  <a:lnTo>
                    <a:pt x="396240" y="267220"/>
                  </a:lnTo>
                  <a:lnTo>
                    <a:pt x="403034" y="263410"/>
                  </a:lnTo>
                  <a:lnTo>
                    <a:pt x="410311" y="260870"/>
                  </a:lnTo>
                  <a:lnTo>
                    <a:pt x="412229" y="259600"/>
                  </a:lnTo>
                  <a:lnTo>
                    <a:pt x="415150" y="259600"/>
                  </a:lnTo>
                  <a:lnTo>
                    <a:pt x="416941" y="260870"/>
                  </a:lnTo>
                  <a:lnTo>
                    <a:pt x="424014" y="263410"/>
                  </a:lnTo>
                  <a:lnTo>
                    <a:pt x="430657" y="263410"/>
                  </a:lnTo>
                  <a:lnTo>
                    <a:pt x="436854" y="262140"/>
                  </a:lnTo>
                  <a:lnTo>
                    <a:pt x="439712" y="259600"/>
                  </a:lnTo>
                  <a:lnTo>
                    <a:pt x="442569" y="257060"/>
                  </a:lnTo>
                  <a:lnTo>
                    <a:pt x="442823" y="255790"/>
                  </a:lnTo>
                  <a:lnTo>
                    <a:pt x="443788" y="255790"/>
                  </a:lnTo>
                  <a:lnTo>
                    <a:pt x="448030" y="258330"/>
                  </a:lnTo>
                  <a:lnTo>
                    <a:pt x="452272" y="259600"/>
                  </a:lnTo>
                  <a:lnTo>
                    <a:pt x="477951" y="286270"/>
                  </a:lnTo>
                  <a:lnTo>
                    <a:pt x="481672" y="292620"/>
                  </a:lnTo>
                  <a:lnTo>
                    <a:pt x="484378" y="301510"/>
                  </a:lnTo>
                  <a:lnTo>
                    <a:pt x="485927" y="307860"/>
                  </a:lnTo>
                  <a:lnTo>
                    <a:pt x="489089" y="312940"/>
                  </a:lnTo>
                  <a:lnTo>
                    <a:pt x="499668" y="351040"/>
                  </a:lnTo>
                  <a:lnTo>
                    <a:pt x="503618" y="390410"/>
                  </a:lnTo>
                  <a:lnTo>
                    <a:pt x="505307" y="418350"/>
                  </a:lnTo>
                  <a:lnTo>
                    <a:pt x="505307" y="250190"/>
                  </a:lnTo>
                  <a:lnTo>
                    <a:pt x="500634" y="244360"/>
                  </a:lnTo>
                  <a:lnTo>
                    <a:pt x="499757" y="243090"/>
                  </a:lnTo>
                  <a:lnTo>
                    <a:pt x="493572" y="234200"/>
                  </a:lnTo>
                  <a:lnTo>
                    <a:pt x="490524" y="224040"/>
                  </a:lnTo>
                  <a:lnTo>
                    <a:pt x="490816" y="212610"/>
                  </a:lnTo>
                  <a:lnTo>
                    <a:pt x="493801" y="201180"/>
                  </a:lnTo>
                  <a:lnTo>
                    <a:pt x="497459" y="191020"/>
                  </a:lnTo>
                  <a:lnTo>
                    <a:pt x="500926" y="182130"/>
                  </a:lnTo>
                  <a:lnTo>
                    <a:pt x="503732" y="171970"/>
                  </a:lnTo>
                  <a:lnTo>
                    <a:pt x="504647" y="165620"/>
                  </a:lnTo>
                  <a:lnTo>
                    <a:pt x="505371" y="160540"/>
                  </a:lnTo>
                  <a:lnTo>
                    <a:pt x="505663" y="155460"/>
                  </a:lnTo>
                  <a:lnTo>
                    <a:pt x="505675" y="147840"/>
                  </a:lnTo>
                  <a:lnTo>
                    <a:pt x="505104" y="141490"/>
                  </a:lnTo>
                  <a:lnTo>
                    <a:pt x="482561" y="102120"/>
                  </a:lnTo>
                  <a:lnTo>
                    <a:pt x="460260" y="89293"/>
                  </a:lnTo>
                  <a:lnTo>
                    <a:pt x="460260" y="211340"/>
                  </a:lnTo>
                  <a:lnTo>
                    <a:pt x="459968" y="217690"/>
                  </a:lnTo>
                  <a:lnTo>
                    <a:pt x="459232" y="225310"/>
                  </a:lnTo>
                  <a:lnTo>
                    <a:pt x="458978" y="230390"/>
                  </a:lnTo>
                  <a:lnTo>
                    <a:pt x="458978" y="235470"/>
                  </a:lnTo>
                  <a:lnTo>
                    <a:pt x="458851" y="241820"/>
                  </a:lnTo>
                  <a:lnTo>
                    <a:pt x="448945" y="243090"/>
                  </a:lnTo>
                  <a:lnTo>
                    <a:pt x="450176" y="234200"/>
                  </a:lnTo>
                  <a:lnTo>
                    <a:pt x="452183" y="226580"/>
                  </a:lnTo>
                  <a:lnTo>
                    <a:pt x="452221" y="211340"/>
                  </a:lnTo>
                  <a:lnTo>
                    <a:pt x="450227" y="203720"/>
                  </a:lnTo>
                  <a:lnTo>
                    <a:pt x="449110" y="196100"/>
                  </a:lnTo>
                  <a:lnTo>
                    <a:pt x="445731" y="184238"/>
                  </a:lnTo>
                  <a:lnTo>
                    <a:pt x="445731" y="216420"/>
                  </a:lnTo>
                  <a:lnTo>
                    <a:pt x="445147" y="230390"/>
                  </a:lnTo>
                  <a:lnTo>
                    <a:pt x="429806" y="257060"/>
                  </a:lnTo>
                  <a:lnTo>
                    <a:pt x="423443" y="255790"/>
                  </a:lnTo>
                  <a:lnTo>
                    <a:pt x="417677" y="251980"/>
                  </a:lnTo>
                  <a:lnTo>
                    <a:pt x="413969" y="246900"/>
                  </a:lnTo>
                  <a:lnTo>
                    <a:pt x="413156" y="244360"/>
                  </a:lnTo>
                  <a:lnTo>
                    <a:pt x="411530" y="239280"/>
                  </a:lnTo>
                  <a:lnTo>
                    <a:pt x="410159" y="231660"/>
                  </a:lnTo>
                  <a:lnTo>
                    <a:pt x="411670" y="222770"/>
                  </a:lnTo>
                  <a:lnTo>
                    <a:pt x="411924" y="212610"/>
                  </a:lnTo>
                  <a:lnTo>
                    <a:pt x="413956" y="202450"/>
                  </a:lnTo>
                  <a:lnTo>
                    <a:pt x="416953" y="193560"/>
                  </a:lnTo>
                  <a:lnTo>
                    <a:pt x="420077" y="183400"/>
                  </a:lnTo>
                  <a:lnTo>
                    <a:pt x="421741" y="178320"/>
                  </a:lnTo>
                  <a:lnTo>
                    <a:pt x="426250" y="177050"/>
                  </a:lnTo>
                  <a:lnTo>
                    <a:pt x="433768" y="182130"/>
                  </a:lnTo>
                  <a:lnTo>
                    <a:pt x="436651" y="184670"/>
                  </a:lnTo>
                  <a:lnTo>
                    <a:pt x="437984" y="187210"/>
                  </a:lnTo>
                  <a:lnTo>
                    <a:pt x="443204" y="201180"/>
                  </a:lnTo>
                  <a:lnTo>
                    <a:pt x="445731" y="216420"/>
                  </a:lnTo>
                  <a:lnTo>
                    <a:pt x="445731" y="184238"/>
                  </a:lnTo>
                  <a:lnTo>
                    <a:pt x="445135" y="182130"/>
                  </a:lnTo>
                  <a:lnTo>
                    <a:pt x="440296" y="177050"/>
                  </a:lnTo>
                  <a:lnTo>
                    <a:pt x="435000" y="171970"/>
                  </a:lnTo>
                  <a:lnTo>
                    <a:pt x="427139" y="170700"/>
                  </a:lnTo>
                  <a:lnTo>
                    <a:pt x="425246" y="170700"/>
                  </a:lnTo>
                  <a:lnTo>
                    <a:pt x="408254" y="198640"/>
                  </a:lnTo>
                  <a:lnTo>
                    <a:pt x="406044" y="203720"/>
                  </a:lnTo>
                  <a:lnTo>
                    <a:pt x="405638" y="210070"/>
                  </a:lnTo>
                  <a:lnTo>
                    <a:pt x="405244" y="218960"/>
                  </a:lnTo>
                  <a:lnTo>
                    <a:pt x="405142" y="244360"/>
                  </a:lnTo>
                  <a:lnTo>
                    <a:pt x="395820" y="241820"/>
                  </a:lnTo>
                  <a:lnTo>
                    <a:pt x="393700" y="239280"/>
                  </a:lnTo>
                  <a:lnTo>
                    <a:pt x="394322" y="235470"/>
                  </a:lnTo>
                  <a:lnTo>
                    <a:pt x="394741" y="231660"/>
                  </a:lnTo>
                  <a:lnTo>
                    <a:pt x="396290" y="218960"/>
                  </a:lnTo>
                  <a:lnTo>
                    <a:pt x="398119" y="206260"/>
                  </a:lnTo>
                  <a:lnTo>
                    <a:pt x="400558" y="193560"/>
                  </a:lnTo>
                  <a:lnTo>
                    <a:pt x="403898" y="182130"/>
                  </a:lnTo>
                  <a:lnTo>
                    <a:pt x="405714" y="175780"/>
                  </a:lnTo>
                  <a:lnTo>
                    <a:pt x="408965" y="171970"/>
                  </a:lnTo>
                  <a:lnTo>
                    <a:pt x="421017" y="168160"/>
                  </a:lnTo>
                  <a:lnTo>
                    <a:pt x="429945" y="165620"/>
                  </a:lnTo>
                  <a:lnTo>
                    <a:pt x="438404" y="166890"/>
                  </a:lnTo>
                  <a:lnTo>
                    <a:pt x="445198" y="170700"/>
                  </a:lnTo>
                  <a:lnTo>
                    <a:pt x="449148" y="178320"/>
                  </a:lnTo>
                  <a:lnTo>
                    <a:pt x="451573" y="182130"/>
                  </a:lnTo>
                  <a:lnTo>
                    <a:pt x="456450" y="187210"/>
                  </a:lnTo>
                  <a:lnTo>
                    <a:pt x="455155" y="192290"/>
                  </a:lnTo>
                  <a:lnTo>
                    <a:pt x="456780" y="196100"/>
                  </a:lnTo>
                  <a:lnTo>
                    <a:pt x="457809" y="201180"/>
                  </a:lnTo>
                  <a:lnTo>
                    <a:pt x="459206" y="206260"/>
                  </a:lnTo>
                  <a:lnTo>
                    <a:pt x="460260" y="211340"/>
                  </a:lnTo>
                  <a:lnTo>
                    <a:pt x="460260" y="89293"/>
                  </a:lnTo>
                  <a:lnTo>
                    <a:pt x="454901" y="86880"/>
                  </a:lnTo>
                  <a:lnTo>
                    <a:pt x="436740" y="84340"/>
                  </a:lnTo>
                  <a:lnTo>
                    <a:pt x="428866" y="84340"/>
                  </a:lnTo>
                  <a:lnTo>
                    <a:pt x="424980" y="85610"/>
                  </a:lnTo>
                  <a:lnTo>
                    <a:pt x="405688" y="88150"/>
                  </a:lnTo>
                  <a:lnTo>
                    <a:pt x="396532" y="91960"/>
                  </a:lnTo>
                  <a:lnTo>
                    <a:pt x="387921" y="97040"/>
                  </a:lnTo>
                  <a:lnTo>
                    <a:pt x="383387" y="99580"/>
                  </a:lnTo>
                  <a:lnTo>
                    <a:pt x="378650" y="103390"/>
                  </a:lnTo>
                  <a:lnTo>
                    <a:pt x="374053" y="105930"/>
                  </a:lnTo>
                  <a:lnTo>
                    <a:pt x="366877" y="112280"/>
                  </a:lnTo>
                  <a:lnTo>
                    <a:pt x="361124" y="118630"/>
                  </a:lnTo>
                  <a:lnTo>
                    <a:pt x="356831" y="127520"/>
                  </a:lnTo>
                  <a:lnTo>
                    <a:pt x="354025" y="136410"/>
                  </a:lnTo>
                  <a:lnTo>
                    <a:pt x="352742" y="145300"/>
                  </a:lnTo>
                  <a:lnTo>
                    <a:pt x="352882" y="155460"/>
                  </a:lnTo>
                  <a:lnTo>
                    <a:pt x="354279" y="164350"/>
                  </a:lnTo>
                  <a:lnTo>
                    <a:pt x="356781" y="173240"/>
                  </a:lnTo>
                  <a:lnTo>
                    <a:pt x="360057" y="183400"/>
                  </a:lnTo>
                  <a:lnTo>
                    <a:pt x="362699" y="194830"/>
                  </a:lnTo>
                  <a:lnTo>
                    <a:pt x="364401" y="204990"/>
                  </a:lnTo>
                  <a:lnTo>
                    <a:pt x="364693" y="212610"/>
                  </a:lnTo>
                  <a:lnTo>
                    <a:pt x="364807" y="217690"/>
                  </a:lnTo>
                  <a:lnTo>
                    <a:pt x="364705" y="221500"/>
                  </a:lnTo>
                  <a:lnTo>
                    <a:pt x="347294" y="257060"/>
                  </a:lnTo>
                  <a:lnTo>
                    <a:pt x="339394" y="269760"/>
                  </a:lnTo>
                  <a:lnTo>
                    <a:pt x="335597" y="276110"/>
                  </a:lnTo>
                  <a:lnTo>
                    <a:pt x="319608" y="312940"/>
                  </a:lnTo>
                  <a:lnTo>
                    <a:pt x="307898" y="362470"/>
                  </a:lnTo>
                  <a:lnTo>
                    <a:pt x="303504" y="403110"/>
                  </a:lnTo>
                  <a:lnTo>
                    <a:pt x="303174" y="420890"/>
                  </a:lnTo>
                  <a:lnTo>
                    <a:pt x="303390" y="437400"/>
                  </a:lnTo>
                  <a:lnTo>
                    <a:pt x="303466" y="466610"/>
                  </a:lnTo>
                  <a:lnTo>
                    <a:pt x="306857" y="516140"/>
                  </a:lnTo>
                  <a:lnTo>
                    <a:pt x="313359" y="566940"/>
                  </a:lnTo>
                  <a:lnTo>
                    <a:pt x="320332" y="605040"/>
                  </a:lnTo>
                  <a:lnTo>
                    <a:pt x="322910" y="616470"/>
                  </a:lnTo>
                  <a:lnTo>
                    <a:pt x="325399" y="629170"/>
                  </a:lnTo>
                  <a:lnTo>
                    <a:pt x="338772" y="682510"/>
                  </a:lnTo>
                  <a:lnTo>
                    <a:pt x="352069" y="725690"/>
                  </a:lnTo>
                  <a:lnTo>
                    <a:pt x="359930" y="751090"/>
                  </a:lnTo>
                  <a:lnTo>
                    <a:pt x="364032" y="763790"/>
                  </a:lnTo>
                  <a:lnTo>
                    <a:pt x="366725" y="771410"/>
                  </a:lnTo>
                  <a:lnTo>
                    <a:pt x="368427" y="779030"/>
                  </a:lnTo>
                  <a:lnTo>
                    <a:pt x="358089" y="822210"/>
                  </a:lnTo>
                  <a:lnTo>
                    <a:pt x="356374" y="824826"/>
                  </a:lnTo>
                  <a:lnTo>
                    <a:pt x="331698" y="823417"/>
                  </a:lnTo>
                  <a:lnTo>
                    <a:pt x="272580" y="819226"/>
                  </a:lnTo>
                  <a:lnTo>
                    <a:pt x="272415" y="819213"/>
                  </a:lnTo>
                  <a:lnTo>
                    <a:pt x="268719" y="818400"/>
                  </a:lnTo>
                  <a:lnTo>
                    <a:pt x="267995" y="818794"/>
                  </a:lnTo>
                  <a:lnTo>
                    <a:pt x="230898" y="815213"/>
                  </a:lnTo>
                  <a:lnTo>
                    <a:pt x="229476" y="815733"/>
                  </a:lnTo>
                  <a:lnTo>
                    <a:pt x="226707" y="816178"/>
                  </a:lnTo>
                  <a:lnTo>
                    <a:pt x="288886" y="840955"/>
                  </a:lnTo>
                  <a:lnTo>
                    <a:pt x="331165" y="853973"/>
                  </a:lnTo>
                  <a:lnTo>
                    <a:pt x="375577" y="863523"/>
                  </a:lnTo>
                  <a:lnTo>
                    <a:pt x="434187" y="867206"/>
                  </a:lnTo>
                  <a:lnTo>
                    <a:pt x="461962" y="866330"/>
                  </a:lnTo>
                  <a:lnTo>
                    <a:pt x="517118" y="858862"/>
                  </a:lnTo>
                  <a:lnTo>
                    <a:pt x="558749" y="848715"/>
                  </a:lnTo>
                  <a:lnTo>
                    <a:pt x="598919" y="833945"/>
                  </a:lnTo>
                  <a:lnTo>
                    <a:pt x="646582" y="808875"/>
                  </a:lnTo>
                  <a:lnTo>
                    <a:pt x="646861" y="807910"/>
                  </a:lnTo>
                  <a:lnTo>
                    <a:pt x="648525" y="805345"/>
                  </a:lnTo>
                  <a:close/>
                </a:path>
                <a:path w="864234" h="867409">
                  <a:moveTo>
                    <a:pt x="652830" y="100431"/>
                  </a:moveTo>
                  <a:lnTo>
                    <a:pt x="648563" y="96037"/>
                  </a:lnTo>
                  <a:lnTo>
                    <a:pt x="639292" y="96037"/>
                  </a:lnTo>
                  <a:lnTo>
                    <a:pt x="635012" y="100533"/>
                  </a:lnTo>
                  <a:lnTo>
                    <a:pt x="635228" y="109753"/>
                  </a:lnTo>
                  <a:lnTo>
                    <a:pt x="639038" y="113639"/>
                  </a:lnTo>
                  <a:lnTo>
                    <a:pt x="648335" y="114084"/>
                  </a:lnTo>
                  <a:lnTo>
                    <a:pt x="652640" y="109994"/>
                  </a:lnTo>
                  <a:lnTo>
                    <a:pt x="652741" y="105156"/>
                  </a:lnTo>
                  <a:lnTo>
                    <a:pt x="652830" y="100431"/>
                  </a:lnTo>
                  <a:close/>
                </a:path>
                <a:path w="864234" h="867409">
                  <a:moveTo>
                    <a:pt x="711123" y="711657"/>
                  </a:moveTo>
                  <a:lnTo>
                    <a:pt x="710768" y="701649"/>
                  </a:lnTo>
                  <a:lnTo>
                    <a:pt x="706564" y="697572"/>
                  </a:lnTo>
                  <a:lnTo>
                    <a:pt x="696468" y="697382"/>
                  </a:lnTo>
                  <a:lnTo>
                    <a:pt x="692353" y="701662"/>
                  </a:lnTo>
                  <a:lnTo>
                    <a:pt x="692619" y="712254"/>
                  </a:lnTo>
                  <a:lnTo>
                    <a:pt x="696341" y="715899"/>
                  </a:lnTo>
                  <a:lnTo>
                    <a:pt x="701522" y="715949"/>
                  </a:lnTo>
                  <a:lnTo>
                    <a:pt x="706818" y="716000"/>
                  </a:lnTo>
                  <a:lnTo>
                    <a:pt x="711123" y="711657"/>
                  </a:lnTo>
                  <a:close/>
                </a:path>
                <a:path w="864234" h="867409">
                  <a:moveTo>
                    <a:pt x="714324" y="164109"/>
                  </a:moveTo>
                  <a:lnTo>
                    <a:pt x="713701" y="154952"/>
                  </a:lnTo>
                  <a:lnTo>
                    <a:pt x="709650" y="151130"/>
                  </a:lnTo>
                  <a:lnTo>
                    <a:pt x="700417" y="151053"/>
                  </a:lnTo>
                  <a:lnTo>
                    <a:pt x="696264" y="155295"/>
                  </a:lnTo>
                  <a:lnTo>
                    <a:pt x="696429" y="164909"/>
                  </a:lnTo>
                  <a:lnTo>
                    <a:pt x="700786" y="169024"/>
                  </a:lnTo>
                  <a:lnTo>
                    <a:pt x="705548" y="168833"/>
                  </a:lnTo>
                  <a:lnTo>
                    <a:pt x="710272" y="168643"/>
                  </a:lnTo>
                  <a:lnTo>
                    <a:pt x="714324" y="164109"/>
                  </a:lnTo>
                  <a:close/>
                </a:path>
                <a:path w="864234" h="867409">
                  <a:moveTo>
                    <a:pt x="759612" y="216611"/>
                  </a:moveTo>
                  <a:lnTo>
                    <a:pt x="755472" y="212547"/>
                  </a:lnTo>
                  <a:lnTo>
                    <a:pt x="746112" y="212775"/>
                  </a:lnTo>
                  <a:lnTo>
                    <a:pt x="742302" y="216547"/>
                  </a:lnTo>
                  <a:lnTo>
                    <a:pt x="741857" y="225945"/>
                  </a:lnTo>
                  <a:lnTo>
                    <a:pt x="745871" y="230251"/>
                  </a:lnTo>
                  <a:lnTo>
                    <a:pt x="755484" y="230492"/>
                  </a:lnTo>
                  <a:lnTo>
                    <a:pt x="759612" y="226364"/>
                  </a:lnTo>
                  <a:lnTo>
                    <a:pt x="759612" y="221475"/>
                  </a:lnTo>
                  <a:lnTo>
                    <a:pt x="759612" y="216611"/>
                  </a:lnTo>
                  <a:close/>
                </a:path>
                <a:path w="864234" h="867409">
                  <a:moveTo>
                    <a:pt x="764438" y="641184"/>
                  </a:moveTo>
                  <a:lnTo>
                    <a:pt x="760107" y="636993"/>
                  </a:lnTo>
                  <a:lnTo>
                    <a:pt x="749769" y="637298"/>
                  </a:lnTo>
                  <a:lnTo>
                    <a:pt x="745972" y="641210"/>
                  </a:lnTo>
                  <a:lnTo>
                    <a:pt x="745921" y="646264"/>
                  </a:lnTo>
                  <a:lnTo>
                    <a:pt x="745871" y="651256"/>
                  </a:lnTo>
                  <a:lnTo>
                    <a:pt x="749655" y="655307"/>
                  </a:lnTo>
                  <a:lnTo>
                    <a:pt x="759866" y="655866"/>
                  </a:lnTo>
                  <a:lnTo>
                    <a:pt x="764311" y="651700"/>
                  </a:lnTo>
                  <a:lnTo>
                    <a:pt x="764438" y="641184"/>
                  </a:lnTo>
                  <a:close/>
                </a:path>
                <a:path w="864234" h="867409">
                  <a:moveTo>
                    <a:pt x="805510" y="293179"/>
                  </a:moveTo>
                  <a:lnTo>
                    <a:pt x="801420" y="288963"/>
                  </a:lnTo>
                  <a:lnTo>
                    <a:pt x="796569" y="288912"/>
                  </a:lnTo>
                  <a:lnTo>
                    <a:pt x="791718" y="288861"/>
                  </a:lnTo>
                  <a:lnTo>
                    <a:pt x="787717" y="292950"/>
                  </a:lnTo>
                  <a:lnTo>
                    <a:pt x="787831" y="302463"/>
                  </a:lnTo>
                  <a:lnTo>
                    <a:pt x="791502" y="306311"/>
                  </a:lnTo>
                  <a:lnTo>
                    <a:pt x="800785" y="306870"/>
                  </a:lnTo>
                  <a:lnTo>
                    <a:pt x="805192" y="302793"/>
                  </a:lnTo>
                  <a:lnTo>
                    <a:pt x="805510" y="293179"/>
                  </a:lnTo>
                  <a:close/>
                </a:path>
                <a:path w="864234" h="867409">
                  <a:moveTo>
                    <a:pt x="807707" y="566140"/>
                  </a:moveTo>
                  <a:lnTo>
                    <a:pt x="803275" y="561949"/>
                  </a:lnTo>
                  <a:lnTo>
                    <a:pt x="792937" y="562305"/>
                  </a:lnTo>
                  <a:lnTo>
                    <a:pt x="789190" y="566191"/>
                  </a:lnTo>
                  <a:lnTo>
                    <a:pt x="789178" y="571271"/>
                  </a:lnTo>
                  <a:lnTo>
                    <a:pt x="789165" y="576300"/>
                  </a:lnTo>
                  <a:lnTo>
                    <a:pt x="792911" y="580263"/>
                  </a:lnTo>
                  <a:lnTo>
                    <a:pt x="803122" y="580758"/>
                  </a:lnTo>
                  <a:lnTo>
                    <a:pt x="807643" y="576503"/>
                  </a:lnTo>
                  <a:lnTo>
                    <a:pt x="807707" y="566140"/>
                  </a:lnTo>
                  <a:close/>
                </a:path>
                <a:path w="864234" h="867409">
                  <a:moveTo>
                    <a:pt x="826414" y="501472"/>
                  </a:moveTo>
                  <a:lnTo>
                    <a:pt x="822261" y="496747"/>
                  </a:lnTo>
                  <a:lnTo>
                    <a:pt x="812165" y="496290"/>
                  </a:lnTo>
                  <a:lnTo>
                    <a:pt x="807923" y="500062"/>
                  </a:lnTo>
                  <a:lnTo>
                    <a:pt x="807529" y="505002"/>
                  </a:lnTo>
                  <a:lnTo>
                    <a:pt x="807097" y="510311"/>
                  </a:lnTo>
                  <a:lnTo>
                    <a:pt x="811060" y="514858"/>
                  </a:lnTo>
                  <a:lnTo>
                    <a:pt x="821118" y="515289"/>
                  </a:lnTo>
                  <a:lnTo>
                    <a:pt x="825474" y="511429"/>
                  </a:lnTo>
                  <a:lnTo>
                    <a:pt x="826414" y="501472"/>
                  </a:lnTo>
                  <a:close/>
                </a:path>
                <a:path w="864234" h="867409">
                  <a:moveTo>
                    <a:pt x="827455" y="430593"/>
                  </a:moveTo>
                  <a:lnTo>
                    <a:pt x="822871" y="426224"/>
                  </a:lnTo>
                  <a:lnTo>
                    <a:pt x="812812" y="426656"/>
                  </a:lnTo>
                  <a:lnTo>
                    <a:pt x="809015" y="430720"/>
                  </a:lnTo>
                  <a:lnTo>
                    <a:pt x="809015" y="435762"/>
                  </a:lnTo>
                  <a:lnTo>
                    <a:pt x="809015" y="440778"/>
                  </a:lnTo>
                  <a:lnTo>
                    <a:pt x="812850" y="444842"/>
                  </a:lnTo>
                  <a:lnTo>
                    <a:pt x="822794" y="445300"/>
                  </a:lnTo>
                  <a:lnTo>
                    <a:pt x="827455" y="440804"/>
                  </a:lnTo>
                  <a:lnTo>
                    <a:pt x="827455" y="430593"/>
                  </a:lnTo>
                  <a:close/>
                </a:path>
                <a:path w="864234" h="867409">
                  <a:moveTo>
                    <a:pt x="827887" y="376542"/>
                  </a:moveTo>
                  <a:lnTo>
                    <a:pt x="827417" y="366661"/>
                  </a:lnTo>
                  <a:lnTo>
                    <a:pt x="823137" y="362546"/>
                  </a:lnTo>
                  <a:lnTo>
                    <a:pt x="813142" y="362470"/>
                  </a:lnTo>
                  <a:lnTo>
                    <a:pt x="809002" y="366864"/>
                  </a:lnTo>
                  <a:lnTo>
                    <a:pt x="809371" y="377278"/>
                  </a:lnTo>
                  <a:lnTo>
                    <a:pt x="813257" y="381038"/>
                  </a:lnTo>
                  <a:lnTo>
                    <a:pt x="818311" y="381050"/>
                  </a:lnTo>
                  <a:lnTo>
                    <a:pt x="823518" y="381063"/>
                  </a:lnTo>
                  <a:lnTo>
                    <a:pt x="827887" y="376542"/>
                  </a:lnTo>
                  <a:close/>
                </a:path>
                <a:path w="864234" h="867409">
                  <a:moveTo>
                    <a:pt x="863879" y="439724"/>
                  </a:moveTo>
                  <a:lnTo>
                    <a:pt x="861923" y="393890"/>
                  </a:lnTo>
                  <a:lnTo>
                    <a:pt x="855256" y="346163"/>
                  </a:lnTo>
                  <a:lnTo>
                    <a:pt x="839368" y="290436"/>
                  </a:lnTo>
                  <a:lnTo>
                    <a:pt x="813104" y="228625"/>
                  </a:lnTo>
                  <a:lnTo>
                    <a:pt x="764933" y="157137"/>
                  </a:lnTo>
                  <a:lnTo>
                    <a:pt x="729691" y="119303"/>
                  </a:lnTo>
                  <a:lnTo>
                    <a:pt x="690206" y="86017"/>
                  </a:lnTo>
                  <a:lnTo>
                    <a:pt x="646379" y="57353"/>
                  </a:lnTo>
                  <a:lnTo>
                    <a:pt x="604723" y="36360"/>
                  </a:lnTo>
                  <a:lnTo>
                    <a:pt x="561505" y="20116"/>
                  </a:lnTo>
                  <a:lnTo>
                    <a:pt x="516775" y="8661"/>
                  </a:lnTo>
                  <a:lnTo>
                    <a:pt x="470585" y="1968"/>
                  </a:lnTo>
                  <a:lnTo>
                    <a:pt x="431800" y="0"/>
                  </a:lnTo>
                  <a:lnTo>
                    <a:pt x="393293" y="1397"/>
                  </a:lnTo>
                  <a:lnTo>
                    <a:pt x="355066" y="6438"/>
                  </a:lnTo>
                  <a:lnTo>
                    <a:pt x="317169" y="15392"/>
                  </a:lnTo>
                  <a:lnTo>
                    <a:pt x="255219" y="38620"/>
                  </a:lnTo>
                  <a:lnTo>
                    <a:pt x="197180" y="70294"/>
                  </a:lnTo>
                  <a:lnTo>
                    <a:pt x="151231" y="103492"/>
                  </a:lnTo>
                  <a:lnTo>
                    <a:pt x="110769" y="141706"/>
                  </a:lnTo>
                  <a:lnTo>
                    <a:pt x="76047" y="185166"/>
                  </a:lnTo>
                  <a:lnTo>
                    <a:pt x="47307" y="234099"/>
                  </a:lnTo>
                  <a:lnTo>
                    <a:pt x="25514" y="285686"/>
                  </a:lnTo>
                  <a:lnTo>
                    <a:pt x="10452" y="338747"/>
                  </a:lnTo>
                  <a:lnTo>
                    <a:pt x="1993" y="393255"/>
                  </a:lnTo>
                  <a:lnTo>
                    <a:pt x="0" y="449135"/>
                  </a:lnTo>
                  <a:lnTo>
                    <a:pt x="622" y="461594"/>
                  </a:lnTo>
                  <a:lnTo>
                    <a:pt x="10274" y="532091"/>
                  </a:lnTo>
                  <a:lnTo>
                    <a:pt x="30276" y="595795"/>
                  </a:lnTo>
                  <a:lnTo>
                    <a:pt x="72707" y="674522"/>
                  </a:lnTo>
                  <a:lnTo>
                    <a:pt x="106362" y="718172"/>
                  </a:lnTo>
                  <a:lnTo>
                    <a:pt x="145427" y="757097"/>
                  </a:lnTo>
                  <a:lnTo>
                    <a:pt x="190055" y="791095"/>
                  </a:lnTo>
                  <a:lnTo>
                    <a:pt x="217424" y="801192"/>
                  </a:lnTo>
                  <a:lnTo>
                    <a:pt x="222072" y="800925"/>
                  </a:lnTo>
                  <a:lnTo>
                    <a:pt x="226796" y="802093"/>
                  </a:lnTo>
                  <a:lnTo>
                    <a:pt x="233019" y="802601"/>
                  </a:lnTo>
                  <a:lnTo>
                    <a:pt x="236067" y="802170"/>
                  </a:lnTo>
                  <a:lnTo>
                    <a:pt x="236054" y="800874"/>
                  </a:lnTo>
                  <a:lnTo>
                    <a:pt x="232867" y="798652"/>
                  </a:lnTo>
                  <a:lnTo>
                    <a:pt x="212725" y="787146"/>
                  </a:lnTo>
                  <a:lnTo>
                    <a:pt x="195021" y="775487"/>
                  </a:lnTo>
                  <a:lnTo>
                    <a:pt x="161620" y="749249"/>
                  </a:lnTo>
                  <a:lnTo>
                    <a:pt x="127165" y="715975"/>
                  </a:lnTo>
                  <a:lnTo>
                    <a:pt x="97294" y="680313"/>
                  </a:lnTo>
                  <a:lnTo>
                    <a:pt x="71970" y="642302"/>
                  </a:lnTo>
                  <a:lnTo>
                    <a:pt x="51168" y="601954"/>
                  </a:lnTo>
                  <a:lnTo>
                    <a:pt x="34861" y="559295"/>
                  </a:lnTo>
                  <a:lnTo>
                    <a:pt x="23012" y="514337"/>
                  </a:lnTo>
                  <a:lnTo>
                    <a:pt x="15608" y="467106"/>
                  </a:lnTo>
                  <a:lnTo>
                    <a:pt x="13373" y="418858"/>
                  </a:lnTo>
                  <a:lnTo>
                    <a:pt x="14566" y="394728"/>
                  </a:lnTo>
                  <a:lnTo>
                    <a:pt x="25577" y="330377"/>
                  </a:lnTo>
                  <a:lnTo>
                    <a:pt x="37528" y="291439"/>
                  </a:lnTo>
                  <a:lnTo>
                    <a:pt x="53352" y="253860"/>
                  </a:lnTo>
                  <a:lnTo>
                    <a:pt x="73139" y="217601"/>
                  </a:lnTo>
                  <a:lnTo>
                    <a:pt x="100698" y="177241"/>
                  </a:lnTo>
                  <a:lnTo>
                    <a:pt x="131889" y="140449"/>
                  </a:lnTo>
                  <a:lnTo>
                    <a:pt x="166878" y="107353"/>
                  </a:lnTo>
                  <a:lnTo>
                    <a:pt x="205803" y="78066"/>
                  </a:lnTo>
                  <a:lnTo>
                    <a:pt x="250088" y="52832"/>
                  </a:lnTo>
                  <a:lnTo>
                    <a:pt x="296659" y="34137"/>
                  </a:lnTo>
                  <a:lnTo>
                    <a:pt x="345249" y="21361"/>
                  </a:lnTo>
                  <a:lnTo>
                    <a:pt x="395579" y="13843"/>
                  </a:lnTo>
                  <a:lnTo>
                    <a:pt x="429793" y="11925"/>
                  </a:lnTo>
                  <a:lnTo>
                    <a:pt x="463829" y="12915"/>
                  </a:lnTo>
                  <a:lnTo>
                    <a:pt x="531253" y="23495"/>
                  </a:lnTo>
                  <a:lnTo>
                    <a:pt x="578891" y="37998"/>
                  </a:lnTo>
                  <a:lnTo>
                    <a:pt x="623519" y="57632"/>
                  </a:lnTo>
                  <a:lnTo>
                    <a:pt x="665162" y="82346"/>
                  </a:lnTo>
                  <a:lnTo>
                    <a:pt x="703846" y="112077"/>
                  </a:lnTo>
                  <a:lnTo>
                    <a:pt x="739584" y="146748"/>
                  </a:lnTo>
                  <a:lnTo>
                    <a:pt x="770331" y="183921"/>
                  </a:lnTo>
                  <a:lnTo>
                    <a:pt x="796391" y="223774"/>
                  </a:lnTo>
                  <a:lnTo>
                    <a:pt x="817664" y="266331"/>
                  </a:lnTo>
                  <a:lnTo>
                    <a:pt x="834047" y="311543"/>
                  </a:lnTo>
                  <a:lnTo>
                    <a:pt x="848880" y="381850"/>
                  </a:lnTo>
                  <a:lnTo>
                    <a:pt x="851331" y="417677"/>
                  </a:lnTo>
                  <a:lnTo>
                    <a:pt x="849960" y="453923"/>
                  </a:lnTo>
                  <a:lnTo>
                    <a:pt x="845362" y="498665"/>
                  </a:lnTo>
                  <a:lnTo>
                    <a:pt x="837057" y="542823"/>
                  </a:lnTo>
                  <a:lnTo>
                    <a:pt x="816584" y="599211"/>
                  </a:lnTo>
                  <a:lnTo>
                    <a:pt x="787958" y="651776"/>
                  </a:lnTo>
                  <a:lnTo>
                    <a:pt x="760107" y="691527"/>
                  </a:lnTo>
                  <a:lnTo>
                    <a:pt x="728319" y="727456"/>
                  </a:lnTo>
                  <a:lnTo>
                    <a:pt x="692327" y="759155"/>
                  </a:lnTo>
                  <a:lnTo>
                    <a:pt x="651814" y="786257"/>
                  </a:lnTo>
                  <a:lnTo>
                    <a:pt x="648309" y="788276"/>
                  </a:lnTo>
                  <a:lnTo>
                    <a:pt x="641515" y="792645"/>
                  </a:lnTo>
                  <a:lnTo>
                    <a:pt x="645071" y="793737"/>
                  </a:lnTo>
                  <a:lnTo>
                    <a:pt x="648068" y="793635"/>
                  </a:lnTo>
                  <a:lnTo>
                    <a:pt x="665784" y="790663"/>
                  </a:lnTo>
                  <a:lnTo>
                    <a:pt x="700633" y="770356"/>
                  </a:lnTo>
                  <a:lnTo>
                    <a:pt x="750620" y="724344"/>
                  </a:lnTo>
                  <a:lnTo>
                    <a:pt x="779551" y="689419"/>
                  </a:lnTo>
                  <a:lnTo>
                    <a:pt x="804456" y="651522"/>
                  </a:lnTo>
                  <a:lnTo>
                    <a:pt x="825411" y="610793"/>
                  </a:lnTo>
                  <a:lnTo>
                    <a:pt x="844423" y="558431"/>
                  </a:lnTo>
                  <a:lnTo>
                    <a:pt x="857973" y="504266"/>
                  </a:lnTo>
                  <a:lnTo>
                    <a:pt x="863447" y="461340"/>
                  </a:lnTo>
                  <a:lnTo>
                    <a:pt x="863879" y="4397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8575" y="7080618"/>
              <a:ext cx="81592" cy="11568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53117" y="4335828"/>
              <a:ext cx="9051290" cy="0"/>
            </a:xfrm>
            <a:custGeom>
              <a:avLst/>
              <a:gdLst/>
              <a:ahLst/>
              <a:cxnLst/>
              <a:rect l="l" t="t" r="r" b="b"/>
              <a:pathLst>
                <a:path w="9051290">
                  <a:moveTo>
                    <a:pt x="905092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94020" y="6502845"/>
            <a:ext cx="3659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2021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study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found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that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there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was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15%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8606" y="6759385"/>
            <a:ext cx="3799840" cy="123190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 marR="30480">
              <a:lnSpc>
                <a:spcPct val="109400"/>
              </a:lnSpc>
              <a:spcBef>
                <a:spcPts val="1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l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ow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6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v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alen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c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  inside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 home 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areas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funded under the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Tackling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Indigenous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(TIS)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program</a:t>
            </a:r>
            <a:endParaRPr sz="1600">
              <a:latin typeface="Source Sans Pro Semibold"/>
              <a:cs typeface="Source Sans Pro Semibold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om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non</a:t>
            </a:r>
            <a:r>
              <a:rPr sz="1600" b="1" spc="-1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-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1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350" b="1" baseline="339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[5]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600">
              <a:latin typeface="Source Sans Pro Semibold"/>
              <a:cs typeface="Source Sans Pro Semibold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00248" y="5505160"/>
            <a:ext cx="719984" cy="6965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67545" y="4996340"/>
            <a:ext cx="2885440" cy="1206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15-17</a:t>
            </a:r>
            <a:r>
              <a:rPr sz="2400" b="1" spc="-8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18%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sz="4800" b="1" spc="-380" dirty="0">
                <a:solidFill>
                  <a:srgbClr val="FFFFFF"/>
                </a:solidFill>
                <a:latin typeface="Source Sans Pro Black"/>
                <a:cs typeface="Source Sans Pro Black"/>
              </a:rPr>
              <a:t>9.7</a:t>
            </a:r>
            <a:r>
              <a:rPr sz="4200" b="1" spc="-569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55422" y="5505160"/>
            <a:ext cx="719984" cy="6965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22719" y="4996340"/>
            <a:ext cx="2885440" cy="1206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18-24</a:t>
            </a:r>
            <a:r>
              <a:rPr sz="2400" b="1" spc="-8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42%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sz="4800" b="1" spc="-800" dirty="0">
                <a:solidFill>
                  <a:srgbClr val="FFFFFF"/>
                </a:solidFill>
                <a:latin typeface="Source Sans Pro Black"/>
                <a:cs typeface="Source Sans Pro Black"/>
              </a:rPr>
              <a:t>36</a:t>
            </a:r>
            <a:r>
              <a:rPr sz="4200" b="1" spc="-1200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45748" y="5505160"/>
            <a:ext cx="719984" cy="6965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713043" y="4996340"/>
            <a:ext cx="2885440" cy="12065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2400" b="1" spc="-20" dirty="0">
                <a:solidFill>
                  <a:srgbClr val="FFFFFF"/>
                </a:solidFill>
                <a:latin typeface="Source Sans Pro Black"/>
                <a:cs typeface="Source Sans Pro Black"/>
              </a:rPr>
              <a:t>25-34</a:t>
            </a:r>
            <a:r>
              <a:rPr sz="2400" b="1" spc="-8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olds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1160"/>
              </a:lnSpc>
              <a:spcBef>
                <a:spcPts val="105"/>
              </a:spcBef>
            </a:pP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decreasing</a:t>
            </a:r>
            <a:r>
              <a:rPr sz="16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from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52%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</a:t>
            </a:r>
            <a:endParaRPr sz="1600">
              <a:latin typeface="Source Sans Pro Semibold"/>
              <a:cs typeface="Source Sans Pro Semibold"/>
            </a:endParaRPr>
          </a:p>
          <a:p>
            <a:pPr marL="829944">
              <a:lnSpc>
                <a:spcPts val="5000"/>
              </a:lnSpc>
            </a:pPr>
            <a:r>
              <a:rPr sz="4800" b="1" spc="-800" dirty="0">
                <a:solidFill>
                  <a:srgbClr val="FFFFFF"/>
                </a:solidFill>
                <a:latin typeface="Source Sans Pro Black"/>
                <a:cs typeface="Source Sans Pro Black"/>
              </a:rPr>
              <a:t>44</a:t>
            </a:r>
            <a:r>
              <a:rPr sz="4200" b="1" spc="-1200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57435" y="6700373"/>
            <a:ext cx="3905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oportio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Aborigina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l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or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spc="-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ait</a:t>
            </a:r>
            <a:endParaRPr sz="1600" dirty="0">
              <a:latin typeface="Source Sans Pro Semibold"/>
              <a:cs typeface="Source Sans Pro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57435" y="6979773"/>
            <a:ext cx="34563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Islander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mothers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who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reported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57435" y="7157573"/>
            <a:ext cx="388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durin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gnan</a:t>
            </a:r>
            <a:r>
              <a:rPr sz="16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</a:t>
            </a:r>
            <a:r>
              <a:rPr sz="1600" b="1" spc="9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dec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re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ase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2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om</a:t>
            </a:r>
            <a:endParaRPr sz="1600">
              <a:latin typeface="Source Sans Pro Semibold"/>
              <a:cs typeface="Source Sans Pro Semi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31970" y="7436905"/>
            <a:ext cx="278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50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%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200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9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43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400" b="1" spc="-2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16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9</a:t>
            </a:r>
            <a:r>
              <a:rPr sz="1600" b="1" spc="-16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350" b="1" baseline="339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[6]</a:t>
            </a:r>
            <a:r>
              <a:rPr sz="16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1600">
              <a:latin typeface="Source Sans Pro Semibold"/>
              <a:cs typeface="Source Sans Pro Semibold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17182" y="5021225"/>
            <a:ext cx="3662045" cy="1146810"/>
            <a:chOff x="5717182" y="5021225"/>
            <a:chExt cx="3662045" cy="1146810"/>
          </a:xfrm>
        </p:grpSpPr>
        <p:sp>
          <p:nvSpPr>
            <p:cNvPr id="23" name="object 23"/>
            <p:cNvSpPr/>
            <p:nvPr/>
          </p:nvSpPr>
          <p:spPr>
            <a:xfrm>
              <a:off x="5720357" y="5021225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10">
                  <a:moveTo>
                    <a:pt x="0" y="0"/>
                  </a:moveTo>
                  <a:lnTo>
                    <a:pt x="0" y="11462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75982" y="5021225"/>
              <a:ext cx="0" cy="1146810"/>
            </a:xfrm>
            <a:custGeom>
              <a:avLst/>
              <a:gdLst/>
              <a:ahLst/>
              <a:cxnLst/>
              <a:rect l="l" t="t" r="r" b="b"/>
              <a:pathLst>
                <a:path h="1146810">
                  <a:moveTo>
                    <a:pt x="0" y="0"/>
                  </a:moveTo>
                  <a:lnTo>
                    <a:pt x="0" y="114620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94318" y="2068458"/>
            <a:ext cx="10904220" cy="26949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865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 dirty="0">
              <a:latin typeface="Source Sans Pro"/>
              <a:cs typeface="Source Sans Pro"/>
            </a:endParaRPr>
          </a:p>
          <a:p>
            <a:pPr marL="87630" marR="55880" indent="-635">
              <a:lnSpc>
                <a:spcPts val="2400"/>
              </a:lnSpc>
              <a:spcBef>
                <a:spcPts val="1245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around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800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deaths</a:t>
            </a:r>
            <a:r>
              <a:rPr sz="2400" b="1" spc="-15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(</a:t>
            </a:r>
            <a:r>
              <a:rPr sz="24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23%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9ED298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all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9ED298"/>
                </a:solidFill>
                <a:latin typeface="Source Sans Pro"/>
                <a:cs typeface="Source Sans Pro"/>
              </a:rPr>
              <a:t>deaths</a:t>
            </a:r>
            <a:r>
              <a:rPr sz="2400" b="1" spc="-15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among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people)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due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tobacco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[4]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8100" marR="2714625" indent="-635">
              <a:lnSpc>
                <a:spcPct val="104200"/>
              </a:lnSpc>
              <a:spcBef>
                <a:spcPts val="1525"/>
              </a:spcBef>
            </a:pP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The p</a:t>
            </a:r>
            <a:r>
              <a:rPr sz="2200" spc="-25" dirty="0">
                <a:solidFill>
                  <a:srgbClr val="FFFFFF"/>
                </a:solidFill>
                <a:latin typeface="Source Sans Pro"/>
                <a:cs typeface="Source Sans Pro"/>
              </a:rPr>
              <a:t>r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oportion of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oun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peopl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st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artin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smo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k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dec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re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ased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,  which will 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result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in </a:t>
            </a:r>
            <a:r>
              <a:rPr sz="2200" spc="-10" dirty="0">
                <a:solidFill>
                  <a:srgbClr val="FFFFFF"/>
                </a:solidFill>
                <a:latin typeface="Source Sans Pro"/>
                <a:cs typeface="Source Sans Pro"/>
              </a:rPr>
              <a:t>improved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Source Sans Pro"/>
                <a:cs typeface="Source Sans Pro"/>
              </a:rPr>
              <a:t>health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Source Sans Pro"/>
                <a:cs typeface="Source Sans Pro"/>
              </a:rPr>
              <a:t>outcomes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Source Sans Pro"/>
                <a:cs typeface="Source Sans Pro"/>
              </a:rPr>
              <a:t>over</a:t>
            </a:r>
            <a:r>
              <a:rPr sz="2200" dirty="0">
                <a:solidFill>
                  <a:srgbClr val="FFFFFF"/>
                </a:solidFill>
                <a:latin typeface="Source Sans Pro"/>
                <a:cs typeface="Source Sans Pro"/>
              </a:rPr>
              <a:t> time.</a:t>
            </a:r>
            <a:endParaRPr sz="2200" dirty="0">
              <a:latin typeface="Source Sans Pro"/>
              <a:cs typeface="Source Sans Pro"/>
            </a:endParaRPr>
          </a:p>
          <a:p>
            <a:pPr marL="111125">
              <a:lnSpc>
                <a:spcPct val="100000"/>
              </a:lnSpc>
              <a:spcBef>
                <a:spcPts val="1635"/>
              </a:spcBef>
            </a:pP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Daily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smoking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rates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reduced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between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2012-13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AATSIHS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2018-19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NATSIHS</a:t>
            </a:r>
            <a:r>
              <a:rPr sz="2000" b="1" spc="-19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[2]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:</a:t>
            </a:r>
            <a:endParaRPr sz="20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51952" y="217194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68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499" y="469823"/>
                </a:moveTo>
                <a:lnTo>
                  <a:pt x="123329" y="432041"/>
                </a:lnTo>
                <a:lnTo>
                  <a:pt x="120256" y="425488"/>
                </a:lnTo>
                <a:lnTo>
                  <a:pt x="120256" y="469341"/>
                </a:lnTo>
                <a:lnTo>
                  <a:pt x="118973" y="477367"/>
                </a:lnTo>
                <a:lnTo>
                  <a:pt x="110286" y="489432"/>
                </a:lnTo>
                <a:lnTo>
                  <a:pt x="105727" y="488721"/>
                </a:lnTo>
                <a:lnTo>
                  <a:pt x="103606" y="483082"/>
                </a:lnTo>
                <a:lnTo>
                  <a:pt x="101219" y="474395"/>
                </a:lnTo>
                <a:lnTo>
                  <a:pt x="100482" y="465696"/>
                </a:lnTo>
                <a:lnTo>
                  <a:pt x="101257" y="456984"/>
                </a:lnTo>
                <a:lnTo>
                  <a:pt x="103454" y="448284"/>
                </a:lnTo>
                <a:lnTo>
                  <a:pt x="104927" y="443814"/>
                </a:lnTo>
                <a:lnTo>
                  <a:pt x="106781" y="439458"/>
                </a:lnTo>
                <a:lnTo>
                  <a:pt x="109181" y="433209"/>
                </a:lnTo>
                <a:lnTo>
                  <a:pt x="111175" y="439077"/>
                </a:lnTo>
                <a:lnTo>
                  <a:pt x="112598" y="442976"/>
                </a:lnTo>
                <a:lnTo>
                  <a:pt x="115290" y="451535"/>
                </a:lnTo>
                <a:lnTo>
                  <a:pt x="116674" y="456171"/>
                </a:lnTo>
                <a:lnTo>
                  <a:pt x="120256" y="469341"/>
                </a:lnTo>
                <a:lnTo>
                  <a:pt x="120256" y="425488"/>
                </a:lnTo>
                <a:lnTo>
                  <a:pt x="117424" y="420420"/>
                </a:lnTo>
                <a:lnTo>
                  <a:pt x="114884" y="417791"/>
                </a:lnTo>
                <a:lnTo>
                  <a:pt x="107772" y="412724"/>
                </a:lnTo>
                <a:lnTo>
                  <a:pt x="105244" y="414312"/>
                </a:lnTo>
                <a:lnTo>
                  <a:pt x="101841" y="425526"/>
                </a:lnTo>
                <a:lnTo>
                  <a:pt x="95389" y="441350"/>
                </a:lnTo>
                <a:lnTo>
                  <a:pt x="92621" y="445236"/>
                </a:lnTo>
                <a:lnTo>
                  <a:pt x="91440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32" y="486270"/>
                </a:lnTo>
                <a:lnTo>
                  <a:pt x="97066" y="494487"/>
                </a:lnTo>
                <a:lnTo>
                  <a:pt x="104241" y="497954"/>
                </a:lnTo>
                <a:lnTo>
                  <a:pt x="117424" y="499338"/>
                </a:lnTo>
                <a:lnTo>
                  <a:pt x="121805" y="497395"/>
                </a:lnTo>
                <a:lnTo>
                  <a:pt x="127317" y="489432"/>
                </a:lnTo>
                <a:lnTo>
                  <a:pt x="129882" y="485724"/>
                </a:lnTo>
                <a:lnTo>
                  <a:pt x="131584" y="478243"/>
                </a:lnTo>
                <a:lnTo>
                  <a:pt x="132499" y="469823"/>
                </a:lnTo>
                <a:close/>
              </a:path>
              <a:path w="520064" h="742950">
                <a:moveTo>
                  <a:pt x="132740" y="600290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69" y="586079"/>
                </a:lnTo>
                <a:lnTo>
                  <a:pt x="101536" y="576186"/>
                </a:lnTo>
                <a:lnTo>
                  <a:pt x="104444" y="566534"/>
                </a:lnTo>
                <a:lnTo>
                  <a:pt x="108140" y="557022"/>
                </a:lnTo>
                <a:lnTo>
                  <a:pt x="114427" y="569442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90"/>
                </a:lnTo>
                <a:lnTo>
                  <a:pt x="89598" y="606806"/>
                </a:lnTo>
                <a:lnTo>
                  <a:pt x="93472" y="612889"/>
                </a:lnTo>
                <a:lnTo>
                  <a:pt x="100368" y="618109"/>
                </a:lnTo>
                <a:lnTo>
                  <a:pt x="109131" y="620064"/>
                </a:lnTo>
                <a:lnTo>
                  <a:pt x="117817" y="618680"/>
                </a:lnTo>
                <a:lnTo>
                  <a:pt x="124536" y="613841"/>
                </a:lnTo>
                <a:lnTo>
                  <a:pt x="128244" y="609041"/>
                </a:lnTo>
                <a:lnTo>
                  <a:pt x="129463" y="607479"/>
                </a:lnTo>
                <a:lnTo>
                  <a:pt x="132740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56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78" y="337947"/>
                </a:lnTo>
                <a:lnTo>
                  <a:pt x="119646" y="345059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00" y="319836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56"/>
                </a:lnTo>
                <a:lnTo>
                  <a:pt x="114325" y="304380"/>
                </a:lnTo>
                <a:lnTo>
                  <a:pt x="116179" y="310235"/>
                </a:lnTo>
                <a:lnTo>
                  <a:pt x="118160" y="316865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04" y="575843"/>
                </a:moveTo>
                <a:lnTo>
                  <a:pt x="328764" y="570014"/>
                </a:lnTo>
                <a:lnTo>
                  <a:pt x="328587" y="562775"/>
                </a:lnTo>
                <a:lnTo>
                  <a:pt x="324281" y="556145"/>
                </a:lnTo>
                <a:lnTo>
                  <a:pt x="314883" y="556463"/>
                </a:lnTo>
                <a:lnTo>
                  <a:pt x="310286" y="562483"/>
                </a:lnTo>
                <a:lnTo>
                  <a:pt x="310642" y="575564"/>
                </a:lnTo>
                <a:lnTo>
                  <a:pt x="314083" y="579843"/>
                </a:lnTo>
                <a:lnTo>
                  <a:pt x="325132" y="579818"/>
                </a:lnTo>
                <a:lnTo>
                  <a:pt x="328904" y="575843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32" y="365201"/>
                </a:moveTo>
                <a:lnTo>
                  <a:pt x="336321" y="361048"/>
                </a:lnTo>
                <a:lnTo>
                  <a:pt x="331673" y="354660"/>
                </a:lnTo>
                <a:lnTo>
                  <a:pt x="328739" y="353021"/>
                </a:lnTo>
                <a:lnTo>
                  <a:pt x="320001" y="355130"/>
                </a:lnTo>
                <a:lnTo>
                  <a:pt x="317779" y="358279"/>
                </a:lnTo>
                <a:lnTo>
                  <a:pt x="319100" y="369227"/>
                </a:lnTo>
                <a:lnTo>
                  <a:pt x="322948" y="373113"/>
                </a:lnTo>
                <a:lnTo>
                  <a:pt x="330174" y="373278"/>
                </a:lnTo>
                <a:lnTo>
                  <a:pt x="331241" y="372592"/>
                </a:lnTo>
                <a:lnTo>
                  <a:pt x="334505" y="371538"/>
                </a:lnTo>
                <a:lnTo>
                  <a:pt x="338632" y="365201"/>
                </a:lnTo>
                <a:close/>
              </a:path>
              <a:path w="520064" h="742950">
                <a:moveTo>
                  <a:pt x="342963" y="432892"/>
                </a:moveTo>
                <a:lnTo>
                  <a:pt x="339013" y="430288"/>
                </a:lnTo>
                <a:lnTo>
                  <a:pt x="332536" y="426529"/>
                </a:lnTo>
                <a:lnTo>
                  <a:pt x="329857" y="426313"/>
                </a:lnTo>
                <a:lnTo>
                  <a:pt x="323519" y="431241"/>
                </a:lnTo>
                <a:lnTo>
                  <a:pt x="323456" y="434835"/>
                </a:lnTo>
                <a:lnTo>
                  <a:pt x="325005" y="443458"/>
                </a:lnTo>
                <a:lnTo>
                  <a:pt x="330365" y="446570"/>
                </a:lnTo>
                <a:lnTo>
                  <a:pt x="340474" y="445376"/>
                </a:lnTo>
                <a:lnTo>
                  <a:pt x="342531" y="443026"/>
                </a:lnTo>
                <a:lnTo>
                  <a:pt x="342607" y="438442"/>
                </a:lnTo>
                <a:lnTo>
                  <a:pt x="342963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46" y="312420"/>
                </a:lnTo>
                <a:lnTo>
                  <a:pt x="510997" y="303530"/>
                </a:lnTo>
                <a:lnTo>
                  <a:pt x="509917" y="294640"/>
                </a:lnTo>
                <a:lnTo>
                  <a:pt x="507707" y="278130"/>
                </a:lnTo>
                <a:lnTo>
                  <a:pt x="506374" y="271983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41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296" y="321310"/>
                </a:lnTo>
                <a:lnTo>
                  <a:pt x="360476" y="303530"/>
                </a:lnTo>
                <a:lnTo>
                  <a:pt x="358571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17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197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03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09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31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10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58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61302" y="187960"/>
                </a:lnTo>
                <a:lnTo>
                  <a:pt x="478828" y="222250"/>
                </a:lnTo>
                <a:lnTo>
                  <a:pt x="490372" y="26035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60" y="375920"/>
                </a:lnTo>
                <a:lnTo>
                  <a:pt x="506374" y="382270"/>
                </a:lnTo>
                <a:lnTo>
                  <a:pt x="506374" y="271983"/>
                </a:lnTo>
                <a:lnTo>
                  <a:pt x="494245" y="229870"/>
                </a:lnTo>
                <a:lnTo>
                  <a:pt x="481736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67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25" y="3810"/>
                </a:lnTo>
                <a:lnTo>
                  <a:pt x="159092" y="1270"/>
                </a:lnTo>
                <a:lnTo>
                  <a:pt x="152463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391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21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29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35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82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56" y="687070"/>
                </a:lnTo>
                <a:lnTo>
                  <a:pt x="268503" y="702310"/>
                </a:lnTo>
                <a:lnTo>
                  <a:pt x="259778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73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18" y="656590"/>
                </a:lnTo>
                <a:lnTo>
                  <a:pt x="350812" y="651510"/>
                </a:lnTo>
                <a:lnTo>
                  <a:pt x="365988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391642" y="62865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13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55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5621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15" dirty="0"/>
              <a:t>T</a:t>
            </a:r>
            <a:r>
              <a:rPr spc="-40" dirty="0"/>
              <a:t>o</a:t>
            </a:r>
            <a:r>
              <a:rPr spc="-80" dirty="0"/>
              <a:t>b</a:t>
            </a:r>
            <a:r>
              <a:rPr spc="-40" dirty="0"/>
              <a:t>a</a:t>
            </a:r>
            <a:r>
              <a:rPr spc="-140" dirty="0"/>
              <a:t>cc</a:t>
            </a:r>
            <a:r>
              <a:rPr dirty="0"/>
              <a:t>o</a:t>
            </a:r>
            <a:r>
              <a:rPr spc="-7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59</a:t>
            </a:fld>
            <a:endParaRPr dirty="0"/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2100" y="2101591"/>
            <a:ext cx="13369925" cy="358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Most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information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this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i="1" spc="-10" dirty="0">
                <a:solidFill>
                  <a:srgbClr val="262626"/>
                </a:solidFill>
                <a:latin typeface="Source Sans Pro"/>
                <a:cs typeface="Source Sans Pro"/>
              </a:rPr>
              <a:t>Summary</a:t>
            </a:r>
            <a:r>
              <a:rPr sz="2000" i="1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sourced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2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reports,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particularly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those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produced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by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Bureau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Statistics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solidFill>
                  <a:srgbClr val="262626"/>
                </a:solidFill>
                <a:latin typeface="Source Sans Pro"/>
                <a:cs typeface="Source Sans Pro"/>
              </a:rPr>
              <a:t>(ABS),</a:t>
            </a:r>
            <a:r>
              <a:rPr sz="2000" spc="4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Institute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Welfare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(AIHW),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Australian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Ministers’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Advisory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Council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(AHMAC)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Steering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Committee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Review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Service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Provision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(SCRGSP).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these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reports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come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national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surveys,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hospitals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other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government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agencies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(including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birth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death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registration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systems).</a:t>
            </a:r>
            <a:endParaRPr sz="2000">
              <a:latin typeface="Source Sans Pro"/>
              <a:cs typeface="Source Sans Pro"/>
            </a:endParaRPr>
          </a:p>
          <a:p>
            <a:pPr marL="12700" marR="314960">
              <a:lnSpc>
                <a:spcPct val="116700"/>
              </a:lnSpc>
            </a:pP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is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important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to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note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that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data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presented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national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health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surveys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were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generally</a:t>
            </a:r>
            <a:r>
              <a:rPr sz="2000" spc="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calculated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from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responses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by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people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aged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15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years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45" dirty="0">
                <a:solidFill>
                  <a:srgbClr val="262626"/>
                </a:solidFill>
                <a:latin typeface="Source Sans Pro"/>
                <a:cs typeface="Source Sans Pro"/>
              </a:rPr>
              <a:t>over.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For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children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aged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14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years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262626"/>
                </a:solidFill>
                <a:latin typeface="Source Sans Pro"/>
                <a:cs typeface="Source Sans Pro"/>
              </a:rPr>
              <a:t>and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solidFill>
                  <a:srgbClr val="262626"/>
                </a:solidFill>
                <a:latin typeface="Source Sans Pro"/>
                <a:cs typeface="Source Sans Pro"/>
              </a:rPr>
              <a:t>under,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parent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or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guardian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a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child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generally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provided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responses</a:t>
            </a:r>
            <a:r>
              <a:rPr sz="2000" spc="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on </a:t>
            </a:r>
            <a:r>
              <a:rPr sz="2000" spc="-38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behalf</a:t>
            </a:r>
            <a:r>
              <a:rPr sz="2000" spc="-5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solidFill>
                  <a:srgbClr val="262626"/>
                </a:solidFill>
                <a:latin typeface="Source Sans Pro"/>
                <a:cs typeface="Source Sans Pro"/>
              </a:rPr>
              <a:t>of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262626"/>
                </a:solidFill>
                <a:latin typeface="Source Sans Pro"/>
                <a:cs typeface="Source Sans Pro"/>
              </a:rPr>
              <a:t>the</a:t>
            </a:r>
            <a:r>
              <a:rPr sz="2000" dirty="0">
                <a:solidFill>
                  <a:srgbClr val="262626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solidFill>
                  <a:srgbClr val="262626"/>
                </a:solidFill>
                <a:latin typeface="Source Sans Pro"/>
                <a:cs typeface="Source Sans Pro"/>
              </a:rPr>
              <a:t>child.</a:t>
            </a:r>
            <a:endParaRPr sz="20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2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Surveys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that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have</a:t>
            </a:r>
            <a:r>
              <a:rPr sz="2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 informed in this </a:t>
            </a:r>
            <a:r>
              <a:rPr sz="2000" b="1" i="1" spc="-5" dirty="0">
                <a:solidFill>
                  <a:srgbClr val="1399C9"/>
                </a:solidFill>
                <a:latin typeface="Source Sans Pro"/>
                <a:cs typeface="Source Sans Pro"/>
              </a:rPr>
              <a:t>Summary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74800" y="5721089"/>
          <a:ext cx="13421359" cy="266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7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4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2012-13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Australian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Health</a:t>
                      </a:r>
                      <a:r>
                        <a:rPr sz="2000" spc="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2012-13</a:t>
                      </a:r>
                      <a:r>
                        <a:rPr sz="2000" b="1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AATSIHS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4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2014-15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Social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2014-15</a:t>
                      </a:r>
                      <a:r>
                        <a:rPr sz="2000" b="1" spc="-3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NATSISS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4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2018-19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Aboriginal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and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Torres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Strait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Islander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Health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 dirty="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2018-19</a:t>
                      </a:r>
                      <a:r>
                        <a:rPr sz="2000" b="1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NATSIHS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  <a:lnB w="6350">
                      <a:solidFill>
                        <a:srgbClr val="1399C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spc="-3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2019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2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National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Drug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Strategy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1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Household</a:t>
                      </a:r>
                      <a:r>
                        <a:rPr sz="200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spc="-5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Survey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R w="6350">
                      <a:solidFill>
                        <a:srgbClr val="1399C9"/>
                      </a:solidFill>
                      <a:prstDash val="solid"/>
                    </a:lnR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45"/>
                        </a:spcBef>
                      </a:pPr>
                      <a:r>
                        <a:rPr sz="2000" b="1" spc="-2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2019</a:t>
                      </a:r>
                      <a:r>
                        <a:rPr sz="2000" b="1" spc="-4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262626"/>
                          </a:solidFill>
                          <a:latin typeface="Source Sans Pro"/>
                          <a:cs typeface="Source Sans Pro"/>
                        </a:rPr>
                        <a:t>NDSHS</a:t>
                      </a:r>
                      <a:endParaRPr sz="2000">
                        <a:latin typeface="Source Sans Pro"/>
                        <a:cs typeface="Source Sans Pro"/>
                      </a:endParaRPr>
                    </a:p>
                  </a:txBody>
                  <a:tcPr marL="0" marR="0" marT="208915" marB="0">
                    <a:lnL w="6350">
                      <a:solidFill>
                        <a:srgbClr val="1399C9"/>
                      </a:solidFill>
                      <a:prstDash val="solid"/>
                    </a:lnL>
                    <a:lnT w="6350">
                      <a:solidFill>
                        <a:srgbClr val="1399C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4549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Sources</a:t>
            </a:r>
            <a:r>
              <a:rPr spc="-110" dirty="0"/>
              <a:t> </a:t>
            </a:r>
            <a:r>
              <a:rPr spc="-30" dirty="0"/>
              <a:t>of</a:t>
            </a:r>
            <a:r>
              <a:rPr spc="-110" dirty="0"/>
              <a:t> </a:t>
            </a:r>
            <a:r>
              <a:rPr spc="-50" dirty="0"/>
              <a:t>information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37545"/>
            <a:ext cx="16256000" cy="4127500"/>
          </a:xfrm>
          <a:custGeom>
            <a:avLst/>
            <a:gdLst/>
            <a:ahLst/>
            <a:cxnLst/>
            <a:rect l="l" t="t" r="r" b="b"/>
            <a:pathLst>
              <a:path w="16256000" h="4127500">
                <a:moveTo>
                  <a:pt x="16256000" y="0"/>
                </a:moveTo>
                <a:lnTo>
                  <a:pt x="0" y="0"/>
                </a:lnTo>
                <a:lnTo>
                  <a:pt x="0" y="4127500"/>
                </a:lnTo>
                <a:lnTo>
                  <a:pt x="16256000" y="4127500"/>
                </a:lnTo>
                <a:lnTo>
                  <a:pt x="16256000" y="0"/>
                </a:lnTo>
                <a:close/>
              </a:path>
            </a:pathLst>
          </a:custGeom>
          <a:solidFill>
            <a:srgbClr val="169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7500" y="5433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60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67500" y="2152391"/>
            <a:ext cx="13103860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300"/>
              </a:lnSpc>
              <a:spcBef>
                <a:spcPts val="260"/>
              </a:spcBef>
            </a:pPr>
            <a:r>
              <a:rPr sz="2000" dirty="0">
                <a:latin typeface="Source Sans Pro"/>
                <a:cs typeface="Source Sans Pro"/>
              </a:rPr>
              <a:t>Drinking </a:t>
            </a:r>
            <a:r>
              <a:rPr sz="2000" spc="-10" dirty="0">
                <a:latin typeface="Source Sans Pro"/>
                <a:cs typeface="Source Sans Pro"/>
              </a:rPr>
              <a:t>too</a:t>
            </a:r>
            <a:r>
              <a:rPr sz="2000" dirty="0">
                <a:latin typeface="Source Sans Pro"/>
                <a:cs typeface="Source Sans Pro"/>
              </a:rPr>
              <a:t> much </a:t>
            </a:r>
            <a:r>
              <a:rPr sz="2000" spc="-10" dirty="0">
                <a:latin typeface="Source Sans Pro"/>
                <a:cs typeface="Source Sans Pro"/>
              </a:rPr>
              <a:t>alcohol,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both</a:t>
            </a:r>
            <a:r>
              <a:rPr sz="2000" dirty="0">
                <a:latin typeface="Source Sans Pro"/>
                <a:cs typeface="Source Sans Pro"/>
              </a:rPr>
              <a:t> on single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drinking </a:t>
            </a:r>
            <a:r>
              <a:rPr sz="2000" spc="-10" dirty="0">
                <a:latin typeface="Source Sans Pro"/>
                <a:cs typeface="Source Sans Pro"/>
              </a:rPr>
              <a:t>occasions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(binge</a:t>
            </a:r>
            <a:r>
              <a:rPr sz="2000" dirty="0">
                <a:latin typeface="Source Sans Pro"/>
                <a:cs typeface="Source Sans Pro"/>
              </a:rPr>
              <a:t> drinking) and </a:t>
            </a:r>
            <a:r>
              <a:rPr sz="2000" spc="-5" dirty="0">
                <a:latin typeface="Source Sans Pro"/>
                <a:cs typeface="Source Sans Pro"/>
              </a:rPr>
              <a:t>over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-20" dirty="0">
                <a:latin typeface="Source Sans Pro"/>
                <a:cs typeface="Source Sans Pro"/>
              </a:rPr>
              <a:t>person’s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lifetime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can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lead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to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social harms including: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500" y="2749292"/>
            <a:ext cx="3667125" cy="10922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5" dirty="0">
                <a:latin typeface="Source Sans Pro"/>
                <a:cs typeface="Source Sans Pro"/>
              </a:rPr>
              <a:t>chronic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diseases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5" dirty="0">
                <a:latin typeface="Source Sans Pro"/>
                <a:cs typeface="Source Sans Pro"/>
              </a:rPr>
              <a:t>injury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transport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accidents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4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Source Sans Pro"/>
                <a:cs typeface="Source Sans Pro"/>
              </a:rPr>
              <a:t>mental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spc="-2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disorders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5303" y="2800092"/>
            <a:ext cx="314325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Source Sans Pro"/>
                <a:cs typeface="Source Sans Pro"/>
              </a:rPr>
              <a:t>intergenerational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trauma</a:t>
            </a:r>
            <a:endParaRPr sz="2000">
              <a:latin typeface="Source Sans Pro"/>
              <a:cs typeface="Source Sans Pro"/>
            </a:endParaRP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spc="-10" dirty="0">
                <a:latin typeface="Source Sans Pro"/>
                <a:cs typeface="Source Sans Pro"/>
              </a:rPr>
              <a:t>violence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2100" y="3930392"/>
            <a:ext cx="9199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Alcohol</a:t>
            </a:r>
            <a:r>
              <a:rPr sz="2000" dirty="0">
                <a:latin typeface="Source Sans Pro"/>
                <a:cs typeface="Source Sans Pro"/>
              </a:rPr>
              <a:t> use </a:t>
            </a:r>
            <a:r>
              <a:rPr sz="2000" spc="-15" dirty="0">
                <a:latin typeface="Source Sans Pro"/>
                <a:cs typeface="Source Sans Pro"/>
              </a:rPr>
              <a:t>not</a:t>
            </a:r>
            <a:r>
              <a:rPr sz="2000" dirty="0">
                <a:latin typeface="Source Sans Pro"/>
                <a:cs typeface="Source Sans Pro"/>
              </a:rPr>
              <a:t> only </a:t>
            </a:r>
            <a:r>
              <a:rPr sz="2000" spc="-15" dirty="0">
                <a:latin typeface="Source Sans Pro"/>
                <a:cs typeface="Source Sans Pro"/>
              </a:rPr>
              <a:t>affects</a:t>
            </a:r>
            <a:r>
              <a:rPr sz="2000" dirty="0">
                <a:latin typeface="Source Sans Pro"/>
                <a:cs typeface="Source Sans Pro"/>
              </a:rPr>
              <a:t> individuals, but also </a:t>
            </a:r>
            <a:r>
              <a:rPr sz="2000" spc="-10" dirty="0">
                <a:latin typeface="Source Sans Pro"/>
                <a:cs typeface="Source Sans Pro"/>
              </a:rPr>
              <a:t>families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wider </a:t>
            </a:r>
            <a:r>
              <a:rPr sz="2000" spc="-5" dirty="0">
                <a:latin typeface="Source Sans Pro"/>
                <a:cs typeface="Source Sans Pro"/>
              </a:rPr>
              <a:t>community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[1,</a:t>
            </a:r>
            <a:r>
              <a:rPr sz="1725" baseline="31400" dirty="0">
                <a:latin typeface="Source Sans Pro"/>
                <a:cs typeface="Source Sans Pro"/>
              </a:rPr>
              <a:t> 2]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81800" y="4702276"/>
            <a:ext cx="8158480" cy="348297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66700" marR="144145" indent="-254635">
              <a:lnSpc>
                <a:spcPct val="96800"/>
              </a:lnSpc>
              <a:spcBef>
                <a:spcPts val="229"/>
              </a:spcBef>
              <a:buChar char="•"/>
              <a:tabLst>
                <a:tab pos="266700" algn="l"/>
                <a:tab pos="267335" algn="l"/>
              </a:tabLst>
            </a:pPr>
            <a:r>
              <a:rPr sz="2800" b="1" spc="-45" dirty="0">
                <a:solidFill>
                  <a:srgbClr val="9ED298"/>
                </a:solidFill>
                <a:latin typeface="Source Sans Pro"/>
                <a:cs typeface="Source Sans Pro"/>
              </a:rPr>
              <a:t>Guideline </a:t>
            </a:r>
            <a:r>
              <a:rPr sz="2800" b="1" spc="10" dirty="0">
                <a:solidFill>
                  <a:srgbClr val="9ED298"/>
                </a:solidFill>
                <a:latin typeface="Source Sans Pro"/>
                <a:cs typeface="Source Sans Pro"/>
              </a:rPr>
              <a:t>1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recommends that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reduce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risk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disease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injury,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men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women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should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 no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more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than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four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standard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on any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day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no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more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than 10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standard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drinks in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 week.</a:t>
            </a:r>
            <a:endParaRPr sz="2000">
              <a:latin typeface="Source Sans Pro"/>
              <a:cs typeface="Source Sans Pro"/>
            </a:endParaRPr>
          </a:p>
          <a:p>
            <a:pPr marL="266700" marR="5080" indent="-254635">
              <a:lnSpc>
                <a:spcPct val="96800"/>
              </a:lnSpc>
              <a:spcBef>
                <a:spcPts val="505"/>
              </a:spcBef>
              <a:buChar char="•"/>
              <a:tabLst>
                <a:tab pos="266700" algn="l"/>
                <a:tab pos="267335" algn="l"/>
              </a:tabLst>
            </a:pPr>
            <a:r>
              <a:rPr sz="28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Guideline </a:t>
            </a:r>
            <a:r>
              <a:rPr sz="2800" b="1" spc="10" dirty="0">
                <a:solidFill>
                  <a:srgbClr val="F9A364"/>
                </a:solidFill>
                <a:latin typeface="Source Sans Pro"/>
                <a:cs typeface="Source Sans Pro"/>
              </a:rPr>
              <a:t>2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recommends that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reduce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risk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harm 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injury, children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and people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aged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under 18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years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should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not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drink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alcohol.</a:t>
            </a:r>
            <a:endParaRPr sz="2000">
              <a:latin typeface="Source Sans Pro"/>
              <a:cs typeface="Source Sans Pro"/>
            </a:endParaRPr>
          </a:p>
          <a:p>
            <a:pPr marL="266700" marR="59055" indent="-254635">
              <a:lnSpc>
                <a:spcPct val="97800"/>
              </a:lnSpc>
              <a:spcBef>
                <a:spcPts val="475"/>
              </a:spcBef>
              <a:buChar char="•"/>
              <a:tabLst>
                <a:tab pos="266700" algn="l"/>
                <a:tab pos="267335" algn="l"/>
              </a:tabLst>
            </a:pPr>
            <a:r>
              <a:rPr sz="2800" b="1" spc="-45" dirty="0">
                <a:solidFill>
                  <a:srgbClr val="FFFFFF"/>
                </a:solidFill>
                <a:latin typeface="Source Sans Pro"/>
                <a:cs typeface="Source Sans Pro"/>
              </a:rPr>
              <a:t>Guideline </a:t>
            </a:r>
            <a:r>
              <a:rPr sz="2800" b="1" spc="10" dirty="0">
                <a:solidFill>
                  <a:srgbClr val="FFFFFF"/>
                </a:solidFill>
                <a:latin typeface="Source Sans Pro"/>
                <a:cs typeface="Source Sans Pro"/>
              </a:rPr>
              <a:t>3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recommends that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prevent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harm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unborn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child,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women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who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planning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pregnancy,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who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pregnant,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should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not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drink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alcohol.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women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who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breastfeeding,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not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drinking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is the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safest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option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their </a:t>
            </a:r>
            <a:r>
              <a:rPr sz="2000" spc="-25" dirty="0">
                <a:solidFill>
                  <a:srgbClr val="FFFFFF"/>
                </a:solidFill>
                <a:latin typeface="Source Sans Pro"/>
                <a:cs typeface="Source Sans Pro"/>
              </a:rPr>
              <a:t>baby.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6782" y="4804507"/>
            <a:ext cx="501777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1082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The 2020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National Health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Medical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Research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(NHMRC)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Australian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guidelines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to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Source Sans Pro"/>
                <a:cs typeface="Source Sans Pro"/>
              </a:rPr>
              <a:t>reduce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health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risks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from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drinking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provide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recommendations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on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 reducing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 the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risk of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alcohol-related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harm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adults, young </a:t>
            </a:r>
            <a:r>
              <a:rPr sz="2000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people, and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women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who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Source Sans Pro"/>
                <a:cs typeface="Source Sans Pro"/>
              </a:rPr>
              <a:t>pregnant 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or </a:t>
            </a:r>
            <a:r>
              <a:rPr sz="2000" spc="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ource Sans Pro"/>
                <a:cs typeface="Source Sans Pro"/>
              </a:rPr>
              <a:t>breastfeeding </a:t>
            </a:r>
            <a:r>
              <a:rPr sz="1725" baseline="31400" dirty="0">
                <a:solidFill>
                  <a:srgbClr val="FFFFFF"/>
                </a:solidFill>
                <a:latin typeface="Source Sans Pro"/>
                <a:cs typeface="Source Sans Pro"/>
              </a:rPr>
              <a:t>[3]</a:t>
            </a:r>
            <a:r>
              <a:rPr sz="2000" dirty="0">
                <a:solidFill>
                  <a:srgbClr val="FFFFFF"/>
                </a:solidFill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C35AD-4767-4431-8985-B282F67BCAA9}"/>
              </a:ext>
            </a:extLst>
          </p:cNvPr>
          <p:cNvSpPr txBox="1"/>
          <p:nvPr/>
        </p:nvSpPr>
        <p:spPr>
          <a:xfrm>
            <a:off x="1402459" y="7468737"/>
            <a:ext cx="5152093" cy="839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" marR="30480">
              <a:lnSpc>
                <a:spcPct val="116700"/>
              </a:lnSpc>
              <a:spcBef>
                <a:spcPts val="1850"/>
              </a:spcBef>
            </a:pP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The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2018-19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45" dirty="0">
                <a:solidFill>
                  <a:srgbClr val="FFFFFF"/>
                </a:solidFill>
                <a:latin typeface="Source Sans Pro"/>
                <a:cs typeface="Source Sans Pro"/>
              </a:rPr>
              <a:t>NATSIHS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assessed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a </a:t>
            </a:r>
            <a:r>
              <a:rPr lang="en-US" sz="1400" i="1" spc="-30" dirty="0">
                <a:solidFill>
                  <a:srgbClr val="FFFFFF"/>
                </a:solidFill>
                <a:latin typeface="Source Sans Pro"/>
                <a:cs typeface="Source Sans Pro"/>
              </a:rPr>
              <a:t>person’s </a:t>
            </a:r>
            <a:r>
              <a:rPr lang="en-US" sz="1400" i="1" spc="-2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alcohol consumption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for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short-term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and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lifetime </a:t>
            </a:r>
            <a:r>
              <a:rPr lang="en-US" sz="1400" i="1" spc="-38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risk using the </a:t>
            </a:r>
            <a:r>
              <a:rPr lang="en-US" sz="1400" i="1" spc="-10" dirty="0">
                <a:solidFill>
                  <a:srgbClr val="FFFFFF"/>
                </a:solidFill>
                <a:latin typeface="Source Sans Pro"/>
                <a:cs typeface="Source Sans Pro"/>
              </a:rPr>
              <a:t>previous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(2009) NHMRC </a:t>
            </a:r>
            <a:r>
              <a:rPr lang="en-US" sz="1400" i="1" spc="-5" dirty="0">
                <a:solidFill>
                  <a:srgbClr val="FFFFFF"/>
                </a:solidFill>
                <a:latin typeface="Source Sans Pro"/>
                <a:cs typeface="Source Sans Pro"/>
              </a:rPr>
              <a:t>alcohol </a:t>
            </a:r>
            <a:r>
              <a:rPr lang="en-US" sz="1400" i="1" dirty="0">
                <a:solidFill>
                  <a:srgbClr val="FFFFFF"/>
                </a:solidFill>
                <a:latin typeface="Source Sans Pro"/>
                <a:cs typeface="Source Sans Pro"/>
              </a:rPr>
              <a:t> guidelines.</a:t>
            </a:r>
            <a:endParaRPr lang="en-US" sz="1400" dirty="0">
              <a:latin typeface="Source Sans Pro"/>
              <a:cs typeface="Source Sans Pr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9006" y="1864033"/>
            <a:ext cx="445134" cy="648970"/>
            <a:chOff x="1729006" y="1864033"/>
            <a:chExt cx="445134" cy="6489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9006" y="1864033"/>
              <a:ext cx="197923" cy="6477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66338" y="2164527"/>
              <a:ext cx="207645" cy="347980"/>
            </a:xfrm>
            <a:custGeom>
              <a:avLst/>
              <a:gdLst/>
              <a:ahLst/>
              <a:cxnLst/>
              <a:rect l="l" t="t" r="r" b="b"/>
              <a:pathLst>
                <a:path w="207644" h="347980">
                  <a:moveTo>
                    <a:pt x="207378" y="0"/>
                  </a:moveTo>
                  <a:lnTo>
                    <a:pt x="0" y="0"/>
                  </a:lnTo>
                  <a:lnTo>
                    <a:pt x="7619" y="13970"/>
                  </a:lnTo>
                  <a:lnTo>
                    <a:pt x="1435" y="15240"/>
                  </a:lnTo>
                  <a:lnTo>
                    <a:pt x="1263" y="17780"/>
                  </a:lnTo>
                  <a:lnTo>
                    <a:pt x="1202" y="297180"/>
                  </a:lnTo>
                  <a:lnTo>
                    <a:pt x="1308" y="326390"/>
                  </a:lnTo>
                  <a:lnTo>
                    <a:pt x="1841" y="328930"/>
                  </a:lnTo>
                  <a:lnTo>
                    <a:pt x="4914" y="332740"/>
                  </a:lnTo>
                  <a:lnTo>
                    <a:pt x="7759" y="334010"/>
                  </a:lnTo>
                  <a:lnTo>
                    <a:pt x="10896" y="335280"/>
                  </a:lnTo>
                  <a:lnTo>
                    <a:pt x="8229" y="337820"/>
                  </a:lnTo>
                  <a:lnTo>
                    <a:pt x="6489" y="337820"/>
                  </a:lnTo>
                  <a:lnTo>
                    <a:pt x="4063" y="341630"/>
                  </a:lnTo>
                  <a:lnTo>
                    <a:pt x="2336" y="342900"/>
                  </a:lnTo>
                  <a:lnTo>
                    <a:pt x="3098" y="345440"/>
                  </a:lnTo>
                  <a:lnTo>
                    <a:pt x="5613" y="347980"/>
                  </a:lnTo>
                  <a:lnTo>
                    <a:pt x="201841" y="347980"/>
                  </a:lnTo>
                  <a:lnTo>
                    <a:pt x="203733" y="346710"/>
                  </a:lnTo>
                  <a:lnTo>
                    <a:pt x="205625" y="346710"/>
                  </a:lnTo>
                  <a:lnTo>
                    <a:pt x="204533" y="344170"/>
                  </a:lnTo>
                  <a:lnTo>
                    <a:pt x="203809" y="341630"/>
                  </a:lnTo>
                  <a:lnTo>
                    <a:pt x="200278" y="339090"/>
                  </a:lnTo>
                  <a:lnTo>
                    <a:pt x="197637" y="337820"/>
                  </a:lnTo>
                  <a:lnTo>
                    <a:pt x="194881" y="335280"/>
                  </a:lnTo>
                  <a:lnTo>
                    <a:pt x="203758" y="332740"/>
                  </a:lnTo>
                  <a:lnTo>
                    <a:pt x="205409" y="330200"/>
                  </a:lnTo>
                  <a:lnTo>
                    <a:pt x="92849" y="330200"/>
                  </a:lnTo>
                  <a:lnTo>
                    <a:pt x="90795" y="328930"/>
                  </a:lnTo>
                  <a:lnTo>
                    <a:pt x="54584" y="328930"/>
                  </a:lnTo>
                  <a:lnTo>
                    <a:pt x="50749" y="327660"/>
                  </a:lnTo>
                  <a:lnTo>
                    <a:pt x="49517" y="326390"/>
                  </a:lnTo>
                  <a:lnTo>
                    <a:pt x="8851" y="326390"/>
                  </a:lnTo>
                  <a:lnTo>
                    <a:pt x="7238" y="323850"/>
                  </a:lnTo>
                  <a:lnTo>
                    <a:pt x="5575" y="322580"/>
                  </a:lnTo>
                  <a:lnTo>
                    <a:pt x="6769" y="320040"/>
                  </a:lnTo>
                  <a:lnTo>
                    <a:pt x="206235" y="320040"/>
                  </a:lnTo>
                  <a:lnTo>
                    <a:pt x="206235" y="306070"/>
                  </a:lnTo>
                  <a:lnTo>
                    <a:pt x="8420" y="302260"/>
                  </a:lnTo>
                  <a:lnTo>
                    <a:pt x="7175" y="298450"/>
                  </a:lnTo>
                  <a:lnTo>
                    <a:pt x="9486" y="297180"/>
                  </a:lnTo>
                  <a:lnTo>
                    <a:pt x="206235" y="297180"/>
                  </a:lnTo>
                  <a:lnTo>
                    <a:pt x="206235" y="280670"/>
                  </a:lnTo>
                  <a:lnTo>
                    <a:pt x="203961" y="280670"/>
                  </a:lnTo>
                  <a:lnTo>
                    <a:pt x="7683" y="275590"/>
                  </a:lnTo>
                  <a:lnTo>
                    <a:pt x="7670" y="273050"/>
                  </a:lnTo>
                  <a:lnTo>
                    <a:pt x="206235" y="273050"/>
                  </a:lnTo>
                  <a:lnTo>
                    <a:pt x="206235" y="257810"/>
                  </a:lnTo>
                  <a:lnTo>
                    <a:pt x="113068" y="257810"/>
                  </a:lnTo>
                  <a:lnTo>
                    <a:pt x="111671" y="256540"/>
                  </a:lnTo>
                  <a:lnTo>
                    <a:pt x="58216" y="256540"/>
                  </a:lnTo>
                  <a:lnTo>
                    <a:pt x="55359" y="254000"/>
                  </a:lnTo>
                  <a:lnTo>
                    <a:pt x="7442" y="254000"/>
                  </a:lnTo>
                  <a:lnTo>
                    <a:pt x="7442" y="247650"/>
                  </a:lnTo>
                  <a:lnTo>
                    <a:pt x="206235" y="247650"/>
                  </a:lnTo>
                  <a:lnTo>
                    <a:pt x="206235" y="233680"/>
                  </a:lnTo>
                  <a:lnTo>
                    <a:pt x="21666" y="233680"/>
                  </a:lnTo>
                  <a:lnTo>
                    <a:pt x="21666" y="138430"/>
                  </a:lnTo>
                  <a:lnTo>
                    <a:pt x="7721" y="138430"/>
                  </a:lnTo>
                  <a:lnTo>
                    <a:pt x="6667" y="134620"/>
                  </a:lnTo>
                  <a:lnTo>
                    <a:pt x="6984" y="132080"/>
                  </a:lnTo>
                  <a:lnTo>
                    <a:pt x="21666" y="132080"/>
                  </a:lnTo>
                  <a:lnTo>
                    <a:pt x="21666" y="130810"/>
                  </a:lnTo>
                  <a:lnTo>
                    <a:pt x="206235" y="130810"/>
                  </a:lnTo>
                  <a:lnTo>
                    <a:pt x="206235" y="115570"/>
                  </a:lnTo>
                  <a:lnTo>
                    <a:pt x="77760" y="115570"/>
                  </a:lnTo>
                  <a:lnTo>
                    <a:pt x="11556" y="114300"/>
                  </a:lnTo>
                  <a:lnTo>
                    <a:pt x="9143" y="114300"/>
                  </a:lnTo>
                  <a:lnTo>
                    <a:pt x="8293" y="113030"/>
                  </a:lnTo>
                  <a:lnTo>
                    <a:pt x="11772" y="110490"/>
                  </a:lnTo>
                  <a:lnTo>
                    <a:pt x="21791" y="109220"/>
                  </a:lnTo>
                  <a:lnTo>
                    <a:pt x="206235" y="109220"/>
                  </a:lnTo>
                  <a:lnTo>
                    <a:pt x="206235" y="93980"/>
                  </a:lnTo>
                  <a:lnTo>
                    <a:pt x="202641" y="93980"/>
                  </a:lnTo>
                  <a:lnTo>
                    <a:pt x="8648" y="90170"/>
                  </a:lnTo>
                  <a:lnTo>
                    <a:pt x="57201" y="88900"/>
                  </a:lnTo>
                  <a:lnTo>
                    <a:pt x="206235" y="88900"/>
                  </a:lnTo>
                  <a:lnTo>
                    <a:pt x="206235" y="85090"/>
                  </a:lnTo>
                  <a:lnTo>
                    <a:pt x="202691" y="85090"/>
                  </a:lnTo>
                  <a:lnTo>
                    <a:pt x="198005" y="83820"/>
                  </a:lnTo>
                  <a:lnTo>
                    <a:pt x="193662" y="83820"/>
                  </a:lnTo>
                  <a:lnTo>
                    <a:pt x="188340" y="82550"/>
                  </a:lnTo>
                  <a:lnTo>
                    <a:pt x="187566" y="81280"/>
                  </a:lnTo>
                  <a:lnTo>
                    <a:pt x="186651" y="80010"/>
                  </a:lnTo>
                  <a:lnTo>
                    <a:pt x="155676" y="80010"/>
                  </a:lnTo>
                  <a:lnTo>
                    <a:pt x="151345" y="78740"/>
                  </a:lnTo>
                  <a:lnTo>
                    <a:pt x="9080" y="78740"/>
                  </a:lnTo>
                  <a:lnTo>
                    <a:pt x="7467" y="76200"/>
                  </a:lnTo>
                  <a:lnTo>
                    <a:pt x="8813" y="74930"/>
                  </a:lnTo>
                  <a:lnTo>
                    <a:pt x="10032" y="72390"/>
                  </a:lnTo>
                  <a:lnTo>
                    <a:pt x="42995" y="72390"/>
                  </a:lnTo>
                  <a:lnTo>
                    <a:pt x="43687" y="71120"/>
                  </a:lnTo>
                  <a:lnTo>
                    <a:pt x="94411" y="71120"/>
                  </a:lnTo>
                  <a:lnTo>
                    <a:pt x="103189" y="69850"/>
                  </a:lnTo>
                  <a:lnTo>
                    <a:pt x="206235" y="69850"/>
                  </a:lnTo>
                  <a:lnTo>
                    <a:pt x="206235" y="57150"/>
                  </a:lnTo>
                  <a:lnTo>
                    <a:pt x="204088" y="57150"/>
                  </a:lnTo>
                  <a:lnTo>
                    <a:pt x="188988" y="55880"/>
                  </a:lnTo>
                  <a:lnTo>
                    <a:pt x="5016" y="55880"/>
                  </a:lnTo>
                  <a:lnTo>
                    <a:pt x="6273" y="48260"/>
                  </a:lnTo>
                  <a:lnTo>
                    <a:pt x="206235" y="48260"/>
                  </a:lnTo>
                  <a:lnTo>
                    <a:pt x="206235" y="27940"/>
                  </a:lnTo>
                  <a:lnTo>
                    <a:pt x="180982" y="26670"/>
                  </a:lnTo>
                  <a:lnTo>
                    <a:pt x="156003" y="24130"/>
                  </a:lnTo>
                  <a:lnTo>
                    <a:pt x="81769" y="20320"/>
                  </a:lnTo>
                  <a:lnTo>
                    <a:pt x="57049" y="20320"/>
                  </a:lnTo>
                  <a:lnTo>
                    <a:pt x="32322" y="19050"/>
                  </a:lnTo>
                  <a:lnTo>
                    <a:pt x="7594" y="19050"/>
                  </a:lnTo>
                  <a:lnTo>
                    <a:pt x="7645" y="17780"/>
                  </a:lnTo>
                  <a:lnTo>
                    <a:pt x="57264" y="16510"/>
                  </a:lnTo>
                  <a:lnTo>
                    <a:pt x="202863" y="16510"/>
                  </a:lnTo>
                  <a:lnTo>
                    <a:pt x="201993" y="15240"/>
                  </a:lnTo>
                  <a:lnTo>
                    <a:pt x="207378" y="0"/>
                  </a:lnTo>
                  <a:close/>
                </a:path>
                <a:path w="207644" h="347980">
                  <a:moveTo>
                    <a:pt x="164655" y="323850"/>
                  </a:moveTo>
                  <a:lnTo>
                    <a:pt x="147688" y="323850"/>
                  </a:lnTo>
                  <a:lnTo>
                    <a:pt x="149542" y="326390"/>
                  </a:lnTo>
                  <a:lnTo>
                    <a:pt x="148424" y="327660"/>
                  </a:lnTo>
                  <a:lnTo>
                    <a:pt x="147408" y="328930"/>
                  </a:lnTo>
                  <a:lnTo>
                    <a:pt x="93522" y="328930"/>
                  </a:lnTo>
                  <a:lnTo>
                    <a:pt x="92849" y="330200"/>
                  </a:lnTo>
                  <a:lnTo>
                    <a:pt x="164668" y="330200"/>
                  </a:lnTo>
                  <a:lnTo>
                    <a:pt x="163499" y="327660"/>
                  </a:lnTo>
                  <a:lnTo>
                    <a:pt x="162255" y="326390"/>
                  </a:lnTo>
                  <a:lnTo>
                    <a:pt x="163461" y="326390"/>
                  </a:lnTo>
                  <a:lnTo>
                    <a:pt x="164655" y="323850"/>
                  </a:lnTo>
                  <a:close/>
                </a:path>
                <a:path w="207644" h="347980">
                  <a:moveTo>
                    <a:pt x="206235" y="321310"/>
                  </a:moveTo>
                  <a:lnTo>
                    <a:pt x="101485" y="321310"/>
                  </a:lnTo>
                  <a:lnTo>
                    <a:pt x="107314" y="322580"/>
                  </a:lnTo>
                  <a:lnTo>
                    <a:pt x="108978" y="323850"/>
                  </a:lnTo>
                  <a:lnTo>
                    <a:pt x="190665" y="323850"/>
                  </a:lnTo>
                  <a:lnTo>
                    <a:pt x="191858" y="326390"/>
                  </a:lnTo>
                  <a:lnTo>
                    <a:pt x="193078" y="327660"/>
                  </a:lnTo>
                  <a:lnTo>
                    <a:pt x="191884" y="327660"/>
                  </a:lnTo>
                  <a:lnTo>
                    <a:pt x="190766" y="330200"/>
                  </a:lnTo>
                  <a:lnTo>
                    <a:pt x="205409" y="330200"/>
                  </a:lnTo>
                  <a:lnTo>
                    <a:pt x="206235" y="328930"/>
                  </a:lnTo>
                  <a:lnTo>
                    <a:pt x="206235" y="321310"/>
                  </a:lnTo>
                  <a:close/>
                </a:path>
                <a:path w="207644" h="347980">
                  <a:moveTo>
                    <a:pt x="59601" y="327660"/>
                  </a:moveTo>
                  <a:lnTo>
                    <a:pt x="57124" y="327660"/>
                  </a:lnTo>
                  <a:lnTo>
                    <a:pt x="54584" y="328930"/>
                  </a:lnTo>
                  <a:lnTo>
                    <a:pt x="59613" y="328930"/>
                  </a:lnTo>
                  <a:lnTo>
                    <a:pt x="59601" y="327660"/>
                  </a:lnTo>
                  <a:close/>
                </a:path>
                <a:path w="207644" h="347980">
                  <a:moveTo>
                    <a:pt x="90284" y="322580"/>
                  </a:moveTo>
                  <a:lnTo>
                    <a:pt x="70497" y="322580"/>
                  </a:lnTo>
                  <a:lnTo>
                    <a:pt x="72529" y="325120"/>
                  </a:lnTo>
                  <a:lnTo>
                    <a:pt x="71526" y="326390"/>
                  </a:lnTo>
                  <a:lnTo>
                    <a:pt x="70624" y="327660"/>
                  </a:lnTo>
                  <a:lnTo>
                    <a:pt x="62903" y="327660"/>
                  </a:lnTo>
                  <a:lnTo>
                    <a:pt x="59613" y="328930"/>
                  </a:lnTo>
                  <a:lnTo>
                    <a:pt x="90795" y="328930"/>
                  </a:lnTo>
                  <a:lnTo>
                    <a:pt x="84632" y="325120"/>
                  </a:lnTo>
                  <a:lnTo>
                    <a:pt x="87490" y="323850"/>
                  </a:lnTo>
                  <a:lnTo>
                    <a:pt x="90284" y="322580"/>
                  </a:lnTo>
                  <a:close/>
                </a:path>
                <a:path w="207644" h="347980">
                  <a:moveTo>
                    <a:pt x="126123" y="323850"/>
                  </a:moveTo>
                  <a:lnTo>
                    <a:pt x="110642" y="323850"/>
                  </a:lnTo>
                  <a:lnTo>
                    <a:pt x="109283" y="325120"/>
                  </a:lnTo>
                  <a:lnTo>
                    <a:pt x="108038" y="327660"/>
                  </a:lnTo>
                  <a:lnTo>
                    <a:pt x="102247" y="327660"/>
                  </a:lnTo>
                  <a:lnTo>
                    <a:pt x="97866" y="328930"/>
                  </a:lnTo>
                  <a:lnTo>
                    <a:pt x="126530" y="328930"/>
                  </a:lnTo>
                  <a:lnTo>
                    <a:pt x="125564" y="327660"/>
                  </a:lnTo>
                  <a:lnTo>
                    <a:pt x="124536" y="326390"/>
                  </a:lnTo>
                  <a:lnTo>
                    <a:pt x="125348" y="325120"/>
                  </a:lnTo>
                  <a:lnTo>
                    <a:pt x="126123" y="323850"/>
                  </a:lnTo>
                  <a:close/>
                </a:path>
                <a:path w="207644" h="347980">
                  <a:moveTo>
                    <a:pt x="206235" y="320040"/>
                  </a:moveTo>
                  <a:lnTo>
                    <a:pt x="34493" y="320040"/>
                  </a:lnTo>
                  <a:lnTo>
                    <a:pt x="37757" y="322580"/>
                  </a:lnTo>
                  <a:lnTo>
                    <a:pt x="36347" y="323850"/>
                  </a:lnTo>
                  <a:lnTo>
                    <a:pt x="35001" y="326390"/>
                  </a:lnTo>
                  <a:lnTo>
                    <a:pt x="49517" y="326390"/>
                  </a:lnTo>
                  <a:lnTo>
                    <a:pt x="48183" y="325120"/>
                  </a:lnTo>
                  <a:lnTo>
                    <a:pt x="49288" y="325120"/>
                  </a:lnTo>
                  <a:lnTo>
                    <a:pt x="50330" y="322580"/>
                  </a:lnTo>
                  <a:lnTo>
                    <a:pt x="97307" y="322580"/>
                  </a:lnTo>
                  <a:lnTo>
                    <a:pt x="101485" y="321310"/>
                  </a:lnTo>
                  <a:lnTo>
                    <a:pt x="206235" y="321310"/>
                  </a:lnTo>
                  <a:lnTo>
                    <a:pt x="206235" y="320040"/>
                  </a:lnTo>
                  <a:close/>
                </a:path>
                <a:path w="207644" h="347980">
                  <a:moveTo>
                    <a:pt x="206235" y="297180"/>
                  </a:moveTo>
                  <a:lnTo>
                    <a:pt x="41179" y="297180"/>
                  </a:lnTo>
                  <a:lnTo>
                    <a:pt x="50685" y="298450"/>
                  </a:lnTo>
                  <a:lnTo>
                    <a:pt x="84640" y="298450"/>
                  </a:lnTo>
                  <a:lnTo>
                    <a:pt x="152544" y="300990"/>
                  </a:lnTo>
                  <a:lnTo>
                    <a:pt x="191465" y="300990"/>
                  </a:lnTo>
                  <a:lnTo>
                    <a:pt x="196468" y="302260"/>
                  </a:lnTo>
                  <a:lnTo>
                    <a:pt x="202882" y="302260"/>
                  </a:lnTo>
                  <a:lnTo>
                    <a:pt x="204139" y="304800"/>
                  </a:lnTo>
                  <a:lnTo>
                    <a:pt x="205689" y="306070"/>
                  </a:lnTo>
                  <a:lnTo>
                    <a:pt x="206235" y="306070"/>
                  </a:lnTo>
                  <a:lnTo>
                    <a:pt x="206235" y="297180"/>
                  </a:lnTo>
                  <a:close/>
                </a:path>
                <a:path w="207644" h="347980">
                  <a:moveTo>
                    <a:pt x="206235" y="273050"/>
                  </a:moveTo>
                  <a:lnTo>
                    <a:pt x="7670" y="273050"/>
                  </a:lnTo>
                  <a:lnTo>
                    <a:pt x="204012" y="278130"/>
                  </a:lnTo>
                  <a:lnTo>
                    <a:pt x="203961" y="280670"/>
                  </a:lnTo>
                  <a:lnTo>
                    <a:pt x="206235" y="280670"/>
                  </a:lnTo>
                  <a:lnTo>
                    <a:pt x="206235" y="273050"/>
                  </a:lnTo>
                  <a:close/>
                </a:path>
                <a:path w="207644" h="347980">
                  <a:moveTo>
                    <a:pt x="156908" y="254000"/>
                  </a:moveTo>
                  <a:lnTo>
                    <a:pt x="148767" y="254000"/>
                  </a:lnTo>
                  <a:lnTo>
                    <a:pt x="147548" y="255270"/>
                  </a:lnTo>
                  <a:lnTo>
                    <a:pt x="146367" y="256540"/>
                  </a:lnTo>
                  <a:lnTo>
                    <a:pt x="139712" y="257810"/>
                  </a:lnTo>
                  <a:lnTo>
                    <a:pt x="206235" y="257810"/>
                  </a:lnTo>
                  <a:lnTo>
                    <a:pt x="206235" y="256540"/>
                  </a:lnTo>
                  <a:lnTo>
                    <a:pt x="157962" y="256540"/>
                  </a:lnTo>
                  <a:lnTo>
                    <a:pt x="156908" y="254000"/>
                  </a:lnTo>
                  <a:close/>
                </a:path>
                <a:path w="207644" h="347980">
                  <a:moveTo>
                    <a:pt x="158165" y="250190"/>
                  </a:moveTo>
                  <a:lnTo>
                    <a:pt x="90017" y="250190"/>
                  </a:lnTo>
                  <a:lnTo>
                    <a:pt x="91198" y="251460"/>
                  </a:lnTo>
                  <a:lnTo>
                    <a:pt x="92417" y="252730"/>
                  </a:lnTo>
                  <a:lnTo>
                    <a:pt x="91198" y="254000"/>
                  </a:lnTo>
                  <a:lnTo>
                    <a:pt x="90017" y="255270"/>
                  </a:lnTo>
                  <a:lnTo>
                    <a:pt x="81464" y="255270"/>
                  </a:lnTo>
                  <a:lnTo>
                    <a:pt x="74190" y="256540"/>
                  </a:lnTo>
                  <a:lnTo>
                    <a:pt x="111671" y="256540"/>
                  </a:lnTo>
                  <a:lnTo>
                    <a:pt x="110223" y="255270"/>
                  </a:lnTo>
                  <a:lnTo>
                    <a:pt x="111607" y="254000"/>
                  </a:lnTo>
                  <a:lnTo>
                    <a:pt x="112979" y="251460"/>
                  </a:lnTo>
                  <a:lnTo>
                    <a:pt x="157594" y="251460"/>
                  </a:lnTo>
                  <a:lnTo>
                    <a:pt x="158165" y="250190"/>
                  </a:lnTo>
                  <a:close/>
                </a:path>
                <a:path w="207644" h="347980">
                  <a:moveTo>
                    <a:pt x="206235" y="247650"/>
                  </a:moveTo>
                  <a:lnTo>
                    <a:pt x="37845" y="247650"/>
                  </a:lnTo>
                  <a:lnTo>
                    <a:pt x="39192" y="250190"/>
                  </a:lnTo>
                  <a:lnTo>
                    <a:pt x="185978" y="250190"/>
                  </a:lnTo>
                  <a:lnTo>
                    <a:pt x="187058" y="251460"/>
                  </a:lnTo>
                  <a:lnTo>
                    <a:pt x="188188" y="252730"/>
                  </a:lnTo>
                  <a:lnTo>
                    <a:pt x="187134" y="254000"/>
                  </a:lnTo>
                  <a:lnTo>
                    <a:pt x="186118" y="255270"/>
                  </a:lnTo>
                  <a:lnTo>
                    <a:pt x="178524" y="256540"/>
                  </a:lnTo>
                  <a:lnTo>
                    <a:pt x="206235" y="256540"/>
                  </a:lnTo>
                  <a:lnTo>
                    <a:pt x="206235" y="247650"/>
                  </a:lnTo>
                  <a:close/>
                </a:path>
                <a:path w="207644" h="347980">
                  <a:moveTo>
                    <a:pt x="64566" y="250190"/>
                  </a:moveTo>
                  <a:lnTo>
                    <a:pt x="40551" y="250190"/>
                  </a:lnTo>
                  <a:lnTo>
                    <a:pt x="39052" y="251460"/>
                  </a:lnTo>
                  <a:lnTo>
                    <a:pt x="37579" y="254000"/>
                  </a:lnTo>
                  <a:lnTo>
                    <a:pt x="55359" y="254000"/>
                  </a:lnTo>
                  <a:lnTo>
                    <a:pt x="56781" y="252730"/>
                  </a:lnTo>
                  <a:lnTo>
                    <a:pt x="58140" y="251460"/>
                  </a:lnTo>
                  <a:lnTo>
                    <a:pt x="64566" y="250190"/>
                  </a:lnTo>
                  <a:close/>
                </a:path>
                <a:path w="207644" h="347980">
                  <a:moveTo>
                    <a:pt x="157594" y="251460"/>
                  </a:moveTo>
                  <a:lnTo>
                    <a:pt x="146240" y="251460"/>
                  </a:lnTo>
                  <a:lnTo>
                    <a:pt x="147497" y="254000"/>
                  </a:lnTo>
                  <a:lnTo>
                    <a:pt x="155828" y="254000"/>
                  </a:lnTo>
                  <a:lnTo>
                    <a:pt x="157022" y="252730"/>
                  </a:lnTo>
                  <a:lnTo>
                    <a:pt x="157594" y="251460"/>
                  </a:lnTo>
                  <a:close/>
                </a:path>
                <a:path w="207644" h="347980">
                  <a:moveTo>
                    <a:pt x="74510" y="250190"/>
                  </a:moveTo>
                  <a:lnTo>
                    <a:pt x="64566" y="250190"/>
                  </a:lnTo>
                  <a:lnTo>
                    <a:pt x="69545" y="251460"/>
                  </a:lnTo>
                  <a:lnTo>
                    <a:pt x="74510" y="251460"/>
                  </a:lnTo>
                  <a:lnTo>
                    <a:pt x="74510" y="250190"/>
                  </a:lnTo>
                  <a:close/>
                </a:path>
                <a:path w="207644" h="347980">
                  <a:moveTo>
                    <a:pt x="206235" y="130810"/>
                  </a:moveTo>
                  <a:lnTo>
                    <a:pt x="192544" y="130810"/>
                  </a:lnTo>
                  <a:lnTo>
                    <a:pt x="191727" y="156210"/>
                  </a:lnTo>
                  <a:lnTo>
                    <a:pt x="191384" y="168910"/>
                  </a:lnTo>
                  <a:lnTo>
                    <a:pt x="191091" y="181610"/>
                  </a:lnTo>
                  <a:lnTo>
                    <a:pt x="190868" y="193040"/>
                  </a:lnTo>
                  <a:lnTo>
                    <a:pt x="190830" y="233680"/>
                  </a:lnTo>
                  <a:lnTo>
                    <a:pt x="206235" y="233680"/>
                  </a:lnTo>
                  <a:lnTo>
                    <a:pt x="206235" y="139700"/>
                  </a:lnTo>
                  <a:lnTo>
                    <a:pt x="196684" y="139700"/>
                  </a:lnTo>
                  <a:lnTo>
                    <a:pt x="194386" y="133350"/>
                  </a:lnTo>
                  <a:lnTo>
                    <a:pt x="206235" y="133350"/>
                  </a:lnTo>
                  <a:lnTo>
                    <a:pt x="206235" y="130810"/>
                  </a:lnTo>
                  <a:close/>
                </a:path>
                <a:path w="207644" h="347980">
                  <a:moveTo>
                    <a:pt x="200050" y="138430"/>
                  </a:moveTo>
                  <a:lnTo>
                    <a:pt x="196684" y="139700"/>
                  </a:lnTo>
                  <a:lnTo>
                    <a:pt x="205181" y="139700"/>
                  </a:lnTo>
                  <a:lnTo>
                    <a:pt x="200050" y="138430"/>
                  </a:lnTo>
                  <a:close/>
                </a:path>
                <a:path w="207644" h="347980">
                  <a:moveTo>
                    <a:pt x="206235" y="133350"/>
                  </a:moveTo>
                  <a:lnTo>
                    <a:pt x="203974" y="133350"/>
                  </a:lnTo>
                  <a:lnTo>
                    <a:pt x="205181" y="139700"/>
                  </a:lnTo>
                  <a:lnTo>
                    <a:pt x="206235" y="139700"/>
                  </a:lnTo>
                  <a:lnTo>
                    <a:pt x="206235" y="133350"/>
                  </a:lnTo>
                  <a:close/>
                </a:path>
                <a:path w="207644" h="347980">
                  <a:moveTo>
                    <a:pt x="21666" y="132080"/>
                  </a:moveTo>
                  <a:lnTo>
                    <a:pt x="17792" y="132080"/>
                  </a:lnTo>
                  <a:lnTo>
                    <a:pt x="16103" y="138430"/>
                  </a:lnTo>
                  <a:lnTo>
                    <a:pt x="21666" y="138430"/>
                  </a:lnTo>
                  <a:lnTo>
                    <a:pt x="21666" y="132080"/>
                  </a:lnTo>
                  <a:close/>
                </a:path>
                <a:path w="207644" h="347980">
                  <a:moveTo>
                    <a:pt x="206235" y="109220"/>
                  </a:moveTo>
                  <a:lnTo>
                    <a:pt x="38310" y="109220"/>
                  </a:lnTo>
                  <a:lnTo>
                    <a:pt x="79613" y="110490"/>
                  </a:lnTo>
                  <a:lnTo>
                    <a:pt x="192468" y="110490"/>
                  </a:lnTo>
                  <a:lnTo>
                    <a:pt x="200952" y="111760"/>
                  </a:lnTo>
                  <a:lnTo>
                    <a:pt x="202514" y="113030"/>
                  </a:lnTo>
                  <a:lnTo>
                    <a:pt x="204127" y="114300"/>
                  </a:lnTo>
                  <a:lnTo>
                    <a:pt x="202476" y="114300"/>
                  </a:lnTo>
                  <a:lnTo>
                    <a:pt x="200837" y="115570"/>
                  </a:lnTo>
                  <a:lnTo>
                    <a:pt x="206235" y="115570"/>
                  </a:lnTo>
                  <a:lnTo>
                    <a:pt x="206235" y="109220"/>
                  </a:lnTo>
                  <a:close/>
                </a:path>
                <a:path w="207644" h="347980">
                  <a:moveTo>
                    <a:pt x="206235" y="88900"/>
                  </a:moveTo>
                  <a:lnTo>
                    <a:pt x="105721" y="88900"/>
                  </a:lnTo>
                  <a:lnTo>
                    <a:pt x="154202" y="90170"/>
                  </a:lnTo>
                  <a:lnTo>
                    <a:pt x="202641" y="93980"/>
                  </a:lnTo>
                  <a:lnTo>
                    <a:pt x="206235" y="93980"/>
                  </a:lnTo>
                  <a:lnTo>
                    <a:pt x="206235" y="88900"/>
                  </a:lnTo>
                  <a:close/>
                </a:path>
                <a:path w="207644" h="347980">
                  <a:moveTo>
                    <a:pt x="206235" y="77470"/>
                  </a:moveTo>
                  <a:lnTo>
                    <a:pt x="196100" y="77470"/>
                  </a:lnTo>
                  <a:lnTo>
                    <a:pt x="203187" y="78740"/>
                  </a:lnTo>
                  <a:lnTo>
                    <a:pt x="203834" y="80010"/>
                  </a:lnTo>
                  <a:lnTo>
                    <a:pt x="202691" y="85090"/>
                  </a:lnTo>
                  <a:lnTo>
                    <a:pt x="206235" y="85090"/>
                  </a:lnTo>
                  <a:lnTo>
                    <a:pt x="206235" y="77470"/>
                  </a:lnTo>
                  <a:close/>
                </a:path>
                <a:path w="207644" h="347980">
                  <a:moveTo>
                    <a:pt x="206235" y="69850"/>
                  </a:moveTo>
                  <a:lnTo>
                    <a:pt x="127177" y="69850"/>
                  </a:lnTo>
                  <a:lnTo>
                    <a:pt x="128816" y="72390"/>
                  </a:lnTo>
                  <a:lnTo>
                    <a:pt x="130479" y="73660"/>
                  </a:lnTo>
                  <a:lnTo>
                    <a:pt x="174180" y="73660"/>
                  </a:lnTo>
                  <a:lnTo>
                    <a:pt x="175602" y="76200"/>
                  </a:lnTo>
                  <a:lnTo>
                    <a:pt x="175412" y="77470"/>
                  </a:lnTo>
                  <a:lnTo>
                    <a:pt x="173799" y="78740"/>
                  </a:lnTo>
                  <a:lnTo>
                    <a:pt x="169278" y="80010"/>
                  </a:lnTo>
                  <a:lnTo>
                    <a:pt x="186651" y="80010"/>
                  </a:lnTo>
                  <a:lnTo>
                    <a:pt x="189090" y="77470"/>
                  </a:lnTo>
                  <a:lnTo>
                    <a:pt x="206235" y="77470"/>
                  </a:lnTo>
                  <a:lnTo>
                    <a:pt x="206235" y="69850"/>
                  </a:lnTo>
                  <a:close/>
                </a:path>
                <a:path w="207644" h="347980">
                  <a:moveTo>
                    <a:pt x="94411" y="71120"/>
                  </a:moveTo>
                  <a:lnTo>
                    <a:pt x="72584" y="71120"/>
                  </a:lnTo>
                  <a:lnTo>
                    <a:pt x="82969" y="72390"/>
                  </a:lnTo>
                  <a:lnTo>
                    <a:pt x="85331" y="74930"/>
                  </a:lnTo>
                  <a:lnTo>
                    <a:pt x="83985" y="74930"/>
                  </a:lnTo>
                  <a:lnTo>
                    <a:pt x="82664" y="77470"/>
                  </a:lnTo>
                  <a:lnTo>
                    <a:pt x="15633" y="77470"/>
                  </a:lnTo>
                  <a:lnTo>
                    <a:pt x="9080" y="78740"/>
                  </a:lnTo>
                  <a:lnTo>
                    <a:pt x="151345" y="78740"/>
                  </a:lnTo>
                  <a:lnTo>
                    <a:pt x="149707" y="77470"/>
                  </a:lnTo>
                  <a:lnTo>
                    <a:pt x="149529" y="76200"/>
                  </a:lnTo>
                  <a:lnTo>
                    <a:pt x="94818" y="76200"/>
                  </a:lnTo>
                  <a:lnTo>
                    <a:pt x="93344" y="74930"/>
                  </a:lnTo>
                  <a:lnTo>
                    <a:pt x="91820" y="73660"/>
                  </a:lnTo>
                  <a:lnTo>
                    <a:pt x="94411" y="71120"/>
                  </a:lnTo>
                  <a:close/>
                </a:path>
                <a:path w="207644" h="347980">
                  <a:moveTo>
                    <a:pt x="40919" y="73660"/>
                  </a:moveTo>
                  <a:lnTo>
                    <a:pt x="32397" y="73660"/>
                  </a:lnTo>
                  <a:lnTo>
                    <a:pt x="31178" y="74930"/>
                  </a:lnTo>
                  <a:lnTo>
                    <a:pt x="30048" y="77470"/>
                  </a:lnTo>
                  <a:lnTo>
                    <a:pt x="51219" y="77470"/>
                  </a:lnTo>
                  <a:lnTo>
                    <a:pt x="43751" y="76200"/>
                  </a:lnTo>
                  <a:lnTo>
                    <a:pt x="40919" y="73660"/>
                  </a:lnTo>
                  <a:close/>
                </a:path>
                <a:path w="207644" h="347980">
                  <a:moveTo>
                    <a:pt x="151028" y="73660"/>
                  </a:moveTo>
                  <a:lnTo>
                    <a:pt x="128828" y="73660"/>
                  </a:lnTo>
                  <a:lnTo>
                    <a:pt x="127215" y="76200"/>
                  </a:lnTo>
                  <a:lnTo>
                    <a:pt x="149529" y="76200"/>
                  </a:lnTo>
                  <a:lnTo>
                    <a:pt x="151028" y="73660"/>
                  </a:lnTo>
                  <a:close/>
                </a:path>
                <a:path w="207644" h="347980">
                  <a:moveTo>
                    <a:pt x="42995" y="72390"/>
                  </a:moveTo>
                  <a:lnTo>
                    <a:pt x="30010" y="72390"/>
                  </a:lnTo>
                  <a:lnTo>
                    <a:pt x="31203" y="73660"/>
                  </a:lnTo>
                  <a:lnTo>
                    <a:pt x="42303" y="73660"/>
                  </a:lnTo>
                  <a:lnTo>
                    <a:pt x="42995" y="72390"/>
                  </a:lnTo>
                  <a:close/>
                </a:path>
                <a:path w="207644" h="347980">
                  <a:moveTo>
                    <a:pt x="206235" y="50800"/>
                  </a:moveTo>
                  <a:lnTo>
                    <a:pt x="205397" y="50800"/>
                  </a:lnTo>
                  <a:lnTo>
                    <a:pt x="204088" y="57150"/>
                  </a:lnTo>
                  <a:lnTo>
                    <a:pt x="206235" y="57150"/>
                  </a:lnTo>
                  <a:lnTo>
                    <a:pt x="206235" y="50800"/>
                  </a:lnTo>
                  <a:close/>
                </a:path>
                <a:path w="207644" h="347980">
                  <a:moveTo>
                    <a:pt x="9016" y="54610"/>
                  </a:moveTo>
                  <a:lnTo>
                    <a:pt x="5016" y="55880"/>
                  </a:lnTo>
                  <a:lnTo>
                    <a:pt x="133349" y="55880"/>
                  </a:lnTo>
                  <a:lnTo>
                    <a:pt x="9016" y="54610"/>
                  </a:lnTo>
                  <a:close/>
                </a:path>
                <a:path w="207644" h="347980">
                  <a:moveTo>
                    <a:pt x="206235" y="48260"/>
                  </a:moveTo>
                  <a:lnTo>
                    <a:pt x="56400" y="48260"/>
                  </a:lnTo>
                  <a:lnTo>
                    <a:pt x="91909" y="49530"/>
                  </a:lnTo>
                  <a:lnTo>
                    <a:pt x="127419" y="49530"/>
                  </a:lnTo>
                  <a:lnTo>
                    <a:pt x="201091" y="52070"/>
                  </a:lnTo>
                  <a:lnTo>
                    <a:pt x="205397" y="50800"/>
                  </a:lnTo>
                  <a:lnTo>
                    <a:pt x="206235" y="50800"/>
                  </a:lnTo>
                  <a:lnTo>
                    <a:pt x="206235" y="48260"/>
                  </a:lnTo>
                  <a:close/>
                </a:path>
                <a:path w="207644" h="347980">
                  <a:moveTo>
                    <a:pt x="202863" y="16510"/>
                  </a:moveTo>
                  <a:lnTo>
                    <a:pt x="57264" y="16510"/>
                  </a:lnTo>
                  <a:lnTo>
                    <a:pt x="205866" y="24130"/>
                  </a:lnTo>
                  <a:lnTo>
                    <a:pt x="207213" y="22860"/>
                  </a:lnTo>
                  <a:lnTo>
                    <a:pt x="202863" y="1651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24054" y="1972642"/>
            <a:ext cx="9152255" cy="168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2019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4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b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s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tinen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al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oho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l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onsum</a:t>
            </a:r>
            <a:r>
              <a:rPr sz="2400" b="1" spc="-120" dirty="0">
                <a:solidFill>
                  <a:srgbClr val="1399C9"/>
                </a:solidFill>
                <a:latin typeface="Source Sans Pro"/>
                <a:cs typeface="Source Sans Pro"/>
              </a:rPr>
              <a:t>p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tion</a:t>
            </a:r>
            <a:endParaRPr sz="240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Source Sans Pro"/>
              <a:cs typeface="Source Sans Pro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following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information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self-reported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participants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2018-19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NATSIHS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[4]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1770"/>
              </a:spcBef>
            </a:pPr>
            <a:r>
              <a:rPr sz="20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Abstinence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(or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those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who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had</a:t>
            </a:r>
            <a:r>
              <a:rPr sz="20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never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drunk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alcohol)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in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the</a:t>
            </a:r>
            <a:r>
              <a:rPr sz="20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last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26BCB7"/>
                </a:solidFill>
                <a:latin typeface="Source Sans Pro"/>
                <a:cs typeface="Source Sans Pro"/>
              </a:rPr>
              <a:t>12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months: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4399" y="4000694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26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2998" y="4064194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55959" y="3964125"/>
            <a:ext cx="2984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b="1" spc="-7" baseline="-23809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4200" b="1" spc="-97" baseline="-23809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25" dirty="0">
                <a:latin typeface="Source Sans Pro"/>
                <a:cs typeface="Source Sans Pro"/>
              </a:rPr>
              <a:t>T</a:t>
            </a:r>
            <a:r>
              <a:rPr sz="1600" spc="-20" dirty="0">
                <a:latin typeface="Source Sans Pro"/>
                <a:cs typeface="Source Sans Pro"/>
              </a:rPr>
              <a:t>or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55" dirty="0">
                <a:latin typeface="Source Sans Pro"/>
                <a:cs typeface="Source Sans Pro"/>
              </a:rPr>
              <a:t>S</a:t>
            </a:r>
            <a:r>
              <a:rPr sz="1600" spc="-20" dirty="0">
                <a:latin typeface="Source Sans Pro"/>
                <a:cs typeface="Source Sans Pro"/>
              </a:rPr>
              <a:t>t</a:t>
            </a:r>
            <a:r>
              <a:rPr sz="1600" spc="-55" dirty="0">
                <a:latin typeface="Source Sans Pro"/>
                <a:cs typeface="Source Sans Pro"/>
              </a:rPr>
              <a:t>r</a:t>
            </a:r>
            <a:r>
              <a:rPr sz="1600" spc="-20" dirty="0">
                <a:latin typeface="Source Sans Pro"/>
                <a:cs typeface="Source Sans Pro"/>
              </a:rPr>
              <a:t>ai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Islande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9799" y="4652364"/>
            <a:ext cx="1697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Aborigina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people</a:t>
            </a:r>
            <a:endParaRPr sz="1600" dirty="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53900" y="4319596"/>
            <a:ext cx="285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1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8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older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44492" y="4029455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5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5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5" h="862329">
                <a:moveTo>
                  <a:pt x="76568" y="316572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50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72"/>
                </a:lnTo>
                <a:close/>
              </a:path>
              <a:path w="864235" h="8623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5" h="8623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5" h="862329">
                <a:moveTo>
                  <a:pt x="116636" y="631393"/>
                </a:moveTo>
                <a:lnTo>
                  <a:pt x="112217" y="626783"/>
                </a:lnTo>
                <a:lnTo>
                  <a:pt x="102044" y="626795"/>
                </a:lnTo>
                <a:lnTo>
                  <a:pt x="97726" y="631050"/>
                </a:lnTo>
                <a:lnTo>
                  <a:pt x="97409" y="641362"/>
                </a:lnTo>
                <a:lnTo>
                  <a:pt x="101803" y="645947"/>
                </a:lnTo>
                <a:lnTo>
                  <a:pt x="112026" y="645909"/>
                </a:lnTo>
                <a:lnTo>
                  <a:pt x="116332" y="641680"/>
                </a:lnTo>
                <a:lnTo>
                  <a:pt x="116484" y="636676"/>
                </a:lnTo>
                <a:lnTo>
                  <a:pt x="116636" y="631393"/>
                </a:lnTo>
                <a:close/>
              </a:path>
              <a:path w="864235" h="8623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5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62329">
                <a:moveTo>
                  <a:pt x="242798" y="99580"/>
                </a:moveTo>
                <a:lnTo>
                  <a:pt x="238366" y="95135"/>
                </a:lnTo>
                <a:lnTo>
                  <a:pt x="228434" y="95059"/>
                </a:lnTo>
                <a:lnTo>
                  <a:pt x="224142" y="99364"/>
                </a:lnTo>
                <a:lnTo>
                  <a:pt x="224078" y="109588"/>
                </a:lnTo>
                <a:lnTo>
                  <a:pt x="228142" y="113652"/>
                </a:lnTo>
                <a:lnTo>
                  <a:pt x="233362" y="113677"/>
                </a:lnTo>
                <a:lnTo>
                  <a:pt x="238391" y="113703"/>
                </a:lnTo>
                <a:lnTo>
                  <a:pt x="242747" y="109448"/>
                </a:lnTo>
                <a:lnTo>
                  <a:pt x="242798" y="99580"/>
                </a:lnTo>
                <a:close/>
              </a:path>
              <a:path w="864235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5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5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5" h="8623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62329">
                <a:moveTo>
                  <a:pt x="531063" y="55143"/>
                </a:moveTo>
                <a:lnTo>
                  <a:pt x="527405" y="51219"/>
                </a:lnTo>
                <a:lnTo>
                  <a:pt x="517182" y="50749"/>
                </a:lnTo>
                <a:lnTo>
                  <a:pt x="513092" y="54724"/>
                </a:lnTo>
                <a:lnTo>
                  <a:pt x="513143" y="64947"/>
                </a:lnTo>
                <a:lnTo>
                  <a:pt x="517029" y="68859"/>
                </a:lnTo>
                <a:lnTo>
                  <a:pt x="521970" y="68922"/>
                </a:lnTo>
                <a:lnTo>
                  <a:pt x="526834" y="68986"/>
                </a:lnTo>
                <a:lnTo>
                  <a:pt x="530809" y="65087"/>
                </a:lnTo>
                <a:lnTo>
                  <a:pt x="531063" y="55143"/>
                </a:lnTo>
                <a:close/>
              </a:path>
              <a:path w="864235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62329">
                <a:moveTo>
                  <a:pt x="631596" y="797001"/>
                </a:moveTo>
                <a:lnTo>
                  <a:pt x="630123" y="793191"/>
                </a:lnTo>
                <a:lnTo>
                  <a:pt x="625221" y="791921"/>
                </a:lnTo>
                <a:lnTo>
                  <a:pt x="621957" y="795731"/>
                </a:lnTo>
                <a:lnTo>
                  <a:pt x="611289" y="800811"/>
                </a:lnTo>
                <a:lnTo>
                  <a:pt x="603961" y="804621"/>
                </a:lnTo>
                <a:lnTo>
                  <a:pt x="590283" y="807161"/>
                </a:lnTo>
                <a:lnTo>
                  <a:pt x="586206" y="807161"/>
                </a:lnTo>
                <a:lnTo>
                  <a:pt x="576389" y="800811"/>
                </a:lnTo>
                <a:lnTo>
                  <a:pt x="571588" y="795731"/>
                </a:lnTo>
                <a:lnTo>
                  <a:pt x="571322" y="786841"/>
                </a:lnTo>
                <a:lnTo>
                  <a:pt x="570445" y="785571"/>
                </a:lnTo>
                <a:lnTo>
                  <a:pt x="569823" y="783031"/>
                </a:lnTo>
                <a:lnTo>
                  <a:pt x="566686" y="772871"/>
                </a:lnTo>
                <a:lnTo>
                  <a:pt x="564375" y="763981"/>
                </a:lnTo>
                <a:lnTo>
                  <a:pt x="562597" y="753821"/>
                </a:lnTo>
                <a:lnTo>
                  <a:pt x="560552" y="739851"/>
                </a:lnTo>
                <a:lnTo>
                  <a:pt x="560946" y="736041"/>
                </a:lnTo>
                <a:lnTo>
                  <a:pt x="559219" y="725881"/>
                </a:lnTo>
                <a:lnTo>
                  <a:pt x="557733" y="719531"/>
                </a:lnTo>
                <a:lnTo>
                  <a:pt x="553834" y="700405"/>
                </a:lnTo>
                <a:lnTo>
                  <a:pt x="553834" y="793191"/>
                </a:lnTo>
                <a:lnTo>
                  <a:pt x="539877" y="830021"/>
                </a:lnTo>
                <a:lnTo>
                  <a:pt x="505498" y="837641"/>
                </a:lnTo>
                <a:lnTo>
                  <a:pt x="497852" y="838911"/>
                </a:lnTo>
                <a:lnTo>
                  <a:pt x="490258" y="838911"/>
                </a:lnTo>
                <a:lnTo>
                  <a:pt x="479069" y="828751"/>
                </a:lnTo>
                <a:lnTo>
                  <a:pt x="477901" y="823671"/>
                </a:lnTo>
                <a:lnTo>
                  <a:pt x="477735" y="809701"/>
                </a:lnTo>
                <a:lnTo>
                  <a:pt x="478663" y="802081"/>
                </a:lnTo>
                <a:lnTo>
                  <a:pt x="479361" y="788111"/>
                </a:lnTo>
                <a:lnTo>
                  <a:pt x="480745" y="780491"/>
                </a:lnTo>
                <a:lnTo>
                  <a:pt x="478751" y="771601"/>
                </a:lnTo>
                <a:lnTo>
                  <a:pt x="480707" y="767791"/>
                </a:lnTo>
                <a:lnTo>
                  <a:pt x="482498" y="746201"/>
                </a:lnTo>
                <a:lnTo>
                  <a:pt x="483755" y="727151"/>
                </a:lnTo>
                <a:lnTo>
                  <a:pt x="484085" y="720801"/>
                </a:lnTo>
                <a:lnTo>
                  <a:pt x="483412" y="714451"/>
                </a:lnTo>
                <a:lnTo>
                  <a:pt x="483692" y="708101"/>
                </a:lnTo>
                <a:lnTo>
                  <a:pt x="484568" y="694131"/>
                </a:lnTo>
                <a:lnTo>
                  <a:pt x="486130" y="675081"/>
                </a:lnTo>
                <a:lnTo>
                  <a:pt x="486829" y="668731"/>
                </a:lnTo>
                <a:lnTo>
                  <a:pt x="488454" y="647141"/>
                </a:lnTo>
                <a:lnTo>
                  <a:pt x="489927" y="626821"/>
                </a:lnTo>
                <a:lnTo>
                  <a:pt x="490575" y="624281"/>
                </a:lnTo>
                <a:lnTo>
                  <a:pt x="491693" y="617931"/>
                </a:lnTo>
                <a:lnTo>
                  <a:pt x="496747" y="570941"/>
                </a:lnTo>
                <a:lnTo>
                  <a:pt x="497078" y="564591"/>
                </a:lnTo>
                <a:lnTo>
                  <a:pt x="497916" y="556971"/>
                </a:lnTo>
                <a:lnTo>
                  <a:pt x="498627" y="554431"/>
                </a:lnTo>
                <a:lnTo>
                  <a:pt x="499110" y="551891"/>
                </a:lnTo>
                <a:lnTo>
                  <a:pt x="500176" y="551891"/>
                </a:lnTo>
                <a:lnTo>
                  <a:pt x="501675" y="555701"/>
                </a:lnTo>
                <a:lnTo>
                  <a:pt x="503542" y="559511"/>
                </a:lnTo>
                <a:lnTo>
                  <a:pt x="508546" y="577291"/>
                </a:lnTo>
                <a:lnTo>
                  <a:pt x="512457" y="592531"/>
                </a:lnTo>
                <a:lnTo>
                  <a:pt x="516305" y="606501"/>
                </a:lnTo>
                <a:lnTo>
                  <a:pt x="520090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30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58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44" y="747471"/>
                </a:lnTo>
                <a:lnTo>
                  <a:pt x="550481" y="755091"/>
                </a:lnTo>
                <a:lnTo>
                  <a:pt x="551345" y="761441"/>
                </a:lnTo>
                <a:lnTo>
                  <a:pt x="552361" y="775411"/>
                </a:lnTo>
                <a:lnTo>
                  <a:pt x="552919" y="780491"/>
                </a:lnTo>
                <a:lnTo>
                  <a:pt x="553732" y="785571"/>
                </a:lnTo>
                <a:lnTo>
                  <a:pt x="553834" y="793191"/>
                </a:lnTo>
                <a:lnTo>
                  <a:pt x="553834" y="700405"/>
                </a:lnTo>
                <a:lnTo>
                  <a:pt x="551002" y="686511"/>
                </a:lnTo>
                <a:lnTo>
                  <a:pt x="549135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75" y="656031"/>
                </a:lnTo>
                <a:lnTo>
                  <a:pt x="542124" y="649681"/>
                </a:lnTo>
                <a:lnTo>
                  <a:pt x="540512" y="642061"/>
                </a:lnTo>
                <a:lnTo>
                  <a:pt x="539661" y="633171"/>
                </a:lnTo>
                <a:lnTo>
                  <a:pt x="538340" y="625551"/>
                </a:lnTo>
                <a:lnTo>
                  <a:pt x="536943" y="619201"/>
                </a:lnTo>
                <a:lnTo>
                  <a:pt x="534162" y="605231"/>
                </a:lnTo>
                <a:lnTo>
                  <a:pt x="533514" y="597611"/>
                </a:lnTo>
                <a:lnTo>
                  <a:pt x="532752" y="587451"/>
                </a:lnTo>
                <a:lnTo>
                  <a:pt x="531418" y="577291"/>
                </a:lnTo>
                <a:lnTo>
                  <a:pt x="529932" y="568401"/>
                </a:lnTo>
                <a:lnTo>
                  <a:pt x="528726" y="558241"/>
                </a:lnTo>
                <a:lnTo>
                  <a:pt x="527900" y="551891"/>
                </a:lnTo>
                <a:lnTo>
                  <a:pt x="526834" y="545541"/>
                </a:lnTo>
                <a:lnTo>
                  <a:pt x="525716" y="539191"/>
                </a:lnTo>
                <a:lnTo>
                  <a:pt x="524802" y="532841"/>
                </a:lnTo>
                <a:lnTo>
                  <a:pt x="521500" y="488391"/>
                </a:lnTo>
                <a:lnTo>
                  <a:pt x="521258" y="482041"/>
                </a:lnTo>
                <a:lnTo>
                  <a:pt x="520001" y="465531"/>
                </a:lnTo>
                <a:lnTo>
                  <a:pt x="518464" y="457911"/>
                </a:lnTo>
                <a:lnTo>
                  <a:pt x="518350" y="449021"/>
                </a:lnTo>
                <a:lnTo>
                  <a:pt x="518414" y="426161"/>
                </a:lnTo>
                <a:lnTo>
                  <a:pt x="518668" y="414731"/>
                </a:lnTo>
                <a:lnTo>
                  <a:pt x="519163" y="395681"/>
                </a:lnTo>
                <a:lnTo>
                  <a:pt x="518871" y="388061"/>
                </a:lnTo>
                <a:lnTo>
                  <a:pt x="520763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806" y="325831"/>
                </a:lnTo>
                <a:lnTo>
                  <a:pt x="559600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59" y="297891"/>
                </a:lnTo>
                <a:lnTo>
                  <a:pt x="591261" y="296621"/>
                </a:lnTo>
                <a:lnTo>
                  <a:pt x="593102" y="294081"/>
                </a:lnTo>
                <a:lnTo>
                  <a:pt x="590156" y="291541"/>
                </a:lnTo>
                <a:lnTo>
                  <a:pt x="587806" y="291541"/>
                </a:lnTo>
                <a:lnTo>
                  <a:pt x="585076" y="292811"/>
                </a:lnTo>
                <a:lnTo>
                  <a:pt x="562521" y="308051"/>
                </a:lnTo>
                <a:lnTo>
                  <a:pt x="555231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20" y="320751"/>
                </a:lnTo>
                <a:lnTo>
                  <a:pt x="516153" y="320751"/>
                </a:lnTo>
                <a:lnTo>
                  <a:pt x="508584" y="322021"/>
                </a:lnTo>
                <a:lnTo>
                  <a:pt x="495630" y="322021"/>
                </a:lnTo>
                <a:lnTo>
                  <a:pt x="482790" y="319481"/>
                </a:lnTo>
                <a:lnTo>
                  <a:pt x="482295" y="311861"/>
                </a:lnTo>
                <a:lnTo>
                  <a:pt x="482219" y="302971"/>
                </a:lnTo>
                <a:lnTo>
                  <a:pt x="486397" y="295351"/>
                </a:lnTo>
                <a:lnTo>
                  <a:pt x="489737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14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33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33" y="673811"/>
                </a:lnTo>
                <a:lnTo>
                  <a:pt x="470903" y="681431"/>
                </a:lnTo>
                <a:lnTo>
                  <a:pt x="467652" y="741121"/>
                </a:lnTo>
                <a:lnTo>
                  <a:pt x="467271" y="747471"/>
                </a:lnTo>
                <a:lnTo>
                  <a:pt x="466432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92" y="826211"/>
                </a:lnTo>
                <a:lnTo>
                  <a:pt x="459574" y="828751"/>
                </a:lnTo>
                <a:lnTo>
                  <a:pt x="430885" y="847801"/>
                </a:lnTo>
                <a:lnTo>
                  <a:pt x="423227" y="845261"/>
                </a:lnTo>
                <a:lnTo>
                  <a:pt x="404215" y="80843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51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70" y="746201"/>
                </a:lnTo>
                <a:lnTo>
                  <a:pt x="399669" y="699211"/>
                </a:lnTo>
                <a:lnTo>
                  <a:pt x="398957" y="695401"/>
                </a:lnTo>
                <a:lnTo>
                  <a:pt x="401129" y="687781"/>
                </a:lnTo>
                <a:lnTo>
                  <a:pt x="399491" y="682701"/>
                </a:lnTo>
                <a:lnTo>
                  <a:pt x="399719" y="668731"/>
                </a:lnTo>
                <a:lnTo>
                  <a:pt x="400126" y="650951"/>
                </a:lnTo>
                <a:lnTo>
                  <a:pt x="414578" y="652221"/>
                </a:lnTo>
                <a:lnTo>
                  <a:pt x="414655" y="650951"/>
                </a:lnTo>
                <a:lnTo>
                  <a:pt x="414731" y="649681"/>
                </a:lnTo>
                <a:lnTo>
                  <a:pt x="415086" y="648411"/>
                </a:lnTo>
                <a:lnTo>
                  <a:pt x="413499" y="635711"/>
                </a:lnTo>
                <a:lnTo>
                  <a:pt x="405409" y="567131"/>
                </a:lnTo>
                <a:lnTo>
                  <a:pt x="403504" y="551891"/>
                </a:lnTo>
                <a:lnTo>
                  <a:pt x="401548" y="536651"/>
                </a:lnTo>
                <a:lnTo>
                  <a:pt x="400253" y="526491"/>
                </a:lnTo>
                <a:lnTo>
                  <a:pt x="398868" y="517601"/>
                </a:lnTo>
                <a:lnTo>
                  <a:pt x="397446" y="507441"/>
                </a:lnTo>
                <a:lnTo>
                  <a:pt x="396087" y="498551"/>
                </a:lnTo>
                <a:lnTo>
                  <a:pt x="395211" y="492201"/>
                </a:lnTo>
                <a:lnTo>
                  <a:pt x="394703" y="485851"/>
                </a:lnTo>
                <a:lnTo>
                  <a:pt x="393903" y="479501"/>
                </a:lnTo>
                <a:lnTo>
                  <a:pt x="392633" y="470611"/>
                </a:lnTo>
                <a:lnTo>
                  <a:pt x="391337" y="461721"/>
                </a:lnTo>
                <a:lnTo>
                  <a:pt x="390690" y="457009"/>
                </a:lnTo>
                <a:lnTo>
                  <a:pt x="390690" y="794461"/>
                </a:lnTo>
                <a:lnTo>
                  <a:pt x="390055" y="808431"/>
                </a:lnTo>
                <a:lnTo>
                  <a:pt x="359600" y="835101"/>
                </a:lnTo>
                <a:lnTo>
                  <a:pt x="345630" y="831291"/>
                </a:lnTo>
                <a:lnTo>
                  <a:pt x="339864" y="826211"/>
                </a:lnTo>
                <a:lnTo>
                  <a:pt x="338734" y="823671"/>
                </a:lnTo>
                <a:lnTo>
                  <a:pt x="333692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4010" y="789381"/>
                </a:lnTo>
                <a:lnTo>
                  <a:pt x="334111" y="771601"/>
                </a:lnTo>
                <a:lnTo>
                  <a:pt x="334289" y="761441"/>
                </a:lnTo>
                <a:lnTo>
                  <a:pt x="334403" y="753821"/>
                </a:lnTo>
                <a:lnTo>
                  <a:pt x="334479" y="716991"/>
                </a:lnTo>
                <a:lnTo>
                  <a:pt x="334937" y="714451"/>
                </a:lnTo>
                <a:lnTo>
                  <a:pt x="336143" y="704291"/>
                </a:lnTo>
                <a:lnTo>
                  <a:pt x="337096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411" y="656031"/>
                </a:lnTo>
                <a:lnTo>
                  <a:pt x="344665" y="656031"/>
                </a:lnTo>
                <a:lnTo>
                  <a:pt x="344576" y="650951"/>
                </a:lnTo>
                <a:lnTo>
                  <a:pt x="346138" y="649681"/>
                </a:lnTo>
                <a:lnTo>
                  <a:pt x="374218" y="649681"/>
                </a:lnTo>
                <a:lnTo>
                  <a:pt x="383730" y="720801"/>
                </a:lnTo>
                <a:lnTo>
                  <a:pt x="385406" y="733501"/>
                </a:lnTo>
                <a:lnTo>
                  <a:pt x="387210" y="746201"/>
                </a:lnTo>
                <a:lnTo>
                  <a:pt x="389255" y="761441"/>
                </a:lnTo>
                <a:lnTo>
                  <a:pt x="390499" y="776681"/>
                </a:lnTo>
                <a:lnTo>
                  <a:pt x="390575" y="780491"/>
                </a:lnTo>
                <a:lnTo>
                  <a:pt x="390690" y="794461"/>
                </a:lnTo>
                <a:lnTo>
                  <a:pt x="390690" y="457009"/>
                </a:lnTo>
                <a:lnTo>
                  <a:pt x="390118" y="452831"/>
                </a:lnTo>
                <a:lnTo>
                  <a:pt x="389153" y="442671"/>
                </a:lnTo>
                <a:lnTo>
                  <a:pt x="388454" y="435051"/>
                </a:lnTo>
                <a:lnTo>
                  <a:pt x="389051" y="427431"/>
                </a:lnTo>
                <a:lnTo>
                  <a:pt x="389496" y="414731"/>
                </a:lnTo>
                <a:lnTo>
                  <a:pt x="389953" y="410921"/>
                </a:lnTo>
                <a:lnTo>
                  <a:pt x="391985" y="402031"/>
                </a:lnTo>
                <a:lnTo>
                  <a:pt x="393103" y="396951"/>
                </a:lnTo>
                <a:lnTo>
                  <a:pt x="412305" y="362661"/>
                </a:lnTo>
                <a:lnTo>
                  <a:pt x="427697" y="352501"/>
                </a:lnTo>
                <a:lnTo>
                  <a:pt x="431736" y="353771"/>
                </a:lnTo>
                <a:lnTo>
                  <a:pt x="456742" y="382981"/>
                </a:lnTo>
                <a:lnTo>
                  <a:pt x="458241" y="390601"/>
                </a:lnTo>
                <a:lnTo>
                  <a:pt x="461733" y="404571"/>
                </a:lnTo>
                <a:lnTo>
                  <a:pt x="467626" y="450291"/>
                </a:lnTo>
                <a:lnTo>
                  <a:pt x="467728" y="461721"/>
                </a:lnTo>
                <a:lnTo>
                  <a:pt x="467995" y="470611"/>
                </a:lnTo>
                <a:lnTo>
                  <a:pt x="468122" y="475691"/>
                </a:lnTo>
                <a:lnTo>
                  <a:pt x="468236" y="507441"/>
                </a:lnTo>
                <a:lnTo>
                  <a:pt x="468490" y="518871"/>
                </a:lnTo>
                <a:lnTo>
                  <a:pt x="468744" y="527761"/>
                </a:lnTo>
                <a:lnTo>
                  <a:pt x="469671" y="555701"/>
                </a:lnTo>
                <a:lnTo>
                  <a:pt x="470306" y="562051"/>
                </a:lnTo>
                <a:lnTo>
                  <a:pt x="470598" y="568401"/>
                </a:lnTo>
                <a:lnTo>
                  <a:pt x="471766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96" y="226771"/>
                </a:lnTo>
                <a:lnTo>
                  <a:pt x="452780" y="230581"/>
                </a:lnTo>
                <a:lnTo>
                  <a:pt x="448513" y="233121"/>
                </a:lnTo>
                <a:lnTo>
                  <a:pt x="443039" y="242011"/>
                </a:lnTo>
                <a:lnTo>
                  <a:pt x="441490" y="245821"/>
                </a:lnTo>
                <a:lnTo>
                  <a:pt x="439064" y="248361"/>
                </a:lnTo>
                <a:lnTo>
                  <a:pt x="435724" y="254711"/>
                </a:lnTo>
                <a:lnTo>
                  <a:pt x="433933" y="261061"/>
                </a:lnTo>
                <a:lnTo>
                  <a:pt x="433171" y="267411"/>
                </a:lnTo>
                <a:lnTo>
                  <a:pt x="432892" y="275031"/>
                </a:lnTo>
                <a:lnTo>
                  <a:pt x="433692" y="282651"/>
                </a:lnTo>
                <a:lnTo>
                  <a:pt x="452374" y="314401"/>
                </a:lnTo>
                <a:lnTo>
                  <a:pt x="456704" y="319481"/>
                </a:lnTo>
                <a:lnTo>
                  <a:pt x="454977" y="320751"/>
                </a:lnTo>
                <a:lnTo>
                  <a:pt x="453758" y="323291"/>
                </a:lnTo>
                <a:lnTo>
                  <a:pt x="446100" y="325831"/>
                </a:lnTo>
                <a:lnTo>
                  <a:pt x="440131" y="329641"/>
                </a:lnTo>
                <a:lnTo>
                  <a:pt x="426339" y="333451"/>
                </a:lnTo>
                <a:lnTo>
                  <a:pt x="418706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15" y="316941"/>
                </a:lnTo>
                <a:lnTo>
                  <a:pt x="356895" y="314401"/>
                </a:lnTo>
                <a:lnTo>
                  <a:pt x="359892" y="315671"/>
                </a:lnTo>
                <a:lnTo>
                  <a:pt x="365709" y="316941"/>
                </a:lnTo>
                <a:lnTo>
                  <a:pt x="368566" y="316941"/>
                </a:lnTo>
                <a:lnTo>
                  <a:pt x="375577" y="319481"/>
                </a:lnTo>
                <a:lnTo>
                  <a:pt x="376224" y="319481"/>
                </a:lnTo>
                <a:lnTo>
                  <a:pt x="376859" y="314401"/>
                </a:lnTo>
                <a:lnTo>
                  <a:pt x="377494" y="309321"/>
                </a:lnTo>
                <a:lnTo>
                  <a:pt x="377723" y="304241"/>
                </a:lnTo>
                <a:lnTo>
                  <a:pt x="378510" y="299161"/>
                </a:lnTo>
                <a:lnTo>
                  <a:pt x="379590" y="289001"/>
                </a:lnTo>
                <a:lnTo>
                  <a:pt x="379653" y="277571"/>
                </a:lnTo>
                <a:lnTo>
                  <a:pt x="378980" y="266141"/>
                </a:lnTo>
                <a:lnTo>
                  <a:pt x="377647" y="253441"/>
                </a:lnTo>
                <a:lnTo>
                  <a:pt x="377024" y="247091"/>
                </a:lnTo>
                <a:lnTo>
                  <a:pt x="373011" y="242011"/>
                </a:lnTo>
                <a:lnTo>
                  <a:pt x="365950" y="238201"/>
                </a:lnTo>
                <a:lnTo>
                  <a:pt x="357809" y="234391"/>
                </a:lnTo>
                <a:lnTo>
                  <a:pt x="349592" y="231851"/>
                </a:lnTo>
                <a:lnTo>
                  <a:pt x="341249" y="233121"/>
                </a:lnTo>
                <a:lnTo>
                  <a:pt x="332778" y="235661"/>
                </a:lnTo>
                <a:lnTo>
                  <a:pt x="326999" y="239471"/>
                </a:lnTo>
                <a:lnTo>
                  <a:pt x="323837" y="244551"/>
                </a:lnTo>
                <a:lnTo>
                  <a:pt x="315861" y="253441"/>
                </a:lnTo>
                <a:lnTo>
                  <a:pt x="315556" y="258521"/>
                </a:lnTo>
                <a:lnTo>
                  <a:pt x="313537" y="263601"/>
                </a:lnTo>
                <a:lnTo>
                  <a:pt x="310299" y="273761"/>
                </a:lnTo>
                <a:lnTo>
                  <a:pt x="308292" y="282651"/>
                </a:lnTo>
                <a:lnTo>
                  <a:pt x="307251" y="292811"/>
                </a:lnTo>
                <a:lnTo>
                  <a:pt x="306933" y="302971"/>
                </a:lnTo>
                <a:lnTo>
                  <a:pt x="306920" y="308051"/>
                </a:lnTo>
                <a:lnTo>
                  <a:pt x="309372" y="311861"/>
                </a:lnTo>
                <a:lnTo>
                  <a:pt x="318643" y="315671"/>
                </a:lnTo>
                <a:lnTo>
                  <a:pt x="327850" y="315671"/>
                </a:lnTo>
                <a:lnTo>
                  <a:pt x="328714" y="318211"/>
                </a:lnTo>
                <a:lnTo>
                  <a:pt x="326555" y="319481"/>
                </a:lnTo>
                <a:lnTo>
                  <a:pt x="324866" y="319481"/>
                </a:lnTo>
                <a:lnTo>
                  <a:pt x="317614" y="323291"/>
                </a:lnTo>
                <a:lnTo>
                  <a:pt x="310235" y="325831"/>
                </a:lnTo>
                <a:lnTo>
                  <a:pt x="294932" y="328371"/>
                </a:lnTo>
                <a:lnTo>
                  <a:pt x="279361" y="329641"/>
                </a:lnTo>
                <a:lnTo>
                  <a:pt x="268833" y="330911"/>
                </a:lnTo>
                <a:lnTo>
                  <a:pt x="265950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87" y="322021"/>
                </a:lnTo>
                <a:lnTo>
                  <a:pt x="224586" y="322021"/>
                </a:lnTo>
                <a:lnTo>
                  <a:pt x="223824" y="324561"/>
                </a:lnTo>
                <a:lnTo>
                  <a:pt x="224726" y="325831"/>
                </a:lnTo>
                <a:lnTo>
                  <a:pt x="252933" y="339801"/>
                </a:lnTo>
                <a:lnTo>
                  <a:pt x="261848" y="342341"/>
                </a:lnTo>
                <a:lnTo>
                  <a:pt x="266306" y="342341"/>
                </a:lnTo>
                <a:lnTo>
                  <a:pt x="273037" y="344881"/>
                </a:lnTo>
                <a:lnTo>
                  <a:pt x="306679" y="367741"/>
                </a:lnTo>
                <a:lnTo>
                  <a:pt x="312318" y="390601"/>
                </a:lnTo>
                <a:lnTo>
                  <a:pt x="313080" y="399491"/>
                </a:lnTo>
                <a:lnTo>
                  <a:pt x="313931" y="405841"/>
                </a:lnTo>
                <a:lnTo>
                  <a:pt x="316014" y="419811"/>
                </a:lnTo>
                <a:lnTo>
                  <a:pt x="316801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109" y="449021"/>
                </a:lnTo>
                <a:lnTo>
                  <a:pt x="318160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01" y="499821"/>
                </a:lnTo>
                <a:lnTo>
                  <a:pt x="314972" y="518871"/>
                </a:lnTo>
                <a:lnTo>
                  <a:pt x="315201" y="525221"/>
                </a:lnTo>
                <a:lnTo>
                  <a:pt x="315163" y="527761"/>
                </a:lnTo>
                <a:lnTo>
                  <a:pt x="314782" y="534111"/>
                </a:lnTo>
                <a:lnTo>
                  <a:pt x="313791" y="548081"/>
                </a:lnTo>
                <a:lnTo>
                  <a:pt x="312737" y="562051"/>
                </a:lnTo>
                <a:lnTo>
                  <a:pt x="310540" y="589991"/>
                </a:lnTo>
                <a:lnTo>
                  <a:pt x="306501" y="636981"/>
                </a:lnTo>
                <a:lnTo>
                  <a:pt x="305689" y="648411"/>
                </a:lnTo>
                <a:lnTo>
                  <a:pt x="320408" y="652221"/>
                </a:lnTo>
                <a:lnTo>
                  <a:pt x="320522" y="653491"/>
                </a:lnTo>
                <a:lnTo>
                  <a:pt x="320814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89" y="709371"/>
                </a:lnTo>
                <a:lnTo>
                  <a:pt x="321157" y="715721"/>
                </a:lnTo>
                <a:lnTo>
                  <a:pt x="321068" y="722071"/>
                </a:lnTo>
                <a:lnTo>
                  <a:pt x="320421" y="734771"/>
                </a:lnTo>
                <a:lnTo>
                  <a:pt x="319265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82" y="776681"/>
                </a:lnTo>
                <a:lnTo>
                  <a:pt x="313334" y="822401"/>
                </a:lnTo>
                <a:lnTo>
                  <a:pt x="311556" y="823671"/>
                </a:lnTo>
                <a:lnTo>
                  <a:pt x="305092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22" y="807161"/>
                </a:lnTo>
                <a:lnTo>
                  <a:pt x="255930" y="807161"/>
                </a:lnTo>
                <a:lnTo>
                  <a:pt x="254203" y="805891"/>
                </a:lnTo>
                <a:lnTo>
                  <a:pt x="250799" y="809701"/>
                </a:lnTo>
                <a:lnTo>
                  <a:pt x="250393" y="810971"/>
                </a:lnTo>
                <a:lnTo>
                  <a:pt x="257987" y="817321"/>
                </a:lnTo>
                <a:lnTo>
                  <a:pt x="262674" y="822401"/>
                </a:lnTo>
                <a:lnTo>
                  <a:pt x="268185" y="824941"/>
                </a:lnTo>
                <a:lnTo>
                  <a:pt x="294513" y="836371"/>
                </a:lnTo>
                <a:lnTo>
                  <a:pt x="303555" y="838911"/>
                </a:lnTo>
                <a:lnTo>
                  <a:pt x="338429" y="850341"/>
                </a:lnTo>
                <a:lnTo>
                  <a:pt x="350304" y="852881"/>
                </a:lnTo>
                <a:lnTo>
                  <a:pt x="364134" y="856691"/>
                </a:lnTo>
                <a:lnTo>
                  <a:pt x="370687" y="856691"/>
                </a:lnTo>
                <a:lnTo>
                  <a:pt x="383857" y="859231"/>
                </a:lnTo>
                <a:lnTo>
                  <a:pt x="399465" y="860501"/>
                </a:lnTo>
                <a:lnTo>
                  <a:pt x="408508" y="861771"/>
                </a:lnTo>
                <a:lnTo>
                  <a:pt x="445554" y="861771"/>
                </a:lnTo>
                <a:lnTo>
                  <a:pt x="460197" y="860501"/>
                </a:lnTo>
                <a:lnTo>
                  <a:pt x="466483" y="859231"/>
                </a:lnTo>
                <a:lnTo>
                  <a:pt x="476351" y="860501"/>
                </a:lnTo>
                <a:lnTo>
                  <a:pt x="480123" y="860501"/>
                </a:lnTo>
                <a:lnTo>
                  <a:pt x="482727" y="859231"/>
                </a:lnTo>
                <a:lnTo>
                  <a:pt x="485343" y="857961"/>
                </a:lnTo>
                <a:lnTo>
                  <a:pt x="489953" y="857961"/>
                </a:lnTo>
                <a:lnTo>
                  <a:pt x="491324" y="859231"/>
                </a:lnTo>
                <a:lnTo>
                  <a:pt x="495630" y="857961"/>
                </a:lnTo>
                <a:lnTo>
                  <a:pt x="508571" y="854151"/>
                </a:lnTo>
                <a:lnTo>
                  <a:pt x="520293" y="850341"/>
                </a:lnTo>
                <a:lnTo>
                  <a:pt x="523773" y="847801"/>
                </a:lnTo>
                <a:lnTo>
                  <a:pt x="535178" y="845261"/>
                </a:lnTo>
                <a:lnTo>
                  <a:pt x="542975" y="842721"/>
                </a:lnTo>
                <a:lnTo>
                  <a:pt x="556856" y="838911"/>
                </a:lnTo>
                <a:lnTo>
                  <a:pt x="563003" y="836371"/>
                </a:lnTo>
                <a:lnTo>
                  <a:pt x="571627" y="833831"/>
                </a:lnTo>
                <a:lnTo>
                  <a:pt x="573862" y="831291"/>
                </a:lnTo>
                <a:lnTo>
                  <a:pt x="576389" y="830021"/>
                </a:lnTo>
                <a:lnTo>
                  <a:pt x="586397" y="826211"/>
                </a:lnTo>
                <a:lnTo>
                  <a:pt x="605878" y="816051"/>
                </a:lnTo>
                <a:lnTo>
                  <a:pt x="622490" y="807161"/>
                </a:lnTo>
                <a:lnTo>
                  <a:pt x="624890" y="805891"/>
                </a:lnTo>
                <a:lnTo>
                  <a:pt x="629958" y="799541"/>
                </a:lnTo>
                <a:lnTo>
                  <a:pt x="631596" y="797001"/>
                </a:lnTo>
                <a:close/>
              </a:path>
              <a:path w="864235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5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5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5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5" h="862329">
                <a:moveTo>
                  <a:pt x="759904" y="226212"/>
                </a:moveTo>
                <a:lnTo>
                  <a:pt x="759853" y="221145"/>
                </a:lnTo>
                <a:lnTo>
                  <a:pt x="759802" y="216090"/>
                </a:lnTo>
                <a:lnTo>
                  <a:pt x="755510" y="212026"/>
                </a:lnTo>
                <a:lnTo>
                  <a:pt x="745731" y="212496"/>
                </a:lnTo>
                <a:lnTo>
                  <a:pt x="741768" y="216700"/>
                </a:lnTo>
                <a:lnTo>
                  <a:pt x="741870" y="226060"/>
                </a:lnTo>
                <a:lnTo>
                  <a:pt x="745972" y="230200"/>
                </a:lnTo>
                <a:lnTo>
                  <a:pt x="755624" y="230517"/>
                </a:lnTo>
                <a:lnTo>
                  <a:pt x="759904" y="226212"/>
                </a:lnTo>
                <a:close/>
              </a:path>
              <a:path w="864235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5" h="8623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5" h="862329">
                <a:moveTo>
                  <a:pt x="807974" y="565772"/>
                </a:moveTo>
                <a:lnTo>
                  <a:pt x="803605" y="561263"/>
                </a:lnTo>
                <a:lnTo>
                  <a:pt x="793305" y="561251"/>
                </a:lnTo>
                <a:lnTo>
                  <a:pt x="789127" y="565353"/>
                </a:lnTo>
                <a:lnTo>
                  <a:pt x="788797" y="575779"/>
                </a:lnTo>
                <a:lnTo>
                  <a:pt x="792391" y="579716"/>
                </a:lnTo>
                <a:lnTo>
                  <a:pt x="803363" y="580351"/>
                </a:lnTo>
                <a:lnTo>
                  <a:pt x="807631" y="576541"/>
                </a:lnTo>
                <a:lnTo>
                  <a:pt x="807808" y="571042"/>
                </a:lnTo>
                <a:lnTo>
                  <a:pt x="807974" y="565772"/>
                </a:lnTo>
                <a:close/>
              </a:path>
              <a:path w="864235" h="862329">
                <a:moveTo>
                  <a:pt x="826223" y="510286"/>
                </a:moveTo>
                <a:lnTo>
                  <a:pt x="826173" y="505206"/>
                </a:lnTo>
                <a:lnTo>
                  <a:pt x="826122" y="499910"/>
                </a:lnTo>
                <a:lnTo>
                  <a:pt x="821601" y="495681"/>
                </a:lnTo>
                <a:lnTo>
                  <a:pt x="811161" y="496087"/>
                </a:lnTo>
                <a:lnTo>
                  <a:pt x="807097" y="500341"/>
                </a:lnTo>
                <a:lnTo>
                  <a:pt x="807186" y="510768"/>
                </a:lnTo>
                <a:lnTo>
                  <a:pt x="811542" y="514807"/>
                </a:lnTo>
                <a:lnTo>
                  <a:pt x="822210" y="514438"/>
                </a:lnTo>
                <a:lnTo>
                  <a:pt x="826223" y="510286"/>
                </a:lnTo>
                <a:close/>
              </a:path>
              <a:path w="864235" h="8623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5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5" h="862329">
                <a:moveTo>
                  <a:pt x="863904" y="430237"/>
                </a:moveTo>
                <a:lnTo>
                  <a:pt x="858837" y="366623"/>
                </a:lnTo>
                <a:lnTo>
                  <a:pt x="844296" y="304457"/>
                </a:lnTo>
                <a:lnTo>
                  <a:pt x="829614" y="263423"/>
                </a:lnTo>
                <a:lnTo>
                  <a:pt x="811098" y="224015"/>
                </a:lnTo>
                <a:lnTo>
                  <a:pt x="784656" y="182092"/>
                </a:lnTo>
                <a:lnTo>
                  <a:pt x="754126" y="143802"/>
                </a:lnTo>
                <a:lnTo>
                  <a:pt x="719442" y="109283"/>
                </a:lnTo>
                <a:lnTo>
                  <a:pt x="680504" y="78651"/>
                </a:lnTo>
                <a:lnTo>
                  <a:pt x="635965" y="51231"/>
                </a:lnTo>
                <a:lnTo>
                  <a:pt x="589495" y="29667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58" y="0"/>
                </a:lnTo>
                <a:lnTo>
                  <a:pt x="414185" y="63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45" y="34112"/>
                </a:lnTo>
                <a:lnTo>
                  <a:pt x="201307" y="67678"/>
                </a:lnTo>
                <a:lnTo>
                  <a:pt x="164566" y="92862"/>
                </a:lnTo>
                <a:lnTo>
                  <a:pt x="130657" y="121666"/>
                </a:lnTo>
                <a:lnTo>
                  <a:pt x="99949" y="154597"/>
                </a:lnTo>
                <a:lnTo>
                  <a:pt x="73850" y="188277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37" y="507047"/>
                </a:lnTo>
                <a:lnTo>
                  <a:pt x="25006" y="580148"/>
                </a:lnTo>
                <a:lnTo>
                  <a:pt x="57111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84" y="706412"/>
                </a:lnTo>
                <a:lnTo>
                  <a:pt x="76009" y="647242"/>
                </a:lnTo>
                <a:lnTo>
                  <a:pt x="43802" y="581253"/>
                </a:lnTo>
                <a:lnTo>
                  <a:pt x="25361" y="523367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12" y="103174"/>
                </a:lnTo>
                <a:lnTo>
                  <a:pt x="210794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80" y="18046"/>
                </a:lnTo>
                <a:lnTo>
                  <a:pt x="417880" y="12484"/>
                </a:lnTo>
                <a:lnTo>
                  <a:pt x="455066" y="12420"/>
                </a:lnTo>
                <a:lnTo>
                  <a:pt x="491896" y="15709"/>
                </a:lnTo>
                <a:lnTo>
                  <a:pt x="564083" y="32778"/>
                </a:lnTo>
                <a:lnTo>
                  <a:pt x="611416" y="51930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29"/>
                </a:lnTo>
                <a:lnTo>
                  <a:pt x="839343" y="331736"/>
                </a:lnTo>
                <a:lnTo>
                  <a:pt x="847598" y="375920"/>
                </a:lnTo>
                <a:lnTo>
                  <a:pt x="850760" y="420662"/>
                </a:lnTo>
                <a:lnTo>
                  <a:pt x="850303" y="435952"/>
                </a:lnTo>
                <a:lnTo>
                  <a:pt x="846061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66" y="629539"/>
                </a:lnTo>
                <a:lnTo>
                  <a:pt x="779830" y="663194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02" y="731837"/>
                </a:lnTo>
                <a:lnTo>
                  <a:pt x="769861" y="701344"/>
                </a:lnTo>
                <a:lnTo>
                  <a:pt x="793584" y="668401"/>
                </a:lnTo>
                <a:lnTo>
                  <a:pt x="814539" y="633234"/>
                </a:lnTo>
                <a:lnTo>
                  <a:pt x="834339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lnTo>
                  <a:pt x="863904" y="430237"/>
                </a:lnTo>
                <a:close/>
              </a:path>
            </a:pathLst>
          </a:custGeom>
          <a:solidFill>
            <a:srgbClr val="C67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9295" y="4029455"/>
            <a:ext cx="864235" cy="862330"/>
          </a:xfrm>
          <a:custGeom>
            <a:avLst/>
            <a:gdLst/>
            <a:ahLst/>
            <a:cxnLst/>
            <a:rect l="l" t="t" r="r" b="b"/>
            <a:pathLst>
              <a:path w="864234" h="862329">
                <a:moveTo>
                  <a:pt x="55676" y="379615"/>
                </a:moveTo>
                <a:lnTo>
                  <a:pt x="51790" y="375589"/>
                </a:lnTo>
                <a:lnTo>
                  <a:pt x="41300" y="375285"/>
                </a:lnTo>
                <a:lnTo>
                  <a:pt x="36639" y="379730"/>
                </a:lnTo>
                <a:lnTo>
                  <a:pt x="36715" y="389953"/>
                </a:lnTo>
                <a:lnTo>
                  <a:pt x="41554" y="394601"/>
                </a:lnTo>
                <a:lnTo>
                  <a:pt x="51587" y="394220"/>
                </a:lnTo>
                <a:lnTo>
                  <a:pt x="55651" y="389928"/>
                </a:lnTo>
                <a:lnTo>
                  <a:pt x="55664" y="384848"/>
                </a:lnTo>
                <a:lnTo>
                  <a:pt x="55676" y="379615"/>
                </a:lnTo>
                <a:close/>
              </a:path>
              <a:path w="864234" h="862329">
                <a:moveTo>
                  <a:pt x="66090" y="482561"/>
                </a:moveTo>
                <a:lnTo>
                  <a:pt x="65405" y="472224"/>
                </a:lnTo>
                <a:lnTo>
                  <a:pt x="60871" y="468058"/>
                </a:lnTo>
                <a:lnTo>
                  <a:pt x="55994" y="468249"/>
                </a:lnTo>
                <a:lnTo>
                  <a:pt x="50800" y="468452"/>
                </a:lnTo>
                <a:lnTo>
                  <a:pt x="46469" y="473265"/>
                </a:lnTo>
                <a:lnTo>
                  <a:pt x="47142" y="483400"/>
                </a:lnTo>
                <a:lnTo>
                  <a:pt x="51739" y="487616"/>
                </a:lnTo>
                <a:lnTo>
                  <a:pt x="61937" y="487197"/>
                </a:lnTo>
                <a:lnTo>
                  <a:pt x="66090" y="482561"/>
                </a:lnTo>
                <a:close/>
              </a:path>
              <a:path w="864234" h="862329">
                <a:moveTo>
                  <a:pt x="76568" y="316572"/>
                </a:moveTo>
                <a:lnTo>
                  <a:pt x="72301" y="312191"/>
                </a:lnTo>
                <a:lnTo>
                  <a:pt x="62268" y="312013"/>
                </a:lnTo>
                <a:lnTo>
                  <a:pt x="57950" y="316230"/>
                </a:lnTo>
                <a:lnTo>
                  <a:pt x="57785" y="326415"/>
                </a:lnTo>
                <a:lnTo>
                  <a:pt x="61887" y="330593"/>
                </a:lnTo>
                <a:lnTo>
                  <a:pt x="72136" y="330758"/>
                </a:lnTo>
                <a:lnTo>
                  <a:pt x="76390" y="326644"/>
                </a:lnTo>
                <a:lnTo>
                  <a:pt x="76479" y="321551"/>
                </a:lnTo>
                <a:lnTo>
                  <a:pt x="76568" y="316572"/>
                </a:lnTo>
                <a:close/>
              </a:path>
              <a:path w="864234" h="8623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4" h="8623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4" h="862329">
                <a:moveTo>
                  <a:pt x="116636" y="631393"/>
                </a:moveTo>
                <a:lnTo>
                  <a:pt x="112217" y="626783"/>
                </a:lnTo>
                <a:lnTo>
                  <a:pt x="102044" y="626795"/>
                </a:lnTo>
                <a:lnTo>
                  <a:pt x="97726" y="631050"/>
                </a:lnTo>
                <a:lnTo>
                  <a:pt x="97409" y="641362"/>
                </a:lnTo>
                <a:lnTo>
                  <a:pt x="101803" y="645947"/>
                </a:lnTo>
                <a:lnTo>
                  <a:pt x="112026" y="645909"/>
                </a:lnTo>
                <a:lnTo>
                  <a:pt x="116332" y="641680"/>
                </a:lnTo>
                <a:lnTo>
                  <a:pt x="116484" y="636676"/>
                </a:lnTo>
                <a:lnTo>
                  <a:pt x="116636" y="631393"/>
                </a:lnTo>
                <a:close/>
              </a:path>
              <a:path w="864234" h="862329">
                <a:moveTo>
                  <a:pt x="132003" y="199072"/>
                </a:moveTo>
                <a:lnTo>
                  <a:pt x="127774" y="194703"/>
                </a:lnTo>
                <a:lnTo>
                  <a:pt x="117563" y="194449"/>
                </a:lnTo>
                <a:lnTo>
                  <a:pt x="113334" y="198462"/>
                </a:lnTo>
                <a:lnTo>
                  <a:pt x="113080" y="208521"/>
                </a:lnTo>
                <a:lnTo>
                  <a:pt x="117360" y="213067"/>
                </a:lnTo>
                <a:lnTo>
                  <a:pt x="127088" y="213360"/>
                </a:lnTo>
                <a:lnTo>
                  <a:pt x="131673" y="208953"/>
                </a:lnTo>
                <a:lnTo>
                  <a:pt x="131838" y="204025"/>
                </a:lnTo>
                <a:lnTo>
                  <a:pt x="132003" y="199072"/>
                </a:lnTo>
                <a:close/>
              </a:path>
              <a:path w="864234" h="8623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4" h="862329">
                <a:moveTo>
                  <a:pt x="174244" y="148170"/>
                </a:moveTo>
                <a:lnTo>
                  <a:pt x="170268" y="144157"/>
                </a:lnTo>
                <a:lnTo>
                  <a:pt x="165011" y="144132"/>
                </a:lnTo>
                <a:lnTo>
                  <a:pt x="159956" y="144106"/>
                </a:lnTo>
                <a:lnTo>
                  <a:pt x="155613" y="148310"/>
                </a:lnTo>
                <a:lnTo>
                  <a:pt x="155498" y="158127"/>
                </a:lnTo>
                <a:lnTo>
                  <a:pt x="159943" y="162547"/>
                </a:lnTo>
                <a:lnTo>
                  <a:pt x="170027" y="162699"/>
                </a:lnTo>
                <a:lnTo>
                  <a:pt x="174167" y="158584"/>
                </a:lnTo>
                <a:lnTo>
                  <a:pt x="174244" y="148170"/>
                </a:lnTo>
                <a:close/>
              </a:path>
              <a:path w="864234" h="8623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4" h="862329">
                <a:moveTo>
                  <a:pt x="242785" y="99580"/>
                </a:moveTo>
                <a:lnTo>
                  <a:pt x="238353" y="95135"/>
                </a:lnTo>
                <a:lnTo>
                  <a:pt x="228422" y="95059"/>
                </a:lnTo>
                <a:lnTo>
                  <a:pt x="224129" y="99364"/>
                </a:lnTo>
                <a:lnTo>
                  <a:pt x="224066" y="109588"/>
                </a:lnTo>
                <a:lnTo>
                  <a:pt x="228130" y="113652"/>
                </a:lnTo>
                <a:lnTo>
                  <a:pt x="233349" y="113677"/>
                </a:lnTo>
                <a:lnTo>
                  <a:pt x="238379" y="113703"/>
                </a:lnTo>
                <a:lnTo>
                  <a:pt x="242735" y="109448"/>
                </a:lnTo>
                <a:lnTo>
                  <a:pt x="242785" y="99580"/>
                </a:lnTo>
                <a:close/>
              </a:path>
              <a:path w="864234" h="862329">
                <a:moveTo>
                  <a:pt x="264541" y="776439"/>
                </a:moveTo>
                <a:lnTo>
                  <a:pt x="264401" y="771347"/>
                </a:lnTo>
                <a:lnTo>
                  <a:pt x="264248" y="766013"/>
                </a:lnTo>
                <a:lnTo>
                  <a:pt x="259765" y="761974"/>
                </a:lnTo>
                <a:lnTo>
                  <a:pt x="249224" y="762571"/>
                </a:lnTo>
                <a:lnTo>
                  <a:pt x="245389" y="766762"/>
                </a:lnTo>
                <a:lnTo>
                  <a:pt x="245681" y="777303"/>
                </a:lnTo>
                <a:lnTo>
                  <a:pt x="250113" y="781316"/>
                </a:lnTo>
                <a:lnTo>
                  <a:pt x="260629" y="780707"/>
                </a:lnTo>
                <a:lnTo>
                  <a:pt x="264541" y="776439"/>
                </a:lnTo>
                <a:close/>
              </a:path>
              <a:path w="864234" h="862329">
                <a:moveTo>
                  <a:pt x="314248" y="77495"/>
                </a:moveTo>
                <a:lnTo>
                  <a:pt x="313905" y="67348"/>
                </a:lnTo>
                <a:lnTo>
                  <a:pt x="309232" y="62915"/>
                </a:lnTo>
                <a:lnTo>
                  <a:pt x="299681" y="63347"/>
                </a:lnTo>
                <a:lnTo>
                  <a:pt x="295236" y="68122"/>
                </a:lnTo>
                <a:lnTo>
                  <a:pt x="295541" y="77812"/>
                </a:lnTo>
                <a:lnTo>
                  <a:pt x="299999" y="81864"/>
                </a:lnTo>
                <a:lnTo>
                  <a:pt x="305130" y="81737"/>
                </a:lnTo>
                <a:lnTo>
                  <a:pt x="310375" y="81610"/>
                </a:lnTo>
                <a:lnTo>
                  <a:pt x="314248" y="77495"/>
                </a:lnTo>
                <a:close/>
              </a:path>
              <a:path w="864234" h="862329">
                <a:moveTo>
                  <a:pt x="400354" y="48793"/>
                </a:moveTo>
                <a:lnTo>
                  <a:pt x="400126" y="38671"/>
                </a:lnTo>
                <a:lnTo>
                  <a:pt x="395897" y="34709"/>
                </a:lnTo>
                <a:lnTo>
                  <a:pt x="390702" y="34823"/>
                </a:lnTo>
                <a:lnTo>
                  <a:pt x="385610" y="34937"/>
                </a:lnTo>
                <a:lnTo>
                  <a:pt x="381520" y="39217"/>
                </a:lnTo>
                <a:lnTo>
                  <a:pt x="381800" y="49250"/>
                </a:lnTo>
                <a:lnTo>
                  <a:pt x="386346" y="53568"/>
                </a:lnTo>
                <a:lnTo>
                  <a:pt x="396189" y="53263"/>
                </a:lnTo>
                <a:lnTo>
                  <a:pt x="400354" y="48793"/>
                </a:lnTo>
                <a:close/>
              </a:path>
              <a:path w="864234" h="862329">
                <a:moveTo>
                  <a:pt x="471881" y="52044"/>
                </a:moveTo>
                <a:lnTo>
                  <a:pt x="471817" y="42494"/>
                </a:lnTo>
                <a:lnTo>
                  <a:pt x="467702" y="38379"/>
                </a:lnTo>
                <a:lnTo>
                  <a:pt x="458139" y="38087"/>
                </a:lnTo>
                <a:lnTo>
                  <a:pt x="453986" y="41884"/>
                </a:lnTo>
                <a:lnTo>
                  <a:pt x="453390" y="51739"/>
                </a:lnTo>
                <a:lnTo>
                  <a:pt x="457365" y="56032"/>
                </a:lnTo>
                <a:lnTo>
                  <a:pt x="462483" y="56172"/>
                </a:lnTo>
                <a:lnTo>
                  <a:pt x="467461" y="56311"/>
                </a:lnTo>
                <a:lnTo>
                  <a:pt x="471881" y="52044"/>
                </a:lnTo>
                <a:close/>
              </a:path>
              <a:path w="864234" h="862329">
                <a:moveTo>
                  <a:pt x="531063" y="55143"/>
                </a:moveTo>
                <a:lnTo>
                  <a:pt x="527405" y="51219"/>
                </a:lnTo>
                <a:lnTo>
                  <a:pt x="517182" y="50749"/>
                </a:lnTo>
                <a:lnTo>
                  <a:pt x="513092" y="54724"/>
                </a:lnTo>
                <a:lnTo>
                  <a:pt x="513143" y="64947"/>
                </a:lnTo>
                <a:lnTo>
                  <a:pt x="517029" y="68859"/>
                </a:lnTo>
                <a:lnTo>
                  <a:pt x="521970" y="68922"/>
                </a:lnTo>
                <a:lnTo>
                  <a:pt x="526834" y="68986"/>
                </a:lnTo>
                <a:lnTo>
                  <a:pt x="530809" y="65087"/>
                </a:lnTo>
                <a:lnTo>
                  <a:pt x="531063" y="55143"/>
                </a:lnTo>
                <a:close/>
              </a:path>
              <a:path w="864234" h="8623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4" h="862329">
                <a:moveTo>
                  <a:pt x="631583" y="797001"/>
                </a:moveTo>
                <a:lnTo>
                  <a:pt x="630123" y="793191"/>
                </a:lnTo>
                <a:lnTo>
                  <a:pt x="625208" y="791921"/>
                </a:lnTo>
                <a:lnTo>
                  <a:pt x="621944" y="795731"/>
                </a:lnTo>
                <a:lnTo>
                  <a:pt x="611276" y="800811"/>
                </a:lnTo>
                <a:lnTo>
                  <a:pt x="603948" y="804621"/>
                </a:lnTo>
                <a:lnTo>
                  <a:pt x="590270" y="807161"/>
                </a:lnTo>
                <a:lnTo>
                  <a:pt x="586193" y="807161"/>
                </a:lnTo>
                <a:lnTo>
                  <a:pt x="576376" y="800811"/>
                </a:lnTo>
                <a:lnTo>
                  <a:pt x="571576" y="795731"/>
                </a:lnTo>
                <a:lnTo>
                  <a:pt x="571322" y="786841"/>
                </a:lnTo>
                <a:lnTo>
                  <a:pt x="570433" y="785571"/>
                </a:lnTo>
                <a:lnTo>
                  <a:pt x="569810" y="783031"/>
                </a:lnTo>
                <a:lnTo>
                  <a:pt x="566686" y="772871"/>
                </a:lnTo>
                <a:lnTo>
                  <a:pt x="564375" y="763981"/>
                </a:lnTo>
                <a:lnTo>
                  <a:pt x="562610" y="753821"/>
                </a:lnTo>
                <a:lnTo>
                  <a:pt x="560539" y="739851"/>
                </a:lnTo>
                <a:lnTo>
                  <a:pt x="560933" y="736041"/>
                </a:lnTo>
                <a:lnTo>
                  <a:pt x="559219" y="725881"/>
                </a:lnTo>
                <a:lnTo>
                  <a:pt x="557720" y="719531"/>
                </a:lnTo>
                <a:lnTo>
                  <a:pt x="553821" y="700379"/>
                </a:lnTo>
                <a:lnTo>
                  <a:pt x="553821" y="793191"/>
                </a:lnTo>
                <a:lnTo>
                  <a:pt x="539864" y="830021"/>
                </a:lnTo>
                <a:lnTo>
                  <a:pt x="505485" y="837641"/>
                </a:lnTo>
                <a:lnTo>
                  <a:pt x="497840" y="838911"/>
                </a:lnTo>
                <a:lnTo>
                  <a:pt x="490245" y="838911"/>
                </a:lnTo>
                <a:lnTo>
                  <a:pt x="479056" y="828751"/>
                </a:lnTo>
                <a:lnTo>
                  <a:pt x="477888" y="823671"/>
                </a:lnTo>
                <a:lnTo>
                  <a:pt x="477723" y="809701"/>
                </a:lnTo>
                <a:lnTo>
                  <a:pt x="478650" y="802081"/>
                </a:lnTo>
                <a:lnTo>
                  <a:pt x="479348" y="788111"/>
                </a:lnTo>
                <a:lnTo>
                  <a:pt x="480733" y="780491"/>
                </a:lnTo>
                <a:lnTo>
                  <a:pt x="478739" y="771601"/>
                </a:lnTo>
                <a:lnTo>
                  <a:pt x="480695" y="767791"/>
                </a:lnTo>
                <a:lnTo>
                  <a:pt x="482498" y="746201"/>
                </a:lnTo>
                <a:lnTo>
                  <a:pt x="483743" y="727151"/>
                </a:lnTo>
                <a:lnTo>
                  <a:pt x="484073" y="720801"/>
                </a:lnTo>
                <a:lnTo>
                  <a:pt x="483400" y="714451"/>
                </a:lnTo>
                <a:lnTo>
                  <a:pt x="483679" y="708101"/>
                </a:lnTo>
                <a:lnTo>
                  <a:pt x="484555" y="694131"/>
                </a:lnTo>
                <a:lnTo>
                  <a:pt x="486117" y="675081"/>
                </a:lnTo>
                <a:lnTo>
                  <a:pt x="486816" y="668731"/>
                </a:lnTo>
                <a:lnTo>
                  <a:pt x="488454" y="647141"/>
                </a:lnTo>
                <a:lnTo>
                  <a:pt x="489915" y="626821"/>
                </a:lnTo>
                <a:lnTo>
                  <a:pt x="490562" y="624281"/>
                </a:lnTo>
                <a:lnTo>
                  <a:pt x="491680" y="617931"/>
                </a:lnTo>
                <a:lnTo>
                  <a:pt x="496735" y="570941"/>
                </a:lnTo>
                <a:lnTo>
                  <a:pt x="497065" y="564591"/>
                </a:lnTo>
                <a:lnTo>
                  <a:pt x="497903" y="556971"/>
                </a:lnTo>
                <a:lnTo>
                  <a:pt x="498614" y="554431"/>
                </a:lnTo>
                <a:lnTo>
                  <a:pt x="499097" y="551891"/>
                </a:lnTo>
                <a:lnTo>
                  <a:pt x="500164" y="551891"/>
                </a:lnTo>
                <a:lnTo>
                  <a:pt x="501662" y="555701"/>
                </a:lnTo>
                <a:lnTo>
                  <a:pt x="503529" y="559511"/>
                </a:lnTo>
                <a:lnTo>
                  <a:pt x="508546" y="577291"/>
                </a:lnTo>
                <a:lnTo>
                  <a:pt x="512445" y="592531"/>
                </a:lnTo>
                <a:lnTo>
                  <a:pt x="516305" y="606501"/>
                </a:lnTo>
                <a:lnTo>
                  <a:pt x="520077" y="621741"/>
                </a:lnTo>
                <a:lnTo>
                  <a:pt x="523798" y="635711"/>
                </a:lnTo>
                <a:lnTo>
                  <a:pt x="527456" y="650951"/>
                </a:lnTo>
                <a:lnTo>
                  <a:pt x="531037" y="666191"/>
                </a:lnTo>
                <a:lnTo>
                  <a:pt x="534517" y="680161"/>
                </a:lnTo>
                <a:lnTo>
                  <a:pt x="536562" y="689051"/>
                </a:lnTo>
                <a:lnTo>
                  <a:pt x="538441" y="699211"/>
                </a:lnTo>
                <a:lnTo>
                  <a:pt x="540258" y="708101"/>
                </a:lnTo>
                <a:lnTo>
                  <a:pt x="545211" y="733501"/>
                </a:lnTo>
                <a:lnTo>
                  <a:pt x="546912" y="741121"/>
                </a:lnTo>
                <a:lnTo>
                  <a:pt x="548932" y="747471"/>
                </a:lnTo>
                <a:lnTo>
                  <a:pt x="550481" y="755091"/>
                </a:lnTo>
                <a:lnTo>
                  <a:pt x="551345" y="761441"/>
                </a:lnTo>
                <a:lnTo>
                  <a:pt x="552348" y="775411"/>
                </a:lnTo>
                <a:lnTo>
                  <a:pt x="552907" y="780491"/>
                </a:lnTo>
                <a:lnTo>
                  <a:pt x="553720" y="785571"/>
                </a:lnTo>
                <a:lnTo>
                  <a:pt x="553821" y="793191"/>
                </a:lnTo>
                <a:lnTo>
                  <a:pt x="553821" y="700379"/>
                </a:lnTo>
                <a:lnTo>
                  <a:pt x="551002" y="686511"/>
                </a:lnTo>
                <a:lnTo>
                  <a:pt x="549122" y="678891"/>
                </a:lnTo>
                <a:lnTo>
                  <a:pt x="547395" y="671271"/>
                </a:lnTo>
                <a:lnTo>
                  <a:pt x="545566" y="663651"/>
                </a:lnTo>
                <a:lnTo>
                  <a:pt x="543775" y="656031"/>
                </a:lnTo>
                <a:lnTo>
                  <a:pt x="542112" y="649681"/>
                </a:lnTo>
                <a:lnTo>
                  <a:pt x="540499" y="642061"/>
                </a:lnTo>
                <a:lnTo>
                  <a:pt x="539648" y="633171"/>
                </a:lnTo>
                <a:lnTo>
                  <a:pt x="538327" y="625551"/>
                </a:lnTo>
                <a:lnTo>
                  <a:pt x="536930" y="619201"/>
                </a:lnTo>
                <a:lnTo>
                  <a:pt x="534162" y="605231"/>
                </a:lnTo>
                <a:lnTo>
                  <a:pt x="533501" y="597611"/>
                </a:lnTo>
                <a:lnTo>
                  <a:pt x="532752" y="587451"/>
                </a:lnTo>
                <a:lnTo>
                  <a:pt x="531406" y="577291"/>
                </a:lnTo>
                <a:lnTo>
                  <a:pt x="529920" y="568401"/>
                </a:lnTo>
                <a:lnTo>
                  <a:pt x="528713" y="558241"/>
                </a:lnTo>
                <a:lnTo>
                  <a:pt x="527900" y="551891"/>
                </a:lnTo>
                <a:lnTo>
                  <a:pt x="526821" y="545541"/>
                </a:lnTo>
                <a:lnTo>
                  <a:pt x="525716" y="539191"/>
                </a:lnTo>
                <a:lnTo>
                  <a:pt x="524789" y="532841"/>
                </a:lnTo>
                <a:lnTo>
                  <a:pt x="521487" y="488391"/>
                </a:lnTo>
                <a:lnTo>
                  <a:pt x="521246" y="482041"/>
                </a:lnTo>
                <a:lnTo>
                  <a:pt x="519988" y="465531"/>
                </a:lnTo>
                <a:lnTo>
                  <a:pt x="518464" y="457911"/>
                </a:lnTo>
                <a:lnTo>
                  <a:pt x="518337" y="449021"/>
                </a:lnTo>
                <a:lnTo>
                  <a:pt x="518414" y="426161"/>
                </a:lnTo>
                <a:lnTo>
                  <a:pt x="518655" y="414731"/>
                </a:lnTo>
                <a:lnTo>
                  <a:pt x="519150" y="395681"/>
                </a:lnTo>
                <a:lnTo>
                  <a:pt x="518858" y="388061"/>
                </a:lnTo>
                <a:lnTo>
                  <a:pt x="520750" y="381711"/>
                </a:lnTo>
                <a:lnTo>
                  <a:pt x="523265" y="372821"/>
                </a:lnTo>
                <a:lnTo>
                  <a:pt x="526440" y="365201"/>
                </a:lnTo>
                <a:lnTo>
                  <a:pt x="530440" y="357581"/>
                </a:lnTo>
                <a:lnTo>
                  <a:pt x="534428" y="352501"/>
                </a:lnTo>
                <a:lnTo>
                  <a:pt x="535419" y="351231"/>
                </a:lnTo>
                <a:lnTo>
                  <a:pt x="544715" y="339801"/>
                </a:lnTo>
                <a:lnTo>
                  <a:pt x="548220" y="335991"/>
                </a:lnTo>
                <a:lnTo>
                  <a:pt x="549389" y="334721"/>
                </a:lnTo>
                <a:lnTo>
                  <a:pt x="556793" y="325831"/>
                </a:lnTo>
                <a:lnTo>
                  <a:pt x="559587" y="323291"/>
                </a:lnTo>
                <a:lnTo>
                  <a:pt x="561136" y="322021"/>
                </a:lnTo>
                <a:lnTo>
                  <a:pt x="581329" y="305511"/>
                </a:lnTo>
                <a:lnTo>
                  <a:pt x="589546" y="297891"/>
                </a:lnTo>
                <a:lnTo>
                  <a:pt x="591248" y="296621"/>
                </a:lnTo>
                <a:lnTo>
                  <a:pt x="593090" y="294081"/>
                </a:lnTo>
                <a:lnTo>
                  <a:pt x="590143" y="291541"/>
                </a:lnTo>
                <a:lnTo>
                  <a:pt x="587794" y="291541"/>
                </a:lnTo>
                <a:lnTo>
                  <a:pt x="585063" y="292811"/>
                </a:lnTo>
                <a:lnTo>
                  <a:pt x="562508" y="308051"/>
                </a:lnTo>
                <a:lnTo>
                  <a:pt x="555231" y="313131"/>
                </a:lnTo>
                <a:lnTo>
                  <a:pt x="547712" y="316941"/>
                </a:lnTo>
                <a:lnTo>
                  <a:pt x="539838" y="319481"/>
                </a:lnTo>
                <a:lnTo>
                  <a:pt x="531507" y="320751"/>
                </a:lnTo>
                <a:lnTo>
                  <a:pt x="516140" y="320751"/>
                </a:lnTo>
                <a:lnTo>
                  <a:pt x="508571" y="322021"/>
                </a:lnTo>
                <a:lnTo>
                  <a:pt x="495630" y="322021"/>
                </a:lnTo>
                <a:lnTo>
                  <a:pt x="482777" y="319481"/>
                </a:lnTo>
                <a:lnTo>
                  <a:pt x="482295" y="311861"/>
                </a:lnTo>
                <a:lnTo>
                  <a:pt x="482206" y="302971"/>
                </a:lnTo>
                <a:lnTo>
                  <a:pt x="486384" y="295351"/>
                </a:lnTo>
                <a:lnTo>
                  <a:pt x="489724" y="289001"/>
                </a:lnTo>
                <a:lnTo>
                  <a:pt x="491807" y="281381"/>
                </a:lnTo>
                <a:lnTo>
                  <a:pt x="493026" y="273761"/>
                </a:lnTo>
                <a:lnTo>
                  <a:pt x="493801" y="266141"/>
                </a:lnTo>
                <a:lnTo>
                  <a:pt x="493610" y="257251"/>
                </a:lnTo>
                <a:lnTo>
                  <a:pt x="491248" y="248361"/>
                </a:lnTo>
                <a:lnTo>
                  <a:pt x="486765" y="240741"/>
                </a:lnTo>
                <a:lnTo>
                  <a:pt x="473621" y="228041"/>
                </a:lnTo>
                <a:lnTo>
                  <a:pt x="472871" y="227914"/>
                </a:lnTo>
                <a:lnTo>
                  <a:pt x="472871" y="642061"/>
                </a:lnTo>
                <a:lnTo>
                  <a:pt x="472744" y="650951"/>
                </a:lnTo>
                <a:lnTo>
                  <a:pt x="472643" y="656031"/>
                </a:lnTo>
                <a:lnTo>
                  <a:pt x="472020" y="673811"/>
                </a:lnTo>
                <a:lnTo>
                  <a:pt x="470890" y="681431"/>
                </a:lnTo>
                <a:lnTo>
                  <a:pt x="467652" y="741121"/>
                </a:lnTo>
                <a:lnTo>
                  <a:pt x="467258" y="747471"/>
                </a:lnTo>
                <a:lnTo>
                  <a:pt x="466420" y="755091"/>
                </a:lnTo>
                <a:lnTo>
                  <a:pt x="465683" y="763981"/>
                </a:lnTo>
                <a:lnTo>
                  <a:pt x="463765" y="789381"/>
                </a:lnTo>
                <a:lnTo>
                  <a:pt x="461581" y="812241"/>
                </a:lnTo>
                <a:lnTo>
                  <a:pt x="460768" y="819861"/>
                </a:lnTo>
                <a:lnTo>
                  <a:pt x="459879" y="826211"/>
                </a:lnTo>
                <a:lnTo>
                  <a:pt x="459562" y="828751"/>
                </a:lnTo>
                <a:lnTo>
                  <a:pt x="430872" y="847801"/>
                </a:lnTo>
                <a:lnTo>
                  <a:pt x="423214" y="845261"/>
                </a:lnTo>
                <a:lnTo>
                  <a:pt x="412470" y="837641"/>
                </a:lnTo>
                <a:lnTo>
                  <a:pt x="410730" y="835101"/>
                </a:lnTo>
                <a:lnTo>
                  <a:pt x="408990" y="832561"/>
                </a:lnTo>
                <a:lnTo>
                  <a:pt x="403872" y="794461"/>
                </a:lnTo>
                <a:lnTo>
                  <a:pt x="403428" y="785571"/>
                </a:lnTo>
                <a:lnTo>
                  <a:pt x="402564" y="777951"/>
                </a:lnTo>
                <a:lnTo>
                  <a:pt x="400939" y="769061"/>
                </a:lnTo>
                <a:lnTo>
                  <a:pt x="401015" y="761441"/>
                </a:lnTo>
                <a:lnTo>
                  <a:pt x="401091" y="757631"/>
                </a:lnTo>
                <a:lnTo>
                  <a:pt x="401307" y="750011"/>
                </a:lnTo>
                <a:lnTo>
                  <a:pt x="401358" y="746201"/>
                </a:lnTo>
                <a:lnTo>
                  <a:pt x="399656" y="699211"/>
                </a:lnTo>
                <a:lnTo>
                  <a:pt x="398945" y="695401"/>
                </a:lnTo>
                <a:lnTo>
                  <a:pt x="401116" y="687781"/>
                </a:lnTo>
                <a:lnTo>
                  <a:pt x="399478" y="682701"/>
                </a:lnTo>
                <a:lnTo>
                  <a:pt x="399707" y="668731"/>
                </a:lnTo>
                <a:lnTo>
                  <a:pt x="400113" y="650951"/>
                </a:lnTo>
                <a:lnTo>
                  <a:pt x="414566" y="652221"/>
                </a:lnTo>
                <a:lnTo>
                  <a:pt x="414642" y="650951"/>
                </a:lnTo>
                <a:lnTo>
                  <a:pt x="414718" y="649681"/>
                </a:lnTo>
                <a:lnTo>
                  <a:pt x="415086" y="648411"/>
                </a:lnTo>
                <a:lnTo>
                  <a:pt x="413486" y="635711"/>
                </a:lnTo>
                <a:lnTo>
                  <a:pt x="405409" y="567131"/>
                </a:lnTo>
                <a:lnTo>
                  <a:pt x="403504" y="551891"/>
                </a:lnTo>
                <a:lnTo>
                  <a:pt x="401535" y="536651"/>
                </a:lnTo>
                <a:lnTo>
                  <a:pt x="400253" y="526491"/>
                </a:lnTo>
                <a:lnTo>
                  <a:pt x="398856" y="517601"/>
                </a:lnTo>
                <a:lnTo>
                  <a:pt x="397446" y="507441"/>
                </a:lnTo>
                <a:lnTo>
                  <a:pt x="396074" y="498551"/>
                </a:lnTo>
                <a:lnTo>
                  <a:pt x="395198" y="492201"/>
                </a:lnTo>
                <a:lnTo>
                  <a:pt x="394690" y="485851"/>
                </a:lnTo>
                <a:lnTo>
                  <a:pt x="393890" y="479501"/>
                </a:lnTo>
                <a:lnTo>
                  <a:pt x="392633" y="470611"/>
                </a:lnTo>
                <a:lnTo>
                  <a:pt x="391325" y="461721"/>
                </a:lnTo>
                <a:lnTo>
                  <a:pt x="390690" y="457047"/>
                </a:lnTo>
                <a:lnTo>
                  <a:pt x="390690" y="794461"/>
                </a:lnTo>
                <a:lnTo>
                  <a:pt x="390042" y="808431"/>
                </a:lnTo>
                <a:lnTo>
                  <a:pt x="359587" y="835101"/>
                </a:lnTo>
                <a:lnTo>
                  <a:pt x="345617" y="831291"/>
                </a:lnTo>
                <a:lnTo>
                  <a:pt x="339852" y="826211"/>
                </a:lnTo>
                <a:lnTo>
                  <a:pt x="338734" y="823671"/>
                </a:lnTo>
                <a:lnTo>
                  <a:pt x="333679" y="812241"/>
                </a:lnTo>
                <a:lnTo>
                  <a:pt x="333806" y="803351"/>
                </a:lnTo>
                <a:lnTo>
                  <a:pt x="334111" y="794461"/>
                </a:lnTo>
                <a:lnTo>
                  <a:pt x="333997" y="789381"/>
                </a:lnTo>
                <a:lnTo>
                  <a:pt x="334111" y="771601"/>
                </a:lnTo>
                <a:lnTo>
                  <a:pt x="334289" y="761441"/>
                </a:lnTo>
                <a:lnTo>
                  <a:pt x="334403" y="753821"/>
                </a:lnTo>
                <a:lnTo>
                  <a:pt x="334467" y="716991"/>
                </a:lnTo>
                <a:lnTo>
                  <a:pt x="334924" y="714451"/>
                </a:lnTo>
                <a:lnTo>
                  <a:pt x="336130" y="704291"/>
                </a:lnTo>
                <a:lnTo>
                  <a:pt x="337083" y="696671"/>
                </a:lnTo>
                <a:lnTo>
                  <a:pt x="338963" y="680161"/>
                </a:lnTo>
                <a:lnTo>
                  <a:pt x="340271" y="672541"/>
                </a:lnTo>
                <a:lnTo>
                  <a:pt x="342023" y="664921"/>
                </a:lnTo>
                <a:lnTo>
                  <a:pt x="344398" y="656031"/>
                </a:lnTo>
                <a:lnTo>
                  <a:pt x="344652" y="656031"/>
                </a:lnTo>
                <a:lnTo>
                  <a:pt x="344563" y="650951"/>
                </a:lnTo>
                <a:lnTo>
                  <a:pt x="346125" y="649681"/>
                </a:lnTo>
                <a:lnTo>
                  <a:pt x="374205" y="649681"/>
                </a:lnTo>
                <a:lnTo>
                  <a:pt x="383717" y="720801"/>
                </a:lnTo>
                <a:lnTo>
                  <a:pt x="385394" y="733501"/>
                </a:lnTo>
                <a:lnTo>
                  <a:pt x="387197" y="746201"/>
                </a:lnTo>
                <a:lnTo>
                  <a:pt x="389242" y="761441"/>
                </a:lnTo>
                <a:lnTo>
                  <a:pt x="390486" y="776681"/>
                </a:lnTo>
                <a:lnTo>
                  <a:pt x="390563" y="780491"/>
                </a:lnTo>
                <a:lnTo>
                  <a:pt x="390690" y="794461"/>
                </a:lnTo>
                <a:lnTo>
                  <a:pt x="390690" y="457047"/>
                </a:lnTo>
                <a:lnTo>
                  <a:pt x="390118" y="452831"/>
                </a:lnTo>
                <a:lnTo>
                  <a:pt x="389140" y="442671"/>
                </a:lnTo>
                <a:lnTo>
                  <a:pt x="388442" y="435051"/>
                </a:lnTo>
                <a:lnTo>
                  <a:pt x="389039" y="427431"/>
                </a:lnTo>
                <a:lnTo>
                  <a:pt x="389483" y="414731"/>
                </a:lnTo>
                <a:lnTo>
                  <a:pt x="389940" y="410921"/>
                </a:lnTo>
                <a:lnTo>
                  <a:pt x="391972" y="402031"/>
                </a:lnTo>
                <a:lnTo>
                  <a:pt x="393090" y="396951"/>
                </a:lnTo>
                <a:lnTo>
                  <a:pt x="412292" y="362661"/>
                </a:lnTo>
                <a:lnTo>
                  <a:pt x="427685" y="352501"/>
                </a:lnTo>
                <a:lnTo>
                  <a:pt x="431723" y="353771"/>
                </a:lnTo>
                <a:lnTo>
                  <a:pt x="456730" y="382981"/>
                </a:lnTo>
                <a:lnTo>
                  <a:pt x="458228" y="390601"/>
                </a:lnTo>
                <a:lnTo>
                  <a:pt x="461733" y="404571"/>
                </a:lnTo>
                <a:lnTo>
                  <a:pt x="467614" y="450291"/>
                </a:lnTo>
                <a:lnTo>
                  <a:pt x="467728" y="461721"/>
                </a:lnTo>
                <a:lnTo>
                  <a:pt x="467995" y="470611"/>
                </a:lnTo>
                <a:lnTo>
                  <a:pt x="468109" y="475691"/>
                </a:lnTo>
                <a:lnTo>
                  <a:pt x="468223" y="507441"/>
                </a:lnTo>
                <a:lnTo>
                  <a:pt x="468490" y="518871"/>
                </a:lnTo>
                <a:lnTo>
                  <a:pt x="468744" y="527761"/>
                </a:lnTo>
                <a:lnTo>
                  <a:pt x="469658" y="555701"/>
                </a:lnTo>
                <a:lnTo>
                  <a:pt x="470293" y="562051"/>
                </a:lnTo>
                <a:lnTo>
                  <a:pt x="470585" y="568401"/>
                </a:lnTo>
                <a:lnTo>
                  <a:pt x="471754" y="600151"/>
                </a:lnTo>
                <a:lnTo>
                  <a:pt x="472668" y="621741"/>
                </a:lnTo>
                <a:lnTo>
                  <a:pt x="472744" y="624281"/>
                </a:lnTo>
                <a:lnTo>
                  <a:pt x="472871" y="642061"/>
                </a:lnTo>
                <a:lnTo>
                  <a:pt x="472871" y="227914"/>
                </a:lnTo>
                <a:lnTo>
                  <a:pt x="466483" y="226771"/>
                </a:lnTo>
                <a:lnTo>
                  <a:pt x="452767" y="230581"/>
                </a:lnTo>
                <a:lnTo>
                  <a:pt x="448500" y="233121"/>
                </a:lnTo>
                <a:lnTo>
                  <a:pt x="443026" y="242011"/>
                </a:lnTo>
                <a:lnTo>
                  <a:pt x="441477" y="245821"/>
                </a:lnTo>
                <a:lnTo>
                  <a:pt x="439051" y="248361"/>
                </a:lnTo>
                <a:lnTo>
                  <a:pt x="435724" y="254711"/>
                </a:lnTo>
                <a:lnTo>
                  <a:pt x="433946" y="261061"/>
                </a:lnTo>
                <a:lnTo>
                  <a:pt x="433171" y="267411"/>
                </a:lnTo>
                <a:lnTo>
                  <a:pt x="432879" y="275031"/>
                </a:lnTo>
                <a:lnTo>
                  <a:pt x="433692" y="282651"/>
                </a:lnTo>
                <a:lnTo>
                  <a:pt x="452361" y="314401"/>
                </a:lnTo>
                <a:lnTo>
                  <a:pt x="456692" y="319481"/>
                </a:lnTo>
                <a:lnTo>
                  <a:pt x="454964" y="320751"/>
                </a:lnTo>
                <a:lnTo>
                  <a:pt x="453745" y="323291"/>
                </a:lnTo>
                <a:lnTo>
                  <a:pt x="446087" y="325831"/>
                </a:lnTo>
                <a:lnTo>
                  <a:pt x="440118" y="329641"/>
                </a:lnTo>
                <a:lnTo>
                  <a:pt x="426326" y="333451"/>
                </a:lnTo>
                <a:lnTo>
                  <a:pt x="418693" y="335991"/>
                </a:lnTo>
                <a:lnTo>
                  <a:pt x="397725" y="335991"/>
                </a:lnTo>
                <a:lnTo>
                  <a:pt x="385178" y="334721"/>
                </a:lnTo>
                <a:lnTo>
                  <a:pt x="354203" y="316941"/>
                </a:lnTo>
                <a:lnTo>
                  <a:pt x="356882" y="314401"/>
                </a:lnTo>
                <a:lnTo>
                  <a:pt x="359879" y="315671"/>
                </a:lnTo>
                <a:lnTo>
                  <a:pt x="365696" y="316941"/>
                </a:lnTo>
                <a:lnTo>
                  <a:pt x="368566" y="316941"/>
                </a:lnTo>
                <a:lnTo>
                  <a:pt x="375564" y="319481"/>
                </a:lnTo>
                <a:lnTo>
                  <a:pt x="376212" y="319481"/>
                </a:lnTo>
                <a:lnTo>
                  <a:pt x="376847" y="314401"/>
                </a:lnTo>
                <a:lnTo>
                  <a:pt x="377482" y="309321"/>
                </a:lnTo>
                <a:lnTo>
                  <a:pt x="377710" y="304241"/>
                </a:lnTo>
                <a:lnTo>
                  <a:pt x="378498" y="299161"/>
                </a:lnTo>
                <a:lnTo>
                  <a:pt x="379590" y="289001"/>
                </a:lnTo>
                <a:lnTo>
                  <a:pt x="379653" y="277571"/>
                </a:lnTo>
                <a:lnTo>
                  <a:pt x="378980" y="266141"/>
                </a:lnTo>
                <a:lnTo>
                  <a:pt x="377647" y="253441"/>
                </a:lnTo>
                <a:lnTo>
                  <a:pt x="377012" y="247091"/>
                </a:lnTo>
                <a:lnTo>
                  <a:pt x="372999" y="242011"/>
                </a:lnTo>
                <a:lnTo>
                  <a:pt x="365937" y="238201"/>
                </a:lnTo>
                <a:lnTo>
                  <a:pt x="357809" y="234391"/>
                </a:lnTo>
                <a:lnTo>
                  <a:pt x="349580" y="231851"/>
                </a:lnTo>
                <a:lnTo>
                  <a:pt x="341249" y="233121"/>
                </a:lnTo>
                <a:lnTo>
                  <a:pt x="332765" y="235661"/>
                </a:lnTo>
                <a:lnTo>
                  <a:pt x="326986" y="239471"/>
                </a:lnTo>
                <a:lnTo>
                  <a:pt x="323824" y="244551"/>
                </a:lnTo>
                <a:lnTo>
                  <a:pt x="315849" y="253441"/>
                </a:lnTo>
                <a:lnTo>
                  <a:pt x="315544" y="258521"/>
                </a:lnTo>
                <a:lnTo>
                  <a:pt x="313524" y="263601"/>
                </a:lnTo>
                <a:lnTo>
                  <a:pt x="310299" y="273761"/>
                </a:lnTo>
                <a:lnTo>
                  <a:pt x="308279" y="282651"/>
                </a:lnTo>
                <a:lnTo>
                  <a:pt x="307238" y="292811"/>
                </a:lnTo>
                <a:lnTo>
                  <a:pt x="306920" y="302971"/>
                </a:lnTo>
                <a:lnTo>
                  <a:pt x="306908" y="308051"/>
                </a:lnTo>
                <a:lnTo>
                  <a:pt x="309359" y="311861"/>
                </a:lnTo>
                <a:lnTo>
                  <a:pt x="318630" y="315671"/>
                </a:lnTo>
                <a:lnTo>
                  <a:pt x="327837" y="315671"/>
                </a:lnTo>
                <a:lnTo>
                  <a:pt x="328701" y="318211"/>
                </a:lnTo>
                <a:lnTo>
                  <a:pt x="326542" y="319481"/>
                </a:lnTo>
                <a:lnTo>
                  <a:pt x="324853" y="319481"/>
                </a:lnTo>
                <a:lnTo>
                  <a:pt x="317601" y="323291"/>
                </a:lnTo>
                <a:lnTo>
                  <a:pt x="310222" y="325831"/>
                </a:lnTo>
                <a:lnTo>
                  <a:pt x="294919" y="328371"/>
                </a:lnTo>
                <a:lnTo>
                  <a:pt x="279349" y="329641"/>
                </a:lnTo>
                <a:lnTo>
                  <a:pt x="268820" y="330911"/>
                </a:lnTo>
                <a:lnTo>
                  <a:pt x="265938" y="330911"/>
                </a:lnTo>
                <a:lnTo>
                  <a:pt x="256476" y="328371"/>
                </a:lnTo>
                <a:lnTo>
                  <a:pt x="249669" y="327101"/>
                </a:lnTo>
                <a:lnTo>
                  <a:pt x="242862" y="324561"/>
                </a:lnTo>
                <a:lnTo>
                  <a:pt x="233387" y="322021"/>
                </a:lnTo>
                <a:lnTo>
                  <a:pt x="224574" y="322021"/>
                </a:lnTo>
                <a:lnTo>
                  <a:pt x="223812" y="324561"/>
                </a:lnTo>
                <a:lnTo>
                  <a:pt x="224713" y="325831"/>
                </a:lnTo>
                <a:lnTo>
                  <a:pt x="252920" y="339801"/>
                </a:lnTo>
                <a:lnTo>
                  <a:pt x="261835" y="342341"/>
                </a:lnTo>
                <a:lnTo>
                  <a:pt x="266293" y="342341"/>
                </a:lnTo>
                <a:lnTo>
                  <a:pt x="273024" y="344881"/>
                </a:lnTo>
                <a:lnTo>
                  <a:pt x="306679" y="367741"/>
                </a:lnTo>
                <a:lnTo>
                  <a:pt x="312305" y="390601"/>
                </a:lnTo>
                <a:lnTo>
                  <a:pt x="313067" y="399491"/>
                </a:lnTo>
                <a:lnTo>
                  <a:pt x="313918" y="405841"/>
                </a:lnTo>
                <a:lnTo>
                  <a:pt x="316001" y="419811"/>
                </a:lnTo>
                <a:lnTo>
                  <a:pt x="316788" y="427431"/>
                </a:lnTo>
                <a:lnTo>
                  <a:pt x="317436" y="435051"/>
                </a:lnTo>
                <a:lnTo>
                  <a:pt x="317931" y="443941"/>
                </a:lnTo>
                <a:lnTo>
                  <a:pt x="318096" y="449021"/>
                </a:lnTo>
                <a:lnTo>
                  <a:pt x="318160" y="456641"/>
                </a:lnTo>
                <a:lnTo>
                  <a:pt x="318046" y="461721"/>
                </a:lnTo>
                <a:lnTo>
                  <a:pt x="317627" y="473151"/>
                </a:lnTo>
                <a:lnTo>
                  <a:pt x="316890" y="485851"/>
                </a:lnTo>
                <a:lnTo>
                  <a:pt x="316001" y="499821"/>
                </a:lnTo>
                <a:lnTo>
                  <a:pt x="314960" y="518871"/>
                </a:lnTo>
                <a:lnTo>
                  <a:pt x="315201" y="525221"/>
                </a:lnTo>
                <a:lnTo>
                  <a:pt x="315163" y="527761"/>
                </a:lnTo>
                <a:lnTo>
                  <a:pt x="314769" y="534111"/>
                </a:lnTo>
                <a:lnTo>
                  <a:pt x="313791" y="548081"/>
                </a:lnTo>
                <a:lnTo>
                  <a:pt x="311543" y="577291"/>
                </a:lnTo>
                <a:lnTo>
                  <a:pt x="310527" y="589991"/>
                </a:lnTo>
                <a:lnTo>
                  <a:pt x="306489" y="636981"/>
                </a:lnTo>
                <a:lnTo>
                  <a:pt x="305676" y="648411"/>
                </a:lnTo>
                <a:lnTo>
                  <a:pt x="320395" y="652221"/>
                </a:lnTo>
                <a:lnTo>
                  <a:pt x="320509" y="653491"/>
                </a:lnTo>
                <a:lnTo>
                  <a:pt x="320802" y="653491"/>
                </a:lnTo>
                <a:lnTo>
                  <a:pt x="320827" y="671271"/>
                </a:lnTo>
                <a:lnTo>
                  <a:pt x="321360" y="682701"/>
                </a:lnTo>
                <a:lnTo>
                  <a:pt x="321805" y="694131"/>
                </a:lnTo>
                <a:lnTo>
                  <a:pt x="321805" y="697941"/>
                </a:lnTo>
                <a:lnTo>
                  <a:pt x="321576" y="709371"/>
                </a:lnTo>
                <a:lnTo>
                  <a:pt x="321144" y="715721"/>
                </a:lnTo>
                <a:lnTo>
                  <a:pt x="321056" y="722071"/>
                </a:lnTo>
                <a:lnTo>
                  <a:pt x="320408" y="734771"/>
                </a:lnTo>
                <a:lnTo>
                  <a:pt x="319252" y="741121"/>
                </a:lnTo>
                <a:lnTo>
                  <a:pt x="319087" y="746201"/>
                </a:lnTo>
                <a:lnTo>
                  <a:pt x="318998" y="750011"/>
                </a:lnTo>
                <a:lnTo>
                  <a:pt x="318871" y="771601"/>
                </a:lnTo>
                <a:lnTo>
                  <a:pt x="318770" y="776681"/>
                </a:lnTo>
                <a:lnTo>
                  <a:pt x="313321" y="822401"/>
                </a:lnTo>
                <a:lnTo>
                  <a:pt x="311543" y="823671"/>
                </a:lnTo>
                <a:lnTo>
                  <a:pt x="305079" y="822401"/>
                </a:lnTo>
                <a:lnTo>
                  <a:pt x="293192" y="821131"/>
                </a:lnTo>
                <a:lnTo>
                  <a:pt x="270662" y="813511"/>
                </a:lnTo>
                <a:lnTo>
                  <a:pt x="257810" y="807161"/>
                </a:lnTo>
                <a:lnTo>
                  <a:pt x="255917" y="807161"/>
                </a:lnTo>
                <a:lnTo>
                  <a:pt x="254190" y="805891"/>
                </a:lnTo>
                <a:lnTo>
                  <a:pt x="250786" y="809701"/>
                </a:lnTo>
                <a:lnTo>
                  <a:pt x="250380" y="810971"/>
                </a:lnTo>
                <a:lnTo>
                  <a:pt x="257975" y="817321"/>
                </a:lnTo>
                <a:lnTo>
                  <a:pt x="262661" y="822401"/>
                </a:lnTo>
                <a:lnTo>
                  <a:pt x="268173" y="824941"/>
                </a:lnTo>
                <a:lnTo>
                  <a:pt x="294513" y="836371"/>
                </a:lnTo>
                <a:lnTo>
                  <a:pt x="303542" y="838911"/>
                </a:lnTo>
                <a:lnTo>
                  <a:pt x="338429" y="850341"/>
                </a:lnTo>
                <a:lnTo>
                  <a:pt x="350291" y="852881"/>
                </a:lnTo>
                <a:lnTo>
                  <a:pt x="364121" y="856691"/>
                </a:lnTo>
                <a:lnTo>
                  <a:pt x="370687" y="856691"/>
                </a:lnTo>
                <a:lnTo>
                  <a:pt x="383857" y="859231"/>
                </a:lnTo>
                <a:lnTo>
                  <a:pt x="399453" y="860501"/>
                </a:lnTo>
                <a:lnTo>
                  <a:pt x="408495" y="861771"/>
                </a:lnTo>
                <a:lnTo>
                  <a:pt x="445541" y="861771"/>
                </a:lnTo>
                <a:lnTo>
                  <a:pt x="460184" y="860501"/>
                </a:lnTo>
                <a:lnTo>
                  <a:pt x="466471" y="859231"/>
                </a:lnTo>
                <a:lnTo>
                  <a:pt x="476338" y="860501"/>
                </a:lnTo>
                <a:lnTo>
                  <a:pt x="480110" y="860501"/>
                </a:lnTo>
                <a:lnTo>
                  <a:pt x="482727" y="859231"/>
                </a:lnTo>
                <a:lnTo>
                  <a:pt x="485330" y="857961"/>
                </a:lnTo>
                <a:lnTo>
                  <a:pt x="489940" y="857961"/>
                </a:lnTo>
                <a:lnTo>
                  <a:pt x="491312" y="859231"/>
                </a:lnTo>
                <a:lnTo>
                  <a:pt x="495630" y="857961"/>
                </a:lnTo>
                <a:lnTo>
                  <a:pt x="508558" y="854151"/>
                </a:lnTo>
                <a:lnTo>
                  <a:pt x="520280" y="850341"/>
                </a:lnTo>
                <a:lnTo>
                  <a:pt x="523760" y="847801"/>
                </a:lnTo>
                <a:lnTo>
                  <a:pt x="535165" y="845261"/>
                </a:lnTo>
                <a:lnTo>
                  <a:pt x="542975" y="842721"/>
                </a:lnTo>
                <a:lnTo>
                  <a:pt x="556844" y="838911"/>
                </a:lnTo>
                <a:lnTo>
                  <a:pt x="562991" y="836371"/>
                </a:lnTo>
                <a:lnTo>
                  <a:pt x="571614" y="833831"/>
                </a:lnTo>
                <a:lnTo>
                  <a:pt x="573849" y="831291"/>
                </a:lnTo>
                <a:lnTo>
                  <a:pt x="576376" y="830021"/>
                </a:lnTo>
                <a:lnTo>
                  <a:pt x="586397" y="826211"/>
                </a:lnTo>
                <a:lnTo>
                  <a:pt x="605878" y="816051"/>
                </a:lnTo>
                <a:lnTo>
                  <a:pt x="622477" y="807161"/>
                </a:lnTo>
                <a:lnTo>
                  <a:pt x="624878" y="805891"/>
                </a:lnTo>
                <a:lnTo>
                  <a:pt x="629945" y="799541"/>
                </a:lnTo>
                <a:lnTo>
                  <a:pt x="631583" y="797001"/>
                </a:lnTo>
                <a:close/>
              </a:path>
              <a:path w="864234" h="862329">
                <a:moveTo>
                  <a:pt x="642632" y="774865"/>
                </a:moveTo>
                <a:lnTo>
                  <a:pt x="642581" y="764451"/>
                </a:lnTo>
                <a:lnTo>
                  <a:pt x="638606" y="760450"/>
                </a:lnTo>
                <a:lnTo>
                  <a:pt x="633399" y="760298"/>
                </a:lnTo>
                <a:lnTo>
                  <a:pt x="628230" y="760145"/>
                </a:lnTo>
                <a:lnTo>
                  <a:pt x="624078" y="763968"/>
                </a:lnTo>
                <a:lnTo>
                  <a:pt x="623519" y="774446"/>
                </a:lnTo>
                <a:lnTo>
                  <a:pt x="627659" y="778992"/>
                </a:lnTo>
                <a:lnTo>
                  <a:pt x="638124" y="779348"/>
                </a:lnTo>
                <a:lnTo>
                  <a:pt x="642632" y="774865"/>
                </a:lnTo>
                <a:close/>
              </a:path>
              <a:path w="864234" h="862329">
                <a:moveTo>
                  <a:pt x="653135" y="109651"/>
                </a:moveTo>
                <a:lnTo>
                  <a:pt x="653122" y="104800"/>
                </a:lnTo>
                <a:lnTo>
                  <a:pt x="653110" y="100025"/>
                </a:lnTo>
                <a:lnTo>
                  <a:pt x="649033" y="96012"/>
                </a:lnTo>
                <a:lnTo>
                  <a:pt x="639038" y="95859"/>
                </a:lnTo>
                <a:lnTo>
                  <a:pt x="634758" y="100228"/>
                </a:lnTo>
                <a:lnTo>
                  <a:pt x="635203" y="110109"/>
                </a:lnTo>
                <a:lnTo>
                  <a:pt x="639330" y="113880"/>
                </a:lnTo>
                <a:lnTo>
                  <a:pt x="649160" y="113690"/>
                </a:lnTo>
                <a:lnTo>
                  <a:pt x="653135" y="109651"/>
                </a:lnTo>
                <a:close/>
              </a:path>
              <a:path w="864234" h="862329">
                <a:moveTo>
                  <a:pt x="711225" y="711301"/>
                </a:moveTo>
                <a:lnTo>
                  <a:pt x="710958" y="700646"/>
                </a:lnTo>
                <a:lnTo>
                  <a:pt x="707009" y="696849"/>
                </a:lnTo>
                <a:lnTo>
                  <a:pt x="696493" y="696810"/>
                </a:lnTo>
                <a:lnTo>
                  <a:pt x="692365" y="700684"/>
                </a:lnTo>
                <a:lnTo>
                  <a:pt x="691921" y="711034"/>
                </a:lnTo>
                <a:lnTo>
                  <a:pt x="696315" y="715568"/>
                </a:lnTo>
                <a:lnTo>
                  <a:pt x="701636" y="715606"/>
                </a:lnTo>
                <a:lnTo>
                  <a:pt x="707009" y="715645"/>
                </a:lnTo>
                <a:lnTo>
                  <a:pt x="711225" y="711301"/>
                </a:lnTo>
                <a:close/>
              </a:path>
              <a:path w="864234" h="862329">
                <a:moveTo>
                  <a:pt x="714616" y="155498"/>
                </a:moveTo>
                <a:lnTo>
                  <a:pt x="710692" y="151180"/>
                </a:lnTo>
                <a:lnTo>
                  <a:pt x="700722" y="150507"/>
                </a:lnTo>
                <a:lnTo>
                  <a:pt x="696252" y="154584"/>
                </a:lnTo>
                <a:lnTo>
                  <a:pt x="696074" y="164401"/>
                </a:lnTo>
                <a:lnTo>
                  <a:pt x="700125" y="168579"/>
                </a:lnTo>
                <a:lnTo>
                  <a:pt x="704977" y="168757"/>
                </a:lnTo>
                <a:lnTo>
                  <a:pt x="709752" y="168935"/>
                </a:lnTo>
                <a:lnTo>
                  <a:pt x="714032" y="165023"/>
                </a:lnTo>
                <a:lnTo>
                  <a:pt x="714616" y="155498"/>
                </a:lnTo>
                <a:close/>
              </a:path>
              <a:path w="864234" h="862329">
                <a:moveTo>
                  <a:pt x="759891" y="226212"/>
                </a:moveTo>
                <a:lnTo>
                  <a:pt x="759841" y="221145"/>
                </a:lnTo>
                <a:lnTo>
                  <a:pt x="759790" y="216090"/>
                </a:lnTo>
                <a:lnTo>
                  <a:pt x="755497" y="212026"/>
                </a:lnTo>
                <a:lnTo>
                  <a:pt x="745718" y="212496"/>
                </a:lnTo>
                <a:lnTo>
                  <a:pt x="741756" y="216700"/>
                </a:lnTo>
                <a:lnTo>
                  <a:pt x="741857" y="226060"/>
                </a:lnTo>
                <a:lnTo>
                  <a:pt x="745959" y="230200"/>
                </a:lnTo>
                <a:lnTo>
                  <a:pt x="755611" y="230517"/>
                </a:lnTo>
                <a:lnTo>
                  <a:pt x="759891" y="226212"/>
                </a:lnTo>
                <a:close/>
              </a:path>
              <a:path w="864234" h="862329">
                <a:moveTo>
                  <a:pt x="764641" y="640537"/>
                </a:moveTo>
                <a:lnTo>
                  <a:pt x="760095" y="636016"/>
                </a:lnTo>
                <a:lnTo>
                  <a:pt x="749973" y="636308"/>
                </a:lnTo>
                <a:lnTo>
                  <a:pt x="745591" y="640753"/>
                </a:lnTo>
                <a:lnTo>
                  <a:pt x="745439" y="650773"/>
                </a:lnTo>
                <a:lnTo>
                  <a:pt x="750150" y="655383"/>
                </a:lnTo>
                <a:lnTo>
                  <a:pt x="760374" y="655154"/>
                </a:lnTo>
                <a:lnTo>
                  <a:pt x="764527" y="650913"/>
                </a:lnTo>
                <a:lnTo>
                  <a:pt x="764578" y="645820"/>
                </a:lnTo>
                <a:lnTo>
                  <a:pt x="764641" y="640537"/>
                </a:lnTo>
                <a:close/>
              </a:path>
              <a:path w="864234" h="8623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4" h="862329">
                <a:moveTo>
                  <a:pt x="807961" y="565772"/>
                </a:moveTo>
                <a:lnTo>
                  <a:pt x="803592" y="561263"/>
                </a:lnTo>
                <a:lnTo>
                  <a:pt x="793292" y="561251"/>
                </a:lnTo>
                <a:lnTo>
                  <a:pt x="789114" y="565353"/>
                </a:lnTo>
                <a:lnTo>
                  <a:pt x="788784" y="575779"/>
                </a:lnTo>
                <a:lnTo>
                  <a:pt x="792378" y="579716"/>
                </a:lnTo>
                <a:lnTo>
                  <a:pt x="803351" y="580351"/>
                </a:lnTo>
                <a:lnTo>
                  <a:pt x="807618" y="576541"/>
                </a:lnTo>
                <a:lnTo>
                  <a:pt x="807796" y="571042"/>
                </a:lnTo>
                <a:lnTo>
                  <a:pt x="807961" y="565772"/>
                </a:lnTo>
                <a:close/>
              </a:path>
              <a:path w="864234" h="862329">
                <a:moveTo>
                  <a:pt x="826211" y="510286"/>
                </a:moveTo>
                <a:lnTo>
                  <a:pt x="826160" y="505206"/>
                </a:lnTo>
                <a:lnTo>
                  <a:pt x="826109" y="499910"/>
                </a:lnTo>
                <a:lnTo>
                  <a:pt x="821588" y="495681"/>
                </a:lnTo>
                <a:lnTo>
                  <a:pt x="811149" y="496087"/>
                </a:lnTo>
                <a:lnTo>
                  <a:pt x="807085" y="500341"/>
                </a:lnTo>
                <a:lnTo>
                  <a:pt x="807173" y="510768"/>
                </a:lnTo>
                <a:lnTo>
                  <a:pt x="811530" y="514807"/>
                </a:lnTo>
                <a:lnTo>
                  <a:pt x="822198" y="514438"/>
                </a:lnTo>
                <a:lnTo>
                  <a:pt x="826211" y="510286"/>
                </a:lnTo>
                <a:close/>
              </a:path>
              <a:path w="864234" h="8623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4" h="862329">
                <a:moveTo>
                  <a:pt x="828167" y="366839"/>
                </a:moveTo>
                <a:lnTo>
                  <a:pt x="823988" y="362229"/>
                </a:lnTo>
                <a:lnTo>
                  <a:pt x="813435" y="361848"/>
                </a:lnTo>
                <a:lnTo>
                  <a:pt x="809231" y="365683"/>
                </a:lnTo>
                <a:lnTo>
                  <a:pt x="808634" y="376250"/>
                </a:lnTo>
                <a:lnTo>
                  <a:pt x="812723" y="380860"/>
                </a:lnTo>
                <a:lnTo>
                  <a:pt x="817994" y="381076"/>
                </a:lnTo>
                <a:lnTo>
                  <a:pt x="822833" y="381266"/>
                </a:lnTo>
                <a:lnTo>
                  <a:pt x="827392" y="377101"/>
                </a:lnTo>
                <a:lnTo>
                  <a:pt x="828167" y="366839"/>
                </a:lnTo>
                <a:close/>
              </a:path>
              <a:path w="864234" h="862329">
                <a:moveTo>
                  <a:pt x="863904" y="450265"/>
                </a:moveTo>
                <a:lnTo>
                  <a:pt x="862380" y="398259"/>
                </a:lnTo>
                <a:lnTo>
                  <a:pt x="852932" y="335343"/>
                </a:lnTo>
                <a:lnTo>
                  <a:pt x="837260" y="283806"/>
                </a:lnTo>
                <a:lnTo>
                  <a:pt x="821004" y="243446"/>
                </a:lnTo>
                <a:lnTo>
                  <a:pt x="784656" y="182092"/>
                </a:lnTo>
                <a:lnTo>
                  <a:pt x="754126" y="143802"/>
                </a:lnTo>
                <a:lnTo>
                  <a:pt x="719442" y="109283"/>
                </a:lnTo>
                <a:lnTo>
                  <a:pt x="680491" y="78651"/>
                </a:lnTo>
                <a:lnTo>
                  <a:pt x="635965" y="51231"/>
                </a:lnTo>
                <a:lnTo>
                  <a:pt x="589495" y="29667"/>
                </a:lnTo>
                <a:lnTo>
                  <a:pt x="541096" y="13944"/>
                </a:lnTo>
                <a:lnTo>
                  <a:pt x="490804" y="4064"/>
                </a:lnTo>
                <a:lnTo>
                  <a:pt x="438645" y="0"/>
                </a:lnTo>
                <a:lnTo>
                  <a:pt x="414172" y="63"/>
                </a:lnTo>
                <a:lnTo>
                  <a:pt x="365544" y="4318"/>
                </a:lnTo>
                <a:lnTo>
                  <a:pt x="315379" y="15836"/>
                </a:lnTo>
                <a:lnTo>
                  <a:pt x="264845" y="34112"/>
                </a:lnTo>
                <a:lnTo>
                  <a:pt x="201295" y="67678"/>
                </a:lnTo>
                <a:lnTo>
                  <a:pt x="164566" y="92862"/>
                </a:lnTo>
                <a:lnTo>
                  <a:pt x="130644" y="121666"/>
                </a:lnTo>
                <a:lnTo>
                  <a:pt x="99936" y="154597"/>
                </a:lnTo>
                <a:lnTo>
                  <a:pt x="73850" y="188277"/>
                </a:lnTo>
                <a:lnTo>
                  <a:pt x="52133" y="224878"/>
                </a:lnTo>
                <a:lnTo>
                  <a:pt x="29832" y="275374"/>
                </a:lnTo>
                <a:lnTo>
                  <a:pt x="9918" y="342976"/>
                </a:lnTo>
                <a:lnTo>
                  <a:pt x="787" y="412851"/>
                </a:lnTo>
                <a:lnTo>
                  <a:pt x="0" y="436511"/>
                </a:lnTo>
                <a:lnTo>
                  <a:pt x="876" y="460095"/>
                </a:lnTo>
                <a:lnTo>
                  <a:pt x="6324" y="507047"/>
                </a:lnTo>
                <a:lnTo>
                  <a:pt x="25006" y="580148"/>
                </a:lnTo>
                <a:lnTo>
                  <a:pt x="57099" y="648360"/>
                </a:lnTo>
                <a:lnTo>
                  <a:pt x="84416" y="689686"/>
                </a:lnTo>
                <a:lnTo>
                  <a:pt x="115722" y="727290"/>
                </a:lnTo>
                <a:lnTo>
                  <a:pt x="151155" y="761034"/>
                </a:lnTo>
                <a:lnTo>
                  <a:pt x="190842" y="790790"/>
                </a:lnTo>
                <a:lnTo>
                  <a:pt x="216903" y="800696"/>
                </a:lnTo>
                <a:lnTo>
                  <a:pt x="224028" y="800658"/>
                </a:lnTo>
                <a:lnTo>
                  <a:pt x="231165" y="801776"/>
                </a:lnTo>
                <a:lnTo>
                  <a:pt x="238848" y="802424"/>
                </a:lnTo>
                <a:lnTo>
                  <a:pt x="238112" y="800519"/>
                </a:lnTo>
                <a:lnTo>
                  <a:pt x="201663" y="778814"/>
                </a:lnTo>
                <a:lnTo>
                  <a:pt x="172377" y="757123"/>
                </a:lnTo>
                <a:lnTo>
                  <a:pt x="119672" y="706412"/>
                </a:lnTo>
                <a:lnTo>
                  <a:pt x="75996" y="647242"/>
                </a:lnTo>
                <a:lnTo>
                  <a:pt x="43789" y="581253"/>
                </a:lnTo>
                <a:lnTo>
                  <a:pt x="25361" y="523367"/>
                </a:lnTo>
                <a:lnTo>
                  <a:pt x="16014" y="463156"/>
                </a:lnTo>
                <a:lnTo>
                  <a:pt x="14706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18"/>
                </a:lnTo>
                <a:lnTo>
                  <a:pt x="52197" y="256882"/>
                </a:lnTo>
                <a:lnTo>
                  <a:pt x="79019" y="209613"/>
                </a:lnTo>
                <a:lnTo>
                  <a:pt x="106286" y="170395"/>
                </a:lnTo>
                <a:lnTo>
                  <a:pt x="137363" y="134899"/>
                </a:lnTo>
                <a:lnTo>
                  <a:pt x="172212" y="103174"/>
                </a:lnTo>
                <a:lnTo>
                  <a:pt x="210781" y="75222"/>
                </a:lnTo>
                <a:lnTo>
                  <a:pt x="259245" y="48818"/>
                </a:lnTo>
                <a:lnTo>
                  <a:pt x="310108" y="29946"/>
                </a:lnTo>
                <a:lnTo>
                  <a:pt x="363080" y="18046"/>
                </a:lnTo>
                <a:lnTo>
                  <a:pt x="417868" y="12484"/>
                </a:lnTo>
                <a:lnTo>
                  <a:pt x="455066" y="12420"/>
                </a:lnTo>
                <a:lnTo>
                  <a:pt x="491896" y="15709"/>
                </a:lnTo>
                <a:lnTo>
                  <a:pt x="564070" y="32778"/>
                </a:lnTo>
                <a:lnTo>
                  <a:pt x="611403" y="51930"/>
                </a:lnTo>
                <a:lnTo>
                  <a:pt x="655002" y="75730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70" y="174967"/>
                </a:lnTo>
                <a:lnTo>
                  <a:pt x="791832" y="217284"/>
                </a:lnTo>
                <a:lnTo>
                  <a:pt x="820254" y="272529"/>
                </a:lnTo>
                <a:lnTo>
                  <a:pt x="839330" y="331736"/>
                </a:lnTo>
                <a:lnTo>
                  <a:pt x="847598" y="375920"/>
                </a:lnTo>
                <a:lnTo>
                  <a:pt x="850747" y="420662"/>
                </a:lnTo>
                <a:lnTo>
                  <a:pt x="850290" y="435952"/>
                </a:lnTo>
                <a:lnTo>
                  <a:pt x="846061" y="491515"/>
                </a:lnTo>
                <a:lnTo>
                  <a:pt x="837526" y="539496"/>
                </a:lnTo>
                <a:lnTo>
                  <a:pt x="825398" y="575970"/>
                </a:lnTo>
                <a:lnTo>
                  <a:pt x="800354" y="629539"/>
                </a:lnTo>
                <a:lnTo>
                  <a:pt x="779830" y="663194"/>
                </a:lnTo>
                <a:lnTo>
                  <a:pt x="756373" y="694842"/>
                </a:lnTo>
                <a:lnTo>
                  <a:pt x="729983" y="724560"/>
                </a:lnTo>
                <a:lnTo>
                  <a:pt x="690118" y="759815"/>
                </a:lnTo>
                <a:lnTo>
                  <a:pt x="640524" y="792365"/>
                </a:lnTo>
                <a:lnTo>
                  <a:pt x="642023" y="793242"/>
                </a:lnTo>
                <a:lnTo>
                  <a:pt x="680402" y="786130"/>
                </a:lnTo>
                <a:lnTo>
                  <a:pt x="713016" y="759663"/>
                </a:lnTo>
                <a:lnTo>
                  <a:pt x="743102" y="731837"/>
                </a:lnTo>
                <a:lnTo>
                  <a:pt x="769861" y="701344"/>
                </a:lnTo>
                <a:lnTo>
                  <a:pt x="793572" y="668401"/>
                </a:lnTo>
                <a:lnTo>
                  <a:pt x="814527" y="633234"/>
                </a:lnTo>
                <a:lnTo>
                  <a:pt x="834339" y="588619"/>
                </a:lnTo>
                <a:lnTo>
                  <a:pt x="852703" y="525526"/>
                </a:lnTo>
                <a:lnTo>
                  <a:pt x="862952" y="470192"/>
                </a:lnTo>
                <a:lnTo>
                  <a:pt x="863904" y="450265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74200" y="5486492"/>
            <a:ext cx="47986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5" dirty="0">
                <a:latin typeface="Source Sans Pro"/>
                <a:cs typeface="Source Sans Pro"/>
              </a:rPr>
              <a:t>proportion </a:t>
            </a:r>
            <a:r>
              <a:rPr sz="2000" dirty="0">
                <a:latin typeface="Source Sans Pro"/>
                <a:cs typeface="Source Sans Pro"/>
              </a:rPr>
              <a:t>of people who </a:t>
            </a:r>
            <a:r>
              <a:rPr sz="2000" spc="-10" dirty="0">
                <a:latin typeface="Source Sans Pro"/>
                <a:cs typeface="Source Sans Pro"/>
              </a:rPr>
              <a:t>abstained was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highest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those</a:t>
            </a:r>
            <a:r>
              <a:rPr sz="2000" spc="-10" dirty="0">
                <a:latin typeface="Source Sans Pro"/>
                <a:cs typeface="Source Sans Pro"/>
              </a:rPr>
              <a:t> </a:t>
            </a:r>
            <a:r>
              <a:rPr sz="2400" b="1" spc="-15" dirty="0">
                <a:solidFill>
                  <a:srgbClr val="F9A364"/>
                </a:solidFill>
                <a:latin typeface="Source Sans Pro"/>
                <a:cs typeface="Source Sans Pro"/>
              </a:rPr>
              <a:t>aged</a:t>
            </a:r>
            <a:r>
              <a:rPr sz="24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55</a:t>
            </a:r>
            <a:r>
              <a:rPr sz="24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years</a:t>
            </a:r>
            <a:r>
              <a:rPr sz="2400" b="1" spc="-8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spc="-20" dirty="0">
                <a:latin typeface="Source Sans Pro"/>
                <a:cs typeface="Source Sans Pro"/>
              </a:rPr>
              <a:t>older.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45494" y="5430481"/>
            <a:ext cx="864235" cy="875030"/>
          </a:xfrm>
          <a:custGeom>
            <a:avLst/>
            <a:gdLst/>
            <a:ahLst/>
            <a:cxnLst/>
            <a:rect l="l" t="t" r="r" b="b"/>
            <a:pathLst>
              <a:path w="864235" h="875029">
                <a:moveTo>
                  <a:pt x="55676" y="379603"/>
                </a:moveTo>
                <a:lnTo>
                  <a:pt x="51790" y="375577"/>
                </a:lnTo>
                <a:lnTo>
                  <a:pt x="41300" y="375272"/>
                </a:lnTo>
                <a:lnTo>
                  <a:pt x="36639" y="379717"/>
                </a:lnTo>
                <a:lnTo>
                  <a:pt x="36715" y="389940"/>
                </a:lnTo>
                <a:lnTo>
                  <a:pt x="41554" y="394589"/>
                </a:lnTo>
                <a:lnTo>
                  <a:pt x="51587" y="394208"/>
                </a:lnTo>
                <a:lnTo>
                  <a:pt x="55651" y="389915"/>
                </a:lnTo>
                <a:lnTo>
                  <a:pt x="55664" y="384835"/>
                </a:lnTo>
                <a:lnTo>
                  <a:pt x="55676" y="379603"/>
                </a:lnTo>
                <a:close/>
              </a:path>
              <a:path w="864235" h="875029">
                <a:moveTo>
                  <a:pt x="66090" y="482549"/>
                </a:moveTo>
                <a:lnTo>
                  <a:pt x="65405" y="472211"/>
                </a:lnTo>
                <a:lnTo>
                  <a:pt x="60871" y="468045"/>
                </a:lnTo>
                <a:lnTo>
                  <a:pt x="55994" y="468236"/>
                </a:lnTo>
                <a:lnTo>
                  <a:pt x="50800" y="468439"/>
                </a:lnTo>
                <a:lnTo>
                  <a:pt x="46469" y="473252"/>
                </a:lnTo>
                <a:lnTo>
                  <a:pt x="47142" y="483387"/>
                </a:lnTo>
                <a:lnTo>
                  <a:pt x="51739" y="487603"/>
                </a:lnTo>
                <a:lnTo>
                  <a:pt x="61937" y="487184"/>
                </a:lnTo>
                <a:lnTo>
                  <a:pt x="66090" y="482549"/>
                </a:lnTo>
                <a:close/>
              </a:path>
              <a:path w="864235" h="875029">
                <a:moveTo>
                  <a:pt x="76568" y="316560"/>
                </a:moveTo>
                <a:lnTo>
                  <a:pt x="72301" y="312178"/>
                </a:lnTo>
                <a:lnTo>
                  <a:pt x="62268" y="312000"/>
                </a:lnTo>
                <a:lnTo>
                  <a:pt x="57950" y="316217"/>
                </a:lnTo>
                <a:lnTo>
                  <a:pt x="57785" y="326402"/>
                </a:lnTo>
                <a:lnTo>
                  <a:pt x="61887" y="330581"/>
                </a:lnTo>
                <a:lnTo>
                  <a:pt x="72136" y="330746"/>
                </a:lnTo>
                <a:lnTo>
                  <a:pt x="76390" y="326631"/>
                </a:lnTo>
                <a:lnTo>
                  <a:pt x="76479" y="321538"/>
                </a:lnTo>
                <a:lnTo>
                  <a:pt x="76568" y="316560"/>
                </a:lnTo>
                <a:close/>
              </a:path>
              <a:path w="864235" h="875029">
                <a:moveTo>
                  <a:pt x="82435" y="561657"/>
                </a:moveTo>
                <a:lnTo>
                  <a:pt x="81889" y="551218"/>
                </a:lnTo>
                <a:lnTo>
                  <a:pt x="77660" y="547319"/>
                </a:lnTo>
                <a:lnTo>
                  <a:pt x="72517" y="547433"/>
                </a:lnTo>
                <a:lnTo>
                  <a:pt x="67360" y="547547"/>
                </a:lnTo>
                <a:lnTo>
                  <a:pt x="63309" y="551599"/>
                </a:lnTo>
                <a:lnTo>
                  <a:pt x="63169" y="561987"/>
                </a:lnTo>
                <a:lnTo>
                  <a:pt x="67665" y="566458"/>
                </a:lnTo>
                <a:lnTo>
                  <a:pt x="78232" y="566204"/>
                </a:lnTo>
                <a:lnTo>
                  <a:pt x="82435" y="561657"/>
                </a:lnTo>
                <a:close/>
              </a:path>
              <a:path w="864235" h="875029">
                <a:moveTo>
                  <a:pt x="102298" y="270027"/>
                </a:moveTo>
                <a:lnTo>
                  <a:pt x="102235" y="264909"/>
                </a:lnTo>
                <a:lnTo>
                  <a:pt x="102158" y="259740"/>
                </a:lnTo>
                <a:lnTo>
                  <a:pt x="98005" y="255739"/>
                </a:lnTo>
                <a:lnTo>
                  <a:pt x="87782" y="255905"/>
                </a:lnTo>
                <a:lnTo>
                  <a:pt x="83439" y="260350"/>
                </a:lnTo>
                <a:lnTo>
                  <a:pt x="83616" y="270116"/>
                </a:lnTo>
                <a:lnTo>
                  <a:pt x="88252" y="274548"/>
                </a:lnTo>
                <a:lnTo>
                  <a:pt x="98145" y="274396"/>
                </a:lnTo>
                <a:lnTo>
                  <a:pt x="102298" y="270027"/>
                </a:lnTo>
                <a:close/>
              </a:path>
              <a:path w="864235" h="875029">
                <a:moveTo>
                  <a:pt x="116636" y="631380"/>
                </a:moveTo>
                <a:lnTo>
                  <a:pt x="112217" y="626770"/>
                </a:lnTo>
                <a:lnTo>
                  <a:pt x="102044" y="626783"/>
                </a:lnTo>
                <a:lnTo>
                  <a:pt x="97726" y="631037"/>
                </a:lnTo>
                <a:lnTo>
                  <a:pt x="97409" y="641350"/>
                </a:lnTo>
                <a:lnTo>
                  <a:pt x="101803" y="645934"/>
                </a:lnTo>
                <a:lnTo>
                  <a:pt x="112026" y="645896"/>
                </a:lnTo>
                <a:lnTo>
                  <a:pt x="116332" y="641667"/>
                </a:lnTo>
                <a:lnTo>
                  <a:pt x="116484" y="636663"/>
                </a:lnTo>
                <a:lnTo>
                  <a:pt x="116636" y="631380"/>
                </a:lnTo>
                <a:close/>
              </a:path>
              <a:path w="864235" h="875029">
                <a:moveTo>
                  <a:pt x="132016" y="199072"/>
                </a:moveTo>
                <a:lnTo>
                  <a:pt x="127787" y="194703"/>
                </a:lnTo>
                <a:lnTo>
                  <a:pt x="117576" y="194449"/>
                </a:lnTo>
                <a:lnTo>
                  <a:pt x="113347" y="198462"/>
                </a:lnTo>
                <a:lnTo>
                  <a:pt x="113093" y="208521"/>
                </a:lnTo>
                <a:lnTo>
                  <a:pt x="117373" y="213067"/>
                </a:lnTo>
                <a:lnTo>
                  <a:pt x="127101" y="213360"/>
                </a:lnTo>
                <a:lnTo>
                  <a:pt x="131686" y="208953"/>
                </a:lnTo>
                <a:lnTo>
                  <a:pt x="131851" y="204025"/>
                </a:lnTo>
                <a:lnTo>
                  <a:pt x="132016" y="199072"/>
                </a:lnTo>
                <a:close/>
              </a:path>
              <a:path w="864235" h="875029">
                <a:moveTo>
                  <a:pt x="158127" y="695388"/>
                </a:moveTo>
                <a:lnTo>
                  <a:pt x="158026" y="690029"/>
                </a:lnTo>
                <a:lnTo>
                  <a:pt x="157937" y="684898"/>
                </a:lnTo>
                <a:lnTo>
                  <a:pt x="153873" y="680935"/>
                </a:lnTo>
                <a:lnTo>
                  <a:pt x="143179" y="680808"/>
                </a:lnTo>
                <a:lnTo>
                  <a:pt x="138963" y="685025"/>
                </a:lnTo>
                <a:lnTo>
                  <a:pt x="139192" y="695566"/>
                </a:lnTo>
                <a:lnTo>
                  <a:pt x="143268" y="699579"/>
                </a:lnTo>
                <a:lnTo>
                  <a:pt x="153809" y="699706"/>
                </a:lnTo>
                <a:lnTo>
                  <a:pt x="158127" y="695388"/>
                </a:lnTo>
                <a:close/>
              </a:path>
              <a:path w="864235" h="875029">
                <a:moveTo>
                  <a:pt x="174244" y="148158"/>
                </a:moveTo>
                <a:lnTo>
                  <a:pt x="170268" y="144145"/>
                </a:lnTo>
                <a:lnTo>
                  <a:pt x="165011" y="144119"/>
                </a:lnTo>
                <a:lnTo>
                  <a:pt x="159956" y="144094"/>
                </a:lnTo>
                <a:lnTo>
                  <a:pt x="155613" y="148297"/>
                </a:lnTo>
                <a:lnTo>
                  <a:pt x="155498" y="158115"/>
                </a:lnTo>
                <a:lnTo>
                  <a:pt x="159943" y="162534"/>
                </a:lnTo>
                <a:lnTo>
                  <a:pt x="170027" y="162687"/>
                </a:lnTo>
                <a:lnTo>
                  <a:pt x="174167" y="158572"/>
                </a:lnTo>
                <a:lnTo>
                  <a:pt x="174244" y="148158"/>
                </a:lnTo>
                <a:close/>
              </a:path>
              <a:path w="864235" h="875029">
                <a:moveTo>
                  <a:pt x="213461" y="728179"/>
                </a:moveTo>
                <a:lnTo>
                  <a:pt x="208876" y="723684"/>
                </a:lnTo>
                <a:lnTo>
                  <a:pt x="198666" y="723938"/>
                </a:lnTo>
                <a:lnTo>
                  <a:pt x="194322" y="728294"/>
                </a:lnTo>
                <a:lnTo>
                  <a:pt x="194183" y="738390"/>
                </a:lnTo>
                <a:lnTo>
                  <a:pt x="198793" y="742873"/>
                </a:lnTo>
                <a:lnTo>
                  <a:pt x="204076" y="742746"/>
                </a:lnTo>
                <a:lnTo>
                  <a:pt x="209105" y="742619"/>
                </a:lnTo>
                <a:lnTo>
                  <a:pt x="213360" y="738365"/>
                </a:lnTo>
                <a:lnTo>
                  <a:pt x="213461" y="728179"/>
                </a:lnTo>
                <a:close/>
              </a:path>
              <a:path w="864235" h="875029">
                <a:moveTo>
                  <a:pt x="242798" y="99568"/>
                </a:moveTo>
                <a:lnTo>
                  <a:pt x="238366" y="95123"/>
                </a:lnTo>
                <a:lnTo>
                  <a:pt x="228434" y="95046"/>
                </a:lnTo>
                <a:lnTo>
                  <a:pt x="224142" y="99352"/>
                </a:lnTo>
                <a:lnTo>
                  <a:pt x="224078" y="109575"/>
                </a:lnTo>
                <a:lnTo>
                  <a:pt x="228142" y="113639"/>
                </a:lnTo>
                <a:lnTo>
                  <a:pt x="233362" y="113665"/>
                </a:lnTo>
                <a:lnTo>
                  <a:pt x="238391" y="113690"/>
                </a:lnTo>
                <a:lnTo>
                  <a:pt x="242747" y="109435"/>
                </a:lnTo>
                <a:lnTo>
                  <a:pt x="242798" y="99568"/>
                </a:lnTo>
                <a:close/>
              </a:path>
              <a:path w="864235" h="875029">
                <a:moveTo>
                  <a:pt x="289598" y="386867"/>
                </a:moveTo>
                <a:lnTo>
                  <a:pt x="287350" y="380199"/>
                </a:lnTo>
                <a:lnTo>
                  <a:pt x="287235" y="378866"/>
                </a:lnTo>
                <a:lnTo>
                  <a:pt x="286080" y="373938"/>
                </a:lnTo>
                <a:lnTo>
                  <a:pt x="285521" y="370166"/>
                </a:lnTo>
                <a:lnTo>
                  <a:pt x="282219" y="360895"/>
                </a:lnTo>
                <a:lnTo>
                  <a:pt x="273367" y="355041"/>
                </a:lnTo>
                <a:lnTo>
                  <a:pt x="261823" y="356133"/>
                </a:lnTo>
                <a:lnTo>
                  <a:pt x="245922" y="401955"/>
                </a:lnTo>
                <a:lnTo>
                  <a:pt x="244894" y="420865"/>
                </a:lnTo>
                <a:lnTo>
                  <a:pt x="240868" y="470814"/>
                </a:lnTo>
                <a:lnTo>
                  <a:pt x="239572" y="507923"/>
                </a:lnTo>
                <a:lnTo>
                  <a:pt x="239268" y="520534"/>
                </a:lnTo>
                <a:lnTo>
                  <a:pt x="239725" y="533184"/>
                </a:lnTo>
                <a:lnTo>
                  <a:pt x="240106" y="559142"/>
                </a:lnTo>
                <a:lnTo>
                  <a:pt x="239890" y="604202"/>
                </a:lnTo>
                <a:lnTo>
                  <a:pt x="239039" y="675297"/>
                </a:lnTo>
                <a:lnTo>
                  <a:pt x="239306" y="693039"/>
                </a:lnTo>
                <a:lnTo>
                  <a:pt x="239788" y="701446"/>
                </a:lnTo>
                <a:lnTo>
                  <a:pt x="239102" y="736231"/>
                </a:lnTo>
                <a:lnTo>
                  <a:pt x="239039" y="751979"/>
                </a:lnTo>
                <a:lnTo>
                  <a:pt x="241503" y="799807"/>
                </a:lnTo>
                <a:lnTo>
                  <a:pt x="250723" y="804138"/>
                </a:lnTo>
                <a:lnTo>
                  <a:pt x="252285" y="802436"/>
                </a:lnTo>
                <a:lnTo>
                  <a:pt x="253022" y="800252"/>
                </a:lnTo>
                <a:lnTo>
                  <a:pt x="250431" y="792022"/>
                </a:lnTo>
                <a:lnTo>
                  <a:pt x="250825" y="784948"/>
                </a:lnTo>
                <a:lnTo>
                  <a:pt x="250139" y="757542"/>
                </a:lnTo>
                <a:lnTo>
                  <a:pt x="250291" y="715518"/>
                </a:lnTo>
                <a:lnTo>
                  <a:pt x="249694" y="707974"/>
                </a:lnTo>
                <a:lnTo>
                  <a:pt x="250748" y="569569"/>
                </a:lnTo>
                <a:lnTo>
                  <a:pt x="252298" y="528853"/>
                </a:lnTo>
                <a:lnTo>
                  <a:pt x="254101" y="504380"/>
                </a:lnTo>
                <a:lnTo>
                  <a:pt x="254635" y="502640"/>
                </a:lnTo>
                <a:lnTo>
                  <a:pt x="254812" y="444893"/>
                </a:lnTo>
                <a:lnTo>
                  <a:pt x="255765" y="435660"/>
                </a:lnTo>
                <a:lnTo>
                  <a:pt x="256717" y="429094"/>
                </a:lnTo>
                <a:lnTo>
                  <a:pt x="257924" y="415213"/>
                </a:lnTo>
                <a:lnTo>
                  <a:pt x="265328" y="374230"/>
                </a:lnTo>
                <a:lnTo>
                  <a:pt x="267068" y="369023"/>
                </a:lnTo>
                <a:lnTo>
                  <a:pt x="270433" y="369112"/>
                </a:lnTo>
                <a:lnTo>
                  <a:pt x="271424" y="369735"/>
                </a:lnTo>
                <a:lnTo>
                  <a:pt x="278015" y="392531"/>
                </a:lnTo>
                <a:lnTo>
                  <a:pt x="278841" y="393306"/>
                </a:lnTo>
                <a:lnTo>
                  <a:pt x="283578" y="393141"/>
                </a:lnTo>
                <a:lnTo>
                  <a:pt x="286651" y="392658"/>
                </a:lnTo>
                <a:lnTo>
                  <a:pt x="289598" y="386867"/>
                </a:lnTo>
                <a:close/>
              </a:path>
              <a:path w="864235" h="875029">
                <a:moveTo>
                  <a:pt x="314248" y="77482"/>
                </a:moveTo>
                <a:lnTo>
                  <a:pt x="313905" y="67335"/>
                </a:lnTo>
                <a:lnTo>
                  <a:pt x="309232" y="62903"/>
                </a:lnTo>
                <a:lnTo>
                  <a:pt x="299681" y="63334"/>
                </a:lnTo>
                <a:lnTo>
                  <a:pt x="295236" y="68110"/>
                </a:lnTo>
                <a:lnTo>
                  <a:pt x="295541" y="77800"/>
                </a:lnTo>
                <a:lnTo>
                  <a:pt x="299999" y="81851"/>
                </a:lnTo>
                <a:lnTo>
                  <a:pt x="305130" y="81724"/>
                </a:lnTo>
                <a:lnTo>
                  <a:pt x="310375" y="81597"/>
                </a:lnTo>
                <a:lnTo>
                  <a:pt x="314248" y="77482"/>
                </a:lnTo>
                <a:close/>
              </a:path>
              <a:path w="864235" h="875029">
                <a:moveTo>
                  <a:pt x="400354" y="48780"/>
                </a:moveTo>
                <a:lnTo>
                  <a:pt x="400126" y="38658"/>
                </a:lnTo>
                <a:lnTo>
                  <a:pt x="395897" y="34696"/>
                </a:lnTo>
                <a:lnTo>
                  <a:pt x="390702" y="34810"/>
                </a:lnTo>
                <a:lnTo>
                  <a:pt x="385610" y="34925"/>
                </a:lnTo>
                <a:lnTo>
                  <a:pt x="381520" y="39204"/>
                </a:lnTo>
                <a:lnTo>
                  <a:pt x="381800" y="49237"/>
                </a:lnTo>
                <a:lnTo>
                  <a:pt x="386346" y="53555"/>
                </a:lnTo>
                <a:lnTo>
                  <a:pt x="396189" y="53251"/>
                </a:lnTo>
                <a:lnTo>
                  <a:pt x="400354" y="48780"/>
                </a:lnTo>
                <a:close/>
              </a:path>
              <a:path w="864235" h="875029">
                <a:moveTo>
                  <a:pt x="471893" y="52044"/>
                </a:moveTo>
                <a:lnTo>
                  <a:pt x="471830" y="42494"/>
                </a:lnTo>
                <a:lnTo>
                  <a:pt x="467715" y="38379"/>
                </a:lnTo>
                <a:lnTo>
                  <a:pt x="458152" y="38087"/>
                </a:lnTo>
                <a:lnTo>
                  <a:pt x="453999" y="41884"/>
                </a:lnTo>
                <a:lnTo>
                  <a:pt x="453402" y="51739"/>
                </a:lnTo>
                <a:lnTo>
                  <a:pt x="457377" y="56032"/>
                </a:lnTo>
                <a:lnTo>
                  <a:pt x="462495" y="56172"/>
                </a:lnTo>
                <a:lnTo>
                  <a:pt x="467474" y="56311"/>
                </a:lnTo>
                <a:lnTo>
                  <a:pt x="471893" y="52044"/>
                </a:lnTo>
                <a:close/>
              </a:path>
              <a:path w="864235" h="875029">
                <a:moveTo>
                  <a:pt x="531063" y="55130"/>
                </a:moveTo>
                <a:lnTo>
                  <a:pt x="527405" y="51206"/>
                </a:lnTo>
                <a:lnTo>
                  <a:pt x="517182" y="50736"/>
                </a:lnTo>
                <a:lnTo>
                  <a:pt x="513092" y="54711"/>
                </a:lnTo>
                <a:lnTo>
                  <a:pt x="513143" y="64935"/>
                </a:lnTo>
                <a:lnTo>
                  <a:pt x="517029" y="68846"/>
                </a:lnTo>
                <a:lnTo>
                  <a:pt x="521970" y="68910"/>
                </a:lnTo>
                <a:lnTo>
                  <a:pt x="526834" y="68973"/>
                </a:lnTo>
                <a:lnTo>
                  <a:pt x="530809" y="65074"/>
                </a:lnTo>
                <a:lnTo>
                  <a:pt x="531063" y="55130"/>
                </a:lnTo>
                <a:close/>
              </a:path>
              <a:path w="864235" h="875029">
                <a:moveTo>
                  <a:pt x="595960" y="79730"/>
                </a:moveTo>
                <a:lnTo>
                  <a:pt x="595858" y="74777"/>
                </a:lnTo>
                <a:lnTo>
                  <a:pt x="595757" y="70116"/>
                </a:lnTo>
                <a:lnTo>
                  <a:pt x="591604" y="66027"/>
                </a:lnTo>
                <a:lnTo>
                  <a:pt x="582015" y="65862"/>
                </a:lnTo>
                <a:lnTo>
                  <a:pt x="577545" y="70370"/>
                </a:lnTo>
                <a:lnTo>
                  <a:pt x="577799" y="79870"/>
                </a:lnTo>
                <a:lnTo>
                  <a:pt x="581990" y="83959"/>
                </a:lnTo>
                <a:lnTo>
                  <a:pt x="591616" y="84124"/>
                </a:lnTo>
                <a:lnTo>
                  <a:pt x="595960" y="79730"/>
                </a:lnTo>
                <a:close/>
              </a:path>
              <a:path w="864235" h="875029">
                <a:moveTo>
                  <a:pt x="642632" y="774852"/>
                </a:moveTo>
                <a:lnTo>
                  <a:pt x="642581" y="764438"/>
                </a:lnTo>
                <a:lnTo>
                  <a:pt x="638606" y="760437"/>
                </a:lnTo>
                <a:lnTo>
                  <a:pt x="633399" y="760285"/>
                </a:lnTo>
                <a:lnTo>
                  <a:pt x="628230" y="760133"/>
                </a:lnTo>
                <a:lnTo>
                  <a:pt x="624078" y="763955"/>
                </a:lnTo>
                <a:lnTo>
                  <a:pt x="623519" y="774433"/>
                </a:lnTo>
                <a:lnTo>
                  <a:pt x="627659" y="778979"/>
                </a:lnTo>
                <a:lnTo>
                  <a:pt x="638124" y="779335"/>
                </a:lnTo>
                <a:lnTo>
                  <a:pt x="642632" y="774852"/>
                </a:lnTo>
                <a:close/>
              </a:path>
              <a:path w="864235" h="875029">
                <a:moveTo>
                  <a:pt x="653135" y="109639"/>
                </a:moveTo>
                <a:lnTo>
                  <a:pt x="653122" y="104787"/>
                </a:lnTo>
                <a:lnTo>
                  <a:pt x="653110" y="100012"/>
                </a:lnTo>
                <a:lnTo>
                  <a:pt x="649033" y="95999"/>
                </a:lnTo>
                <a:lnTo>
                  <a:pt x="639038" y="95846"/>
                </a:lnTo>
                <a:lnTo>
                  <a:pt x="634758" y="100215"/>
                </a:lnTo>
                <a:lnTo>
                  <a:pt x="635203" y="110096"/>
                </a:lnTo>
                <a:lnTo>
                  <a:pt x="639330" y="113868"/>
                </a:lnTo>
                <a:lnTo>
                  <a:pt x="649160" y="113677"/>
                </a:lnTo>
                <a:lnTo>
                  <a:pt x="653135" y="109639"/>
                </a:lnTo>
                <a:close/>
              </a:path>
              <a:path w="864235" h="875029">
                <a:moveTo>
                  <a:pt x="653732" y="802360"/>
                </a:moveTo>
                <a:lnTo>
                  <a:pt x="651865" y="801090"/>
                </a:lnTo>
                <a:lnTo>
                  <a:pt x="643064" y="803630"/>
                </a:lnTo>
                <a:lnTo>
                  <a:pt x="635939" y="803630"/>
                </a:lnTo>
                <a:lnTo>
                  <a:pt x="625221" y="809980"/>
                </a:lnTo>
                <a:lnTo>
                  <a:pt x="620217" y="812520"/>
                </a:lnTo>
                <a:lnTo>
                  <a:pt x="611009" y="813790"/>
                </a:lnTo>
                <a:lnTo>
                  <a:pt x="603910" y="816330"/>
                </a:lnTo>
                <a:lnTo>
                  <a:pt x="587286" y="756640"/>
                </a:lnTo>
                <a:lnTo>
                  <a:pt x="586384" y="749808"/>
                </a:lnTo>
                <a:lnTo>
                  <a:pt x="586384" y="816330"/>
                </a:lnTo>
                <a:lnTo>
                  <a:pt x="561606" y="840460"/>
                </a:lnTo>
                <a:lnTo>
                  <a:pt x="553554" y="844270"/>
                </a:lnTo>
                <a:lnTo>
                  <a:pt x="545312" y="846810"/>
                </a:lnTo>
                <a:lnTo>
                  <a:pt x="536765" y="848080"/>
                </a:lnTo>
                <a:lnTo>
                  <a:pt x="510019" y="848080"/>
                </a:lnTo>
                <a:lnTo>
                  <a:pt x="508012" y="844270"/>
                </a:lnTo>
                <a:lnTo>
                  <a:pt x="507479" y="829030"/>
                </a:lnTo>
                <a:lnTo>
                  <a:pt x="508012" y="823950"/>
                </a:lnTo>
                <a:lnTo>
                  <a:pt x="508419" y="817600"/>
                </a:lnTo>
                <a:lnTo>
                  <a:pt x="508520" y="815060"/>
                </a:lnTo>
                <a:lnTo>
                  <a:pt x="508419" y="802360"/>
                </a:lnTo>
                <a:lnTo>
                  <a:pt x="508114" y="796010"/>
                </a:lnTo>
                <a:lnTo>
                  <a:pt x="507695" y="789660"/>
                </a:lnTo>
                <a:lnTo>
                  <a:pt x="509257" y="783310"/>
                </a:lnTo>
                <a:lnTo>
                  <a:pt x="510273" y="771880"/>
                </a:lnTo>
                <a:lnTo>
                  <a:pt x="510476" y="768070"/>
                </a:lnTo>
                <a:lnTo>
                  <a:pt x="516547" y="696950"/>
                </a:lnTo>
                <a:lnTo>
                  <a:pt x="516280" y="690600"/>
                </a:lnTo>
                <a:lnTo>
                  <a:pt x="516978" y="676630"/>
                </a:lnTo>
                <a:lnTo>
                  <a:pt x="517474" y="667740"/>
                </a:lnTo>
                <a:lnTo>
                  <a:pt x="517931" y="657580"/>
                </a:lnTo>
                <a:lnTo>
                  <a:pt x="518287" y="648690"/>
                </a:lnTo>
                <a:lnTo>
                  <a:pt x="518401" y="625830"/>
                </a:lnTo>
                <a:lnTo>
                  <a:pt x="518452" y="622020"/>
                </a:lnTo>
                <a:lnTo>
                  <a:pt x="521119" y="583920"/>
                </a:lnTo>
                <a:lnTo>
                  <a:pt x="522224" y="581380"/>
                </a:lnTo>
                <a:lnTo>
                  <a:pt x="523100" y="577570"/>
                </a:lnTo>
                <a:lnTo>
                  <a:pt x="527164" y="583920"/>
                </a:lnTo>
                <a:lnTo>
                  <a:pt x="529564" y="590270"/>
                </a:lnTo>
                <a:lnTo>
                  <a:pt x="531050" y="596620"/>
                </a:lnTo>
                <a:lnTo>
                  <a:pt x="532396" y="602970"/>
                </a:lnTo>
                <a:lnTo>
                  <a:pt x="538822" y="629640"/>
                </a:lnTo>
                <a:lnTo>
                  <a:pt x="549008" y="670280"/>
                </a:lnTo>
                <a:lnTo>
                  <a:pt x="559079" y="710920"/>
                </a:lnTo>
                <a:lnTo>
                  <a:pt x="569493" y="756640"/>
                </a:lnTo>
                <a:lnTo>
                  <a:pt x="571715" y="766800"/>
                </a:lnTo>
                <a:lnTo>
                  <a:pt x="576262" y="785850"/>
                </a:lnTo>
                <a:lnTo>
                  <a:pt x="578624" y="793470"/>
                </a:lnTo>
                <a:lnTo>
                  <a:pt x="581177" y="801090"/>
                </a:lnTo>
                <a:lnTo>
                  <a:pt x="583844" y="808710"/>
                </a:lnTo>
                <a:lnTo>
                  <a:pt x="586384" y="816330"/>
                </a:lnTo>
                <a:lnTo>
                  <a:pt x="586384" y="749808"/>
                </a:lnTo>
                <a:lnTo>
                  <a:pt x="580593" y="705840"/>
                </a:lnTo>
                <a:lnTo>
                  <a:pt x="572681" y="641070"/>
                </a:lnTo>
                <a:lnTo>
                  <a:pt x="565162" y="577570"/>
                </a:lnTo>
                <a:lnTo>
                  <a:pt x="556285" y="500100"/>
                </a:lnTo>
                <a:lnTo>
                  <a:pt x="552411" y="453110"/>
                </a:lnTo>
                <a:lnTo>
                  <a:pt x="551408" y="407390"/>
                </a:lnTo>
                <a:lnTo>
                  <a:pt x="551180" y="381990"/>
                </a:lnTo>
                <a:lnTo>
                  <a:pt x="551065" y="371830"/>
                </a:lnTo>
                <a:lnTo>
                  <a:pt x="550011" y="368020"/>
                </a:lnTo>
                <a:lnTo>
                  <a:pt x="550545" y="362940"/>
                </a:lnTo>
                <a:lnTo>
                  <a:pt x="551535" y="355320"/>
                </a:lnTo>
                <a:lnTo>
                  <a:pt x="552665" y="347700"/>
                </a:lnTo>
                <a:lnTo>
                  <a:pt x="553974" y="340080"/>
                </a:lnTo>
                <a:lnTo>
                  <a:pt x="554240" y="338810"/>
                </a:lnTo>
                <a:lnTo>
                  <a:pt x="555536" y="332460"/>
                </a:lnTo>
                <a:lnTo>
                  <a:pt x="581621" y="300710"/>
                </a:lnTo>
                <a:lnTo>
                  <a:pt x="609358" y="286740"/>
                </a:lnTo>
                <a:lnTo>
                  <a:pt x="614387" y="282930"/>
                </a:lnTo>
                <a:lnTo>
                  <a:pt x="618998" y="281660"/>
                </a:lnTo>
                <a:lnTo>
                  <a:pt x="619455" y="276580"/>
                </a:lnTo>
                <a:lnTo>
                  <a:pt x="614413" y="272770"/>
                </a:lnTo>
                <a:lnTo>
                  <a:pt x="613117" y="271500"/>
                </a:lnTo>
                <a:lnTo>
                  <a:pt x="567486" y="293090"/>
                </a:lnTo>
                <a:lnTo>
                  <a:pt x="556056" y="295630"/>
                </a:lnTo>
                <a:lnTo>
                  <a:pt x="550481" y="294360"/>
                </a:lnTo>
                <a:lnTo>
                  <a:pt x="541083" y="294360"/>
                </a:lnTo>
                <a:lnTo>
                  <a:pt x="531710" y="293090"/>
                </a:lnTo>
                <a:lnTo>
                  <a:pt x="510438" y="289280"/>
                </a:lnTo>
                <a:lnTo>
                  <a:pt x="507961" y="288010"/>
                </a:lnTo>
                <a:lnTo>
                  <a:pt x="506044" y="288010"/>
                </a:lnTo>
                <a:lnTo>
                  <a:pt x="504545" y="281660"/>
                </a:lnTo>
                <a:lnTo>
                  <a:pt x="506920" y="276580"/>
                </a:lnTo>
                <a:lnTo>
                  <a:pt x="508863" y="270230"/>
                </a:lnTo>
                <a:lnTo>
                  <a:pt x="511467" y="262610"/>
                </a:lnTo>
                <a:lnTo>
                  <a:pt x="513080" y="253720"/>
                </a:lnTo>
                <a:lnTo>
                  <a:pt x="513486" y="246100"/>
                </a:lnTo>
                <a:lnTo>
                  <a:pt x="513435" y="243967"/>
                </a:lnTo>
                <a:lnTo>
                  <a:pt x="513715" y="243624"/>
                </a:lnTo>
                <a:lnTo>
                  <a:pt x="513892" y="243408"/>
                </a:lnTo>
                <a:lnTo>
                  <a:pt x="514477" y="243014"/>
                </a:lnTo>
                <a:lnTo>
                  <a:pt x="514985" y="242506"/>
                </a:lnTo>
                <a:lnTo>
                  <a:pt x="515366" y="241833"/>
                </a:lnTo>
                <a:lnTo>
                  <a:pt x="515823" y="243408"/>
                </a:lnTo>
                <a:lnTo>
                  <a:pt x="515924" y="243624"/>
                </a:lnTo>
                <a:lnTo>
                  <a:pt x="517220" y="245084"/>
                </a:lnTo>
                <a:lnTo>
                  <a:pt x="519417" y="243814"/>
                </a:lnTo>
                <a:lnTo>
                  <a:pt x="519963" y="241833"/>
                </a:lnTo>
                <a:lnTo>
                  <a:pt x="520306" y="240614"/>
                </a:lnTo>
                <a:lnTo>
                  <a:pt x="520446" y="239610"/>
                </a:lnTo>
                <a:lnTo>
                  <a:pt x="520484" y="238785"/>
                </a:lnTo>
                <a:lnTo>
                  <a:pt x="520509" y="238277"/>
                </a:lnTo>
                <a:lnTo>
                  <a:pt x="520522" y="237693"/>
                </a:lnTo>
                <a:lnTo>
                  <a:pt x="520522" y="237388"/>
                </a:lnTo>
                <a:lnTo>
                  <a:pt x="521500" y="236969"/>
                </a:lnTo>
                <a:lnTo>
                  <a:pt x="522287" y="236207"/>
                </a:lnTo>
                <a:lnTo>
                  <a:pt x="522325" y="235115"/>
                </a:lnTo>
                <a:lnTo>
                  <a:pt x="522363" y="234048"/>
                </a:lnTo>
                <a:lnTo>
                  <a:pt x="522236" y="233387"/>
                </a:lnTo>
                <a:lnTo>
                  <a:pt x="521944" y="232714"/>
                </a:lnTo>
                <a:lnTo>
                  <a:pt x="521639" y="231914"/>
                </a:lnTo>
                <a:lnTo>
                  <a:pt x="521144" y="230619"/>
                </a:lnTo>
                <a:lnTo>
                  <a:pt x="521042" y="230365"/>
                </a:lnTo>
                <a:lnTo>
                  <a:pt x="520941" y="230162"/>
                </a:lnTo>
                <a:lnTo>
                  <a:pt x="520611" y="229412"/>
                </a:lnTo>
                <a:lnTo>
                  <a:pt x="520407" y="229082"/>
                </a:lnTo>
                <a:lnTo>
                  <a:pt x="520103" y="228574"/>
                </a:lnTo>
                <a:lnTo>
                  <a:pt x="519290" y="227241"/>
                </a:lnTo>
                <a:lnTo>
                  <a:pt x="518718" y="226631"/>
                </a:lnTo>
                <a:lnTo>
                  <a:pt x="518337" y="226225"/>
                </a:lnTo>
                <a:lnTo>
                  <a:pt x="517283" y="225602"/>
                </a:lnTo>
                <a:lnTo>
                  <a:pt x="517321" y="224320"/>
                </a:lnTo>
                <a:lnTo>
                  <a:pt x="517232" y="223354"/>
                </a:lnTo>
                <a:lnTo>
                  <a:pt x="517004" y="222656"/>
                </a:lnTo>
                <a:lnTo>
                  <a:pt x="517004" y="234048"/>
                </a:lnTo>
                <a:lnTo>
                  <a:pt x="516686" y="234022"/>
                </a:lnTo>
                <a:lnTo>
                  <a:pt x="516686" y="237820"/>
                </a:lnTo>
                <a:lnTo>
                  <a:pt x="516445" y="237934"/>
                </a:lnTo>
                <a:lnTo>
                  <a:pt x="516216" y="238086"/>
                </a:lnTo>
                <a:lnTo>
                  <a:pt x="516026" y="238277"/>
                </a:lnTo>
                <a:lnTo>
                  <a:pt x="512940" y="238277"/>
                </a:lnTo>
                <a:lnTo>
                  <a:pt x="516026" y="238264"/>
                </a:lnTo>
                <a:lnTo>
                  <a:pt x="515988" y="237693"/>
                </a:lnTo>
                <a:lnTo>
                  <a:pt x="516216" y="237756"/>
                </a:lnTo>
                <a:lnTo>
                  <a:pt x="516686" y="237820"/>
                </a:lnTo>
                <a:lnTo>
                  <a:pt x="516686" y="234022"/>
                </a:lnTo>
                <a:lnTo>
                  <a:pt x="516445" y="233984"/>
                </a:lnTo>
                <a:lnTo>
                  <a:pt x="515988" y="233832"/>
                </a:lnTo>
                <a:lnTo>
                  <a:pt x="516293" y="233083"/>
                </a:lnTo>
                <a:lnTo>
                  <a:pt x="516496" y="232714"/>
                </a:lnTo>
                <a:lnTo>
                  <a:pt x="516788" y="233387"/>
                </a:lnTo>
                <a:lnTo>
                  <a:pt x="517004" y="234048"/>
                </a:lnTo>
                <a:lnTo>
                  <a:pt x="517004" y="222656"/>
                </a:lnTo>
                <a:lnTo>
                  <a:pt x="516636" y="221500"/>
                </a:lnTo>
                <a:lnTo>
                  <a:pt x="516534" y="221322"/>
                </a:lnTo>
                <a:lnTo>
                  <a:pt x="516242" y="220776"/>
                </a:lnTo>
                <a:lnTo>
                  <a:pt x="515747" y="220179"/>
                </a:lnTo>
                <a:lnTo>
                  <a:pt x="515810" y="218325"/>
                </a:lnTo>
                <a:lnTo>
                  <a:pt x="515277" y="217157"/>
                </a:lnTo>
                <a:lnTo>
                  <a:pt x="514261" y="214922"/>
                </a:lnTo>
                <a:lnTo>
                  <a:pt x="514261" y="224320"/>
                </a:lnTo>
                <a:lnTo>
                  <a:pt x="514248" y="225082"/>
                </a:lnTo>
                <a:lnTo>
                  <a:pt x="513448" y="225310"/>
                </a:lnTo>
                <a:lnTo>
                  <a:pt x="512711" y="225844"/>
                </a:lnTo>
                <a:lnTo>
                  <a:pt x="512648" y="225971"/>
                </a:lnTo>
                <a:lnTo>
                  <a:pt x="512648" y="235115"/>
                </a:lnTo>
                <a:lnTo>
                  <a:pt x="511987" y="230644"/>
                </a:lnTo>
                <a:lnTo>
                  <a:pt x="512102" y="230974"/>
                </a:lnTo>
                <a:lnTo>
                  <a:pt x="512406" y="233083"/>
                </a:lnTo>
                <a:lnTo>
                  <a:pt x="512648" y="235115"/>
                </a:lnTo>
                <a:lnTo>
                  <a:pt x="512648" y="225971"/>
                </a:lnTo>
                <a:lnTo>
                  <a:pt x="512305" y="226631"/>
                </a:lnTo>
                <a:lnTo>
                  <a:pt x="510717" y="226326"/>
                </a:lnTo>
                <a:lnTo>
                  <a:pt x="508850" y="223291"/>
                </a:lnTo>
                <a:lnTo>
                  <a:pt x="509016" y="222707"/>
                </a:lnTo>
                <a:lnTo>
                  <a:pt x="508635" y="221729"/>
                </a:lnTo>
                <a:lnTo>
                  <a:pt x="508355" y="221500"/>
                </a:lnTo>
                <a:lnTo>
                  <a:pt x="507911" y="221132"/>
                </a:lnTo>
                <a:lnTo>
                  <a:pt x="508673" y="220700"/>
                </a:lnTo>
                <a:lnTo>
                  <a:pt x="509193" y="220433"/>
                </a:lnTo>
                <a:lnTo>
                  <a:pt x="509854" y="220154"/>
                </a:lnTo>
                <a:lnTo>
                  <a:pt x="509600" y="220700"/>
                </a:lnTo>
                <a:lnTo>
                  <a:pt x="509473" y="221729"/>
                </a:lnTo>
                <a:lnTo>
                  <a:pt x="510032" y="224751"/>
                </a:lnTo>
                <a:lnTo>
                  <a:pt x="512406" y="225679"/>
                </a:lnTo>
                <a:lnTo>
                  <a:pt x="513981" y="224574"/>
                </a:lnTo>
                <a:lnTo>
                  <a:pt x="514261" y="224320"/>
                </a:lnTo>
                <a:lnTo>
                  <a:pt x="514261" y="214922"/>
                </a:lnTo>
                <a:lnTo>
                  <a:pt x="511810" y="215430"/>
                </a:lnTo>
                <a:lnTo>
                  <a:pt x="509168" y="216331"/>
                </a:lnTo>
                <a:lnTo>
                  <a:pt x="508254" y="216712"/>
                </a:lnTo>
                <a:lnTo>
                  <a:pt x="507377" y="217157"/>
                </a:lnTo>
                <a:lnTo>
                  <a:pt x="507492" y="215938"/>
                </a:lnTo>
                <a:lnTo>
                  <a:pt x="507542" y="215036"/>
                </a:lnTo>
                <a:lnTo>
                  <a:pt x="507619" y="211886"/>
                </a:lnTo>
                <a:lnTo>
                  <a:pt x="507136" y="210858"/>
                </a:lnTo>
                <a:lnTo>
                  <a:pt x="504431" y="210045"/>
                </a:lnTo>
                <a:lnTo>
                  <a:pt x="504431" y="215036"/>
                </a:lnTo>
                <a:lnTo>
                  <a:pt x="504317" y="216484"/>
                </a:lnTo>
                <a:lnTo>
                  <a:pt x="504190" y="217551"/>
                </a:lnTo>
                <a:lnTo>
                  <a:pt x="504024" y="218554"/>
                </a:lnTo>
                <a:lnTo>
                  <a:pt x="502881" y="217424"/>
                </a:lnTo>
                <a:lnTo>
                  <a:pt x="503707" y="215938"/>
                </a:lnTo>
                <a:lnTo>
                  <a:pt x="504431" y="215036"/>
                </a:lnTo>
                <a:lnTo>
                  <a:pt x="504431" y="210045"/>
                </a:lnTo>
                <a:lnTo>
                  <a:pt x="503516" y="209765"/>
                </a:lnTo>
                <a:lnTo>
                  <a:pt x="501764" y="212509"/>
                </a:lnTo>
                <a:lnTo>
                  <a:pt x="500367" y="214960"/>
                </a:lnTo>
                <a:lnTo>
                  <a:pt x="499757" y="214350"/>
                </a:lnTo>
                <a:lnTo>
                  <a:pt x="497065" y="214350"/>
                </a:lnTo>
                <a:lnTo>
                  <a:pt x="497065" y="514070"/>
                </a:lnTo>
                <a:lnTo>
                  <a:pt x="496557" y="539470"/>
                </a:lnTo>
                <a:lnTo>
                  <a:pt x="496430" y="566140"/>
                </a:lnTo>
                <a:lnTo>
                  <a:pt x="496912" y="667740"/>
                </a:lnTo>
                <a:lnTo>
                  <a:pt x="497014" y="714730"/>
                </a:lnTo>
                <a:lnTo>
                  <a:pt x="495579" y="759180"/>
                </a:lnTo>
                <a:lnTo>
                  <a:pt x="493979" y="798550"/>
                </a:lnTo>
                <a:lnTo>
                  <a:pt x="489559" y="841730"/>
                </a:lnTo>
                <a:lnTo>
                  <a:pt x="480402" y="860780"/>
                </a:lnTo>
                <a:lnTo>
                  <a:pt x="472744" y="860780"/>
                </a:lnTo>
                <a:lnTo>
                  <a:pt x="453034" y="864590"/>
                </a:lnTo>
                <a:lnTo>
                  <a:pt x="432498" y="864590"/>
                </a:lnTo>
                <a:lnTo>
                  <a:pt x="418769" y="862050"/>
                </a:lnTo>
                <a:lnTo>
                  <a:pt x="397700" y="827760"/>
                </a:lnTo>
                <a:lnTo>
                  <a:pt x="393344" y="798550"/>
                </a:lnTo>
                <a:lnTo>
                  <a:pt x="392468" y="792200"/>
                </a:lnTo>
                <a:lnTo>
                  <a:pt x="391541" y="785850"/>
                </a:lnTo>
                <a:lnTo>
                  <a:pt x="390690" y="779500"/>
                </a:lnTo>
                <a:lnTo>
                  <a:pt x="389483" y="769340"/>
                </a:lnTo>
                <a:lnTo>
                  <a:pt x="389166" y="766610"/>
                </a:lnTo>
                <a:lnTo>
                  <a:pt x="389166" y="834110"/>
                </a:lnTo>
                <a:lnTo>
                  <a:pt x="388988" y="840460"/>
                </a:lnTo>
                <a:lnTo>
                  <a:pt x="382587" y="853160"/>
                </a:lnTo>
                <a:lnTo>
                  <a:pt x="379844" y="855700"/>
                </a:lnTo>
                <a:lnTo>
                  <a:pt x="372173" y="854430"/>
                </a:lnTo>
                <a:lnTo>
                  <a:pt x="361302" y="854430"/>
                </a:lnTo>
                <a:lnTo>
                  <a:pt x="325793" y="837920"/>
                </a:lnTo>
                <a:lnTo>
                  <a:pt x="322110" y="818870"/>
                </a:lnTo>
                <a:lnTo>
                  <a:pt x="322249" y="807440"/>
                </a:lnTo>
                <a:lnTo>
                  <a:pt x="323291" y="796010"/>
                </a:lnTo>
                <a:lnTo>
                  <a:pt x="324942" y="784580"/>
                </a:lnTo>
                <a:lnTo>
                  <a:pt x="328625" y="764260"/>
                </a:lnTo>
                <a:lnTo>
                  <a:pt x="331851" y="745210"/>
                </a:lnTo>
                <a:lnTo>
                  <a:pt x="333540" y="736320"/>
                </a:lnTo>
                <a:lnTo>
                  <a:pt x="334238" y="732510"/>
                </a:lnTo>
                <a:lnTo>
                  <a:pt x="335788" y="728700"/>
                </a:lnTo>
                <a:lnTo>
                  <a:pt x="337197" y="724890"/>
                </a:lnTo>
                <a:lnTo>
                  <a:pt x="345617" y="724890"/>
                </a:lnTo>
                <a:lnTo>
                  <a:pt x="353364" y="726160"/>
                </a:lnTo>
                <a:lnTo>
                  <a:pt x="362458" y="726160"/>
                </a:lnTo>
                <a:lnTo>
                  <a:pt x="364210" y="727430"/>
                </a:lnTo>
                <a:lnTo>
                  <a:pt x="365785" y="731240"/>
                </a:lnTo>
                <a:lnTo>
                  <a:pt x="365899" y="733780"/>
                </a:lnTo>
                <a:lnTo>
                  <a:pt x="367118" y="741400"/>
                </a:lnTo>
                <a:lnTo>
                  <a:pt x="367588" y="746480"/>
                </a:lnTo>
                <a:lnTo>
                  <a:pt x="368846" y="751560"/>
                </a:lnTo>
                <a:lnTo>
                  <a:pt x="370852" y="759180"/>
                </a:lnTo>
                <a:lnTo>
                  <a:pt x="375107" y="774420"/>
                </a:lnTo>
                <a:lnTo>
                  <a:pt x="377139" y="783310"/>
                </a:lnTo>
                <a:lnTo>
                  <a:pt x="379818" y="793470"/>
                </a:lnTo>
                <a:lnTo>
                  <a:pt x="382435" y="804900"/>
                </a:lnTo>
                <a:lnTo>
                  <a:pt x="389166" y="834110"/>
                </a:lnTo>
                <a:lnTo>
                  <a:pt x="389166" y="766610"/>
                </a:lnTo>
                <a:lnTo>
                  <a:pt x="388302" y="759180"/>
                </a:lnTo>
                <a:lnTo>
                  <a:pt x="387451" y="750290"/>
                </a:lnTo>
                <a:lnTo>
                  <a:pt x="387324" y="745210"/>
                </a:lnTo>
                <a:lnTo>
                  <a:pt x="387261" y="736320"/>
                </a:lnTo>
                <a:lnTo>
                  <a:pt x="386486" y="732510"/>
                </a:lnTo>
                <a:lnTo>
                  <a:pt x="385927" y="727430"/>
                </a:lnTo>
                <a:lnTo>
                  <a:pt x="388607" y="728700"/>
                </a:lnTo>
                <a:lnTo>
                  <a:pt x="390207" y="728700"/>
                </a:lnTo>
                <a:lnTo>
                  <a:pt x="395681" y="731240"/>
                </a:lnTo>
                <a:lnTo>
                  <a:pt x="398399" y="728700"/>
                </a:lnTo>
                <a:lnTo>
                  <a:pt x="398411" y="727430"/>
                </a:lnTo>
                <a:lnTo>
                  <a:pt x="398437" y="724890"/>
                </a:lnTo>
                <a:lnTo>
                  <a:pt x="398449" y="723620"/>
                </a:lnTo>
                <a:lnTo>
                  <a:pt x="398538" y="714730"/>
                </a:lnTo>
                <a:lnTo>
                  <a:pt x="398691" y="705840"/>
                </a:lnTo>
                <a:lnTo>
                  <a:pt x="399059" y="686790"/>
                </a:lnTo>
                <a:lnTo>
                  <a:pt x="398907" y="682980"/>
                </a:lnTo>
                <a:lnTo>
                  <a:pt x="398411" y="657580"/>
                </a:lnTo>
                <a:lnTo>
                  <a:pt x="397357" y="566140"/>
                </a:lnTo>
                <a:lnTo>
                  <a:pt x="395516" y="512800"/>
                </a:lnTo>
                <a:lnTo>
                  <a:pt x="391871" y="478510"/>
                </a:lnTo>
                <a:lnTo>
                  <a:pt x="392493" y="472160"/>
                </a:lnTo>
                <a:lnTo>
                  <a:pt x="392430" y="468350"/>
                </a:lnTo>
                <a:lnTo>
                  <a:pt x="392074" y="463270"/>
                </a:lnTo>
                <a:lnTo>
                  <a:pt x="391185" y="453110"/>
                </a:lnTo>
                <a:lnTo>
                  <a:pt x="388772" y="426440"/>
                </a:lnTo>
                <a:lnTo>
                  <a:pt x="388353" y="421360"/>
                </a:lnTo>
                <a:lnTo>
                  <a:pt x="388785" y="415010"/>
                </a:lnTo>
                <a:lnTo>
                  <a:pt x="388353" y="407390"/>
                </a:lnTo>
                <a:lnTo>
                  <a:pt x="386791" y="381990"/>
                </a:lnTo>
                <a:lnTo>
                  <a:pt x="386511" y="373100"/>
                </a:lnTo>
                <a:lnTo>
                  <a:pt x="386448" y="366750"/>
                </a:lnTo>
                <a:lnTo>
                  <a:pt x="387832" y="360400"/>
                </a:lnTo>
                <a:lnTo>
                  <a:pt x="393712" y="348970"/>
                </a:lnTo>
                <a:lnTo>
                  <a:pt x="397979" y="346430"/>
                </a:lnTo>
                <a:lnTo>
                  <a:pt x="402894" y="346430"/>
                </a:lnTo>
                <a:lnTo>
                  <a:pt x="430606" y="342620"/>
                </a:lnTo>
                <a:lnTo>
                  <a:pt x="446659" y="340080"/>
                </a:lnTo>
                <a:lnTo>
                  <a:pt x="453440" y="340080"/>
                </a:lnTo>
                <a:lnTo>
                  <a:pt x="465099" y="338810"/>
                </a:lnTo>
                <a:lnTo>
                  <a:pt x="469023" y="340080"/>
                </a:lnTo>
                <a:lnTo>
                  <a:pt x="473760" y="347700"/>
                </a:lnTo>
                <a:lnTo>
                  <a:pt x="476491" y="351510"/>
                </a:lnTo>
                <a:lnTo>
                  <a:pt x="488784" y="395960"/>
                </a:lnTo>
                <a:lnTo>
                  <a:pt x="493903" y="434060"/>
                </a:lnTo>
                <a:lnTo>
                  <a:pt x="496900" y="479780"/>
                </a:lnTo>
                <a:lnTo>
                  <a:pt x="497065" y="514070"/>
                </a:lnTo>
                <a:lnTo>
                  <a:pt x="497065" y="214350"/>
                </a:lnTo>
                <a:lnTo>
                  <a:pt x="493407" y="214350"/>
                </a:lnTo>
                <a:lnTo>
                  <a:pt x="487286" y="213080"/>
                </a:lnTo>
                <a:lnTo>
                  <a:pt x="480250" y="213080"/>
                </a:lnTo>
                <a:lnTo>
                  <a:pt x="474091" y="215620"/>
                </a:lnTo>
                <a:lnTo>
                  <a:pt x="471436" y="217474"/>
                </a:lnTo>
                <a:lnTo>
                  <a:pt x="471208" y="216535"/>
                </a:lnTo>
                <a:lnTo>
                  <a:pt x="469188" y="215773"/>
                </a:lnTo>
                <a:lnTo>
                  <a:pt x="465429" y="215836"/>
                </a:lnTo>
                <a:lnTo>
                  <a:pt x="463588" y="216179"/>
                </a:lnTo>
                <a:lnTo>
                  <a:pt x="461873" y="217055"/>
                </a:lnTo>
                <a:lnTo>
                  <a:pt x="461187" y="217182"/>
                </a:lnTo>
                <a:lnTo>
                  <a:pt x="460514" y="217449"/>
                </a:lnTo>
                <a:lnTo>
                  <a:pt x="459892" y="217919"/>
                </a:lnTo>
                <a:lnTo>
                  <a:pt x="459994" y="217055"/>
                </a:lnTo>
                <a:lnTo>
                  <a:pt x="459994" y="215773"/>
                </a:lnTo>
                <a:lnTo>
                  <a:pt x="459486" y="214198"/>
                </a:lnTo>
                <a:lnTo>
                  <a:pt x="456971" y="214477"/>
                </a:lnTo>
                <a:lnTo>
                  <a:pt x="454875" y="217055"/>
                </a:lnTo>
                <a:lnTo>
                  <a:pt x="454304" y="217995"/>
                </a:lnTo>
                <a:lnTo>
                  <a:pt x="453390" y="219913"/>
                </a:lnTo>
                <a:lnTo>
                  <a:pt x="467436" y="219913"/>
                </a:lnTo>
                <a:lnTo>
                  <a:pt x="467410" y="219595"/>
                </a:lnTo>
                <a:lnTo>
                  <a:pt x="467893" y="219621"/>
                </a:lnTo>
                <a:lnTo>
                  <a:pt x="468376" y="219697"/>
                </a:lnTo>
                <a:lnTo>
                  <a:pt x="467372" y="220726"/>
                </a:lnTo>
                <a:lnTo>
                  <a:pt x="467436" y="219925"/>
                </a:lnTo>
                <a:lnTo>
                  <a:pt x="461835" y="219925"/>
                </a:lnTo>
                <a:lnTo>
                  <a:pt x="461835" y="221195"/>
                </a:lnTo>
                <a:lnTo>
                  <a:pt x="461721" y="222034"/>
                </a:lnTo>
                <a:lnTo>
                  <a:pt x="461479" y="221881"/>
                </a:lnTo>
                <a:lnTo>
                  <a:pt x="461340" y="221729"/>
                </a:lnTo>
                <a:lnTo>
                  <a:pt x="461505" y="221576"/>
                </a:lnTo>
                <a:lnTo>
                  <a:pt x="461594" y="221449"/>
                </a:lnTo>
                <a:lnTo>
                  <a:pt x="461835" y="221195"/>
                </a:lnTo>
                <a:lnTo>
                  <a:pt x="461835" y="219925"/>
                </a:lnTo>
                <a:lnTo>
                  <a:pt x="460705" y="219925"/>
                </a:lnTo>
                <a:lnTo>
                  <a:pt x="460705" y="225742"/>
                </a:lnTo>
                <a:lnTo>
                  <a:pt x="460425" y="226466"/>
                </a:lnTo>
                <a:lnTo>
                  <a:pt x="460032" y="227279"/>
                </a:lnTo>
                <a:lnTo>
                  <a:pt x="459079" y="228942"/>
                </a:lnTo>
                <a:lnTo>
                  <a:pt x="458508" y="229539"/>
                </a:lnTo>
                <a:lnTo>
                  <a:pt x="458597" y="228942"/>
                </a:lnTo>
                <a:lnTo>
                  <a:pt x="459193" y="226809"/>
                </a:lnTo>
                <a:lnTo>
                  <a:pt x="459486" y="225818"/>
                </a:lnTo>
                <a:lnTo>
                  <a:pt x="459689" y="225158"/>
                </a:lnTo>
                <a:lnTo>
                  <a:pt x="460082" y="225450"/>
                </a:lnTo>
                <a:lnTo>
                  <a:pt x="460349" y="225602"/>
                </a:lnTo>
                <a:lnTo>
                  <a:pt x="460705" y="225742"/>
                </a:lnTo>
                <a:lnTo>
                  <a:pt x="460705" y="219925"/>
                </a:lnTo>
                <a:lnTo>
                  <a:pt x="458241" y="219925"/>
                </a:lnTo>
                <a:lnTo>
                  <a:pt x="458241" y="229755"/>
                </a:lnTo>
                <a:lnTo>
                  <a:pt x="458241" y="219925"/>
                </a:lnTo>
                <a:lnTo>
                  <a:pt x="458152" y="233895"/>
                </a:lnTo>
                <a:lnTo>
                  <a:pt x="458127" y="237896"/>
                </a:lnTo>
                <a:lnTo>
                  <a:pt x="458127" y="239280"/>
                </a:lnTo>
                <a:lnTo>
                  <a:pt x="458127" y="239915"/>
                </a:lnTo>
                <a:lnTo>
                  <a:pt x="457708" y="239953"/>
                </a:lnTo>
                <a:lnTo>
                  <a:pt x="457200" y="239991"/>
                </a:lnTo>
                <a:lnTo>
                  <a:pt x="456984" y="239991"/>
                </a:lnTo>
                <a:lnTo>
                  <a:pt x="456260" y="239979"/>
                </a:lnTo>
                <a:lnTo>
                  <a:pt x="456780" y="239534"/>
                </a:lnTo>
                <a:lnTo>
                  <a:pt x="457200" y="238887"/>
                </a:lnTo>
                <a:lnTo>
                  <a:pt x="457403" y="238010"/>
                </a:lnTo>
                <a:lnTo>
                  <a:pt x="454609" y="238010"/>
                </a:lnTo>
                <a:lnTo>
                  <a:pt x="457403" y="237998"/>
                </a:lnTo>
                <a:lnTo>
                  <a:pt x="457936" y="235699"/>
                </a:lnTo>
                <a:lnTo>
                  <a:pt x="456653" y="234416"/>
                </a:lnTo>
                <a:lnTo>
                  <a:pt x="456133" y="233895"/>
                </a:lnTo>
                <a:lnTo>
                  <a:pt x="454228" y="234289"/>
                </a:lnTo>
                <a:lnTo>
                  <a:pt x="453898" y="234416"/>
                </a:lnTo>
                <a:lnTo>
                  <a:pt x="454215" y="233718"/>
                </a:lnTo>
                <a:lnTo>
                  <a:pt x="455041" y="233819"/>
                </a:lnTo>
                <a:lnTo>
                  <a:pt x="455498" y="233718"/>
                </a:lnTo>
                <a:lnTo>
                  <a:pt x="455917" y="233629"/>
                </a:lnTo>
                <a:lnTo>
                  <a:pt x="456615" y="233070"/>
                </a:lnTo>
                <a:lnTo>
                  <a:pt x="457949" y="233984"/>
                </a:lnTo>
                <a:lnTo>
                  <a:pt x="458152" y="233895"/>
                </a:lnTo>
                <a:lnTo>
                  <a:pt x="458152" y="219925"/>
                </a:lnTo>
                <a:lnTo>
                  <a:pt x="457860" y="219925"/>
                </a:lnTo>
                <a:lnTo>
                  <a:pt x="457860" y="220903"/>
                </a:lnTo>
                <a:lnTo>
                  <a:pt x="457669" y="221449"/>
                </a:lnTo>
                <a:lnTo>
                  <a:pt x="457073" y="221068"/>
                </a:lnTo>
                <a:lnTo>
                  <a:pt x="457339" y="221056"/>
                </a:lnTo>
                <a:lnTo>
                  <a:pt x="457606" y="221005"/>
                </a:lnTo>
                <a:lnTo>
                  <a:pt x="457860" y="220903"/>
                </a:lnTo>
                <a:lnTo>
                  <a:pt x="457860" y="219925"/>
                </a:lnTo>
                <a:lnTo>
                  <a:pt x="456120" y="219925"/>
                </a:lnTo>
                <a:lnTo>
                  <a:pt x="456120" y="224993"/>
                </a:lnTo>
                <a:lnTo>
                  <a:pt x="455968" y="225158"/>
                </a:lnTo>
                <a:lnTo>
                  <a:pt x="455206" y="225818"/>
                </a:lnTo>
                <a:lnTo>
                  <a:pt x="455282" y="224396"/>
                </a:lnTo>
                <a:lnTo>
                  <a:pt x="455764" y="224675"/>
                </a:lnTo>
                <a:lnTo>
                  <a:pt x="456120" y="224993"/>
                </a:lnTo>
                <a:lnTo>
                  <a:pt x="456120" y="219925"/>
                </a:lnTo>
                <a:lnTo>
                  <a:pt x="453390" y="219925"/>
                </a:lnTo>
                <a:lnTo>
                  <a:pt x="452285" y="219925"/>
                </a:lnTo>
                <a:lnTo>
                  <a:pt x="451307" y="220306"/>
                </a:lnTo>
                <a:lnTo>
                  <a:pt x="450202" y="222567"/>
                </a:lnTo>
                <a:lnTo>
                  <a:pt x="450100" y="226707"/>
                </a:lnTo>
                <a:lnTo>
                  <a:pt x="450227" y="228079"/>
                </a:lnTo>
                <a:lnTo>
                  <a:pt x="450443" y="229692"/>
                </a:lnTo>
                <a:lnTo>
                  <a:pt x="450913" y="231025"/>
                </a:lnTo>
                <a:lnTo>
                  <a:pt x="451637" y="232029"/>
                </a:lnTo>
                <a:lnTo>
                  <a:pt x="451154" y="232994"/>
                </a:lnTo>
                <a:lnTo>
                  <a:pt x="450786" y="234099"/>
                </a:lnTo>
                <a:lnTo>
                  <a:pt x="450672" y="236855"/>
                </a:lnTo>
                <a:lnTo>
                  <a:pt x="450875" y="237604"/>
                </a:lnTo>
                <a:lnTo>
                  <a:pt x="450418" y="238404"/>
                </a:lnTo>
                <a:lnTo>
                  <a:pt x="450227" y="238887"/>
                </a:lnTo>
                <a:lnTo>
                  <a:pt x="450126" y="243078"/>
                </a:lnTo>
                <a:lnTo>
                  <a:pt x="452577" y="243535"/>
                </a:lnTo>
                <a:lnTo>
                  <a:pt x="455371" y="243763"/>
                </a:lnTo>
                <a:lnTo>
                  <a:pt x="456349" y="243776"/>
                </a:lnTo>
                <a:lnTo>
                  <a:pt x="457339" y="243725"/>
                </a:lnTo>
                <a:lnTo>
                  <a:pt x="456539" y="245186"/>
                </a:lnTo>
                <a:lnTo>
                  <a:pt x="455726" y="246849"/>
                </a:lnTo>
                <a:lnTo>
                  <a:pt x="455002" y="248450"/>
                </a:lnTo>
                <a:lnTo>
                  <a:pt x="455041" y="249593"/>
                </a:lnTo>
                <a:lnTo>
                  <a:pt x="457911" y="252044"/>
                </a:lnTo>
                <a:lnTo>
                  <a:pt x="458546" y="251625"/>
                </a:lnTo>
                <a:lnTo>
                  <a:pt x="458609" y="252450"/>
                </a:lnTo>
                <a:lnTo>
                  <a:pt x="460578" y="261340"/>
                </a:lnTo>
                <a:lnTo>
                  <a:pt x="464578" y="268960"/>
                </a:lnTo>
                <a:lnTo>
                  <a:pt x="465543" y="270230"/>
                </a:lnTo>
                <a:lnTo>
                  <a:pt x="466064" y="272770"/>
                </a:lnTo>
                <a:lnTo>
                  <a:pt x="470598" y="280390"/>
                </a:lnTo>
                <a:lnTo>
                  <a:pt x="474065" y="286740"/>
                </a:lnTo>
                <a:lnTo>
                  <a:pt x="484822" y="291820"/>
                </a:lnTo>
                <a:lnTo>
                  <a:pt x="485101" y="294360"/>
                </a:lnTo>
                <a:lnTo>
                  <a:pt x="481304" y="298170"/>
                </a:lnTo>
                <a:lnTo>
                  <a:pt x="479856" y="300710"/>
                </a:lnTo>
                <a:lnTo>
                  <a:pt x="478129" y="301980"/>
                </a:lnTo>
                <a:lnTo>
                  <a:pt x="461276" y="314680"/>
                </a:lnTo>
                <a:lnTo>
                  <a:pt x="452767" y="322300"/>
                </a:lnTo>
                <a:lnTo>
                  <a:pt x="444080" y="328650"/>
                </a:lnTo>
                <a:lnTo>
                  <a:pt x="438238" y="332460"/>
                </a:lnTo>
                <a:lnTo>
                  <a:pt x="430961" y="332460"/>
                </a:lnTo>
                <a:lnTo>
                  <a:pt x="387908" y="318490"/>
                </a:lnTo>
                <a:lnTo>
                  <a:pt x="371525" y="313410"/>
                </a:lnTo>
                <a:lnTo>
                  <a:pt x="367068" y="312140"/>
                </a:lnTo>
                <a:lnTo>
                  <a:pt x="358876" y="307060"/>
                </a:lnTo>
                <a:lnTo>
                  <a:pt x="358762" y="304520"/>
                </a:lnTo>
                <a:lnTo>
                  <a:pt x="371487" y="289280"/>
                </a:lnTo>
                <a:lnTo>
                  <a:pt x="375666" y="291820"/>
                </a:lnTo>
                <a:lnTo>
                  <a:pt x="379641" y="290550"/>
                </a:lnTo>
                <a:lnTo>
                  <a:pt x="381063" y="289280"/>
                </a:lnTo>
                <a:lnTo>
                  <a:pt x="383908" y="286740"/>
                </a:lnTo>
                <a:lnTo>
                  <a:pt x="385330" y="285470"/>
                </a:lnTo>
                <a:lnTo>
                  <a:pt x="388747" y="276580"/>
                </a:lnTo>
                <a:lnTo>
                  <a:pt x="390207" y="272770"/>
                </a:lnTo>
                <a:lnTo>
                  <a:pt x="390702" y="271500"/>
                </a:lnTo>
                <a:lnTo>
                  <a:pt x="391668" y="268960"/>
                </a:lnTo>
                <a:lnTo>
                  <a:pt x="391541" y="267690"/>
                </a:lnTo>
                <a:lnTo>
                  <a:pt x="391287" y="265150"/>
                </a:lnTo>
                <a:lnTo>
                  <a:pt x="390232" y="258800"/>
                </a:lnTo>
                <a:lnTo>
                  <a:pt x="388632" y="252450"/>
                </a:lnTo>
                <a:lnTo>
                  <a:pt x="386918" y="247370"/>
                </a:lnTo>
                <a:lnTo>
                  <a:pt x="386486" y="246100"/>
                </a:lnTo>
                <a:lnTo>
                  <a:pt x="385864" y="244932"/>
                </a:lnTo>
                <a:lnTo>
                  <a:pt x="385864" y="267690"/>
                </a:lnTo>
                <a:lnTo>
                  <a:pt x="381381" y="266433"/>
                </a:lnTo>
                <a:lnTo>
                  <a:pt x="381381" y="275310"/>
                </a:lnTo>
                <a:lnTo>
                  <a:pt x="381076" y="275755"/>
                </a:lnTo>
                <a:lnTo>
                  <a:pt x="381076" y="281660"/>
                </a:lnTo>
                <a:lnTo>
                  <a:pt x="380199" y="282930"/>
                </a:lnTo>
                <a:lnTo>
                  <a:pt x="379818" y="284200"/>
                </a:lnTo>
                <a:lnTo>
                  <a:pt x="377863" y="285470"/>
                </a:lnTo>
                <a:lnTo>
                  <a:pt x="375056" y="285470"/>
                </a:lnTo>
                <a:lnTo>
                  <a:pt x="374840" y="284200"/>
                </a:lnTo>
                <a:lnTo>
                  <a:pt x="374357" y="282930"/>
                </a:lnTo>
                <a:lnTo>
                  <a:pt x="374675" y="280390"/>
                </a:lnTo>
                <a:lnTo>
                  <a:pt x="375704" y="279120"/>
                </a:lnTo>
                <a:lnTo>
                  <a:pt x="378625" y="280390"/>
                </a:lnTo>
                <a:lnTo>
                  <a:pt x="379577" y="280390"/>
                </a:lnTo>
                <a:lnTo>
                  <a:pt x="381076" y="281660"/>
                </a:lnTo>
                <a:lnTo>
                  <a:pt x="381076" y="275755"/>
                </a:lnTo>
                <a:lnTo>
                  <a:pt x="380492" y="276580"/>
                </a:lnTo>
                <a:lnTo>
                  <a:pt x="378548" y="275310"/>
                </a:lnTo>
                <a:lnTo>
                  <a:pt x="376593" y="274040"/>
                </a:lnTo>
                <a:lnTo>
                  <a:pt x="377380" y="272770"/>
                </a:lnTo>
                <a:lnTo>
                  <a:pt x="381381" y="275310"/>
                </a:lnTo>
                <a:lnTo>
                  <a:pt x="381381" y="266433"/>
                </a:lnTo>
                <a:lnTo>
                  <a:pt x="376847" y="265150"/>
                </a:lnTo>
                <a:lnTo>
                  <a:pt x="375031" y="260070"/>
                </a:lnTo>
                <a:lnTo>
                  <a:pt x="373659" y="256260"/>
                </a:lnTo>
                <a:lnTo>
                  <a:pt x="372287" y="252450"/>
                </a:lnTo>
                <a:lnTo>
                  <a:pt x="370459" y="247370"/>
                </a:lnTo>
                <a:lnTo>
                  <a:pt x="378371" y="254990"/>
                </a:lnTo>
                <a:lnTo>
                  <a:pt x="378028" y="257530"/>
                </a:lnTo>
                <a:lnTo>
                  <a:pt x="376707" y="260070"/>
                </a:lnTo>
                <a:lnTo>
                  <a:pt x="379361" y="262610"/>
                </a:lnTo>
                <a:lnTo>
                  <a:pt x="382231" y="263880"/>
                </a:lnTo>
                <a:lnTo>
                  <a:pt x="385533" y="265150"/>
                </a:lnTo>
                <a:lnTo>
                  <a:pt x="385864" y="267690"/>
                </a:lnTo>
                <a:lnTo>
                  <a:pt x="385864" y="244932"/>
                </a:lnTo>
                <a:lnTo>
                  <a:pt x="385140" y="243560"/>
                </a:lnTo>
                <a:lnTo>
                  <a:pt x="383781" y="241020"/>
                </a:lnTo>
                <a:lnTo>
                  <a:pt x="383324" y="239750"/>
                </a:lnTo>
                <a:lnTo>
                  <a:pt x="382854" y="238480"/>
                </a:lnTo>
                <a:lnTo>
                  <a:pt x="381050" y="237210"/>
                </a:lnTo>
                <a:lnTo>
                  <a:pt x="372706" y="233400"/>
                </a:lnTo>
                <a:lnTo>
                  <a:pt x="366179" y="229590"/>
                </a:lnTo>
                <a:lnTo>
                  <a:pt x="359613" y="227050"/>
                </a:lnTo>
                <a:lnTo>
                  <a:pt x="352983" y="223240"/>
                </a:lnTo>
                <a:lnTo>
                  <a:pt x="347256" y="223240"/>
                </a:lnTo>
                <a:lnTo>
                  <a:pt x="347256" y="240169"/>
                </a:lnTo>
                <a:lnTo>
                  <a:pt x="344932" y="243560"/>
                </a:lnTo>
                <a:lnTo>
                  <a:pt x="343852" y="241020"/>
                </a:lnTo>
                <a:lnTo>
                  <a:pt x="342760" y="238480"/>
                </a:lnTo>
                <a:lnTo>
                  <a:pt x="347256" y="240169"/>
                </a:lnTo>
                <a:lnTo>
                  <a:pt x="347256" y="223240"/>
                </a:lnTo>
                <a:lnTo>
                  <a:pt x="344690" y="223240"/>
                </a:lnTo>
                <a:lnTo>
                  <a:pt x="343535" y="224510"/>
                </a:lnTo>
                <a:lnTo>
                  <a:pt x="343128" y="224510"/>
                </a:lnTo>
                <a:lnTo>
                  <a:pt x="343128" y="238480"/>
                </a:lnTo>
                <a:lnTo>
                  <a:pt x="341528" y="235940"/>
                </a:lnTo>
                <a:lnTo>
                  <a:pt x="338086" y="230517"/>
                </a:lnTo>
                <a:lnTo>
                  <a:pt x="338086" y="241020"/>
                </a:lnTo>
                <a:lnTo>
                  <a:pt x="336588" y="241020"/>
                </a:lnTo>
                <a:lnTo>
                  <a:pt x="335838" y="239750"/>
                </a:lnTo>
                <a:lnTo>
                  <a:pt x="335241" y="238480"/>
                </a:lnTo>
                <a:lnTo>
                  <a:pt x="334619" y="235940"/>
                </a:lnTo>
                <a:lnTo>
                  <a:pt x="336664" y="235940"/>
                </a:lnTo>
                <a:lnTo>
                  <a:pt x="338086" y="241020"/>
                </a:lnTo>
                <a:lnTo>
                  <a:pt x="338086" y="230517"/>
                </a:lnTo>
                <a:lnTo>
                  <a:pt x="337502" y="229590"/>
                </a:lnTo>
                <a:lnTo>
                  <a:pt x="341261" y="229590"/>
                </a:lnTo>
                <a:lnTo>
                  <a:pt x="343128" y="238480"/>
                </a:lnTo>
                <a:lnTo>
                  <a:pt x="343128" y="224510"/>
                </a:lnTo>
                <a:lnTo>
                  <a:pt x="333971" y="224510"/>
                </a:lnTo>
                <a:lnTo>
                  <a:pt x="328142" y="229158"/>
                </a:lnTo>
                <a:lnTo>
                  <a:pt x="328142" y="271500"/>
                </a:lnTo>
                <a:lnTo>
                  <a:pt x="326034" y="266420"/>
                </a:lnTo>
                <a:lnTo>
                  <a:pt x="324535" y="262610"/>
                </a:lnTo>
                <a:lnTo>
                  <a:pt x="324307" y="262559"/>
                </a:lnTo>
                <a:lnTo>
                  <a:pt x="324307" y="276580"/>
                </a:lnTo>
                <a:lnTo>
                  <a:pt x="323735" y="277850"/>
                </a:lnTo>
                <a:lnTo>
                  <a:pt x="320205" y="279120"/>
                </a:lnTo>
                <a:lnTo>
                  <a:pt x="321284" y="275310"/>
                </a:lnTo>
                <a:lnTo>
                  <a:pt x="324307" y="276580"/>
                </a:lnTo>
                <a:lnTo>
                  <a:pt x="324307" y="262559"/>
                </a:lnTo>
                <a:lnTo>
                  <a:pt x="319836" y="261340"/>
                </a:lnTo>
                <a:lnTo>
                  <a:pt x="320636" y="260070"/>
                </a:lnTo>
                <a:lnTo>
                  <a:pt x="327685" y="262610"/>
                </a:lnTo>
                <a:lnTo>
                  <a:pt x="328142" y="271500"/>
                </a:lnTo>
                <a:lnTo>
                  <a:pt x="328142" y="229158"/>
                </a:lnTo>
                <a:lnTo>
                  <a:pt x="327596" y="229590"/>
                </a:lnTo>
                <a:lnTo>
                  <a:pt x="324459" y="241020"/>
                </a:lnTo>
                <a:lnTo>
                  <a:pt x="323481" y="243560"/>
                </a:lnTo>
                <a:lnTo>
                  <a:pt x="323215" y="243725"/>
                </a:lnTo>
                <a:lnTo>
                  <a:pt x="323215" y="254990"/>
                </a:lnTo>
                <a:lnTo>
                  <a:pt x="318833" y="256260"/>
                </a:lnTo>
                <a:lnTo>
                  <a:pt x="320560" y="252450"/>
                </a:lnTo>
                <a:lnTo>
                  <a:pt x="321894" y="252450"/>
                </a:lnTo>
                <a:lnTo>
                  <a:pt x="323215" y="254990"/>
                </a:lnTo>
                <a:lnTo>
                  <a:pt x="323215" y="243725"/>
                </a:lnTo>
                <a:lnTo>
                  <a:pt x="314998" y="248640"/>
                </a:lnTo>
                <a:lnTo>
                  <a:pt x="313715" y="254990"/>
                </a:lnTo>
                <a:lnTo>
                  <a:pt x="313982" y="263880"/>
                </a:lnTo>
                <a:lnTo>
                  <a:pt x="313474" y="266420"/>
                </a:lnTo>
                <a:lnTo>
                  <a:pt x="324396" y="290550"/>
                </a:lnTo>
                <a:lnTo>
                  <a:pt x="327850" y="288010"/>
                </a:lnTo>
                <a:lnTo>
                  <a:pt x="331343" y="286740"/>
                </a:lnTo>
                <a:lnTo>
                  <a:pt x="334238" y="290550"/>
                </a:lnTo>
                <a:lnTo>
                  <a:pt x="337045" y="295630"/>
                </a:lnTo>
                <a:lnTo>
                  <a:pt x="343966" y="307060"/>
                </a:lnTo>
                <a:lnTo>
                  <a:pt x="343065" y="309600"/>
                </a:lnTo>
                <a:lnTo>
                  <a:pt x="328968" y="317220"/>
                </a:lnTo>
                <a:lnTo>
                  <a:pt x="314312" y="322300"/>
                </a:lnTo>
                <a:lnTo>
                  <a:pt x="306730" y="323570"/>
                </a:lnTo>
                <a:lnTo>
                  <a:pt x="299516" y="326110"/>
                </a:lnTo>
                <a:lnTo>
                  <a:pt x="292125" y="327380"/>
                </a:lnTo>
                <a:lnTo>
                  <a:pt x="288404" y="329920"/>
                </a:lnTo>
                <a:lnTo>
                  <a:pt x="284530" y="329920"/>
                </a:lnTo>
                <a:lnTo>
                  <a:pt x="275272" y="332460"/>
                </a:lnTo>
                <a:lnTo>
                  <a:pt x="266903" y="336270"/>
                </a:lnTo>
                <a:lnTo>
                  <a:pt x="259143" y="341350"/>
                </a:lnTo>
                <a:lnTo>
                  <a:pt x="251701" y="346430"/>
                </a:lnTo>
                <a:lnTo>
                  <a:pt x="247891" y="348970"/>
                </a:lnTo>
                <a:lnTo>
                  <a:pt x="243573" y="351510"/>
                </a:lnTo>
                <a:lnTo>
                  <a:pt x="241909" y="356590"/>
                </a:lnTo>
                <a:lnTo>
                  <a:pt x="242036" y="356590"/>
                </a:lnTo>
                <a:lnTo>
                  <a:pt x="242062" y="357860"/>
                </a:lnTo>
                <a:lnTo>
                  <a:pt x="245872" y="364210"/>
                </a:lnTo>
                <a:lnTo>
                  <a:pt x="245897" y="362940"/>
                </a:lnTo>
                <a:lnTo>
                  <a:pt x="255473" y="354050"/>
                </a:lnTo>
                <a:lnTo>
                  <a:pt x="260426" y="347700"/>
                </a:lnTo>
                <a:lnTo>
                  <a:pt x="267639" y="347700"/>
                </a:lnTo>
                <a:lnTo>
                  <a:pt x="275780" y="346430"/>
                </a:lnTo>
                <a:lnTo>
                  <a:pt x="318211" y="368020"/>
                </a:lnTo>
                <a:lnTo>
                  <a:pt x="324129" y="380720"/>
                </a:lnTo>
                <a:lnTo>
                  <a:pt x="325386" y="387070"/>
                </a:lnTo>
                <a:lnTo>
                  <a:pt x="326529" y="394690"/>
                </a:lnTo>
                <a:lnTo>
                  <a:pt x="327520" y="401040"/>
                </a:lnTo>
                <a:lnTo>
                  <a:pt x="328320" y="407390"/>
                </a:lnTo>
                <a:lnTo>
                  <a:pt x="329006" y="415010"/>
                </a:lnTo>
                <a:lnTo>
                  <a:pt x="328993" y="422630"/>
                </a:lnTo>
                <a:lnTo>
                  <a:pt x="328612" y="428980"/>
                </a:lnTo>
                <a:lnTo>
                  <a:pt x="327825" y="437870"/>
                </a:lnTo>
                <a:lnTo>
                  <a:pt x="325945" y="458190"/>
                </a:lnTo>
                <a:lnTo>
                  <a:pt x="325196" y="468350"/>
                </a:lnTo>
                <a:lnTo>
                  <a:pt x="325120" y="478510"/>
                </a:lnTo>
                <a:lnTo>
                  <a:pt x="325234" y="489940"/>
                </a:lnTo>
                <a:lnTo>
                  <a:pt x="325005" y="495020"/>
                </a:lnTo>
                <a:lnTo>
                  <a:pt x="323951" y="506450"/>
                </a:lnTo>
                <a:lnTo>
                  <a:pt x="318985" y="545820"/>
                </a:lnTo>
                <a:lnTo>
                  <a:pt x="317944" y="552170"/>
                </a:lnTo>
                <a:lnTo>
                  <a:pt x="316725" y="559790"/>
                </a:lnTo>
                <a:lnTo>
                  <a:pt x="315417" y="581380"/>
                </a:lnTo>
                <a:lnTo>
                  <a:pt x="315302" y="583920"/>
                </a:lnTo>
                <a:lnTo>
                  <a:pt x="313778" y="629640"/>
                </a:lnTo>
                <a:lnTo>
                  <a:pt x="312432" y="667740"/>
                </a:lnTo>
                <a:lnTo>
                  <a:pt x="310870" y="691870"/>
                </a:lnTo>
                <a:lnTo>
                  <a:pt x="309613" y="698220"/>
                </a:lnTo>
                <a:lnTo>
                  <a:pt x="308343" y="705840"/>
                </a:lnTo>
                <a:lnTo>
                  <a:pt x="306451" y="712190"/>
                </a:lnTo>
                <a:lnTo>
                  <a:pt x="303352" y="718540"/>
                </a:lnTo>
                <a:lnTo>
                  <a:pt x="305003" y="724890"/>
                </a:lnTo>
                <a:lnTo>
                  <a:pt x="310146" y="723620"/>
                </a:lnTo>
                <a:lnTo>
                  <a:pt x="314083" y="724890"/>
                </a:lnTo>
                <a:lnTo>
                  <a:pt x="315353" y="732510"/>
                </a:lnTo>
                <a:lnTo>
                  <a:pt x="315429" y="741400"/>
                </a:lnTo>
                <a:lnTo>
                  <a:pt x="315036" y="747750"/>
                </a:lnTo>
                <a:lnTo>
                  <a:pt x="314210" y="759180"/>
                </a:lnTo>
                <a:lnTo>
                  <a:pt x="313397" y="769340"/>
                </a:lnTo>
                <a:lnTo>
                  <a:pt x="311886" y="787120"/>
                </a:lnTo>
                <a:lnTo>
                  <a:pt x="311073" y="797280"/>
                </a:lnTo>
                <a:lnTo>
                  <a:pt x="310642" y="803630"/>
                </a:lnTo>
                <a:lnTo>
                  <a:pt x="310299" y="809980"/>
                </a:lnTo>
                <a:lnTo>
                  <a:pt x="310007" y="816330"/>
                </a:lnTo>
                <a:lnTo>
                  <a:pt x="309638" y="826490"/>
                </a:lnTo>
                <a:lnTo>
                  <a:pt x="308292" y="827760"/>
                </a:lnTo>
                <a:lnTo>
                  <a:pt x="305269" y="829030"/>
                </a:lnTo>
                <a:lnTo>
                  <a:pt x="298894" y="830300"/>
                </a:lnTo>
                <a:lnTo>
                  <a:pt x="286207" y="830300"/>
                </a:lnTo>
                <a:lnTo>
                  <a:pt x="279895" y="827760"/>
                </a:lnTo>
                <a:lnTo>
                  <a:pt x="273126" y="823950"/>
                </a:lnTo>
                <a:lnTo>
                  <a:pt x="266128" y="821410"/>
                </a:lnTo>
                <a:lnTo>
                  <a:pt x="255092" y="816330"/>
                </a:lnTo>
                <a:lnTo>
                  <a:pt x="250710" y="815060"/>
                </a:lnTo>
                <a:lnTo>
                  <a:pt x="243382" y="809980"/>
                </a:lnTo>
                <a:lnTo>
                  <a:pt x="239763" y="808710"/>
                </a:lnTo>
                <a:lnTo>
                  <a:pt x="233692" y="807440"/>
                </a:lnTo>
                <a:lnTo>
                  <a:pt x="231508" y="806170"/>
                </a:lnTo>
                <a:lnTo>
                  <a:pt x="230695" y="809980"/>
                </a:lnTo>
                <a:lnTo>
                  <a:pt x="231952" y="812520"/>
                </a:lnTo>
                <a:lnTo>
                  <a:pt x="239864" y="817600"/>
                </a:lnTo>
                <a:lnTo>
                  <a:pt x="246710" y="822680"/>
                </a:lnTo>
                <a:lnTo>
                  <a:pt x="257517" y="830300"/>
                </a:lnTo>
                <a:lnTo>
                  <a:pt x="261581" y="832840"/>
                </a:lnTo>
                <a:lnTo>
                  <a:pt x="272415" y="837920"/>
                </a:lnTo>
                <a:lnTo>
                  <a:pt x="278993" y="843000"/>
                </a:lnTo>
                <a:lnTo>
                  <a:pt x="286156" y="845540"/>
                </a:lnTo>
                <a:lnTo>
                  <a:pt x="303022" y="850620"/>
                </a:lnTo>
                <a:lnTo>
                  <a:pt x="326910" y="858240"/>
                </a:lnTo>
                <a:lnTo>
                  <a:pt x="333743" y="859510"/>
                </a:lnTo>
                <a:lnTo>
                  <a:pt x="340588" y="862050"/>
                </a:lnTo>
                <a:lnTo>
                  <a:pt x="354025" y="864590"/>
                </a:lnTo>
                <a:lnTo>
                  <a:pt x="360616" y="867130"/>
                </a:lnTo>
                <a:lnTo>
                  <a:pt x="367296" y="867130"/>
                </a:lnTo>
                <a:lnTo>
                  <a:pt x="374116" y="868400"/>
                </a:lnTo>
                <a:lnTo>
                  <a:pt x="389788" y="868400"/>
                </a:lnTo>
                <a:lnTo>
                  <a:pt x="397306" y="869670"/>
                </a:lnTo>
                <a:lnTo>
                  <a:pt x="407454" y="872210"/>
                </a:lnTo>
                <a:lnTo>
                  <a:pt x="417639" y="873480"/>
                </a:lnTo>
                <a:lnTo>
                  <a:pt x="427850" y="873480"/>
                </a:lnTo>
                <a:lnTo>
                  <a:pt x="438099" y="874750"/>
                </a:lnTo>
                <a:lnTo>
                  <a:pt x="458546" y="874750"/>
                </a:lnTo>
                <a:lnTo>
                  <a:pt x="498665" y="869670"/>
                </a:lnTo>
                <a:lnTo>
                  <a:pt x="506272" y="868400"/>
                </a:lnTo>
                <a:lnTo>
                  <a:pt x="513740" y="865860"/>
                </a:lnTo>
                <a:lnTo>
                  <a:pt x="521246" y="864590"/>
                </a:lnTo>
                <a:lnTo>
                  <a:pt x="537311" y="859510"/>
                </a:lnTo>
                <a:lnTo>
                  <a:pt x="545325" y="858240"/>
                </a:lnTo>
                <a:lnTo>
                  <a:pt x="553288" y="855700"/>
                </a:lnTo>
                <a:lnTo>
                  <a:pt x="560298" y="854430"/>
                </a:lnTo>
                <a:lnTo>
                  <a:pt x="577557" y="848080"/>
                </a:lnTo>
                <a:lnTo>
                  <a:pt x="580936" y="846810"/>
                </a:lnTo>
                <a:lnTo>
                  <a:pt x="590778" y="841730"/>
                </a:lnTo>
                <a:lnTo>
                  <a:pt x="600506" y="837920"/>
                </a:lnTo>
                <a:lnTo>
                  <a:pt x="619874" y="827760"/>
                </a:lnTo>
                <a:lnTo>
                  <a:pt x="627608" y="823950"/>
                </a:lnTo>
                <a:lnTo>
                  <a:pt x="635177" y="820140"/>
                </a:lnTo>
                <a:lnTo>
                  <a:pt x="640638" y="816330"/>
                </a:lnTo>
                <a:lnTo>
                  <a:pt x="642467" y="815060"/>
                </a:lnTo>
                <a:lnTo>
                  <a:pt x="649363" y="809980"/>
                </a:lnTo>
                <a:lnTo>
                  <a:pt x="650925" y="808710"/>
                </a:lnTo>
                <a:lnTo>
                  <a:pt x="652284" y="807440"/>
                </a:lnTo>
                <a:lnTo>
                  <a:pt x="653732" y="802360"/>
                </a:lnTo>
                <a:close/>
              </a:path>
              <a:path w="864235" h="875029">
                <a:moveTo>
                  <a:pt x="711225" y="711288"/>
                </a:moveTo>
                <a:lnTo>
                  <a:pt x="710958" y="700633"/>
                </a:lnTo>
                <a:lnTo>
                  <a:pt x="707009" y="696836"/>
                </a:lnTo>
                <a:lnTo>
                  <a:pt x="696493" y="696798"/>
                </a:lnTo>
                <a:lnTo>
                  <a:pt x="692365" y="700671"/>
                </a:lnTo>
                <a:lnTo>
                  <a:pt x="691921" y="711022"/>
                </a:lnTo>
                <a:lnTo>
                  <a:pt x="696315" y="715556"/>
                </a:lnTo>
                <a:lnTo>
                  <a:pt x="701636" y="715594"/>
                </a:lnTo>
                <a:lnTo>
                  <a:pt x="707009" y="715632"/>
                </a:lnTo>
                <a:lnTo>
                  <a:pt x="711225" y="711288"/>
                </a:lnTo>
                <a:close/>
              </a:path>
              <a:path w="864235" h="875029">
                <a:moveTo>
                  <a:pt x="714616" y="155486"/>
                </a:moveTo>
                <a:lnTo>
                  <a:pt x="710692" y="151168"/>
                </a:lnTo>
                <a:lnTo>
                  <a:pt x="700722" y="150495"/>
                </a:lnTo>
                <a:lnTo>
                  <a:pt x="696252" y="154571"/>
                </a:lnTo>
                <a:lnTo>
                  <a:pt x="696074" y="164388"/>
                </a:lnTo>
                <a:lnTo>
                  <a:pt x="700125" y="168567"/>
                </a:lnTo>
                <a:lnTo>
                  <a:pt x="704977" y="168744"/>
                </a:lnTo>
                <a:lnTo>
                  <a:pt x="709752" y="168922"/>
                </a:lnTo>
                <a:lnTo>
                  <a:pt x="714032" y="165011"/>
                </a:lnTo>
                <a:lnTo>
                  <a:pt x="714616" y="155486"/>
                </a:lnTo>
                <a:close/>
              </a:path>
              <a:path w="864235" h="875029">
                <a:moveTo>
                  <a:pt x="759904" y="226199"/>
                </a:moveTo>
                <a:lnTo>
                  <a:pt x="759853" y="221132"/>
                </a:lnTo>
                <a:lnTo>
                  <a:pt x="759802" y="216077"/>
                </a:lnTo>
                <a:lnTo>
                  <a:pt x="755510" y="212013"/>
                </a:lnTo>
                <a:lnTo>
                  <a:pt x="745731" y="212483"/>
                </a:lnTo>
                <a:lnTo>
                  <a:pt x="741768" y="216687"/>
                </a:lnTo>
                <a:lnTo>
                  <a:pt x="741870" y="226047"/>
                </a:lnTo>
                <a:lnTo>
                  <a:pt x="745972" y="230187"/>
                </a:lnTo>
                <a:lnTo>
                  <a:pt x="755624" y="230505"/>
                </a:lnTo>
                <a:lnTo>
                  <a:pt x="759904" y="226199"/>
                </a:lnTo>
                <a:close/>
              </a:path>
              <a:path w="864235" h="875029">
                <a:moveTo>
                  <a:pt x="764641" y="640524"/>
                </a:moveTo>
                <a:lnTo>
                  <a:pt x="760095" y="636003"/>
                </a:lnTo>
                <a:lnTo>
                  <a:pt x="749973" y="636295"/>
                </a:lnTo>
                <a:lnTo>
                  <a:pt x="745591" y="640740"/>
                </a:lnTo>
                <a:lnTo>
                  <a:pt x="745439" y="650760"/>
                </a:lnTo>
                <a:lnTo>
                  <a:pt x="750150" y="655370"/>
                </a:lnTo>
                <a:lnTo>
                  <a:pt x="760374" y="655142"/>
                </a:lnTo>
                <a:lnTo>
                  <a:pt x="764527" y="650900"/>
                </a:lnTo>
                <a:lnTo>
                  <a:pt x="764578" y="645807"/>
                </a:lnTo>
                <a:lnTo>
                  <a:pt x="764641" y="640524"/>
                </a:lnTo>
                <a:close/>
              </a:path>
              <a:path w="864235" h="875029">
                <a:moveTo>
                  <a:pt x="805776" y="301866"/>
                </a:moveTo>
                <a:lnTo>
                  <a:pt x="805141" y="292100"/>
                </a:lnTo>
                <a:lnTo>
                  <a:pt x="800785" y="288086"/>
                </a:lnTo>
                <a:lnTo>
                  <a:pt x="791286" y="288442"/>
                </a:lnTo>
                <a:lnTo>
                  <a:pt x="787285" y="293001"/>
                </a:lnTo>
                <a:lnTo>
                  <a:pt x="787895" y="302818"/>
                </a:lnTo>
                <a:lnTo>
                  <a:pt x="792111" y="306679"/>
                </a:lnTo>
                <a:lnTo>
                  <a:pt x="796836" y="306514"/>
                </a:lnTo>
                <a:lnTo>
                  <a:pt x="801827" y="306336"/>
                </a:lnTo>
                <a:lnTo>
                  <a:pt x="805776" y="301866"/>
                </a:lnTo>
                <a:close/>
              </a:path>
              <a:path w="864235" h="875029">
                <a:moveTo>
                  <a:pt x="807974" y="565759"/>
                </a:moveTo>
                <a:lnTo>
                  <a:pt x="803605" y="561251"/>
                </a:lnTo>
                <a:lnTo>
                  <a:pt x="793305" y="561238"/>
                </a:lnTo>
                <a:lnTo>
                  <a:pt x="789127" y="565340"/>
                </a:lnTo>
                <a:lnTo>
                  <a:pt x="788797" y="575767"/>
                </a:lnTo>
                <a:lnTo>
                  <a:pt x="792391" y="579704"/>
                </a:lnTo>
                <a:lnTo>
                  <a:pt x="803363" y="580339"/>
                </a:lnTo>
                <a:lnTo>
                  <a:pt x="807631" y="576529"/>
                </a:lnTo>
                <a:lnTo>
                  <a:pt x="807808" y="571030"/>
                </a:lnTo>
                <a:lnTo>
                  <a:pt x="807974" y="565759"/>
                </a:lnTo>
                <a:close/>
              </a:path>
              <a:path w="864235" h="875029">
                <a:moveTo>
                  <a:pt x="826223" y="510273"/>
                </a:moveTo>
                <a:lnTo>
                  <a:pt x="826173" y="505193"/>
                </a:lnTo>
                <a:lnTo>
                  <a:pt x="826122" y="499897"/>
                </a:lnTo>
                <a:lnTo>
                  <a:pt x="821601" y="495668"/>
                </a:lnTo>
                <a:lnTo>
                  <a:pt x="811161" y="496074"/>
                </a:lnTo>
                <a:lnTo>
                  <a:pt x="807097" y="500329"/>
                </a:lnTo>
                <a:lnTo>
                  <a:pt x="807186" y="510755"/>
                </a:lnTo>
                <a:lnTo>
                  <a:pt x="811542" y="514794"/>
                </a:lnTo>
                <a:lnTo>
                  <a:pt x="822210" y="514426"/>
                </a:lnTo>
                <a:lnTo>
                  <a:pt x="826223" y="510273"/>
                </a:lnTo>
                <a:close/>
              </a:path>
              <a:path w="864235" h="875029">
                <a:moveTo>
                  <a:pt x="827659" y="430085"/>
                </a:moveTo>
                <a:lnTo>
                  <a:pt x="822960" y="425564"/>
                </a:lnTo>
                <a:lnTo>
                  <a:pt x="817765" y="425754"/>
                </a:lnTo>
                <a:lnTo>
                  <a:pt x="812507" y="425945"/>
                </a:lnTo>
                <a:lnTo>
                  <a:pt x="808405" y="430618"/>
                </a:lnTo>
                <a:lnTo>
                  <a:pt x="809078" y="441071"/>
                </a:lnTo>
                <a:lnTo>
                  <a:pt x="813498" y="445084"/>
                </a:lnTo>
                <a:lnTo>
                  <a:pt x="823442" y="444627"/>
                </a:lnTo>
                <a:lnTo>
                  <a:pt x="827659" y="440220"/>
                </a:lnTo>
                <a:lnTo>
                  <a:pt x="827659" y="430085"/>
                </a:lnTo>
                <a:close/>
              </a:path>
              <a:path w="864235" h="875029">
                <a:moveTo>
                  <a:pt x="828167" y="366826"/>
                </a:moveTo>
                <a:lnTo>
                  <a:pt x="823988" y="362216"/>
                </a:lnTo>
                <a:lnTo>
                  <a:pt x="813435" y="361835"/>
                </a:lnTo>
                <a:lnTo>
                  <a:pt x="809231" y="365671"/>
                </a:lnTo>
                <a:lnTo>
                  <a:pt x="808634" y="376237"/>
                </a:lnTo>
                <a:lnTo>
                  <a:pt x="812723" y="380847"/>
                </a:lnTo>
                <a:lnTo>
                  <a:pt x="817994" y="381063"/>
                </a:lnTo>
                <a:lnTo>
                  <a:pt x="822833" y="381254"/>
                </a:lnTo>
                <a:lnTo>
                  <a:pt x="827392" y="377088"/>
                </a:lnTo>
                <a:lnTo>
                  <a:pt x="828167" y="366826"/>
                </a:lnTo>
                <a:close/>
              </a:path>
              <a:path w="864235" h="875029">
                <a:moveTo>
                  <a:pt x="863904" y="430237"/>
                </a:moveTo>
                <a:lnTo>
                  <a:pt x="858837" y="366610"/>
                </a:lnTo>
                <a:lnTo>
                  <a:pt x="844296" y="304457"/>
                </a:lnTo>
                <a:lnTo>
                  <a:pt x="829614" y="263410"/>
                </a:lnTo>
                <a:lnTo>
                  <a:pt x="811098" y="224015"/>
                </a:lnTo>
                <a:lnTo>
                  <a:pt x="784656" y="182079"/>
                </a:lnTo>
                <a:lnTo>
                  <a:pt x="754126" y="143789"/>
                </a:lnTo>
                <a:lnTo>
                  <a:pt x="719442" y="109270"/>
                </a:lnTo>
                <a:lnTo>
                  <a:pt x="680504" y="78651"/>
                </a:lnTo>
                <a:lnTo>
                  <a:pt x="635965" y="51219"/>
                </a:lnTo>
                <a:lnTo>
                  <a:pt x="589495" y="29654"/>
                </a:lnTo>
                <a:lnTo>
                  <a:pt x="541096" y="13931"/>
                </a:lnTo>
                <a:lnTo>
                  <a:pt x="490804" y="4051"/>
                </a:lnTo>
                <a:lnTo>
                  <a:pt x="438658" y="0"/>
                </a:lnTo>
                <a:lnTo>
                  <a:pt x="414185" y="50"/>
                </a:lnTo>
                <a:lnTo>
                  <a:pt x="365556" y="4318"/>
                </a:lnTo>
                <a:lnTo>
                  <a:pt x="315391" y="15836"/>
                </a:lnTo>
                <a:lnTo>
                  <a:pt x="264845" y="34099"/>
                </a:lnTo>
                <a:lnTo>
                  <a:pt x="201307" y="67678"/>
                </a:lnTo>
                <a:lnTo>
                  <a:pt x="164566" y="92849"/>
                </a:lnTo>
                <a:lnTo>
                  <a:pt x="130657" y="121653"/>
                </a:lnTo>
                <a:lnTo>
                  <a:pt x="99949" y="154597"/>
                </a:lnTo>
                <a:lnTo>
                  <a:pt x="73850" y="188264"/>
                </a:lnTo>
                <a:lnTo>
                  <a:pt x="52146" y="224878"/>
                </a:lnTo>
                <a:lnTo>
                  <a:pt x="29845" y="275374"/>
                </a:lnTo>
                <a:lnTo>
                  <a:pt x="9918" y="342976"/>
                </a:lnTo>
                <a:lnTo>
                  <a:pt x="800" y="412851"/>
                </a:lnTo>
                <a:lnTo>
                  <a:pt x="0" y="436499"/>
                </a:lnTo>
                <a:lnTo>
                  <a:pt x="876" y="460082"/>
                </a:lnTo>
                <a:lnTo>
                  <a:pt x="6337" y="507047"/>
                </a:lnTo>
                <a:lnTo>
                  <a:pt x="25006" y="580136"/>
                </a:lnTo>
                <a:lnTo>
                  <a:pt x="57111" y="648360"/>
                </a:lnTo>
                <a:lnTo>
                  <a:pt x="84416" y="689673"/>
                </a:lnTo>
                <a:lnTo>
                  <a:pt x="115722" y="727278"/>
                </a:lnTo>
                <a:lnTo>
                  <a:pt x="151155" y="761034"/>
                </a:lnTo>
                <a:lnTo>
                  <a:pt x="190855" y="790790"/>
                </a:lnTo>
                <a:lnTo>
                  <a:pt x="216916" y="800696"/>
                </a:lnTo>
                <a:lnTo>
                  <a:pt x="224040" y="800658"/>
                </a:lnTo>
                <a:lnTo>
                  <a:pt x="231178" y="801776"/>
                </a:lnTo>
                <a:lnTo>
                  <a:pt x="238861" y="802424"/>
                </a:lnTo>
                <a:lnTo>
                  <a:pt x="238125" y="800519"/>
                </a:lnTo>
                <a:lnTo>
                  <a:pt x="201663" y="778814"/>
                </a:lnTo>
                <a:lnTo>
                  <a:pt x="172377" y="757110"/>
                </a:lnTo>
                <a:lnTo>
                  <a:pt x="119684" y="706412"/>
                </a:lnTo>
                <a:lnTo>
                  <a:pt x="76009" y="647230"/>
                </a:lnTo>
                <a:lnTo>
                  <a:pt x="43802" y="581253"/>
                </a:lnTo>
                <a:lnTo>
                  <a:pt x="25361" y="523354"/>
                </a:lnTo>
                <a:lnTo>
                  <a:pt x="16027" y="463156"/>
                </a:lnTo>
                <a:lnTo>
                  <a:pt x="14706" y="421868"/>
                </a:lnTo>
                <a:lnTo>
                  <a:pt x="15252" y="401256"/>
                </a:lnTo>
                <a:lnTo>
                  <a:pt x="20980" y="353161"/>
                </a:lnTo>
                <a:lnTo>
                  <a:pt x="35229" y="299605"/>
                </a:lnTo>
                <a:lnTo>
                  <a:pt x="52197" y="256882"/>
                </a:lnTo>
                <a:lnTo>
                  <a:pt x="79032" y="209613"/>
                </a:lnTo>
                <a:lnTo>
                  <a:pt x="106286" y="170383"/>
                </a:lnTo>
                <a:lnTo>
                  <a:pt x="137363" y="134899"/>
                </a:lnTo>
                <a:lnTo>
                  <a:pt x="172212" y="103162"/>
                </a:lnTo>
                <a:lnTo>
                  <a:pt x="210794" y="75222"/>
                </a:lnTo>
                <a:lnTo>
                  <a:pt x="259245" y="48806"/>
                </a:lnTo>
                <a:lnTo>
                  <a:pt x="310108" y="29946"/>
                </a:lnTo>
                <a:lnTo>
                  <a:pt x="363080" y="18034"/>
                </a:lnTo>
                <a:lnTo>
                  <a:pt x="417880" y="12484"/>
                </a:lnTo>
                <a:lnTo>
                  <a:pt x="455066" y="12407"/>
                </a:lnTo>
                <a:lnTo>
                  <a:pt x="491896" y="15697"/>
                </a:lnTo>
                <a:lnTo>
                  <a:pt x="564083" y="32778"/>
                </a:lnTo>
                <a:lnTo>
                  <a:pt x="611416" y="51917"/>
                </a:lnTo>
                <a:lnTo>
                  <a:pt x="655002" y="75717"/>
                </a:lnTo>
                <a:lnTo>
                  <a:pt x="694855" y="104178"/>
                </a:lnTo>
                <a:lnTo>
                  <a:pt x="730948" y="137261"/>
                </a:lnTo>
                <a:lnTo>
                  <a:pt x="763282" y="174967"/>
                </a:lnTo>
                <a:lnTo>
                  <a:pt x="791845" y="217284"/>
                </a:lnTo>
                <a:lnTo>
                  <a:pt x="820254" y="272516"/>
                </a:lnTo>
                <a:lnTo>
                  <a:pt x="839343" y="331736"/>
                </a:lnTo>
                <a:lnTo>
                  <a:pt x="847598" y="375907"/>
                </a:lnTo>
                <a:lnTo>
                  <a:pt x="850760" y="420662"/>
                </a:lnTo>
                <a:lnTo>
                  <a:pt x="850303" y="435940"/>
                </a:lnTo>
                <a:lnTo>
                  <a:pt x="846061" y="491502"/>
                </a:lnTo>
                <a:lnTo>
                  <a:pt x="837526" y="539483"/>
                </a:lnTo>
                <a:lnTo>
                  <a:pt x="825398" y="575970"/>
                </a:lnTo>
                <a:lnTo>
                  <a:pt x="800366" y="629526"/>
                </a:lnTo>
                <a:lnTo>
                  <a:pt x="779830" y="663181"/>
                </a:lnTo>
                <a:lnTo>
                  <a:pt x="756373" y="694842"/>
                </a:lnTo>
                <a:lnTo>
                  <a:pt x="729996" y="724560"/>
                </a:lnTo>
                <a:lnTo>
                  <a:pt x="690118" y="759815"/>
                </a:lnTo>
                <a:lnTo>
                  <a:pt x="640537" y="792365"/>
                </a:lnTo>
                <a:lnTo>
                  <a:pt x="642035" y="793242"/>
                </a:lnTo>
                <a:lnTo>
                  <a:pt x="680415" y="786130"/>
                </a:lnTo>
                <a:lnTo>
                  <a:pt x="713028" y="759663"/>
                </a:lnTo>
                <a:lnTo>
                  <a:pt x="743102" y="731837"/>
                </a:lnTo>
                <a:lnTo>
                  <a:pt x="769861" y="701332"/>
                </a:lnTo>
                <a:lnTo>
                  <a:pt x="793584" y="668388"/>
                </a:lnTo>
                <a:lnTo>
                  <a:pt x="814539" y="633234"/>
                </a:lnTo>
                <a:lnTo>
                  <a:pt x="834339" y="588619"/>
                </a:lnTo>
                <a:lnTo>
                  <a:pt x="852703" y="525513"/>
                </a:lnTo>
                <a:lnTo>
                  <a:pt x="862952" y="470179"/>
                </a:lnTo>
                <a:lnTo>
                  <a:pt x="863904" y="450253"/>
                </a:lnTo>
                <a:lnTo>
                  <a:pt x="863904" y="430237"/>
                </a:lnTo>
                <a:close/>
              </a:path>
            </a:pathLst>
          </a:custGeom>
          <a:solidFill>
            <a:srgbClr val="26BC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6387" y="6907508"/>
            <a:ext cx="556069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proportion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abstained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higher</a:t>
            </a:r>
            <a:endParaRPr sz="2400">
              <a:latin typeface="Source Sans Pro"/>
              <a:cs typeface="Source Sans Pro"/>
            </a:endParaRPr>
          </a:p>
          <a:p>
            <a:pPr marL="12700">
              <a:lnSpc>
                <a:spcPts val="2840"/>
              </a:lnSpc>
            </a:pP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living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50" dirty="0">
                <a:latin typeface="Source Sans Pro"/>
                <a:cs typeface="Source Sans Pro"/>
              </a:rPr>
              <a:t> </a:t>
            </a:r>
            <a:r>
              <a:rPr sz="2400" b="1" spc="-25" dirty="0">
                <a:solidFill>
                  <a:srgbClr val="26BCB7"/>
                </a:solidFill>
                <a:latin typeface="Source Sans Pro"/>
                <a:cs typeface="Source Sans Pro"/>
              </a:rPr>
              <a:t>very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remote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areas</a:t>
            </a:r>
            <a:r>
              <a:rPr sz="2000" spc="-3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02912" y="6794010"/>
            <a:ext cx="1365102" cy="5155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869760" y="6785774"/>
            <a:ext cx="1506220" cy="90995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175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43%</a:t>
            </a:r>
            <a:endParaRPr sz="28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600" spc="-25" dirty="0">
                <a:latin typeface="Source Sans Pro"/>
                <a:cs typeface="Source Sans Pro"/>
              </a:rPr>
              <a:t>v</a:t>
            </a:r>
            <a:r>
              <a:rPr sz="1600" spc="-20" dirty="0">
                <a:latin typeface="Source Sans Pro"/>
                <a:cs typeface="Source Sans Pro"/>
              </a:rPr>
              <a:t>e</a:t>
            </a:r>
            <a:r>
              <a:rPr sz="1600" spc="2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35" dirty="0">
                <a:latin typeface="Source Sans Pro"/>
                <a:cs typeface="Source Sans Pro"/>
              </a:rPr>
              <a:t> r</a:t>
            </a:r>
            <a:r>
              <a:rPr sz="1600" spc="-20" dirty="0">
                <a:latin typeface="Source Sans Pro"/>
                <a:cs typeface="Source Sans Pro"/>
              </a:rPr>
              <a:t>em</a:t>
            </a:r>
            <a:r>
              <a:rPr sz="1600" spc="-45" dirty="0">
                <a:latin typeface="Source Sans Pro"/>
                <a:cs typeface="Source Sans Pro"/>
              </a:rPr>
              <a:t>o</a:t>
            </a:r>
            <a:r>
              <a:rPr sz="1600" spc="-4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r</a:t>
            </a:r>
            <a:r>
              <a:rPr sz="1600" spc="-40" dirty="0">
                <a:latin typeface="Source Sans Pro"/>
                <a:cs typeface="Source Sans Pro"/>
              </a:rPr>
              <a:t>e</a:t>
            </a:r>
            <a:r>
              <a:rPr sz="1600" spc="-20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40567" y="6751313"/>
            <a:ext cx="1207578" cy="565007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1370130" y="6832217"/>
            <a:ext cx="1007744" cy="8636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28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19%</a:t>
            </a:r>
            <a:endParaRPr sz="2800">
              <a:latin typeface="Source Sans Pro Black"/>
              <a:cs typeface="Source Sans Pro Black"/>
            </a:endParaRPr>
          </a:p>
          <a:p>
            <a:pPr marL="28575">
              <a:lnSpc>
                <a:spcPct val="100000"/>
              </a:lnSpc>
              <a:spcBef>
                <a:spcPts val="470"/>
              </a:spcBef>
            </a:pPr>
            <a:r>
              <a:rPr sz="1600" spc="-20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61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5099" y="1905000"/>
            <a:ext cx="6812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Shor</a:t>
            </a:r>
            <a:r>
              <a:rPr sz="2000" b="1" spc="-114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85" dirty="0">
                <a:solidFill>
                  <a:srgbClr val="26BCB7"/>
                </a:solidFill>
                <a:latin typeface="Source Sans Pro"/>
                <a:cs typeface="Source Sans Pro"/>
              </a:rPr>
              <a:t>-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er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m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ris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k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(n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mo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tha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f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ou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drink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singl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c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asion):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5098" y="2362200"/>
            <a:ext cx="1165579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18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%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 </a:t>
            </a:r>
            <a:r>
              <a:rPr lang="en-AU" sz="2000" dirty="0">
                <a:latin typeface="Source Sans Pro"/>
                <a:cs typeface="Source Sans Pro"/>
              </a:rPr>
              <a:t>people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22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%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13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or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es </a:t>
            </a:r>
            <a:r>
              <a:rPr sz="2000" spc="-5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ait Islander people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di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400" b="1" spc="-12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400" b="1" spc="-120" dirty="0">
                <a:solidFill>
                  <a:srgbClr val="26BCB7"/>
                </a:solidFill>
                <a:latin typeface="Source Sans Pro"/>
                <a:cs typeface="Source Sans Pro"/>
              </a:rPr>
              <a:t>xc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ee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400" b="1" spc="-13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guidelines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5098" y="2830036"/>
            <a:ext cx="1075910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54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400" b="1" spc="-13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lang="en-AU" sz="2000" dirty="0">
                <a:latin typeface="Source Sans Pro"/>
                <a:cs typeface="Source Sans Pro"/>
              </a:rPr>
              <a:t>Aboriginal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epor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ed</a:t>
            </a:r>
            <a:r>
              <a:rPr sz="2000" spc="30" dirty="0">
                <a:latin typeface="Source Sans Pro"/>
                <a:cs typeface="Source Sans Pro"/>
              </a:rPr>
              <a:t> </a:t>
            </a:r>
            <a:r>
              <a:rPr sz="24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xc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eedin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shor</a:t>
            </a:r>
            <a:r>
              <a:rPr sz="2000" spc="-55" dirty="0">
                <a:latin typeface="Source Sans Pro"/>
                <a:cs typeface="Source Sans Pro"/>
              </a:rPr>
              <a:t>t-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erm risk guideline.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87DDB6-297C-49C7-8B5E-29C8CE41B74B}"/>
              </a:ext>
            </a:extLst>
          </p:cNvPr>
          <p:cNvGrpSpPr/>
          <p:nvPr/>
        </p:nvGrpSpPr>
        <p:grpSpPr>
          <a:xfrm>
            <a:off x="5992553" y="4264444"/>
            <a:ext cx="4270894" cy="966451"/>
            <a:chOff x="2496825" y="4005442"/>
            <a:chExt cx="4270894" cy="966451"/>
          </a:xfrm>
        </p:grpSpPr>
        <p:sp>
          <p:nvSpPr>
            <p:cNvPr id="14" name="object 14"/>
            <p:cNvSpPr txBox="1"/>
            <p:nvPr/>
          </p:nvSpPr>
          <p:spPr>
            <a:xfrm>
              <a:off x="3407299" y="4018758"/>
              <a:ext cx="3360420" cy="9531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00">
                <a:lnSpc>
                  <a:spcPts val="5570"/>
                </a:lnSpc>
                <a:spcBef>
                  <a:spcPts val="100"/>
                </a:spcBef>
                <a:tabLst>
                  <a:tab pos="2329180" algn="l"/>
                </a:tabLst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65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	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43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 dirty="0">
                <a:latin typeface="Source Sans Pro Black"/>
                <a:cs typeface="Source Sans Pro Black"/>
              </a:endParaRPr>
            </a:p>
            <a:p>
              <a:pPr marL="62865">
                <a:lnSpc>
                  <a:spcPts val="1730"/>
                </a:lnSpc>
                <a:tabLst>
                  <a:tab pos="2329180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9063" y="4005788"/>
              <a:ext cx="863803" cy="86794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6825" y="4005442"/>
              <a:ext cx="863810" cy="86848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88529" y="3475895"/>
            <a:ext cx="11642366" cy="50392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-635">
              <a:lnSpc>
                <a:spcPct val="92300"/>
              </a:lnSpc>
              <a:spcBef>
                <a:spcPts val="320"/>
              </a:spcBef>
            </a:pPr>
            <a:r>
              <a:rPr sz="32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Male</a:t>
            </a:r>
            <a:r>
              <a:rPr sz="3200" b="1" dirty="0">
                <a:solidFill>
                  <a:srgbClr val="F9A364"/>
                </a:solidFill>
                <a:latin typeface="Source Sans Pro"/>
                <a:cs typeface="Source Sans Pro"/>
              </a:rPr>
              <a:t>s</a:t>
            </a:r>
            <a:r>
              <a:rPr sz="32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200" b="1" spc="-70" dirty="0">
                <a:solidFill>
                  <a:srgbClr val="F9A364"/>
                </a:solidFill>
                <a:latin typeface="Source Sans Pro"/>
                <a:cs typeface="Source Sans Pro"/>
              </a:rPr>
              <a:t>w</a:t>
            </a:r>
            <a:r>
              <a:rPr sz="32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3200" b="1" spc="-75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3200" b="1" dirty="0">
                <a:solidFill>
                  <a:srgbClr val="F9A364"/>
                </a:solidFill>
                <a:latin typeface="Source Sans Pro"/>
                <a:cs typeface="Source Sans Pro"/>
              </a:rPr>
              <a:t>e</a:t>
            </a:r>
            <a:r>
              <a:rPr sz="32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1.5</a:t>
            </a:r>
            <a:r>
              <a:rPr sz="3200" b="1" dirty="0">
                <a:solidFill>
                  <a:srgbClr val="F9A364"/>
                </a:solidFill>
                <a:latin typeface="Source Sans Pro"/>
                <a:cs typeface="Source Sans Pro"/>
              </a:rPr>
              <a:t>x</a:t>
            </a:r>
            <a:r>
              <a:rPr sz="3200" b="1" spc="-22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</a:t>
            </a:r>
            <a:r>
              <a:rPr sz="2000" spc="-3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</a:t>
            </a:r>
            <a:r>
              <a:rPr sz="2000" spc="-45" dirty="0">
                <a:latin typeface="Source Sans Pro"/>
                <a:cs typeface="Source Sans Pro"/>
              </a:rPr>
              <a:t>k</a:t>
            </a:r>
            <a:r>
              <a:rPr sz="2000" spc="-2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x</a:t>
            </a:r>
            <a:r>
              <a:rPr sz="2000" spc="-50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ee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the  guideline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compared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females: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7484" y="5642655"/>
            <a:ext cx="13226116" cy="42832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 marR="30480">
              <a:lnSpc>
                <a:spcPts val="2400"/>
              </a:lnSpc>
              <a:spcBef>
                <a:spcPts val="580"/>
              </a:spcBef>
            </a:pPr>
            <a:r>
              <a:rPr sz="3200" b="1" spc="-195" dirty="0">
                <a:solidFill>
                  <a:srgbClr val="C67329"/>
                </a:solidFill>
                <a:latin typeface="Source Sans Pro Black"/>
                <a:cs typeface="Source Sans Pro Black"/>
              </a:rPr>
              <a:t>Y</a:t>
            </a:r>
            <a:r>
              <a:rPr sz="32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oun</a:t>
            </a:r>
            <a:r>
              <a:rPr sz="3200" b="1" dirty="0">
                <a:solidFill>
                  <a:srgbClr val="C67329"/>
                </a:solidFill>
                <a:latin typeface="Source Sans Pro Black"/>
                <a:cs typeface="Source Sans Pro Black"/>
              </a:rPr>
              <a:t>g</a:t>
            </a:r>
            <a:r>
              <a:rPr sz="3200" b="1" spc="-100" dirty="0">
                <a:solidFill>
                  <a:srgbClr val="C67329"/>
                </a:solidFill>
                <a:latin typeface="Source Sans Pro Black"/>
                <a:cs typeface="Source Sans Pro Black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</a:t>
            </a:r>
            <a:r>
              <a:rPr sz="2000" spc="-35" dirty="0">
                <a:latin typeface="Source Sans Pro"/>
                <a:cs typeface="Source Sans Pro"/>
              </a:rPr>
              <a:t>e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mo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</a:t>
            </a:r>
            <a:r>
              <a:rPr sz="2000" spc="-65" dirty="0">
                <a:latin typeface="Source Sans Pro"/>
                <a:cs typeface="Source Sans Pro"/>
              </a:rPr>
              <a:t>k</a:t>
            </a:r>
            <a:r>
              <a:rPr sz="2000" spc="-35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5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e</a:t>
            </a:r>
            <a:r>
              <a:rPr sz="2000" spc="-60" dirty="0">
                <a:latin typeface="Source Sans Pro"/>
                <a:cs typeface="Source Sans Pro"/>
              </a:rPr>
              <a:t>x</a:t>
            </a:r>
            <a:r>
              <a:rPr sz="2000" spc="-70" dirty="0">
                <a:latin typeface="Source Sans Pro"/>
                <a:cs typeface="Source Sans Pro"/>
              </a:rPr>
              <a:t>c</a:t>
            </a:r>
            <a:r>
              <a:rPr sz="2000" spc="-35" dirty="0">
                <a:latin typeface="Source Sans Pro"/>
                <a:cs typeface="Source Sans Pro"/>
              </a:rPr>
              <a:t>ee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guideline </a:t>
            </a:r>
            <a:r>
              <a:rPr sz="2000" spc="-70" dirty="0">
                <a:latin typeface="Source Sans Pro"/>
                <a:cs typeface="Source Sans Pro"/>
              </a:rPr>
              <a:t>c</a:t>
            </a:r>
            <a:r>
              <a:rPr sz="2000" spc="-35" dirty="0">
                <a:latin typeface="Source Sans Pro"/>
                <a:cs typeface="Source Sans Pro"/>
              </a:rPr>
              <a:t>om</a:t>
            </a:r>
            <a:r>
              <a:rPr sz="2000" spc="-55" dirty="0">
                <a:latin typeface="Source Sans Pro"/>
                <a:cs typeface="Source Sans Pro"/>
              </a:rPr>
              <a:t>p</a:t>
            </a:r>
            <a:r>
              <a:rPr sz="2000" spc="-35" dirty="0">
                <a:latin typeface="Source Sans Pro"/>
                <a:cs typeface="Source Sans Pro"/>
              </a:rPr>
              <a:t>a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5" dirty="0">
                <a:latin typeface="Source Sans Pro"/>
                <a:cs typeface="Source Sans Pro"/>
              </a:rPr>
              <a:t>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wit</a:t>
            </a:r>
            <a:r>
              <a:rPr sz="2000" dirty="0">
                <a:latin typeface="Source Sans Pro"/>
                <a:cs typeface="Source Sans Pro"/>
              </a:rPr>
              <a:t>h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3200" b="1" spc="-95" dirty="0">
                <a:solidFill>
                  <a:srgbClr val="9ED298"/>
                </a:solidFill>
                <a:latin typeface="Source Sans Pro"/>
                <a:cs typeface="Source Sans Pro"/>
              </a:rPr>
              <a:t>g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5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5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y</a:t>
            </a:r>
            <a:r>
              <a:rPr sz="32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</a:t>
            </a:r>
            <a:r>
              <a:rPr sz="32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an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olde</a:t>
            </a:r>
            <a:r>
              <a:rPr sz="2000" spc="5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: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62</a:t>
            </a:fld>
            <a:endParaRPr dirty="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660239-0570-40E6-B5A0-F2C65ADFF895}"/>
              </a:ext>
            </a:extLst>
          </p:cNvPr>
          <p:cNvGrpSpPr/>
          <p:nvPr/>
        </p:nvGrpSpPr>
        <p:grpSpPr>
          <a:xfrm>
            <a:off x="5933334" y="6569779"/>
            <a:ext cx="5852266" cy="1507421"/>
            <a:chOff x="10800076" y="3662251"/>
            <a:chExt cx="5852266" cy="1507421"/>
          </a:xfrm>
        </p:grpSpPr>
        <p:sp>
          <p:nvSpPr>
            <p:cNvPr id="13" name="object 13"/>
            <p:cNvSpPr/>
            <p:nvPr/>
          </p:nvSpPr>
          <p:spPr>
            <a:xfrm>
              <a:off x="13016517" y="3671954"/>
              <a:ext cx="864235" cy="875030"/>
            </a:xfrm>
            <a:custGeom>
              <a:avLst/>
              <a:gdLst/>
              <a:ahLst/>
              <a:cxnLst/>
              <a:rect l="l" t="t" r="r" b="b"/>
              <a:pathLst>
                <a:path w="864234" h="875029">
                  <a:moveTo>
                    <a:pt x="55676" y="379615"/>
                  </a:moveTo>
                  <a:lnTo>
                    <a:pt x="51790" y="375589"/>
                  </a:lnTo>
                  <a:lnTo>
                    <a:pt x="41300" y="375285"/>
                  </a:lnTo>
                  <a:lnTo>
                    <a:pt x="36639" y="379730"/>
                  </a:lnTo>
                  <a:lnTo>
                    <a:pt x="36703" y="389953"/>
                  </a:lnTo>
                  <a:lnTo>
                    <a:pt x="41554" y="394601"/>
                  </a:lnTo>
                  <a:lnTo>
                    <a:pt x="51587" y="394220"/>
                  </a:lnTo>
                  <a:lnTo>
                    <a:pt x="55651" y="389928"/>
                  </a:lnTo>
                  <a:lnTo>
                    <a:pt x="55664" y="384848"/>
                  </a:lnTo>
                  <a:lnTo>
                    <a:pt x="55676" y="379615"/>
                  </a:lnTo>
                  <a:close/>
                </a:path>
                <a:path w="864234" h="875029">
                  <a:moveTo>
                    <a:pt x="66090" y="482561"/>
                  </a:moveTo>
                  <a:lnTo>
                    <a:pt x="65405" y="472224"/>
                  </a:lnTo>
                  <a:lnTo>
                    <a:pt x="60871" y="468058"/>
                  </a:lnTo>
                  <a:lnTo>
                    <a:pt x="55994" y="468249"/>
                  </a:lnTo>
                  <a:lnTo>
                    <a:pt x="50800" y="468452"/>
                  </a:lnTo>
                  <a:lnTo>
                    <a:pt x="46469" y="473265"/>
                  </a:lnTo>
                  <a:lnTo>
                    <a:pt x="47142" y="483400"/>
                  </a:lnTo>
                  <a:lnTo>
                    <a:pt x="51739" y="487616"/>
                  </a:lnTo>
                  <a:lnTo>
                    <a:pt x="61925" y="487197"/>
                  </a:lnTo>
                  <a:lnTo>
                    <a:pt x="66090" y="482561"/>
                  </a:lnTo>
                  <a:close/>
                </a:path>
                <a:path w="864234" h="875029">
                  <a:moveTo>
                    <a:pt x="76568" y="316572"/>
                  </a:moveTo>
                  <a:lnTo>
                    <a:pt x="72301" y="312178"/>
                  </a:lnTo>
                  <a:lnTo>
                    <a:pt x="62268" y="312000"/>
                  </a:lnTo>
                  <a:lnTo>
                    <a:pt x="57962" y="316217"/>
                  </a:lnTo>
                  <a:lnTo>
                    <a:pt x="57785" y="326402"/>
                  </a:lnTo>
                  <a:lnTo>
                    <a:pt x="61887" y="330581"/>
                  </a:lnTo>
                  <a:lnTo>
                    <a:pt x="72136" y="330746"/>
                  </a:lnTo>
                  <a:lnTo>
                    <a:pt x="76390" y="326631"/>
                  </a:lnTo>
                  <a:lnTo>
                    <a:pt x="76479" y="321538"/>
                  </a:lnTo>
                  <a:lnTo>
                    <a:pt x="76568" y="316572"/>
                  </a:lnTo>
                  <a:close/>
                </a:path>
                <a:path w="864234" h="875029">
                  <a:moveTo>
                    <a:pt x="82448" y="561657"/>
                  </a:moveTo>
                  <a:lnTo>
                    <a:pt x="81902" y="551218"/>
                  </a:lnTo>
                  <a:lnTo>
                    <a:pt x="77673" y="547319"/>
                  </a:lnTo>
                  <a:lnTo>
                    <a:pt x="72529" y="547433"/>
                  </a:lnTo>
                  <a:lnTo>
                    <a:pt x="67373" y="547547"/>
                  </a:lnTo>
                  <a:lnTo>
                    <a:pt x="63322" y="551599"/>
                  </a:lnTo>
                  <a:lnTo>
                    <a:pt x="63182" y="561987"/>
                  </a:lnTo>
                  <a:lnTo>
                    <a:pt x="67678" y="566458"/>
                  </a:lnTo>
                  <a:lnTo>
                    <a:pt x="78244" y="566204"/>
                  </a:lnTo>
                  <a:lnTo>
                    <a:pt x="82448" y="561657"/>
                  </a:lnTo>
                  <a:close/>
                </a:path>
                <a:path w="864234" h="875029">
                  <a:moveTo>
                    <a:pt x="102311" y="270027"/>
                  </a:moveTo>
                  <a:lnTo>
                    <a:pt x="102247" y="264909"/>
                  </a:lnTo>
                  <a:lnTo>
                    <a:pt x="102171" y="259740"/>
                  </a:lnTo>
                  <a:lnTo>
                    <a:pt x="98018" y="255739"/>
                  </a:lnTo>
                  <a:lnTo>
                    <a:pt x="87795" y="255905"/>
                  </a:lnTo>
                  <a:lnTo>
                    <a:pt x="83451" y="260350"/>
                  </a:lnTo>
                  <a:lnTo>
                    <a:pt x="83629" y="270103"/>
                  </a:lnTo>
                  <a:lnTo>
                    <a:pt x="88265" y="274548"/>
                  </a:lnTo>
                  <a:lnTo>
                    <a:pt x="98158" y="274396"/>
                  </a:lnTo>
                  <a:lnTo>
                    <a:pt x="102311" y="270027"/>
                  </a:lnTo>
                  <a:close/>
                </a:path>
                <a:path w="864234" h="875029">
                  <a:moveTo>
                    <a:pt x="116636" y="631380"/>
                  </a:moveTo>
                  <a:lnTo>
                    <a:pt x="112217" y="626770"/>
                  </a:lnTo>
                  <a:lnTo>
                    <a:pt x="102044" y="626783"/>
                  </a:lnTo>
                  <a:lnTo>
                    <a:pt x="97726" y="631037"/>
                  </a:lnTo>
                  <a:lnTo>
                    <a:pt x="97409" y="641350"/>
                  </a:lnTo>
                  <a:lnTo>
                    <a:pt x="101803" y="645934"/>
                  </a:lnTo>
                  <a:lnTo>
                    <a:pt x="112026" y="645896"/>
                  </a:lnTo>
                  <a:lnTo>
                    <a:pt x="116332" y="641680"/>
                  </a:lnTo>
                  <a:lnTo>
                    <a:pt x="116484" y="636663"/>
                  </a:lnTo>
                  <a:lnTo>
                    <a:pt x="116636" y="631380"/>
                  </a:lnTo>
                  <a:close/>
                </a:path>
                <a:path w="864234" h="875029">
                  <a:moveTo>
                    <a:pt x="132016" y="199072"/>
                  </a:moveTo>
                  <a:lnTo>
                    <a:pt x="127787" y="194703"/>
                  </a:lnTo>
                  <a:lnTo>
                    <a:pt x="117576" y="194449"/>
                  </a:lnTo>
                  <a:lnTo>
                    <a:pt x="113347" y="198462"/>
                  </a:lnTo>
                  <a:lnTo>
                    <a:pt x="113093" y="208521"/>
                  </a:lnTo>
                  <a:lnTo>
                    <a:pt x="117373" y="213067"/>
                  </a:lnTo>
                  <a:lnTo>
                    <a:pt x="127101" y="213360"/>
                  </a:lnTo>
                  <a:lnTo>
                    <a:pt x="131686" y="208953"/>
                  </a:lnTo>
                  <a:lnTo>
                    <a:pt x="131851" y="204025"/>
                  </a:lnTo>
                  <a:lnTo>
                    <a:pt x="132016" y="199072"/>
                  </a:lnTo>
                  <a:close/>
                </a:path>
                <a:path w="864234" h="875029">
                  <a:moveTo>
                    <a:pt x="158127" y="695388"/>
                  </a:moveTo>
                  <a:lnTo>
                    <a:pt x="158026" y="690029"/>
                  </a:lnTo>
                  <a:lnTo>
                    <a:pt x="157937" y="684898"/>
                  </a:lnTo>
                  <a:lnTo>
                    <a:pt x="153873" y="680935"/>
                  </a:lnTo>
                  <a:lnTo>
                    <a:pt x="143179" y="680808"/>
                  </a:lnTo>
                  <a:lnTo>
                    <a:pt x="138963" y="685025"/>
                  </a:lnTo>
                  <a:lnTo>
                    <a:pt x="139192" y="695566"/>
                  </a:lnTo>
                  <a:lnTo>
                    <a:pt x="143268" y="699579"/>
                  </a:lnTo>
                  <a:lnTo>
                    <a:pt x="153809" y="699706"/>
                  </a:lnTo>
                  <a:lnTo>
                    <a:pt x="158127" y="695388"/>
                  </a:lnTo>
                  <a:close/>
                </a:path>
                <a:path w="864234" h="875029">
                  <a:moveTo>
                    <a:pt x="174244" y="148158"/>
                  </a:moveTo>
                  <a:lnTo>
                    <a:pt x="170268" y="144145"/>
                  </a:lnTo>
                  <a:lnTo>
                    <a:pt x="165011" y="144119"/>
                  </a:lnTo>
                  <a:lnTo>
                    <a:pt x="159956" y="144094"/>
                  </a:lnTo>
                  <a:lnTo>
                    <a:pt x="155613" y="148297"/>
                  </a:lnTo>
                  <a:lnTo>
                    <a:pt x="155498" y="158115"/>
                  </a:lnTo>
                  <a:lnTo>
                    <a:pt x="159943" y="162534"/>
                  </a:lnTo>
                  <a:lnTo>
                    <a:pt x="170027" y="162687"/>
                  </a:lnTo>
                  <a:lnTo>
                    <a:pt x="174167" y="158572"/>
                  </a:lnTo>
                  <a:lnTo>
                    <a:pt x="174244" y="148158"/>
                  </a:lnTo>
                  <a:close/>
                </a:path>
                <a:path w="864234" h="875029">
                  <a:moveTo>
                    <a:pt x="213461" y="728179"/>
                  </a:moveTo>
                  <a:lnTo>
                    <a:pt x="208876" y="723684"/>
                  </a:lnTo>
                  <a:lnTo>
                    <a:pt x="198666" y="723938"/>
                  </a:lnTo>
                  <a:lnTo>
                    <a:pt x="194322" y="728294"/>
                  </a:lnTo>
                  <a:lnTo>
                    <a:pt x="194183" y="738390"/>
                  </a:lnTo>
                  <a:lnTo>
                    <a:pt x="198793" y="742873"/>
                  </a:lnTo>
                  <a:lnTo>
                    <a:pt x="204076" y="742746"/>
                  </a:lnTo>
                  <a:lnTo>
                    <a:pt x="209105" y="742619"/>
                  </a:lnTo>
                  <a:lnTo>
                    <a:pt x="213360" y="738365"/>
                  </a:lnTo>
                  <a:lnTo>
                    <a:pt x="213461" y="728179"/>
                  </a:lnTo>
                  <a:close/>
                </a:path>
                <a:path w="864234" h="875029">
                  <a:moveTo>
                    <a:pt x="242798" y="99568"/>
                  </a:moveTo>
                  <a:lnTo>
                    <a:pt x="238366" y="95123"/>
                  </a:lnTo>
                  <a:lnTo>
                    <a:pt x="228434" y="95046"/>
                  </a:lnTo>
                  <a:lnTo>
                    <a:pt x="224142" y="99352"/>
                  </a:lnTo>
                  <a:lnTo>
                    <a:pt x="224078" y="109575"/>
                  </a:lnTo>
                  <a:lnTo>
                    <a:pt x="228142" y="113639"/>
                  </a:lnTo>
                  <a:lnTo>
                    <a:pt x="233362" y="113665"/>
                  </a:lnTo>
                  <a:lnTo>
                    <a:pt x="238391" y="113690"/>
                  </a:lnTo>
                  <a:lnTo>
                    <a:pt x="242760" y="109435"/>
                  </a:lnTo>
                  <a:lnTo>
                    <a:pt x="242798" y="99568"/>
                  </a:lnTo>
                  <a:close/>
                </a:path>
                <a:path w="864234" h="875029">
                  <a:moveTo>
                    <a:pt x="289598" y="386880"/>
                  </a:moveTo>
                  <a:lnTo>
                    <a:pt x="287350" y="380212"/>
                  </a:lnTo>
                  <a:lnTo>
                    <a:pt x="287235" y="378879"/>
                  </a:lnTo>
                  <a:lnTo>
                    <a:pt x="286080" y="373951"/>
                  </a:lnTo>
                  <a:lnTo>
                    <a:pt x="285521" y="370179"/>
                  </a:lnTo>
                  <a:lnTo>
                    <a:pt x="282219" y="360908"/>
                  </a:lnTo>
                  <a:lnTo>
                    <a:pt x="273367" y="355053"/>
                  </a:lnTo>
                  <a:lnTo>
                    <a:pt x="261823" y="356146"/>
                  </a:lnTo>
                  <a:lnTo>
                    <a:pt x="245922" y="401955"/>
                  </a:lnTo>
                  <a:lnTo>
                    <a:pt x="244894" y="420878"/>
                  </a:lnTo>
                  <a:lnTo>
                    <a:pt x="240868" y="470814"/>
                  </a:lnTo>
                  <a:lnTo>
                    <a:pt x="239572" y="507923"/>
                  </a:lnTo>
                  <a:lnTo>
                    <a:pt x="239268" y="520534"/>
                  </a:lnTo>
                  <a:lnTo>
                    <a:pt x="239725" y="533184"/>
                  </a:lnTo>
                  <a:lnTo>
                    <a:pt x="240106" y="559142"/>
                  </a:lnTo>
                  <a:lnTo>
                    <a:pt x="239890" y="604202"/>
                  </a:lnTo>
                  <a:lnTo>
                    <a:pt x="239039" y="675309"/>
                  </a:lnTo>
                  <a:lnTo>
                    <a:pt x="239306" y="693051"/>
                  </a:lnTo>
                  <a:lnTo>
                    <a:pt x="239788" y="701459"/>
                  </a:lnTo>
                  <a:lnTo>
                    <a:pt x="239102" y="736231"/>
                  </a:lnTo>
                  <a:lnTo>
                    <a:pt x="239039" y="751992"/>
                  </a:lnTo>
                  <a:lnTo>
                    <a:pt x="241503" y="799820"/>
                  </a:lnTo>
                  <a:lnTo>
                    <a:pt x="250723" y="804151"/>
                  </a:lnTo>
                  <a:lnTo>
                    <a:pt x="252285" y="802449"/>
                  </a:lnTo>
                  <a:lnTo>
                    <a:pt x="253022" y="800265"/>
                  </a:lnTo>
                  <a:lnTo>
                    <a:pt x="250431" y="792035"/>
                  </a:lnTo>
                  <a:lnTo>
                    <a:pt x="250825" y="784961"/>
                  </a:lnTo>
                  <a:lnTo>
                    <a:pt x="250139" y="757542"/>
                  </a:lnTo>
                  <a:lnTo>
                    <a:pt x="250291" y="715530"/>
                  </a:lnTo>
                  <a:lnTo>
                    <a:pt x="249694" y="707986"/>
                  </a:lnTo>
                  <a:lnTo>
                    <a:pt x="250748" y="569582"/>
                  </a:lnTo>
                  <a:lnTo>
                    <a:pt x="252298" y="528866"/>
                  </a:lnTo>
                  <a:lnTo>
                    <a:pt x="254101" y="504393"/>
                  </a:lnTo>
                  <a:lnTo>
                    <a:pt x="254635" y="502653"/>
                  </a:lnTo>
                  <a:lnTo>
                    <a:pt x="254812" y="444906"/>
                  </a:lnTo>
                  <a:lnTo>
                    <a:pt x="255765" y="435673"/>
                  </a:lnTo>
                  <a:lnTo>
                    <a:pt x="256717" y="429107"/>
                  </a:lnTo>
                  <a:lnTo>
                    <a:pt x="257924" y="415226"/>
                  </a:lnTo>
                  <a:lnTo>
                    <a:pt x="265328" y="374243"/>
                  </a:lnTo>
                  <a:lnTo>
                    <a:pt x="267068" y="369036"/>
                  </a:lnTo>
                  <a:lnTo>
                    <a:pt x="270433" y="369125"/>
                  </a:lnTo>
                  <a:lnTo>
                    <a:pt x="271424" y="369747"/>
                  </a:lnTo>
                  <a:lnTo>
                    <a:pt x="278015" y="392544"/>
                  </a:lnTo>
                  <a:lnTo>
                    <a:pt x="278841" y="393319"/>
                  </a:lnTo>
                  <a:lnTo>
                    <a:pt x="283578" y="393153"/>
                  </a:lnTo>
                  <a:lnTo>
                    <a:pt x="286651" y="392671"/>
                  </a:lnTo>
                  <a:lnTo>
                    <a:pt x="289598" y="386880"/>
                  </a:lnTo>
                  <a:close/>
                </a:path>
                <a:path w="864234" h="875029">
                  <a:moveTo>
                    <a:pt x="314248" y="77495"/>
                  </a:moveTo>
                  <a:lnTo>
                    <a:pt x="313893" y="67348"/>
                  </a:lnTo>
                  <a:lnTo>
                    <a:pt x="309232" y="62915"/>
                  </a:lnTo>
                  <a:lnTo>
                    <a:pt x="299681" y="63347"/>
                  </a:lnTo>
                  <a:lnTo>
                    <a:pt x="295236" y="68122"/>
                  </a:lnTo>
                  <a:lnTo>
                    <a:pt x="295541" y="77812"/>
                  </a:lnTo>
                  <a:lnTo>
                    <a:pt x="299999" y="81864"/>
                  </a:lnTo>
                  <a:lnTo>
                    <a:pt x="305130" y="81737"/>
                  </a:lnTo>
                  <a:lnTo>
                    <a:pt x="310375" y="81610"/>
                  </a:lnTo>
                  <a:lnTo>
                    <a:pt x="314248" y="77495"/>
                  </a:lnTo>
                  <a:close/>
                </a:path>
                <a:path w="864234" h="875029">
                  <a:moveTo>
                    <a:pt x="400354" y="48780"/>
                  </a:moveTo>
                  <a:lnTo>
                    <a:pt x="400126" y="38658"/>
                  </a:lnTo>
                  <a:lnTo>
                    <a:pt x="395897" y="34696"/>
                  </a:lnTo>
                  <a:lnTo>
                    <a:pt x="390702" y="34810"/>
                  </a:lnTo>
                  <a:lnTo>
                    <a:pt x="385610" y="34925"/>
                  </a:lnTo>
                  <a:lnTo>
                    <a:pt x="381520" y="39204"/>
                  </a:lnTo>
                  <a:lnTo>
                    <a:pt x="381800" y="49237"/>
                  </a:lnTo>
                  <a:lnTo>
                    <a:pt x="386346" y="53555"/>
                  </a:lnTo>
                  <a:lnTo>
                    <a:pt x="396189" y="53251"/>
                  </a:lnTo>
                  <a:lnTo>
                    <a:pt x="400354" y="48780"/>
                  </a:lnTo>
                  <a:close/>
                </a:path>
                <a:path w="864234" h="875029">
                  <a:moveTo>
                    <a:pt x="471893" y="52044"/>
                  </a:moveTo>
                  <a:lnTo>
                    <a:pt x="471830" y="42494"/>
                  </a:lnTo>
                  <a:lnTo>
                    <a:pt x="467715" y="38379"/>
                  </a:lnTo>
                  <a:lnTo>
                    <a:pt x="458152" y="38087"/>
                  </a:lnTo>
                  <a:lnTo>
                    <a:pt x="453999" y="41884"/>
                  </a:lnTo>
                  <a:lnTo>
                    <a:pt x="453402" y="51739"/>
                  </a:lnTo>
                  <a:lnTo>
                    <a:pt x="457377" y="56032"/>
                  </a:lnTo>
                  <a:lnTo>
                    <a:pt x="462495" y="56172"/>
                  </a:lnTo>
                  <a:lnTo>
                    <a:pt x="467474" y="56311"/>
                  </a:lnTo>
                  <a:lnTo>
                    <a:pt x="471893" y="52044"/>
                  </a:lnTo>
                  <a:close/>
                </a:path>
                <a:path w="864234" h="875029">
                  <a:moveTo>
                    <a:pt x="531075" y="55130"/>
                  </a:moveTo>
                  <a:lnTo>
                    <a:pt x="527418" y="51206"/>
                  </a:lnTo>
                  <a:lnTo>
                    <a:pt x="517194" y="50736"/>
                  </a:lnTo>
                  <a:lnTo>
                    <a:pt x="513105" y="54711"/>
                  </a:lnTo>
                  <a:lnTo>
                    <a:pt x="513156" y="64935"/>
                  </a:lnTo>
                  <a:lnTo>
                    <a:pt x="517042" y="68846"/>
                  </a:lnTo>
                  <a:lnTo>
                    <a:pt x="521982" y="68910"/>
                  </a:lnTo>
                  <a:lnTo>
                    <a:pt x="526846" y="68973"/>
                  </a:lnTo>
                  <a:lnTo>
                    <a:pt x="530821" y="65074"/>
                  </a:lnTo>
                  <a:lnTo>
                    <a:pt x="531075" y="55130"/>
                  </a:lnTo>
                  <a:close/>
                </a:path>
                <a:path w="864234" h="875029">
                  <a:moveTo>
                    <a:pt x="595960" y="79730"/>
                  </a:moveTo>
                  <a:lnTo>
                    <a:pt x="595858" y="74777"/>
                  </a:lnTo>
                  <a:lnTo>
                    <a:pt x="595757" y="70116"/>
                  </a:lnTo>
                  <a:lnTo>
                    <a:pt x="591604" y="66027"/>
                  </a:lnTo>
                  <a:lnTo>
                    <a:pt x="582015" y="65862"/>
                  </a:lnTo>
                  <a:lnTo>
                    <a:pt x="577545" y="70370"/>
                  </a:lnTo>
                  <a:lnTo>
                    <a:pt x="577799" y="79870"/>
                  </a:lnTo>
                  <a:lnTo>
                    <a:pt x="581990" y="83959"/>
                  </a:lnTo>
                  <a:lnTo>
                    <a:pt x="591616" y="84124"/>
                  </a:lnTo>
                  <a:lnTo>
                    <a:pt x="595960" y="79730"/>
                  </a:lnTo>
                  <a:close/>
                </a:path>
                <a:path w="864234" h="875029">
                  <a:moveTo>
                    <a:pt x="642632" y="774865"/>
                  </a:moveTo>
                  <a:lnTo>
                    <a:pt x="642581" y="764451"/>
                  </a:lnTo>
                  <a:lnTo>
                    <a:pt x="638606" y="760450"/>
                  </a:lnTo>
                  <a:lnTo>
                    <a:pt x="633399" y="760298"/>
                  </a:lnTo>
                  <a:lnTo>
                    <a:pt x="628230" y="760145"/>
                  </a:lnTo>
                  <a:lnTo>
                    <a:pt x="624078" y="763968"/>
                  </a:lnTo>
                  <a:lnTo>
                    <a:pt x="623519" y="774446"/>
                  </a:lnTo>
                  <a:lnTo>
                    <a:pt x="627659" y="778992"/>
                  </a:lnTo>
                  <a:lnTo>
                    <a:pt x="638124" y="779348"/>
                  </a:lnTo>
                  <a:lnTo>
                    <a:pt x="642632" y="774865"/>
                  </a:lnTo>
                  <a:close/>
                </a:path>
                <a:path w="864234" h="875029">
                  <a:moveTo>
                    <a:pt x="653135" y="109639"/>
                  </a:moveTo>
                  <a:lnTo>
                    <a:pt x="653122" y="104787"/>
                  </a:lnTo>
                  <a:lnTo>
                    <a:pt x="653110" y="100012"/>
                  </a:lnTo>
                  <a:lnTo>
                    <a:pt x="649033" y="95999"/>
                  </a:lnTo>
                  <a:lnTo>
                    <a:pt x="639038" y="95846"/>
                  </a:lnTo>
                  <a:lnTo>
                    <a:pt x="634758" y="100215"/>
                  </a:lnTo>
                  <a:lnTo>
                    <a:pt x="635203" y="110096"/>
                  </a:lnTo>
                  <a:lnTo>
                    <a:pt x="639330" y="113868"/>
                  </a:lnTo>
                  <a:lnTo>
                    <a:pt x="649160" y="113677"/>
                  </a:lnTo>
                  <a:lnTo>
                    <a:pt x="653135" y="109639"/>
                  </a:lnTo>
                  <a:close/>
                </a:path>
                <a:path w="864234" h="875029">
                  <a:moveTo>
                    <a:pt x="653732" y="802360"/>
                  </a:moveTo>
                  <a:lnTo>
                    <a:pt x="651865" y="801090"/>
                  </a:lnTo>
                  <a:lnTo>
                    <a:pt x="643064" y="803630"/>
                  </a:lnTo>
                  <a:lnTo>
                    <a:pt x="635939" y="803630"/>
                  </a:lnTo>
                  <a:lnTo>
                    <a:pt x="625221" y="809980"/>
                  </a:lnTo>
                  <a:lnTo>
                    <a:pt x="620217" y="812520"/>
                  </a:lnTo>
                  <a:lnTo>
                    <a:pt x="611009" y="813790"/>
                  </a:lnTo>
                  <a:lnTo>
                    <a:pt x="603910" y="816330"/>
                  </a:lnTo>
                  <a:lnTo>
                    <a:pt x="587286" y="756640"/>
                  </a:lnTo>
                  <a:lnTo>
                    <a:pt x="586384" y="749808"/>
                  </a:lnTo>
                  <a:lnTo>
                    <a:pt x="586384" y="816330"/>
                  </a:lnTo>
                  <a:lnTo>
                    <a:pt x="561606" y="840460"/>
                  </a:lnTo>
                  <a:lnTo>
                    <a:pt x="553554" y="844270"/>
                  </a:lnTo>
                  <a:lnTo>
                    <a:pt x="545312" y="846810"/>
                  </a:lnTo>
                  <a:lnTo>
                    <a:pt x="536765" y="848080"/>
                  </a:lnTo>
                  <a:lnTo>
                    <a:pt x="510019" y="848080"/>
                  </a:lnTo>
                  <a:lnTo>
                    <a:pt x="508012" y="844270"/>
                  </a:lnTo>
                  <a:lnTo>
                    <a:pt x="507479" y="829030"/>
                  </a:lnTo>
                  <a:lnTo>
                    <a:pt x="508012" y="823950"/>
                  </a:lnTo>
                  <a:lnTo>
                    <a:pt x="508419" y="817600"/>
                  </a:lnTo>
                  <a:lnTo>
                    <a:pt x="508520" y="815060"/>
                  </a:lnTo>
                  <a:lnTo>
                    <a:pt x="508419" y="802360"/>
                  </a:lnTo>
                  <a:lnTo>
                    <a:pt x="508114" y="796010"/>
                  </a:lnTo>
                  <a:lnTo>
                    <a:pt x="507695" y="789660"/>
                  </a:lnTo>
                  <a:lnTo>
                    <a:pt x="509257" y="783310"/>
                  </a:lnTo>
                  <a:lnTo>
                    <a:pt x="510273" y="771880"/>
                  </a:lnTo>
                  <a:lnTo>
                    <a:pt x="510476" y="768070"/>
                  </a:lnTo>
                  <a:lnTo>
                    <a:pt x="516547" y="696950"/>
                  </a:lnTo>
                  <a:lnTo>
                    <a:pt x="516280" y="690600"/>
                  </a:lnTo>
                  <a:lnTo>
                    <a:pt x="516978" y="676630"/>
                  </a:lnTo>
                  <a:lnTo>
                    <a:pt x="517474" y="667740"/>
                  </a:lnTo>
                  <a:lnTo>
                    <a:pt x="517931" y="657580"/>
                  </a:lnTo>
                  <a:lnTo>
                    <a:pt x="518287" y="648690"/>
                  </a:lnTo>
                  <a:lnTo>
                    <a:pt x="518401" y="625830"/>
                  </a:lnTo>
                  <a:lnTo>
                    <a:pt x="518452" y="622020"/>
                  </a:lnTo>
                  <a:lnTo>
                    <a:pt x="521119" y="583920"/>
                  </a:lnTo>
                  <a:lnTo>
                    <a:pt x="522224" y="581380"/>
                  </a:lnTo>
                  <a:lnTo>
                    <a:pt x="523100" y="577570"/>
                  </a:lnTo>
                  <a:lnTo>
                    <a:pt x="527164" y="583920"/>
                  </a:lnTo>
                  <a:lnTo>
                    <a:pt x="529564" y="590270"/>
                  </a:lnTo>
                  <a:lnTo>
                    <a:pt x="531050" y="596620"/>
                  </a:lnTo>
                  <a:lnTo>
                    <a:pt x="532396" y="602970"/>
                  </a:lnTo>
                  <a:lnTo>
                    <a:pt x="538822" y="629640"/>
                  </a:lnTo>
                  <a:lnTo>
                    <a:pt x="549008" y="670280"/>
                  </a:lnTo>
                  <a:lnTo>
                    <a:pt x="559079" y="710920"/>
                  </a:lnTo>
                  <a:lnTo>
                    <a:pt x="569493" y="756640"/>
                  </a:lnTo>
                  <a:lnTo>
                    <a:pt x="571715" y="766800"/>
                  </a:lnTo>
                  <a:lnTo>
                    <a:pt x="576262" y="785850"/>
                  </a:lnTo>
                  <a:lnTo>
                    <a:pt x="578624" y="793470"/>
                  </a:lnTo>
                  <a:lnTo>
                    <a:pt x="581177" y="801090"/>
                  </a:lnTo>
                  <a:lnTo>
                    <a:pt x="583844" y="808710"/>
                  </a:lnTo>
                  <a:lnTo>
                    <a:pt x="586384" y="816330"/>
                  </a:lnTo>
                  <a:lnTo>
                    <a:pt x="586384" y="749808"/>
                  </a:lnTo>
                  <a:lnTo>
                    <a:pt x="580593" y="705840"/>
                  </a:lnTo>
                  <a:lnTo>
                    <a:pt x="572681" y="641070"/>
                  </a:lnTo>
                  <a:lnTo>
                    <a:pt x="565162" y="577570"/>
                  </a:lnTo>
                  <a:lnTo>
                    <a:pt x="556285" y="500100"/>
                  </a:lnTo>
                  <a:lnTo>
                    <a:pt x="552411" y="453110"/>
                  </a:lnTo>
                  <a:lnTo>
                    <a:pt x="551408" y="407390"/>
                  </a:lnTo>
                  <a:lnTo>
                    <a:pt x="551180" y="381990"/>
                  </a:lnTo>
                  <a:lnTo>
                    <a:pt x="551065" y="371830"/>
                  </a:lnTo>
                  <a:lnTo>
                    <a:pt x="550011" y="368020"/>
                  </a:lnTo>
                  <a:lnTo>
                    <a:pt x="550545" y="362940"/>
                  </a:lnTo>
                  <a:lnTo>
                    <a:pt x="551535" y="355320"/>
                  </a:lnTo>
                  <a:lnTo>
                    <a:pt x="552665" y="347700"/>
                  </a:lnTo>
                  <a:lnTo>
                    <a:pt x="553974" y="340080"/>
                  </a:lnTo>
                  <a:lnTo>
                    <a:pt x="554240" y="338810"/>
                  </a:lnTo>
                  <a:lnTo>
                    <a:pt x="555536" y="332460"/>
                  </a:lnTo>
                  <a:lnTo>
                    <a:pt x="581621" y="300710"/>
                  </a:lnTo>
                  <a:lnTo>
                    <a:pt x="609358" y="286740"/>
                  </a:lnTo>
                  <a:lnTo>
                    <a:pt x="614387" y="282930"/>
                  </a:lnTo>
                  <a:lnTo>
                    <a:pt x="618998" y="281660"/>
                  </a:lnTo>
                  <a:lnTo>
                    <a:pt x="619455" y="276580"/>
                  </a:lnTo>
                  <a:lnTo>
                    <a:pt x="614413" y="272770"/>
                  </a:lnTo>
                  <a:lnTo>
                    <a:pt x="613117" y="271500"/>
                  </a:lnTo>
                  <a:lnTo>
                    <a:pt x="567486" y="293090"/>
                  </a:lnTo>
                  <a:lnTo>
                    <a:pt x="556056" y="295630"/>
                  </a:lnTo>
                  <a:lnTo>
                    <a:pt x="550481" y="294360"/>
                  </a:lnTo>
                  <a:lnTo>
                    <a:pt x="541083" y="294360"/>
                  </a:lnTo>
                  <a:lnTo>
                    <a:pt x="531710" y="293090"/>
                  </a:lnTo>
                  <a:lnTo>
                    <a:pt x="510438" y="289280"/>
                  </a:lnTo>
                  <a:lnTo>
                    <a:pt x="507961" y="288010"/>
                  </a:lnTo>
                  <a:lnTo>
                    <a:pt x="506044" y="288010"/>
                  </a:lnTo>
                  <a:lnTo>
                    <a:pt x="504545" y="281660"/>
                  </a:lnTo>
                  <a:lnTo>
                    <a:pt x="506920" y="276580"/>
                  </a:lnTo>
                  <a:lnTo>
                    <a:pt x="508863" y="270230"/>
                  </a:lnTo>
                  <a:lnTo>
                    <a:pt x="511479" y="262610"/>
                  </a:lnTo>
                  <a:lnTo>
                    <a:pt x="513080" y="253720"/>
                  </a:lnTo>
                  <a:lnTo>
                    <a:pt x="513486" y="246100"/>
                  </a:lnTo>
                  <a:lnTo>
                    <a:pt x="513435" y="243967"/>
                  </a:lnTo>
                  <a:lnTo>
                    <a:pt x="513715" y="243624"/>
                  </a:lnTo>
                  <a:lnTo>
                    <a:pt x="513892" y="243408"/>
                  </a:lnTo>
                  <a:lnTo>
                    <a:pt x="514477" y="243014"/>
                  </a:lnTo>
                  <a:lnTo>
                    <a:pt x="514985" y="242506"/>
                  </a:lnTo>
                  <a:lnTo>
                    <a:pt x="515366" y="241833"/>
                  </a:lnTo>
                  <a:lnTo>
                    <a:pt x="515823" y="243408"/>
                  </a:lnTo>
                  <a:lnTo>
                    <a:pt x="515924" y="243624"/>
                  </a:lnTo>
                  <a:lnTo>
                    <a:pt x="517220" y="245084"/>
                  </a:lnTo>
                  <a:lnTo>
                    <a:pt x="519417" y="243814"/>
                  </a:lnTo>
                  <a:lnTo>
                    <a:pt x="519963" y="241833"/>
                  </a:lnTo>
                  <a:lnTo>
                    <a:pt x="520306" y="240614"/>
                  </a:lnTo>
                  <a:lnTo>
                    <a:pt x="520446" y="239610"/>
                  </a:lnTo>
                  <a:lnTo>
                    <a:pt x="520484" y="238785"/>
                  </a:lnTo>
                  <a:lnTo>
                    <a:pt x="520509" y="238277"/>
                  </a:lnTo>
                  <a:lnTo>
                    <a:pt x="520522" y="237705"/>
                  </a:lnTo>
                  <a:lnTo>
                    <a:pt x="520522" y="237388"/>
                  </a:lnTo>
                  <a:lnTo>
                    <a:pt x="521500" y="236969"/>
                  </a:lnTo>
                  <a:lnTo>
                    <a:pt x="522287" y="236207"/>
                  </a:lnTo>
                  <a:lnTo>
                    <a:pt x="522325" y="235115"/>
                  </a:lnTo>
                  <a:lnTo>
                    <a:pt x="522363" y="234048"/>
                  </a:lnTo>
                  <a:lnTo>
                    <a:pt x="522236" y="233387"/>
                  </a:lnTo>
                  <a:lnTo>
                    <a:pt x="521944" y="232714"/>
                  </a:lnTo>
                  <a:lnTo>
                    <a:pt x="521639" y="231914"/>
                  </a:lnTo>
                  <a:lnTo>
                    <a:pt x="521144" y="230619"/>
                  </a:lnTo>
                  <a:lnTo>
                    <a:pt x="521042" y="230365"/>
                  </a:lnTo>
                  <a:lnTo>
                    <a:pt x="520954" y="230162"/>
                  </a:lnTo>
                  <a:lnTo>
                    <a:pt x="520611" y="229412"/>
                  </a:lnTo>
                  <a:lnTo>
                    <a:pt x="520407" y="229082"/>
                  </a:lnTo>
                  <a:lnTo>
                    <a:pt x="520103" y="228574"/>
                  </a:lnTo>
                  <a:lnTo>
                    <a:pt x="519290" y="227241"/>
                  </a:lnTo>
                  <a:lnTo>
                    <a:pt x="518718" y="226631"/>
                  </a:lnTo>
                  <a:lnTo>
                    <a:pt x="518337" y="226225"/>
                  </a:lnTo>
                  <a:lnTo>
                    <a:pt x="517283" y="225602"/>
                  </a:lnTo>
                  <a:lnTo>
                    <a:pt x="517321" y="224320"/>
                  </a:lnTo>
                  <a:lnTo>
                    <a:pt x="517232" y="223354"/>
                  </a:lnTo>
                  <a:lnTo>
                    <a:pt x="517004" y="222656"/>
                  </a:lnTo>
                  <a:lnTo>
                    <a:pt x="517004" y="234048"/>
                  </a:lnTo>
                  <a:lnTo>
                    <a:pt x="516686" y="234022"/>
                  </a:lnTo>
                  <a:lnTo>
                    <a:pt x="516686" y="237820"/>
                  </a:lnTo>
                  <a:lnTo>
                    <a:pt x="516445" y="237934"/>
                  </a:lnTo>
                  <a:lnTo>
                    <a:pt x="516216" y="238086"/>
                  </a:lnTo>
                  <a:lnTo>
                    <a:pt x="516026" y="238277"/>
                  </a:lnTo>
                  <a:lnTo>
                    <a:pt x="512940" y="238277"/>
                  </a:lnTo>
                  <a:lnTo>
                    <a:pt x="516026" y="238264"/>
                  </a:lnTo>
                  <a:lnTo>
                    <a:pt x="515988" y="237705"/>
                  </a:lnTo>
                  <a:lnTo>
                    <a:pt x="516686" y="237820"/>
                  </a:lnTo>
                  <a:lnTo>
                    <a:pt x="516686" y="234022"/>
                  </a:lnTo>
                  <a:lnTo>
                    <a:pt x="516445" y="233984"/>
                  </a:lnTo>
                  <a:lnTo>
                    <a:pt x="515988" y="233832"/>
                  </a:lnTo>
                  <a:lnTo>
                    <a:pt x="516293" y="233083"/>
                  </a:lnTo>
                  <a:lnTo>
                    <a:pt x="516496" y="232714"/>
                  </a:lnTo>
                  <a:lnTo>
                    <a:pt x="516788" y="233387"/>
                  </a:lnTo>
                  <a:lnTo>
                    <a:pt x="517004" y="234048"/>
                  </a:lnTo>
                  <a:lnTo>
                    <a:pt x="517004" y="222656"/>
                  </a:lnTo>
                  <a:lnTo>
                    <a:pt x="516636" y="221500"/>
                  </a:lnTo>
                  <a:lnTo>
                    <a:pt x="516534" y="221322"/>
                  </a:lnTo>
                  <a:lnTo>
                    <a:pt x="516242" y="220776"/>
                  </a:lnTo>
                  <a:lnTo>
                    <a:pt x="515747" y="220179"/>
                  </a:lnTo>
                  <a:lnTo>
                    <a:pt x="515810" y="218325"/>
                  </a:lnTo>
                  <a:lnTo>
                    <a:pt x="515277" y="217157"/>
                  </a:lnTo>
                  <a:lnTo>
                    <a:pt x="514261" y="214922"/>
                  </a:lnTo>
                  <a:lnTo>
                    <a:pt x="514261" y="224320"/>
                  </a:lnTo>
                  <a:lnTo>
                    <a:pt x="514248" y="225082"/>
                  </a:lnTo>
                  <a:lnTo>
                    <a:pt x="513448" y="225310"/>
                  </a:lnTo>
                  <a:lnTo>
                    <a:pt x="512711" y="225844"/>
                  </a:lnTo>
                  <a:lnTo>
                    <a:pt x="512648" y="225971"/>
                  </a:lnTo>
                  <a:lnTo>
                    <a:pt x="512648" y="235115"/>
                  </a:lnTo>
                  <a:lnTo>
                    <a:pt x="511987" y="230644"/>
                  </a:lnTo>
                  <a:lnTo>
                    <a:pt x="512102" y="230974"/>
                  </a:lnTo>
                  <a:lnTo>
                    <a:pt x="512406" y="233083"/>
                  </a:lnTo>
                  <a:lnTo>
                    <a:pt x="512648" y="235115"/>
                  </a:lnTo>
                  <a:lnTo>
                    <a:pt x="512648" y="225971"/>
                  </a:lnTo>
                  <a:lnTo>
                    <a:pt x="512305" y="226631"/>
                  </a:lnTo>
                  <a:lnTo>
                    <a:pt x="510717" y="226326"/>
                  </a:lnTo>
                  <a:lnTo>
                    <a:pt x="508850" y="223291"/>
                  </a:lnTo>
                  <a:lnTo>
                    <a:pt x="509016" y="222707"/>
                  </a:lnTo>
                  <a:lnTo>
                    <a:pt x="508635" y="221729"/>
                  </a:lnTo>
                  <a:lnTo>
                    <a:pt x="508355" y="221500"/>
                  </a:lnTo>
                  <a:lnTo>
                    <a:pt x="507911" y="221132"/>
                  </a:lnTo>
                  <a:lnTo>
                    <a:pt x="508673" y="220700"/>
                  </a:lnTo>
                  <a:lnTo>
                    <a:pt x="509193" y="220433"/>
                  </a:lnTo>
                  <a:lnTo>
                    <a:pt x="509854" y="220154"/>
                  </a:lnTo>
                  <a:lnTo>
                    <a:pt x="509600" y="220700"/>
                  </a:lnTo>
                  <a:lnTo>
                    <a:pt x="509485" y="221729"/>
                  </a:lnTo>
                  <a:lnTo>
                    <a:pt x="510032" y="224751"/>
                  </a:lnTo>
                  <a:lnTo>
                    <a:pt x="512406" y="225679"/>
                  </a:lnTo>
                  <a:lnTo>
                    <a:pt x="513981" y="224574"/>
                  </a:lnTo>
                  <a:lnTo>
                    <a:pt x="514261" y="224320"/>
                  </a:lnTo>
                  <a:lnTo>
                    <a:pt x="514261" y="214922"/>
                  </a:lnTo>
                  <a:lnTo>
                    <a:pt x="511810" y="215430"/>
                  </a:lnTo>
                  <a:lnTo>
                    <a:pt x="509168" y="216331"/>
                  </a:lnTo>
                  <a:lnTo>
                    <a:pt x="508254" y="216712"/>
                  </a:lnTo>
                  <a:lnTo>
                    <a:pt x="507377" y="217157"/>
                  </a:lnTo>
                  <a:lnTo>
                    <a:pt x="507492" y="215938"/>
                  </a:lnTo>
                  <a:lnTo>
                    <a:pt x="507542" y="215036"/>
                  </a:lnTo>
                  <a:lnTo>
                    <a:pt x="507619" y="211886"/>
                  </a:lnTo>
                  <a:lnTo>
                    <a:pt x="507136" y="210858"/>
                  </a:lnTo>
                  <a:lnTo>
                    <a:pt x="504431" y="210045"/>
                  </a:lnTo>
                  <a:lnTo>
                    <a:pt x="504431" y="215036"/>
                  </a:lnTo>
                  <a:lnTo>
                    <a:pt x="504317" y="216484"/>
                  </a:lnTo>
                  <a:lnTo>
                    <a:pt x="504190" y="217551"/>
                  </a:lnTo>
                  <a:lnTo>
                    <a:pt x="504024" y="218554"/>
                  </a:lnTo>
                  <a:lnTo>
                    <a:pt x="502881" y="217424"/>
                  </a:lnTo>
                  <a:lnTo>
                    <a:pt x="503707" y="215938"/>
                  </a:lnTo>
                  <a:lnTo>
                    <a:pt x="504431" y="215036"/>
                  </a:lnTo>
                  <a:lnTo>
                    <a:pt x="504431" y="210045"/>
                  </a:lnTo>
                  <a:lnTo>
                    <a:pt x="503516" y="209765"/>
                  </a:lnTo>
                  <a:lnTo>
                    <a:pt x="501764" y="212509"/>
                  </a:lnTo>
                  <a:lnTo>
                    <a:pt x="500367" y="214960"/>
                  </a:lnTo>
                  <a:lnTo>
                    <a:pt x="499757" y="214350"/>
                  </a:lnTo>
                  <a:lnTo>
                    <a:pt x="497065" y="214350"/>
                  </a:lnTo>
                  <a:lnTo>
                    <a:pt x="497065" y="514070"/>
                  </a:lnTo>
                  <a:lnTo>
                    <a:pt x="496557" y="539470"/>
                  </a:lnTo>
                  <a:lnTo>
                    <a:pt x="496443" y="566140"/>
                  </a:lnTo>
                  <a:lnTo>
                    <a:pt x="496912" y="667740"/>
                  </a:lnTo>
                  <a:lnTo>
                    <a:pt x="497014" y="714730"/>
                  </a:lnTo>
                  <a:lnTo>
                    <a:pt x="495566" y="759180"/>
                  </a:lnTo>
                  <a:lnTo>
                    <a:pt x="493979" y="798550"/>
                  </a:lnTo>
                  <a:lnTo>
                    <a:pt x="489559" y="841730"/>
                  </a:lnTo>
                  <a:lnTo>
                    <a:pt x="480402" y="860780"/>
                  </a:lnTo>
                  <a:lnTo>
                    <a:pt x="472744" y="860780"/>
                  </a:lnTo>
                  <a:lnTo>
                    <a:pt x="453034" y="864590"/>
                  </a:lnTo>
                  <a:lnTo>
                    <a:pt x="432498" y="864590"/>
                  </a:lnTo>
                  <a:lnTo>
                    <a:pt x="418769" y="862050"/>
                  </a:lnTo>
                  <a:lnTo>
                    <a:pt x="397700" y="827760"/>
                  </a:lnTo>
                  <a:lnTo>
                    <a:pt x="393344" y="798550"/>
                  </a:lnTo>
                  <a:lnTo>
                    <a:pt x="392480" y="792200"/>
                  </a:lnTo>
                  <a:lnTo>
                    <a:pt x="391541" y="785850"/>
                  </a:lnTo>
                  <a:lnTo>
                    <a:pt x="390690" y="779500"/>
                  </a:lnTo>
                  <a:lnTo>
                    <a:pt x="389483" y="769340"/>
                  </a:lnTo>
                  <a:lnTo>
                    <a:pt x="389166" y="766610"/>
                  </a:lnTo>
                  <a:lnTo>
                    <a:pt x="389166" y="834110"/>
                  </a:lnTo>
                  <a:lnTo>
                    <a:pt x="388988" y="840460"/>
                  </a:lnTo>
                  <a:lnTo>
                    <a:pt x="382587" y="853160"/>
                  </a:lnTo>
                  <a:lnTo>
                    <a:pt x="379844" y="855700"/>
                  </a:lnTo>
                  <a:lnTo>
                    <a:pt x="372173" y="854430"/>
                  </a:lnTo>
                  <a:lnTo>
                    <a:pt x="361302" y="854430"/>
                  </a:lnTo>
                  <a:lnTo>
                    <a:pt x="325793" y="837920"/>
                  </a:lnTo>
                  <a:lnTo>
                    <a:pt x="323507" y="830300"/>
                  </a:lnTo>
                  <a:lnTo>
                    <a:pt x="323113" y="829030"/>
                  </a:lnTo>
                  <a:lnTo>
                    <a:pt x="322224" y="823950"/>
                  </a:lnTo>
                  <a:lnTo>
                    <a:pt x="322110" y="818870"/>
                  </a:lnTo>
                  <a:lnTo>
                    <a:pt x="322262" y="807440"/>
                  </a:lnTo>
                  <a:lnTo>
                    <a:pt x="323291" y="796010"/>
                  </a:lnTo>
                  <a:lnTo>
                    <a:pt x="324942" y="784580"/>
                  </a:lnTo>
                  <a:lnTo>
                    <a:pt x="328625" y="764260"/>
                  </a:lnTo>
                  <a:lnTo>
                    <a:pt x="331851" y="745210"/>
                  </a:lnTo>
                  <a:lnTo>
                    <a:pt x="333540" y="736320"/>
                  </a:lnTo>
                  <a:lnTo>
                    <a:pt x="334238" y="732510"/>
                  </a:lnTo>
                  <a:lnTo>
                    <a:pt x="335788" y="728700"/>
                  </a:lnTo>
                  <a:lnTo>
                    <a:pt x="337197" y="724890"/>
                  </a:lnTo>
                  <a:lnTo>
                    <a:pt x="345617" y="724890"/>
                  </a:lnTo>
                  <a:lnTo>
                    <a:pt x="353364" y="726160"/>
                  </a:lnTo>
                  <a:lnTo>
                    <a:pt x="362458" y="726160"/>
                  </a:lnTo>
                  <a:lnTo>
                    <a:pt x="364210" y="727430"/>
                  </a:lnTo>
                  <a:lnTo>
                    <a:pt x="365785" y="731240"/>
                  </a:lnTo>
                  <a:lnTo>
                    <a:pt x="365899" y="733780"/>
                  </a:lnTo>
                  <a:lnTo>
                    <a:pt x="367118" y="741400"/>
                  </a:lnTo>
                  <a:lnTo>
                    <a:pt x="367588" y="746480"/>
                  </a:lnTo>
                  <a:lnTo>
                    <a:pt x="368846" y="751560"/>
                  </a:lnTo>
                  <a:lnTo>
                    <a:pt x="370852" y="759180"/>
                  </a:lnTo>
                  <a:lnTo>
                    <a:pt x="375094" y="774420"/>
                  </a:lnTo>
                  <a:lnTo>
                    <a:pt x="377126" y="783310"/>
                  </a:lnTo>
                  <a:lnTo>
                    <a:pt x="379818" y="793470"/>
                  </a:lnTo>
                  <a:lnTo>
                    <a:pt x="382435" y="804900"/>
                  </a:lnTo>
                  <a:lnTo>
                    <a:pt x="389166" y="834110"/>
                  </a:lnTo>
                  <a:lnTo>
                    <a:pt x="389166" y="766610"/>
                  </a:lnTo>
                  <a:lnTo>
                    <a:pt x="388302" y="759180"/>
                  </a:lnTo>
                  <a:lnTo>
                    <a:pt x="387451" y="750290"/>
                  </a:lnTo>
                  <a:lnTo>
                    <a:pt x="387324" y="745210"/>
                  </a:lnTo>
                  <a:lnTo>
                    <a:pt x="387261" y="736320"/>
                  </a:lnTo>
                  <a:lnTo>
                    <a:pt x="386486" y="732510"/>
                  </a:lnTo>
                  <a:lnTo>
                    <a:pt x="385927" y="727430"/>
                  </a:lnTo>
                  <a:lnTo>
                    <a:pt x="388607" y="728700"/>
                  </a:lnTo>
                  <a:lnTo>
                    <a:pt x="390207" y="728700"/>
                  </a:lnTo>
                  <a:lnTo>
                    <a:pt x="395681" y="731240"/>
                  </a:lnTo>
                  <a:lnTo>
                    <a:pt x="398399" y="728700"/>
                  </a:lnTo>
                  <a:lnTo>
                    <a:pt x="398411" y="727430"/>
                  </a:lnTo>
                  <a:lnTo>
                    <a:pt x="398437" y="724890"/>
                  </a:lnTo>
                  <a:lnTo>
                    <a:pt x="398449" y="723620"/>
                  </a:lnTo>
                  <a:lnTo>
                    <a:pt x="398538" y="714730"/>
                  </a:lnTo>
                  <a:lnTo>
                    <a:pt x="398691" y="705840"/>
                  </a:lnTo>
                  <a:lnTo>
                    <a:pt x="399059" y="686790"/>
                  </a:lnTo>
                  <a:lnTo>
                    <a:pt x="398907" y="682980"/>
                  </a:lnTo>
                  <a:lnTo>
                    <a:pt x="398411" y="657580"/>
                  </a:lnTo>
                  <a:lnTo>
                    <a:pt x="397357" y="566140"/>
                  </a:lnTo>
                  <a:lnTo>
                    <a:pt x="395516" y="512800"/>
                  </a:lnTo>
                  <a:lnTo>
                    <a:pt x="391871" y="478510"/>
                  </a:lnTo>
                  <a:lnTo>
                    <a:pt x="392493" y="472160"/>
                  </a:lnTo>
                  <a:lnTo>
                    <a:pt x="392430" y="468350"/>
                  </a:lnTo>
                  <a:lnTo>
                    <a:pt x="392074" y="463270"/>
                  </a:lnTo>
                  <a:lnTo>
                    <a:pt x="391185" y="453110"/>
                  </a:lnTo>
                  <a:lnTo>
                    <a:pt x="388772" y="426440"/>
                  </a:lnTo>
                  <a:lnTo>
                    <a:pt x="388353" y="421360"/>
                  </a:lnTo>
                  <a:lnTo>
                    <a:pt x="388785" y="415010"/>
                  </a:lnTo>
                  <a:lnTo>
                    <a:pt x="388353" y="407390"/>
                  </a:lnTo>
                  <a:lnTo>
                    <a:pt x="386791" y="381990"/>
                  </a:lnTo>
                  <a:lnTo>
                    <a:pt x="386511" y="373100"/>
                  </a:lnTo>
                  <a:lnTo>
                    <a:pt x="386448" y="366750"/>
                  </a:lnTo>
                  <a:lnTo>
                    <a:pt x="387832" y="360400"/>
                  </a:lnTo>
                  <a:lnTo>
                    <a:pt x="393712" y="348970"/>
                  </a:lnTo>
                  <a:lnTo>
                    <a:pt x="397979" y="346430"/>
                  </a:lnTo>
                  <a:lnTo>
                    <a:pt x="402894" y="346430"/>
                  </a:lnTo>
                  <a:lnTo>
                    <a:pt x="430606" y="342620"/>
                  </a:lnTo>
                  <a:lnTo>
                    <a:pt x="446659" y="340080"/>
                  </a:lnTo>
                  <a:lnTo>
                    <a:pt x="453440" y="340080"/>
                  </a:lnTo>
                  <a:lnTo>
                    <a:pt x="465099" y="338810"/>
                  </a:lnTo>
                  <a:lnTo>
                    <a:pt x="469023" y="340080"/>
                  </a:lnTo>
                  <a:lnTo>
                    <a:pt x="473760" y="347700"/>
                  </a:lnTo>
                  <a:lnTo>
                    <a:pt x="476491" y="351510"/>
                  </a:lnTo>
                  <a:lnTo>
                    <a:pt x="488784" y="395960"/>
                  </a:lnTo>
                  <a:lnTo>
                    <a:pt x="493903" y="434060"/>
                  </a:lnTo>
                  <a:lnTo>
                    <a:pt x="496900" y="479780"/>
                  </a:lnTo>
                  <a:lnTo>
                    <a:pt x="497065" y="514070"/>
                  </a:lnTo>
                  <a:lnTo>
                    <a:pt x="497065" y="214350"/>
                  </a:lnTo>
                  <a:lnTo>
                    <a:pt x="493407" y="214350"/>
                  </a:lnTo>
                  <a:lnTo>
                    <a:pt x="487286" y="213080"/>
                  </a:lnTo>
                  <a:lnTo>
                    <a:pt x="480250" y="213080"/>
                  </a:lnTo>
                  <a:lnTo>
                    <a:pt x="474091" y="215620"/>
                  </a:lnTo>
                  <a:lnTo>
                    <a:pt x="471436" y="217474"/>
                  </a:lnTo>
                  <a:lnTo>
                    <a:pt x="471208" y="216547"/>
                  </a:lnTo>
                  <a:lnTo>
                    <a:pt x="469188" y="215773"/>
                  </a:lnTo>
                  <a:lnTo>
                    <a:pt x="465429" y="215836"/>
                  </a:lnTo>
                  <a:lnTo>
                    <a:pt x="463588" y="216179"/>
                  </a:lnTo>
                  <a:lnTo>
                    <a:pt x="461873" y="217055"/>
                  </a:lnTo>
                  <a:lnTo>
                    <a:pt x="461187" y="217182"/>
                  </a:lnTo>
                  <a:lnTo>
                    <a:pt x="460514" y="217449"/>
                  </a:lnTo>
                  <a:lnTo>
                    <a:pt x="459892" y="217919"/>
                  </a:lnTo>
                  <a:lnTo>
                    <a:pt x="460006" y="217055"/>
                  </a:lnTo>
                  <a:lnTo>
                    <a:pt x="460006" y="215773"/>
                  </a:lnTo>
                  <a:lnTo>
                    <a:pt x="459486" y="214198"/>
                  </a:lnTo>
                  <a:lnTo>
                    <a:pt x="456971" y="214477"/>
                  </a:lnTo>
                  <a:lnTo>
                    <a:pt x="454875" y="217055"/>
                  </a:lnTo>
                  <a:lnTo>
                    <a:pt x="454304" y="217995"/>
                  </a:lnTo>
                  <a:lnTo>
                    <a:pt x="453390" y="219913"/>
                  </a:lnTo>
                  <a:lnTo>
                    <a:pt x="467436" y="219913"/>
                  </a:lnTo>
                  <a:lnTo>
                    <a:pt x="467410" y="219595"/>
                  </a:lnTo>
                  <a:lnTo>
                    <a:pt x="467893" y="219621"/>
                  </a:lnTo>
                  <a:lnTo>
                    <a:pt x="468376" y="219697"/>
                  </a:lnTo>
                  <a:lnTo>
                    <a:pt x="467372" y="220726"/>
                  </a:lnTo>
                  <a:lnTo>
                    <a:pt x="467436" y="219925"/>
                  </a:lnTo>
                  <a:lnTo>
                    <a:pt x="461835" y="219925"/>
                  </a:lnTo>
                  <a:lnTo>
                    <a:pt x="461835" y="221195"/>
                  </a:lnTo>
                  <a:lnTo>
                    <a:pt x="461721" y="222034"/>
                  </a:lnTo>
                  <a:lnTo>
                    <a:pt x="461479" y="221881"/>
                  </a:lnTo>
                  <a:lnTo>
                    <a:pt x="461340" y="221729"/>
                  </a:lnTo>
                  <a:lnTo>
                    <a:pt x="461505" y="221576"/>
                  </a:lnTo>
                  <a:lnTo>
                    <a:pt x="461594" y="221449"/>
                  </a:lnTo>
                  <a:lnTo>
                    <a:pt x="461835" y="221195"/>
                  </a:lnTo>
                  <a:lnTo>
                    <a:pt x="461835" y="219925"/>
                  </a:lnTo>
                  <a:lnTo>
                    <a:pt x="460705" y="219925"/>
                  </a:lnTo>
                  <a:lnTo>
                    <a:pt x="460705" y="225742"/>
                  </a:lnTo>
                  <a:lnTo>
                    <a:pt x="460425" y="226466"/>
                  </a:lnTo>
                  <a:lnTo>
                    <a:pt x="460032" y="227279"/>
                  </a:lnTo>
                  <a:lnTo>
                    <a:pt x="459079" y="228942"/>
                  </a:lnTo>
                  <a:lnTo>
                    <a:pt x="458508" y="229539"/>
                  </a:lnTo>
                  <a:lnTo>
                    <a:pt x="458597" y="228942"/>
                  </a:lnTo>
                  <a:lnTo>
                    <a:pt x="459193" y="226809"/>
                  </a:lnTo>
                  <a:lnTo>
                    <a:pt x="459486" y="225818"/>
                  </a:lnTo>
                  <a:lnTo>
                    <a:pt x="459689" y="225158"/>
                  </a:lnTo>
                  <a:lnTo>
                    <a:pt x="460082" y="225450"/>
                  </a:lnTo>
                  <a:lnTo>
                    <a:pt x="460349" y="225602"/>
                  </a:lnTo>
                  <a:lnTo>
                    <a:pt x="460705" y="225742"/>
                  </a:lnTo>
                  <a:lnTo>
                    <a:pt x="460705" y="219925"/>
                  </a:lnTo>
                  <a:lnTo>
                    <a:pt x="458241" y="219925"/>
                  </a:lnTo>
                  <a:lnTo>
                    <a:pt x="458241" y="229755"/>
                  </a:lnTo>
                  <a:lnTo>
                    <a:pt x="458241" y="219925"/>
                  </a:lnTo>
                  <a:lnTo>
                    <a:pt x="458152" y="233895"/>
                  </a:lnTo>
                  <a:lnTo>
                    <a:pt x="458127" y="237896"/>
                  </a:lnTo>
                  <a:lnTo>
                    <a:pt x="458127" y="239280"/>
                  </a:lnTo>
                  <a:lnTo>
                    <a:pt x="458127" y="239915"/>
                  </a:lnTo>
                  <a:lnTo>
                    <a:pt x="457708" y="239953"/>
                  </a:lnTo>
                  <a:lnTo>
                    <a:pt x="457200" y="239991"/>
                  </a:lnTo>
                  <a:lnTo>
                    <a:pt x="456984" y="239991"/>
                  </a:lnTo>
                  <a:lnTo>
                    <a:pt x="456260" y="239979"/>
                  </a:lnTo>
                  <a:lnTo>
                    <a:pt x="456780" y="239534"/>
                  </a:lnTo>
                  <a:lnTo>
                    <a:pt x="457200" y="238887"/>
                  </a:lnTo>
                  <a:lnTo>
                    <a:pt x="457403" y="238010"/>
                  </a:lnTo>
                  <a:lnTo>
                    <a:pt x="457936" y="235699"/>
                  </a:lnTo>
                  <a:lnTo>
                    <a:pt x="456653" y="234416"/>
                  </a:lnTo>
                  <a:lnTo>
                    <a:pt x="456133" y="233895"/>
                  </a:lnTo>
                  <a:lnTo>
                    <a:pt x="454621" y="234213"/>
                  </a:lnTo>
                  <a:lnTo>
                    <a:pt x="454621" y="237985"/>
                  </a:lnTo>
                  <a:lnTo>
                    <a:pt x="454621" y="234213"/>
                  </a:lnTo>
                  <a:lnTo>
                    <a:pt x="454228" y="234289"/>
                  </a:lnTo>
                  <a:lnTo>
                    <a:pt x="453898" y="234416"/>
                  </a:lnTo>
                  <a:lnTo>
                    <a:pt x="454215" y="233718"/>
                  </a:lnTo>
                  <a:lnTo>
                    <a:pt x="455041" y="233819"/>
                  </a:lnTo>
                  <a:lnTo>
                    <a:pt x="455510" y="233718"/>
                  </a:lnTo>
                  <a:lnTo>
                    <a:pt x="455930" y="233629"/>
                  </a:lnTo>
                  <a:lnTo>
                    <a:pt x="456615" y="233070"/>
                  </a:lnTo>
                  <a:lnTo>
                    <a:pt x="457949" y="233984"/>
                  </a:lnTo>
                  <a:lnTo>
                    <a:pt x="458152" y="233895"/>
                  </a:lnTo>
                  <a:lnTo>
                    <a:pt x="458152" y="219925"/>
                  </a:lnTo>
                  <a:lnTo>
                    <a:pt x="457860" y="219925"/>
                  </a:lnTo>
                  <a:lnTo>
                    <a:pt x="457860" y="220903"/>
                  </a:lnTo>
                  <a:lnTo>
                    <a:pt x="457669" y="221449"/>
                  </a:lnTo>
                  <a:lnTo>
                    <a:pt x="457085" y="221068"/>
                  </a:lnTo>
                  <a:lnTo>
                    <a:pt x="457339" y="221056"/>
                  </a:lnTo>
                  <a:lnTo>
                    <a:pt x="457606" y="221005"/>
                  </a:lnTo>
                  <a:lnTo>
                    <a:pt x="457860" y="220903"/>
                  </a:lnTo>
                  <a:lnTo>
                    <a:pt x="457860" y="219925"/>
                  </a:lnTo>
                  <a:lnTo>
                    <a:pt x="456120" y="219925"/>
                  </a:lnTo>
                  <a:lnTo>
                    <a:pt x="456120" y="224993"/>
                  </a:lnTo>
                  <a:lnTo>
                    <a:pt x="455968" y="225158"/>
                  </a:lnTo>
                  <a:lnTo>
                    <a:pt x="455206" y="225818"/>
                  </a:lnTo>
                  <a:lnTo>
                    <a:pt x="455282" y="224396"/>
                  </a:lnTo>
                  <a:lnTo>
                    <a:pt x="455764" y="224675"/>
                  </a:lnTo>
                  <a:lnTo>
                    <a:pt x="456120" y="224993"/>
                  </a:lnTo>
                  <a:lnTo>
                    <a:pt x="456120" y="219925"/>
                  </a:lnTo>
                  <a:lnTo>
                    <a:pt x="453390" y="219925"/>
                  </a:lnTo>
                  <a:lnTo>
                    <a:pt x="452285" y="219925"/>
                  </a:lnTo>
                  <a:lnTo>
                    <a:pt x="451307" y="220306"/>
                  </a:lnTo>
                  <a:lnTo>
                    <a:pt x="450202" y="222567"/>
                  </a:lnTo>
                  <a:lnTo>
                    <a:pt x="450100" y="226707"/>
                  </a:lnTo>
                  <a:lnTo>
                    <a:pt x="450227" y="228079"/>
                  </a:lnTo>
                  <a:lnTo>
                    <a:pt x="450443" y="229692"/>
                  </a:lnTo>
                  <a:lnTo>
                    <a:pt x="450913" y="231025"/>
                  </a:lnTo>
                  <a:lnTo>
                    <a:pt x="451637" y="232029"/>
                  </a:lnTo>
                  <a:lnTo>
                    <a:pt x="451154" y="232994"/>
                  </a:lnTo>
                  <a:lnTo>
                    <a:pt x="450786" y="234099"/>
                  </a:lnTo>
                  <a:lnTo>
                    <a:pt x="450672" y="236855"/>
                  </a:lnTo>
                  <a:lnTo>
                    <a:pt x="450875" y="237604"/>
                  </a:lnTo>
                  <a:lnTo>
                    <a:pt x="450418" y="238404"/>
                  </a:lnTo>
                  <a:lnTo>
                    <a:pt x="450227" y="238887"/>
                  </a:lnTo>
                  <a:lnTo>
                    <a:pt x="450126" y="243078"/>
                  </a:lnTo>
                  <a:lnTo>
                    <a:pt x="452577" y="243535"/>
                  </a:lnTo>
                  <a:lnTo>
                    <a:pt x="455371" y="243763"/>
                  </a:lnTo>
                  <a:lnTo>
                    <a:pt x="456349" y="243776"/>
                  </a:lnTo>
                  <a:lnTo>
                    <a:pt x="457339" y="243725"/>
                  </a:lnTo>
                  <a:lnTo>
                    <a:pt x="456539" y="245186"/>
                  </a:lnTo>
                  <a:lnTo>
                    <a:pt x="455726" y="246849"/>
                  </a:lnTo>
                  <a:lnTo>
                    <a:pt x="455002" y="248450"/>
                  </a:lnTo>
                  <a:lnTo>
                    <a:pt x="455041" y="249593"/>
                  </a:lnTo>
                  <a:lnTo>
                    <a:pt x="457911" y="252044"/>
                  </a:lnTo>
                  <a:lnTo>
                    <a:pt x="458546" y="251625"/>
                  </a:lnTo>
                  <a:lnTo>
                    <a:pt x="458609" y="252450"/>
                  </a:lnTo>
                  <a:lnTo>
                    <a:pt x="460578" y="261340"/>
                  </a:lnTo>
                  <a:lnTo>
                    <a:pt x="464578" y="268960"/>
                  </a:lnTo>
                  <a:lnTo>
                    <a:pt x="465543" y="270230"/>
                  </a:lnTo>
                  <a:lnTo>
                    <a:pt x="466064" y="272770"/>
                  </a:lnTo>
                  <a:lnTo>
                    <a:pt x="470598" y="280390"/>
                  </a:lnTo>
                  <a:lnTo>
                    <a:pt x="474065" y="286740"/>
                  </a:lnTo>
                  <a:lnTo>
                    <a:pt x="484822" y="291820"/>
                  </a:lnTo>
                  <a:lnTo>
                    <a:pt x="485101" y="294360"/>
                  </a:lnTo>
                  <a:lnTo>
                    <a:pt x="481304" y="298170"/>
                  </a:lnTo>
                  <a:lnTo>
                    <a:pt x="479856" y="300710"/>
                  </a:lnTo>
                  <a:lnTo>
                    <a:pt x="478129" y="301980"/>
                  </a:lnTo>
                  <a:lnTo>
                    <a:pt x="461276" y="314680"/>
                  </a:lnTo>
                  <a:lnTo>
                    <a:pt x="452767" y="322300"/>
                  </a:lnTo>
                  <a:lnTo>
                    <a:pt x="444080" y="328650"/>
                  </a:lnTo>
                  <a:lnTo>
                    <a:pt x="438238" y="332460"/>
                  </a:lnTo>
                  <a:lnTo>
                    <a:pt x="430961" y="332460"/>
                  </a:lnTo>
                  <a:lnTo>
                    <a:pt x="387921" y="318490"/>
                  </a:lnTo>
                  <a:lnTo>
                    <a:pt x="371525" y="313410"/>
                  </a:lnTo>
                  <a:lnTo>
                    <a:pt x="367068" y="312140"/>
                  </a:lnTo>
                  <a:lnTo>
                    <a:pt x="358876" y="307060"/>
                  </a:lnTo>
                  <a:lnTo>
                    <a:pt x="358762" y="304520"/>
                  </a:lnTo>
                  <a:lnTo>
                    <a:pt x="371487" y="289280"/>
                  </a:lnTo>
                  <a:lnTo>
                    <a:pt x="375666" y="291820"/>
                  </a:lnTo>
                  <a:lnTo>
                    <a:pt x="379641" y="290550"/>
                  </a:lnTo>
                  <a:lnTo>
                    <a:pt x="381063" y="289280"/>
                  </a:lnTo>
                  <a:lnTo>
                    <a:pt x="383908" y="286740"/>
                  </a:lnTo>
                  <a:lnTo>
                    <a:pt x="385330" y="285470"/>
                  </a:lnTo>
                  <a:lnTo>
                    <a:pt x="388747" y="276580"/>
                  </a:lnTo>
                  <a:lnTo>
                    <a:pt x="390207" y="272770"/>
                  </a:lnTo>
                  <a:lnTo>
                    <a:pt x="390702" y="271500"/>
                  </a:lnTo>
                  <a:lnTo>
                    <a:pt x="391668" y="268960"/>
                  </a:lnTo>
                  <a:lnTo>
                    <a:pt x="391541" y="267690"/>
                  </a:lnTo>
                  <a:lnTo>
                    <a:pt x="391287" y="265150"/>
                  </a:lnTo>
                  <a:lnTo>
                    <a:pt x="390232" y="258800"/>
                  </a:lnTo>
                  <a:lnTo>
                    <a:pt x="388632" y="252450"/>
                  </a:lnTo>
                  <a:lnTo>
                    <a:pt x="386918" y="247370"/>
                  </a:lnTo>
                  <a:lnTo>
                    <a:pt x="386486" y="246100"/>
                  </a:lnTo>
                  <a:lnTo>
                    <a:pt x="385864" y="244932"/>
                  </a:lnTo>
                  <a:lnTo>
                    <a:pt x="385864" y="267690"/>
                  </a:lnTo>
                  <a:lnTo>
                    <a:pt x="381381" y="266433"/>
                  </a:lnTo>
                  <a:lnTo>
                    <a:pt x="381381" y="275310"/>
                  </a:lnTo>
                  <a:lnTo>
                    <a:pt x="381076" y="275755"/>
                  </a:lnTo>
                  <a:lnTo>
                    <a:pt x="381076" y="281660"/>
                  </a:lnTo>
                  <a:lnTo>
                    <a:pt x="380199" y="282930"/>
                  </a:lnTo>
                  <a:lnTo>
                    <a:pt x="379818" y="284200"/>
                  </a:lnTo>
                  <a:lnTo>
                    <a:pt x="377850" y="285470"/>
                  </a:lnTo>
                  <a:lnTo>
                    <a:pt x="375056" y="285470"/>
                  </a:lnTo>
                  <a:lnTo>
                    <a:pt x="374840" y="284200"/>
                  </a:lnTo>
                  <a:lnTo>
                    <a:pt x="374357" y="282930"/>
                  </a:lnTo>
                  <a:lnTo>
                    <a:pt x="374675" y="280390"/>
                  </a:lnTo>
                  <a:lnTo>
                    <a:pt x="375704" y="279120"/>
                  </a:lnTo>
                  <a:lnTo>
                    <a:pt x="378625" y="280390"/>
                  </a:lnTo>
                  <a:lnTo>
                    <a:pt x="379577" y="280390"/>
                  </a:lnTo>
                  <a:lnTo>
                    <a:pt x="381076" y="281660"/>
                  </a:lnTo>
                  <a:lnTo>
                    <a:pt x="381076" y="275755"/>
                  </a:lnTo>
                  <a:lnTo>
                    <a:pt x="380492" y="276580"/>
                  </a:lnTo>
                  <a:lnTo>
                    <a:pt x="378548" y="275310"/>
                  </a:lnTo>
                  <a:lnTo>
                    <a:pt x="376593" y="274040"/>
                  </a:lnTo>
                  <a:lnTo>
                    <a:pt x="377380" y="272770"/>
                  </a:lnTo>
                  <a:lnTo>
                    <a:pt x="381381" y="275310"/>
                  </a:lnTo>
                  <a:lnTo>
                    <a:pt x="381381" y="266433"/>
                  </a:lnTo>
                  <a:lnTo>
                    <a:pt x="376847" y="265150"/>
                  </a:lnTo>
                  <a:lnTo>
                    <a:pt x="375031" y="260070"/>
                  </a:lnTo>
                  <a:lnTo>
                    <a:pt x="373659" y="256260"/>
                  </a:lnTo>
                  <a:lnTo>
                    <a:pt x="372287" y="252450"/>
                  </a:lnTo>
                  <a:lnTo>
                    <a:pt x="370459" y="247370"/>
                  </a:lnTo>
                  <a:lnTo>
                    <a:pt x="378371" y="254990"/>
                  </a:lnTo>
                  <a:lnTo>
                    <a:pt x="378028" y="257530"/>
                  </a:lnTo>
                  <a:lnTo>
                    <a:pt x="376707" y="260070"/>
                  </a:lnTo>
                  <a:lnTo>
                    <a:pt x="379361" y="262610"/>
                  </a:lnTo>
                  <a:lnTo>
                    <a:pt x="382231" y="263880"/>
                  </a:lnTo>
                  <a:lnTo>
                    <a:pt x="385533" y="265150"/>
                  </a:lnTo>
                  <a:lnTo>
                    <a:pt x="385864" y="267690"/>
                  </a:lnTo>
                  <a:lnTo>
                    <a:pt x="385864" y="244932"/>
                  </a:lnTo>
                  <a:lnTo>
                    <a:pt x="385140" y="243560"/>
                  </a:lnTo>
                  <a:lnTo>
                    <a:pt x="383781" y="241020"/>
                  </a:lnTo>
                  <a:lnTo>
                    <a:pt x="383324" y="239750"/>
                  </a:lnTo>
                  <a:lnTo>
                    <a:pt x="382854" y="238480"/>
                  </a:lnTo>
                  <a:lnTo>
                    <a:pt x="381050" y="237210"/>
                  </a:lnTo>
                  <a:lnTo>
                    <a:pt x="372706" y="233400"/>
                  </a:lnTo>
                  <a:lnTo>
                    <a:pt x="366179" y="229590"/>
                  </a:lnTo>
                  <a:lnTo>
                    <a:pt x="359613" y="227050"/>
                  </a:lnTo>
                  <a:lnTo>
                    <a:pt x="352983" y="223240"/>
                  </a:lnTo>
                  <a:lnTo>
                    <a:pt x="347256" y="223240"/>
                  </a:lnTo>
                  <a:lnTo>
                    <a:pt x="347256" y="240169"/>
                  </a:lnTo>
                  <a:lnTo>
                    <a:pt x="344932" y="243560"/>
                  </a:lnTo>
                  <a:lnTo>
                    <a:pt x="343852" y="241020"/>
                  </a:lnTo>
                  <a:lnTo>
                    <a:pt x="342760" y="238480"/>
                  </a:lnTo>
                  <a:lnTo>
                    <a:pt x="347256" y="240169"/>
                  </a:lnTo>
                  <a:lnTo>
                    <a:pt x="347256" y="223240"/>
                  </a:lnTo>
                  <a:lnTo>
                    <a:pt x="344690" y="223240"/>
                  </a:lnTo>
                  <a:lnTo>
                    <a:pt x="343535" y="224510"/>
                  </a:lnTo>
                  <a:lnTo>
                    <a:pt x="343128" y="224510"/>
                  </a:lnTo>
                  <a:lnTo>
                    <a:pt x="343128" y="238480"/>
                  </a:lnTo>
                  <a:lnTo>
                    <a:pt x="341528" y="235940"/>
                  </a:lnTo>
                  <a:lnTo>
                    <a:pt x="338086" y="230517"/>
                  </a:lnTo>
                  <a:lnTo>
                    <a:pt x="338086" y="241020"/>
                  </a:lnTo>
                  <a:lnTo>
                    <a:pt x="336588" y="241020"/>
                  </a:lnTo>
                  <a:lnTo>
                    <a:pt x="335838" y="239750"/>
                  </a:lnTo>
                  <a:lnTo>
                    <a:pt x="335241" y="238480"/>
                  </a:lnTo>
                  <a:lnTo>
                    <a:pt x="334619" y="235940"/>
                  </a:lnTo>
                  <a:lnTo>
                    <a:pt x="336664" y="235940"/>
                  </a:lnTo>
                  <a:lnTo>
                    <a:pt x="338086" y="241020"/>
                  </a:lnTo>
                  <a:lnTo>
                    <a:pt x="338086" y="230517"/>
                  </a:lnTo>
                  <a:lnTo>
                    <a:pt x="337502" y="229590"/>
                  </a:lnTo>
                  <a:lnTo>
                    <a:pt x="341261" y="229590"/>
                  </a:lnTo>
                  <a:lnTo>
                    <a:pt x="343128" y="238480"/>
                  </a:lnTo>
                  <a:lnTo>
                    <a:pt x="343128" y="224510"/>
                  </a:lnTo>
                  <a:lnTo>
                    <a:pt x="333971" y="224510"/>
                  </a:lnTo>
                  <a:lnTo>
                    <a:pt x="328142" y="229158"/>
                  </a:lnTo>
                  <a:lnTo>
                    <a:pt x="328142" y="271500"/>
                  </a:lnTo>
                  <a:lnTo>
                    <a:pt x="326034" y="266420"/>
                  </a:lnTo>
                  <a:lnTo>
                    <a:pt x="324535" y="262610"/>
                  </a:lnTo>
                  <a:lnTo>
                    <a:pt x="324307" y="262559"/>
                  </a:lnTo>
                  <a:lnTo>
                    <a:pt x="324307" y="276580"/>
                  </a:lnTo>
                  <a:lnTo>
                    <a:pt x="323735" y="277850"/>
                  </a:lnTo>
                  <a:lnTo>
                    <a:pt x="320205" y="279120"/>
                  </a:lnTo>
                  <a:lnTo>
                    <a:pt x="321284" y="275310"/>
                  </a:lnTo>
                  <a:lnTo>
                    <a:pt x="324307" y="276580"/>
                  </a:lnTo>
                  <a:lnTo>
                    <a:pt x="324307" y="262559"/>
                  </a:lnTo>
                  <a:lnTo>
                    <a:pt x="319836" y="261340"/>
                  </a:lnTo>
                  <a:lnTo>
                    <a:pt x="320636" y="260070"/>
                  </a:lnTo>
                  <a:lnTo>
                    <a:pt x="327685" y="262610"/>
                  </a:lnTo>
                  <a:lnTo>
                    <a:pt x="328142" y="271500"/>
                  </a:lnTo>
                  <a:lnTo>
                    <a:pt x="328142" y="229158"/>
                  </a:lnTo>
                  <a:lnTo>
                    <a:pt x="327596" y="229590"/>
                  </a:lnTo>
                  <a:lnTo>
                    <a:pt x="324459" y="241020"/>
                  </a:lnTo>
                  <a:lnTo>
                    <a:pt x="323481" y="243560"/>
                  </a:lnTo>
                  <a:lnTo>
                    <a:pt x="323215" y="243725"/>
                  </a:lnTo>
                  <a:lnTo>
                    <a:pt x="323215" y="254990"/>
                  </a:lnTo>
                  <a:lnTo>
                    <a:pt x="318833" y="256260"/>
                  </a:lnTo>
                  <a:lnTo>
                    <a:pt x="320560" y="252450"/>
                  </a:lnTo>
                  <a:lnTo>
                    <a:pt x="321894" y="252450"/>
                  </a:lnTo>
                  <a:lnTo>
                    <a:pt x="323215" y="254990"/>
                  </a:lnTo>
                  <a:lnTo>
                    <a:pt x="323215" y="243725"/>
                  </a:lnTo>
                  <a:lnTo>
                    <a:pt x="314998" y="248640"/>
                  </a:lnTo>
                  <a:lnTo>
                    <a:pt x="313715" y="254990"/>
                  </a:lnTo>
                  <a:lnTo>
                    <a:pt x="313982" y="263880"/>
                  </a:lnTo>
                  <a:lnTo>
                    <a:pt x="313474" y="266420"/>
                  </a:lnTo>
                  <a:lnTo>
                    <a:pt x="324396" y="290550"/>
                  </a:lnTo>
                  <a:lnTo>
                    <a:pt x="327837" y="288010"/>
                  </a:lnTo>
                  <a:lnTo>
                    <a:pt x="331343" y="286740"/>
                  </a:lnTo>
                  <a:lnTo>
                    <a:pt x="334238" y="290550"/>
                  </a:lnTo>
                  <a:lnTo>
                    <a:pt x="337045" y="295630"/>
                  </a:lnTo>
                  <a:lnTo>
                    <a:pt x="343966" y="307060"/>
                  </a:lnTo>
                  <a:lnTo>
                    <a:pt x="343065" y="309600"/>
                  </a:lnTo>
                  <a:lnTo>
                    <a:pt x="328968" y="317220"/>
                  </a:lnTo>
                  <a:lnTo>
                    <a:pt x="314312" y="322300"/>
                  </a:lnTo>
                  <a:lnTo>
                    <a:pt x="306730" y="323570"/>
                  </a:lnTo>
                  <a:lnTo>
                    <a:pt x="299516" y="326110"/>
                  </a:lnTo>
                  <a:lnTo>
                    <a:pt x="292125" y="327380"/>
                  </a:lnTo>
                  <a:lnTo>
                    <a:pt x="288404" y="329920"/>
                  </a:lnTo>
                  <a:lnTo>
                    <a:pt x="284530" y="329920"/>
                  </a:lnTo>
                  <a:lnTo>
                    <a:pt x="275272" y="332460"/>
                  </a:lnTo>
                  <a:lnTo>
                    <a:pt x="266903" y="336270"/>
                  </a:lnTo>
                  <a:lnTo>
                    <a:pt x="259143" y="341350"/>
                  </a:lnTo>
                  <a:lnTo>
                    <a:pt x="251701" y="346430"/>
                  </a:lnTo>
                  <a:lnTo>
                    <a:pt x="247891" y="348970"/>
                  </a:lnTo>
                  <a:lnTo>
                    <a:pt x="243573" y="351510"/>
                  </a:lnTo>
                  <a:lnTo>
                    <a:pt x="241909" y="356590"/>
                  </a:lnTo>
                  <a:lnTo>
                    <a:pt x="242062" y="357860"/>
                  </a:lnTo>
                  <a:lnTo>
                    <a:pt x="245872" y="364210"/>
                  </a:lnTo>
                  <a:lnTo>
                    <a:pt x="245897" y="362940"/>
                  </a:lnTo>
                  <a:lnTo>
                    <a:pt x="255473" y="354050"/>
                  </a:lnTo>
                  <a:lnTo>
                    <a:pt x="260426" y="347700"/>
                  </a:lnTo>
                  <a:lnTo>
                    <a:pt x="267639" y="347700"/>
                  </a:lnTo>
                  <a:lnTo>
                    <a:pt x="275780" y="346430"/>
                  </a:lnTo>
                  <a:lnTo>
                    <a:pt x="318211" y="368020"/>
                  </a:lnTo>
                  <a:lnTo>
                    <a:pt x="324129" y="380720"/>
                  </a:lnTo>
                  <a:lnTo>
                    <a:pt x="325386" y="387070"/>
                  </a:lnTo>
                  <a:lnTo>
                    <a:pt x="326529" y="394690"/>
                  </a:lnTo>
                  <a:lnTo>
                    <a:pt x="327520" y="401040"/>
                  </a:lnTo>
                  <a:lnTo>
                    <a:pt x="328320" y="407390"/>
                  </a:lnTo>
                  <a:lnTo>
                    <a:pt x="329006" y="415010"/>
                  </a:lnTo>
                  <a:lnTo>
                    <a:pt x="328993" y="422630"/>
                  </a:lnTo>
                  <a:lnTo>
                    <a:pt x="328612" y="428980"/>
                  </a:lnTo>
                  <a:lnTo>
                    <a:pt x="327825" y="437870"/>
                  </a:lnTo>
                  <a:lnTo>
                    <a:pt x="325945" y="458190"/>
                  </a:lnTo>
                  <a:lnTo>
                    <a:pt x="325196" y="468350"/>
                  </a:lnTo>
                  <a:lnTo>
                    <a:pt x="325120" y="478510"/>
                  </a:lnTo>
                  <a:lnTo>
                    <a:pt x="325234" y="489940"/>
                  </a:lnTo>
                  <a:lnTo>
                    <a:pt x="325005" y="495020"/>
                  </a:lnTo>
                  <a:lnTo>
                    <a:pt x="323951" y="506450"/>
                  </a:lnTo>
                  <a:lnTo>
                    <a:pt x="318985" y="545820"/>
                  </a:lnTo>
                  <a:lnTo>
                    <a:pt x="317944" y="552170"/>
                  </a:lnTo>
                  <a:lnTo>
                    <a:pt x="316725" y="559790"/>
                  </a:lnTo>
                  <a:lnTo>
                    <a:pt x="315417" y="581380"/>
                  </a:lnTo>
                  <a:lnTo>
                    <a:pt x="315302" y="583920"/>
                  </a:lnTo>
                  <a:lnTo>
                    <a:pt x="313778" y="629640"/>
                  </a:lnTo>
                  <a:lnTo>
                    <a:pt x="312432" y="667740"/>
                  </a:lnTo>
                  <a:lnTo>
                    <a:pt x="310870" y="691870"/>
                  </a:lnTo>
                  <a:lnTo>
                    <a:pt x="309626" y="698220"/>
                  </a:lnTo>
                  <a:lnTo>
                    <a:pt x="308343" y="705840"/>
                  </a:lnTo>
                  <a:lnTo>
                    <a:pt x="306451" y="712190"/>
                  </a:lnTo>
                  <a:lnTo>
                    <a:pt x="303352" y="718540"/>
                  </a:lnTo>
                  <a:lnTo>
                    <a:pt x="305003" y="724890"/>
                  </a:lnTo>
                  <a:lnTo>
                    <a:pt x="310146" y="723620"/>
                  </a:lnTo>
                  <a:lnTo>
                    <a:pt x="314083" y="724890"/>
                  </a:lnTo>
                  <a:lnTo>
                    <a:pt x="315353" y="732510"/>
                  </a:lnTo>
                  <a:lnTo>
                    <a:pt x="315429" y="741400"/>
                  </a:lnTo>
                  <a:lnTo>
                    <a:pt x="315036" y="747750"/>
                  </a:lnTo>
                  <a:lnTo>
                    <a:pt x="314210" y="759180"/>
                  </a:lnTo>
                  <a:lnTo>
                    <a:pt x="313397" y="769340"/>
                  </a:lnTo>
                  <a:lnTo>
                    <a:pt x="311886" y="787120"/>
                  </a:lnTo>
                  <a:lnTo>
                    <a:pt x="311073" y="797280"/>
                  </a:lnTo>
                  <a:lnTo>
                    <a:pt x="310642" y="803630"/>
                  </a:lnTo>
                  <a:lnTo>
                    <a:pt x="310299" y="809980"/>
                  </a:lnTo>
                  <a:lnTo>
                    <a:pt x="310007" y="816330"/>
                  </a:lnTo>
                  <a:lnTo>
                    <a:pt x="309638" y="826490"/>
                  </a:lnTo>
                  <a:lnTo>
                    <a:pt x="308292" y="827760"/>
                  </a:lnTo>
                  <a:lnTo>
                    <a:pt x="305269" y="829030"/>
                  </a:lnTo>
                  <a:lnTo>
                    <a:pt x="298894" y="830300"/>
                  </a:lnTo>
                  <a:lnTo>
                    <a:pt x="286207" y="830300"/>
                  </a:lnTo>
                  <a:lnTo>
                    <a:pt x="279895" y="827760"/>
                  </a:lnTo>
                  <a:lnTo>
                    <a:pt x="273126" y="823950"/>
                  </a:lnTo>
                  <a:lnTo>
                    <a:pt x="266128" y="821410"/>
                  </a:lnTo>
                  <a:lnTo>
                    <a:pt x="255092" y="816330"/>
                  </a:lnTo>
                  <a:lnTo>
                    <a:pt x="250710" y="815060"/>
                  </a:lnTo>
                  <a:lnTo>
                    <a:pt x="243382" y="809980"/>
                  </a:lnTo>
                  <a:lnTo>
                    <a:pt x="239763" y="808710"/>
                  </a:lnTo>
                  <a:lnTo>
                    <a:pt x="233692" y="807440"/>
                  </a:lnTo>
                  <a:lnTo>
                    <a:pt x="231508" y="806170"/>
                  </a:lnTo>
                  <a:lnTo>
                    <a:pt x="230695" y="809980"/>
                  </a:lnTo>
                  <a:lnTo>
                    <a:pt x="231952" y="812520"/>
                  </a:lnTo>
                  <a:lnTo>
                    <a:pt x="239864" y="817600"/>
                  </a:lnTo>
                  <a:lnTo>
                    <a:pt x="246710" y="822680"/>
                  </a:lnTo>
                  <a:lnTo>
                    <a:pt x="257517" y="830300"/>
                  </a:lnTo>
                  <a:lnTo>
                    <a:pt x="261581" y="832840"/>
                  </a:lnTo>
                  <a:lnTo>
                    <a:pt x="272415" y="837920"/>
                  </a:lnTo>
                  <a:lnTo>
                    <a:pt x="278993" y="843000"/>
                  </a:lnTo>
                  <a:lnTo>
                    <a:pt x="286156" y="845540"/>
                  </a:lnTo>
                  <a:lnTo>
                    <a:pt x="303022" y="850620"/>
                  </a:lnTo>
                  <a:lnTo>
                    <a:pt x="326910" y="858240"/>
                  </a:lnTo>
                  <a:lnTo>
                    <a:pt x="333743" y="859510"/>
                  </a:lnTo>
                  <a:lnTo>
                    <a:pt x="340588" y="862050"/>
                  </a:lnTo>
                  <a:lnTo>
                    <a:pt x="354025" y="864590"/>
                  </a:lnTo>
                  <a:lnTo>
                    <a:pt x="360616" y="867130"/>
                  </a:lnTo>
                  <a:lnTo>
                    <a:pt x="367296" y="867130"/>
                  </a:lnTo>
                  <a:lnTo>
                    <a:pt x="374116" y="868400"/>
                  </a:lnTo>
                  <a:lnTo>
                    <a:pt x="389788" y="868400"/>
                  </a:lnTo>
                  <a:lnTo>
                    <a:pt x="397306" y="869670"/>
                  </a:lnTo>
                  <a:lnTo>
                    <a:pt x="407454" y="872210"/>
                  </a:lnTo>
                  <a:lnTo>
                    <a:pt x="417639" y="873480"/>
                  </a:lnTo>
                  <a:lnTo>
                    <a:pt x="427863" y="873480"/>
                  </a:lnTo>
                  <a:lnTo>
                    <a:pt x="438099" y="874750"/>
                  </a:lnTo>
                  <a:lnTo>
                    <a:pt x="458546" y="874750"/>
                  </a:lnTo>
                  <a:lnTo>
                    <a:pt x="498665" y="869670"/>
                  </a:lnTo>
                  <a:lnTo>
                    <a:pt x="506272" y="868400"/>
                  </a:lnTo>
                  <a:lnTo>
                    <a:pt x="513740" y="865860"/>
                  </a:lnTo>
                  <a:lnTo>
                    <a:pt x="521246" y="864590"/>
                  </a:lnTo>
                  <a:lnTo>
                    <a:pt x="537311" y="859510"/>
                  </a:lnTo>
                  <a:lnTo>
                    <a:pt x="545325" y="858240"/>
                  </a:lnTo>
                  <a:lnTo>
                    <a:pt x="553288" y="855700"/>
                  </a:lnTo>
                  <a:lnTo>
                    <a:pt x="560298" y="854430"/>
                  </a:lnTo>
                  <a:lnTo>
                    <a:pt x="577557" y="848080"/>
                  </a:lnTo>
                  <a:lnTo>
                    <a:pt x="580936" y="846810"/>
                  </a:lnTo>
                  <a:lnTo>
                    <a:pt x="590778" y="841730"/>
                  </a:lnTo>
                  <a:lnTo>
                    <a:pt x="600506" y="837920"/>
                  </a:lnTo>
                  <a:lnTo>
                    <a:pt x="619874" y="827760"/>
                  </a:lnTo>
                  <a:lnTo>
                    <a:pt x="627608" y="823950"/>
                  </a:lnTo>
                  <a:lnTo>
                    <a:pt x="635177" y="820140"/>
                  </a:lnTo>
                  <a:lnTo>
                    <a:pt x="640638" y="816330"/>
                  </a:lnTo>
                  <a:lnTo>
                    <a:pt x="642467" y="815060"/>
                  </a:lnTo>
                  <a:lnTo>
                    <a:pt x="649363" y="809980"/>
                  </a:lnTo>
                  <a:lnTo>
                    <a:pt x="650925" y="808710"/>
                  </a:lnTo>
                  <a:lnTo>
                    <a:pt x="652284" y="807440"/>
                  </a:lnTo>
                  <a:lnTo>
                    <a:pt x="653732" y="802360"/>
                  </a:lnTo>
                  <a:close/>
                </a:path>
                <a:path w="864234" h="875029">
                  <a:moveTo>
                    <a:pt x="711225" y="711288"/>
                  </a:moveTo>
                  <a:lnTo>
                    <a:pt x="710958" y="700633"/>
                  </a:lnTo>
                  <a:lnTo>
                    <a:pt x="707009" y="696836"/>
                  </a:lnTo>
                  <a:lnTo>
                    <a:pt x="696493" y="696798"/>
                  </a:lnTo>
                  <a:lnTo>
                    <a:pt x="692365" y="700671"/>
                  </a:lnTo>
                  <a:lnTo>
                    <a:pt x="691921" y="711022"/>
                  </a:lnTo>
                  <a:lnTo>
                    <a:pt x="696315" y="715556"/>
                  </a:lnTo>
                  <a:lnTo>
                    <a:pt x="701636" y="715594"/>
                  </a:lnTo>
                  <a:lnTo>
                    <a:pt x="707009" y="715632"/>
                  </a:lnTo>
                  <a:lnTo>
                    <a:pt x="711225" y="711288"/>
                  </a:lnTo>
                  <a:close/>
                </a:path>
                <a:path w="864234" h="875029">
                  <a:moveTo>
                    <a:pt x="714616" y="155486"/>
                  </a:moveTo>
                  <a:lnTo>
                    <a:pt x="710692" y="151168"/>
                  </a:lnTo>
                  <a:lnTo>
                    <a:pt x="700722" y="150495"/>
                  </a:lnTo>
                  <a:lnTo>
                    <a:pt x="696252" y="154559"/>
                  </a:lnTo>
                  <a:lnTo>
                    <a:pt x="696074" y="164388"/>
                  </a:lnTo>
                  <a:lnTo>
                    <a:pt x="700125" y="168567"/>
                  </a:lnTo>
                  <a:lnTo>
                    <a:pt x="704977" y="168744"/>
                  </a:lnTo>
                  <a:lnTo>
                    <a:pt x="709752" y="168922"/>
                  </a:lnTo>
                  <a:lnTo>
                    <a:pt x="714032" y="165011"/>
                  </a:lnTo>
                  <a:lnTo>
                    <a:pt x="714616" y="155486"/>
                  </a:lnTo>
                  <a:close/>
                </a:path>
                <a:path w="864234" h="875029">
                  <a:moveTo>
                    <a:pt x="759904" y="226199"/>
                  </a:moveTo>
                  <a:lnTo>
                    <a:pt x="759853" y="221132"/>
                  </a:lnTo>
                  <a:lnTo>
                    <a:pt x="759802" y="216077"/>
                  </a:lnTo>
                  <a:lnTo>
                    <a:pt x="755510" y="212013"/>
                  </a:lnTo>
                  <a:lnTo>
                    <a:pt x="745731" y="212483"/>
                  </a:lnTo>
                  <a:lnTo>
                    <a:pt x="741768" y="216687"/>
                  </a:lnTo>
                  <a:lnTo>
                    <a:pt x="741870" y="226047"/>
                  </a:lnTo>
                  <a:lnTo>
                    <a:pt x="745972" y="230187"/>
                  </a:lnTo>
                  <a:lnTo>
                    <a:pt x="755624" y="230505"/>
                  </a:lnTo>
                  <a:lnTo>
                    <a:pt x="759904" y="226199"/>
                  </a:lnTo>
                  <a:close/>
                </a:path>
                <a:path w="864234" h="875029">
                  <a:moveTo>
                    <a:pt x="764641" y="640537"/>
                  </a:moveTo>
                  <a:lnTo>
                    <a:pt x="760095" y="636016"/>
                  </a:lnTo>
                  <a:lnTo>
                    <a:pt x="749973" y="636308"/>
                  </a:lnTo>
                  <a:lnTo>
                    <a:pt x="745591" y="640753"/>
                  </a:lnTo>
                  <a:lnTo>
                    <a:pt x="745439" y="650773"/>
                  </a:lnTo>
                  <a:lnTo>
                    <a:pt x="750150" y="655383"/>
                  </a:lnTo>
                  <a:lnTo>
                    <a:pt x="760374" y="655154"/>
                  </a:lnTo>
                  <a:lnTo>
                    <a:pt x="764527" y="650913"/>
                  </a:lnTo>
                  <a:lnTo>
                    <a:pt x="764578" y="645820"/>
                  </a:lnTo>
                  <a:lnTo>
                    <a:pt x="764641" y="640537"/>
                  </a:lnTo>
                  <a:close/>
                </a:path>
                <a:path w="864234" h="875029">
                  <a:moveTo>
                    <a:pt x="805764" y="301866"/>
                  </a:moveTo>
                  <a:lnTo>
                    <a:pt x="805141" y="292100"/>
                  </a:lnTo>
                  <a:lnTo>
                    <a:pt x="800785" y="288086"/>
                  </a:lnTo>
                  <a:lnTo>
                    <a:pt x="791286" y="288442"/>
                  </a:lnTo>
                  <a:lnTo>
                    <a:pt x="787285" y="293001"/>
                  </a:lnTo>
                  <a:lnTo>
                    <a:pt x="787895" y="302818"/>
                  </a:lnTo>
                  <a:lnTo>
                    <a:pt x="792111" y="306679"/>
                  </a:lnTo>
                  <a:lnTo>
                    <a:pt x="796836" y="306514"/>
                  </a:lnTo>
                  <a:lnTo>
                    <a:pt x="801827" y="306336"/>
                  </a:lnTo>
                  <a:lnTo>
                    <a:pt x="805764" y="301866"/>
                  </a:lnTo>
                  <a:close/>
                </a:path>
                <a:path w="864234" h="875029">
                  <a:moveTo>
                    <a:pt x="807974" y="565759"/>
                  </a:moveTo>
                  <a:lnTo>
                    <a:pt x="803605" y="561251"/>
                  </a:lnTo>
                  <a:lnTo>
                    <a:pt x="793305" y="561238"/>
                  </a:lnTo>
                  <a:lnTo>
                    <a:pt x="789127" y="565340"/>
                  </a:lnTo>
                  <a:lnTo>
                    <a:pt x="788797" y="575767"/>
                  </a:lnTo>
                  <a:lnTo>
                    <a:pt x="792391" y="579704"/>
                  </a:lnTo>
                  <a:lnTo>
                    <a:pt x="803363" y="580326"/>
                  </a:lnTo>
                  <a:lnTo>
                    <a:pt x="807631" y="576529"/>
                  </a:lnTo>
                  <a:lnTo>
                    <a:pt x="807808" y="571030"/>
                  </a:lnTo>
                  <a:lnTo>
                    <a:pt x="807974" y="565759"/>
                  </a:lnTo>
                  <a:close/>
                </a:path>
                <a:path w="864234" h="875029">
                  <a:moveTo>
                    <a:pt x="826223" y="510273"/>
                  </a:moveTo>
                  <a:lnTo>
                    <a:pt x="826173" y="505193"/>
                  </a:lnTo>
                  <a:lnTo>
                    <a:pt x="826122" y="499897"/>
                  </a:lnTo>
                  <a:lnTo>
                    <a:pt x="821601" y="495668"/>
                  </a:lnTo>
                  <a:lnTo>
                    <a:pt x="811161" y="496074"/>
                  </a:lnTo>
                  <a:lnTo>
                    <a:pt x="807097" y="500329"/>
                  </a:lnTo>
                  <a:lnTo>
                    <a:pt x="807186" y="510755"/>
                  </a:lnTo>
                  <a:lnTo>
                    <a:pt x="811542" y="514794"/>
                  </a:lnTo>
                  <a:lnTo>
                    <a:pt x="822210" y="514426"/>
                  </a:lnTo>
                  <a:lnTo>
                    <a:pt x="826223" y="510273"/>
                  </a:lnTo>
                  <a:close/>
                </a:path>
                <a:path w="864234" h="875029">
                  <a:moveTo>
                    <a:pt x="827671" y="440220"/>
                  </a:moveTo>
                  <a:lnTo>
                    <a:pt x="827659" y="430085"/>
                  </a:lnTo>
                  <a:lnTo>
                    <a:pt x="822972" y="425564"/>
                  </a:lnTo>
                  <a:lnTo>
                    <a:pt x="817778" y="425754"/>
                  </a:lnTo>
                  <a:lnTo>
                    <a:pt x="812520" y="425945"/>
                  </a:lnTo>
                  <a:lnTo>
                    <a:pt x="808418" y="430618"/>
                  </a:lnTo>
                  <a:lnTo>
                    <a:pt x="809091" y="441071"/>
                  </a:lnTo>
                  <a:lnTo>
                    <a:pt x="813511" y="445084"/>
                  </a:lnTo>
                  <a:lnTo>
                    <a:pt x="823455" y="444627"/>
                  </a:lnTo>
                  <a:lnTo>
                    <a:pt x="827671" y="440220"/>
                  </a:lnTo>
                  <a:close/>
                </a:path>
                <a:path w="864234" h="875029">
                  <a:moveTo>
                    <a:pt x="828154" y="366826"/>
                  </a:moveTo>
                  <a:lnTo>
                    <a:pt x="823976" y="362216"/>
                  </a:lnTo>
                  <a:lnTo>
                    <a:pt x="813435" y="361835"/>
                  </a:lnTo>
                  <a:lnTo>
                    <a:pt x="809231" y="365671"/>
                  </a:lnTo>
                  <a:lnTo>
                    <a:pt x="808634" y="376237"/>
                  </a:lnTo>
                  <a:lnTo>
                    <a:pt x="812723" y="380847"/>
                  </a:lnTo>
                  <a:lnTo>
                    <a:pt x="817994" y="381063"/>
                  </a:lnTo>
                  <a:lnTo>
                    <a:pt x="822833" y="381254"/>
                  </a:lnTo>
                  <a:lnTo>
                    <a:pt x="827392" y="377088"/>
                  </a:lnTo>
                  <a:lnTo>
                    <a:pt x="828154" y="366826"/>
                  </a:lnTo>
                  <a:close/>
                </a:path>
                <a:path w="864234" h="875029">
                  <a:moveTo>
                    <a:pt x="863904" y="430237"/>
                  </a:moveTo>
                  <a:lnTo>
                    <a:pt x="858850" y="366610"/>
                  </a:lnTo>
                  <a:lnTo>
                    <a:pt x="844296" y="304457"/>
                  </a:lnTo>
                  <a:lnTo>
                    <a:pt x="829614" y="263410"/>
                  </a:lnTo>
                  <a:lnTo>
                    <a:pt x="811098" y="224015"/>
                  </a:lnTo>
                  <a:lnTo>
                    <a:pt x="784656" y="182079"/>
                  </a:lnTo>
                  <a:lnTo>
                    <a:pt x="754126" y="143802"/>
                  </a:lnTo>
                  <a:lnTo>
                    <a:pt x="719442" y="109283"/>
                  </a:lnTo>
                  <a:lnTo>
                    <a:pt x="680504" y="78651"/>
                  </a:lnTo>
                  <a:lnTo>
                    <a:pt x="635965" y="51219"/>
                  </a:lnTo>
                  <a:lnTo>
                    <a:pt x="589495" y="29654"/>
                  </a:lnTo>
                  <a:lnTo>
                    <a:pt x="541096" y="13931"/>
                  </a:lnTo>
                  <a:lnTo>
                    <a:pt x="490804" y="4051"/>
                  </a:lnTo>
                  <a:lnTo>
                    <a:pt x="438658" y="0"/>
                  </a:lnTo>
                  <a:lnTo>
                    <a:pt x="414185" y="50"/>
                  </a:lnTo>
                  <a:lnTo>
                    <a:pt x="365556" y="4318"/>
                  </a:lnTo>
                  <a:lnTo>
                    <a:pt x="315391" y="15836"/>
                  </a:lnTo>
                  <a:lnTo>
                    <a:pt x="264845" y="34099"/>
                  </a:lnTo>
                  <a:lnTo>
                    <a:pt x="201307" y="67678"/>
                  </a:lnTo>
                  <a:lnTo>
                    <a:pt x="164566" y="92849"/>
                  </a:lnTo>
                  <a:lnTo>
                    <a:pt x="130657" y="121653"/>
                  </a:lnTo>
                  <a:lnTo>
                    <a:pt x="99949" y="154597"/>
                  </a:lnTo>
                  <a:lnTo>
                    <a:pt x="73850" y="188264"/>
                  </a:lnTo>
                  <a:lnTo>
                    <a:pt x="52146" y="224878"/>
                  </a:lnTo>
                  <a:lnTo>
                    <a:pt x="29845" y="275374"/>
                  </a:lnTo>
                  <a:lnTo>
                    <a:pt x="9918" y="342976"/>
                  </a:lnTo>
                  <a:lnTo>
                    <a:pt x="800" y="412851"/>
                  </a:lnTo>
                  <a:lnTo>
                    <a:pt x="0" y="436499"/>
                  </a:lnTo>
                  <a:lnTo>
                    <a:pt x="876" y="460082"/>
                  </a:lnTo>
                  <a:lnTo>
                    <a:pt x="6337" y="507047"/>
                  </a:lnTo>
                  <a:lnTo>
                    <a:pt x="25006" y="580136"/>
                  </a:lnTo>
                  <a:lnTo>
                    <a:pt x="57111" y="648360"/>
                  </a:lnTo>
                  <a:lnTo>
                    <a:pt x="84416" y="689686"/>
                  </a:lnTo>
                  <a:lnTo>
                    <a:pt x="115722" y="727290"/>
                  </a:lnTo>
                  <a:lnTo>
                    <a:pt x="151155" y="761034"/>
                  </a:lnTo>
                  <a:lnTo>
                    <a:pt x="190855" y="790790"/>
                  </a:lnTo>
                  <a:lnTo>
                    <a:pt x="216916" y="800709"/>
                  </a:lnTo>
                  <a:lnTo>
                    <a:pt x="224040" y="800658"/>
                  </a:lnTo>
                  <a:lnTo>
                    <a:pt x="231178" y="801776"/>
                  </a:lnTo>
                  <a:lnTo>
                    <a:pt x="238861" y="802424"/>
                  </a:lnTo>
                  <a:lnTo>
                    <a:pt x="238125" y="800519"/>
                  </a:lnTo>
                  <a:lnTo>
                    <a:pt x="201663" y="778814"/>
                  </a:lnTo>
                  <a:lnTo>
                    <a:pt x="172377" y="757123"/>
                  </a:lnTo>
                  <a:lnTo>
                    <a:pt x="119684" y="706412"/>
                  </a:lnTo>
                  <a:lnTo>
                    <a:pt x="76009" y="647230"/>
                  </a:lnTo>
                  <a:lnTo>
                    <a:pt x="43802" y="581253"/>
                  </a:lnTo>
                  <a:lnTo>
                    <a:pt x="25361" y="523367"/>
                  </a:lnTo>
                  <a:lnTo>
                    <a:pt x="16027" y="463156"/>
                  </a:lnTo>
                  <a:lnTo>
                    <a:pt x="14706" y="421868"/>
                  </a:lnTo>
                  <a:lnTo>
                    <a:pt x="15265" y="401256"/>
                  </a:lnTo>
                  <a:lnTo>
                    <a:pt x="20980" y="353161"/>
                  </a:lnTo>
                  <a:lnTo>
                    <a:pt x="35229" y="299618"/>
                  </a:lnTo>
                  <a:lnTo>
                    <a:pt x="52197" y="256882"/>
                  </a:lnTo>
                  <a:lnTo>
                    <a:pt x="79032" y="209613"/>
                  </a:lnTo>
                  <a:lnTo>
                    <a:pt x="106286" y="170383"/>
                  </a:lnTo>
                  <a:lnTo>
                    <a:pt x="137363" y="134899"/>
                  </a:lnTo>
                  <a:lnTo>
                    <a:pt x="172224" y="103174"/>
                  </a:lnTo>
                  <a:lnTo>
                    <a:pt x="210794" y="75222"/>
                  </a:lnTo>
                  <a:lnTo>
                    <a:pt x="259245" y="48806"/>
                  </a:lnTo>
                  <a:lnTo>
                    <a:pt x="310108" y="29946"/>
                  </a:lnTo>
                  <a:lnTo>
                    <a:pt x="363080" y="18034"/>
                  </a:lnTo>
                  <a:lnTo>
                    <a:pt x="417880" y="12484"/>
                  </a:lnTo>
                  <a:lnTo>
                    <a:pt x="455079" y="12407"/>
                  </a:lnTo>
                  <a:lnTo>
                    <a:pt x="491896" y="15697"/>
                  </a:lnTo>
                  <a:lnTo>
                    <a:pt x="564083" y="32778"/>
                  </a:lnTo>
                  <a:lnTo>
                    <a:pt x="611416" y="51917"/>
                  </a:lnTo>
                  <a:lnTo>
                    <a:pt x="655002" y="75730"/>
                  </a:lnTo>
                  <a:lnTo>
                    <a:pt x="694855" y="104178"/>
                  </a:lnTo>
                  <a:lnTo>
                    <a:pt x="730948" y="137261"/>
                  </a:lnTo>
                  <a:lnTo>
                    <a:pt x="763282" y="174967"/>
                  </a:lnTo>
                  <a:lnTo>
                    <a:pt x="791845" y="217284"/>
                  </a:lnTo>
                  <a:lnTo>
                    <a:pt x="820254" y="272529"/>
                  </a:lnTo>
                  <a:lnTo>
                    <a:pt x="839343" y="331736"/>
                  </a:lnTo>
                  <a:lnTo>
                    <a:pt x="847610" y="375907"/>
                  </a:lnTo>
                  <a:lnTo>
                    <a:pt x="850760" y="420662"/>
                  </a:lnTo>
                  <a:lnTo>
                    <a:pt x="850303" y="435952"/>
                  </a:lnTo>
                  <a:lnTo>
                    <a:pt x="846061" y="491515"/>
                  </a:lnTo>
                  <a:lnTo>
                    <a:pt x="837526" y="539483"/>
                  </a:lnTo>
                  <a:lnTo>
                    <a:pt x="825398" y="575970"/>
                  </a:lnTo>
                  <a:lnTo>
                    <a:pt x="800366" y="629526"/>
                  </a:lnTo>
                  <a:lnTo>
                    <a:pt x="779843" y="663181"/>
                  </a:lnTo>
                  <a:lnTo>
                    <a:pt x="756373" y="694842"/>
                  </a:lnTo>
                  <a:lnTo>
                    <a:pt x="729996" y="724560"/>
                  </a:lnTo>
                  <a:lnTo>
                    <a:pt x="690118" y="759815"/>
                  </a:lnTo>
                  <a:lnTo>
                    <a:pt x="640537" y="792365"/>
                  </a:lnTo>
                  <a:lnTo>
                    <a:pt x="642035" y="793242"/>
                  </a:lnTo>
                  <a:lnTo>
                    <a:pt x="680415" y="786130"/>
                  </a:lnTo>
                  <a:lnTo>
                    <a:pt x="713028" y="759663"/>
                  </a:lnTo>
                  <a:lnTo>
                    <a:pt x="743115" y="731837"/>
                  </a:lnTo>
                  <a:lnTo>
                    <a:pt x="769861" y="701344"/>
                  </a:lnTo>
                  <a:lnTo>
                    <a:pt x="793584" y="668401"/>
                  </a:lnTo>
                  <a:lnTo>
                    <a:pt x="814539" y="633234"/>
                  </a:lnTo>
                  <a:lnTo>
                    <a:pt x="834351" y="588619"/>
                  </a:lnTo>
                  <a:lnTo>
                    <a:pt x="852703" y="525513"/>
                  </a:lnTo>
                  <a:lnTo>
                    <a:pt x="862952" y="470192"/>
                  </a:lnTo>
                  <a:lnTo>
                    <a:pt x="863904" y="450265"/>
                  </a:lnTo>
                  <a:lnTo>
                    <a:pt x="863904" y="430237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800076" y="3671954"/>
              <a:ext cx="864235" cy="862330"/>
            </a:xfrm>
            <a:custGeom>
              <a:avLst/>
              <a:gdLst/>
              <a:ahLst/>
              <a:cxnLst/>
              <a:rect l="l" t="t" r="r" b="b"/>
              <a:pathLst>
                <a:path w="864234" h="862329">
                  <a:moveTo>
                    <a:pt x="55676" y="379615"/>
                  </a:moveTo>
                  <a:lnTo>
                    <a:pt x="51790" y="375589"/>
                  </a:lnTo>
                  <a:lnTo>
                    <a:pt x="41300" y="375285"/>
                  </a:lnTo>
                  <a:lnTo>
                    <a:pt x="36639" y="379730"/>
                  </a:lnTo>
                  <a:lnTo>
                    <a:pt x="36715" y="389953"/>
                  </a:lnTo>
                  <a:lnTo>
                    <a:pt x="41554" y="394601"/>
                  </a:lnTo>
                  <a:lnTo>
                    <a:pt x="51587" y="394220"/>
                  </a:lnTo>
                  <a:lnTo>
                    <a:pt x="55651" y="389928"/>
                  </a:lnTo>
                  <a:lnTo>
                    <a:pt x="55664" y="384848"/>
                  </a:lnTo>
                  <a:lnTo>
                    <a:pt x="55676" y="379615"/>
                  </a:lnTo>
                  <a:close/>
                </a:path>
                <a:path w="864234" h="862329">
                  <a:moveTo>
                    <a:pt x="66090" y="482561"/>
                  </a:moveTo>
                  <a:lnTo>
                    <a:pt x="65405" y="472224"/>
                  </a:lnTo>
                  <a:lnTo>
                    <a:pt x="60871" y="468058"/>
                  </a:lnTo>
                  <a:lnTo>
                    <a:pt x="55994" y="468249"/>
                  </a:lnTo>
                  <a:lnTo>
                    <a:pt x="50800" y="468452"/>
                  </a:lnTo>
                  <a:lnTo>
                    <a:pt x="46469" y="473265"/>
                  </a:lnTo>
                  <a:lnTo>
                    <a:pt x="47142" y="483400"/>
                  </a:lnTo>
                  <a:lnTo>
                    <a:pt x="51739" y="487616"/>
                  </a:lnTo>
                  <a:lnTo>
                    <a:pt x="61937" y="487197"/>
                  </a:lnTo>
                  <a:lnTo>
                    <a:pt x="66090" y="482561"/>
                  </a:lnTo>
                  <a:close/>
                </a:path>
                <a:path w="864234" h="862329">
                  <a:moveTo>
                    <a:pt x="76568" y="316560"/>
                  </a:moveTo>
                  <a:lnTo>
                    <a:pt x="72301" y="312178"/>
                  </a:lnTo>
                  <a:lnTo>
                    <a:pt x="62268" y="312000"/>
                  </a:lnTo>
                  <a:lnTo>
                    <a:pt x="57950" y="316217"/>
                  </a:lnTo>
                  <a:lnTo>
                    <a:pt x="57785" y="326402"/>
                  </a:lnTo>
                  <a:lnTo>
                    <a:pt x="61887" y="330581"/>
                  </a:lnTo>
                  <a:lnTo>
                    <a:pt x="72136" y="330746"/>
                  </a:lnTo>
                  <a:lnTo>
                    <a:pt x="76390" y="326631"/>
                  </a:lnTo>
                  <a:lnTo>
                    <a:pt x="76479" y="321538"/>
                  </a:lnTo>
                  <a:lnTo>
                    <a:pt x="76568" y="316560"/>
                  </a:lnTo>
                  <a:close/>
                </a:path>
                <a:path w="864234" h="862329">
                  <a:moveTo>
                    <a:pt x="82448" y="561657"/>
                  </a:moveTo>
                  <a:lnTo>
                    <a:pt x="81902" y="551218"/>
                  </a:lnTo>
                  <a:lnTo>
                    <a:pt x="77673" y="547319"/>
                  </a:lnTo>
                  <a:lnTo>
                    <a:pt x="72529" y="547433"/>
                  </a:lnTo>
                  <a:lnTo>
                    <a:pt x="67373" y="547547"/>
                  </a:lnTo>
                  <a:lnTo>
                    <a:pt x="63322" y="551599"/>
                  </a:lnTo>
                  <a:lnTo>
                    <a:pt x="63182" y="561987"/>
                  </a:lnTo>
                  <a:lnTo>
                    <a:pt x="67678" y="566458"/>
                  </a:lnTo>
                  <a:lnTo>
                    <a:pt x="78244" y="566204"/>
                  </a:lnTo>
                  <a:lnTo>
                    <a:pt x="82448" y="561657"/>
                  </a:lnTo>
                  <a:close/>
                </a:path>
                <a:path w="864234" h="862329">
                  <a:moveTo>
                    <a:pt x="102311" y="270027"/>
                  </a:moveTo>
                  <a:lnTo>
                    <a:pt x="102247" y="264909"/>
                  </a:lnTo>
                  <a:lnTo>
                    <a:pt x="102171" y="259740"/>
                  </a:lnTo>
                  <a:lnTo>
                    <a:pt x="98018" y="255739"/>
                  </a:lnTo>
                  <a:lnTo>
                    <a:pt x="87795" y="255905"/>
                  </a:lnTo>
                  <a:lnTo>
                    <a:pt x="83451" y="260350"/>
                  </a:lnTo>
                  <a:lnTo>
                    <a:pt x="83629" y="270116"/>
                  </a:lnTo>
                  <a:lnTo>
                    <a:pt x="88265" y="274548"/>
                  </a:lnTo>
                  <a:lnTo>
                    <a:pt x="98158" y="274396"/>
                  </a:lnTo>
                  <a:lnTo>
                    <a:pt x="102311" y="270027"/>
                  </a:lnTo>
                  <a:close/>
                </a:path>
                <a:path w="864234" h="862329">
                  <a:moveTo>
                    <a:pt x="116649" y="631380"/>
                  </a:moveTo>
                  <a:lnTo>
                    <a:pt x="112229" y="626770"/>
                  </a:lnTo>
                  <a:lnTo>
                    <a:pt x="102057" y="626783"/>
                  </a:lnTo>
                  <a:lnTo>
                    <a:pt x="97739" y="631037"/>
                  </a:lnTo>
                  <a:lnTo>
                    <a:pt x="97421" y="641350"/>
                  </a:lnTo>
                  <a:lnTo>
                    <a:pt x="101815" y="645934"/>
                  </a:lnTo>
                  <a:lnTo>
                    <a:pt x="112039" y="645896"/>
                  </a:lnTo>
                  <a:lnTo>
                    <a:pt x="116344" y="641667"/>
                  </a:lnTo>
                  <a:lnTo>
                    <a:pt x="116497" y="636663"/>
                  </a:lnTo>
                  <a:lnTo>
                    <a:pt x="116649" y="631380"/>
                  </a:lnTo>
                  <a:close/>
                </a:path>
                <a:path w="864234" h="862329">
                  <a:moveTo>
                    <a:pt x="132016" y="199072"/>
                  </a:moveTo>
                  <a:lnTo>
                    <a:pt x="127787" y="194703"/>
                  </a:lnTo>
                  <a:lnTo>
                    <a:pt x="117576" y="194449"/>
                  </a:lnTo>
                  <a:lnTo>
                    <a:pt x="113347" y="198462"/>
                  </a:lnTo>
                  <a:lnTo>
                    <a:pt x="113093" y="208521"/>
                  </a:lnTo>
                  <a:lnTo>
                    <a:pt x="117373" y="213067"/>
                  </a:lnTo>
                  <a:lnTo>
                    <a:pt x="127101" y="213360"/>
                  </a:lnTo>
                  <a:lnTo>
                    <a:pt x="131686" y="208953"/>
                  </a:lnTo>
                  <a:lnTo>
                    <a:pt x="131851" y="204025"/>
                  </a:lnTo>
                  <a:lnTo>
                    <a:pt x="132016" y="199072"/>
                  </a:lnTo>
                  <a:close/>
                </a:path>
                <a:path w="864234" h="862329">
                  <a:moveTo>
                    <a:pt x="158127" y="695388"/>
                  </a:moveTo>
                  <a:lnTo>
                    <a:pt x="158026" y="690029"/>
                  </a:lnTo>
                  <a:lnTo>
                    <a:pt x="157937" y="684898"/>
                  </a:lnTo>
                  <a:lnTo>
                    <a:pt x="153873" y="680935"/>
                  </a:lnTo>
                  <a:lnTo>
                    <a:pt x="143179" y="680808"/>
                  </a:lnTo>
                  <a:lnTo>
                    <a:pt x="138963" y="685025"/>
                  </a:lnTo>
                  <a:lnTo>
                    <a:pt x="139192" y="695566"/>
                  </a:lnTo>
                  <a:lnTo>
                    <a:pt x="143268" y="699579"/>
                  </a:lnTo>
                  <a:lnTo>
                    <a:pt x="153809" y="699706"/>
                  </a:lnTo>
                  <a:lnTo>
                    <a:pt x="158127" y="695388"/>
                  </a:lnTo>
                  <a:close/>
                </a:path>
                <a:path w="864234" h="862329">
                  <a:moveTo>
                    <a:pt x="174244" y="148158"/>
                  </a:moveTo>
                  <a:lnTo>
                    <a:pt x="170268" y="144145"/>
                  </a:lnTo>
                  <a:lnTo>
                    <a:pt x="165011" y="144119"/>
                  </a:lnTo>
                  <a:lnTo>
                    <a:pt x="159956" y="144094"/>
                  </a:lnTo>
                  <a:lnTo>
                    <a:pt x="155613" y="148297"/>
                  </a:lnTo>
                  <a:lnTo>
                    <a:pt x="155498" y="158115"/>
                  </a:lnTo>
                  <a:lnTo>
                    <a:pt x="159943" y="162534"/>
                  </a:lnTo>
                  <a:lnTo>
                    <a:pt x="170027" y="162687"/>
                  </a:lnTo>
                  <a:lnTo>
                    <a:pt x="174167" y="158572"/>
                  </a:lnTo>
                  <a:lnTo>
                    <a:pt x="174244" y="148158"/>
                  </a:lnTo>
                  <a:close/>
                </a:path>
                <a:path w="864234" h="862329">
                  <a:moveTo>
                    <a:pt x="213461" y="728179"/>
                  </a:moveTo>
                  <a:lnTo>
                    <a:pt x="208876" y="723684"/>
                  </a:lnTo>
                  <a:lnTo>
                    <a:pt x="198666" y="723938"/>
                  </a:lnTo>
                  <a:lnTo>
                    <a:pt x="194322" y="728294"/>
                  </a:lnTo>
                  <a:lnTo>
                    <a:pt x="194183" y="738390"/>
                  </a:lnTo>
                  <a:lnTo>
                    <a:pt x="198793" y="742873"/>
                  </a:lnTo>
                  <a:lnTo>
                    <a:pt x="204076" y="742746"/>
                  </a:lnTo>
                  <a:lnTo>
                    <a:pt x="209105" y="742619"/>
                  </a:lnTo>
                  <a:lnTo>
                    <a:pt x="213360" y="738365"/>
                  </a:lnTo>
                  <a:lnTo>
                    <a:pt x="213461" y="728179"/>
                  </a:lnTo>
                  <a:close/>
                </a:path>
                <a:path w="864234" h="862329">
                  <a:moveTo>
                    <a:pt x="242798" y="99568"/>
                  </a:moveTo>
                  <a:lnTo>
                    <a:pt x="238366" y="95123"/>
                  </a:lnTo>
                  <a:lnTo>
                    <a:pt x="228434" y="95046"/>
                  </a:lnTo>
                  <a:lnTo>
                    <a:pt x="224142" y="99352"/>
                  </a:lnTo>
                  <a:lnTo>
                    <a:pt x="224078" y="109575"/>
                  </a:lnTo>
                  <a:lnTo>
                    <a:pt x="228142" y="113639"/>
                  </a:lnTo>
                  <a:lnTo>
                    <a:pt x="233362" y="113665"/>
                  </a:lnTo>
                  <a:lnTo>
                    <a:pt x="238391" y="113690"/>
                  </a:lnTo>
                  <a:lnTo>
                    <a:pt x="242747" y="109435"/>
                  </a:lnTo>
                  <a:lnTo>
                    <a:pt x="242798" y="99568"/>
                  </a:lnTo>
                  <a:close/>
                </a:path>
                <a:path w="864234" h="862329">
                  <a:moveTo>
                    <a:pt x="264541" y="776427"/>
                  </a:moveTo>
                  <a:lnTo>
                    <a:pt x="264401" y="771334"/>
                  </a:lnTo>
                  <a:lnTo>
                    <a:pt x="264248" y="766000"/>
                  </a:lnTo>
                  <a:lnTo>
                    <a:pt x="259765" y="761961"/>
                  </a:lnTo>
                  <a:lnTo>
                    <a:pt x="249224" y="762558"/>
                  </a:lnTo>
                  <a:lnTo>
                    <a:pt x="245389" y="766749"/>
                  </a:lnTo>
                  <a:lnTo>
                    <a:pt x="245681" y="777290"/>
                  </a:lnTo>
                  <a:lnTo>
                    <a:pt x="250113" y="781304"/>
                  </a:lnTo>
                  <a:lnTo>
                    <a:pt x="260629" y="780694"/>
                  </a:lnTo>
                  <a:lnTo>
                    <a:pt x="264541" y="776427"/>
                  </a:lnTo>
                  <a:close/>
                </a:path>
                <a:path w="864234" h="862329">
                  <a:moveTo>
                    <a:pt x="314248" y="77495"/>
                  </a:moveTo>
                  <a:lnTo>
                    <a:pt x="313905" y="67348"/>
                  </a:lnTo>
                  <a:lnTo>
                    <a:pt x="309232" y="62915"/>
                  </a:lnTo>
                  <a:lnTo>
                    <a:pt x="299681" y="63347"/>
                  </a:lnTo>
                  <a:lnTo>
                    <a:pt x="295236" y="68122"/>
                  </a:lnTo>
                  <a:lnTo>
                    <a:pt x="295541" y="77812"/>
                  </a:lnTo>
                  <a:lnTo>
                    <a:pt x="299999" y="81864"/>
                  </a:lnTo>
                  <a:lnTo>
                    <a:pt x="305130" y="81737"/>
                  </a:lnTo>
                  <a:lnTo>
                    <a:pt x="310375" y="81610"/>
                  </a:lnTo>
                  <a:lnTo>
                    <a:pt x="314248" y="77495"/>
                  </a:lnTo>
                  <a:close/>
                </a:path>
                <a:path w="864234" h="862329">
                  <a:moveTo>
                    <a:pt x="400354" y="48780"/>
                  </a:moveTo>
                  <a:lnTo>
                    <a:pt x="400126" y="38658"/>
                  </a:lnTo>
                  <a:lnTo>
                    <a:pt x="395897" y="34696"/>
                  </a:lnTo>
                  <a:lnTo>
                    <a:pt x="390702" y="34810"/>
                  </a:lnTo>
                  <a:lnTo>
                    <a:pt x="385610" y="34925"/>
                  </a:lnTo>
                  <a:lnTo>
                    <a:pt x="381520" y="39204"/>
                  </a:lnTo>
                  <a:lnTo>
                    <a:pt x="381800" y="49237"/>
                  </a:lnTo>
                  <a:lnTo>
                    <a:pt x="386346" y="53555"/>
                  </a:lnTo>
                  <a:lnTo>
                    <a:pt x="396189" y="53251"/>
                  </a:lnTo>
                  <a:lnTo>
                    <a:pt x="400354" y="48780"/>
                  </a:lnTo>
                  <a:close/>
                </a:path>
                <a:path w="864234" h="862329">
                  <a:moveTo>
                    <a:pt x="471893" y="52044"/>
                  </a:moveTo>
                  <a:lnTo>
                    <a:pt x="471830" y="42494"/>
                  </a:lnTo>
                  <a:lnTo>
                    <a:pt x="467715" y="38379"/>
                  </a:lnTo>
                  <a:lnTo>
                    <a:pt x="458152" y="38087"/>
                  </a:lnTo>
                  <a:lnTo>
                    <a:pt x="453999" y="41884"/>
                  </a:lnTo>
                  <a:lnTo>
                    <a:pt x="453402" y="51739"/>
                  </a:lnTo>
                  <a:lnTo>
                    <a:pt x="457377" y="56032"/>
                  </a:lnTo>
                  <a:lnTo>
                    <a:pt x="462495" y="56172"/>
                  </a:lnTo>
                  <a:lnTo>
                    <a:pt x="467474" y="56311"/>
                  </a:lnTo>
                  <a:lnTo>
                    <a:pt x="471893" y="52044"/>
                  </a:lnTo>
                  <a:close/>
                </a:path>
                <a:path w="864234" h="862329">
                  <a:moveTo>
                    <a:pt x="531075" y="55130"/>
                  </a:moveTo>
                  <a:lnTo>
                    <a:pt x="527418" y="51206"/>
                  </a:lnTo>
                  <a:lnTo>
                    <a:pt x="517194" y="50736"/>
                  </a:lnTo>
                  <a:lnTo>
                    <a:pt x="513105" y="54711"/>
                  </a:lnTo>
                  <a:lnTo>
                    <a:pt x="513156" y="64935"/>
                  </a:lnTo>
                  <a:lnTo>
                    <a:pt x="517042" y="68846"/>
                  </a:lnTo>
                  <a:lnTo>
                    <a:pt x="521982" y="68910"/>
                  </a:lnTo>
                  <a:lnTo>
                    <a:pt x="526846" y="68973"/>
                  </a:lnTo>
                  <a:lnTo>
                    <a:pt x="530821" y="65074"/>
                  </a:lnTo>
                  <a:lnTo>
                    <a:pt x="531075" y="55130"/>
                  </a:lnTo>
                  <a:close/>
                </a:path>
                <a:path w="864234" h="862329">
                  <a:moveTo>
                    <a:pt x="595960" y="79730"/>
                  </a:moveTo>
                  <a:lnTo>
                    <a:pt x="595858" y="74777"/>
                  </a:lnTo>
                  <a:lnTo>
                    <a:pt x="595757" y="70116"/>
                  </a:lnTo>
                  <a:lnTo>
                    <a:pt x="591604" y="66027"/>
                  </a:lnTo>
                  <a:lnTo>
                    <a:pt x="582015" y="65862"/>
                  </a:lnTo>
                  <a:lnTo>
                    <a:pt x="577545" y="70370"/>
                  </a:lnTo>
                  <a:lnTo>
                    <a:pt x="577799" y="79870"/>
                  </a:lnTo>
                  <a:lnTo>
                    <a:pt x="581990" y="83959"/>
                  </a:lnTo>
                  <a:lnTo>
                    <a:pt x="591616" y="84124"/>
                  </a:lnTo>
                  <a:lnTo>
                    <a:pt x="595960" y="79730"/>
                  </a:lnTo>
                  <a:close/>
                </a:path>
                <a:path w="864234" h="862329">
                  <a:moveTo>
                    <a:pt x="631596" y="796988"/>
                  </a:moveTo>
                  <a:lnTo>
                    <a:pt x="630123" y="793178"/>
                  </a:lnTo>
                  <a:lnTo>
                    <a:pt x="625221" y="791908"/>
                  </a:lnTo>
                  <a:lnTo>
                    <a:pt x="621957" y="795718"/>
                  </a:lnTo>
                  <a:lnTo>
                    <a:pt x="611289" y="800798"/>
                  </a:lnTo>
                  <a:lnTo>
                    <a:pt x="603961" y="804608"/>
                  </a:lnTo>
                  <a:lnTo>
                    <a:pt x="590283" y="807148"/>
                  </a:lnTo>
                  <a:lnTo>
                    <a:pt x="586206" y="807148"/>
                  </a:lnTo>
                  <a:lnTo>
                    <a:pt x="576389" y="800798"/>
                  </a:lnTo>
                  <a:lnTo>
                    <a:pt x="571588" y="795718"/>
                  </a:lnTo>
                  <a:lnTo>
                    <a:pt x="571322" y="786828"/>
                  </a:lnTo>
                  <a:lnTo>
                    <a:pt x="570445" y="785558"/>
                  </a:lnTo>
                  <a:lnTo>
                    <a:pt x="569823" y="783018"/>
                  </a:lnTo>
                  <a:lnTo>
                    <a:pt x="566686" y="772858"/>
                  </a:lnTo>
                  <a:lnTo>
                    <a:pt x="564375" y="763968"/>
                  </a:lnTo>
                  <a:lnTo>
                    <a:pt x="562610" y="753808"/>
                  </a:lnTo>
                  <a:lnTo>
                    <a:pt x="560552" y="739838"/>
                  </a:lnTo>
                  <a:lnTo>
                    <a:pt x="560946" y="736028"/>
                  </a:lnTo>
                  <a:lnTo>
                    <a:pt x="559219" y="725868"/>
                  </a:lnTo>
                  <a:lnTo>
                    <a:pt x="557733" y="719518"/>
                  </a:lnTo>
                  <a:lnTo>
                    <a:pt x="553834" y="700392"/>
                  </a:lnTo>
                  <a:lnTo>
                    <a:pt x="553834" y="793178"/>
                  </a:lnTo>
                  <a:lnTo>
                    <a:pt x="539877" y="830008"/>
                  </a:lnTo>
                  <a:lnTo>
                    <a:pt x="505498" y="837628"/>
                  </a:lnTo>
                  <a:lnTo>
                    <a:pt x="497852" y="838898"/>
                  </a:lnTo>
                  <a:lnTo>
                    <a:pt x="490258" y="838898"/>
                  </a:lnTo>
                  <a:lnTo>
                    <a:pt x="479069" y="828738"/>
                  </a:lnTo>
                  <a:lnTo>
                    <a:pt x="477901" y="823658"/>
                  </a:lnTo>
                  <a:lnTo>
                    <a:pt x="477735" y="809688"/>
                  </a:lnTo>
                  <a:lnTo>
                    <a:pt x="478663" y="802068"/>
                  </a:lnTo>
                  <a:lnTo>
                    <a:pt x="479361" y="788098"/>
                  </a:lnTo>
                  <a:lnTo>
                    <a:pt x="480745" y="780478"/>
                  </a:lnTo>
                  <a:lnTo>
                    <a:pt x="478751" y="771588"/>
                  </a:lnTo>
                  <a:lnTo>
                    <a:pt x="480707" y="767778"/>
                  </a:lnTo>
                  <a:lnTo>
                    <a:pt x="482498" y="746188"/>
                  </a:lnTo>
                  <a:lnTo>
                    <a:pt x="483755" y="727138"/>
                  </a:lnTo>
                  <a:lnTo>
                    <a:pt x="484085" y="720788"/>
                  </a:lnTo>
                  <a:lnTo>
                    <a:pt x="483412" y="714438"/>
                  </a:lnTo>
                  <a:lnTo>
                    <a:pt x="483692" y="708088"/>
                  </a:lnTo>
                  <a:lnTo>
                    <a:pt x="484568" y="694118"/>
                  </a:lnTo>
                  <a:lnTo>
                    <a:pt x="486130" y="675068"/>
                  </a:lnTo>
                  <a:lnTo>
                    <a:pt x="486829" y="668718"/>
                  </a:lnTo>
                  <a:lnTo>
                    <a:pt x="488454" y="647128"/>
                  </a:lnTo>
                  <a:lnTo>
                    <a:pt x="489927" y="626808"/>
                  </a:lnTo>
                  <a:lnTo>
                    <a:pt x="490575" y="624268"/>
                  </a:lnTo>
                  <a:lnTo>
                    <a:pt x="491693" y="617918"/>
                  </a:lnTo>
                  <a:lnTo>
                    <a:pt x="496747" y="570928"/>
                  </a:lnTo>
                  <a:lnTo>
                    <a:pt x="497078" y="564578"/>
                  </a:lnTo>
                  <a:lnTo>
                    <a:pt x="497916" y="556958"/>
                  </a:lnTo>
                  <a:lnTo>
                    <a:pt x="498627" y="554418"/>
                  </a:lnTo>
                  <a:lnTo>
                    <a:pt x="499110" y="551878"/>
                  </a:lnTo>
                  <a:lnTo>
                    <a:pt x="500176" y="551878"/>
                  </a:lnTo>
                  <a:lnTo>
                    <a:pt x="501675" y="555688"/>
                  </a:lnTo>
                  <a:lnTo>
                    <a:pt x="503542" y="559498"/>
                  </a:lnTo>
                  <a:lnTo>
                    <a:pt x="508546" y="577278"/>
                  </a:lnTo>
                  <a:lnTo>
                    <a:pt x="512457" y="592518"/>
                  </a:lnTo>
                  <a:lnTo>
                    <a:pt x="516305" y="606488"/>
                  </a:lnTo>
                  <a:lnTo>
                    <a:pt x="520090" y="621728"/>
                  </a:lnTo>
                  <a:lnTo>
                    <a:pt x="523811" y="635698"/>
                  </a:lnTo>
                  <a:lnTo>
                    <a:pt x="527469" y="650938"/>
                  </a:lnTo>
                  <a:lnTo>
                    <a:pt x="531037" y="666178"/>
                  </a:lnTo>
                  <a:lnTo>
                    <a:pt x="534530" y="680148"/>
                  </a:lnTo>
                  <a:lnTo>
                    <a:pt x="536562" y="689038"/>
                  </a:lnTo>
                  <a:lnTo>
                    <a:pt x="538441" y="699198"/>
                  </a:lnTo>
                  <a:lnTo>
                    <a:pt x="540270" y="708088"/>
                  </a:lnTo>
                  <a:lnTo>
                    <a:pt x="545211" y="733488"/>
                  </a:lnTo>
                  <a:lnTo>
                    <a:pt x="546912" y="741108"/>
                  </a:lnTo>
                  <a:lnTo>
                    <a:pt x="548944" y="747458"/>
                  </a:lnTo>
                  <a:lnTo>
                    <a:pt x="550494" y="755078"/>
                  </a:lnTo>
                  <a:lnTo>
                    <a:pt x="551345" y="761428"/>
                  </a:lnTo>
                  <a:lnTo>
                    <a:pt x="552361" y="775398"/>
                  </a:lnTo>
                  <a:lnTo>
                    <a:pt x="552919" y="780478"/>
                  </a:lnTo>
                  <a:lnTo>
                    <a:pt x="553732" y="785558"/>
                  </a:lnTo>
                  <a:lnTo>
                    <a:pt x="553834" y="793178"/>
                  </a:lnTo>
                  <a:lnTo>
                    <a:pt x="553834" y="700392"/>
                  </a:lnTo>
                  <a:lnTo>
                    <a:pt x="551002" y="686498"/>
                  </a:lnTo>
                  <a:lnTo>
                    <a:pt x="549135" y="678878"/>
                  </a:lnTo>
                  <a:lnTo>
                    <a:pt x="547395" y="671258"/>
                  </a:lnTo>
                  <a:lnTo>
                    <a:pt x="545579" y="663638"/>
                  </a:lnTo>
                  <a:lnTo>
                    <a:pt x="543775" y="656018"/>
                  </a:lnTo>
                  <a:lnTo>
                    <a:pt x="542124" y="649668"/>
                  </a:lnTo>
                  <a:lnTo>
                    <a:pt x="540512" y="642048"/>
                  </a:lnTo>
                  <a:lnTo>
                    <a:pt x="539661" y="633158"/>
                  </a:lnTo>
                  <a:lnTo>
                    <a:pt x="538340" y="625538"/>
                  </a:lnTo>
                  <a:lnTo>
                    <a:pt x="536943" y="619188"/>
                  </a:lnTo>
                  <a:lnTo>
                    <a:pt x="534162" y="605218"/>
                  </a:lnTo>
                  <a:lnTo>
                    <a:pt x="533514" y="597598"/>
                  </a:lnTo>
                  <a:lnTo>
                    <a:pt x="532752" y="587438"/>
                  </a:lnTo>
                  <a:lnTo>
                    <a:pt x="531418" y="577278"/>
                  </a:lnTo>
                  <a:lnTo>
                    <a:pt x="529932" y="568388"/>
                  </a:lnTo>
                  <a:lnTo>
                    <a:pt x="528726" y="558228"/>
                  </a:lnTo>
                  <a:lnTo>
                    <a:pt x="527913" y="551878"/>
                  </a:lnTo>
                  <a:lnTo>
                    <a:pt x="526834" y="545528"/>
                  </a:lnTo>
                  <a:lnTo>
                    <a:pt x="525716" y="539178"/>
                  </a:lnTo>
                  <a:lnTo>
                    <a:pt x="524802" y="532828"/>
                  </a:lnTo>
                  <a:lnTo>
                    <a:pt x="521500" y="488378"/>
                  </a:lnTo>
                  <a:lnTo>
                    <a:pt x="521258" y="482028"/>
                  </a:lnTo>
                  <a:lnTo>
                    <a:pt x="520001" y="465518"/>
                  </a:lnTo>
                  <a:lnTo>
                    <a:pt x="518464" y="457898"/>
                  </a:lnTo>
                  <a:lnTo>
                    <a:pt x="518350" y="449008"/>
                  </a:lnTo>
                  <a:lnTo>
                    <a:pt x="518414" y="426148"/>
                  </a:lnTo>
                  <a:lnTo>
                    <a:pt x="518668" y="414718"/>
                  </a:lnTo>
                  <a:lnTo>
                    <a:pt x="519163" y="395668"/>
                  </a:lnTo>
                  <a:lnTo>
                    <a:pt x="518871" y="388048"/>
                  </a:lnTo>
                  <a:lnTo>
                    <a:pt x="520763" y="381698"/>
                  </a:lnTo>
                  <a:lnTo>
                    <a:pt x="523265" y="372808"/>
                  </a:lnTo>
                  <a:lnTo>
                    <a:pt x="526440" y="365188"/>
                  </a:lnTo>
                  <a:lnTo>
                    <a:pt x="548220" y="335978"/>
                  </a:lnTo>
                  <a:lnTo>
                    <a:pt x="549389" y="334708"/>
                  </a:lnTo>
                  <a:lnTo>
                    <a:pt x="556806" y="325818"/>
                  </a:lnTo>
                  <a:lnTo>
                    <a:pt x="559600" y="323278"/>
                  </a:lnTo>
                  <a:lnTo>
                    <a:pt x="561149" y="322008"/>
                  </a:lnTo>
                  <a:lnTo>
                    <a:pt x="581329" y="305498"/>
                  </a:lnTo>
                  <a:lnTo>
                    <a:pt x="589559" y="297878"/>
                  </a:lnTo>
                  <a:lnTo>
                    <a:pt x="591248" y="296608"/>
                  </a:lnTo>
                  <a:lnTo>
                    <a:pt x="593102" y="294068"/>
                  </a:lnTo>
                  <a:lnTo>
                    <a:pt x="590156" y="291528"/>
                  </a:lnTo>
                  <a:lnTo>
                    <a:pt x="587806" y="291528"/>
                  </a:lnTo>
                  <a:lnTo>
                    <a:pt x="585076" y="292798"/>
                  </a:lnTo>
                  <a:lnTo>
                    <a:pt x="562521" y="308038"/>
                  </a:lnTo>
                  <a:lnTo>
                    <a:pt x="555231" y="313118"/>
                  </a:lnTo>
                  <a:lnTo>
                    <a:pt x="547712" y="316928"/>
                  </a:lnTo>
                  <a:lnTo>
                    <a:pt x="539838" y="319468"/>
                  </a:lnTo>
                  <a:lnTo>
                    <a:pt x="531520" y="320738"/>
                  </a:lnTo>
                  <a:lnTo>
                    <a:pt x="516153" y="320738"/>
                  </a:lnTo>
                  <a:lnTo>
                    <a:pt x="508584" y="322008"/>
                  </a:lnTo>
                  <a:lnTo>
                    <a:pt x="495630" y="322008"/>
                  </a:lnTo>
                  <a:lnTo>
                    <a:pt x="482790" y="319468"/>
                  </a:lnTo>
                  <a:lnTo>
                    <a:pt x="482295" y="311848"/>
                  </a:lnTo>
                  <a:lnTo>
                    <a:pt x="482219" y="302958"/>
                  </a:lnTo>
                  <a:lnTo>
                    <a:pt x="486397" y="295338"/>
                  </a:lnTo>
                  <a:lnTo>
                    <a:pt x="489737" y="288988"/>
                  </a:lnTo>
                  <a:lnTo>
                    <a:pt x="491807" y="281368"/>
                  </a:lnTo>
                  <a:lnTo>
                    <a:pt x="493026" y="273748"/>
                  </a:lnTo>
                  <a:lnTo>
                    <a:pt x="493814" y="266128"/>
                  </a:lnTo>
                  <a:lnTo>
                    <a:pt x="493610" y="257238"/>
                  </a:lnTo>
                  <a:lnTo>
                    <a:pt x="491248" y="248348"/>
                  </a:lnTo>
                  <a:lnTo>
                    <a:pt x="486765" y="240728"/>
                  </a:lnTo>
                  <a:lnTo>
                    <a:pt x="473633" y="228028"/>
                  </a:lnTo>
                  <a:lnTo>
                    <a:pt x="472871" y="227901"/>
                  </a:lnTo>
                  <a:lnTo>
                    <a:pt x="472871" y="642048"/>
                  </a:lnTo>
                  <a:lnTo>
                    <a:pt x="472757" y="650938"/>
                  </a:lnTo>
                  <a:lnTo>
                    <a:pt x="472643" y="656018"/>
                  </a:lnTo>
                  <a:lnTo>
                    <a:pt x="472033" y="673798"/>
                  </a:lnTo>
                  <a:lnTo>
                    <a:pt x="470903" y="681418"/>
                  </a:lnTo>
                  <a:lnTo>
                    <a:pt x="467664" y="741108"/>
                  </a:lnTo>
                  <a:lnTo>
                    <a:pt x="467271" y="747458"/>
                  </a:lnTo>
                  <a:lnTo>
                    <a:pt x="466432" y="755078"/>
                  </a:lnTo>
                  <a:lnTo>
                    <a:pt x="465683" y="763968"/>
                  </a:lnTo>
                  <a:lnTo>
                    <a:pt x="461581" y="812228"/>
                  </a:lnTo>
                  <a:lnTo>
                    <a:pt x="443712" y="846518"/>
                  </a:lnTo>
                  <a:lnTo>
                    <a:pt x="430885" y="847788"/>
                  </a:lnTo>
                  <a:lnTo>
                    <a:pt x="423227" y="845248"/>
                  </a:lnTo>
                  <a:lnTo>
                    <a:pt x="404215" y="808418"/>
                  </a:lnTo>
                  <a:lnTo>
                    <a:pt x="403872" y="794448"/>
                  </a:lnTo>
                  <a:lnTo>
                    <a:pt x="403428" y="785558"/>
                  </a:lnTo>
                  <a:lnTo>
                    <a:pt x="402564" y="777938"/>
                  </a:lnTo>
                  <a:lnTo>
                    <a:pt x="400951" y="769048"/>
                  </a:lnTo>
                  <a:lnTo>
                    <a:pt x="401015" y="761428"/>
                  </a:lnTo>
                  <a:lnTo>
                    <a:pt x="401091" y="757618"/>
                  </a:lnTo>
                  <a:lnTo>
                    <a:pt x="401307" y="749998"/>
                  </a:lnTo>
                  <a:lnTo>
                    <a:pt x="401370" y="746188"/>
                  </a:lnTo>
                  <a:lnTo>
                    <a:pt x="399669" y="699198"/>
                  </a:lnTo>
                  <a:lnTo>
                    <a:pt x="398957" y="695388"/>
                  </a:lnTo>
                  <a:lnTo>
                    <a:pt x="401129" y="687768"/>
                  </a:lnTo>
                  <a:lnTo>
                    <a:pt x="399491" y="682688"/>
                  </a:lnTo>
                  <a:lnTo>
                    <a:pt x="399719" y="668718"/>
                  </a:lnTo>
                  <a:lnTo>
                    <a:pt x="400126" y="650938"/>
                  </a:lnTo>
                  <a:lnTo>
                    <a:pt x="414578" y="652208"/>
                  </a:lnTo>
                  <a:lnTo>
                    <a:pt x="414655" y="650938"/>
                  </a:lnTo>
                  <a:lnTo>
                    <a:pt x="414731" y="649668"/>
                  </a:lnTo>
                  <a:lnTo>
                    <a:pt x="415086" y="648398"/>
                  </a:lnTo>
                  <a:lnTo>
                    <a:pt x="413499" y="635698"/>
                  </a:lnTo>
                  <a:lnTo>
                    <a:pt x="405409" y="567118"/>
                  </a:lnTo>
                  <a:lnTo>
                    <a:pt x="403504" y="551878"/>
                  </a:lnTo>
                  <a:lnTo>
                    <a:pt x="401548" y="536638"/>
                  </a:lnTo>
                  <a:lnTo>
                    <a:pt x="400253" y="526478"/>
                  </a:lnTo>
                  <a:lnTo>
                    <a:pt x="398868" y="517588"/>
                  </a:lnTo>
                  <a:lnTo>
                    <a:pt x="397446" y="507428"/>
                  </a:lnTo>
                  <a:lnTo>
                    <a:pt x="396087" y="498538"/>
                  </a:lnTo>
                  <a:lnTo>
                    <a:pt x="395211" y="492188"/>
                  </a:lnTo>
                  <a:lnTo>
                    <a:pt x="394703" y="485838"/>
                  </a:lnTo>
                  <a:lnTo>
                    <a:pt x="393903" y="479488"/>
                  </a:lnTo>
                  <a:lnTo>
                    <a:pt x="392633" y="470598"/>
                  </a:lnTo>
                  <a:lnTo>
                    <a:pt x="391337" y="461708"/>
                  </a:lnTo>
                  <a:lnTo>
                    <a:pt x="390690" y="456996"/>
                  </a:lnTo>
                  <a:lnTo>
                    <a:pt x="390690" y="794448"/>
                  </a:lnTo>
                  <a:lnTo>
                    <a:pt x="390055" y="808418"/>
                  </a:lnTo>
                  <a:lnTo>
                    <a:pt x="359600" y="835088"/>
                  </a:lnTo>
                  <a:lnTo>
                    <a:pt x="345630" y="831278"/>
                  </a:lnTo>
                  <a:lnTo>
                    <a:pt x="339864" y="826198"/>
                  </a:lnTo>
                  <a:lnTo>
                    <a:pt x="338734" y="823658"/>
                  </a:lnTo>
                  <a:lnTo>
                    <a:pt x="333692" y="812228"/>
                  </a:lnTo>
                  <a:lnTo>
                    <a:pt x="333819" y="803338"/>
                  </a:lnTo>
                  <a:lnTo>
                    <a:pt x="334111" y="794448"/>
                  </a:lnTo>
                  <a:lnTo>
                    <a:pt x="334010" y="789368"/>
                  </a:lnTo>
                  <a:lnTo>
                    <a:pt x="334111" y="771588"/>
                  </a:lnTo>
                  <a:lnTo>
                    <a:pt x="334302" y="761428"/>
                  </a:lnTo>
                  <a:lnTo>
                    <a:pt x="334403" y="753808"/>
                  </a:lnTo>
                  <a:lnTo>
                    <a:pt x="334479" y="716978"/>
                  </a:lnTo>
                  <a:lnTo>
                    <a:pt x="334937" y="714438"/>
                  </a:lnTo>
                  <a:lnTo>
                    <a:pt x="336143" y="704278"/>
                  </a:lnTo>
                  <a:lnTo>
                    <a:pt x="337096" y="696658"/>
                  </a:lnTo>
                  <a:lnTo>
                    <a:pt x="338963" y="680148"/>
                  </a:lnTo>
                  <a:lnTo>
                    <a:pt x="340271" y="672528"/>
                  </a:lnTo>
                  <a:lnTo>
                    <a:pt x="342023" y="664908"/>
                  </a:lnTo>
                  <a:lnTo>
                    <a:pt x="344411" y="656018"/>
                  </a:lnTo>
                  <a:lnTo>
                    <a:pt x="344665" y="656018"/>
                  </a:lnTo>
                  <a:lnTo>
                    <a:pt x="344576" y="650938"/>
                  </a:lnTo>
                  <a:lnTo>
                    <a:pt x="346138" y="649668"/>
                  </a:lnTo>
                  <a:lnTo>
                    <a:pt x="374218" y="649668"/>
                  </a:lnTo>
                  <a:lnTo>
                    <a:pt x="383730" y="720788"/>
                  </a:lnTo>
                  <a:lnTo>
                    <a:pt x="385406" y="733488"/>
                  </a:lnTo>
                  <a:lnTo>
                    <a:pt x="387210" y="746188"/>
                  </a:lnTo>
                  <a:lnTo>
                    <a:pt x="389255" y="761428"/>
                  </a:lnTo>
                  <a:lnTo>
                    <a:pt x="390499" y="776668"/>
                  </a:lnTo>
                  <a:lnTo>
                    <a:pt x="390575" y="780478"/>
                  </a:lnTo>
                  <a:lnTo>
                    <a:pt x="390690" y="794448"/>
                  </a:lnTo>
                  <a:lnTo>
                    <a:pt x="390690" y="456996"/>
                  </a:lnTo>
                  <a:lnTo>
                    <a:pt x="390118" y="452818"/>
                  </a:lnTo>
                  <a:lnTo>
                    <a:pt x="389153" y="442658"/>
                  </a:lnTo>
                  <a:lnTo>
                    <a:pt x="388454" y="435038"/>
                  </a:lnTo>
                  <a:lnTo>
                    <a:pt x="389051" y="427418"/>
                  </a:lnTo>
                  <a:lnTo>
                    <a:pt x="389496" y="414718"/>
                  </a:lnTo>
                  <a:lnTo>
                    <a:pt x="389953" y="410908"/>
                  </a:lnTo>
                  <a:lnTo>
                    <a:pt x="391985" y="402018"/>
                  </a:lnTo>
                  <a:lnTo>
                    <a:pt x="393103" y="396938"/>
                  </a:lnTo>
                  <a:lnTo>
                    <a:pt x="412305" y="362648"/>
                  </a:lnTo>
                  <a:lnTo>
                    <a:pt x="427697" y="352488"/>
                  </a:lnTo>
                  <a:lnTo>
                    <a:pt x="431736" y="353758"/>
                  </a:lnTo>
                  <a:lnTo>
                    <a:pt x="456742" y="382968"/>
                  </a:lnTo>
                  <a:lnTo>
                    <a:pt x="458241" y="390588"/>
                  </a:lnTo>
                  <a:lnTo>
                    <a:pt x="461733" y="404558"/>
                  </a:lnTo>
                  <a:lnTo>
                    <a:pt x="467626" y="450278"/>
                  </a:lnTo>
                  <a:lnTo>
                    <a:pt x="467728" y="461708"/>
                  </a:lnTo>
                  <a:lnTo>
                    <a:pt x="467969" y="469328"/>
                  </a:lnTo>
                  <a:lnTo>
                    <a:pt x="468045" y="473138"/>
                  </a:lnTo>
                  <a:lnTo>
                    <a:pt x="468122" y="479488"/>
                  </a:lnTo>
                  <a:lnTo>
                    <a:pt x="468236" y="507428"/>
                  </a:lnTo>
                  <a:lnTo>
                    <a:pt x="468503" y="518858"/>
                  </a:lnTo>
                  <a:lnTo>
                    <a:pt x="468744" y="527748"/>
                  </a:lnTo>
                  <a:lnTo>
                    <a:pt x="469671" y="555688"/>
                  </a:lnTo>
                  <a:lnTo>
                    <a:pt x="470306" y="562038"/>
                  </a:lnTo>
                  <a:lnTo>
                    <a:pt x="470598" y="568388"/>
                  </a:lnTo>
                  <a:lnTo>
                    <a:pt x="471766" y="600138"/>
                  </a:lnTo>
                  <a:lnTo>
                    <a:pt x="472668" y="621728"/>
                  </a:lnTo>
                  <a:lnTo>
                    <a:pt x="472744" y="624268"/>
                  </a:lnTo>
                  <a:lnTo>
                    <a:pt x="472871" y="642048"/>
                  </a:lnTo>
                  <a:lnTo>
                    <a:pt x="472871" y="227901"/>
                  </a:lnTo>
                  <a:lnTo>
                    <a:pt x="466496" y="226758"/>
                  </a:lnTo>
                  <a:lnTo>
                    <a:pt x="452780" y="230568"/>
                  </a:lnTo>
                  <a:lnTo>
                    <a:pt x="448513" y="233108"/>
                  </a:lnTo>
                  <a:lnTo>
                    <a:pt x="443039" y="241998"/>
                  </a:lnTo>
                  <a:lnTo>
                    <a:pt x="441490" y="245808"/>
                  </a:lnTo>
                  <a:lnTo>
                    <a:pt x="439064" y="248348"/>
                  </a:lnTo>
                  <a:lnTo>
                    <a:pt x="435724" y="254698"/>
                  </a:lnTo>
                  <a:lnTo>
                    <a:pt x="433946" y="261048"/>
                  </a:lnTo>
                  <a:lnTo>
                    <a:pt x="433171" y="267398"/>
                  </a:lnTo>
                  <a:lnTo>
                    <a:pt x="432892" y="275018"/>
                  </a:lnTo>
                  <a:lnTo>
                    <a:pt x="433705" y="282638"/>
                  </a:lnTo>
                  <a:lnTo>
                    <a:pt x="452374" y="314388"/>
                  </a:lnTo>
                  <a:lnTo>
                    <a:pt x="456704" y="319468"/>
                  </a:lnTo>
                  <a:lnTo>
                    <a:pt x="454977" y="320738"/>
                  </a:lnTo>
                  <a:lnTo>
                    <a:pt x="453758" y="323278"/>
                  </a:lnTo>
                  <a:lnTo>
                    <a:pt x="446100" y="325818"/>
                  </a:lnTo>
                  <a:lnTo>
                    <a:pt x="440131" y="329628"/>
                  </a:lnTo>
                  <a:lnTo>
                    <a:pt x="426339" y="333438"/>
                  </a:lnTo>
                  <a:lnTo>
                    <a:pt x="418706" y="335978"/>
                  </a:lnTo>
                  <a:lnTo>
                    <a:pt x="397725" y="335978"/>
                  </a:lnTo>
                  <a:lnTo>
                    <a:pt x="385178" y="334708"/>
                  </a:lnTo>
                  <a:lnTo>
                    <a:pt x="354215" y="316928"/>
                  </a:lnTo>
                  <a:lnTo>
                    <a:pt x="356895" y="314388"/>
                  </a:lnTo>
                  <a:lnTo>
                    <a:pt x="359892" y="315658"/>
                  </a:lnTo>
                  <a:lnTo>
                    <a:pt x="365709" y="316928"/>
                  </a:lnTo>
                  <a:lnTo>
                    <a:pt x="368566" y="316928"/>
                  </a:lnTo>
                  <a:lnTo>
                    <a:pt x="375577" y="319468"/>
                  </a:lnTo>
                  <a:lnTo>
                    <a:pt x="376224" y="319468"/>
                  </a:lnTo>
                  <a:lnTo>
                    <a:pt x="376859" y="314388"/>
                  </a:lnTo>
                  <a:lnTo>
                    <a:pt x="377494" y="309308"/>
                  </a:lnTo>
                  <a:lnTo>
                    <a:pt x="377723" y="304228"/>
                  </a:lnTo>
                  <a:lnTo>
                    <a:pt x="378510" y="299148"/>
                  </a:lnTo>
                  <a:lnTo>
                    <a:pt x="379590" y="288988"/>
                  </a:lnTo>
                  <a:lnTo>
                    <a:pt x="379653" y="277558"/>
                  </a:lnTo>
                  <a:lnTo>
                    <a:pt x="378980" y="266128"/>
                  </a:lnTo>
                  <a:lnTo>
                    <a:pt x="377647" y="253428"/>
                  </a:lnTo>
                  <a:lnTo>
                    <a:pt x="377024" y="247078"/>
                  </a:lnTo>
                  <a:lnTo>
                    <a:pt x="373011" y="241998"/>
                  </a:lnTo>
                  <a:lnTo>
                    <a:pt x="365950" y="238188"/>
                  </a:lnTo>
                  <a:lnTo>
                    <a:pt x="357809" y="234378"/>
                  </a:lnTo>
                  <a:lnTo>
                    <a:pt x="349592" y="231838"/>
                  </a:lnTo>
                  <a:lnTo>
                    <a:pt x="341249" y="233108"/>
                  </a:lnTo>
                  <a:lnTo>
                    <a:pt x="332778" y="235648"/>
                  </a:lnTo>
                  <a:lnTo>
                    <a:pt x="326999" y="239458"/>
                  </a:lnTo>
                  <a:lnTo>
                    <a:pt x="323837" y="244538"/>
                  </a:lnTo>
                  <a:lnTo>
                    <a:pt x="315861" y="253428"/>
                  </a:lnTo>
                  <a:lnTo>
                    <a:pt x="315556" y="258508"/>
                  </a:lnTo>
                  <a:lnTo>
                    <a:pt x="313537" y="263588"/>
                  </a:lnTo>
                  <a:lnTo>
                    <a:pt x="310299" y="273748"/>
                  </a:lnTo>
                  <a:lnTo>
                    <a:pt x="308292" y="282638"/>
                  </a:lnTo>
                  <a:lnTo>
                    <a:pt x="307251" y="292798"/>
                  </a:lnTo>
                  <a:lnTo>
                    <a:pt x="306933" y="302958"/>
                  </a:lnTo>
                  <a:lnTo>
                    <a:pt x="306920" y="308038"/>
                  </a:lnTo>
                  <a:lnTo>
                    <a:pt x="309372" y="311848"/>
                  </a:lnTo>
                  <a:lnTo>
                    <a:pt x="318643" y="315658"/>
                  </a:lnTo>
                  <a:lnTo>
                    <a:pt x="327850" y="315658"/>
                  </a:lnTo>
                  <a:lnTo>
                    <a:pt x="328714" y="318198"/>
                  </a:lnTo>
                  <a:lnTo>
                    <a:pt x="326555" y="319468"/>
                  </a:lnTo>
                  <a:lnTo>
                    <a:pt x="324866" y="319468"/>
                  </a:lnTo>
                  <a:lnTo>
                    <a:pt x="317614" y="323278"/>
                  </a:lnTo>
                  <a:lnTo>
                    <a:pt x="310235" y="325818"/>
                  </a:lnTo>
                  <a:lnTo>
                    <a:pt x="294932" y="328358"/>
                  </a:lnTo>
                  <a:lnTo>
                    <a:pt x="279361" y="329628"/>
                  </a:lnTo>
                  <a:lnTo>
                    <a:pt x="268833" y="330898"/>
                  </a:lnTo>
                  <a:lnTo>
                    <a:pt x="265950" y="330898"/>
                  </a:lnTo>
                  <a:lnTo>
                    <a:pt x="256489" y="328358"/>
                  </a:lnTo>
                  <a:lnTo>
                    <a:pt x="249669" y="327088"/>
                  </a:lnTo>
                  <a:lnTo>
                    <a:pt x="242862" y="324548"/>
                  </a:lnTo>
                  <a:lnTo>
                    <a:pt x="233387" y="322008"/>
                  </a:lnTo>
                  <a:lnTo>
                    <a:pt x="224586" y="322008"/>
                  </a:lnTo>
                  <a:lnTo>
                    <a:pt x="223824" y="324548"/>
                  </a:lnTo>
                  <a:lnTo>
                    <a:pt x="224726" y="325818"/>
                  </a:lnTo>
                  <a:lnTo>
                    <a:pt x="252933" y="339788"/>
                  </a:lnTo>
                  <a:lnTo>
                    <a:pt x="261848" y="342328"/>
                  </a:lnTo>
                  <a:lnTo>
                    <a:pt x="266306" y="342328"/>
                  </a:lnTo>
                  <a:lnTo>
                    <a:pt x="273037" y="344868"/>
                  </a:lnTo>
                  <a:lnTo>
                    <a:pt x="306679" y="367728"/>
                  </a:lnTo>
                  <a:lnTo>
                    <a:pt x="312318" y="390588"/>
                  </a:lnTo>
                  <a:lnTo>
                    <a:pt x="313080" y="399478"/>
                  </a:lnTo>
                  <a:lnTo>
                    <a:pt x="313931" y="405828"/>
                  </a:lnTo>
                  <a:lnTo>
                    <a:pt x="316014" y="419798"/>
                  </a:lnTo>
                  <a:lnTo>
                    <a:pt x="316801" y="427418"/>
                  </a:lnTo>
                  <a:lnTo>
                    <a:pt x="317436" y="435038"/>
                  </a:lnTo>
                  <a:lnTo>
                    <a:pt x="317931" y="443928"/>
                  </a:lnTo>
                  <a:lnTo>
                    <a:pt x="318109" y="449008"/>
                  </a:lnTo>
                  <a:lnTo>
                    <a:pt x="318160" y="456628"/>
                  </a:lnTo>
                  <a:lnTo>
                    <a:pt x="318046" y="461708"/>
                  </a:lnTo>
                  <a:lnTo>
                    <a:pt x="317627" y="473138"/>
                  </a:lnTo>
                  <a:lnTo>
                    <a:pt x="316890" y="485838"/>
                  </a:lnTo>
                  <a:lnTo>
                    <a:pt x="316001" y="499808"/>
                  </a:lnTo>
                  <a:lnTo>
                    <a:pt x="315328" y="512508"/>
                  </a:lnTo>
                  <a:lnTo>
                    <a:pt x="314960" y="518858"/>
                  </a:lnTo>
                  <a:lnTo>
                    <a:pt x="315201" y="525208"/>
                  </a:lnTo>
                  <a:lnTo>
                    <a:pt x="315175" y="527748"/>
                  </a:lnTo>
                  <a:lnTo>
                    <a:pt x="310540" y="589978"/>
                  </a:lnTo>
                  <a:lnTo>
                    <a:pt x="306501" y="636968"/>
                  </a:lnTo>
                  <a:lnTo>
                    <a:pt x="305689" y="648398"/>
                  </a:lnTo>
                  <a:lnTo>
                    <a:pt x="320408" y="652208"/>
                  </a:lnTo>
                  <a:lnTo>
                    <a:pt x="320522" y="653478"/>
                  </a:lnTo>
                  <a:lnTo>
                    <a:pt x="320814" y="653478"/>
                  </a:lnTo>
                  <a:lnTo>
                    <a:pt x="320827" y="671258"/>
                  </a:lnTo>
                  <a:lnTo>
                    <a:pt x="321360" y="682688"/>
                  </a:lnTo>
                  <a:lnTo>
                    <a:pt x="321805" y="694118"/>
                  </a:lnTo>
                  <a:lnTo>
                    <a:pt x="321805" y="697928"/>
                  </a:lnTo>
                  <a:lnTo>
                    <a:pt x="321589" y="709358"/>
                  </a:lnTo>
                  <a:lnTo>
                    <a:pt x="321157" y="715708"/>
                  </a:lnTo>
                  <a:lnTo>
                    <a:pt x="321068" y="722058"/>
                  </a:lnTo>
                  <a:lnTo>
                    <a:pt x="320421" y="734758"/>
                  </a:lnTo>
                  <a:lnTo>
                    <a:pt x="319265" y="741108"/>
                  </a:lnTo>
                  <a:lnTo>
                    <a:pt x="319087" y="746188"/>
                  </a:lnTo>
                  <a:lnTo>
                    <a:pt x="318998" y="749998"/>
                  </a:lnTo>
                  <a:lnTo>
                    <a:pt x="318871" y="771588"/>
                  </a:lnTo>
                  <a:lnTo>
                    <a:pt x="318782" y="776668"/>
                  </a:lnTo>
                  <a:lnTo>
                    <a:pt x="313334" y="822388"/>
                  </a:lnTo>
                  <a:lnTo>
                    <a:pt x="311556" y="823658"/>
                  </a:lnTo>
                  <a:lnTo>
                    <a:pt x="305092" y="822388"/>
                  </a:lnTo>
                  <a:lnTo>
                    <a:pt x="293192" y="821118"/>
                  </a:lnTo>
                  <a:lnTo>
                    <a:pt x="270662" y="813498"/>
                  </a:lnTo>
                  <a:lnTo>
                    <a:pt x="257822" y="807148"/>
                  </a:lnTo>
                  <a:lnTo>
                    <a:pt x="255930" y="807148"/>
                  </a:lnTo>
                  <a:lnTo>
                    <a:pt x="254203" y="805878"/>
                  </a:lnTo>
                  <a:lnTo>
                    <a:pt x="250799" y="809688"/>
                  </a:lnTo>
                  <a:lnTo>
                    <a:pt x="250393" y="810958"/>
                  </a:lnTo>
                  <a:lnTo>
                    <a:pt x="257987" y="817308"/>
                  </a:lnTo>
                  <a:lnTo>
                    <a:pt x="262674" y="822388"/>
                  </a:lnTo>
                  <a:lnTo>
                    <a:pt x="268185" y="824928"/>
                  </a:lnTo>
                  <a:lnTo>
                    <a:pt x="294513" y="836358"/>
                  </a:lnTo>
                  <a:lnTo>
                    <a:pt x="303555" y="838898"/>
                  </a:lnTo>
                  <a:lnTo>
                    <a:pt x="338429" y="850328"/>
                  </a:lnTo>
                  <a:lnTo>
                    <a:pt x="350304" y="852868"/>
                  </a:lnTo>
                  <a:lnTo>
                    <a:pt x="364134" y="856678"/>
                  </a:lnTo>
                  <a:lnTo>
                    <a:pt x="370700" y="856678"/>
                  </a:lnTo>
                  <a:lnTo>
                    <a:pt x="383857" y="859218"/>
                  </a:lnTo>
                  <a:lnTo>
                    <a:pt x="399465" y="860488"/>
                  </a:lnTo>
                  <a:lnTo>
                    <a:pt x="408508" y="861758"/>
                  </a:lnTo>
                  <a:lnTo>
                    <a:pt x="445554" y="861758"/>
                  </a:lnTo>
                  <a:lnTo>
                    <a:pt x="460197" y="860488"/>
                  </a:lnTo>
                  <a:lnTo>
                    <a:pt x="466483" y="859218"/>
                  </a:lnTo>
                  <a:lnTo>
                    <a:pt x="476351" y="860488"/>
                  </a:lnTo>
                  <a:lnTo>
                    <a:pt x="480123" y="860488"/>
                  </a:lnTo>
                  <a:lnTo>
                    <a:pt x="482727" y="859218"/>
                  </a:lnTo>
                  <a:lnTo>
                    <a:pt x="485343" y="857948"/>
                  </a:lnTo>
                  <a:lnTo>
                    <a:pt x="489953" y="857948"/>
                  </a:lnTo>
                  <a:lnTo>
                    <a:pt x="491324" y="859218"/>
                  </a:lnTo>
                  <a:lnTo>
                    <a:pt x="495630" y="857948"/>
                  </a:lnTo>
                  <a:lnTo>
                    <a:pt x="508571" y="854138"/>
                  </a:lnTo>
                  <a:lnTo>
                    <a:pt x="520293" y="850328"/>
                  </a:lnTo>
                  <a:lnTo>
                    <a:pt x="523773" y="847788"/>
                  </a:lnTo>
                  <a:lnTo>
                    <a:pt x="535178" y="845248"/>
                  </a:lnTo>
                  <a:lnTo>
                    <a:pt x="542975" y="842708"/>
                  </a:lnTo>
                  <a:lnTo>
                    <a:pt x="556856" y="838898"/>
                  </a:lnTo>
                  <a:lnTo>
                    <a:pt x="563003" y="836358"/>
                  </a:lnTo>
                  <a:lnTo>
                    <a:pt x="571627" y="833818"/>
                  </a:lnTo>
                  <a:lnTo>
                    <a:pt x="573862" y="831278"/>
                  </a:lnTo>
                  <a:lnTo>
                    <a:pt x="576389" y="830008"/>
                  </a:lnTo>
                  <a:lnTo>
                    <a:pt x="586397" y="826198"/>
                  </a:lnTo>
                  <a:lnTo>
                    <a:pt x="605878" y="816038"/>
                  </a:lnTo>
                  <a:lnTo>
                    <a:pt x="622490" y="807148"/>
                  </a:lnTo>
                  <a:lnTo>
                    <a:pt x="624890" y="805878"/>
                  </a:lnTo>
                  <a:lnTo>
                    <a:pt x="629958" y="799528"/>
                  </a:lnTo>
                  <a:lnTo>
                    <a:pt x="631596" y="796988"/>
                  </a:lnTo>
                  <a:close/>
                </a:path>
                <a:path w="864234" h="862329">
                  <a:moveTo>
                    <a:pt x="642632" y="774865"/>
                  </a:moveTo>
                  <a:lnTo>
                    <a:pt x="642581" y="764451"/>
                  </a:lnTo>
                  <a:lnTo>
                    <a:pt x="638606" y="760450"/>
                  </a:lnTo>
                  <a:lnTo>
                    <a:pt x="633399" y="760298"/>
                  </a:lnTo>
                  <a:lnTo>
                    <a:pt x="628230" y="760145"/>
                  </a:lnTo>
                  <a:lnTo>
                    <a:pt x="624078" y="763968"/>
                  </a:lnTo>
                  <a:lnTo>
                    <a:pt x="623519" y="774446"/>
                  </a:lnTo>
                  <a:lnTo>
                    <a:pt x="627659" y="778992"/>
                  </a:lnTo>
                  <a:lnTo>
                    <a:pt x="638124" y="779348"/>
                  </a:lnTo>
                  <a:lnTo>
                    <a:pt x="642632" y="774865"/>
                  </a:lnTo>
                  <a:close/>
                </a:path>
                <a:path w="864234" h="862329">
                  <a:moveTo>
                    <a:pt x="653135" y="109639"/>
                  </a:moveTo>
                  <a:lnTo>
                    <a:pt x="653122" y="104787"/>
                  </a:lnTo>
                  <a:lnTo>
                    <a:pt x="653110" y="100012"/>
                  </a:lnTo>
                  <a:lnTo>
                    <a:pt x="649033" y="95999"/>
                  </a:lnTo>
                  <a:lnTo>
                    <a:pt x="639038" y="95846"/>
                  </a:lnTo>
                  <a:lnTo>
                    <a:pt x="634758" y="100215"/>
                  </a:lnTo>
                  <a:lnTo>
                    <a:pt x="635203" y="110096"/>
                  </a:lnTo>
                  <a:lnTo>
                    <a:pt x="639330" y="113868"/>
                  </a:lnTo>
                  <a:lnTo>
                    <a:pt x="649160" y="113677"/>
                  </a:lnTo>
                  <a:lnTo>
                    <a:pt x="653135" y="109639"/>
                  </a:lnTo>
                  <a:close/>
                </a:path>
                <a:path w="864234" h="862329">
                  <a:moveTo>
                    <a:pt x="711225" y="711288"/>
                  </a:moveTo>
                  <a:lnTo>
                    <a:pt x="710958" y="700633"/>
                  </a:lnTo>
                  <a:lnTo>
                    <a:pt x="707009" y="696836"/>
                  </a:lnTo>
                  <a:lnTo>
                    <a:pt x="696493" y="696798"/>
                  </a:lnTo>
                  <a:lnTo>
                    <a:pt x="692365" y="700671"/>
                  </a:lnTo>
                  <a:lnTo>
                    <a:pt x="691921" y="711022"/>
                  </a:lnTo>
                  <a:lnTo>
                    <a:pt x="696315" y="715556"/>
                  </a:lnTo>
                  <a:lnTo>
                    <a:pt x="701636" y="715594"/>
                  </a:lnTo>
                  <a:lnTo>
                    <a:pt x="707009" y="715632"/>
                  </a:lnTo>
                  <a:lnTo>
                    <a:pt x="711225" y="711288"/>
                  </a:lnTo>
                  <a:close/>
                </a:path>
                <a:path w="864234" h="862329">
                  <a:moveTo>
                    <a:pt x="714616" y="155486"/>
                  </a:moveTo>
                  <a:lnTo>
                    <a:pt x="710692" y="151168"/>
                  </a:lnTo>
                  <a:lnTo>
                    <a:pt x="700722" y="150495"/>
                  </a:lnTo>
                  <a:lnTo>
                    <a:pt x="696252" y="154571"/>
                  </a:lnTo>
                  <a:lnTo>
                    <a:pt x="696074" y="164388"/>
                  </a:lnTo>
                  <a:lnTo>
                    <a:pt x="700125" y="168567"/>
                  </a:lnTo>
                  <a:lnTo>
                    <a:pt x="704977" y="168744"/>
                  </a:lnTo>
                  <a:lnTo>
                    <a:pt x="709752" y="168922"/>
                  </a:lnTo>
                  <a:lnTo>
                    <a:pt x="714032" y="165011"/>
                  </a:lnTo>
                  <a:lnTo>
                    <a:pt x="714616" y="155486"/>
                  </a:lnTo>
                  <a:close/>
                </a:path>
                <a:path w="864234" h="862329">
                  <a:moveTo>
                    <a:pt x="759904" y="226199"/>
                  </a:moveTo>
                  <a:lnTo>
                    <a:pt x="759853" y="221132"/>
                  </a:lnTo>
                  <a:lnTo>
                    <a:pt x="759802" y="216077"/>
                  </a:lnTo>
                  <a:lnTo>
                    <a:pt x="755510" y="212013"/>
                  </a:lnTo>
                  <a:lnTo>
                    <a:pt x="745731" y="212483"/>
                  </a:lnTo>
                  <a:lnTo>
                    <a:pt x="741768" y="216687"/>
                  </a:lnTo>
                  <a:lnTo>
                    <a:pt x="741870" y="226047"/>
                  </a:lnTo>
                  <a:lnTo>
                    <a:pt x="745972" y="230187"/>
                  </a:lnTo>
                  <a:lnTo>
                    <a:pt x="755624" y="230505"/>
                  </a:lnTo>
                  <a:lnTo>
                    <a:pt x="759904" y="226199"/>
                  </a:lnTo>
                  <a:close/>
                </a:path>
                <a:path w="864234" h="862329">
                  <a:moveTo>
                    <a:pt x="764641" y="640537"/>
                  </a:moveTo>
                  <a:lnTo>
                    <a:pt x="760095" y="636016"/>
                  </a:lnTo>
                  <a:lnTo>
                    <a:pt x="749973" y="636308"/>
                  </a:lnTo>
                  <a:lnTo>
                    <a:pt x="745591" y="640753"/>
                  </a:lnTo>
                  <a:lnTo>
                    <a:pt x="745439" y="650773"/>
                  </a:lnTo>
                  <a:lnTo>
                    <a:pt x="750150" y="655383"/>
                  </a:lnTo>
                  <a:lnTo>
                    <a:pt x="760374" y="655154"/>
                  </a:lnTo>
                  <a:lnTo>
                    <a:pt x="764527" y="650913"/>
                  </a:lnTo>
                  <a:lnTo>
                    <a:pt x="764578" y="645820"/>
                  </a:lnTo>
                  <a:lnTo>
                    <a:pt x="764641" y="640537"/>
                  </a:lnTo>
                  <a:close/>
                </a:path>
                <a:path w="864234" h="862329">
                  <a:moveTo>
                    <a:pt x="805776" y="301866"/>
                  </a:moveTo>
                  <a:lnTo>
                    <a:pt x="805141" y="292100"/>
                  </a:lnTo>
                  <a:lnTo>
                    <a:pt x="800785" y="288086"/>
                  </a:lnTo>
                  <a:lnTo>
                    <a:pt x="791286" y="288442"/>
                  </a:lnTo>
                  <a:lnTo>
                    <a:pt x="787285" y="293001"/>
                  </a:lnTo>
                  <a:lnTo>
                    <a:pt x="787895" y="302818"/>
                  </a:lnTo>
                  <a:lnTo>
                    <a:pt x="792111" y="306679"/>
                  </a:lnTo>
                  <a:lnTo>
                    <a:pt x="796836" y="306514"/>
                  </a:lnTo>
                  <a:lnTo>
                    <a:pt x="801827" y="306336"/>
                  </a:lnTo>
                  <a:lnTo>
                    <a:pt x="805776" y="301866"/>
                  </a:lnTo>
                  <a:close/>
                </a:path>
                <a:path w="864234" h="862329">
                  <a:moveTo>
                    <a:pt x="807974" y="565759"/>
                  </a:moveTo>
                  <a:lnTo>
                    <a:pt x="803605" y="561251"/>
                  </a:lnTo>
                  <a:lnTo>
                    <a:pt x="793305" y="561238"/>
                  </a:lnTo>
                  <a:lnTo>
                    <a:pt x="789127" y="565340"/>
                  </a:lnTo>
                  <a:lnTo>
                    <a:pt x="788797" y="575767"/>
                  </a:lnTo>
                  <a:lnTo>
                    <a:pt x="792391" y="579704"/>
                  </a:lnTo>
                  <a:lnTo>
                    <a:pt x="803363" y="580339"/>
                  </a:lnTo>
                  <a:lnTo>
                    <a:pt x="807631" y="576529"/>
                  </a:lnTo>
                  <a:lnTo>
                    <a:pt x="807808" y="571030"/>
                  </a:lnTo>
                  <a:lnTo>
                    <a:pt x="807974" y="565759"/>
                  </a:lnTo>
                  <a:close/>
                </a:path>
                <a:path w="864234" h="862329">
                  <a:moveTo>
                    <a:pt x="826223" y="510273"/>
                  </a:moveTo>
                  <a:lnTo>
                    <a:pt x="826173" y="505193"/>
                  </a:lnTo>
                  <a:lnTo>
                    <a:pt x="826122" y="499897"/>
                  </a:lnTo>
                  <a:lnTo>
                    <a:pt x="821601" y="495668"/>
                  </a:lnTo>
                  <a:lnTo>
                    <a:pt x="811161" y="496074"/>
                  </a:lnTo>
                  <a:lnTo>
                    <a:pt x="807097" y="500329"/>
                  </a:lnTo>
                  <a:lnTo>
                    <a:pt x="807186" y="510755"/>
                  </a:lnTo>
                  <a:lnTo>
                    <a:pt x="811542" y="514794"/>
                  </a:lnTo>
                  <a:lnTo>
                    <a:pt x="822210" y="514426"/>
                  </a:lnTo>
                  <a:lnTo>
                    <a:pt x="826223" y="510273"/>
                  </a:lnTo>
                  <a:close/>
                </a:path>
                <a:path w="864234" h="862329">
                  <a:moveTo>
                    <a:pt x="827671" y="430085"/>
                  </a:moveTo>
                  <a:lnTo>
                    <a:pt x="822972" y="425564"/>
                  </a:lnTo>
                  <a:lnTo>
                    <a:pt x="817778" y="425754"/>
                  </a:lnTo>
                  <a:lnTo>
                    <a:pt x="812520" y="425945"/>
                  </a:lnTo>
                  <a:lnTo>
                    <a:pt x="808418" y="430618"/>
                  </a:lnTo>
                  <a:lnTo>
                    <a:pt x="809091" y="441071"/>
                  </a:lnTo>
                  <a:lnTo>
                    <a:pt x="813511" y="445084"/>
                  </a:lnTo>
                  <a:lnTo>
                    <a:pt x="823455" y="444627"/>
                  </a:lnTo>
                  <a:lnTo>
                    <a:pt x="827671" y="440220"/>
                  </a:lnTo>
                  <a:lnTo>
                    <a:pt x="827671" y="430085"/>
                  </a:lnTo>
                  <a:close/>
                </a:path>
                <a:path w="864234" h="862329">
                  <a:moveTo>
                    <a:pt x="828167" y="366826"/>
                  </a:moveTo>
                  <a:lnTo>
                    <a:pt x="823988" y="362216"/>
                  </a:lnTo>
                  <a:lnTo>
                    <a:pt x="813435" y="361835"/>
                  </a:lnTo>
                  <a:lnTo>
                    <a:pt x="809231" y="365671"/>
                  </a:lnTo>
                  <a:lnTo>
                    <a:pt x="808634" y="376237"/>
                  </a:lnTo>
                  <a:lnTo>
                    <a:pt x="812723" y="380847"/>
                  </a:lnTo>
                  <a:lnTo>
                    <a:pt x="817994" y="381063"/>
                  </a:lnTo>
                  <a:lnTo>
                    <a:pt x="822833" y="381254"/>
                  </a:lnTo>
                  <a:lnTo>
                    <a:pt x="827392" y="377088"/>
                  </a:lnTo>
                  <a:lnTo>
                    <a:pt x="828167" y="366826"/>
                  </a:lnTo>
                  <a:close/>
                </a:path>
                <a:path w="864234" h="862329">
                  <a:moveTo>
                    <a:pt x="863917" y="450265"/>
                  </a:moveTo>
                  <a:lnTo>
                    <a:pt x="862380" y="398259"/>
                  </a:lnTo>
                  <a:lnTo>
                    <a:pt x="852932" y="335343"/>
                  </a:lnTo>
                  <a:lnTo>
                    <a:pt x="837272" y="283794"/>
                  </a:lnTo>
                  <a:lnTo>
                    <a:pt x="821004" y="243446"/>
                  </a:lnTo>
                  <a:lnTo>
                    <a:pt x="784656" y="182079"/>
                  </a:lnTo>
                  <a:lnTo>
                    <a:pt x="754138" y="143802"/>
                  </a:lnTo>
                  <a:lnTo>
                    <a:pt x="719442" y="109283"/>
                  </a:lnTo>
                  <a:lnTo>
                    <a:pt x="680504" y="78651"/>
                  </a:lnTo>
                  <a:lnTo>
                    <a:pt x="635977" y="51219"/>
                  </a:lnTo>
                  <a:lnTo>
                    <a:pt x="589495" y="29654"/>
                  </a:lnTo>
                  <a:lnTo>
                    <a:pt x="541096" y="13931"/>
                  </a:lnTo>
                  <a:lnTo>
                    <a:pt x="490816" y="4051"/>
                  </a:lnTo>
                  <a:lnTo>
                    <a:pt x="438658" y="0"/>
                  </a:lnTo>
                  <a:lnTo>
                    <a:pt x="414185" y="50"/>
                  </a:lnTo>
                  <a:lnTo>
                    <a:pt x="365556" y="4318"/>
                  </a:lnTo>
                  <a:lnTo>
                    <a:pt x="315391" y="15836"/>
                  </a:lnTo>
                  <a:lnTo>
                    <a:pt x="264858" y="34099"/>
                  </a:lnTo>
                  <a:lnTo>
                    <a:pt x="201307" y="67678"/>
                  </a:lnTo>
                  <a:lnTo>
                    <a:pt x="164579" y="92849"/>
                  </a:lnTo>
                  <a:lnTo>
                    <a:pt x="130657" y="121653"/>
                  </a:lnTo>
                  <a:lnTo>
                    <a:pt x="99949" y="154597"/>
                  </a:lnTo>
                  <a:lnTo>
                    <a:pt x="73850" y="188264"/>
                  </a:lnTo>
                  <a:lnTo>
                    <a:pt x="52146" y="224878"/>
                  </a:lnTo>
                  <a:lnTo>
                    <a:pt x="29845" y="275374"/>
                  </a:lnTo>
                  <a:lnTo>
                    <a:pt x="9918" y="342976"/>
                  </a:lnTo>
                  <a:lnTo>
                    <a:pt x="800" y="412851"/>
                  </a:lnTo>
                  <a:lnTo>
                    <a:pt x="0" y="436499"/>
                  </a:lnTo>
                  <a:lnTo>
                    <a:pt x="876" y="460082"/>
                  </a:lnTo>
                  <a:lnTo>
                    <a:pt x="6337" y="507047"/>
                  </a:lnTo>
                  <a:lnTo>
                    <a:pt x="25006" y="580136"/>
                  </a:lnTo>
                  <a:lnTo>
                    <a:pt x="57111" y="648360"/>
                  </a:lnTo>
                  <a:lnTo>
                    <a:pt x="84416" y="689686"/>
                  </a:lnTo>
                  <a:lnTo>
                    <a:pt x="115722" y="727290"/>
                  </a:lnTo>
                  <a:lnTo>
                    <a:pt x="151155" y="761034"/>
                  </a:lnTo>
                  <a:lnTo>
                    <a:pt x="190855" y="790790"/>
                  </a:lnTo>
                  <a:lnTo>
                    <a:pt x="216916" y="800696"/>
                  </a:lnTo>
                  <a:lnTo>
                    <a:pt x="224040" y="800658"/>
                  </a:lnTo>
                  <a:lnTo>
                    <a:pt x="231178" y="801776"/>
                  </a:lnTo>
                  <a:lnTo>
                    <a:pt x="238861" y="802424"/>
                  </a:lnTo>
                  <a:lnTo>
                    <a:pt x="238125" y="800519"/>
                  </a:lnTo>
                  <a:lnTo>
                    <a:pt x="201663" y="778814"/>
                  </a:lnTo>
                  <a:lnTo>
                    <a:pt x="172377" y="757123"/>
                  </a:lnTo>
                  <a:lnTo>
                    <a:pt x="119684" y="706412"/>
                  </a:lnTo>
                  <a:lnTo>
                    <a:pt x="76009" y="647230"/>
                  </a:lnTo>
                  <a:lnTo>
                    <a:pt x="43802" y="581253"/>
                  </a:lnTo>
                  <a:lnTo>
                    <a:pt x="25361" y="523367"/>
                  </a:lnTo>
                  <a:lnTo>
                    <a:pt x="16027" y="463156"/>
                  </a:lnTo>
                  <a:lnTo>
                    <a:pt x="14706" y="421868"/>
                  </a:lnTo>
                  <a:lnTo>
                    <a:pt x="15265" y="401256"/>
                  </a:lnTo>
                  <a:lnTo>
                    <a:pt x="20980" y="353161"/>
                  </a:lnTo>
                  <a:lnTo>
                    <a:pt x="35229" y="299618"/>
                  </a:lnTo>
                  <a:lnTo>
                    <a:pt x="52197" y="256882"/>
                  </a:lnTo>
                  <a:lnTo>
                    <a:pt x="79032" y="209613"/>
                  </a:lnTo>
                  <a:lnTo>
                    <a:pt x="106286" y="170383"/>
                  </a:lnTo>
                  <a:lnTo>
                    <a:pt x="137363" y="134899"/>
                  </a:lnTo>
                  <a:lnTo>
                    <a:pt x="172224" y="103174"/>
                  </a:lnTo>
                  <a:lnTo>
                    <a:pt x="210794" y="75222"/>
                  </a:lnTo>
                  <a:lnTo>
                    <a:pt x="259245" y="48806"/>
                  </a:lnTo>
                  <a:lnTo>
                    <a:pt x="310108" y="29946"/>
                  </a:lnTo>
                  <a:lnTo>
                    <a:pt x="363093" y="18034"/>
                  </a:lnTo>
                  <a:lnTo>
                    <a:pt x="417880" y="12484"/>
                  </a:lnTo>
                  <a:lnTo>
                    <a:pt x="455079" y="12407"/>
                  </a:lnTo>
                  <a:lnTo>
                    <a:pt x="491909" y="15697"/>
                  </a:lnTo>
                  <a:lnTo>
                    <a:pt x="564083" y="32778"/>
                  </a:lnTo>
                  <a:lnTo>
                    <a:pt x="611416" y="51917"/>
                  </a:lnTo>
                  <a:lnTo>
                    <a:pt x="655002" y="75730"/>
                  </a:lnTo>
                  <a:lnTo>
                    <a:pt x="694855" y="104178"/>
                  </a:lnTo>
                  <a:lnTo>
                    <a:pt x="730948" y="137261"/>
                  </a:lnTo>
                  <a:lnTo>
                    <a:pt x="763282" y="174967"/>
                  </a:lnTo>
                  <a:lnTo>
                    <a:pt x="791845" y="217284"/>
                  </a:lnTo>
                  <a:lnTo>
                    <a:pt x="820254" y="272529"/>
                  </a:lnTo>
                  <a:lnTo>
                    <a:pt x="839343" y="331736"/>
                  </a:lnTo>
                  <a:lnTo>
                    <a:pt x="847610" y="375907"/>
                  </a:lnTo>
                  <a:lnTo>
                    <a:pt x="850760" y="420662"/>
                  </a:lnTo>
                  <a:lnTo>
                    <a:pt x="850303" y="435952"/>
                  </a:lnTo>
                  <a:lnTo>
                    <a:pt x="846061" y="491515"/>
                  </a:lnTo>
                  <a:lnTo>
                    <a:pt x="837526" y="539483"/>
                  </a:lnTo>
                  <a:lnTo>
                    <a:pt x="825398" y="575970"/>
                  </a:lnTo>
                  <a:lnTo>
                    <a:pt x="800366" y="629526"/>
                  </a:lnTo>
                  <a:lnTo>
                    <a:pt x="779843" y="663181"/>
                  </a:lnTo>
                  <a:lnTo>
                    <a:pt x="756373" y="694842"/>
                  </a:lnTo>
                  <a:lnTo>
                    <a:pt x="729996" y="724560"/>
                  </a:lnTo>
                  <a:lnTo>
                    <a:pt x="690118" y="759815"/>
                  </a:lnTo>
                  <a:lnTo>
                    <a:pt x="640537" y="792365"/>
                  </a:lnTo>
                  <a:lnTo>
                    <a:pt x="642035" y="793242"/>
                  </a:lnTo>
                  <a:lnTo>
                    <a:pt x="680415" y="786130"/>
                  </a:lnTo>
                  <a:lnTo>
                    <a:pt x="713028" y="759663"/>
                  </a:lnTo>
                  <a:lnTo>
                    <a:pt x="743115" y="731837"/>
                  </a:lnTo>
                  <a:lnTo>
                    <a:pt x="769874" y="701344"/>
                  </a:lnTo>
                  <a:lnTo>
                    <a:pt x="793584" y="668401"/>
                  </a:lnTo>
                  <a:lnTo>
                    <a:pt x="814539" y="633234"/>
                  </a:lnTo>
                  <a:lnTo>
                    <a:pt x="834351" y="588619"/>
                  </a:lnTo>
                  <a:lnTo>
                    <a:pt x="852703" y="525513"/>
                  </a:lnTo>
                  <a:lnTo>
                    <a:pt x="862952" y="470192"/>
                  </a:lnTo>
                  <a:lnTo>
                    <a:pt x="863917" y="450265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11783027" y="4418184"/>
              <a:ext cx="1903661" cy="7514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  <a:tabLst>
                  <a:tab pos="246951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40" dirty="0">
                  <a:latin typeface="Source Sans Pro"/>
                  <a:cs typeface="Source Sans Pro"/>
                </a:rPr>
                <a:t>g</a:t>
              </a:r>
              <a:r>
                <a:rPr sz="1600" spc="-20" dirty="0">
                  <a:latin typeface="Source Sans Pro"/>
                  <a:cs typeface="Source Sans Pro"/>
                </a:rPr>
                <a:t>e</a:t>
              </a:r>
              <a:r>
                <a:rPr sz="1600" dirty="0">
                  <a:latin typeface="Source Sans Pro"/>
                  <a:cs typeface="Source Sans Pro"/>
                </a:rPr>
                <a:t>d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0" dirty="0">
                  <a:latin typeface="Source Sans Pro"/>
                  <a:cs typeface="Source Sans Pro"/>
                </a:rPr>
                <a:t>18-2</a:t>
              </a:r>
              <a:r>
                <a:rPr sz="1600" dirty="0">
                  <a:latin typeface="Source Sans Pro"/>
                  <a:cs typeface="Source Sans Pro"/>
                </a:rPr>
                <a:t>4</a:t>
              </a:r>
              <a:r>
                <a:rPr sz="1600" spc="-35" dirty="0">
                  <a:latin typeface="Source Sans Pro"/>
                  <a:cs typeface="Source Sans Pro"/>
                </a:rPr>
                <a:t> </a:t>
              </a:r>
              <a:r>
                <a:rPr sz="1600" spc="-25" dirty="0">
                  <a:latin typeface="Source Sans Pro"/>
                  <a:cs typeface="Source Sans Pro"/>
                </a:rPr>
                <a:t>y</a:t>
              </a:r>
              <a:r>
                <a:rPr sz="1600" spc="-40" dirty="0">
                  <a:latin typeface="Source Sans Pro"/>
                  <a:cs typeface="Source Sans Pro"/>
                </a:rPr>
                <a:t>e</a:t>
              </a:r>
              <a:r>
                <a:rPr sz="1600" spc="-20" dirty="0">
                  <a:latin typeface="Source Sans Pro"/>
                  <a:cs typeface="Source Sans Pro"/>
                </a:rPr>
                <a:t>a</a:t>
              </a:r>
              <a:r>
                <a:rPr sz="1600" spc="-25" dirty="0">
                  <a:latin typeface="Source Sans Pro"/>
                  <a:cs typeface="Source Sans Pro"/>
                </a:rPr>
                <a:t>r</a:t>
              </a:r>
              <a:r>
                <a:rPr sz="1600" dirty="0">
                  <a:latin typeface="Source Sans Pro"/>
                  <a:cs typeface="Source Sans Pro"/>
                </a:rPr>
                <a:t>s	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E2BA58-E4D3-4065-8048-FFCF84505C1A}"/>
                </a:ext>
              </a:extLst>
            </p:cNvPr>
            <p:cNvSpPr txBox="1"/>
            <p:nvPr/>
          </p:nvSpPr>
          <p:spPr>
            <a:xfrm>
              <a:off x="11664311" y="3662251"/>
              <a:ext cx="12612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65</a:t>
              </a:r>
              <a:r>
                <a:rPr lang="en-AU" sz="48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lang="en-AU" sz="4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BEE503-142C-4D85-AF41-2FE21A1FEBB3}"/>
                </a:ext>
              </a:extLst>
            </p:cNvPr>
            <p:cNvSpPr txBox="1"/>
            <p:nvPr/>
          </p:nvSpPr>
          <p:spPr>
            <a:xfrm>
              <a:off x="13942574" y="3665354"/>
              <a:ext cx="12612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34</a:t>
              </a:r>
              <a:r>
                <a:rPr lang="en-AU" sz="48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lang="en-AU" sz="48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A51FCA-8705-4070-8E9B-BAE83134BFB3}"/>
                </a:ext>
              </a:extLst>
            </p:cNvPr>
            <p:cNvSpPr txBox="1"/>
            <p:nvPr/>
          </p:nvSpPr>
          <p:spPr>
            <a:xfrm>
              <a:off x="13916890" y="4323971"/>
              <a:ext cx="27354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sz="1600" spc="-20" dirty="0">
                  <a:latin typeface="Source Sans Pro"/>
                  <a:cs typeface="Source Sans Pro"/>
                </a:rPr>
                <a:t>a</a:t>
              </a:r>
              <a:r>
                <a:rPr lang="en-AU" sz="1600" spc="-40" dirty="0">
                  <a:latin typeface="Source Sans Pro"/>
                  <a:cs typeface="Source Sans Pro"/>
                </a:rPr>
                <a:t>g</a:t>
              </a:r>
              <a:r>
                <a:rPr lang="en-AU" sz="1600" spc="-20" dirty="0">
                  <a:latin typeface="Source Sans Pro"/>
                  <a:cs typeface="Source Sans Pro"/>
                </a:rPr>
                <a:t>e</a:t>
              </a:r>
              <a:r>
                <a:rPr lang="en-AU" sz="1600" dirty="0">
                  <a:latin typeface="Source Sans Pro"/>
                  <a:cs typeface="Source Sans Pro"/>
                </a:rPr>
                <a:t>d</a:t>
              </a:r>
              <a:r>
                <a:rPr lang="en-AU" sz="1600" spc="-35" dirty="0">
                  <a:latin typeface="Source Sans Pro"/>
                  <a:cs typeface="Source Sans Pro"/>
                </a:rPr>
                <a:t> </a:t>
              </a:r>
              <a:r>
                <a:rPr lang="en-AU" sz="1600" spc="-20" dirty="0">
                  <a:latin typeface="Source Sans Pro"/>
                  <a:cs typeface="Source Sans Pro"/>
                </a:rPr>
                <a:t>5</a:t>
              </a:r>
              <a:r>
                <a:rPr lang="en-AU" sz="1600" dirty="0">
                  <a:latin typeface="Source Sans Pro"/>
                  <a:cs typeface="Source Sans Pro"/>
                </a:rPr>
                <a:t>5</a:t>
              </a:r>
              <a:r>
                <a:rPr lang="en-AU" sz="1600" spc="-35" dirty="0">
                  <a:latin typeface="Source Sans Pro"/>
                  <a:cs typeface="Source Sans Pro"/>
                </a:rPr>
                <a:t> </a:t>
              </a:r>
              <a:r>
                <a:rPr lang="en-AU" sz="1600" spc="-25" dirty="0">
                  <a:latin typeface="Source Sans Pro"/>
                  <a:cs typeface="Source Sans Pro"/>
                </a:rPr>
                <a:t>y</a:t>
              </a:r>
              <a:r>
                <a:rPr lang="en-AU" sz="1600" spc="-40" dirty="0">
                  <a:latin typeface="Source Sans Pro"/>
                  <a:cs typeface="Source Sans Pro"/>
                </a:rPr>
                <a:t>e</a:t>
              </a:r>
              <a:r>
                <a:rPr lang="en-AU" sz="1600" spc="-20" dirty="0">
                  <a:latin typeface="Source Sans Pro"/>
                  <a:cs typeface="Source Sans Pro"/>
                </a:rPr>
                <a:t>a</a:t>
              </a:r>
              <a:r>
                <a:rPr lang="en-AU" sz="1600" spc="-25" dirty="0">
                  <a:latin typeface="Source Sans Pro"/>
                  <a:cs typeface="Source Sans Pro"/>
                </a:rPr>
                <a:t>r</a:t>
              </a:r>
              <a:r>
                <a:rPr lang="en-AU" sz="1600" dirty="0">
                  <a:latin typeface="Source Sans Pro"/>
                  <a:cs typeface="Source Sans Pro"/>
                </a:rPr>
                <a:t>s</a:t>
              </a:r>
              <a:r>
                <a:rPr lang="en-AU" sz="1600" spc="-35" dirty="0">
                  <a:latin typeface="Source Sans Pro"/>
                  <a:cs typeface="Source Sans Pro"/>
                </a:rPr>
                <a:t> </a:t>
              </a:r>
              <a:r>
                <a:rPr lang="en-AU" sz="1600" dirty="0">
                  <a:latin typeface="Source Sans Pro"/>
                  <a:cs typeface="Source Sans Pro"/>
                </a:rPr>
                <a:t>+</a:t>
              </a:r>
              <a:endParaRPr lang="en-AU" sz="1600" dirty="0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4">
            <a:extLst>
              <a:ext uri="{FF2B5EF4-FFF2-40B4-BE49-F238E27FC236}">
                <a16:creationId xmlns:a16="http://schemas.microsoft.com/office/drawing/2014/main" id="{75EB8EDD-5103-499D-996C-11FA98B608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DD843E4-71D8-4951-8C56-DAD2EBBD3340}"/>
              </a:ext>
            </a:extLst>
          </p:cNvPr>
          <p:cNvSpPr txBox="1"/>
          <p:nvPr/>
        </p:nvSpPr>
        <p:spPr>
          <a:xfrm>
            <a:off x="1567500" y="1905000"/>
            <a:ext cx="13791901" cy="1297791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Li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fe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tim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ris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k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(n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mo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tha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t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w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st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anda</a:t>
            </a:r>
            <a:r>
              <a:rPr sz="20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r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d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drink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s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o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n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a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singl</a:t>
            </a:r>
            <a:r>
              <a:rPr sz="2000" b="1" dirty="0">
                <a:solidFill>
                  <a:srgbClr val="26BCB7"/>
                </a:solidFill>
                <a:latin typeface="Source Sans Pro"/>
                <a:cs typeface="Source Sans Pro"/>
              </a:rPr>
              <a:t>e</a:t>
            </a:r>
            <a:r>
              <a:rPr sz="2000" b="1" spc="-8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day):</a:t>
            </a:r>
            <a:endParaRPr sz="2000" dirty="0">
              <a:latin typeface="Source Sans Pro"/>
              <a:cs typeface="Source Sans Pro"/>
            </a:endParaRPr>
          </a:p>
          <a:p>
            <a:pPr marL="14604">
              <a:spcBef>
                <a:spcPts val="600"/>
              </a:spcBef>
            </a:pP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26%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lang="en-AU" sz="2000" spc="-40" dirty="0">
                <a:latin typeface="Source Sans Pro"/>
                <a:cs typeface="Source Sans Pro"/>
              </a:rPr>
              <a:t> people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8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9ED298"/>
                </a:solidFill>
                <a:latin typeface="Source Sans Pro"/>
                <a:cs typeface="Source Sans Pro"/>
              </a:rPr>
              <a:t>21%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</a:t>
            </a:r>
            <a:r>
              <a:rPr sz="2000" spc="-8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did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26BCB7"/>
                </a:solidFill>
                <a:latin typeface="Source Sans Pro"/>
                <a:cs typeface="Source Sans Pro"/>
              </a:rPr>
              <a:t>not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26BCB7"/>
                </a:solidFill>
                <a:latin typeface="Source Sans Pro"/>
                <a:cs typeface="Source Sans Pro"/>
              </a:rPr>
              <a:t>exceed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guidelines</a:t>
            </a:r>
            <a:endParaRPr sz="2000" dirty="0">
              <a:latin typeface="Source Sans Pro"/>
              <a:cs typeface="Source Sans Pro"/>
            </a:endParaRPr>
          </a:p>
          <a:p>
            <a:pPr marL="14604">
              <a:spcBef>
                <a:spcPts val="600"/>
              </a:spcBef>
            </a:pPr>
            <a:r>
              <a:rPr sz="2400" b="1" spc="-35" dirty="0">
                <a:solidFill>
                  <a:srgbClr val="F9A364"/>
                </a:solidFill>
                <a:latin typeface="Source Sans Pro"/>
                <a:cs typeface="Source Sans Pro"/>
              </a:rPr>
              <a:t>20%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Aboriginal</a:t>
            </a:r>
            <a:r>
              <a:rPr lang="en-AU" sz="2000" dirty="0">
                <a:latin typeface="Source Sans Pro"/>
                <a:cs typeface="Source Sans Pro"/>
              </a:rPr>
              <a:t> people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24%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dirty="0">
                <a:latin typeface="Source Sans Pro"/>
                <a:cs typeface="Source Sans Pro"/>
              </a:rPr>
              <a:t> Islander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people </a:t>
            </a:r>
            <a:r>
              <a:rPr sz="2000" spc="-10" dirty="0">
                <a:latin typeface="Source Sans Pro"/>
                <a:cs typeface="Source Sans Pro"/>
              </a:rPr>
              <a:t>reported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400" b="1" spc="-65" dirty="0">
                <a:solidFill>
                  <a:srgbClr val="9ED298"/>
                </a:solidFill>
                <a:latin typeface="Source Sans Pro"/>
                <a:cs typeface="Source Sans Pro"/>
              </a:rPr>
              <a:t>exceeding</a:t>
            </a:r>
            <a:r>
              <a:rPr sz="2400" b="1" spc="-13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guideline </a:t>
            </a:r>
            <a:r>
              <a:rPr sz="2000" spc="-10" dirty="0">
                <a:latin typeface="Source Sans Pro"/>
                <a:cs typeface="Source Sans Pro"/>
              </a:rPr>
              <a:t>for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lifetime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5" dirty="0">
                <a:latin typeface="Source Sans Pro"/>
                <a:cs typeface="Source Sans Pro"/>
              </a:rPr>
              <a:t>risk.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1A469F5-A730-4827-B89D-D3E6B717363B}"/>
              </a:ext>
            </a:extLst>
          </p:cNvPr>
          <p:cNvSpPr txBox="1"/>
          <p:nvPr/>
        </p:nvSpPr>
        <p:spPr>
          <a:xfrm>
            <a:off x="1536035" y="5697970"/>
            <a:ext cx="10439400" cy="6427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sz="2000" spc="-25" dirty="0">
                <a:latin typeface="Source Sans Pro"/>
                <a:cs typeface="Source Sans Pro"/>
              </a:rPr>
              <a:t>The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proportion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people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exceeding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the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guideline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for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lifetime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risk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was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higher</a:t>
            </a:r>
            <a:r>
              <a:rPr sz="2000" spc="-6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for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people </a:t>
            </a:r>
            <a:r>
              <a:rPr sz="2000" spc="-30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living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non-remote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areas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compared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with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remote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and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very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remote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areas:</a:t>
            </a:r>
            <a:endParaRPr sz="2000" dirty="0">
              <a:latin typeface="Source Sans Pro"/>
              <a:cs typeface="Source Sans Pr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D62F5F-4DDC-488F-B483-745A6814B888}"/>
              </a:ext>
            </a:extLst>
          </p:cNvPr>
          <p:cNvGrpSpPr/>
          <p:nvPr/>
        </p:nvGrpSpPr>
        <p:grpSpPr>
          <a:xfrm>
            <a:off x="4986463" y="6630911"/>
            <a:ext cx="7193547" cy="1020800"/>
            <a:chOff x="7620799" y="7248182"/>
            <a:chExt cx="7193547" cy="1020800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F4C689B7-76FA-446A-8D2A-36737D38BA93}"/>
                </a:ext>
              </a:extLst>
            </p:cNvPr>
            <p:cNvSpPr txBox="1"/>
            <p:nvPr/>
          </p:nvSpPr>
          <p:spPr>
            <a:xfrm>
              <a:off x="13342416" y="7451406"/>
              <a:ext cx="1471930" cy="513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spc="-50" dirty="0">
                  <a:latin typeface="Source Sans Pro"/>
                  <a:cs typeface="Source Sans Pro"/>
                </a:rPr>
                <a:t>r</a:t>
              </a:r>
              <a:r>
                <a:rPr sz="1600" spc="-35" dirty="0">
                  <a:latin typeface="Source Sans Pro"/>
                  <a:cs typeface="Source Sans Pro"/>
                </a:rPr>
                <a:t>em</a:t>
              </a:r>
              <a:r>
                <a:rPr sz="1600" spc="-60" dirty="0">
                  <a:latin typeface="Source Sans Pro"/>
                  <a:cs typeface="Source Sans Pro"/>
                </a:rPr>
                <a:t>o</a:t>
              </a:r>
              <a:r>
                <a:rPr sz="1600" spc="-55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65" dirty="0">
                  <a:latin typeface="Source Sans Pro"/>
                  <a:cs typeface="Source Sans Pro"/>
                </a:rPr>
                <a:t> </a:t>
              </a:r>
              <a:r>
                <a:rPr sz="1600" spc="-35" dirty="0">
                  <a:latin typeface="Source Sans Pro"/>
                  <a:cs typeface="Source Sans Pro"/>
                </a:rPr>
                <a:t>and</a:t>
              </a:r>
              <a:endParaRPr sz="1600">
                <a:latin typeface="Source Sans Pro"/>
                <a:cs typeface="Source Sans Pro"/>
              </a:endParaRPr>
            </a:p>
            <a:p>
              <a:pPr marL="12700">
                <a:lnSpc>
                  <a:spcPct val="100000"/>
                </a:lnSpc>
              </a:pPr>
              <a:r>
                <a:rPr sz="1600" spc="-40" dirty="0">
                  <a:latin typeface="Source Sans Pro"/>
                  <a:cs typeface="Source Sans Pro"/>
                </a:rPr>
                <a:t>v</a:t>
              </a:r>
              <a:r>
                <a:rPr sz="1600" spc="-35" dirty="0">
                  <a:latin typeface="Source Sans Pro"/>
                  <a:cs typeface="Source Sans Pro"/>
                </a:rPr>
                <a:t>e</a:t>
              </a:r>
              <a:r>
                <a:rPr sz="1600" spc="5" dirty="0">
                  <a:latin typeface="Source Sans Pro"/>
                  <a:cs typeface="Source Sans Pro"/>
                </a:rPr>
                <a:t>r</a:t>
              </a:r>
              <a:r>
                <a:rPr sz="1600" dirty="0">
                  <a:latin typeface="Source Sans Pro"/>
                  <a:cs typeface="Source Sans Pro"/>
                </a:rPr>
                <a:t>y</a:t>
              </a:r>
              <a:r>
                <a:rPr sz="1600" spc="-65" dirty="0">
                  <a:latin typeface="Source Sans Pro"/>
                  <a:cs typeface="Source Sans Pro"/>
                </a:rPr>
                <a:t> </a:t>
              </a:r>
              <a:r>
                <a:rPr sz="1600" spc="-50" dirty="0">
                  <a:latin typeface="Source Sans Pro"/>
                  <a:cs typeface="Source Sans Pro"/>
                </a:rPr>
                <a:t>r</a:t>
              </a:r>
              <a:r>
                <a:rPr sz="1600" spc="-35" dirty="0">
                  <a:latin typeface="Source Sans Pro"/>
                  <a:cs typeface="Source Sans Pro"/>
                </a:rPr>
                <a:t>em</a:t>
              </a:r>
              <a:r>
                <a:rPr sz="1600" spc="-60" dirty="0">
                  <a:latin typeface="Source Sans Pro"/>
                  <a:cs typeface="Source Sans Pro"/>
                </a:rPr>
                <a:t>o</a:t>
              </a:r>
              <a:r>
                <a:rPr sz="1600" spc="-55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</a:t>
              </a:r>
              <a:r>
                <a:rPr sz="1600" spc="-65" dirty="0">
                  <a:latin typeface="Source Sans Pro"/>
                  <a:cs typeface="Source Sans Pro"/>
                </a:rPr>
                <a:t> </a:t>
              </a:r>
              <a:r>
                <a:rPr sz="1600" spc="-35" dirty="0">
                  <a:latin typeface="Source Sans Pro"/>
                  <a:cs typeface="Source Sans Pro"/>
                </a:rPr>
                <a:t>a</a:t>
              </a:r>
              <a:r>
                <a:rPr sz="1600" spc="-50" dirty="0">
                  <a:latin typeface="Source Sans Pro"/>
                  <a:cs typeface="Source Sans Pro"/>
                </a:rPr>
                <a:t>r</a:t>
              </a:r>
              <a:r>
                <a:rPr sz="1600" spc="-55" dirty="0">
                  <a:latin typeface="Source Sans Pro"/>
                  <a:cs typeface="Source Sans Pro"/>
                </a:rPr>
                <a:t>e</a:t>
              </a:r>
              <a:r>
                <a:rPr sz="1600" spc="-35" dirty="0">
                  <a:latin typeface="Source Sans Pro"/>
                  <a:cs typeface="Source Sans Pro"/>
                </a:rPr>
                <a:t>as</a:t>
              </a:r>
              <a:endParaRPr sz="1600">
                <a:latin typeface="Source Sans Pro"/>
                <a:cs typeface="Source Sans Pro"/>
              </a:endParaRPr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DC8D76F9-1024-4683-A433-42D11DC6225B}"/>
                </a:ext>
              </a:extLst>
            </p:cNvPr>
            <p:cNvSpPr txBox="1"/>
            <p:nvPr/>
          </p:nvSpPr>
          <p:spPr>
            <a:xfrm>
              <a:off x="9727692" y="7502612"/>
              <a:ext cx="1014730" cy="5130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600" spc="-20" dirty="0">
                  <a:latin typeface="Source Sans Pro"/>
                  <a:cs typeface="Source Sans Pro"/>
                </a:rPr>
                <a:t>non-</a:t>
              </a:r>
              <a:r>
                <a:rPr sz="1600" spc="-35" dirty="0">
                  <a:latin typeface="Source Sans Pro"/>
                  <a:cs typeface="Source Sans Pro"/>
                </a:rPr>
                <a:t>r</a:t>
              </a:r>
              <a:r>
                <a:rPr sz="1600" spc="-20" dirty="0">
                  <a:latin typeface="Source Sans Pro"/>
                  <a:cs typeface="Source Sans Pro"/>
                </a:rPr>
                <a:t>em</a:t>
              </a:r>
              <a:r>
                <a:rPr sz="1600" spc="-45" dirty="0">
                  <a:latin typeface="Source Sans Pro"/>
                  <a:cs typeface="Source Sans Pro"/>
                </a:rPr>
                <a:t>o</a:t>
              </a:r>
              <a:r>
                <a:rPr sz="1600" spc="-40" dirty="0">
                  <a:latin typeface="Source Sans Pro"/>
                  <a:cs typeface="Source Sans Pro"/>
                </a:rPr>
                <a:t>t</a:t>
              </a:r>
              <a:r>
                <a:rPr sz="1600" dirty="0">
                  <a:latin typeface="Source Sans Pro"/>
                  <a:cs typeface="Source Sans Pro"/>
                </a:rPr>
                <a:t>e  </a:t>
              </a:r>
              <a:r>
                <a:rPr sz="1600" spc="-30" dirty="0">
                  <a:latin typeface="Source Sans Pro"/>
                  <a:cs typeface="Source Sans Pro"/>
                </a:rPr>
                <a:t>areas</a:t>
              </a:r>
              <a:endParaRPr sz="1600">
                <a:latin typeface="Source Sans Pro"/>
                <a:cs typeface="Source Sans Pro"/>
              </a:endParaRPr>
            </a:p>
          </p:txBody>
        </p:sp>
        <p:pic>
          <p:nvPicPr>
            <p:cNvPr id="10" name="object 7">
              <a:extLst>
                <a:ext uri="{FF2B5EF4-FFF2-40B4-BE49-F238E27FC236}">
                  <a16:creationId xmlns:a16="http://schemas.microsoft.com/office/drawing/2014/main" id="{3EAB019A-0F12-4E76-BABC-C085D0FAFEF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1000" y="7248182"/>
              <a:ext cx="1207589" cy="1020800"/>
            </a:xfrm>
            <a:prstGeom prst="rect">
              <a:avLst/>
            </a:prstGeom>
          </p:spPr>
        </p:pic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DB233E03-D791-4476-85D6-23D6EC203F2B}"/>
                </a:ext>
              </a:extLst>
            </p:cNvPr>
            <p:cNvSpPr txBox="1"/>
            <p:nvPr/>
          </p:nvSpPr>
          <p:spPr>
            <a:xfrm>
              <a:off x="7620799" y="7570437"/>
              <a:ext cx="4096385" cy="45593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  <a:tabLst>
                  <a:tab pos="3406140" algn="l"/>
                </a:tabLst>
              </a:pPr>
              <a:r>
                <a:rPr sz="2800" b="1" spc="-50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21</a:t>
              </a:r>
              <a:r>
                <a:rPr sz="2800" b="1" spc="1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r>
                <a:rPr sz="2800" b="1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	</a:t>
              </a:r>
              <a:r>
                <a:rPr sz="2800" b="1" spc="-50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17%</a:t>
              </a:r>
              <a:endParaRPr sz="2800" dirty="0">
                <a:latin typeface="Source Sans Pro Black"/>
                <a:cs typeface="Source Sans Pro Black"/>
              </a:endParaRPr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73F44E26-025E-40FE-8B94-F31A43DF029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48001" y="7258203"/>
              <a:ext cx="1382895" cy="89875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E0DDA3-0E64-4CB6-A72C-0D0F0B239D0C}"/>
              </a:ext>
            </a:extLst>
          </p:cNvPr>
          <p:cNvGrpSpPr/>
          <p:nvPr/>
        </p:nvGrpSpPr>
        <p:grpSpPr>
          <a:xfrm>
            <a:off x="5992553" y="4419600"/>
            <a:ext cx="4270894" cy="1004839"/>
            <a:chOff x="2253002" y="4505392"/>
            <a:chExt cx="4270894" cy="1004839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99944FA-6F53-4542-A7A1-BBCA1B3EDCCB}"/>
                </a:ext>
              </a:extLst>
            </p:cNvPr>
            <p:cNvSpPr txBox="1"/>
            <p:nvPr/>
          </p:nvSpPr>
          <p:spPr>
            <a:xfrm>
              <a:off x="3163476" y="4518362"/>
              <a:ext cx="3360420" cy="9918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00">
                <a:lnSpc>
                  <a:spcPts val="5725"/>
                </a:lnSpc>
                <a:spcBef>
                  <a:spcPts val="100"/>
                </a:spcBef>
                <a:tabLst>
                  <a:tab pos="2329180" algn="l"/>
                </a:tabLst>
              </a:pP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30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	</a:t>
              </a:r>
              <a:r>
                <a:rPr sz="4800" b="1" spc="-5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10</a:t>
              </a:r>
              <a:r>
                <a:rPr sz="4200" b="1" spc="-7" baseline="31746" dirty="0">
                  <a:solidFill>
                    <a:srgbClr val="1399C9"/>
                  </a:solidFill>
                  <a:latin typeface="Source Sans Pro Black"/>
                  <a:cs typeface="Source Sans Pro Black"/>
                </a:rPr>
                <a:t>%</a:t>
              </a:r>
              <a:endParaRPr sz="4200" baseline="31746" dirty="0">
                <a:latin typeface="Source Sans Pro Black"/>
                <a:cs typeface="Source Sans Pro Black"/>
              </a:endParaRPr>
            </a:p>
            <a:p>
              <a:pPr marL="102235">
                <a:lnSpc>
                  <a:spcPts val="1885"/>
                </a:lnSpc>
                <a:tabLst>
                  <a:tab pos="2367915" algn="l"/>
                </a:tabLst>
              </a:pPr>
              <a:r>
                <a:rPr sz="1600" spc="-20" dirty="0">
                  <a:latin typeface="Source Sans Pro"/>
                  <a:cs typeface="Source Sans Pro"/>
                </a:rPr>
                <a:t>males	</a:t>
              </a:r>
              <a:r>
                <a:rPr sz="1600" spc="-25" dirty="0">
                  <a:latin typeface="Source Sans Pro"/>
                  <a:cs typeface="Source Sans Pro"/>
                </a:rPr>
                <a:t>females</a:t>
              </a:r>
              <a:endParaRPr sz="1600" dirty="0">
                <a:latin typeface="Source Sans Pro"/>
                <a:cs typeface="Source Sans Pro"/>
              </a:endParaRPr>
            </a:p>
          </p:txBody>
        </p:sp>
        <p:pic>
          <p:nvPicPr>
            <p:cNvPr id="14" name="object 21">
              <a:extLst>
                <a:ext uri="{FF2B5EF4-FFF2-40B4-BE49-F238E27FC236}">
                  <a16:creationId xmlns:a16="http://schemas.microsoft.com/office/drawing/2014/main" id="{A28906ED-0A24-4385-B740-4A5EB37F60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5239" y="4505392"/>
              <a:ext cx="863803" cy="867947"/>
            </a:xfrm>
            <a:prstGeom prst="rect">
              <a:avLst/>
            </a:prstGeom>
          </p:spPr>
        </p:pic>
        <p:pic>
          <p:nvPicPr>
            <p:cNvPr id="15" name="object 22">
              <a:extLst>
                <a:ext uri="{FF2B5EF4-FFF2-40B4-BE49-F238E27FC236}">
                  <a16:creationId xmlns:a16="http://schemas.microsoft.com/office/drawing/2014/main" id="{CC831761-77DE-4737-A319-5D160C50A1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3002" y="4505413"/>
              <a:ext cx="863810" cy="868484"/>
            </a:xfrm>
            <a:prstGeom prst="rect">
              <a:avLst/>
            </a:prstGeom>
          </p:spPr>
        </p:pic>
      </p:grpSp>
      <p:sp>
        <p:nvSpPr>
          <p:cNvPr id="16" name="object 23">
            <a:extLst>
              <a:ext uri="{FF2B5EF4-FFF2-40B4-BE49-F238E27FC236}">
                <a16:creationId xmlns:a16="http://schemas.microsoft.com/office/drawing/2014/main" id="{5CF5BA24-9449-4FD8-9A6E-EF5A4FEED11C}"/>
              </a:ext>
            </a:extLst>
          </p:cNvPr>
          <p:cNvSpPr txBox="1"/>
          <p:nvPr/>
        </p:nvSpPr>
        <p:spPr>
          <a:xfrm>
            <a:off x="1574800" y="3505200"/>
            <a:ext cx="11734800" cy="504561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>
              <a:lnSpc>
                <a:spcPct val="96200"/>
              </a:lnSpc>
              <a:spcBef>
                <a:spcPts val="209"/>
              </a:spcBef>
            </a:pP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Male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w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32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32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3</a:t>
            </a:r>
            <a:r>
              <a:rPr sz="3200" b="1" dirty="0">
                <a:solidFill>
                  <a:srgbClr val="9ED298"/>
                </a:solidFill>
                <a:latin typeface="Source Sans Pro"/>
                <a:cs typeface="Source Sans Pro"/>
              </a:rPr>
              <a:t>x</a:t>
            </a:r>
            <a:r>
              <a:rPr sz="3200" b="1" spc="-2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</a:t>
            </a:r>
            <a:r>
              <a:rPr sz="2000" spc="-3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li</a:t>
            </a:r>
            <a:r>
              <a:rPr sz="2000" spc="-45" dirty="0">
                <a:latin typeface="Source Sans Pro"/>
                <a:cs typeface="Source Sans Pro"/>
              </a:rPr>
              <a:t>k</a:t>
            </a:r>
            <a:r>
              <a:rPr sz="2000" spc="-20" dirty="0">
                <a:latin typeface="Source Sans Pro"/>
                <a:cs typeface="Source Sans Pro"/>
              </a:rPr>
              <a:t>el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e</a:t>
            </a:r>
            <a:r>
              <a:rPr sz="2000" spc="-45" dirty="0">
                <a:latin typeface="Source Sans Pro"/>
                <a:cs typeface="Source Sans Pro"/>
              </a:rPr>
              <a:t>x</a:t>
            </a:r>
            <a:r>
              <a:rPr sz="2000" spc="-50" dirty="0">
                <a:latin typeface="Source Sans Pro"/>
                <a:cs typeface="Source Sans Pro"/>
              </a:rPr>
              <a:t>c</a:t>
            </a:r>
            <a:r>
              <a:rPr sz="2000" spc="-20" dirty="0">
                <a:latin typeface="Source Sans Pro"/>
                <a:cs typeface="Source Sans Pro"/>
              </a:rPr>
              <a:t>ee</a:t>
            </a:r>
            <a:r>
              <a:rPr sz="2000" dirty="0">
                <a:latin typeface="Source Sans Pro"/>
                <a:cs typeface="Source Sans Pro"/>
              </a:rPr>
              <a:t>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th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guideline  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lifetime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risk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compared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females:</a:t>
            </a:r>
            <a:endParaRPr sz="20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868394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9128" y="2979381"/>
            <a:ext cx="4405630" cy="2604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In 2016-18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, the crude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ohol-</a:t>
            </a:r>
            <a:r>
              <a:rPr sz="2000" spc="-2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el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ed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latin typeface="Source Sans Pro"/>
                <a:cs typeface="Source Sans Pro"/>
              </a:rPr>
              <a:t>hospi</a:t>
            </a:r>
            <a:r>
              <a:rPr sz="2000" spc="-45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alis</a:t>
            </a:r>
            <a:r>
              <a:rPr sz="2000" spc="-3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tion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</a:t>
            </a:r>
            <a:r>
              <a:rPr sz="2000" spc="-20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7.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6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pe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1,000</a:t>
            </a:r>
            <a:endParaRPr sz="2400">
              <a:latin typeface="Source Sans Pro"/>
              <a:cs typeface="Source Sans Pro"/>
            </a:endParaRPr>
          </a:p>
          <a:p>
            <a:pPr marL="854710">
              <a:lnSpc>
                <a:spcPct val="100000"/>
              </a:lnSpc>
              <a:spcBef>
                <a:spcPts val="1055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Deaths</a:t>
            </a:r>
            <a:endParaRPr sz="2400">
              <a:latin typeface="Source Sans Pro"/>
              <a:cs typeface="Source Sans Pro"/>
            </a:endParaRPr>
          </a:p>
          <a:p>
            <a:pPr marL="38100" marR="30480" algn="just">
              <a:lnSpc>
                <a:spcPts val="2800"/>
              </a:lnSpc>
              <a:spcBef>
                <a:spcPts val="2770"/>
              </a:spcBef>
            </a:pPr>
            <a:r>
              <a:rPr sz="2000" spc="-3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2014-2018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[5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, the </a:t>
            </a:r>
            <a:r>
              <a:rPr sz="2000" spc="-50" dirty="0">
                <a:latin typeface="Source Sans Pro"/>
                <a:cs typeface="Source Sans Pro"/>
              </a:rPr>
              <a:t>r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 of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 due </a:t>
            </a:r>
            <a:r>
              <a:rPr sz="2000" spc="-3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o 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 use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2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0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r>
              <a:rPr sz="2000" dirty="0">
                <a:latin typeface="Source Sans Pro"/>
                <a:cs typeface="Source Sans Pro"/>
              </a:rPr>
              <a:t>, </a:t>
            </a:r>
            <a:r>
              <a:rPr sz="2000" spc="60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2.9x  highe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75" dirty="0">
                <a:solidFill>
                  <a:srgbClr val="C67329"/>
                </a:solidFill>
                <a:latin typeface="Source Sans Pro"/>
                <a:cs typeface="Source Sans Pro"/>
              </a:rPr>
              <a:t>f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male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400" b="1" spc="-13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than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emales.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5600" y="5749634"/>
            <a:ext cx="78428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The main </a:t>
            </a:r>
            <a:r>
              <a:rPr sz="2000" spc="-2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ause of al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ohol-</a:t>
            </a:r>
            <a:r>
              <a:rPr sz="2000" spc="-25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el</a:t>
            </a:r>
            <a:r>
              <a:rPr sz="2000" spc="-30" dirty="0">
                <a:latin typeface="Source Sans Pro"/>
                <a:cs typeface="Source Sans Pro"/>
              </a:rPr>
              <a:t>at</a:t>
            </a:r>
            <a:r>
              <a:rPr sz="2000" dirty="0">
                <a:latin typeface="Source Sans Pro"/>
                <a:cs typeface="Source Sans Pro"/>
              </a:rPr>
              <a:t>ed d</a:t>
            </a:r>
            <a:r>
              <a:rPr sz="2000" spc="-30" dirty="0">
                <a:latin typeface="Source Sans Pro"/>
                <a:cs typeface="Source Sans Pro"/>
              </a:rPr>
              <a:t>ea</a:t>
            </a:r>
            <a:r>
              <a:rPr sz="2000" dirty="0">
                <a:latin typeface="Source Sans Pro"/>
                <a:cs typeface="Source Sans Pro"/>
              </a:rPr>
              <a:t>ths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al</a:t>
            </a:r>
            <a:r>
              <a:rPr sz="2400" b="1" spc="-120" dirty="0">
                <a:solidFill>
                  <a:srgbClr val="1399C9"/>
                </a:solidFill>
                <a:latin typeface="Source Sans Pro Black"/>
                <a:cs typeface="Source Sans Pro Black"/>
              </a:rPr>
              <a:t>c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oholi</a:t>
            </a: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c</a:t>
            </a:r>
            <a:r>
              <a:rPr sz="24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li</a:t>
            </a:r>
            <a:r>
              <a:rPr sz="2400" b="1" spc="-75" dirty="0">
                <a:solidFill>
                  <a:srgbClr val="1399C9"/>
                </a:solidFill>
                <a:latin typeface="Source Sans Pro Black"/>
                <a:cs typeface="Source Sans Pro Black"/>
              </a:rPr>
              <a:t>v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e</a:t>
            </a: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r</a:t>
            </a:r>
            <a:r>
              <a:rPr sz="2400" b="1" spc="-10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dis</a:t>
            </a:r>
            <a:r>
              <a:rPr sz="2400" b="1" spc="-75" dirty="0">
                <a:solidFill>
                  <a:srgbClr val="1399C9"/>
                </a:solidFill>
                <a:latin typeface="Source Sans Pro Black"/>
                <a:cs typeface="Source Sans Pro Black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ase.</a:t>
            </a:r>
            <a:endParaRPr sz="2400">
              <a:latin typeface="Source Sans Pro Black"/>
              <a:cs typeface="Source Sans Pro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12" y="2922678"/>
            <a:ext cx="863810" cy="8684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844646" y="2908495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6.8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44645" y="3613613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30822" y="2908495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8.4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30822" y="3613613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09916" y="2922660"/>
            <a:ext cx="863803" cy="8679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876183" y="3172484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020873" y="2927350"/>
            <a:ext cx="353060" cy="866140"/>
            <a:chOff x="9020873" y="2927350"/>
            <a:chExt cx="353060" cy="866140"/>
          </a:xfrm>
        </p:grpSpPr>
        <p:sp>
          <p:nvSpPr>
            <p:cNvPr id="12" name="object 12"/>
            <p:cNvSpPr/>
            <p:nvPr/>
          </p:nvSpPr>
          <p:spPr>
            <a:xfrm>
              <a:off x="9024048" y="2930525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21623" y="336652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45273" y="335382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1384648" y="2927337"/>
            <a:ext cx="353060" cy="866140"/>
            <a:chOff x="11384648" y="2927337"/>
            <a:chExt cx="353060" cy="866140"/>
          </a:xfrm>
        </p:grpSpPr>
        <p:sp>
          <p:nvSpPr>
            <p:cNvPr id="16" name="object 16"/>
            <p:cNvSpPr/>
            <p:nvPr/>
          </p:nvSpPr>
          <p:spPr>
            <a:xfrm>
              <a:off x="11540049" y="293051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3226" y="3366517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87823" y="3353817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5412" y="4539085"/>
            <a:ext cx="863810" cy="86848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2882746" y="4601100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11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882745" y="5280818"/>
            <a:ext cx="678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43522" y="4601100"/>
            <a:ext cx="683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43522" y="5280818"/>
            <a:ext cx="523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922616" y="4539064"/>
            <a:ext cx="863803" cy="867947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9788513" y="4865089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8957373" y="4543747"/>
            <a:ext cx="353060" cy="866140"/>
            <a:chOff x="8957373" y="4543747"/>
            <a:chExt cx="353060" cy="866140"/>
          </a:xfrm>
        </p:grpSpPr>
        <p:sp>
          <p:nvSpPr>
            <p:cNvPr id="27" name="object 27"/>
            <p:cNvSpPr/>
            <p:nvPr/>
          </p:nvSpPr>
          <p:spPr>
            <a:xfrm>
              <a:off x="8960548" y="454692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58123" y="498292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281773" y="49702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1321148" y="4543747"/>
            <a:ext cx="353060" cy="866140"/>
            <a:chOff x="11321148" y="4543747"/>
            <a:chExt cx="353060" cy="866140"/>
          </a:xfrm>
        </p:grpSpPr>
        <p:sp>
          <p:nvSpPr>
            <p:cNvPr id="31" name="object 31"/>
            <p:cNvSpPr/>
            <p:nvPr/>
          </p:nvSpPr>
          <p:spPr>
            <a:xfrm>
              <a:off x="11476549" y="4546922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194398" y="0"/>
                  </a:moveTo>
                  <a:lnTo>
                    <a:pt x="0" y="0"/>
                  </a:lnTo>
                  <a:lnTo>
                    <a:pt x="0" y="410387"/>
                  </a:lnTo>
                  <a:lnTo>
                    <a:pt x="0" y="859790"/>
                  </a:lnTo>
                  <a:lnTo>
                    <a:pt x="194398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349726" y="498292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64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324323" y="497022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5689" y="25400"/>
                  </a:lnTo>
                  <a:lnTo>
                    <a:pt x="0" y="19710"/>
                  </a:lnTo>
                  <a:lnTo>
                    <a:pt x="0" y="12700"/>
                  </a:lnTo>
                  <a:lnTo>
                    <a:pt x="0" y="5676"/>
                  </a:lnTo>
                  <a:lnTo>
                    <a:pt x="5689" y="0"/>
                  </a:lnTo>
                  <a:lnTo>
                    <a:pt x="12700" y="0"/>
                  </a:lnTo>
                  <a:lnTo>
                    <a:pt x="19710" y="0"/>
                  </a:lnTo>
                  <a:lnTo>
                    <a:pt x="25400" y="5676"/>
                  </a:lnTo>
                  <a:lnTo>
                    <a:pt x="25400" y="12700"/>
                  </a:lnTo>
                  <a:lnTo>
                    <a:pt x="25400" y="19710"/>
                  </a:lnTo>
                  <a:lnTo>
                    <a:pt x="19710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1636179" y="3790670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61"/>
                </a:moveTo>
                <a:lnTo>
                  <a:pt x="118503" y="51155"/>
                </a:lnTo>
                <a:lnTo>
                  <a:pt x="113982" y="49085"/>
                </a:lnTo>
                <a:lnTo>
                  <a:pt x="105867" y="51930"/>
                </a:lnTo>
                <a:lnTo>
                  <a:pt x="103479" y="55499"/>
                </a:lnTo>
                <a:lnTo>
                  <a:pt x="104686" y="63055"/>
                </a:lnTo>
                <a:lnTo>
                  <a:pt x="109054" y="66078"/>
                </a:lnTo>
                <a:lnTo>
                  <a:pt x="114300" y="66154"/>
                </a:lnTo>
                <a:lnTo>
                  <a:pt x="121361" y="66243"/>
                </a:lnTo>
                <a:lnTo>
                  <a:pt x="124142" y="61861"/>
                </a:lnTo>
                <a:close/>
              </a:path>
              <a:path w="520064" h="742950">
                <a:moveTo>
                  <a:pt x="132511" y="469811"/>
                </a:moveTo>
                <a:lnTo>
                  <a:pt x="123342" y="432028"/>
                </a:lnTo>
                <a:lnTo>
                  <a:pt x="120269" y="425475"/>
                </a:lnTo>
                <a:lnTo>
                  <a:pt x="120269" y="469328"/>
                </a:lnTo>
                <a:lnTo>
                  <a:pt x="118986" y="477354"/>
                </a:lnTo>
                <a:lnTo>
                  <a:pt x="110299" y="489419"/>
                </a:lnTo>
                <a:lnTo>
                  <a:pt x="105740" y="488708"/>
                </a:lnTo>
                <a:lnTo>
                  <a:pt x="103619" y="483069"/>
                </a:lnTo>
                <a:lnTo>
                  <a:pt x="101231" y="474395"/>
                </a:lnTo>
                <a:lnTo>
                  <a:pt x="100482" y="465683"/>
                </a:lnTo>
                <a:lnTo>
                  <a:pt x="101269" y="456984"/>
                </a:lnTo>
                <a:lnTo>
                  <a:pt x="103466" y="448271"/>
                </a:lnTo>
                <a:lnTo>
                  <a:pt x="104940" y="443801"/>
                </a:lnTo>
                <a:lnTo>
                  <a:pt x="106794" y="439445"/>
                </a:lnTo>
                <a:lnTo>
                  <a:pt x="109194" y="433197"/>
                </a:lnTo>
                <a:lnTo>
                  <a:pt x="111188" y="439064"/>
                </a:lnTo>
                <a:lnTo>
                  <a:pt x="112610" y="442963"/>
                </a:lnTo>
                <a:lnTo>
                  <a:pt x="115303" y="451523"/>
                </a:lnTo>
                <a:lnTo>
                  <a:pt x="116687" y="456158"/>
                </a:lnTo>
                <a:lnTo>
                  <a:pt x="120269" y="469328"/>
                </a:lnTo>
                <a:lnTo>
                  <a:pt x="120269" y="425475"/>
                </a:lnTo>
                <a:lnTo>
                  <a:pt x="117436" y="420408"/>
                </a:lnTo>
                <a:lnTo>
                  <a:pt x="114896" y="417779"/>
                </a:lnTo>
                <a:lnTo>
                  <a:pt x="107784" y="412711"/>
                </a:lnTo>
                <a:lnTo>
                  <a:pt x="105257" y="414299"/>
                </a:lnTo>
                <a:lnTo>
                  <a:pt x="101854" y="425513"/>
                </a:lnTo>
                <a:lnTo>
                  <a:pt x="95402" y="441337"/>
                </a:lnTo>
                <a:lnTo>
                  <a:pt x="92633" y="445223"/>
                </a:lnTo>
                <a:lnTo>
                  <a:pt x="91452" y="449554"/>
                </a:lnTo>
                <a:lnTo>
                  <a:pt x="89268" y="458749"/>
                </a:lnTo>
                <a:lnTo>
                  <a:pt x="88214" y="467918"/>
                </a:lnTo>
                <a:lnTo>
                  <a:pt x="89052" y="477100"/>
                </a:lnTo>
                <a:lnTo>
                  <a:pt x="92544" y="486257"/>
                </a:lnTo>
                <a:lnTo>
                  <a:pt x="97078" y="494474"/>
                </a:lnTo>
                <a:lnTo>
                  <a:pt x="104254" y="497941"/>
                </a:lnTo>
                <a:lnTo>
                  <a:pt x="117436" y="499325"/>
                </a:lnTo>
                <a:lnTo>
                  <a:pt x="121818" y="497382"/>
                </a:lnTo>
                <a:lnTo>
                  <a:pt x="127330" y="489419"/>
                </a:lnTo>
                <a:lnTo>
                  <a:pt x="129895" y="485711"/>
                </a:lnTo>
                <a:lnTo>
                  <a:pt x="131597" y="478231"/>
                </a:lnTo>
                <a:lnTo>
                  <a:pt x="132511" y="469811"/>
                </a:lnTo>
                <a:close/>
              </a:path>
              <a:path w="520064" h="742950">
                <a:moveTo>
                  <a:pt x="132753" y="600278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31076" y="578192"/>
                </a:lnTo>
                <a:lnTo>
                  <a:pt x="128587" y="568426"/>
                </a:lnTo>
                <a:lnTo>
                  <a:pt x="125336" y="558952"/>
                </a:lnTo>
                <a:lnTo>
                  <a:pt x="124498" y="557022"/>
                </a:lnTo>
                <a:lnTo>
                  <a:pt x="121361" y="549770"/>
                </a:lnTo>
                <a:lnTo>
                  <a:pt x="116801" y="541121"/>
                </a:lnTo>
                <a:lnTo>
                  <a:pt x="116801" y="584276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66"/>
                </a:lnTo>
                <a:lnTo>
                  <a:pt x="101536" y="576173"/>
                </a:lnTo>
                <a:lnTo>
                  <a:pt x="104457" y="566521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76"/>
                </a:lnTo>
                <a:lnTo>
                  <a:pt x="116801" y="541121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78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52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78"/>
                </a:lnTo>
                <a:close/>
              </a:path>
              <a:path w="520064" h="742950">
                <a:moveTo>
                  <a:pt x="134378" y="333489"/>
                </a:moveTo>
                <a:lnTo>
                  <a:pt x="124612" y="296430"/>
                </a:lnTo>
                <a:lnTo>
                  <a:pt x="121818" y="292531"/>
                </a:lnTo>
                <a:lnTo>
                  <a:pt x="120967" y="290944"/>
                </a:lnTo>
                <a:lnTo>
                  <a:pt x="120967" y="330720"/>
                </a:lnTo>
                <a:lnTo>
                  <a:pt x="120891" y="337934"/>
                </a:lnTo>
                <a:lnTo>
                  <a:pt x="119646" y="345059"/>
                </a:lnTo>
                <a:lnTo>
                  <a:pt x="117271" y="352018"/>
                </a:lnTo>
                <a:lnTo>
                  <a:pt x="116001" y="354952"/>
                </a:lnTo>
                <a:lnTo>
                  <a:pt x="113525" y="357378"/>
                </a:lnTo>
                <a:lnTo>
                  <a:pt x="111493" y="360197"/>
                </a:lnTo>
                <a:lnTo>
                  <a:pt x="105714" y="357314"/>
                </a:lnTo>
                <a:lnTo>
                  <a:pt x="103657" y="353034"/>
                </a:lnTo>
                <a:lnTo>
                  <a:pt x="101371" y="341477"/>
                </a:lnTo>
                <a:lnTo>
                  <a:pt x="100711" y="334759"/>
                </a:lnTo>
                <a:lnTo>
                  <a:pt x="101930" y="327837"/>
                </a:lnTo>
                <a:lnTo>
                  <a:pt x="103212" y="319836"/>
                </a:lnTo>
                <a:lnTo>
                  <a:pt x="104762" y="311835"/>
                </a:lnTo>
                <a:lnTo>
                  <a:pt x="107378" y="303987"/>
                </a:lnTo>
                <a:lnTo>
                  <a:pt x="111861" y="296430"/>
                </a:lnTo>
                <a:lnTo>
                  <a:pt x="114325" y="304368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88" y="323481"/>
                </a:lnTo>
                <a:lnTo>
                  <a:pt x="120967" y="330720"/>
                </a:lnTo>
                <a:lnTo>
                  <a:pt x="120967" y="290944"/>
                </a:lnTo>
                <a:lnTo>
                  <a:pt x="115849" y="281317"/>
                </a:lnTo>
                <a:lnTo>
                  <a:pt x="115671" y="277698"/>
                </a:lnTo>
                <a:lnTo>
                  <a:pt x="107403" y="276898"/>
                </a:lnTo>
                <a:lnTo>
                  <a:pt x="105702" y="280289"/>
                </a:lnTo>
                <a:lnTo>
                  <a:pt x="102755" y="283921"/>
                </a:lnTo>
                <a:lnTo>
                  <a:pt x="102476" y="285457"/>
                </a:lnTo>
                <a:lnTo>
                  <a:pt x="99631" y="293839"/>
                </a:lnTo>
                <a:lnTo>
                  <a:pt x="97116" y="300824"/>
                </a:lnTo>
                <a:lnTo>
                  <a:pt x="94932" y="307924"/>
                </a:lnTo>
                <a:lnTo>
                  <a:pt x="91732" y="320255"/>
                </a:lnTo>
                <a:lnTo>
                  <a:pt x="90170" y="332613"/>
                </a:lnTo>
                <a:lnTo>
                  <a:pt x="90932" y="344982"/>
                </a:lnTo>
                <a:lnTo>
                  <a:pt x="94703" y="357378"/>
                </a:lnTo>
                <a:lnTo>
                  <a:pt x="99110" y="367296"/>
                </a:lnTo>
                <a:lnTo>
                  <a:pt x="104254" y="370154"/>
                </a:lnTo>
                <a:lnTo>
                  <a:pt x="123113" y="368515"/>
                </a:lnTo>
                <a:lnTo>
                  <a:pt x="127000" y="362940"/>
                </a:lnTo>
                <a:lnTo>
                  <a:pt x="127850" y="360197"/>
                </a:lnTo>
                <a:lnTo>
                  <a:pt x="131699" y="347929"/>
                </a:lnTo>
                <a:lnTo>
                  <a:pt x="133096" y="339178"/>
                </a:lnTo>
                <a:lnTo>
                  <a:pt x="134378" y="333489"/>
                </a:lnTo>
                <a:close/>
              </a:path>
              <a:path w="520064" h="742950">
                <a:moveTo>
                  <a:pt x="168554" y="118757"/>
                </a:moveTo>
                <a:lnTo>
                  <a:pt x="168516" y="112877"/>
                </a:lnTo>
                <a:lnTo>
                  <a:pt x="168478" y="107035"/>
                </a:lnTo>
                <a:lnTo>
                  <a:pt x="163791" y="103073"/>
                </a:lnTo>
                <a:lnTo>
                  <a:pt x="152374" y="103022"/>
                </a:lnTo>
                <a:lnTo>
                  <a:pt x="148488" y="106235"/>
                </a:lnTo>
                <a:lnTo>
                  <a:pt x="148831" y="115252"/>
                </a:lnTo>
                <a:lnTo>
                  <a:pt x="156032" y="121818"/>
                </a:lnTo>
                <a:lnTo>
                  <a:pt x="166370" y="121488"/>
                </a:lnTo>
                <a:lnTo>
                  <a:pt x="168554" y="118757"/>
                </a:lnTo>
                <a:close/>
              </a:path>
              <a:path w="520064" h="742950">
                <a:moveTo>
                  <a:pt x="223964" y="163550"/>
                </a:moveTo>
                <a:lnTo>
                  <a:pt x="223888" y="153695"/>
                </a:lnTo>
                <a:lnTo>
                  <a:pt x="219405" y="148882"/>
                </a:lnTo>
                <a:lnTo>
                  <a:pt x="208788" y="149174"/>
                </a:lnTo>
                <a:lnTo>
                  <a:pt x="206273" y="151904"/>
                </a:lnTo>
                <a:lnTo>
                  <a:pt x="206794" y="164312"/>
                </a:lnTo>
                <a:lnTo>
                  <a:pt x="209042" y="166573"/>
                </a:lnTo>
                <a:lnTo>
                  <a:pt x="215239" y="166446"/>
                </a:lnTo>
                <a:lnTo>
                  <a:pt x="220624" y="166331"/>
                </a:lnTo>
                <a:lnTo>
                  <a:pt x="223964" y="163550"/>
                </a:lnTo>
                <a:close/>
              </a:path>
              <a:path w="520064" h="742950">
                <a:moveTo>
                  <a:pt x="285940" y="215963"/>
                </a:moveTo>
                <a:lnTo>
                  <a:pt x="280454" y="205511"/>
                </a:lnTo>
                <a:lnTo>
                  <a:pt x="272656" y="205003"/>
                </a:lnTo>
                <a:lnTo>
                  <a:pt x="268732" y="204724"/>
                </a:lnTo>
                <a:lnTo>
                  <a:pt x="264350" y="205130"/>
                </a:lnTo>
                <a:lnTo>
                  <a:pt x="263410" y="213575"/>
                </a:lnTo>
                <a:lnTo>
                  <a:pt x="264185" y="218287"/>
                </a:lnTo>
                <a:lnTo>
                  <a:pt x="268909" y="226872"/>
                </a:lnTo>
                <a:lnTo>
                  <a:pt x="278765" y="226771"/>
                </a:lnTo>
                <a:lnTo>
                  <a:pt x="285940" y="215963"/>
                </a:lnTo>
                <a:close/>
              </a:path>
              <a:path w="520064" h="742950">
                <a:moveTo>
                  <a:pt x="315645" y="282600"/>
                </a:moveTo>
                <a:lnTo>
                  <a:pt x="310172" y="276021"/>
                </a:lnTo>
                <a:lnTo>
                  <a:pt x="300494" y="276237"/>
                </a:lnTo>
                <a:lnTo>
                  <a:pt x="295465" y="280898"/>
                </a:lnTo>
                <a:lnTo>
                  <a:pt x="295719" y="292239"/>
                </a:lnTo>
                <a:lnTo>
                  <a:pt x="300139" y="297802"/>
                </a:lnTo>
                <a:lnTo>
                  <a:pt x="306006" y="297789"/>
                </a:lnTo>
                <a:lnTo>
                  <a:pt x="311531" y="297776"/>
                </a:lnTo>
                <a:lnTo>
                  <a:pt x="315366" y="294271"/>
                </a:lnTo>
                <a:lnTo>
                  <a:pt x="315645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79"/>
                </a:moveTo>
                <a:lnTo>
                  <a:pt x="339026" y="430276"/>
                </a:lnTo>
                <a:lnTo>
                  <a:pt x="332549" y="426516"/>
                </a:lnTo>
                <a:lnTo>
                  <a:pt x="329869" y="426300"/>
                </a:lnTo>
                <a:lnTo>
                  <a:pt x="323532" y="431228"/>
                </a:lnTo>
                <a:lnTo>
                  <a:pt x="323469" y="434822"/>
                </a:lnTo>
                <a:lnTo>
                  <a:pt x="325018" y="443445"/>
                </a:lnTo>
                <a:lnTo>
                  <a:pt x="330377" y="446557"/>
                </a:lnTo>
                <a:lnTo>
                  <a:pt x="340487" y="445363"/>
                </a:lnTo>
                <a:lnTo>
                  <a:pt x="342544" y="443014"/>
                </a:lnTo>
                <a:lnTo>
                  <a:pt x="342620" y="438429"/>
                </a:lnTo>
                <a:lnTo>
                  <a:pt x="342976" y="432879"/>
                </a:lnTo>
                <a:close/>
              </a:path>
              <a:path w="520064" h="742950">
                <a:moveTo>
                  <a:pt x="519722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66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51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706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53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27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30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33" y="227330"/>
                </a:lnTo>
                <a:lnTo>
                  <a:pt x="300812" y="184150"/>
                </a:lnTo>
                <a:lnTo>
                  <a:pt x="270941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86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76" y="83820"/>
                </a:lnTo>
                <a:lnTo>
                  <a:pt x="172974" y="90170"/>
                </a:lnTo>
                <a:lnTo>
                  <a:pt x="180517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18" y="138430"/>
                </a:lnTo>
                <a:lnTo>
                  <a:pt x="240106" y="144780"/>
                </a:lnTo>
                <a:lnTo>
                  <a:pt x="246392" y="149860"/>
                </a:lnTo>
                <a:lnTo>
                  <a:pt x="252577" y="156210"/>
                </a:lnTo>
                <a:lnTo>
                  <a:pt x="286448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72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24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91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90" y="556260"/>
                </a:lnTo>
                <a:lnTo>
                  <a:pt x="274205" y="520700"/>
                </a:lnTo>
                <a:lnTo>
                  <a:pt x="243509" y="49403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66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99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12" y="252730"/>
                </a:lnTo>
                <a:lnTo>
                  <a:pt x="181927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33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84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92" y="41910"/>
                </a:lnTo>
                <a:lnTo>
                  <a:pt x="312432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408" y="63500"/>
                </a:lnTo>
                <a:lnTo>
                  <a:pt x="353923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30" y="153670"/>
                </a:lnTo>
                <a:lnTo>
                  <a:pt x="430352" y="139700"/>
                </a:lnTo>
                <a:lnTo>
                  <a:pt x="436943" y="148590"/>
                </a:lnTo>
                <a:lnTo>
                  <a:pt x="443496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96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67" y="146050"/>
                </a:lnTo>
                <a:lnTo>
                  <a:pt x="405244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49" y="58420"/>
                </a:lnTo>
                <a:lnTo>
                  <a:pt x="351218" y="53340"/>
                </a:lnTo>
                <a:lnTo>
                  <a:pt x="344246" y="49530"/>
                </a:lnTo>
                <a:lnTo>
                  <a:pt x="337032" y="45720"/>
                </a:lnTo>
                <a:lnTo>
                  <a:pt x="328980" y="40640"/>
                </a:lnTo>
                <a:lnTo>
                  <a:pt x="320675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26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75" y="1270"/>
                </a:lnTo>
                <a:lnTo>
                  <a:pt x="87096" y="2540"/>
                </a:lnTo>
                <a:lnTo>
                  <a:pt x="68021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12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23" y="231140"/>
                </a:lnTo>
                <a:lnTo>
                  <a:pt x="163093" y="241300"/>
                </a:lnTo>
                <a:lnTo>
                  <a:pt x="176364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78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74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97" y="590550"/>
                </a:lnTo>
                <a:lnTo>
                  <a:pt x="277507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53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24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17" y="600710"/>
                </a:lnTo>
                <a:lnTo>
                  <a:pt x="458647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48" y="538480"/>
                </a:lnTo>
                <a:lnTo>
                  <a:pt x="446087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50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63" y="508000"/>
                </a:lnTo>
                <a:lnTo>
                  <a:pt x="481037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20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28" y="405130"/>
                </a:lnTo>
                <a:lnTo>
                  <a:pt x="519468" y="393700"/>
                </a:lnTo>
                <a:lnTo>
                  <a:pt x="519722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0" y="6164160"/>
            <a:ext cx="16256000" cy="2249805"/>
            <a:chOff x="0" y="6164160"/>
            <a:chExt cx="16256000" cy="2249805"/>
          </a:xfrm>
        </p:grpSpPr>
        <p:sp>
          <p:nvSpPr>
            <p:cNvPr id="36" name="object 36"/>
            <p:cNvSpPr/>
            <p:nvPr/>
          </p:nvSpPr>
          <p:spPr>
            <a:xfrm>
              <a:off x="0" y="6164161"/>
              <a:ext cx="16256000" cy="2249805"/>
            </a:xfrm>
            <a:custGeom>
              <a:avLst/>
              <a:gdLst/>
              <a:ahLst/>
              <a:cxnLst/>
              <a:rect l="l" t="t" r="r" b="b"/>
              <a:pathLst>
                <a:path w="16256000" h="2249804">
                  <a:moveTo>
                    <a:pt x="16256000" y="0"/>
                  </a:moveTo>
                  <a:lnTo>
                    <a:pt x="0" y="0"/>
                  </a:lnTo>
                  <a:lnTo>
                    <a:pt x="0" y="2249741"/>
                  </a:lnTo>
                  <a:lnTo>
                    <a:pt x="16256000" y="2249741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514776" y="8381095"/>
              <a:ext cx="149225" cy="33020"/>
            </a:xfrm>
            <a:custGeom>
              <a:avLst/>
              <a:gdLst/>
              <a:ahLst/>
              <a:cxnLst/>
              <a:rect l="l" t="t" r="r" b="b"/>
              <a:pathLst>
                <a:path w="149225" h="33020">
                  <a:moveTo>
                    <a:pt x="98292" y="0"/>
                  </a:moveTo>
                  <a:lnTo>
                    <a:pt x="55550" y="1113"/>
                  </a:lnTo>
                  <a:lnTo>
                    <a:pt x="15040" y="18726"/>
                  </a:lnTo>
                  <a:lnTo>
                    <a:pt x="0" y="32806"/>
                  </a:lnTo>
                  <a:lnTo>
                    <a:pt x="148740" y="32806"/>
                  </a:lnTo>
                  <a:lnTo>
                    <a:pt x="134139" y="16876"/>
                  </a:lnTo>
                  <a:lnTo>
                    <a:pt x="98292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9019" y="8185192"/>
              <a:ext cx="172554" cy="1628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87154" y="8132449"/>
              <a:ext cx="222766" cy="21386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5475684" y="6616345"/>
              <a:ext cx="257810" cy="246379"/>
            </a:xfrm>
            <a:custGeom>
              <a:avLst/>
              <a:gdLst/>
              <a:ahLst/>
              <a:cxnLst/>
              <a:rect l="l" t="t" r="r" b="b"/>
              <a:pathLst>
                <a:path w="257809" h="246379">
                  <a:moveTo>
                    <a:pt x="158216" y="0"/>
                  </a:moveTo>
                  <a:lnTo>
                    <a:pt x="107106" y="1551"/>
                  </a:lnTo>
                  <a:lnTo>
                    <a:pt x="64421" y="14897"/>
                  </a:lnTo>
                  <a:lnTo>
                    <a:pt x="31469" y="39105"/>
                  </a:lnTo>
                  <a:lnTo>
                    <a:pt x="9559" y="73244"/>
                  </a:lnTo>
                  <a:lnTo>
                    <a:pt x="0" y="116382"/>
                  </a:lnTo>
                  <a:lnTo>
                    <a:pt x="2946" y="148465"/>
                  </a:lnTo>
                  <a:lnTo>
                    <a:pt x="14147" y="176533"/>
                  </a:lnTo>
                  <a:lnTo>
                    <a:pt x="31378" y="201672"/>
                  </a:lnTo>
                  <a:lnTo>
                    <a:pt x="52412" y="224967"/>
                  </a:lnTo>
                  <a:lnTo>
                    <a:pt x="54584" y="232587"/>
                  </a:lnTo>
                  <a:lnTo>
                    <a:pt x="62395" y="237083"/>
                  </a:lnTo>
                  <a:lnTo>
                    <a:pt x="70053" y="235165"/>
                  </a:lnTo>
                  <a:lnTo>
                    <a:pt x="81369" y="240874"/>
                  </a:lnTo>
                  <a:lnTo>
                    <a:pt x="93413" y="244460"/>
                  </a:lnTo>
                  <a:lnTo>
                    <a:pt x="105902" y="245872"/>
                  </a:lnTo>
                  <a:lnTo>
                    <a:pt x="118554" y="245059"/>
                  </a:lnTo>
                  <a:lnTo>
                    <a:pt x="167481" y="241356"/>
                  </a:lnTo>
                  <a:lnTo>
                    <a:pt x="203839" y="220640"/>
                  </a:lnTo>
                  <a:lnTo>
                    <a:pt x="230870" y="187412"/>
                  </a:lnTo>
                  <a:lnTo>
                    <a:pt x="251815" y="146177"/>
                  </a:lnTo>
                  <a:lnTo>
                    <a:pt x="257342" y="123325"/>
                  </a:lnTo>
                  <a:lnTo>
                    <a:pt x="255304" y="101298"/>
                  </a:lnTo>
                  <a:lnTo>
                    <a:pt x="238658" y="59524"/>
                  </a:lnTo>
                  <a:lnTo>
                    <a:pt x="208495" y="16751"/>
                  </a:lnTo>
                  <a:lnTo>
                    <a:pt x="186687" y="3817"/>
                  </a:lnTo>
                  <a:lnTo>
                    <a:pt x="158216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92758" y="7178090"/>
              <a:ext cx="214172" cy="21812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4917077" y="6547751"/>
              <a:ext cx="428625" cy="1033780"/>
            </a:xfrm>
            <a:custGeom>
              <a:avLst/>
              <a:gdLst/>
              <a:ahLst/>
              <a:cxnLst/>
              <a:rect l="l" t="t" r="r" b="b"/>
              <a:pathLst>
                <a:path w="428625" h="1033779">
                  <a:moveTo>
                    <a:pt x="236994" y="919708"/>
                  </a:moveTo>
                  <a:lnTo>
                    <a:pt x="233934" y="877976"/>
                  </a:lnTo>
                  <a:lnTo>
                    <a:pt x="212864" y="834148"/>
                  </a:lnTo>
                  <a:lnTo>
                    <a:pt x="180111" y="797674"/>
                  </a:lnTo>
                  <a:lnTo>
                    <a:pt x="142024" y="778040"/>
                  </a:lnTo>
                  <a:lnTo>
                    <a:pt x="97421" y="780453"/>
                  </a:lnTo>
                  <a:lnTo>
                    <a:pt x="53975" y="802119"/>
                  </a:lnTo>
                  <a:lnTo>
                    <a:pt x="19050" y="837768"/>
                  </a:lnTo>
                  <a:lnTo>
                    <a:pt x="0" y="882116"/>
                  </a:lnTo>
                  <a:lnTo>
                    <a:pt x="1676" y="929386"/>
                  </a:lnTo>
                  <a:lnTo>
                    <a:pt x="20726" y="975461"/>
                  </a:lnTo>
                  <a:lnTo>
                    <a:pt x="52870" y="1012748"/>
                  </a:lnTo>
                  <a:lnTo>
                    <a:pt x="93776" y="1033703"/>
                  </a:lnTo>
                  <a:lnTo>
                    <a:pt x="138544" y="1031913"/>
                  </a:lnTo>
                  <a:lnTo>
                    <a:pt x="181229" y="1009205"/>
                  </a:lnTo>
                  <a:lnTo>
                    <a:pt x="216001" y="970254"/>
                  </a:lnTo>
                  <a:lnTo>
                    <a:pt x="236994" y="919708"/>
                  </a:lnTo>
                  <a:close/>
                </a:path>
                <a:path w="428625" h="1033779">
                  <a:moveTo>
                    <a:pt x="426593" y="553529"/>
                  </a:moveTo>
                  <a:lnTo>
                    <a:pt x="423938" y="514324"/>
                  </a:lnTo>
                  <a:lnTo>
                    <a:pt x="404977" y="470535"/>
                  </a:lnTo>
                  <a:lnTo>
                    <a:pt x="373976" y="432142"/>
                  </a:lnTo>
                  <a:lnTo>
                    <a:pt x="336689" y="404672"/>
                  </a:lnTo>
                  <a:lnTo>
                    <a:pt x="298856" y="393623"/>
                  </a:lnTo>
                  <a:lnTo>
                    <a:pt x="248754" y="402247"/>
                  </a:lnTo>
                  <a:lnTo>
                    <a:pt x="203746" y="427939"/>
                  </a:lnTo>
                  <a:lnTo>
                    <a:pt x="168376" y="467004"/>
                  </a:lnTo>
                  <a:lnTo>
                    <a:pt x="147205" y="515759"/>
                  </a:lnTo>
                  <a:lnTo>
                    <a:pt x="145338" y="564832"/>
                  </a:lnTo>
                  <a:lnTo>
                    <a:pt x="159512" y="615289"/>
                  </a:lnTo>
                  <a:lnTo>
                    <a:pt x="186372" y="659218"/>
                  </a:lnTo>
                  <a:lnTo>
                    <a:pt x="222529" y="688721"/>
                  </a:lnTo>
                  <a:lnTo>
                    <a:pt x="255752" y="700989"/>
                  </a:lnTo>
                  <a:lnTo>
                    <a:pt x="296354" y="699312"/>
                  </a:lnTo>
                  <a:lnTo>
                    <a:pt x="334797" y="685165"/>
                  </a:lnTo>
                  <a:lnTo>
                    <a:pt x="369062" y="661009"/>
                  </a:lnTo>
                  <a:lnTo>
                    <a:pt x="397129" y="629361"/>
                  </a:lnTo>
                  <a:lnTo>
                    <a:pt x="416979" y="592709"/>
                  </a:lnTo>
                  <a:lnTo>
                    <a:pt x="426593" y="553529"/>
                  </a:lnTo>
                  <a:close/>
                </a:path>
                <a:path w="428625" h="1033779">
                  <a:moveTo>
                    <a:pt x="428586" y="143738"/>
                  </a:moveTo>
                  <a:lnTo>
                    <a:pt x="427393" y="95008"/>
                  </a:lnTo>
                  <a:lnTo>
                    <a:pt x="408559" y="51841"/>
                  </a:lnTo>
                  <a:lnTo>
                    <a:pt x="375094" y="18681"/>
                  </a:lnTo>
                  <a:lnTo>
                    <a:pt x="330073" y="0"/>
                  </a:lnTo>
                  <a:lnTo>
                    <a:pt x="289509" y="698"/>
                  </a:lnTo>
                  <a:lnTo>
                    <a:pt x="250380" y="16421"/>
                  </a:lnTo>
                  <a:lnTo>
                    <a:pt x="216268" y="44221"/>
                  </a:lnTo>
                  <a:lnTo>
                    <a:pt x="190741" y="81153"/>
                  </a:lnTo>
                  <a:lnTo>
                    <a:pt x="177393" y="124231"/>
                  </a:lnTo>
                  <a:lnTo>
                    <a:pt x="182613" y="169849"/>
                  </a:lnTo>
                  <a:lnTo>
                    <a:pt x="205765" y="214769"/>
                  </a:lnTo>
                  <a:lnTo>
                    <a:pt x="240893" y="250596"/>
                  </a:lnTo>
                  <a:lnTo>
                    <a:pt x="282016" y="268947"/>
                  </a:lnTo>
                  <a:lnTo>
                    <a:pt x="318871" y="266395"/>
                  </a:lnTo>
                  <a:lnTo>
                    <a:pt x="355866" y="249262"/>
                  </a:lnTo>
                  <a:lnTo>
                    <a:pt x="389089" y="220878"/>
                  </a:lnTo>
                  <a:lnTo>
                    <a:pt x="414629" y="184581"/>
                  </a:lnTo>
                  <a:lnTo>
                    <a:pt x="428586" y="143738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19493" y="6796951"/>
              <a:ext cx="232255" cy="2199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16843" y="7025387"/>
              <a:ext cx="231995" cy="23819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42633" y="7785456"/>
              <a:ext cx="243357" cy="21964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39963" y="7829208"/>
              <a:ext cx="221733" cy="22090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253296" y="7449895"/>
              <a:ext cx="192443" cy="19249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69547" y="8020306"/>
              <a:ext cx="218685" cy="24123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85450" y="7455216"/>
              <a:ext cx="233992" cy="22754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18118" y="7699216"/>
              <a:ext cx="221856" cy="2298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4530502" y="6164160"/>
              <a:ext cx="445134" cy="466725"/>
            </a:xfrm>
            <a:custGeom>
              <a:avLst/>
              <a:gdLst/>
              <a:ahLst/>
              <a:cxnLst/>
              <a:rect l="l" t="t" r="r" b="b"/>
              <a:pathLst>
                <a:path w="445134" h="466725">
                  <a:moveTo>
                    <a:pt x="254774" y="0"/>
                  </a:moveTo>
                  <a:lnTo>
                    <a:pt x="0" y="0"/>
                  </a:lnTo>
                  <a:lnTo>
                    <a:pt x="19342" y="32854"/>
                  </a:lnTo>
                  <a:lnTo>
                    <a:pt x="57226" y="74803"/>
                  </a:lnTo>
                  <a:lnTo>
                    <a:pt x="76238" y="91617"/>
                  </a:lnTo>
                  <a:lnTo>
                    <a:pt x="97434" y="98425"/>
                  </a:lnTo>
                  <a:lnTo>
                    <a:pt x="120192" y="97917"/>
                  </a:lnTo>
                  <a:lnTo>
                    <a:pt x="186156" y="83629"/>
                  </a:lnTo>
                  <a:lnTo>
                    <a:pt x="220065" y="64858"/>
                  </a:lnTo>
                  <a:lnTo>
                    <a:pt x="244106" y="35204"/>
                  </a:lnTo>
                  <a:lnTo>
                    <a:pt x="254774" y="0"/>
                  </a:lnTo>
                  <a:close/>
                </a:path>
                <a:path w="445134" h="466725">
                  <a:moveTo>
                    <a:pt x="445071" y="333019"/>
                  </a:moveTo>
                  <a:lnTo>
                    <a:pt x="439293" y="295325"/>
                  </a:lnTo>
                  <a:lnTo>
                    <a:pt x="421830" y="258927"/>
                  </a:lnTo>
                  <a:lnTo>
                    <a:pt x="365658" y="210108"/>
                  </a:lnTo>
                  <a:lnTo>
                    <a:pt x="324573" y="201726"/>
                  </a:lnTo>
                  <a:lnTo>
                    <a:pt x="316293" y="201599"/>
                  </a:lnTo>
                  <a:lnTo>
                    <a:pt x="291452" y="202336"/>
                  </a:lnTo>
                  <a:lnTo>
                    <a:pt x="241477" y="216077"/>
                  </a:lnTo>
                  <a:lnTo>
                    <a:pt x="205994" y="236804"/>
                  </a:lnTo>
                  <a:lnTo>
                    <a:pt x="183413" y="266179"/>
                  </a:lnTo>
                  <a:lnTo>
                    <a:pt x="172148" y="305879"/>
                  </a:lnTo>
                  <a:lnTo>
                    <a:pt x="172148" y="347764"/>
                  </a:lnTo>
                  <a:lnTo>
                    <a:pt x="211378" y="414832"/>
                  </a:lnTo>
                  <a:lnTo>
                    <a:pt x="252361" y="443052"/>
                  </a:lnTo>
                  <a:lnTo>
                    <a:pt x="289496" y="461200"/>
                  </a:lnTo>
                  <a:lnTo>
                    <a:pt x="326021" y="466420"/>
                  </a:lnTo>
                  <a:lnTo>
                    <a:pt x="361988" y="458762"/>
                  </a:lnTo>
                  <a:lnTo>
                    <a:pt x="397446" y="438315"/>
                  </a:lnTo>
                  <a:lnTo>
                    <a:pt x="421894" y="410540"/>
                  </a:lnTo>
                  <a:lnTo>
                    <a:pt x="438518" y="373430"/>
                  </a:lnTo>
                  <a:lnTo>
                    <a:pt x="445071" y="333019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014561" y="6191667"/>
              <a:ext cx="211480" cy="22688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5353552" y="6200806"/>
              <a:ext cx="259079" cy="266065"/>
            </a:xfrm>
            <a:custGeom>
              <a:avLst/>
              <a:gdLst/>
              <a:ahLst/>
              <a:cxnLst/>
              <a:rect l="l" t="t" r="r" b="b"/>
              <a:pathLst>
                <a:path w="259080" h="266064">
                  <a:moveTo>
                    <a:pt x="144395" y="0"/>
                  </a:moveTo>
                  <a:lnTo>
                    <a:pt x="92458" y="8402"/>
                  </a:lnTo>
                  <a:lnTo>
                    <a:pt x="47962" y="29902"/>
                  </a:lnTo>
                  <a:lnTo>
                    <a:pt x="16258" y="69565"/>
                  </a:lnTo>
                  <a:lnTo>
                    <a:pt x="0" y="115311"/>
                  </a:lnTo>
                  <a:lnTo>
                    <a:pt x="1910" y="162242"/>
                  </a:lnTo>
                  <a:lnTo>
                    <a:pt x="20808" y="205256"/>
                  </a:lnTo>
                  <a:lnTo>
                    <a:pt x="55514" y="239250"/>
                  </a:lnTo>
                  <a:lnTo>
                    <a:pt x="102313" y="256141"/>
                  </a:lnTo>
                  <a:lnTo>
                    <a:pt x="127425" y="265686"/>
                  </a:lnTo>
                  <a:lnTo>
                    <a:pt x="193740" y="240761"/>
                  </a:lnTo>
                  <a:lnTo>
                    <a:pt x="227578" y="217525"/>
                  </a:lnTo>
                  <a:lnTo>
                    <a:pt x="248795" y="182430"/>
                  </a:lnTo>
                  <a:lnTo>
                    <a:pt x="258852" y="134207"/>
                  </a:lnTo>
                  <a:lnTo>
                    <a:pt x="257412" y="109616"/>
                  </a:lnTo>
                  <a:lnTo>
                    <a:pt x="242772" y="63988"/>
                  </a:lnTo>
                  <a:lnTo>
                    <a:pt x="214281" y="31532"/>
                  </a:lnTo>
                  <a:lnTo>
                    <a:pt x="192826" y="22029"/>
                  </a:lnTo>
                  <a:lnTo>
                    <a:pt x="169632" y="4243"/>
                  </a:lnTo>
                  <a:lnTo>
                    <a:pt x="144395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72933" y="6164161"/>
              <a:ext cx="83065" cy="67338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6210881" y="7280437"/>
              <a:ext cx="45720" cy="178435"/>
            </a:xfrm>
            <a:custGeom>
              <a:avLst/>
              <a:gdLst/>
              <a:ahLst/>
              <a:cxnLst/>
              <a:rect l="l" t="t" r="r" b="b"/>
              <a:pathLst>
                <a:path w="45719" h="178434">
                  <a:moveTo>
                    <a:pt x="45117" y="0"/>
                  </a:moveTo>
                  <a:lnTo>
                    <a:pt x="36229" y="6277"/>
                  </a:lnTo>
                  <a:lnTo>
                    <a:pt x="15286" y="30604"/>
                  </a:lnTo>
                  <a:lnTo>
                    <a:pt x="3361" y="58063"/>
                  </a:lnTo>
                  <a:lnTo>
                    <a:pt x="0" y="88039"/>
                  </a:lnTo>
                  <a:lnTo>
                    <a:pt x="4746" y="119917"/>
                  </a:lnTo>
                  <a:lnTo>
                    <a:pt x="18335" y="152136"/>
                  </a:lnTo>
                  <a:lnTo>
                    <a:pt x="39333" y="175318"/>
                  </a:lnTo>
                  <a:lnTo>
                    <a:pt x="45117" y="178340"/>
                  </a:lnTo>
                  <a:lnTo>
                    <a:pt x="45117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036833" y="7627794"/>
              <a:ext cx="219167" cy="226018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5223439" y="6164173"/>
              <a:ext cx="952500" cy="2249805"/>
            </a:xfrm>
            <a:custGeom>
              <a:avLst/>
              <a:gdLst/>
              <a:ahLst/>
              <a:cxnLst/>
              <a:rect l="l" t="t" r="r" b="b"/>
              <a:pathLst>
                <a:path w="952500" h="2249804">
                  <a:moveTo>
                    <a:pt x="883081" y="1902472"/>
                  </a:moveTo>
                  <a:lnTo>
                    <a:pt x="869543" y="1865096"/>
                  </a:lnTo>
                  <a:lnTo>
                    <a:pt x="842251" y="1830616"/>
                  </a:lnTo>
                  <a:lnTo>
                    <a:pt x="807021" y="1804530"/>
                  </a:lnTo>
                  <a:lnTo>
                    <a:pt x="769632" y="1792401"/>
                  </a:lnTo>
                  <a:lnTo>
                    <a:pt x="734339" y="1797532"/>
                  </a:lnTo>
                  <a:lnTo>
                    <a:pt x="699782" y="1816709"/>
                  </a:lnTo>
                  <a:lnTo>
                    <a:pt x="670648" y="1846249"/>
                  </a:lnTo>
                  <a:lnTo>
                    <a:pt x="651560" y="1882508"/>
                  </a:lnTo>
                  <a:lnTo>
                    <a:pt x="648322" y="1910867"/>
                  </a:lnTo>
                  <a:lnTo>
                    <a:pt x="643737" y="1923961"/>
                  </a:lnTo>
                  <a:lnTo>
                    <a:pt x="631228" y="1933841"/>
                  </a:lnTo>
                  <a:lnTo>
                    <a:pt x="638467" y="1956714"/>
                  </a:lnTo>
                  <a:lnTo>
                    <a:pt x="650201" y="1976564"/>
                  </a:lnTo>
                  <a:lnTo>
                    <a:pt x="665467" y="1994039"/>
                  </a:lnTo>
                  <a:lnTo>
                    <a:pt x="683310" y="2009787"/>
                  </a:lnTo>
                  <a:lnTo>
                    <a:pt x="689889" y="2003539"/>
                  </a:lnTo>
                  <a:lnTo>
                    <a:pt x="695401" y="2000707"/>
                  </a:lnTo>
                  <a:lnTo>
                    <a:pt x="699071" y="2003564"/>
                  </a:lnTo>
                  <a:lnTo>
                    <a:pt x="700189" y="2014385"/>
                  </a:lnTo>
                  <a:lnTo>
                    <a:pt x="726821" y="2016137"/>
                  </a:lnTo>
                  <a:lnTo>
                    <a:pt x="753440" y="2018639"/>
                  </a:lnTo>
                  <a:lnTo>
                    <a:pt x="780148" y="2018474"/>
                  </a:lnTo>
                  <a:lnTo>
                    <a:pt x="807059" y="2012226"/>
                  </a:lnTo>
                  <a:lnTo>
                    <a:pt x="836256" y="1993925"/>
                  </a:lnTo>
                  <a:lnTo>
                    <a:pt x="861745" y="1965706"/>
                  </a:lnTo>
                  <a:lnTo>
                    <a:pt x="878890" y="1933295"/>
                  </a:lnTo>
                  <a:lnTo>
                    <a:pt x="883081" y="1902472"/>
                  </a:lnTo>
                  <a:close/>
                </a:path>
                <a:path w="952500" h="2249804">
                  <a:moveTo>
                    <a:pt x="951966" y="787158"/>
                  </a:moveTo>
                  <a:lnTo>
                    <a:pt x="949896" y="720483"/>
                  </a:lnTo>
                  <a:lnTo>
                    <a:pt x="944626" y="655548"/>
                  </a:lnTo>
                  <a:lnTo>
                    <a:pt x="942174" y="631075"/>
                  </a:lnTo>
                  <a:lnTo>
                    <a:pt x="941514" y="624459"/>
                  </a:lnTo>
                  <a:lnTo>
                    <a:pt x="934720" y="561759"/>
                  </a:lnTo>
                  <a:lnTo>
                    <a:pt x="928801" y="514654"/>
                  </a:lnTo>
                  <a:lnTo>
                    <a:pt x="921829" y="467639"/>
                  </a:lnTo>
                  <a:lnTo>
                    <a:pt x="914590" y="421767"/>
                  </a:lnTo>
                  <a:lnTo>
                    <a:pt x="907186" y="373697"/>
                  </a:lnTo>
                  <a:lnTo>
                    <a:pt x="900785" y="326656"/>
                  </a:lnTo>
                  <a:lnTo>
                    <a:pt x="898804" y="307873"/>
                  </a:lnTo>
                  <a:lnTo>
                    <a:pt x="895807" y="279501"/>
                  </a:lnTo>
                  <a:lnTo>
                    <a:pt x="890371" y="229374"/>
                  </a:lnTo>
                  <a:lnTo>
                    <a:pt x="882383" y="179692"/>
                  </a:lnTo>
                  <a:lnTo>
                    <a:pt x="875957" y="149593"/>
                  </a:lnTo>
                  <a:lnTo>
                    <a:pt x="875957" y="726097"/>
                  </a:lnTo>
                  <a:lnTo>
                    <a:pt x="862393" y="759561"/>
                  </a:lnTo>
                  <a:lnTo>
                    <a:pt x="837920" y="784402"/>
                  </a:lnTo>
                  <a:lnTo>
                    <a:pt x="805929" y="798271"/>
                  </a:lnTo>
                  <a:lnTo>
                    <a:pt x="779932" y="798703"/>
                  </a:lnTo>
                  <a:lnTo>
                    <a:pt x="779932" y="1060475"/>
                  </a:lnTo>
                  <a:lnTo>
                    <a:pt x="774458" y="1081849"/>
                  </a:lnTo>
                  <a:lnTo>
                    <a:pt x="759739" y="1098423"/>
                  </a:lnTo>
                  <a:lnTo>
                    <a:pt x="738962" y="1108163"/>
                  </a:lnTo>
                  <a:lnTo>
                    <a:pt x="715289" y="1109027"/>
                  </a:lnTo>
                  <a:lnTo>
                    <a:pt x="693991" y="1101674"/>
                  </a:lnTo>
                  <a:lnTo>
                    <a:pt x="679996" y="1089139"/>
                  </a:lnTo>
                  <a:lnTo>
                    <a:pt x="672477" y="1072349"/>
                  </a:lnTo>
                  <a:lnTo>
                    <a:pt x="670585" y="1052182"/>
                  </a:lnTo>
                  <a:lnTo>
                    <a:pt x="669772" y="1051572"/>
                  </a:lnTo>
                  <a:lnTo>
                    <a:pt x="676681" y="1028814"/>
                  </a:lnTo>
                  <a:lnTo>
                    <a:pt x="689889" y="1012431"/>
                  </a:lnTo>
                  <a:lnTo>
                    <a:pt x="707898" y="1003655"/>
                  </a:lnTo>
                  <a:lnTo>
                    <a:pt x="729221" y="1003681"/>
                  </a:lnTo>
                  <a:lnTo>
                    <a:pt x="750176" y="1010450"/>
                  </a:lnTo>
                  <a:lnTo>
                    <a:pt x="766102" y="1022121"/>
                  </a:lnTo>
                  <a:lnTo>
                    <a:pt x="776274" y="1038783"/>
                  </a:lnTo>
                  <a:lnTo>
                    <a:pt x="779932" y="1060475"/>
                  </a:lnTo>
                  <a:lnTo>
                    <a:pt x="779932" y="798703"/>
                  </a:lnTo>
                  <a:lnTo>
                    <a:pt x="741692" y="787158"/>
                  </a:lnTo>
                  <a:lnTo>
                    <a:pt x="709256" y="735838"/>
                  </a:lnTo>
                  <a:lnTo>
                    <a:pt x="709168" y="702919"/>
                  </a:lnTo>
                  <a:lnTo>
                    <a:pt x="721207" y="674090"/>
                  </a:lnTo>
                  <a:lnTo>
                    <a:pt x="743165" y="650494"/>
                  </a:lnTo>
                  <a:lnTo>
                    <a:pt x="770953" y="635330"/>
                  </a:lnTo>
                  <a:lnTo>
                    <a:pt x="800481" y="631774"/>
                  </a:lnTo>
                  <a:lnTo>
                    <a:pt x="799680" y="631075"/>
                  </a:lnTo>
                  <a:lnTo>
                    <a:pt x="831456" y="642023"/>
                  </a:lnTo>
                  <a:lnTo>
                    <a:pt x="856945" y="664273"/>
                  </a:lnTo>
                  <a:lnTo>
                    <a:pt x="872871" y="693686"/>
                  </a:lnTo>
                  <a:lnTo>
                    <a:pt x="875957" y="726097"/>
                  </a:lnTo>
                  <a:lnTo>
                    <a:pt x="875957" y="149593"/>
                  </a:lnTo>
                  <a:lnTo>
                    <a:pt x="871893" y="130543"/>
                  </a:lnTo>
                  <a:lnTo>
                    <a:pt x="859917" y="85788"/>
                  </a:lnTo>
                  <a:lnTo>
                    <a:pt x="858913" y="82016"/>
                  </a:lnTo>
                  <a:lnTo>
                    <a:pt x="843470" y="34226"/>
                  </a:lnTo>
                  <a:lnTo>
                    <a:pt x="830453" y="0"/>
                  </a:lnTo>
                  <a:lnTo>
                    <a:pt x="789279" y="0"/>
                  </a:lnTo>
                  <a:lnTo>
                    <a:pt x="789279" y="374205"/>
                  </a:lnTo>
                  <a:lnTo>
                    <a:pt x="781037" y="393496"/>
                  </a:lnTo>
                  <a:lnTo>
                    <a:pt x="764235" y="409524"/>
                  </a:lnTo>
                  <a:lnTo>
                    <a:pt x="741870" y="419785"/>
                  </a:lnTo>
                  <a:lnTo>
                    <a:pt x="716953" y="421767"/>
                  </a:lnTo>
                  <a:lnTo>
                    <a:pt x="698411" y="414350"/>
                  </a:lnTo>
                  <a:lnTo>
                    <a:pt x="685774" y="401802"/>
                  </a:lnTo>
                  <a:lnTo>
                    <a:pt x="679094" y="384441"/>
                  </a:lnTo>
                  <a:lnTo>
                    <a:pt x="678421" y="362585"/>
                  </a:lnTo>
                  <a:lnTo>
                    <a:pt x="685025" y="338632"/>
                  </a:lnTo>
                  <a:lnTo>
                    <a:pt x="698195" y="320700"/>
                  </a:lnTo>
                  <a:lnTo>
                    <a:pt x="716368" y="310235"/>
                  </a:lnTo>
                  <a:lnTo>
                    <a:pt x="737984" y="308660"/>
                  </a:lnTo>
                  <a:lnTo>
                    <a:pt x="737196" y="307873"/>
                  </a:lnTo>
                  <a:lnTo>
                    <a:pt x="758304" y="316014"/>
                  </a:lnTo>
                  <a:lnTo>
                    <a:pt x="775614" y="331774"/>
                  </a:lnTo>
                  <a:lnTo>
                    <a:pt x="786726" y="352171"/>
                  </a:lnTo>
                  <a:lnTo>
                    <a:pt x="789279" y="374205"/>
                  </a:lnTo>
                  <a:lnTo>
                    <a:pt x="789279" y="0"/>
                  </a:lnTo>
                  <a:lnTo>
                    <a:pt x="702195" y="0"/>
                  </a:lnTo>
                  <a:lnTo>
                    <a:pt x="701586" y="29235"/>
                  </a:lnTo>
                  <a:lnTo>
                    <a:pt x="690372" y="55651"/>
                  </a:lnTo>
                  <a:lnTo>
                    <a:pt x="669620" y="75171"/>
                  </a:lnTo>
                  <a:lnTo>
                    <a:pt x="642505" y="85788"/>
                  </a:lnTo>
                  <a:lnTo>
                    <a:pt x="638721" y="85750"/>
                  </a:lnTo>
                  <a:lnTo>
                    <a:pt x="638721" y="1358036"/>
                  </a:lnTo>
                  <a:lnTo>
                    <a:pt x="635520" y="1376286"/>
                  </a:lnTo>
                  <a:lnTo>
                    <a:pt x="629577" y="1393075"/>
                  </a:lnTo>
                  <a:lnTo>
                    <a:pt x="617943" y="1405077"/>
                  </a:lnTo>
                  <a:lnTo>
                    <a:pt x="597649" y="1409090"/>
                  </a:lnTo>
                  <a:lnTo>
                    <a:pt x="587692" y="1405915"/>
                  </a:lnTo>
                  <a:lnTo>
                    <a:pt x="586701" y="1404581"/>
                  </a:lnTo>
                  <a:lnTo>
                    <a:pt x="586701" y="1616646"/>
                  </a:lnTo>
                  <a:lnTo>
                    <a:pt x="586219" y="1661604"/>
                  </a:lnTo>
                  <a:lnTo>
                    <a:pt x="571373" y="1698066"/>
                  </a:lnTo>
                  <a:lnTo>
                    <a:pt x="543953" y="1728393"/>
                  </a:lnTo>
                  <a:lnTo>
                    <a:pt x="509638" y="1747977"/>
                  </a:lnTo>
                  <a:lnTo>
                    <a:pt x="474103" y="1752269"/>
                  </a:lnTo>
                  <a:lnTo>
                    <a:pt x="437019" y="1737728"/>
                  </a:lnTo>
                  <a:lnTo>
                    <a:pt x="407276" y="1708543"/>
                  </a:lnTo>
                  <a:lnTo>
                    <a:pt x="388962" y="1670507"/>
                  </a:lnTo>
                  <a:lnTo>
                    <a:pt x="386194" y="1629448"/>
                  </a:lnTo>
                  <a:lnTo>
                    <a:pt x="385470" y="1628851"/>
                  </a:lnTo>
                  <a:lnTo>
                    <a:pt x="401523" y="1587093"/>
                  </a:lnTo>
                  <a:lnTo>
                    <a:pt x="431774" y="1554492"/>
                  </a:lnTo>
                  <a:lnTo>
                    <a:pt x="470357" y="1535112"/>
                  </a:lnTo>
                  <a:lnTo>
                    <a:pt x="511340" y="1533042"/>
                  </a:lnTo>
                  <a:lnTo>
                    <a:pt x="547230" y="1548828"/>
                  </a:lnTo>
                  <a:lnTo>
                    <a:pt x="573024" y="1577873"/>
                  </a:lnTo>
                  <a:lnTo>
                    <a:pt x="586701" y="1616646"/>
                  </a:lnTo>
                  <a:lnTo>
                    <a:pt x="586701" y="1404581"/>
                  </a:lnTo>
                  <a:lnTo>
                    <a:pt x="582155" y="1398435"/>
                  </a:lnTo>
                  <a:lnTo>
                    <a:pt x="579882" y="1388325"/>
                  </a:lnTo>
                  <a:lnTo>
                    <a:pt x="579755" y="1377276"/>
                  </a:lnTo>
                  <a:lnTo>
                    <a:pt x="583488" y="1360385"/>
                  </a:lnTo>
                  <a:lnTo>
                    <a:pt x="590308" y="1345768"/>
                  </a:lnTo>
                  <a:lnTo>
                    <a:pt x="601345" y="1334973"/>
                  </a:lnTo>
                  <a:lnTo>
                    <a:pt x="617702" y="1329575"/>
                  </a:lnTo>
                  <a:lnTo>
                    <a:pt x="616978" y="1328991"/>
                  </a:lnTo>
                  <a:lnTo>
                    <a:pt x="638721" y="1358036"/>
                  </a:lnTo>
                  <a:lnTo>
                    <a:pt x="638721" y="85750"/>
                  </a:lnTo>
                  <a:lnTo>
                    <a:pt x="590219" y="75628"/>
                  </a:lnTo>
                  <a:lnTo>
                    <a:pt x="564210" y="34544"/>
                  </a:lnTo>
                  <a:lnTo>
                    <a:pt x="563372" y="8343"/>
                  </a:lnTo>
                  <a:lnTo>
                    <a:pt x="562889" y="7721"/>
                  </a:lnTo>
                  <a:lnTo>
                    <a:pt x="563219" y="5600"/>
                  </a:lnTo>
                  <a:lnTo>
                    <a:pt x="563575" y="3543"/>
                  </a:lnTo>
                  <a:lnTo>
                    <a:pt x="564083" y="1460"/>
                  </a:lnTo>
                  <a:lnTo>
                    <a:pt x="564756" y="0"/>
                  </a:lnTo>
                  <a:lnTo>
                    <a:pt x="444195" y="0"/>
                  </a:lnTo>
                  <a:lnTo>
                    <a:pt x="458089" y="33375"/>
                  </a:lnTo>
                  <a:lnTo>
                    <a:pt x="476618" y="76390"/>
                  </a:lnTo>
                  <a:lnTo>
                    <a:pt x="496087" y="118859"/>
                  </a:lnTo>
                  <a:lnTo>
                    <a:pt x="517169" y="167068"/>
                  </a:lnTo>
                  <a:lnTo>
                    <a:pt x="535673" y="216522"/>
                  </a:lnTo>
                  <a:lnTo>
                    <a:pt x="552272" y="266877"/>
                  </a:lnTo>
                  <a:lnTo>
                    <a:pt x="567677" y="317779"/>
                  </a:lnTo>
                  <a:lnTo>
                    <a:pt x="582612" y="368909"/>
                  </a:lnTo>
                  <a:lnTo>
                    <a:pt x="597750" y="419900"/>
                  </a:lnTo>
                  <a:lnTo>
                    <a:pt x="603110" y="444093"/>
                  </a:lnTo>
                  <a:lnTo>
                    <a:pt x="605840" y="469074"/>
                  </a:lnTo>
                  <a:lnTo>
                    <a:pt x="607631" y="494385"/>
                  </a:lnTo>
                  <a:lnTo>
                    <a:pt x="610120" y="519518"/>
                  </a:lnTo>
                  <a:lnTo>
                    <a:pt x="616940" y="564896"/>
                  </a:lnTo>
                  <a:lnTo>
                    <a:pt x="624065" y="610171"/>
                  </a:lnTo>
                  <a:lnTo>
                    <a:pt x="630377" y="655548"/>
                  </a:lnTo>
                  <a:lnTo>
                    <a:pt x="634771" y="701230"/>
                  </a:lnTo>
                  <a:lnTo>
                    <a:pt x="636358" y="736815"/>
                  </a:lnTo>
                  <a:lnTo>
                    <a:pt x="635825" y="772388"/>
                  </a:lnTo>
                  <a:lnTo>
                    <a:pt x="628396" y="843140"/>
                  </a:lnTo>
                  <a:lnTo>
                    <a:pt x="619328" y="891641"/>
                  </a:lnTo>
                  <a:lnTo>
                    <a:pt x="609142" y="939749"/>
                  </a:lnTo>
                  <a:lnTo>
                    <a:pt x="597814" y="987450"/>
                  </a:lnTo>
                  <a:lnTo>
                    <a:pt x="585292" y="1034745"/>
                  </a:lnTo>
                  <a:lnTo>
                    <a:pt x="571500" y="1081849"/>
                  </a:lnTo>
                  <a:lnTo>
                    <a:pt x="556615" y="1128064"/>
                  </a:lnTo>
                  <a:lnTo>
                    <a:pt x="540410" y="1174064"/>
                  </a:lnTo>
                  <a:lnTo>
                    <a:pt x="522909" y="1219619"/>
                  </a:lnTo>
                  <a:lnTo>
                    <a:pt x="504101" y="1264704"/>
                  </a:lnTo>
                  <a:lnTo>
                    <a:pt x="483946" y="1309319"/>
                  </a:lnTo>
                  <a:lnTo>
                    <a:pt x="462432" y="1353464"/>
                  </a:lnTo>
                  <a:lnTo>
                    <a:pt x="439521" y="1397101"/>
                  </a:lnTo>
                  <a:lnTo>
                    <a:pt x="415188" y="1440243"/>
                  </a:lnTo>
                  <a:lnTo>
                    <a:pt x="389648" y="1483614"/>
                  </a:lnTo>
                  <a:lnTo>
                    <a:pt x="343827" y="1560461"/>
                  </a:lnTo>
                  <a:lnTo>
                    <a:pt x="343827" y="1973237"/>
                  </a:lnTo>
                  <a:lnTo>
                    <a:pt x="342569" y="1989378"/>
                  </a:lnTo>
                  <a:lnTo>
                    <a:pt x="336664" y="2005850"/>
                  </a:lnTo>
                  <a:lnTo>
                    <a:pt x="326491" y="2017864"/>
                  </a:lnTo>
                  <a:lnTo>
                    <a:pt x="312242" y="2024303"/>
                  </a:lnTo>
                  <a:lnTo>
                    <a:pt x="294055" y="2024037"/>
                  </a:lnTo>
                  <a:lnTo>
                    <a:pt x="277545" y="2017280"/>
                  </a:lnTo>
                  <a:lnTo>
                    <a:pt x="267563" y="2005749"/>
                  </a:lnTo>
                  <a:lnTo>
                    <a:pt x="263093" y="1990496"/>
                  </a:lnTo>
                  <a:lnTo>
                    <a:pt x="263156" y="1972538"/>
                  </a:lnTo>
                  <a:lnTo>
                    <a:pt x="262470" y="1971725"/>
                  </a:lnTo>
                  <a:lnTo>
                    <a:pt x="269100" y="1955507"/>
                  </a:lnTo>
                  <a:lnTo>
                    <a:pt x="278980" y="1943354"/>
                  </a:lnTo>
                  <a:lnTo>
                    <a:pt x="292696" y="1937004"/>
                  </a:lnTo>
                  <a:lnTo>
                    <a:pt x="310845" y="1938172"/>
                  </a:lnTo>
                  <a:lnTo>
                    <a:pt x="343827" y="1973237"/>
                  </a:lnTo>
                  <a:lnTo>
                    <a:pt x="343827" y="1560461"/>
                  </a:lnTo>
                  <a:lnTo>
                    <a:pt x="312216" y="1613471"/>
                  </a:lnTo>
                  <a:lnTo>
                    <a:pt x="286702" y="1656930"/>
                  </a:lnTo>
                  <a:lnTo>
                    <a:pt x="261620" y="1700580"/>
                  </a:lnTo>
                  <a:lnTo>
                    <a:pt x="237121" y="1744522"/>
                  </a:lnTo>
                  <a:lnTo>
                    <a:pt x="213398" y="1788820"/>
                  </a:lnTo>
                  <a:lnTo>
                    <a:pt x="190601" y="1833537"/>
                  </a:lnTo>
                  <a:lnTo>
                    <a:pt x="168897" y="1878761"/>
                  </a:lnTo>
                  <a:lnTo>
                    <a:pt x="146964" y="1924799"/>
                  </a:lnTo>
                  <a:lnTo>
                    <a:pt x="124358" y="1970608"/>
                  </a:lnTo>
                  <a:lnTo>
                    <a:pt x="101523" y="2016404"/>
                  </a:lnTo>
                  <a:lnTo>
                    <a:pt x="78905" y="2062340"/>
                  </a:lnTo>
                  <a:lnTo>
                    <a:pt x="56946" y="2108631"/>
                  </a:lnTo>
                  <a:lnTo>
                    <a:pt x="36080" y="2155444"/>
                  </a:lnTo>
                  <a:lnTo>
                    <a:pt x="16751" y="2202954"/>
                  </a:lnTo>
                  <a:lnTo>
                    <a:pt x="0" y="2249741"/>
                  </a:lnTo>
                  <a:lnTo>
                    <a:pt x="360807" y="2249741"/>
                  </a:lnTo>
                  <a:lnTo>
                    <a:pt x="367817" y="2234895"/>
                  </a:lnTo>
                  <a:lnTo>
                    <a:pt x="390867" y="2187689"/>
                  </a:lnTo>
                  <a:lnTo>
                    <a:pt x="437616" y="2093531"/>
                  </a:lnTo>
                  <a:lnTo>
                    <a:pt x="460705" y="2046325"/>
                  </a:lnTo>
                  <a:lnTo>
                    <a:pt x="483184" y="1998840"/>
                  </a:lnTo>
                  <a:lnTo>
                    <a:pt x="504799" y="1952853"/>
                  </a:lnTo>
                  <a:lnTo>
                    <a:pt x="512432" y="1937004"/>
                  </a:lnTo>
                  <a:lnTo>
                    <a:pt x="549236" y="1861451"/>
                  </a:lnTo>
                  <a:lnTo>
                    <a:pt x="571893" y="1815960"/>
                  </a:lnTo>
                  <a:lnTo>
                    <a:pt x="603897" y="1752269"/>
                  </a:lnTo>
                  <a:lnTo>
                    <a:pt x="640461" y="1679740"/>
                  </a:lnTo>
                  <a:lnTo>
                    <a:pt x="663219" y="1634286"/>
                  </a:lnTo>
                  <a:lnTo>
                    <a:pt x="685800" y="1588744"/>
                  </a:lnTo>
                  <a:lnTo>
                    <a:pt x="708088" y="1543050"/>
                  </a:lnTo>
                  <a:lnTo>
                    <a:pt x="712863" y="1533042"/>
                  </a:lnTo>
                  <a:lnTo>
                    <a:pt x="729996" y="1497177"/>
                  </a:lnTo>
                  <a:lnTo>
                    <a:pt x="751446" y="1451076"/>
                  </a:lnTo>
                  <a:lnTo>
                    <a:pt x="770356" y="1409090"/>
                  </a:lnTo>
                  <a:lnTo>
                    <a:pt x="772337" y="1404708"/>
                  </a:lnTo>
                  <a:lnTo>
                    <a:pt x="792645" y="1357896"/>
                  </a:lnTo>
                  <a:lnTo>
                    <a:pt x="804633" y="1328991"/>
                  </a:lnTo>
                  <a:lnTo>
                    <a:pt x="812101" y="1310995"/>
                  </a:lnTo>
                  <a:lnTo>
                    <a:pt x="830795" y="1263561"/>
                  </a:lnTo>
                  <a:lnTo>
                    <a:pt x="848575" y="1215682"/>
                  </a:lnTo>
                  <a:lnTo>
                    <a:pt x="866165" y="1167142"/>
                  </a:lnTo>
                  <a:lnTo>
                    <a:pt x="883627" y="1118654"/>
                  </a:lnTo>
                  <a:lnTo>
                    <a:pt x="900353" y="1070063"/>
                  </a:lnTo>
                  <a:lnTo>
                    <a:pt x="915720" y="1021219"/>
                  </a:lnTo>
                  <a:lnTo>
                    <a:pt x="929144" y="971969"/>
                  </a:lnTo>
                  <a:lnTo>
                    <a:pt x="940003" y="922147"/>
                  </a:lnTo>
                  <a:lnTo>
                    <a:pt x="947686" y="871601"/>
                  </a:lnTo>
                  <a:lnTo>
                    <a:pt x="951598" y="820166"/>
                  </a:lnTo>
                  <a:lnTo>
                    <a:pt x="951839" y="798855"/>
                  </a:lnTo>
                  <a:lnTo>
                    <a:pt x="951966" y="787158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126314" y="8173478"/>
              <a:ext cx="129685" cy="24042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5923054" y="817846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546" y="977"/>
                  </a:lnTo>
                  <a:lnTo>
                    <a:pt x="723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696955" y="8286523"/>
              <a:ext cx="245080" cy="127378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35282" y="6445564"/>
              <a:ext cx="540303" cy="499110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2447824" y="6271849"/>
            <a:ext cx="1187831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46685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Between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2010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2019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there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was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reduction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proportion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of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Aboriginal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Torres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Strait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Islander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people </a:t>
            </a:r>
            <a:r>
              <a:rPr sz="2000" b="1" spc="-38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aged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14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years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and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older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exceeding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2009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alcohol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guidelines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for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lifetime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risk</a:t>
            </a:r>
            <a:r>
              <a:rPr sz="2000" b="1" spc="-2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[2]</a:t>
            </a:r>
            <a:r>
              <a:rPr sz="2000" b="1" spc="-1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2000" dirty="0">
              <a:latin typeface="Source Sans Pro Semibold"/>
              <a:cs typeface="Source Sans Pro Semibold"/>
            </a:endParaRPr>
          </a:p>
          <a:p>
            <a:pPr marL="6873240">
              <a:lnSpc>
                <a:spcPct val="100000"/>
              </a:lnSpc>
              <a:spcBef>
                <a:spcPts val="455"/>
              </a:spcBef>
            </a:pP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I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n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2018-19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,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90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%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m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the</a:t>
            </a:r>
            <a:r>
              <a:rPr sz="2400" b="1" spc="-7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60" dirty="0">
                <a:solidFill>
                  <a:srgbClr val="9ED298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f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Aboriginal</a:t>
            </a:r>
            <a:endParaRPr sz="2400" dirty="0">
              <a:latin typeface="Source Sans Pro"/>
              <a:cs typeface="Source Sans Pro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283701" y="7244210"/>
            <a:ext cx="4546600" cy="9906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 marR="30480" algn="just">
              <a:lnSpc>
                <a:spcPts val="2400"/>
              </a:lnSpc>
              <a:spcBef>
                <a:spcPts val="580"/>
              </a:spcBef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an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235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or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S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120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ai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Islande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child</a:t>
            </a:r>
            <a:r>
              <a:rPr sz="2400" b="1" spc="-75" dirty="0">
                <a:solidFill>
                  <a:srgbClr val="9ED298"/>
                </a:solidFill>
                <a:latin typeface="Source Sans Pro"/>
                <a:cs typeface="Source Sans Pro"/>
              </a:rPr>
              <a:t>r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en 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(a</a:t>
            </a:r>
            <a:r>
              <a:rPr sz="2000" b="1" spc="-5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0-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3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e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s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)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ha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</a:t>
            </a:r>
            <a:r>
              <a:rPr sz="2000" b="1" spc="-4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n</a:t>
            </a:r>
            <a:r>
              <a:rPr sz="2400" b="1" spc="-120" dirty="0">
                <a:solidFill>
                  <a:srgbClr val="F9A364"/>
                </a:solidFill>
                <a:latin typeface="Source Sans Pro"/>
                <a:cs typeface="Source Sans Pro"/>
              </a:rPr>
              <a:t>o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drun</a:t>
            </a:r>
            <a:r>
              <a:rPr sz="2400" b="1" dirty="0">
                <a:solidFill>
                  <a:srgbClr val="F9A364"/>
                </a:solidFill>
                <a:latin typeface="Source Sans Pro"/>
                <a:cs typeface="Source Sans Pro"/>
              </a:rPr>
              <a:t>k</a:t>
            </a:r>
            <a:r>
              <a:rPr sz="2400" b="1" spc="-10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al</a:t>
            </a:r>
            <a:r>
              <a:rPr sz="2400" b="1" spc="-120" dirty="0">
                <a:solidFill>
                  <a:srgbClr val="F9A364"/>
                </a:solidFill>
                <a:latin typeface="Source Sans Pro"/>
                <a:cs typeface="Source Sans Pro"/>
              </a:rPr>
              <a:t>c</a:t>
            </a:r>
            <a:r>
              <a:rPr sz="2400" b="1" spc="-50" dirty="0">
                <a:solidFill>
                  <a:srgbClr val="F9A364"/>
                </a:solidFill>
                <a:latin typeface="Source Sans Pro"/>
                <a:cs typeface="Source Sans Pro"/>
              </a:rPr>
              <a:t>ohol 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durin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thei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p</a:t>
            </a:r>
            <a:r>
              <a:rPr sz="2000" b="1" spc="-4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re</a:t>
            </a:r>
            <a:r>
              <a:rPr sz="2000" b="1" spc="-2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gnan</a:t>
            </a:r>
            <a:r>
              <a:rPr sz="2000" b="1" spc="-15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c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y</a:t>
            </a:r>
            <a:r>
              <a:rPr sz="2000" b="1" spc="-2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 </a:t>
            </a:r>
            <a:r>
              <a:rPr sz="1725" b="1" spc="-15" baseline="31400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[6]</a:t>
            </a:r>
            <a:r>
              <a:rPr sz="2000" b="1" dirty="0">
                <a:solidFill>
                  <a:srgbClr val="FFFFFF"/>
                </a:solidFill>
                <a:latin typeface="Source Sans Pro Semibold"/>
                <a:cs typeface="Source Sans Pro Semibold"/>
              </a:rPr>
              <a:t>.</a:t>
            </a:r>
            <a:endParaRPr sz="2000" dirty="0">
              <a:latin typeface="Source Sans Pro Semibold"/>
              <a:cs typeface="Source Sans Pro Semibold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865611" y="7170067"/>
            <a:ext cx="5494020" cy="1011555"/>
            <a:chOff x="1865611" y="7170067"/>
            <a:chExt cx="5494020" cy="1011555"/>
          </a:xfrm>
        </p:grpSpPr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65611" y="7170067"/>
              <a:ext cx="1007766" cy="101099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51409" y="7170067"/>
              <a:ext cx="1007766" cy="1010999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2978000" y="7182078"/>
            <a:ext cx="5554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4536440" algn="l"/>
              </a:tabLst>
            </a:pPr>
            <a:r>
              <a:rPr sz="48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32</a:t>
            </a:r>
            <a:r>
              <a:rPr sz="4200" b="1" spc="-7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FFFFFF"/>
                </a:solidFill>
                <a:latin typeface="Source Sans Pro Black"/>
                <a:cs typeface="Source Sans Pro Black"/>
              </a:rPr>
              <a:t>19</a:t>
            </a:r>
            <a:r>
              <a:rPr sz="4200" b="1" spc="-7" baseline="31746" dirty="0">
                <a:solidFill>
                  <a:srgbClr val="FFFFFF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16100" y="7863568"/>
            <a:ext cx="5474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98340" algn="l"/>
              </a:tabLst>
            </a:pP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i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201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0	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i</a:t>
            </a:r>
            <a:r>
              <a:rPr sz="2400" b="1" dirty="0">
                <a:solidFill>
                  <a:srgbClr val="FFFFFF"/>
                </a:solidFill>
                <a:latin typeface="Source Sans Pro Black"/>
                <a:cs typeface="Source Sans Pro Black"/>
              </a:rPr>
              <a:t>n</a:t>
            </a:r>
            <a:r>
              <a:rPr sz="2400" b="1" spc="-50" dirty="0">
                <a:solidFill>
                  <a:srgbClr val="FFFFFF"/>
                </a:solidFill>
                <a:latin typeface="Source Sans Pro Black"/>
                <a:cs typeface="Source Sans Pro Black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Source Sans Pro Black"/>
                <a:cs typeface="Source Sans Pro Black"/>
              </a:rPr>
              <a:t>2019</a:t>
            </a:r>
            <a:endParaRPr sz="2400">
              <a:latin typeface="Source Sans Pro Black"/>
              <a:cs typeface="Source Sans Pro Black"/>
            </a:endParaRPr>
          </a:p>
        </p:txBody>
      </p:sp>
      <p:pic>
        <p:nvPicPr>
          <p:cNvPr id="69" name="object 69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835650" y="7311752"/>
            <a:ext cx="735350" cy="711883"/>
          </a:xfrm>
          <a:prstGeom prst="rect">
            <a:avLst/>
          </a:prstGeom>
        </p:spPr>
      </p:pic>
      <p:sp>
        <p:nvSpPr>
          <p:cNvPr id="70" name="object 70"/>
          <p:cNvSpPr txBox="1"/>
          <p:nvPr/>
        </p:nvSpPr>
        <p:spPr>
          <a:xfrm>
            <a:off x="2469600" y="2252119"/>
            <a:ext cx="2219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>
              <a:latin typeface="Source Sans Pro"/>
              <a:cs typeface="Source Sans Pro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618296" y="2155804"/>
            <a:ext cx="648335" cy="621030"/>
            <a:chOff x="1618296" y="2155804"/>
            <a:chExt cx="648335" cy="621030"/>
          </a:xfrm>
        </p:grpSpPr>
        <p:sp>
          <p:nvSpPr>
            <p:cNvPr id="72" name="object 72"/>
            <p:cNvSpPr/>
            <p:nvPr/>
          </p:nvSpPr>
          <p:spPr>
            <a:xfrm>
              <a:off x="1618296" y="21558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70"/>
                  </a:moveTo>
                  <a:lnTo>
                    <a:pt x="162160" y="433070"/>
                  </a:lnTo>
                  <a:lnTo>
                    <a:pt x="177025" y="434340"/>
                  </a:lnTo>
                  <a:lnTo>
                    <a:pt x="180721" y="435610"/>
                  </a:lnTo>
                  <a:lnTo>
                    <a:pt x="188988" y="439420"/>
                  </a:lnTo>
                  <a:lnTo>
                    <a:pt x="191046" y="444500"/>
                  </a:lnTo>
                  <a:lnTo>
                    <a:pt x="191516" y="457200"/>
                  </a:lnTo>
                  <a:lnTo>
                    <a:pt x="192862" y="462280"/>
                  </a:lnTo>
                  <a:lnTo>
                    <a:pt x="194411" y="474980"/>
                  </a:lnTo>
                  <a:lnTo>
                    <a:pt x="195262" y="480060"/>
                  </a:lnTo>
                  <a:lnTo>
                    <a:pt x="197339" y="504190"/>
                  </a:lnTo>
                  <a:lnTo>
                    <a:pt x="203419" y="581660"/>
                  </a:lnTo>
                  <a:lnTo>
                    <a:pt x="206159" y="618490"/>
                  </a:lnTo>
                  <a:lnTo>
                    <a:pt x="206667" y="619760"/>
                  </a:lnTo>
                  <a:lnTo>
                    <a:pt x="207137" y="621030"/>
                  </a:lnTo>
                  <a:lnTo>
                    <a:pt x="251906" y="618490"/>
                  </a:lnTo>
                  <a:lnTo>
                    <a:pt x="394411" y="618490"/>
                  </a:lnTo>
                  <a:lnTo>
                    <a:pt x="402094" y="617220"/>
                  </a:lnTo>
                  <a:lnTo>
                    <a:pt x="453618" y="614680"/>
                  </a:lnTo>
                  <a:lnTo>
                    <a:pt x="462838" y="614680"/>
                  </a:lnTo>
                  <a:lnTo>
                    <a:pt x="462838" y="610870"/>
                  </a:lnTo>
                  <a:lnTo>
                    <a:pt x="463029" y="608330"/>
                  </a:lnTo>
                  <a:lnTo>
                    <a:pt x="462800" y="605790"/>
                  </a:lnTo>
                  <a:lnTo>
                    <a:pt x="462309" y="599440"/>
                  </a:lnTo>
                  <a:lnTo>
                    <a:pt x="436074" y="599440"/>
                  </a:lnTo>
                  <a:lnTo>
                    <a:pt x="426212" y="598170"/>
                  </a:lnTo>
                  <a:lnTo>
                    <a:pt x="225844" y="598170"/>
                  </a:lnTo>
                  <a:lnTo>
                    <a:pt x="223520" y="596900"/>
                  </a:lnTo>
                  <a:lnTo>
                    <a:pt x="262078" y="595630"/>
                  </a:lnTo>
                  <a:lnTo>
                    <a:pt x="336421" y="594360"/>
                  </a:lnTo>
                  <a:lnTo>
                    <a:pt x="461915" y="594360"/>
                  </a:lnTo>
                  <a:lnTo>
                    <a:pt x="461129" y="584200"/>
                  </a:lnTo>
                  <a:lnTo>
                    <a:pt x="460983" y="581660"/>
                  </a:lnTo>
                  <a:lnTo>
                    <a:pt x="262534" y="581660"/>
                  </a:lnTo>
                  <a:lnTo>
                    <a:pt x="244856" y="580390"/>
                  </a:lnTo>
                  <a:lnTo>
                    <a:pt x="223875" y="580390"/>
                  </a:lnTo>
                  <a:lnTo>
                    <a:pt x="223278" y="579120"/>
                  </a:lnTo>
                  <a:lnTo>
                    <a:pt x="222364" y="579120"/>
                  </a:lnTo>
                  <a:lnTo>
                    <a:pt x="221983" y="572770"/>
                  </a:lnTo>
                  <a:lnTo>
                    <a:pt x="282943" y="572770"/>
                  </a:lnTo>
                  <a:lnTo>
                    <a:pt x="285140" y="571500"/>
                  </a:lnTo>
                  <a:lnTo>
                    <a:pt x="295579" y="570230"/>
                  </a:lnTo>
                  <a:lnTo>
                    <a:pt x="311619" y="567690"/>
                  </a:lnTo>
                  <a:lnTo>
                    <a:pt x="354431" y="567690"/>
                  </a:lnTo>
                  <a:lnTo>
                    <a:pt x="362369" y="566420"/>
                  </a:lnTo>
                  <a:lnTo>
                    <a:pt x="369049" y="565150"/>
                  </a:lnTo>
                  <a:lnTo>
                    <a:pt x="374205" y="563880"/>
                  </a:lnTo>
                  <a:lnTo>
                    <a:pt x="459962" y="563880"/>
                  </a:lnTo>
                  <a:lnTo>
                    <a:pt x="459724" y="554990"/>
                  </a:lnTo>
                  <a:lnTo>
                    <a:pt x="219392" y="554990"/>
                  </a:lnTo>
                  <a:lnTo>
                    <a:pt x="217817" y="544830"/>
                  </a:lnTo>
                  <a:lnTo>
                    <a:pt x="256930" y="542290"/>
                  </a:lnTo>
                  <a:lnTo>
                    <a:pt x="407618" y="534670"/>
                  </a:lnTo>
                  <a:lnTo>
                    <a:pt x="445566" y="533400"/>
                  </a:lnTo>
                  <a:lnTo>
                    <a:pt x="459427" y="533400"/>
                  </a:lnTo>
                  <a:lnTo>
                    <a:pt x="459456" y="527050"/>
                  </a:lnTo>
                  <a:lnTo>
                    <a:pt x="223862" y="527050"/>
                  </a:lnTo>
                  <a:lnTo>
                    <a:pt x="216611" y="525780"/>
                  </a:lnTo>
                  <a:lnTo>
                    <a:pt x="215277" y="525780"/>
                  </a:lnTo>
                  <a:lnTo>
                    <a:pt x="213931" y="524510"/>
                  </a:lnTo>
                  <a:lnTo>
                    <a:pt x="214274" y="523240"/>
                  </a:lnTo>
                  <a:lnTo>
                    <a:pt x="431914" y="523240"/>
                  </a:lnTo>
                  <a:lnTo>
                    <a:pt x="441401" y="521970"/>
                  </a:lnTo>
                  <a:lnTo>
                    <a:pt x="459480" y="521970"/>
                  </a:lnTo>
                  <a:lnTo>
                    <a:pt x="459486" y="520700"/>
                  </a:lnTo>
                  <a:lnTo>
                    <a:pt x="459805" y="513080"/>
                  </a:lnTo>
                  <a:lnTo>
                    <a:pt x="460317" y="504190"/>
                  </a:lnTo>
                  <a:lnTo>
                    <a:pt x="460501" y="501650"/>
                  </a:lnTo>
                  <a:lnTo>
                    <a:pt x="211340" y="501650"/>
                  </a:lnTo>
                  <a:lnTo>
                    <a:pt x="210375" y="495300"/>
                  </a:lnTo>
                  <a:lnTo>
                    <a:pt x="222123" y="492760"/>
                  </a:lnTo>
                  <a:lnTo>
                    <a:pt x="231927" y="491490"/>
                  </a:lnTo>
                  <a:lnTo>
                    <a:pt x="271729" y="491490"/>
                  </a:lnTo>
                  <a:lnTo>
                    <a:pt x="304342" y="488950"/>
                  </a:lnTo>
                  <a:lnTo>
                    <a:pt x="348945" y="488950"/>
                  </a:lnTo>
                  <a:lnTo>
                    <a:pt x="364985" y="486410"/>
                  </a:lnTo>
                  <a:lnTo>
                    <a:pt x="461398" y="486410"/>
                  </a:lnTo>
                  <a:lnTo>
                    <a:pt x="461543" y="482600"/>
                  </a:lnTo>
                  <a:lnTo>
                    <a:pt x="460946" y="477520"/>
                  </a:lnTo>
                  <a:lnTo>
                    <a:pt x="461340" y="464820"/>
                  </a:lnTo>
                  <a:lnTo>
                    <a:pt x="461535" y="459740"/>
                  </a:lnTo>
                  <a:lnTo>
                    <a:pt x="204597" y="459740"/>
                  </a:lnTo>
                  <a:lnTo>
                    <a:pt x="204597" y="450850"/>
                  </a:lnTo>
                  <a:lnTo>
                    <a:pt x="206743" y="449580"/>
                  </a:lnTo>
                  <a:lnTo>
                    <a:pt x="208699" y="449580"/>
                  </a:lnTo>
                  <a:lnTo>
                    <a:pt x="238190" y="448310"/>
                  </a:lnTo>
                  <a:lnTo>
                    <a:pt x="251947" y="447040"/>
                  </a:lnTo>
                  <a:lnTo>
                    <a:pt x="265709" y="447040"/>
                  </a:lnTo>
                  <a:lnTo>
                    <a:pt x="280159" y="445770"/>
                  </a:lnTo>
                  <a:lnTo>
                    <a:pt x="294609" y="445770"/>
                  </a:lnTo>
                  <a:lnTo>
                    <a:pt x="309063" y="444500"/>
                  </a:lnTo>
                  <a:lnTo>
                    <a:pt x="350570" y="444500"/>
                  </a:lnTo>
                  <a:lnTo>
                    <a:pt x="377621" y="443230"/>
                  </a:lnTo>
                  <a:lnTo>
                    <a:pt x="404672" y="443230"/>
                  </a:lnTo>
                  <a:lnTo>
                    <a:pt x="435203" y="441960"/>
                  </a:lnTo>
                  <a:lnTo>
                    <a:pt x="463327" y="441960"/>
                  </a:lnTo>
                  <a:lnTo>
                    <a:pt x="463892" y="438150"/>
                  </a:lnTo>
                  <a:lnTo>
                    <a:pt x="466534" y="435610"/>
                  </a:lnTo>
                  <a:lnTo>
                    <a:pt x="484833" y="434340"/>
                  </a:lnTo>
                  <a:lnTo>
                    <a:pt x="495530" y="434340"/>
                  </a:lnTo>
                  <a:lnTo>
                    <a:pt x="506229" y="433070"/>
                  </a:lnTo>
                  <a:close/>
                </a:path>
                <a:path w="648335" h="621030">
                  <a:moveTo>
                    <a:pt x="461915" y="594360"/>
                  </a:moveTo>
                  <a:lnTo>
                    <a:pt x="336421" y="594360"/>
                  </a:lnTo>
                  <a:lnTo>
                    <a:pt x="410895" y="595630"/>
                  </a:lnTo>
                  <a:lnTo>
                    <a:pt x="449846" y="598170"/>
                  </a:lnTo>
                  <a:lnTo>
                    <a:pt x="448538" y="598170"/>
                  </a:lnTo>
                  <a:lnTo>
                    <a:pt x="447230" y="599440"/>
                  </a:lnTo>
                  <a:lnTo>
                    <a:pt x="462309" y="599440"/>
                  </a:lnTo>
                  <a:lnTo>
                    <a:pt x="461915" y="594360"/>
                  </a:lnTo>
                  <a:close/>
                </a:path>
                <a:path w="648335" h="621030">
                  <a:moveTo>
                    <a:pt x="282943" y="572770"/>
                  </a:moveTo>
                  <a:lnTo>
                    <a:pt x="240118" y="572770"/>
                  </a:lnTo>
                  <a:lnTo>
                    <a:pt x="244106" y="574040"/>
                  </a:lnTo>
                  <a:lnTo>
                    <a:pt x="261975" y="574040"/>
                  </a:lnTo>
                  <a:lnTo>
                    <a:pt x="263855" y="575310"/>
                  </a:lnTo>
                  <a:lnTo>
                    <a:pt x="264210" y="580390"/>
                  </a:lnTo>
                  <a:lnTo>
                    <a:pt x="262534" y="581660"/>
                  </a:lnTo>
                  <a:lnTo>
                    <a:pt x="460983" y="581660"/>
                  </a:lnTo>
                  <a:lnTo>
                    <a:pt x="460764" y="577850"/>
                  </a:lnTo>
                  <a:lnTo>
                    <a:pt x="284302" y="577850"/>
                  </a:lnTo>
                  <a:lnTo>
                    <a:pt x="282943" y="572770"/>
                  </a:lnTo>
                  <a:close/>
                </a:path>
                <a:path w="648335" h="621030">
                  <a:moveTo>
                    <a:pt x="459962" y="563880"/>
                  </a:moveTo>
                  <a:lnTo>
                    <a:pt x="443674" y="563880"/>
                  </a:lnTo>
                  <a:lnTo>
                    <a:pt x="443763" y="570230"/>
                  </a:lnTo>
                  <a:lnTo>
                    <a:pt x="441794" y="570230"/>
                  </a:lnTo>
                  <a:lnTo>
                    <a:pt x="432904" y="571500"/>
                  </a:lnTo>
                  <a:lnTo>
                    <a:pt x="417271" y="574040"/>
                  </a:lnTo>
                  <a:lnTo>
                    <a:pt x="318617" y="574040"/>
                  </a:lnTo>
                  <a:lnTo>
                    <a:pt x="309775" y="575310"/>
                  </a:lnTo>
                  <a:lnTo>
                    <a:pt x="302890" y="576580"/>
                  </a:lnTo>
                  <a:lnTo>
                    <a:pt x="286689" y="577850"/>
                  </a:lnTo>
                  <a:lnTo>
                    <a:pt x="460764" y="577850"/>
                  </a:lnTo>
                  <a:lnTo>
                    <a:pt x="459962" y="563880"/>
                  </a:lnTo>
                  <a:close/>
                </a:path>
                <a:path w="648335" h="621030">
                  <a:moveTo>
                    <a:pt x="352920" y="567690"/>
                  </a:moveTo>
                  <a:lnTo>
                    <a:pt x="319354" y="567690"/>
                  </a:lnTo>
                  <a:lnTo>
                    <a:pt x="321030" y="568960"/>
                  </a:lnTo>
                  <a:lnTo>
                    <a:pt x="320395" y="574040"/>
                  </a:lnTo>
                  <a:lnTo>
                    <a:pt x="352501" y="574040"/>
                  </a:lnTo>
                  <a:lnTo>
                    <a:pt x="351142" y="572770"/>
                  </a:lnTo>
                  <a:lnTo>
                    <a:pt x="350850" y="571500"/>
                  </a:lnTo>
                  <a:lnTo>
                    <a:pt x="351282" y="570230"/>
                  </a:lnTo>
                  <a:lnTo>
                    <a:pt x="352920" y="567690"/>
                  </a:lnTo>
                  <a:close/>
                </a:path>
                <a:path w="648335" h="621030">
                  <a:moveTo>
                    <a:pt x="435419" y="563880"/>
                  </a:moveTo>
                  <a:lnTo>
                    <a:pt x="382219" y="563880"/>
                  </a:lnTo>
                  <a:lnTo>
                    <a:pt x="386600" y="565150"/>
                  </a:lnTo>
                  <a:lnTo>
                    <a:pt x="387591" y="566420"/>
                  </a:lnTo>
                  <a:lnTo>
                    <a:pt x="388721" y="567690"/>
                  </a:lnTo>
                  <a:lnTo>
                    <a:pt x="387489" y="568960"/>
                  </a:lnTo>
                  <a:lnTo>
                    <a:pt x="386334" y="570230"/>
                  </a:lnTo>
                  <a:lnTo>
                    <a:pt x="384556" y="571500"/>
                  </a:lnTo>
                  <a:lnTo>
                    <a:pt x="366280" y="571500"/>
                  </a:lnTo>
                  <a:lnTo>
                    <a:pt x="356603" y="574040"/>
                  </a:lnTo>
                  <a:lnTo>
                    <a:pt x="415328" y="574040"/>
                  </a:lnTo>
                  <a:lnTo>
                    <a:pt x="414839" y="571500"/>
                  </a:lnTo>
                  <a:lnTo>
                    <a:pt x="383667" y="571500"/>
                  </a:lnTo>
                  <a:lnTo>
                    <a:pt x="374561" y="570230"/>
                  </a:lnTo>
                  <a:lnTo>
                    <a:pt x="414594" y="570230"/>
                  </a:lnTo>
                  <a:lnTo>
                    <a:pt x="414350" y="568960"/>
                  </a:lnTo>
                  <a:lnTo>
                    <a:pt x="415886" y="567690"/>
                  </a:lnTo>
                  <a:lnTo>
                    <a:pt x="435419" y="563880"/>
                  </a:lnTo>
                  <a:close/>
                </a:path>
                <a:path w="648335" h="621030">
                  <a:moveTo>
                    <a:pt x="459427" y="533400"/>
                  </a:moveTo>
                  <a:lnTo>
                    <a:pt x="445566" y="533400"/>
                  </a:lnTo>
                  <a:lnTo>
                    <a:pt x="447141" y="543560"/>
                  </a:lnTo>
                  <a:lnTo>
                    <a:pt x="219392" y="554990"/>
                  </a:lnTo>
                  <a:lnTo>
                    <a:pt x="459724" y="554990"/>
                  </a:lnTo>
                  <a:lnTo>
                    <a:pt x="459453" y="544830"/>
                  </a:lnTo>
                  <a:lnTo>
                    <a:pt x="459427" y="533400"/>
                  </a:lnTo>
                  <a:close/>
                </a:path>
                <a:path w="648335" h="621030">
                  <a:moveTo>
                    <a:pt x="440499" y="525780"/>
                  </a:moveTo>
                  <a:lnTo>
                    <a:pt x="428226" y="527050"/>
                  </a:lnTo>
                  <a:lnTo>
                    <a:pt x="443090" y="527050"/>
                  </a:lnTo>
                  <a:lnTo>
                    <a:pt x="440499" y="525780"/>
                  </a:lnTo>
                  <a:close/>
                </a:path>
                <a:path w="648335" h="621030">
                  <a:moveTo>
                    <a:pt x="459480" y="521970"/>
                  </a:moveTo>
                  <a:lnTo>
                    <a:pt x="441401" y="521970"/>
                  </a:lnTo>
                  <a:lnTo>
                    <a:pt x="442988" y="523240"/>
                  </a:lnTo>
                  <a:lnTo>
                    <a:pt x="444830" y="523240"/>
                  </a:lnTo>
                  <a:lnTo>
                    <a:pt x="443090" y="527050"/>
                  </a:lnTo>
                  <a:lnTo>
                    <a:pt x="459456" y="527050"/>
                  </a:lnTo>
                  <a:lnTo>
                    <a:pt x="459480" y="521970"/>
                  </a:lnTo>
                  <a:close/>
                </a:path>
                <a:path w="648335" h="621030">
                  <a:moveTo>
                    <a:pt x="271729" y="491490"/>
                  </a:moveTo>
                  <a:lnTo>
                    <a:pt x="242252" y="491490"/>
                  </a:lnTo>
                  <a:lnTo>
                    <a:pt x="244005" y="492760"/>
                  </a:lnTo>
                  <a:lnTo>
                    <a:pt x="243903" y="497840"/>
                  </a:lnTo>
                  <a:lnTo>
                    <a:pt x="242265" y="497840"/>
                  </a:lnTo>
                  <a:lnTo>
                    <a:pt x="227279" y="500380"/>
                  </a:lnTo>
                  <a:lnTo>
                    <a:pt x="217678" y="501650"/>
                  </a:lnTo>
                  <a:lnTo>
                    <a:pt x="460501" y="501650"/>
                  </a:lnTo>
                  <a:lnTo>
                    <a:pt x="460593" y="500380"/>
                  </a:lnTo>
                  <a:lnTo>
                    <a:pt x="266255" y="500380"/>
                  </a:lnTo>
                  <a:lnTo>
                    <a:pt x="265214" y="492760"/>
                  </a:lnTo>
                  <a:lnTo>
                    <a:pt x="268693" y="492760"/>
                  </a:lnTo>
                  <a:lnTo>
                    <a:pt x="271729" y="491490"/>
                  </a:lnTo>
                  <a:close/>
                </a:path>
                <a:path w="648335" h="621030">
                  <a:moveTo>
                    <a:pt x="348945" y="488950"/>
                  </a:moveTo>
                  <a:lnTo>
                    <a:pt x="311213" y="488950"/>
                  </a:lnTo>
                  <a:lnTo>
                    <a:pt x="311988" y="494030"/>
                  </a:lnTo>
                  <a:lnTo>
                    <a:pt x="310134" y="495300"/>
                  </a:lnTo>
                  <a:lnTo>
                    <a:pt x="307301" y="496570"/>
                  </a:lnTo>
                  <a:lnTo>
                    <a:pt x="305955" y="496570"/>
                  </a:lnTo>
                  <a:lnTo>
                    <a:pt x="269506" y="499110"/>
                  </a:lnTo>
                  <a:lnTo>
                    <a:pt x="266255" y="500380"/>
                  </a:lnTo>
                  <a:lnTo>
                    <a:pt x="460593" y="500380"/>
                  </a:lnTo>
                  <a:lnTo>
                    <a:pt x="460776" y="497840"/>
                  </a:lnTo>
                  <a:lnTo>
                    <a:pt x="336702" y="497840"/>
                  </a:lnTo>
                  <a:lnTo>
                    <a:pt x="335381" y="496570"/>
                  </a:lnTo>
                  <a:lnTo>
                    <a:pt x="334962" y="494030"/>
                  </a:lnTo>
                  <a:lnTo>
                    <a:pt x="335635" y="492760"/>
                  </a:lnTo>
                  <a:lnTo>
                    <a:pt x="337693" y="491490"/>
                  </a:lnTo>
                  <a:lnTo>
                    <a:pt x="339394" y="490220"/>
                  </a:lnTo>
                  <a:lnTo>
                    <a:pt x="348945" y="488950"/>
                  </a:lnTo>
                  <a:close/>
                </a:path>
                <a:path w="648335" h="621030">
                  <a:moveTo>
                    <a:pt x="372084" y="494030"/>
                  </a:moveTo>
                  <a:lnTo>
                    <a:pt x="340448" y="497840"/>
                  </a:lnTo>
                  <a:lnTo>
                    <a:pt x="460776" y="497840"/>
                  </a:lnTo>
                  <a:lnTo>
                    <a:pt x="460868" y="496570"/>
                  </a:lnTo>
                  <a:lnTo>
                    <a:pt x="402971" y="496570"/>
                  </a:lnTo>
                  <a:lnTo>
                    <a:pt x="402037" y="495300"/>
                  </a:lnTo>
                  <a:lnTo>
                    <a:pt x="375666" y="495300"/>
                  </a:lnTo>
                  <a:lnTo>
                    <a:pt x="372084" y="494030"/>
                  </a:lnTo>
                  <a:close/>
                </a:path>
                <a:path w="648335" h="621030">
                  <a:moveTo>
                    <a:pt x="461398" y="486410"/>
                  </a:moveTo>
                  <a:lnTo>
                    <a:pt x="443318" y="486410"/>
                  </a:lnTo>
                  <a:lnTo>
                    <a:pt x="443992" y="487680"/>
                  </a:lnTo>
                  <a:lnTo>
                    <a:pt x="443992" y="492760"/>
                  </a:lnTo>
                  <a:lnTo>
                    <a:pt x="423781" y="494030"/>
                  </a:lnTo>
                  <a:lnTo>
                    <a:pt x="413950" y="495300"/>
                  </a:lnTo>
                  <a:lnTo>
                    <a:pt x="402971" y="496570"/>
                  </a:lnTo>
                  <a:lnTo>
                    <a:pt x="460868" y="496570"/>
                  </a:lnTo>
                  <a:lnTo>
                    <a:pt x="461229" y="490220"/>
                  </a:lnTo>
                  <a:lnTo>
                    <a:pt x="461398" y="486410"/>
                  </a:lnTo>
                  <a:close/>
                </a:path>
                <a:path w="648335" h="621030">
                  <a:moveTo>
                    <a:pt x="442722" y="486410"/>
                  </a:moveTo>
                  <a:lnTo>
                    <a:pt x="364985" y="486410"/>
                  </a:lnTo>
                  <a:lnTo>
                    <a:pt x="365061" y="487680"/>
                  </a:lnTo>
                  <a:lnTo>
                    <a:pt x="376123" y="487680"/>
                  </a:lnTo>
                  <a:lnTo>
                    <a:pt x="375666" y="495300"/>
                  </a:lnTo>
                  <a:lnTo>
                    <a:pt x="402037" y="495300"/>
                  </a:lnTo>
                  <a:lnTo>
                    <a:pt x="401104" y="494030"/>
                  </a:lnTo>
                  <a:lnTo>
                    <a:pt x="400138" y="492760"/>
                  </a:lnTo>
                  <a:lnTo>
                    <a:pt x="401586" y="490220"/>
                  </a:lnTo>
                  <a:lnTo>
                    <a:pt x="403339" y="488950"/>
                  </a:lnTo>
                  <a:lnTo>
                    <a:pt x="404685" y="488950"/>
                  </a:lnTo>
                  <a:lnTo>
                    <a:pt x="442722" y="486410"/>
                  </a:lnTo>
                  <a:close/>
                </a:path>
                <a:path w="648335" h="621030">
                  <a:moveTo>
                    <a:pt x="463327" y="441960"/>
                  </a:moveTo>
                  <a:lnTo>
                    <a:pt x="435203" y="441960"/>
                  </a:lnTo>
                  <a:lnTo>
                    <a:pt x="438708" y="443230"/>
                  </a:lnTo>
                  <a:lnTo>
                    <a:pt x="442341" y="444500"/>
                  </a:lnTo>
                  <a:lnTo>
                    <a:pt x="442341" y="452120"/>
                  </a:lnTo>
                  <a:lnTo>
                    <a:pt x="204597" y="459740"/>
                  </a:lnTo>
                  <a:lnTo>
                    <a:pt x="461535" y="459740"/>
                  </a:lnTo>
                  <a:lnTo>
                    <a:pt x="461584" y="458470"/>
                  </a:lnTo>
                  <a:lnTo>
                    <a:pt x="462014" y="452120"/>
                  </a:lnTo>
                  <a:lnTo>
                    <a:pt x="462762" y="445770"/>
                  </a:lnTo>
                  <a:lnTo>
                    <a:pt x="463327" y="441960"/>
                  </a:lnTo>
                  <a:close/>
                </a:path>
                <a:path w="648335" h="621030">
                  <a:moveTo>
                    <a:pt x="520788" y="179070"/>
                  </a:moveTo>
                  <a:lnTo>
                    <a:pt x="162509" y="179070"/>
                  </a:lnTo>
                  <a:lnTo>
                    <a:pt x="153027" y="180340"/>
                  </a:lnTo>
                  <a:lnTo>
                    <a:pt x="134025" y="181610"/>
                  </a:lnTo>
                  <a:lnTo>
                    <a:pt x="124536" y="182880"/>
                  </a:lnTo>
                  <a:lnTo>
                    <a:pt x="59329" y="186690"/>
                  </a:lnTo>
                  <a:lnTo>
                    <a:pt x="30292" y="186690"/>
                  </a:lnTo>
                  <a:lnTo>
                    <a:pt x="15506" y="189230"/>
                  </a:lnTo>
                  <a:lnTo>
                    <a:pt x="7861" y="189230"/>
                  </a:lnTo>
                  <a:lnTo>
                    <a:pt x="7581" y="193040"/>
                  </a:lnTo>
                  <a:lnTo>
                    <a:pt x="7264" y="196850"/>
                  </a:lnTo>
                  <a:lnTo>
                    <a:pt x="4532" y="241300"/>
                  </a:lnTo>
                  <a:lnTo>
                    <a:pt x="2705" y="281940"/>
                  </a:lnTo>
                  <a:lnTo>
                    <a:pt x="1328" y="397510"/>
                  </a:lnTo>
                  <a:lnTo>
                    <a:pt x="1054" y="419100"/>
                  </a:lnTo>
                  <a:lnTo>
                    <a:pt x="419" y="425450"/>
                  </a:lnTo>
                  <a:lnTo>
                    <a:pt x="0" y="433070"/>
                  </a:lnTo>
                  <a:lnTo>
                    <a:pt x="577843" y="433070"/>
                  </a:lnTo>
                  <a:lnTo>
                    <a:pt x="641223" y="431800"/>
                  </a:lnTo>
                  <a:lnTo>
                    <a:pt x="646734" y="431800"/>
                  </a:lnTo>
                  <a:lnTo>
                    <a:pt x="646887" y="427990"/>
                  </a:lnTo>
                  <a:lnTo>
                    <a:pt x="647128" y="425450"/>
                  </a:lnTo>
                  <a:lnTo>
                    <a:pt x="194805" y="425450"/>
                  </a:lnTo>
                  <a:lnTo>
                    <a:pt x="192100" y="421640"/>
                  </a:lnTo>
                  <a:lnTo>
                    <a:pt x="242180" y="419100"/>
                  </a:lnTo>
                  <a:lnTo>
                    <a:pt x="647119" y="419100"/>
                  </a:lnTo>
                  <a:lnTo>
                    <a:pt x="647087" y="397510"/>
                  </a:lnTo>
                  <a:lnTo>
                    <a:pt x="78536" y="397510"/>
                  </a:lnTo>
                  <a:lnTo>
                    <a:pt x="69196" y="396240"/>
                  </a:lnTo>
                  <a:lnTo>
                    <a:pt x="38760" y="396240"/>
                  </a:lnTo>
                  <a:lnTo>
                    <a:pt x="35344" y="394970"/>
                  </a:lnTo>
                  <a:lnTo>
                    <a:pt x="32308" y="391160"/>
                  </a:lnTo>
                  <a:lnTo>
                    <a:pt x="34290" y="389890"/>
                  </a:lnTo>
                  <a:lnTo>
                    <a:pt x="112572" y="389890"/>
                  </a:lnTo>
                  <a:lnTo>
                    <a:pt x="114198" y="387350"/>
                  </a:lnTo>
                  <a:lnTo>
                    <a:pt x="116306" y="387350"/>
                  </a:lnTo>
                  <a:lnTo>
                    <a:pt x="157867" y="383540"/>
                  </a:lnTo>
                  <a:lnTo>
                    <a:pt x="245085" y="383540"/>
                  </a:lnTo>
                  <a:lnTo>
                    <a:pt x="256184" y="382270"/>
                  </a:lnTo>
                  <a:lnTo>
                    <a:pt x="298069" y="382270"/>
                  </a:lnTo>
                  <a:lnTo>
                    <a:pt x="299986" y="381000"/>
                  </a:lnTo>
                  <a:lnTo>
                    <a:pt x="303110" y="379730"/>
                  </a:lnTo>
                  <a:lnTo>
                    <a:pt x="343414" y="379730"/>
                  </a:lnTo>
                  <a:lnTo>
                    <a:pt x="362292" y="378460"/>
                  </a:lnTo>
                  <a:lnTo>
                    <a:pt x="401921" y="378460"/>
                  </a:lnTo>
                  <a:lnTo>
                    <a:pt x="401891" y="375920"/>
                  </a:lnTo>
                  <a:lnTo>
                    <a:pt x="421441" y="375920"/>
                  </a:lnTo>
                  <a:lnTo>
                    <a:pt x="437459" y="374650"/>
                  </a:lnTo>
                  <a:lnTo>
                    <a:pt x="15265" y="374650"/>
                  </a:lnTo>
                  <a:lnTo>
                    <a:pt x="13233" y="373380"/>
                  </a:lnTo>
                  <a:lnTo>
                    <a:pt x="11264" y="373380"/>
                  </a:lnTo>
                  <a:lnTo>
                    <a:pt x="11353" y="372110"/>
                  </a:lnTo>
                  <a:lnTo>
                    <a:pt x="33515" y="368300"/>
                  </a:lnTo>
                  <a:lnTo>
                    <a:pt x="43844" y="368300"/>
                  </a:lnTo>
                  <a:lnTo>
                    <a:pt x="54179" y="367030"/>
                  </a:lnTo>
                  <a:lnTo>
                    <a:pt x="148107" y="360680"/>
                  </a:lnTo>
                  <a:lnTo>
                    <a:pt x="159829" y="360680"/>
                  </a:lnTo>
                  <a:lnTo>
                    <a:pt x="171557" y="359410"/>
                  </a:lnTo>
                  <a:lnTo>
                    <a:pt x="195008" y="359410"/>
                  </a:lnTo>
                  <a:lnTo>
                    <a:pt x="230003" y="356870"/>
                  </a:lnTo>
                  <a:lnTo>
                    <a:pt x="247497" y="356870"/>
                  </a:lnTo>
                  <a:lnTo>
                    <a:pt x="264998" y="355600"/>
                  </a:lnTo>
                  <a:lnTo>
                    <a:pt x="285069" y="355600"/>
                  </a:lnTo>
                  <a:lnTo>
                    <a:pt x="325216" y="354330"/>
                  </a:lnTo>
                  <a:lnTo>
                    <a:pt x="345287" y="353060"/>
                  </a:lnTo>
                  <a:lnTo>
                    <a:pt x="379127" y="351790"/>
                  </a:lnTo>
                  <a:lnTo>
                    <a:pt x="519066" y="347980"/>
                  </a:lnTo>
                  <a:lnTo>
                    <a:pt x="538279" y="346710"/>
                  </a:lnTo>
                  <a:lnTo>
                    <a:pt x="557491" y="346710"/>
                  </a:lnTo>
                  <a:lnTo>
                    <a:pt x="574160" y="345440"/>
                  </a:lnTo>
                  <a:lnTo>
                    <a:pt x="590829" y="345440"/>
                  </a:lnTo>
                  <a:lnTo>
                    <a:pt x="626211" y="344170"/>
                  </a:lnTo>
                  <a:lnTo>
                    <a:pt x="8331" y="344170"/>
                  </a:lnTo>
                  <a:lnTo>
                    <a:pt x="8928" y="336550"/>
                  </a:lnTo>
                  <a:lnTo>
                    <a:pt x="60733" y="328930"/>
                  </a:lnTo>
                  <a:lnTo>
                    <a:pt x="215225" y="317500"/>
                  </a:lnTo>
                  <a:lnTo>
                    <a:pt x="266724" y="314960"/>
                  </a:lnTo>
                  <a:lnTo>
                    <a:pt x="318231" y="313690"/>
                  </a:lnTo>
                  <a:lnTo>
                    <a:pt x="369753" y="311150"/>
                  </a:lnTo>
                  <a:lnTo>
                    <a:pt x="647336" y="311150"/>
                  </a:lnTo>
                  <a:lnTo>
                    <a:pt x="647690" y="297180"/>
                  </a:lnTo>
                  <a:lnTo>
                    <a:pt x="13627" y="297180"/>
                  </a:lnTo>
                  <a:lnTo>
                    <a:pt x="11696" y="295910"/>
                  </a:lnTo>
                  <a:lnTo>
                    <a:pt x="9779" y="295910"/>
                  </a:lnTo>
                  <a:lnTo>
                    <a:pt x="9448" y="294640"/>
                  </a:lnTo>
                  <a:lnTo>
                    <a:pt x="11264" y="293370"/>
                  </a:lnTo>
                  <a:lnTo>
                    <a:pt x="13055" y="293370"/>
                  </a:lnTo>
                  <a:lnTo>
                    <a:pt x="93662" y="288290"/>
                  </a:lnTo>
                  <a:lnTo>
                    <a:pt x="104193" y="288290"/>
                  </a:lnTo>
                  <a:lnTo>
                    <a:pt x="125275" y="287020"/>
                  </a:lnTo>
                  <a:lnTo>
                    <a:pt x="135813" y="287020"/>
                  </a:lnTo>
                  <a:lnTo>
                    <a:pt x="234353" y="281940"/>
                  </a:lnTo>
                  <a:lnTo>
                    <a:pt x="255262" y="281940"/>
                  </a:lnTo>
                  <a:lnTo>
                    <a:pt x="276177" y="280670"/>
                  </a:lnTo>
                  <a:lnTo>
                    <a:pt x="318020" y="280670"/>
                  </a:lnTo>
                  <a:lnTo>
                    <a:pt x="354589" y="279400"/>
                  </a:lnTo>
                  <a:lnTo>
                    <a:pt x="391161" y="279400"/>
                  </a:lnTo>
                  <a:lnTo>
                    <a:pt x="464312" y="278130"/>
                  </a:lnTo>
                  <a:lnTo>
                    <a:pt x="500880" y="276860"/>
                  </a:lnTo>
                  <a:lnTo>
                    <a:pt x="41338" y="276860"/>
                  </a:lnTo>
                  <a:lnTo>
                    <a:pt x="14770" y="273050"/>
                  </a:lnTo>
                  <a:lnTo>
                    <a:pt x="12420" y="271780"/>
                  </a:lnTo>
                  <a:lnTo>
                    <a:pt x="10756" y="270510"/>
                  </a:lnTo>
                  <a:lnTo>
                    <a:pt x="12306" y="266700"/>
                  </a:lnTo>
                  <a:lnTo>
                    <a:pt x="14389" y="266700"/>
                  </a:lnTo>
                  <a:lnTo>
                    <a:pt x="16624" y="265430"/>
                  </a:lnTo>
                  <a:lnTo>
                    <a:pt x="95796" y="265430"/>
                  </a:lnTo>
                  <a:lnTo>
                    <a:pt x="95656" y="262890"/>
                  </a:lnTo>
                  <a:lnTo>
                    <a:pt x="97116" y="261620"/>
                  </a:lnTo>
                  <a:lnTo>
                    <a:pt x="125361" y="261620"/>
                  </a:lnTo>
                  <a:lnTo>
                    <a:pt x="125361" y="260350"/>
                  </a:lnTo>
                  <a:lnTo>
                    <a:pt x="174777" y="260350"/>
                  </a:lnTo>
                  <a:lnTo>
                    <a:pt x="174777" y="259080"/>
                  </a:lnTo>
                  <a:lnTo>
                    <a:pt x="176974" y="259080"/>
                  </a:lnTo>
                  <a:lnTo>
                    <a:pt x="206514" y="256540"/>
                  </a:lnTo>
                  <a:lnTo>
                    <a:pt x="473824" y="256540"/>
                  </a:lnTo>
                  <a:lnTo>
                    <a:pt x="473824" y="255270"/>
                  </a:lnTo>
                  <a:lnTo>
                    <a:pt x="548927" y="255270"/>
                  </a:lnTo>
                  <a:lnTo>
                    <a:pt x="566801" y="254000"/>
                  </a:lnTo>
                  <a:lnTo>
                    <a:pt x="647730" y="254000"/>
                  </a:lnTo>
                  <a:lnTo>
                    <a:pt x="647615" y="247650"/>
                  </a:lnTo>
                  <a:lnTo>
                    <a:pt x="13208" y="247650"/>
                  </a:lnTo>
                  <a:lnTo>
                    <a:pt x="14795" y="237490"/>
                  </a:lnTo>
                  <a:lnTo>
                    <a:pt x="52565" y="236220"/>
                  </a:lnTo>
                  <a:lnTo>
                    <a:pt x="102553" y="233680"/>
                  </a:lnTo>
                  <a:lnTo>
                    <a:pt x="119214" y="233680"/>
                  </a:lnTo>
                  <a:lnTo>
                    <a:pt x="136891" y="232410"/>
                  </a:lnTo>
                  <a:lnTo>
                    <a:pt x="154563" y="232410"/>
                  </a:lnTo>
                  <a:lnTo>
                    <a:pt x="189903" y="229870"/>
                  </a:lnTo>
                  <a:lnTo>
                    <a:pt x="206381" y="229870"/>
                  </a:lnTo>
                  <a:lnTo>
                    <a:pt x="239337" y="227330"/>
                  </a:lnTo>
                  <a:lnTo>
                    <a:pt x="294565" y="224790"/>
                  </a:lnTo>
                  <a:lnTo>
                    <a:pt x="313943" y="224790"/>
                  </a:lnTo>
                  <a:lnTo>
                    <a:pt x="333324" y="223520"/>
                  </a:lnTo>
                  <a:lnTo>
                    <a:pt x="395587" y="223520"/>
                  </a:lnTo>
                  <a:lnTo>
                    <a:pt x="416344" y="222250"/>
                  </a:lnTo>
                  <a:lnTo>
                    <a:pt x="647110" y="222250"/>
                  </a:lnTo>
                  <a:lnTo>
                    <a:pt x="646824" y="208280"/>
                  </a:lnTo>
                  <a:lnTo>
                    <a:pt x="15595" y="208280"/>
                  </a:lnTo>
                  <a:lnTo>
                    <a:pt x="15608" y="205740"/>
                  </a:lnTo>
                  <a:lnTo>
                    <a:pt x="20624" y="205740"/>
                  </a:lnTo>
                  <a:lnTo>
                    <a:pt x="219310" y="187960"/>
                  </a:lnTo>
                  <a:lnTo>
                    <a:pt x="297230" y="184150"/>
                  </a:lnTo>
                  <a:lnTo>
                    <a:pt x="372749" y="184150"/>
                  </a:lnTo>
                  <a:lnTo>
                    <a:pt x="410521" y="182880"/>
                  </a:lnTo>
                  <a:lnTo>
                    <a:pt x="643978" y="182880"/>
                  </a:lnTo>
                  <a:lnTo>
                    <a:pt x="520788" y="179070"/>
                  </a:lnTo>
                  <a:close/>
                </a:path>
                <a:path w="648335" h="621030">
                  <a:moveTo>
                    <a:pt x="647119" y="419100"/>
                  </a:moveTo>
                  <a:lnTo>
                    <a:pt x="440855" y="419100"/>
                  </a:lnTo>
                  <a:lnTo>
                    <a:pt x="437210" y="421640"/>
                  </a:lnTo>
                  <a:lnTo>
                    <a:pt x="347027" y="421640"/>
                  </a:lnTo>
                  <a:lnTo>
                    <a:pt x="306184" y="422910"/>
                  </a:lnTo>
                  <a:lnTo>
                    <a:pt x="232340" y="422910"/>
                  </a:lnTo>
                  <a:lnTo>
                    <a:pt x="215842" y="424180"/>
                  </a:lnTo>
                  <a:lnTo>
                    <a:pt x="197294" y="424180"/>
                  </a:lnTo>
                  <a:lnTo>
                    <a:pt x="194805" y="425450"/>
                  </a:lnTo>
                  <a:lnTo>
                    <a:pt x="647128" y="425450"/>
                  </a:lnTo>
                  <a:lnTo>
                    <a:pt x="647119" y="419100"/>
                  </a:lnTo>
                  <a:close/>
                </a:path>
                <a:path w="648335" h="621030">
                  <a:moveTo>
                    <a:pt x="112572" y="389890"/>
                  </a:moveTo>
                  <a:lnTo>
                    <a:pt x="78219" y="389890"/>
                  </a:lnTo>
                  <a:lnTo>
                    <a:pt x="81762" y="391160"/>
                  </a:lnTo>
                  <a:lnTo>
                    <a:pt x="83146" y="392430"/>
                  </a:lnTo>
                  <a:lnTo>
                    <a:pt x="82689" y="394970"/>
                  </a:lnTo>
                  <a:lnTo>
                    <a:pt x="81407" y="396240"/>
                  </a:lnTo>
                  <a:lnTo>
                    <a:pt x="79692" y="397510"/>
                  </a:lnTo>
                  <a:lnTo>
                    <a:pt x="647087" y="397510"/>
                  </a:lnTo>
                  <a:lnTo>
                    <a:pt x="647083" y="394970"/>
                  </a:lnTo>
                  <a:lnTo>
                    <a:pt x="115049" y="394970"/>
                  </a:lnTo>
                  <a:lnTo>
                    <a:pt x="113245" y="393700"/>
                  </a:lnTo>
                  <a:lnTo>
                    <a:pt x="111023" y="392430"/>
                  </a:lnTo>
                  <a:lnTo>
                    <a:pt x="111353" y="391160"/>
                  </a:lnTo>
                  <a:lnTo>
                    <a:pt x="112572" y="389890"/>
                  </a:lnTo>
                  <a:close/>
                </a:path>
                <a:path w="648335" h="621030">
                  <a:moveTo>
                    <a:pt x="245085" y="383540"/>
                  </a:moveTo>
                  <a:lnTo>
                    <a:pt x="177228" y="383540"/>
                  </a:lnTo>
                  <a:lnTo>
                    <a:pt x="179705" y="384810"/>
                  </a:lnTo>
                  <a:lnTo>
                    <a:pt x="178384" y="391160"/>
                  </a:lnTo>
                  <a:lnTo>
                    <a:pt x="142189" y="391160"/>
                  </a:lnTo>
                  <a:lnTo>
                    <a:pt x="135758" y="392430"/>
                  </a:lnTo>
                  <a:lnTo>
                    <a:pt x="129341" y="392430"/>
                  </a:lnTo>
                  <a:lnTo>
                    <a:pt x="116522" y="394970"/>
                  </a:lnTo>
                  <a:lnTo>
                    <a:pt x="206933" y="394970"/>
                  </a:lnTo>
                  <a:lnTo>
                    <a:pt x="205003" y="388620"/>
                  </a:lnTo>
                  <a:lnTo>
                    <a:pt x="206629" y="387350"/>
                  </a:lnTo>
                  <a:lnTo>
                    <a:pt x="222889" y="386080"/>
                  </a:lnTo>
                  <a:lnTo>
                    <a:pt x="245085" y="383540"/>
                  </a:lnTo>
                  <a:close/>
                </a:path>
                <a:path w="648335" h="621030">
                  <a:moveTo>
                    <a:pt x="298069" y="382270"/>
                  </a:moveTo>
                  <a:lnTo>
                    <a:pt x="266077" y="382270"/>
                  </a:lnTo>
                  <a:lnTo>
                    <a:pt x="268249" y="383540"/>
                  </a:lnTo>
                  <a:lnTo>
                    <a:pt x="267881" y="388620"/>
                  </a:lnTo>
                  <a:lnTo>
                    <a:pt x="265468" y="389890"/>
                  </a:lnTo>
                  <a:lnTo>
                    <a:pt x="250202" y="389890"/>
                  </a:lnTo>
                  <a:lnTo>
                    <a:pt x="240798" y="391160"/>
                  </a:lnTo>
                  <a:lnTo>
                    <a:pt x="222008" y="392430"/>
                  </a:lnTo>
                  <a:lnTo>
                    <a:pt x="210058" y="394970"/>
                  </a:lnTo>
                  <a:lnTo>
                    <a:pt x="647083" y="394970"/>
                  </a:lnTo>
                  <a:lnTo>
                    <a:pt x="647076" y="389890"/>
                  </a:lnTo>
                  <a:lnTo>
                    <a:pt x="258762" y="389890"/>
                  </a:lnTo>
                  <a:lnTo>
                    <a:pt x="254444" y="388620"/>
                  </a:lnTo>
                  <a:lnTo>
                    <a:pt x="647074" y="388620"/>
                  </a:lnTo>
                  <a:lnTo>
                    <a:pt x="647072" y="387350"/>
                  </a:lnTo>
                  <a:lnTo>
                    <a:pt x="299059" y="387350"/>
                  </a:lnTo>
                  <a:lnTo>
                    <a:pt x="297091" y="386080"/>
                  </a:lnTo>
                  <a:lnTo>
                    <a:pt x="298069" y="382270"/>
                  </a:lnTo>
                  <a:close/>
                </a:path>
                <a:path w="648335" h="621030">
                  <a:moveTo>
                    <a:pt x="647050" y="370840"/>
                  </a:moveTo>
                  <a:lnTo>
                    <a:pt x="621647" y="370840"/>
                  </a:lnTo>
                  <a:lnTo>
                    <a:pt x="632028" y="372110"/>
                  </a:lnTo>
                  <a:lnTo>
                    <a:pt x="632510" y="377190"/>
                  </a:lnTo>
                  <a:lnTo>
                    <a:pt x="631672" y="378460"/>
                  </a:lnTo>
                  <a:lnTo>
                    <a:pt x="631278" y="378460"/>
                  </a:lnTo>
                  <a:lnTo>
                    <a:pt x="590194" y="381000"/>
                  </a:lnTo>
                  <a:lnTo>
                    <a:pt x="525521" y="381000"/>
                  </a:lnTo>
                  <a:lnTo>
                    <a:pt x="499554" y="383540"/>
                  </a:lnTo>
                  <a:lnTo>
                    <a:pt x="498246" y="383540"/>
                  </a:lnTo>
                  <a:lnTo>
                    <a:pt x="496735" y="384810"/>
                  </a:lnTo>
                  <a:lnTo>
                    <a:pt x="363702" y="384810"/>
                  </a:lnTo>
                  <a:lnTo>
                    <a:pt x="334224" y="387350"/>
                  </a:lnTo>
                  <a:lnTo>
                    <a:pt x="647072" y="387350"/>
                  </a:lnTo>
                  <a:lnTo>
                    <a:pt x="647050" y="370840"/>
                  </a:lnTo>
                  <a:close/>
                </a:path>
                <a:path w="648335" h="621030">
                  <a:moveTo>
                    <a:pt x="401921" y="378460"/>
                  </a:moveTo>
                  <a:lnTo>
                    <a:pt x="366941" y="378460"/>
                  </a:lnTo>
                  <a:lnTo>
                    <a:pt x="368261" y="379730"/>
                  </a:lnTo>
                  <a:lnTo>
                    <a:pt x="368592" y="382270"/>
                  </a:lnTo>
                  <a:lnTo>
                    <a:pt x="367741" y="383540"/>
                  </a:lnTo>
                  <a:lnTo>
                    <a:pt x="366179" y="384810"/>
                  </a:lnTo>
                  <a:lnTo>
                    <a:pt x="496735" y="384810"/>
                  </a:lnTo>
                  <a:lnTo>
                    <a:pt x="494487" y="383540"/>
                  </a:lnTo>
                  <a:lnTo>
                    <a:pt x="401980" y="383540"/>
                  </a:lnTo>
                  <a:lnTo>
                    <a:pt x="401921" y="378460"/>
                  </a:lnTo>
                  <a:close/>
                </a:path>
                <a:path w="648335" h="621030">
                  <a:moveTo>
                    <a:pt x="601206" y="372110"/>
                  </a:moveTo>
                  <a:lnTo>
                    <a:pt x="466890" y="372110"/>
                  </a:lnTo>
                  <a:lnTo>
                    <a:pt x="468795" y="373380"/>
                  </a:lnTo>
                  <a:lnTo>
                    <a:pt x="468820" y="378460"/>
                  </a:lnTo>
                  <a:lnTo>
                    <a:pt x="460222" y="378460"/>
                  </a:lnTo>
                  <a:lnTo>
                    <a:pt x="436468" y="382270"/>
                  </a:lnTo>
                  <a:lnTo>
                    <a:pt x="414947" y="383540"/>
                  </a:lnTo>
                  <a:lnTo>
                    <a:pt x="494487" y="383540"/>
                  </a:lnTo>
                  <a:lnTo>
                    <a:pt x="493179" y="382270"/>
                  </a:lnTo>
                  <a:lnTo>
                    <a:pt x="492887" y="379730"/>
                  </a:lnTo>
                  <a:lnTo>
                    <a:pt x="493712" y="378460"/>
                  </a:lnTo>
                  <a:lnTo>
                    <a:pt x="495592" y="377190"/>
                  </a:lnTo>
                  <a:lnTo>
                    <a:pt x="497128" y="377190"/>
                  </a:lnTo>
                  <a:lnTo>
                    <a:pt x="516612" y="374650"/>
                  </a:lnTo>
                  <a:lnTo>
                    <a:pt x="534784" y="373380"/>
                  </a:lnTo>
                  <a:lnTo>
                    <a:pt x="591083" y="373380"/>
                  </a:lnTo>
                  <a:lnTo>
                    <a:pt x="601206" y="372110"/>
                  </a:lnTo>
                  <a:close/>
                </a:path>
                <a:path w="648335" h="621030">
                  <a:moveTo>
                    <a:pt x="343414" y="379730"/>
                  </a:moveTo>
                  <a:lnTo>
                    <a:pt x="324535" y="379730"/>
                  </a:lnTo>
                  <a:lnTo>
                    <a:pt x="324535" y="381000"/>
                  </a:lnTo>
                  <a:lnTo>
                    <a:pt x="343414" y="379730"/>
                  </a:lnTo>
                  <a:close/>
                </a:path>
                <a:path w="648335" h="621030">
                  <a:moveTo>
                    <a:pt x="588670" y="373380"/>
                  </a:moveTo>
                  <a:lnTo>
                    <a:pt x="550710" y="373380"/>
                  </a:lnTo>
                  <a:lnTo>
                    <a:pt x="558622" y="374650"/>
                  </a:lnTo>
                  <a:lnTo>
                    <a:pt x="560501" y="374650"/>
                  </a:lnTo>
                  <a:lnTo>
                    <a:pt x="559892" y="378460"/>
                  </a:lnTo>
                  <a:lnTo>
                    <a:pt x="558330" y="379730"/>
                  </a:lnTo>
                  <a:lnTo>
                    <a:pt x="555409" y="381000"/>
                  </a:lnTo>
                  <a:lnTo>
                    <a:pt x="589318" y="381000"/>
                  </a:lnTo>
                  <a:lnTo>
                    <a:pt x="587870" y="379730"/>
                  </a:lnTo>
                  <a:lnTo>
                    <a:pt x="586524" y="378460"/>
                  </a:lnTo>
                  <a:lnTo>
                    <a:pt x="586181" y="375920"/>
                  </a:lnTo>
                  <a:lnTo>
                    <a:pt x="587082" y="374650"/>
                  </a:lnTo>
                  <a:lnTo>
                    <a:pt x="588670" y="373380"/>
                  </a:lnTo>
                  <a:close/>
                </a:path>
                <a:path w="648335" h="621030">
                  <a:moveTo>
                    <a:pt x="421441" y="375920"/>
                  </a:moveTo>
                  <a:lnTo>
                    <a:pt x="401891" y="375920"/>
                  </a:lnTo>
                  <a:lnTo>
                    <a:pt x="405422" y="377190"/>
                  </a:lnTo>
                  <a:lnTo>
                    <a:pt x="421441" y="375920"/>
                  </a:lnTo>
                  <a:close/>
                </a:path>
                <a:path w="648335" h="621030">
                  <a:moveTo>
                    <a:pt x="647050" y="342900"/>
                  </a:moveTo>
                  <a:lnTo>
                    <a:pt x="628815" y="342900"/>
                  </a:lnTo>
                  <a:lnTo>
                    <a:pt x="630097" y="346710"/>
                  </a:lnTo>
                  <a:lnTo>
                    <a:pt x="628345" y="349250"/>
                  </a:lnTo>
                  <a:lnTo>
                    <a:pt x="572985" y="349250"/>
                  </a:lnTo>
                  <a:lnTo>
                    <a:pt x="543393" y="350520"/>
                  </a:lnTo>
                  <a:lnTo>
                    <a:pt x="484214" y="351790"/>
                  </a:lnTo>
                  <a:lnTo>
                    <a:pt x="274358" y="359410"/>
                  </a:lnTo>
                  <a:lnTo>
                    <a:pt x="250397" y="359410"/>
                  </a:lnTo>
                  <a:lnTo>
                    <a:pt x="178536" y="363220"/>
                  </a:lnTo>
                  <a:lnTo>
                    <a:pt x="159183" y="364490"/>
                  </a:lnTo>
                  <a:lnTo>
                    <a:pt x="139833" y="364490"/>
                  </a:lnTo>
                  <a:lnTo>
                    <a:pt x="82796" y="368300"/>
                  </a:lnTo>
                  <a:lnTo>
                    <a:pt x="73635" y="368300"/>
                  </a:lnTo>
                  <a:lnTo>
                    <a:pt x="64490" y="369570"/>
                  </a:lnTo>
                  <a:lnTo>
                    <a:pt x="29007" y="373380"/>
                  </a:lnTo>
                  <a:lnTo>
                    <a:pt x="15265" y="374650"/>
                  </a:lnTo>
                  <a:lnTo>
                    <a:pt x="437459" y="374650"/>
                  </a:lnTo>
                  <a:lnTo>
                    <a:pt x="453478" y="373380"/>
                  </a:lnTo>
                  <a:lnTo>
                    <a:pt x="459092" y="372110"/>
                  </a:lnTo>
                  <a:lnTo>
                    <a:pt x="611384" y="372110"/>
                  </a:lnTo>
                  <a:lnTo>
                    <a:pt x="621647" y="370840"/>
                  </a:lnTo>
                  <a:lnTo>
                    <a:pt x="647050" y="370840"/>
                  </a:lnTo>
                  <a:lnTo>
                    <a:pt x="647050" y="342900"/>
                  </a:lnTo>
                  <a:close/>
                </a:path>
                <a:path w="648335" h="621030">
                  <a:moveTo>
                    <a:pt x="550710" y="373380"/>
                  </a:moveTo>
                  <a:lnTo>
                    <a:pt x="534784" y="373380"/>
                  </a:lnTo>
                  <a:lnTo>
                    <a:pt x="534873" y="374650"/>
                  </a:lnTo>
                  <a:lnTo>
                    <a:pt x="550710" y="373380"/>
                  </a:lnTo>
                  <a:close/>
                </a:path>
                <a:path w="648335" h="621030">
                  <a:moveTo>
                    <a:pt x="625602" y="347980"/>
                  </a:moveTo>
                  <a:lnTo>
                    <a:pt x="610733" y="347980"/>
                  </a:lnTo>
                  <a:lnTo>
                    <a:pt x="585568" y="349250"/>
                  </a:lnTo>
                  <a:lnTo>
                    <a:pt x="628345" y="349250"/>
                  </a:lnTo>
                  <a:lnTo>
                    <a:pt x="625602" y="347980"/>
                  </a:lnTo>
                  <a:close/>
                </a:path>
                <a:path w="648335" h="621030">
                  <a:moveTo>
                    <a:pt x="473019" y="322580"/>
                  </a:moveTo>
                  <a:lnTo>
                    <a:pt x="369852" y="322580"/>
                  </a:lnTo>
                  <a:lnTo>
                    <a:pt x="318262" y="323850"/>
                  </a:lnTo>
                  <a:lnTo>
                    <a:pt x="215043" y="328930"/>
                  </a:lnTo>
                  <a:lnTo>
                    <a:pt x="163439" y="332740"/>
                  </a:lnTo>
                  <a:lnTo>
                    <a:pt x="111803" y="335280"/>
                  </a:lnTo>
                  <a:lnTo>
                    <a:pt x="60109" y="340360"/>
                  </a:lnTo>
                  <a:lnTo>
                    <a:pt x="8331" y="344170"/>
                  </a:lnTo>
                  <a:lnTo>
                    <a:pt x="626211" y="344170"/>
                  </a:lnTo>
                  <a:lnTo>
                    <a:pt x="628815" y="342900"/>
                  </a:lnTo>
                  <a:lnTo>
                    <a:pt x="647050" y="342900"/>
                  </a:lnTo>
                  <a:lnTo>
                    <a:pt x="647087" y="326390"/>
                  </a:lnTo>
                  <a:lnTo>
                    <a:pt x="627748" y="326390"/>
                  </a:lnTo>
                  <a:lnTo>
                    <a:pt x="473019" y="322580"/>
                  </a:lnTo>
                  <a:close/>
                </a:path>
                <a:path w="648335" h="621030">
                  <a:moveTo>
                    <a:pt x="647336" y="311150"/>
                  </a:moveTo>
                  <a:lnTo>
                    <a:pt x="472858" y="311150"/>
                  </a:lnTo>
                  <a:lnTo>
                    <a:pt x="576080" y="313690"/>
                  </a:lnTo>
                  <a:lnTo>
                    <a:pt x="627748" y="316230"/>
                  </a:lnTo>
                  <a:lnTo>
                    <a:pt x="627748" y="326390"/>
                  </a:lnTo>
                  <a:lnTo>
                    <a:pt x="647087" y="326390"/>
                  </a:lnTo>
                  <a:lnTo>
                    <a:pt x="647210" y="317500"/>
                  </a:lnTo>
                  <a:lnTo>
                    <a:pt x="647336" y="311150"/>
                  </a:lnTo>
                  <a:close/>
                </a:path>
                <a:path w="648335" h="621030">
                  <a:moveTo>
                    <a:pt x="648004" y="275590"/>
                  </a:moveTo>
                  <a:lnTo>
                    <a:pt x="626592" y="275590"/>
                  </a:lnTo>
                  <a:lnTo>
                    <a:pt x="627595" y="276860"/>
                  </a:lnTo>
                  <a:lnTo>
                    <a:pt x="628624" y="276860"/>
                  </a:lnTo>
                  <a:lnTo>
                    <a:pt x="628484" y="278130"/>
                  </a:lnTo>
                  <a:lnTo>
                    <a:pt x="626364" y="278130"/>
                  </a:lnTo>
                  <a:lnTo>
                    <a:pt x="624255" y="279400"/>
                  </a:lnTo>
                  <a:lnTo>
                    <a:pt x="569074" y="279400"/>
                  </a:lnTo>
                  <a:lnTo>
                    <a:pt x="370363" y="283210"/>
                  </a:lnTo>
                  <a:lnTo>
                    <a:pt x="320687" y="283210"/>
                  </a:lnTo>
                  <a:lnTo>
                    <a:pt x="295177" y="284480"/>
                  </a:lnTo>
                  <a:lnTo>
                    <a:pt x="269667" y="284480"/>
                  </a:lnTo>
                  <a:lnTo>
                    <a:pt x="244158" y="285750"/>
                  </a:lnTo>
                  <a:lnTo>
                    <a:pt x="218655" y="285750"/>
                  </a:lnTo>
                  <a:lnTo>
                    <a:pt x="13627" y="297180"/>
                  </a:lnTo>
                  <a:lnTo>
                    <a:pt x="647690" y="297180"/>
                  </a:lnTo>
                  <a:lnTo>
                    <a:pt x="647903" y="288290"/>
                  </a:lnTo>
                  <a:lnTo>
                    <a:pt x="648004" y="275590"/>
                  </a:lnTo>
                  <a:close/>
                </a:path>
                <a:path w="648335" h="621030">
                  <a:moveTo>
                    <a:pt x="95796" y="265430"/>
                  </a:moveTo>
                  <a:lnTo>
                    <a:pt x="16624" y="265430"/>
                  </a:lnTo>
                  <a:lnTo>
                    <a:pt x="17665" y="266700"/>
                  </a:lnTo>
                  <a:lnTo>
                    <a:pt x="71793" y="266700"/>
                  </a:lnTo>
                  <a:lnTo>
                    <a:pt x="73990" y="267970"/>
                  </a:lnTo>
                  <a:lnTo>
                    <a:pt x="73660" y="270510"/>
                  </a:lnTo>
                  <a:lnTo>
                    <a:pt x="72377" y="271780"/>
                  </a:lnTo>
                  <a:lnTo>
                    <a:pt x="70993" y="273050"/>
                  </a:lnTo>
                  <a:lnTo>
                    <a:pt x="70040" y="273050"/>
                  </a:lnTo>
                  <a:lnTo>
                    <a:pt x="41338" y="276860"/>
                  </a:lnTo>
                  <a:lnTo>
                    <a:pt x="500880" y="276860"/>
                  </a:lnTo>
                  <a:lnTo>
                    <a:pt x="615581" y="275590"/>
                  </a:lnTo>
                  <a:lnTo>
                    <a:pt x="648004" y="275590"/>
                  </a:lnTo>
                  <a:lnTo>
                    <a:pt x="647934" y="269240"/>
                  </a:lnTo>
                  <a:lnTo>
                    <a:pt x="264477" y="269240"/>
                  </a:lnTo>
                  <a:lnTo>
                    <a:pt x="260769" y="267970"/>
                  </a:lnTo>
                  <a:lnTo>
                    <a:pt x="98894" y="267970"/>
                  </a:lnTo>
                  <a:lnTo>
                    <a:pt x="96812" y="266700"/>
                  </a:lnTo>
                  <a:lnTo>
                    <a:pt x="95796" y="265430"/>
                  </a:lnTo>
                  <a:close/>
                </a:path>
                <a:path w="648335" h="621030">
                  <a:moveTo>
                    <a:pt x="60439" y="266700"/>
                  </a:moveTo>
                  <a:lnTo>
                    <a:pt x="18542" y="266700"/>
                  </a:lnTo>
                  <a:lnTo>
                    <a:pt x="39447" y="269240"/>
                  </a:lnTo>
                  <a:lnTo>
                    <a:pt x="60439" y="266700"/>
                  </a:lnTo>
                  <a:close/>
                </a:path>
                <a:path w="648335" h="621030">
                  <a:moveTo>
                    <a:pt x="358990" y="261620"/>
                  </a:moveTo>
                  <a:lnTo>
                    <a:pt x="324993" y="261620"/>
                  </a:lnTo>
                  <a:lnTo>
                    <a:pt x="325920" y="264160"/>
                  </a:lnTo>
                  <a:lnTo>
                    <a:pt x="325983" y="266700"/>
                  </a:lnTo>
                  <a:lnTo>
                    <a:pt x="324523" y="267970"/>
                  </a:lnTo>
                  <a:lnTo>
                    <a:pt x="294335" y="267970"/>
                  </a:lnTo>
                  <a:lnTo>
                    <a:pt x="294347" y="269240"/>
                  </a:lnTo>
                  <a:lnTo>
                    <a:pt x="357860" y="269240"/>
                  </a:lnTo>
                  <a:lnTo>
                    <a:pt x="356755" y="262890"/>
                  </a:lnTo>
                  <a:lnTo>
                    <a:pt x="358990" y="261620"/>
                  </a:lnTo>
                  <a:close/>
                </a:path>
                <a:path w="648335" h="621030">
                  <a:moveTo>
                    <a:pt x="450659" y="256540"/>
                  </a:moveTo>
                  <a:lnTo>
                    <a:pt x="405955" y="256540"/>
                  </a:lnTo>
                  <a:lnTo>
                    <a:pt x="415810" y="257810"/>
                  </a:lnTo>
                  <a:lnTo>
                    <a:pt x="418020" y="259080"/>
                  </a:lnTo>
                  <a:lnTo>
                    <a:pt x="416864" y="265430"/>
                  </a:lnTo>
                  <a:lnTo>
                    <a:pt x="392171" y="265430"/>
                  </a:lnTo>
                  <a:lnTo>
                    <a:pt x="382721" y="266700"/>
                  </a:lnTo>
                  <a:lnTo>
                    <a:pt x="369697" y="266700"/>
                  </a:lnTo>
                  <a:lnTo>
                    <a:pt x="366153" y="267970"/>
                  </a:lnTo>
                  <a:lnTo>
                    <a:pt x="360070" y="269240"/>
                  </a:lnTo>
                  <a:lnTo>
                    <a:pt x="647934" y="269240"/>
                  </a:lnTo>
                  <a:lnTo>
                    <a:pt x="647892" y="265430"/>
                  </a:lnTo>
                  <a:lnTo>
                    <a:pt x="416864" y="265430"/>
                  </a:lnTo>
                  <a:lnTo>
                    <a:pt x="413664" y="264160"/>
                  </a:lnTo>
                  <a:lnTo>
                    <a:pt x="450443" y="264160"/>
                  </a:lnTo>
                  <a:lnTo>
                    <a:pt x="448576" y="262890"/>
                  </a:lnTo>
                  <a:lnTo>
                    <a:pt x="448703" y="257810"/>
                  </a:lnTo>
                  <a:lnTo>
                    <a:pt x="450659" y="256540"/>
                  </a:lnTo>
                  <a:close/>
                </a:path>
                <a:path w="648335" h="621030">
                  <a:moveTo>
                    <a:pt x="174777" y="260350"/>
                  </a:moveTo>
                  <a:lnTo>
                    <a:pt x="152831" y="260350"/>
                  </a:lnTo>
                  <a:lnTo>
                    <a:pt x="154673" y="261620"/>
                  </a:lnTo>
                  <a:lnTo>
                    <a:pt x="154927" y="266700"/>
                  </a:lnTo>
                  <a:lnTo>
                    <a:pt x="153060" y="267970"/>
                  </a:lnTo>
                  <a:lnTo>
                    <a:pt x="260769" y="267970"/>
                  </a:lnTo>
                  <a:lnTo>
                    <a:pt x="259118" y="266700"/>
                  </a:lnTo>
                  <a:lnTo>
                    <a:pt x="259391" y="265430"/>
                  </a:lnTo>
                  <a:lnTo>
                    <a:pt x="174790" y="265430"/>
                  </a:lnTo>
                  <a:lnTo>
                    <a:pt x="174777" y="260350"/>
                  </a:lnTo>
                  <a:close/>
                </a:path>
                <a:path w="648335" h="621030">
                  <a:moveTo>
                    <a:pt x="222783" y="264160"/>
                  </a:moveTo>
                  <a:lnTo>
                    <a:pt x="192201" y="264160"/>
                  </a:lnTo>
                  <a:lnTo>
                    <a:pt x="185902" y="265430"/>
                  </a:lnTo>
                  <a:lnTo>
                    <a:pt x="226237" y="265430"/>
                  </a:lnTo>
                  <a:lnTo>
                    <a:pt x="222783" y="264160"/>
                  </a:lnTo>
                  <a:close/>
                </a:path>
                <a:path w="648335" h="621030">
                  <a:moveTo>
                    <a:pt x="405955" y="256540"/>
                  </a:moveTo>
                  <a:lnTo>
                    <a:pt x="226098" y="256540"/>
                  </a:lnTo>
                  <a:lnTo>
                    <a:pt x="226237" y="265430"/>
                  </a:lnTo>
                  <a:lnTo>
                    <a:pt x="259391" y="265430"/>
                  </a:lnTo>
                  <a:lnTo>
                    <a:pt x="259664" y="264160"/>
                  </a:lnTo>
                  <a:lnTo>
                    <a:pt x="261188" y="262890"/>
                  </a:lnTo>
                  <a:lnTo>
                    <a:pt x="263613" y="261620"/>
                  </a:lnTo>
                  <a:lnTo>
                    <a:pt x="362661" y="261620"/>
                  </a:lnTo>
                  <a:lnTo>
                    <a:pt x="394335" y="257810"/>
                  </a:lnTo>
                  <a:lnTo>
                    <a:pt x="400761" y="257810"/>
                  </a:lnTo>
                  <a:lnTo>
                    <a:pt x="405955" y="256540"/>
                  </a:lnTo>
                  <a:close/>
                </a:path>
                <a:path w="648335" h="621030">
                  <a:moveTo>
                    <a:pt x="647753" y="255270"/>
                  </a:moveTo>
                  <a:lnTo>
                    <a:pt x="628205" y="255270"/>
                  </a:lnTo>
                  <a:lnTo>
                    <a:pt x="628434" y="261620"/>
                  </a:lnTo>
                  <a:lnTo>
                    <a:pt x="625322" y="261620"/>
                  </a:lnTo>
                  <a:lnTo>
                    <a:pt x="617702" y="262890"/>
                  </a:lnTo>
                  <a:lnTo>
                    <a:pt x="469736" y="262890"/>
                  </a:lnTo>
                  <a:lnTo>
                    <a:pt x="458965" y="264160"/>
                  </a:lnTo>
                  <a:lnTo>
                    <a:pt x="647877" y="264160"/>
                  </a:lnTo>
                  <a:lnTo>
                    <a:pt x="647753" y="255270"/>
                  </a:lnTo>
                  <a:close/>
                </a:path>
                <a:path w="648335" h="621030">
                  <a:moveTo>
                    <a:pt x="526072" y="255270"/>
                  </a:moveTo>
                  <a:lnTo>
                    <a:pt x="495388" y="255270"/>
                  </a:lnTo>
                  <a:lnTo>
                    <a:pt x="497827" y="256540"/>
                  </a:lnTo>
                  <a:lnTo>
                    <a:pt x="499033" y="257810"/>
                  </a:lnTo>
                  <a:lnTo>
                    <a:pt x="499160" y="260350"/>
                  </a:lnTo>
                  <a:lnTo>
                    <a:pt x="498132" y="261620"/>
                  </a:lnTo>
                  <a:lnTo>
                    <a:pt x="495833" y="262890"/>
                  </a:lnTo>
                  <a:lnTo>
                    <a:pt x="525653" y="262890"/>
                  </a:lnTo>
                  <a:lnTo>
                    <a:pt x="526072" y="255270"/>
                  </a:lnTo>
                  <a:close/>
                </a:path>
                <a:path w="648335" h="621030">
                  <a:moveTo>
                    <a:pt x="647730" y="254000"/>
                  </a:moveTo>
                  <a:lnTo>
                    <a:pt x="568312" y="254000"/>
                  </a:lnTo>
                  <a:lnTo>
                    <a:pt x="570458" y="255270"/>
                  </a:lnTo>
                  <a:lnTo>
                    <a:pt x="571830" y="256540"/>
                  </a:lnTo>
                  <a:lnTo>
                    <a:pt x="571538" y="257810"/>
                  </a:lnTo>
                  <a:lnTo>
                    <a:pt x="570407" y="260350"/>
                  </a:lnTo>
                  <a:lnTo>
                    <a:pt x="568236" y="261620"/>
                  </a:lnTo>
                  <a:lnTo>
                    <a:pt x="548373" y="261620"/>
                  </a:lnTo>
                  <a:lnTo>
                    <a:pt x="538010" y="262890"/>
                  </a:lnTo>
                  <a:lnTo>
                    <a:pt x="589749" y="262890"/>
                  </a:lnTo>
                  <a:lnTo>
                    <a:pt x="589724" y="256540"/>
                  </a:lnTo>
                  <a:lnTo>
                    <a:pt x="601103" y="256540"/>
                  </a:lnTo>
                  <a:lnTo>
                    <a:pt x="610552" y="255270"/>
                  </a:lnTo>
                  <a:lnTo>
                    <a:pt x="647753" y="255270"/>
                  </a:lnTo>
                  <a:lnTo>
                    <a:pt x="647730" y="254000"/>
                  </a:lnTo>
                  <a:close/>
                </a:path>
                <a:path w="648335" h="621030">
                  <a:moveTo>
                    <a:pt x="215544" y="256540"/>
                  </a:moveTo>
                  <a:lnTo>
                    <a:pt x="206514" y="256540"/>
                  </a:lnTo>
                  <a:lnTo>
                    <a:pt x="206514" y="257810"/>
                  </a:lnTo>
                  <a:lnTo>
                    <a:pt x="211035" y="257810"/>
                  </a:lnTo>
                  <a:lnTo>
                    <a:pt x="215544" y="256540"/>
                  </a:lnTo>
                  <a:close/>
                </a:path>
                <a:path w="648335" h="621030">
                  <a:moveTo>
                    <a:pt x="226098" y="256540"/>
                  </a:moveTo>
                  <a:lnTo>
                    <a:pt x="215544" y="256540"/>
                  </a:lnTo>
                  <a:lnTo>
                    <a:pt x="222719" y="257810"/>
                  </a:lnTo>
                  <a:lnTo>
                    <a:pt x="226098" y="256540"/>
                  </a:lnTo>
                  <a:close/>
                </a:path>
                <a:path w="648335" h="621030">
                  <a:moveTo>
                    <a:pt x="540653" y="255270"/>
                  </a:moveTo>
                  <a:lnTo>
                    <a:pt x="526072" y="255270"/>
                  </a:lnTo>
                  <a:lnTo>
                    <a:pt x="529564" y="256540"/>
                  </a:lnTo>
                  <a:lnTo>
                    <a:pt x="540653" y="255270"/>
                  </a:lnTo>
                  <a:close/>
                </a:path>
                <a:path w="648335" h="621030">
                  <a:moveTo>
                    <a:pt x="533368" y="233680"/>
                  </a:moveTo>
                  <a:lnTo>
                    <a:pt x="369023" y="233680"/>
                  </a:lnTo>
                  <a:lnTo>
                    <a:pt x="350650" y="234950"/>
                  </a:lnTo>
                  <a:lnTo>
                    <a:pt x="313913" y="234950"/>
                  </a:lnTo>
                  <a:lnTo>
                    <a:pt x="295554" y="236220"/>
                  </a:lnTo>
                  <a:lnTo>
                    <a:pt x="225218" y="240030"/>
                  </a:lnTo>
                  <a:lnTo>
                    <a:pt x="183594" y="241300"/>
                  </a:lnTo>
                  <a:lnTo>
                    <a:pt x="147227" y="243840"/>
                  </a:lnTo>
                  <a:lnTo>
                    <a:pt x="129044" y="243840"/>
                  </a:lnTo>
                  <a:lnTo>
                    <a:pt x="74644" y="246380"/>
                  </a:lnTo>
                  <a:lnTo>
                    <a:pt x="18084" y="247650"/>
                  </a:lnTo>
                  <a:lnTo>
                    <a:pt x="647615" y="247650"/>
                  </a:lnTo>
                  <a:lnTo>
                    <a:pt x="647449" y="238760"/>
                  </a:lnTo>
                  <a:lnTo>
                    <a:pt x="630643" y="238760"/>
                  </a:lnTo>
                  <a:lnTo>
                    <a:pt x="614268" y="237490"/>
                  </a:lnTo>
                  <a:lnTo>
                    <a:pt x="606966" y="237490"/>
                  </a:lnTo>
                  <a:lnTo>
                    <a:pt x="599668" y="236220"/>
                  </a:lnTo>
                  <a:lnTo>
                    <a:pt x="533368" y="233680"/>
                  </a:lnTo>
                  <a:close/>
                </a:path>
                <a:path w="648335" h="621030">
                  <a:moveTo>
                    <a:pt x="647110" y="222250"/>
                  </a:moveTo>
                  <a:lnTo>
                    <a:pt x="470289" y="222250"/>
                  </a:lnTo>
                  <a:lnTo>
                    <a:pt x="578098" y="224790"/>
                  </a:lnTo>
                  <a:lnTo>
                    <a:pt x="633222" y="227330"/>
                  </a:lnTo>
                  <a:lnTo>
                    <a:pt x="634466" y="228600"/>
                  </a:lnTo>
                  <a:lnTo>
                    <a:pt x="636155" y="228600"/>
                  </a:lnTo>
                  <a:lnTo>
                    <a:pt x="634580" y="238760"/>
                  </a:lnTo>
                  <a:lnTo>
                    <a:pt x="647449" y="238760"/>
                  </a:lnTo>
                  <a:lnTo>
                    <a:pt x="647110" y="222250"/>
                  </a:lnTo>
                  <a:close/>
                </a:path>
                <a:path w="648335" h="621030">
                  <a:moveTo>
                    <a:pt x="646772" y="182880"/>
                  </a:moveTo>
                  <a:lnTo>
                    <a:pt x="451104" y="182880"/>
                  </a:lnTo>
                  <a:lnTo>
                    <a:pt x="453517" y="184150"/>
                  </a:lnTo>
                  <a:lnTo>
                    <a:pt x="454469" y="185420"/>
                  </a:lnTo>
                  <a:lnTo>
                    <a:pt x="455523" y="185420"/>
                  </a:lnTo>
                  <a:lnTo>
                    <a:pt x="452767" y="186690"/>
                  </a:lnTo>
                  <a:lnTo>
                    <a:pt x="357751" y="186690"/>
                  </a:lnTo>
                  <a:lnTo>
                    <a:pt x="267271" y="189230"/>
                  </a:lnTo>
                  <a:lnTo>
                    <a:pt x="251818" y="189230"/>
                  </a:lnTo>
                  <a:lnTo>
                    <a:pt x="156247" y="196850"/>
                  </a:lnTo>
                  <a:lnTo>
                    <a:pt x="110066" y="201930"/>
                  </a:lnTo>
                  <a:lnTo>
                    <a:pt x="50079" y="207010"/>
                  </a:lnTo>
                  <a:lnTo>
                    <a:pt x="18465" y="208280"/>
                  </a:lnTo>
                  <a:lnTo>
                    <a:pt x="646824" y="208280"/>
                  </a:lnTo>
                  <a:lnTo>
                    <a:pt x="646713" y="201930"/>
                  </a:lnTo>
                  <a:lnTo>
                    <a:pt x="646772" y="182880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70"/>
                  </a:lnTo>
                  <a:lnTo>
                    <a:pt x="192430" y="5080"/>
                  </a:lnTo>
                  <a:lnTo>
                    <a:pt x="191109" y="12700"/>
                  </a:lnTo>
                  <a:lnTo>
                    <a:pt x="192189" y="19050"/>
                  </a:lnTo>
                  <a:lnTo>
                    <a:pt x="194388" y="52070"/>
                  </a:lnTo>
                  <a:lnTo>
                    <a:pt x="195523" y="69850"/>
                  </a:lnTo>
                  <a:lnTo>
                    <a:pt x="197231" y="100330"/>
                  </a:lnTo>
                  <a:lnTo>
                    <a:pt x="197377" y="104140"/>
                  </a:lnTo>
                  <a:lnTo>
                    <a:pt x="197483" y="113030"/>
                  </a:lnTo>
                  <a:lnTo>
                    <a:pt x="197365" y="118110"/>
                  </a:lnTo>
                  <a:lnTo>
                    <a:pt x="189943" y="162560"/>
                  </a:lnTo>
                  <a:lnTo>
                    <a:pt x="187020" y="168910"/>
                  </a:lnTo>
                  <a:lnTo>
                    <a:pt x="185991" y="172720"/>
                  </a:lnTo>
                  <a:lnTo>
                    <a:pt x="182981" y="175260"/>
                  </a:lnTo>
                  <a:lnTo>
                    <a:pt x="174574" y="177800"/>
                  </a:lnTo>
                  <a:lnTo>
                    <a:pt x="168529" y="179070"/>
                  </a:lnTo>
                  <a:lnTo>
                    <a:pt x="484759" y="179070"/>
                  </a:lnTo>
                  <a:lnTo>
                    <a:pt x="474065" y="176530"/>
                  </a:lnTo>
                  <a:lnTo>
                    <a:pt x="464642" y="173990"/>
                  </a:lnTo>
                  <a:lnTo>
                    <a:pt x="462826" y="171450"/>
                  </a:lnTo>
                  <a:lnTo>
                    <a:pt x="463511" y="167640"/>
                  </a:lnTo>
                  <a:lnTo>
                    <a:pt x="198869" y="167640"/>
                  </a:lnTo>
                  <a:lnTo>
                    <a:pt x="200723" y="157480"/>
                  </a:lnTo>
                  <a:lnTo>
                    <a:pt x="250137" y="153670"/>
                  </a:lnTo>
                  <a:lnTo>
                    <a:pt x="299437" y="151130"/>
                  </a:lnTo>
                  <a:lnTo>
                    <a:pt x="447027" y="147320"/>
                  </a:lnTo>
                  <a:lnTo>
                    <a:pt x="465078" y="147320"/>
                  </a:lnTo>
                  <a:lnTo>
                    <a:pt x="465051" y="144780"/>
                  </a:lnTo>
                  <a:lnTo>
                    <a:pt x="464115" y="133350"/>
                  </a:lnTo>
                  <a:lnTo>
                    <a:pt x="463329" y="124460"/>
                  </a:lnTo>
                  <a:lnTo>
                    <a:pt x="207949" y="124460"/>
                  </a:lnTo>
                  <a:lnTo>
                    <a:pt x="208534" y="119380"/>
                  </a:lnTo>
                  <a:lnTo>
                    <a:pt x="239736" y="119380"/>
                  </a:lnTo>
                  <a:lnTo>
                    <a:pt x="248551" y="118110"/>
                  </a:lnTo>
                  <a:lnTo>
                    <a:pt x="358169" y="109220"/>
                  </a:lnTo>
                  <a:lnTo>
                    <a:pt x="374624" y="109220"/>
                  </a:lnTo>
                  <a:lnTo>
                    <a:pt x="411310" y="106680"/>
                  </a:lnTo>
                  <a:lnTo>
                    <a:pt x="449376" y="105410"/>
                  </a:lnTo>
                  <a:lnTo>
                    <a:pt x="214668" y="105410"/>
                  </a:lnTo>
                  <a:lnTo>
                    <a:pt x="212979" y="104140"/>
                  </a:lnTo>
                  <a:lnTo>
                    <a:pt x="212267" y="101600"/>
                  </a:lnTo>
                  <a:lnTo>
                    <a:pt x="213804" y="100330"/>
                  </a:lnTo>
                  <a:lnTo>
                    <a:pt x="215671" y="99060"/>
                  </a:lnTo>
                  <a:lnTo>
                    <a:pt x="217030" y="99060"/>
                  </a:lnTo>
                  <a:lnTo>
                    <a:pt x="255244" y="95250"/>
                  </a:lnTo>
                  <a:lnTo>
                    <a:pt x="286905" y="95250"/>
                  </a:lnTo>
                  <a:lnTo>
                    <a:pt x="288099" y="93980"/>
                  </a:lnTo>
                  <a:lnTo>
                    <a:pt x="290436" y="92710"/>
                  </a:lnTo>
                  <a:lnTo>
                    <a:pt x="292150" y="92710"/>
                  </a:lnTo>
                  <a:lnTo>
                    <a:pt x="301802" y="91440"/>
                  </a:lnTo>
                  <a:lnTo>
                    <a:pt x="317207" y="90170"/>
                  </a:lnTo>
                  <a:lnTo>
                    <a:pt x="320941" y="90170"/>
                  </a:lnTo>
                  <a:lnTo>
                    <a:pt x="323926" y="88900"/>
                  </a:lnTo>
                  <a:lnTo>
                    <a:pt x="402323" y="88900"/>
                  </a:lnTo>
                  <a:lnTo>
                    <a:pt x="402272" y="87630"/>
                  </a:lnTo>
                  <a:lnTo>
                    <a:pt x="403301" y="86360"/>
                  </a:lnTo>
                  <a:lnTo>
                    <a:pt x="405599" y="85090"/>
                  </a:lnTo>
                  <a:lnTo>
                    <a:pt x="461795" y="85090"/>
                  </a:lnTo>
                  <a:lnTo>
                    <a:pt x="461756" y="82550"/>
                  </a:lnTo>
                  <a:lnTo>
                    <a:pt x="210845" y="82550"/>
                  </a:lnTo>
                  <a:lnTo>
                    <a:pt x="211289" y="72390"/>
                  </a:lnTo>
                  <a:lnTo>
                    <a:pt x="450088" y="62230"/>
                  </a:lnTo>
                  <a:lnTo>
                    <a:pt x="461681" y="62230"/>
                  </a:lnTo>
                  <a:lnTo>
                    <a:pt x="461681" y="49530"/>
                  </a:lnTo>
                  <a:lnTo>
                    <a:pt x="211239" y="49530"/>
                  </a:lnTo>
                  <a:lnTo>
                    <a:pt x="212534" y="44450"/>
                  </a:lnTo>
                  <a:lnTo>
                    <a:pt x="277752" y="44450"/>
                  </a:lnTo>
                  <a:lnTo>
                    <a:pt x="323988" y="41910"/>
                  </a:lnTo>
                  <a:lnTo>
                    <a:pt x="347103" y="41910"/>
                  </a:lnTo>
                  <a:lnTo>
                    <a:pt x="358996" y="40640"/>
                  </a:lnTo>
                  <a:lnTo>
                    <a:pt x="382767" y="39370"/>
                  </a:lnTo>
                  <a:lnTo>
                    <a:pt x="394652" y="39370"/>
                  </a:lnTo>
                  <a:lnTo>
                    <a:pt x="406379" y="38100"/>
                  </a:lnTo>
                  <a:lnTo>
                    <a:pt x="418110" y="38100"/>
                  </a:lnTo>
                  <a:lnTo>
                    <a:pt x="443611" y="36830"/>
                  </a:lnTo>
                  <a:lnTo>
                    <a:pt x="461682" y="36830"/>
                  </a:lnTo>
                  <a:lnTo>
                    <a:pt x="461607" y="29210"/>
                  </a:lnTo>
                  <a:lnTo>
                    <a:pt x="211531" y="29210"/>
                  </a:lnTo>
                  <a:lnTo>
                    <a:pt x="211531" y="19050"/>
                  </a:lnTo>
                  <a:lnTo>
                    <a:pt x="449605" y="8890"/>
                  </a:lnTo>
                  <a:lnTo>
                    <a:pt x="460855" y="8890"/>
                  </a:lnTo>
                  <a:lnTo>
                    <a:pt x="460527" y="1270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20"/>
                  </a:moveTo>
                  <a:lnTo>
                    <a:pt x="447027" y="147320"/>
                  </a:lnTo>
                  <a:lnTo>
                    <a:pt x="447027" y="157480"/>
                  </a:lnTo>
                  <a:lnTo>
                    <a:pt x="384963" y="160020"/>
                  </a:lnTo>
                  <a:lnTo>
                    <a:pt x="354035" y="160020"/>
                  </a:lnTo>
                  <a:lnTo>
                    <a:pt x="292152" y="162560"/>
                  </a:lnTo>
                  <a:lnTo>
                    <a:pt x="261137" y="165100"/>
                  </a:lnTo>
                  <a:lnTo>
                    <a:pt x="198869" y="167640"/>
                  </a:lnTo>
                  <a:lnTo>
                    <a:pt x="463511" y="167640"/>
                  </a:lnTo>
                  <a:lnTo>
                    <a:pt x="463740" y="166370"/>
                  </a:lnTo>
                  <a:lnTo>
                    <a:pt x="465173" y="156210"/>
                  </a:lnTo>
                  <a:lnTo>
                    <a:pt x="465078" y="147320"/>
                  </a:lnTo>
                  <a:close/>
                </a:path>
                <a:path w="648335" h="621030">
                  <a:moveTo>
                    <a:pt x="286905" y="95250"/>
                  </a:moveTo>
                  <a:lnTo>
                    <a:pt x="272275" y="95250"/>
                  </a:lnTo>
                  <a:lnTo>
                    <a:pt x="272554" y="101600"/>
                  </a:lnTo>
                  <a:lnTo>
                    <a:pt x="270433" y="102870"/>
                  </a:lnTo>
                  <a:lnTo>
                    <a:pt x="265658" y="102870"/>
                  </a:lnTo>
                  <a:lnTo>
                    <a:pt x="234644" y="104140"/>
                  </a:lnTo>
                  <a:lnTo>
                    <a:pt x="221767" y="105410"/>
                  </a:lnTo>
                  <a:lnTo>
                    <a:pt x="450786" y="105410"/>
                  </a:lnTo>
                  <a:lnTo>
                    <a:pt x="452158" y="106680"/>
                  </a:lnTo>
                  <a:lnTo>
                    <a:pt x="451980" y="107950"/>
                  </a:lnTo>
                  <a:lnTo>
                    <a:pt x="398588" y="110490"/>
                  </a:lnTo>
                  <a:lnTo>
                    <a:pt x="239090" y="121920"/>
                  </a:lnTo>
                  <a:lnTo>
                    <a:pt x="231395" y="123190"/>
                  </a:lnTo>
                  <a:lnTo>
                    <a:pt x="207949" y="124460"/>
                  </a:lnTo>
                  <a:lnTo>
                    <a:pt x="463329" y="124460"/>
                  </a:lnTo>
                  <a:lnTo>
                    <a:pt x="463105" y="121920"/>
                  </a:lnTo>
                  <a:lnTo>
                    <a:pt x="462026" y="100330"/>
                  </a:lnTo>
                  <a:lnTo>
                    <a:pt x="292100" y="100330"/>
                  </a:lnTo>
                  <a:lnTo>
                    <a:pt x="288620" y="99060"/>
                  </a:lnTo>
                  <a:lnTo>
                    <a:pt x="287324" y="97790"/>
                  </a:lnTo>
                  <a:lnTo>
                    <a:pt x="286905" y="95250"/>
                  </a:lnTo>
                  <a:close/>
                </a:path>
                <a:path w="648335" h="621030">
                  <a:moveTo>
                    <a:pt x="222093" y="119380"/>
                  </a:moveTo>
                  <a:lnTo>
                    <a:pt x="208534" y="119380"/>
                  </a:lnTo>
                  <a:lnTo>
                    <a:pt x="211239" y="120650"/>
                  </a:lnTo>
                  <a:lnTo>
                    <a:pt x="213271" y="120650"/>
                  </a:lnTo>
                  <a:lnTo>
                    <a:pt x="222093" y="119380"/>
                  </a:lnTo>
                  <a:close/>
                </a:path>
                <a:path w="648335" h="621030">
                  <a:moveTo>
                    <a:pt x="324993" y="96520"/>
                  </a:moveTo>
                  <a:lnTo>
                    <a:pt x="297103" y="99060"/>
                  </a:lnTo>
                  <a:lnTo>
                    <a:pt x="294640" y="99060"/>
                  </a:lnTo>
                  <a:lnTo>
                    <a:pt x="292100" y="100330"/>
                  </a:lnTo>
                  <a:lnTo>
                    <a:pt x="462026" y="100330"/>
                  </a:lnTo>
                  <a:lnTo>
                    <a:pt x="461987" y="97790"/>
                  </a:lnTo>
                  <a:lnTo>
                    <a:pt x="326148" y="97790"/>
                  </a:lnTo>
                  <a:lnTo>
                    <a:pt x="324993" y="96520"/>
                  </a:lnTo>
                  <a:close/>
                </a:path>
                <a:path w="648335" h="621030">
                  <a:moveTo>
                    <a:pt x="368109" y="88900"/>
                  </a:moveTo>
                  <a:lnTo>
                    <a:pt x="323926" y="88900"/>
                  </a:lnTo>
                  <a:lnTo>
                    <a:pt x="328091" y="90170"/>
                  </a:lnTo>
                  <a:lnTo>
                    <a:pt x="330073" y="92710"/>
                  </a:lnTo>
                  <a:lnTo>
                    <a:pt x="329958" y="93980"/>
                  </a:lnTo>
                  <a:lnTo>
                    <a:pt x="328066" y="95250"/>
                  </a:lnTo>
                  <a:lnTo>
                    <a:pt x="326148" y="97790"/>
                  </a:lnTo>
                  <a:lnTo>
                    <a:pt x="348665" y="97790"/>
                  </a:lnTo>
                  <a:lnTo>
                    <a:pt x="346875" y="96520"/>
                  </a:lnTo>
                  <a:lnTo>
                    <a:pt x="347675" y="92710"/>
                  </a:lnTo>
                  <a:lnTo>
                    <a:pt x="349199" y="91440"/>
                  </a:lnTo>
                  <a:lnTo>
                    <a:pt x="351866" y="90170"/>
                  </a:lnTo>
                  <a:lnTo>
                    <a:pt x="368109" y="90170"/>
                  </a:lnTo>
                  <a:lnTo>
                    <a:pt x="368109" y="88900"/>
                  </a:lnTo>
                  <a:close/>
                </a:path>
                <a:path w="648335" h="621030">
                  <a:moveTo>
                    <a:pt x="402323" y="88900"/>
                  </a:moveTo>
                  <a:lnTo>
                    <a:pt x="387248" y="88900"/>
                  </a:lnTo>
                  <a:lnTo>
                    <a:pt x="387756" y="93980"/>
                  </a:lnTo>
                  <a:lnTo>
                    <a:pt x="385787" y="95250"/>
                  </a:lnTo>
                  <a:lnTo>
                    <a:pt x="382739" y="95250"/>
                  </a:lnTo>
                  <a:lnTo>
                    <a:pt x="351586" y="97790"/>
                  </a:lnTo>
                  <a:lnTo>
                    <a:pt x="461987" y="97790"/>
                  </a:lnTo>
                  <a:lnTo>
                    <a:pt x="461910" y="92710"/>
                  </a:lnTo>
                  <a:lnTo>
                    <a:pt x="405930" y="92710"/>
                  </a:lnTo>
                  <a:lnTo>
                    <a:pt x="403529" y="91440"/>
                  </a:lnTo>
                  <a:lnTo>
                    <a:pt x="402374" y="90170"/>
                  </a:lnTo>
                  <a:lnTo>
                    <a:pt x="402323" y="88900"/>
                  </a:lnTo>
                  <a:close/>
                </a:path>
                <a:path w="648335" h="621030">
                  <a:moveTo>
                    <a:pt x="461795" y="85090"/>
                  </a:moveTo>
                  <a:lnTo>
                    <a:pt x="444982" y="85090"/>
                  </a:lnTo>
                  <a:lnTo>
                    <a:pt x="446989" y="86360"/>
                  </a:lnTo>
                  <a:lnTo>
                    <a:pt x="445871" y="90170"/>
                  </a:lnTo>
                  <a:lnTo>
                    <a:pt x="443865" y="91440"/>
                  </a:lnTo>
                  <a:lnTo>
                    <a:pt x="441731" y="92710"/>
                  </a:lnTo>
                  <a:lnTo>
                    <a:pt x="461910" y="92710"/>
                  </a:lnTo>
                  <a:lnTo>
                    <a:pt x="461795" y="85090"/>
                  </a:lnTo>
                  <a:close/>
                </a:path>
                <a:path w="648335" h="621030">
                  <a:moveTo>
                    <a:pt x="461681" y="62230"/>
                  </a:moveTo>
                  <a:lnTo>
                    <a:pt x="450088" y="62230"/>
                  </a:lnTo>
                  <a:lnTo>
                    <a:pt x="452145" y="72390"/>
                  </a:lnTo>
                  <a:lnTo>
                    <a:pt x="355459" y="77470"/>
                  </a:lnTo>
                  <a:lnTo>
                    <a:pt x="307293" y="78740"/>
                  </a:lnTo>
                  <a:lnTo>
                    <a:pt x="259120" y="81280"/>
                  </a:lnTo>
                  <a:lnTo>
                    <a:pt x="210845" y="82550"/>
                  </a:lnTo>
                  <a:lnTo>
                    <a:pt x="461756" y="82550"/>
                  </a:lnTo>
                  <a:lnTo>
                    <a:pt x="461681" y="62230"/>
                  </a:lnTo>
                  <a:close/>
                </a:path>
                <a:path w="648335" h="621030">
                  <a:moveTo>
                    <a:pt x="461682" y="36830"/>
                  </a:moveTo>
                  <a:lnTo>
                    <a:pt x="445973" y="36830"/>
                  </a:lnTo>
                  <a:lnTo>
                    <a:pt x="448081" y="38100"/>
                  </a:lnTo>
                  <a:lnTo>
                    <a:pt x="446925" y="39370"/>
                  </a:lnTo>
                  <a:lnTo>
                    <a:pt x="446239" y="40640"/>
                  </a:lnTo>
                  <a:lnTo>
                    <a:pt x="398807" y="41910"/>
                  </a:lnTo>
                  <a:lnTo>
                    <a:pt x="305270" y="46990"/>
                  </a:lnTo>
                  <a:lnTo>
                    <a:pt x="211239" y="49530"/>
                  </a:lnTo>
                  <a:lnTo>
                    <a:pt x="461681" y="49530"/>
                  </a:lnTo>
                  <a:lnTo>
                    <a:pt x="461682" y="36830"/>
                  </a:lnTo>
                  <a:close/>
                </a:path>
                <a:path w="648335" h="621030">
                  <a:moveTo>
                    <a:pt x="277752" y="44450"/>
                  </a:moveTo>
                  <a:lnTo>
                    <a:pt x="212534" y="44450"/>
                  </a:lnTo>
                  <a:lnTo>
                    <a:pt x="215201" y="45720"/>
                  </a:lnTo>
                  <a:lnTo>
                    <a:pt x="254635" y="45720"/>
                  </a:lnTo>
                  <a:lnTo>
                    <a:pt x="277752" y="44450"/>
                  </a:lnTo>
                  <a:close/>
                </a:path>
                <a:path w="648335" h="621030">
                  <a:moveTo>
                    <a:pt x="460855" y="8890"/>
                  </a:moveTo>
                  <a:lnTo>
                    <a:pt x="449605" y="8890"/>
                  </a:lnTo>
                  <a:lnTo>
                    <a:pt x="447725" y="20320"/>
                  </a:lnTo>
                  <a:lnTo>
                    <a:pt x="211531" y="29210"/>
                  </a:lnTo>
                  <a:lnTo>
                    <a:pt x="461607" y="29210"/>
                  </a:lnTo>
                  <a:lnTo>
                    <a:pt x="461531" y="25400"/>
                  </a:lnTo>
                  <a:lnTo>
                    <a:pt x="461238" y="17780"/>
                  </a:lnTo>
                  <a:lnTo>
                    <a:pt x="460855" y="889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26616" y="2164536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71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205" y="176212"/>
                  </a:moveTo>
                  <a:lnTo>
                    <a:pt x="446151" y="175463"/>
                  </a:lnTo>
                  <a:lnTo>
                    <a:pt x="445198" y="174409"/>
                  </a:lnTo>
                  <a:lnTo>
                    <a:pt x="442785" y="173647"/>
                  </a:lnTo>
                  <a:lnTo>
                    <a:pt x="439966" y="173863"/>
                  </a:lnTo>
                  <a:lnTo>
                    <a:pt x="326656" y="174472"/>
                  </a:lnTo>
                  <a:lnTo>
                    <a:pt x="288912" y="175145"/>
                  </a:lnTo>
                  <a:lnTo>
                    <a:pt x="236943" y="177469"/>
                  </a:lnTo>
                  <a:lnTo>
                    <a:pt x="185051" y="181203"/>
                  </a:lnTo>
                  <a:lnTo>
                    <a:pt x="73355" y="191858"/>
                  </a:lnTo>
                  <a:lnTo>
                    <a:pt x="10629" y="196316"/>
                  </a:lnTo>
                  <a:lnTo>
                    <a:pt x="7289" y="196900"/>
                  </a:lnTo>
                  <a:lnTo>
                    <a:pt x="7277" y="198729"/>
                  </a:lnTo>
                  <a:lnTo>
                    <a:pt x="10147" y="199326"/>
                  </a:lnTo>
                  <a:lnTo>
                    <a:pt x="56857" y="196443"/>
                  </a:lnTo>
                  <a:lnTo>
                    <a:pt x="86842" y="194030"/>
                  </a:lnTo>
                  <a:lnTo>
                    <a:pt x="180746" y="184658"/>
                  </a:lnTo>
                  <a:lnTo>
                    <a:pt x="212598" y="182143"/>
                  </a:lnTo>
                  <a:lnTo>
                    <a:pt x="258953" y="179692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36" y="177279"/>
                  </a:lnTo>
                  <a:lnTo>
                    <a:pt x="447205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91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409" y="311696"/>
                  </a:lnTo>
                  <a:lnTo>
                    <a:pt x="103911" y="315455"/>
                  </a:lnTo>
                  <a:lnTo>
                    <a:pt x="52412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17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30" y="313296"/>
                  </a:lnTo>
                  <a:lnTo>
                    <a:pt x="413118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28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29534" y="21978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29041" y="2240101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37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50012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23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28" y="7213"/>
                  </a:moveTo>
                  <a:lnTo>
                    <a:pt x="317347" y="5257"/>
                  </a:lnTo>
                  <a:lnTo>
                    <a:pt x="313182" y="4508"/>
                  </a:lnTo>
                  <a:lnTo>
                    <a:pt x="310184" y="4864"/>
                  </a:lnTo>
                  <a:lnTo>
                    <a:pt x="306463" y="4864"/>
                  </a:lnTo>
                  <a:lnTo>
                    <a:pt x="281406" y="7404"/>
                  </a:lnTo>
                  <a:lnTo>
                    <a:pt x="279692" y="7429"/>
                  </a:lnTo>
                  <a:lnTo>
                    <a:pt x="277355" y="8661"/>
                  </a:lnTo>
                  <a:lnTo>
                    <a:pt x="276161" y="10299"/>
                  </a:lnTo>
                  <a:lnTo>
                    <a:pt x="276580" y="12458"/>
                  </a:lnTo>
                  <a:lnTo>
                    <a:pt x="277876" y="14287"/>
                  </a:lnTo>
                  <a:lnTo>
                    <a:pt x="281355" y="14859"/>
                  </a:lnTo>
                  <a:lnTo>
                    <a:pt x="283883" y="14439"/>
                  </a:lnTo>
                  <a:lnTo>
                    <a:pt x="314248" y="11925"/>
                  </a:lnTo>
                  <a:lnTo>
                    <a:pt x="315404" y="12268"/>
                  </a:lnTo>
                  <a:lnTo>
                    <a:pt x="319214" y="9550"/>
                  </a:lnTo>
                  <a:lnTo>
                    <a:pt x="319328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79" y="403275"/>
                  </a:moveTo>
                  <a:lnTo>
                    <a:pt x="363347" y="402297"/>
                  </a:lnTo>
                  <a:lnTo>
                    <a:pt x="354317" y="402247"/>
                  </a:lnTo>
                  <a:lnTo>
                    <a:pt x="354241" y="401866"/>
                  </a:lnTo>
                  <a:lnTo>
                    <a:pt x="324218" y="409448"/>
                  </a:lnTo>
                  <a:lnTo>
                    <a:pt x="324637" y="411505"/>
                  </a:lnTo>
                  <a:lnTo>
                    <a:pt x="325958" y="412673"/>
                  </a:lnTo>
                  <a:lnTo>
                    <a:pt x="328231" y="413410"/>
                  </a:lnTo>
                  <a:lnTo>
                    <a:pt x="329704" y="412991"/>
                  </a:lnTo>
                  <a:lnTo>
                    <a:pt x="361340" y="409333"/>
                  </a:lnTo>
                  <a:lnTo>
                    <a:pt x="364921" y="410286"/>
                  </a:lnTo>
                  <a:lnTo>
                    <a:pt x="365379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77" y="483069"/>
                  </a:moveTo>
                  <a:lnTo>
                    <a:pt x="376847" y="481914"/>
                  </a:lnTo>
                  <a:lnTo>
                    <a:pt x="375856" y="479996"/>
                  </a:lnTo>
                  <a:lnTo>
                    <a:pt x="371475" y="479107"/>
                  </a:lnTo>
                  <a:lnTo>
                    <a:pt x="368249" y="479272"/>
                  </a:lnTo>
                  <a:lnTo>
                    <a:pt x="363461" y="479044"/>
                  </a:lnTo>
                  <a:lnTo>
                    <a:pt x="351624" y="481088"/>
                  </a:lnTo>
                  <a:lnTo>
                    <a:pt x="343687" y="482600"/>
                  </a:lnTo>
                  <a:lnTo>
                    <a:pt x="342176" y="483006"/>
                  </a:lnTo>
                  <a:lnTo>
                    <a:pt x="340537" y="484682"/>
                  </a:lnTo>
                  <a:lnTo>
                    <a:pt x="340106" y="486283"/>
                  </a:lnTo>
                  <a:lnTo>
                    <a:pt x="340398" y="488175"/>
                  </a:lnTo>
                  <a:lnTo>
                    <a:pt x="341757" y="489178"/>
                  </a:lnTo>
                  <a:lnTo>
                    <a:pt x="344195" y="489534"/>
                  </a:lnTo>
                  <a:lnTo>
                    <a:pt x="345859" y="489369"/>
                  </a:lnTo>
                  <a:lnTo>
                    <a:pt x="355536" y="486841"/>
                  </a:lnTo>
                  <a:lnTo>
                    <a:pt x="363816" y="485914"/>
                  </a:lnTo>
                  <a:lnTo>
                    <a:pt x="372922" y="486359"/>
                  </a:lnTo>
                  <a:lnTo>
                    <a:pt x="373811" y="486638"/>
                  </a:lnTo>
                  <a:lnTo>
                    <a:pt x="375577" y="485368"/>
                  </a:lnTo>
                  <a:lnTo>
                    <a:pt x="376745" y="484174"/>
                  </a:lnTo>
                  <a:lnTo>
                    <a:pt x="377977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1567500" y="568715"/>
            <a:ext cx="3351529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Alcohol</a:t>
            </a:r>
            <a:r>
              <a:rPr spc="-110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 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77" name="object 7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64</a:t>
            </a:fld>
            <a:endParaRPr dirty="0"/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896" y="4157121"/>
            <a:ext cx="651624" cy="5986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36575" y="2061679"/>
            <a:ext cx="13456919" cy="3138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16700"/>
              </a:lnSpc>
              <a:spcBef>
                <a:spcPts val="100"/>
              </a:spcBef>
            </a:pPr>
            <a:r>
              <a:rPr sz="2000" spc="-20" dirty="0">
                <a:latin typeface="Source Sans Pro"/>
                <a:cs typeface="Source Sans Pro"/>
              </a:rPr>
              <a:t>Illicit </a:t>
            </a:r>
            <a:r>
              <a:rPr sz="2000" spc="-15" dirty="0">
                <a:latin typeface="Source Sans Pro"/>
                <a:cs typeface="Source Sans Pro"/>
              </a:rPr>
              <a:t>drug use </a:t>
            </a:r>
            <a:r>
              <a:rPr sz="2000" spc="-10" dirty="0">
                <a:latin typeface="Source Sans Pro"/>
                <a:cs typeface="Source Sans Pro"/>
              </a:rPr>
              <a:t>is </a:t>
            </a:r>
            <a:r>
              <a:rPr sz="2000" spc="-15" dirty="0">
                <a:latin typeface="Source Sans Pro"/>
                <a:cs typeface="Source Sans Pro"/>
              </a:rPr>
              <a:t>the use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5" dirty="0">
                <a:latin typeface="Source Sans Pro"/>
                <a:cs typeface="Source Sans Pro"/>
              </a:rPr>
              <a:t>illegal </a:t>
            </a:r>
            <a:r>
              <a:rPr sz="2000" spc="-20" dirty="0">
                <a:latin typeface="Source Sans Pro"/>
                <a:cs typeface="Source Sans Pro"/>
              </a:rPr>
              <a:t>drugs </a:t>
            </a:r>
            <a:r>
              <a:rPr sz="2000" spc="-15" dirty="0">
                <a:latin typeface="Source Sans Pro"/>
                <a:cs typeface="Source Sans Pro"/>
              </a:rPr>
              <a:t>such </a:t>
            </a:r>
            <a:r>
              <a:rPr sz="2000" spc="-10" dirty="0">
                <a:latin typeface="Source Sans Pro"/>
                <a:cs typeface="Source Sans Pro"/>
              </a:rPr>
              <a:t>as </a:t>
            </a:r>
            <a:r>
              <a:rPr sz="2000" spc="-20" dirty="0">
                <a:latin typeface="Source Sans Pro"/>
                <a:cs typeface="Source Sans Pro"/>
              </a:rPr>
              <a:t>cannabis, heroin, </a:t>
            </a:r>
            <a:r>
              <a:rPr sz="2000" spc="-30" dirty="0">
                <a:latin typeface="Source Sans Pro"/>
                <a:cs typeface="Source Sans Pro"/>
              </a:rPr>
              <a:t>cocaine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25" dirty="0">
                <a:latin typeface="Source Sans Pro"/>
                <a:cs typeface="Source Sans Pro"/>
              </a:rPr>
              <a:t>methamphetamine, </a:t>
            </a:r>
            <a:r>
              <a:rPr sz="2000" spc="-10" dirty="0">
                <a:latin typeface="Source Sans Pro"/>
                <a:cs typeface="Source Sans Pro"/>
              </a:rPr>
              <a:t>as </a:t>
            </a:r>
            <a:r>
              <a:rPr sz="2000" spc="-20" dirty="0">
                <a:latin typeface="Source Sans Pro"/>
                <a:cs typeface="Source Sans Pro"/>
              </a:rPr>
              <a:t>well </a:t>
            </a:r>
            <a:r>
              <a:rPr sz="2000" spc="-10" dirty="0">
                <a:latin typeface="Source Sans Pro"/>
                <a:cs typeface="Source Sans Pro"/>
              </a:rPr>
              <a:t>as </a:t>
            </a:r>
            <a:r>
              <a:rPr sz="2000" spc="-15" dirty="0">
                <a:latin typeface="Source Sans Pro"/>
                <a:cs typeface="Source Sans Pro"/>
              </a:rPr>
              <a:t>the use </a:t>
            </a:r>
            <a:r>
              <a:rPr sz="2000" spc="-10" dirty="0">
                <a:latin typeface="Source Sans Pro"/>
                <a:cs typeface="Source Sans Pro"/>
              </a:rPr>
              <a:t>of </a:t>
            </a:r>
            <a:r>
              <a:rPr sz="2000" spc="-25" dirty="0">
                <a:latin typeface="Source Sans Pro"/>
                <a:cs typeface="Source Sans Pro"/>
              </a:rPr>
              <a:t>prescribed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drugs,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such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painkillers,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ways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not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intended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prescribed</a:t>
            </a:r>
            <a:r>
              <a:rPr sz="2000" spc="-195" dirty="0"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[1,</a:t>
            </a:r>
            <a:r>
              <a:rPr sz="1725" spc="-30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Illicit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drug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associated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increased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risk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mental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illness,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poisoning,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self-harm,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infection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blood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borne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viruses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from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unsafe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injection</a:t>
            </a:r>
            <a:r>
              <a:rPr sz="2000" spc="-30" dirty="0">
                <a:latin typeface="Source Sans Pro"/>
                <a:cs typeface="Source Sans Pro"/>
              </a:rPr>
              <a:t> practices,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chronic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disease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and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[3-5]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38100" algn="just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Source Sans Pro"/>
                <a:cs typeface="Source Sans Pro"/>
              </a:rPr>
              <a:t>Most</a:t>
            </a:r>
            <a:r>
              <a:rPr sz="2000" dirty="0">
                <a:latin typeface="Source Sans Pro"/>
                <a:cs typeface="Source Sans Pro"/>
              </a:rPr>
              <a:t> Aboriginal and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people surveyed do </a:t>
            </a:r>
            <a:r>
              <a:rPr sz="2000" spc="-15" dirty="0">
                <a:latin typeface="Source Sans Pro"/>
                <a:cs typeface="Source Sans Pro"/>
              </a:rPr>
              <a:t>not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use illicit drugs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[6-8]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909319">
              <a:lnSpc>
                <a:spcPct val="100000"/>
              </a:lnSpc>
              <a:spcBef>
                <a:spcPts val="2155"/>
              </a:spcBef>
            </a:pPr>
            <a:r>
              <a:rPr sz="24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Prevalence</a:t>
            </a:r>
            <a:endParaRPr sz="2400" dirty="0">
              <a:latin typeface="Source Sans Pro"/>
              <a:cs typeface="Source Sans Pro"/>
            </a:endParaRPr>
          </a:p>
          <a:p>
            <a:pPr marL="45720" algn="just">
              <a:lnSpc>
                <a:spcPct val="100000"/>
              </a:lnSpc>
              <a:spcBef>
                <a:spcPts val="227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National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Drug</a:t>
            </a:r>
            <a:r>
              <a:rPr sz="2000" spc="-40" dirty="0">
                <a:latin typeface="Source Sans Pro"/>
                <a:cs typeface="Source Sans Pro"/>
              </a:rPr>
              <a:t> Strategy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Household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Survey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(NDSHS)</a:t>
            </a:r>
            <a:r>
              <a:rPr sz="1725" spc="-30" baseline="31400" dirty="0">
                <a:latin typeface="Source Sans Pro"/>
                <a:cs typeface="Source Sans Pro"/>
              </a:rPr>
              <a:t>[8]</a:t>
            </a:r>
            <a:r>
              <a:rPr sz="2000" spc="-2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7320" y="5999003"/>
            <a:ext cx="1007845" cy="101065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7522" y="5999003"/>
            <a:ext cx="1007845" cy="101065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903700" y="6106455"/>
            <a:ext cx="320167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4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y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y</a:t>
            </a:r>
            <a:endParaRPr sz="1600">
              <a:latin typeface="Source Sans Pro"/>
              <a:cs typeface="Source Sans Pro"/>
            </a:endParaRPr>
          </a:p>
          <a:p>
            <a:pPr marL="12700">
              <a:lnSpc>
                <a:spcPts val="2820"/>
              </a:lnSpc>
            </a:pP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ha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use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illici</a:t>
            </a:r>
            <a:r>
              <a:rPr sz="2400" b="1" dirty="0">
                <a:solidFill>
                  <a:srgbClr val="9ED298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drugs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65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03669" y="6766855"/>
            <a:ext cx="21189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viou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2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months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8402" y="6085932"/>
            <a:ext cx="2404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peopl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4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40" dirty="0">
                <a:latin typeface="Source Sans Pro"/>
                <a:cs typeface="Source Sans Pro"/>
              </a:rPr>
              <a:t>y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40" dirty="0">
                <a:latin typeface="Source Sans Pro"/>
                <a:cs typeface="Source Sans Pro"/>
              </a:rPr>
              <a:t>r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+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had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38399" y="6215470"/>
            <a:ext cx="3504565" cy="8001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635">
              <a:lnSpc>
                <a:spcPct val="118100"/>
              </a:lnSpc>
              <a:spcBef>
                <a:spcPts val="355"/>
              </a:spcBef>
            </a:pP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n</a:t>
            </a:r>
            <a:r>
              <a:rPr sz="24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400" b="1" spc="-70" dirty="0">
                <a:solidFill>
                  <a:srgbClr val="C67329"/>
                </a:solidFill>
                <a:latin typeface="Source Sans Pro"/>
                <a:cs typeface="Source Sans Pro"/>
              </a:rPr>
              <a:t>v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r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use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d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illici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drug</a:t>
            </a:r>
            <a:r>
              <a:rPr sz="2400" b="1" dirty="0">
                <a:solidFill>
                  <a:srgbClr val="C67329"/>
                </a:solidFill>
                <a:latin typeface="Source Sans Pro"/>
                <a:cs typeface="Source Sans Pro"/>
              </a:rPr>
              <a:t>s</a:t>
            </a:r>
            <a:r>
              <a:rPr sz="2400" b="1" spc="-24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had  n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don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</a:t>
            </a:r>
            <a:r>
              <a:rPr sz="1600" dirty="0">
                <a:latin typeface="Source Sans Pro"/>
                <a:cs typeface="Source Sans Pro"/>
              </a:rPr>
              <a:t>o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dirty="0">
                <a:latin typeface="Source Sans Pro"/>
                <a:cs typeface="Source Sans Pro"/>
              </a:rPr>
              <a:t>n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th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2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viou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1</a:t>
            </a:r>
            <a:r>
              <a:rPr sz="1600" dirty="0">
                <a:latin typeface="Source Sans Pro"/>
                <a:cs typeface="Source Sans Pro"/>
              </a:rPr>
              <a:t>2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months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0299" y="5407525"/>
            <a:ext cx="65347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515610" algn="l"/>
              </a:tabLst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77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23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1224" y="2152037"/>
            <a:ext cx="10966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2018-19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NATSIHS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[7]</a:t>
            </a:r>
            <a:r>
              <a:rPr sz="2000" spc="-10" dirty="0">
                <a:latin typeface="Source Sans Pro"/>
                <a:cs typeface="Source Sans Pro"/>
              </a:rPr>
              <a:t>,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+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26BCB7"/>
                </a:solidFill>
                <a:latin typeface="Source Sans Pro"/>
                <a:cs typeface="Source Sans Pro"/>
              </a:rPr>
              <a:t>specific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drug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previous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12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months: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4499" y="4969841"/>
            <a:ext cx="1006889" cy="1010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91273" y="3834585"/>
            <a:ext cx="1006889" cy="1010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979027" y="4230711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0200" y="2803533"/>
            <a:ext cx="3588385" cy="156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baseline="-18518" dirty="0">
                <a:solidFill>
                  <a:srgbClr val="1399C9"/>
                </a:solidFill>
                <a:latin typeface="Source Sans Pro Black"/>
                <a:cs typeface="Source Sans Pro Black"/>
              </a:rPr>
              <a:t>2</a:t>
            </a:r>
            <a:r>
              <a:rPr sz="7200" b="1" spc="-7" baseline="-18518" dirty="0">
                <a:solidFill>
                  <a:srgbClr val="1399C9"/>
                </a:solidFill>
                <a:latin typeface="Source Sans Pro Black"/>
                <a:cs typeface="Source Sans Pro Black"/>
              </a:rPr>
              <a:t>4</a:t>
            </a: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r>
              <a:rPr sz="2800" b="1" spc="-18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2400" spc="-52" baseline="1736" dirty="0">
                <a:latin typeface="Source Sans Pro"/>
                <a:cs typeface="Source Sans Pro"/>
              </a:rPr>
              <a:t>ha</a:t>
            </a:r>
            <a:r>
              <a:rPr sz="2400" baseline="1736" dirty="0">
                <a:latin typeface="Source Sans Pro"/>
                <a:cs typeface="Source Sans Pro"/>
              </a:rPr>
              <a:t>d</a:t>
            </a:r>
            <a:r>
              <a:rPr sz="2400" spc="-97" baseline="1736" dirty="0">
                <a:latin typeface="Source Sans Pro"/>
                <a:cs typeface="Source Sans Pro"/>
              </a:rPr>
              <a:t> </a:t>
            </a:r>
            <a:r>
              <a:rPr sz="2400" spc="-52" baseline="1736" dirty="0">
                <a:latin typeface="Source Sans Pro"/>
                <a:cs typeface="Source Sans Pro"/>
              </a:rPr>
              <a:t>use</a:t>
            </a:r>
            <a:r>
              <a:rPr sz="2400" baseline="1736" dirty="0">
                <a:latin typeface="Source Sans Pro"/>
                <a:cs typeface="Source Sans Pro"/>
              </a:rPr>
              <a:t>d</a:t>
            </a:r>
            <a:r>
              <a:rPr sz="2400" spc="-97" baseline="1736" dirty="0">
                <a:latin typeface="Source Sans Pro"/>
                <a:cs typeface="Source Sans Pro"/>
              </a:rPr>
              <a:t> </a:t>
            </a:r>
            <a:r>
              <a:rPr sz="2400" spc="-75" baseline="1736" dirty="0">
                <a:latin typeface="Source Sans Pro"/>
                <a:cs typeface="Source Sans Pro"/>
              </a:rPr>
              <a:t>c</a:t>
            </a:r>
            <a:r>
              <a:rPr sz="2400" spc="-52" baseline="1736" dirty="0">
                <a:latin typeface="Source Sans Pro"/>
                <a:cs typeface="Source Sans Pro"/>
              </a:rPr>
              <a:t>annabi</a:t>
            </a:r>
            <a:r>
              <a:rPr sz="2400" baseline="1736" dirty="0">
                <a:latin typeface="Source Sans Pro"/>
                <a:cs typeface="Source Sans Pro"/>
              </a:rPr>
              <a:t>s</a:t>
            </a:r>
            <a:r>
              <a:rPr sz="2400" spc="-97" baseline="1736" dirty="0">
                <a:latin typeface="Source Sans Pro"/>
                <a:cs typeface="Source Sans Pro"/>
              </a:rPr>
              <a:t> </a:t>
            </a:r>
            <a:r>
              <a:rPr sz="2400" spc="-52" baseline="1736" dirty="0">
                <a:latin typeface="Source Sans Pro"/>
                <a:cs typeface="Source Sans Pro"/>
              </a:rPr>
              <a:t>(marijuana)</a:t>
            </a:r>
            <a:endParaRPr sz="2400" baseline="1736">
              <a:latin typeface="Source Sans Pro"/>
              <a:cs typeface="Source Sans Pro"/>
            </a:endParaRPr>
          </a:p>
          <a:p>
            <a:pPr marL="1285875">
              <a:lnSpc>
                <a:spcPct val="100000"/>
              </a:lnSpc>
              <a:spcBef>
                <a:spcPts val="4445"/>
              </a:spcBef>
            </a:pP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the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drugs</a:t>
            </a:r>
            <a:r>
              <a:rPr sz="1350" spc="22" baseline="-21604" dirty="0">
                <a:latin typeface="Source Sans Pro"/>
                <a:cs typeface="Source Sans Pro"/>
              </a:rPr>
              <a:t>1</a:t>
            </a:r>
            <a:r>
              <a:rPr sz="1350" spc="127" baseline="-21604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such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5600" y="4343600"/>
            <a:ext cx="3295650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  <a:tabLst>
                <a:tab pos="1260475" algn="l"/>
              </a:tabLst>
            </a:pPr>
            <a:r>
              <a:rPr sz="7200" b="1" baseline="-21990" dirty="0">
                <a:solidFill>
                  <a:srgbClr val="1399C9"/>
                </a:solidFill>
                <a:latin typeface="Source Sans Pro Black"/>
                <a:cs typeface="Source Sans Pro Black"/>
              </a:rPr>
              <a:t>5.9	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he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oin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aine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ol</a:t>
            </a:r>
            <a:endParaRPr sz="1600">
              <a:latin typeface="Source Sans Pro"/>
              <a:cs typeface="Source Sans Pro"/>
            </a:endParaRPr>
          </a:p>
          <a:p>
            <a:pPr marR="32384" algn="ctr">
              <a:lnSpc>
                <a:spcPts val="1600"/>
              </a:lnSpc>
            </a:pP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50" dirty="0">
                <a:latin typeface="Source Sans Pro"/>
                <a:cs typeface="Source Sans Pro"/>
              </a:rPr>
              <a:t>k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65" dirty="0">
                <a:latin typeface="Source Sans Pro"/>
                <a:cs typeface="Source Sans Pro"/>
              </a:rPr>
              <a:t>v</a:t>
            </a:r>
            <a:r>
              <a:rPr sz="1600" dirty="0">
                <a:latin typeface="Source Sans Pro"/>
                <a:cs typeface="Source Sans Pro"/>
              </a:rPr>
              <a:t>a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79027" y="5408369"/>
            <a:ext cx="334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00200" y="5113322"/>
            <a:ext cx="3314065" cy="919480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285875">
              <a:lnSpc>
                <a:spcPts val="320"/>
              </a:lnSpc>
              <a:spcBef>
                <a:spcPts val="1380"/>
              </a:spcBef>
            </a:pP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illici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</a:t>
            </a:r>
            <a:r>
              <a:rPr sz="1600" dirty="0">
                <a:latin typeface="Source Sans Pro"/>
                <a:cs typeface="Source Sans Pro"/>
              </a:rPr>
              <a:t>e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of</a:t>
            </a:r>
            <a:endParaRPr sz="1600">
              <a:latin typeface="Source Sans Pro"/>
              <a:cs typeface="Source Sans Pro"/>
            </a:endParaRPr>
          </a:p>
          <a:p>
            <a:pPr marL="38100">
              <a:lnSpc>
                <a:spcPts val="3840"/>
              </a:lnSpc>
              <a:tabLst>
                <a:tab pos="1285875" algn="l"/>
              </a:tabLst>
            </a:pPr>
            <a:r>
              <a:rPr sz="7200" b="1" baseline="-21990" dirty="0">
                <a:solidFill>
                  <a:srgbClr val="1399C9"/>
                </a:solidFill>
                <a:latin typeface="Source Sans Pro Black"/>
                <a:cs typeface="Source Sans Pro Black"/>
              </a:rPr>
              <a:t>3.8	</a:t>
            </a:r>
            <a:r>
              <a:rPr sz="1600" spc="-35" dirty="0">
                <a:latin typeface="Source Sans Pro"/>
                <a:cs typeface="Source Sans Pro"/>
              </a:rPr>
              <a:t>anal</a:t>
            </a:r>
            <a:r>
              <a:rPr sz="1600" spc="-55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esic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an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sed</a:t>
            </a:r>
            <a:r>
              <a:rPr sz="1600" spc="-55" dirty="0">
                <a:latin typeface="Source Sans Pro"/>
                <a:cs typeface="Source Sans Pro"/>
              </a:rPr>
              <a:t>a</a:t>
            </a:r>
            <a:r>
              <a:rPr sz="1600" spc="-35" dirty="0">
                <a:latin typeface="Source Sans Pro"/>
                <a:cs typeface="Source Sans Pro"/>
              </a:rPr>
              <a:t>ti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es</a:t>
            </a:r>
            <a:endParaRPr sz="1600">
              <a:latin typeface="Source Sans Pro"/>
              <a:cs typeface="Source Sans Pro"/>
            </a:endParaRPr>
          </a:p>
          <a:p>
            <a:pPr marL="1285875">
              <a:lnSpc>
                <a:spcPts val="1600"/>
              </a:lnSpc>
            </a:pPr>
            <a:r>
              <a:rPr sz="1600" spc="-35" dirty="0">
                <a:latin typeface="Source Sans Pro"/>
                <a:cs typeface="Source Sans Pro"/>
              </a:rPr>
              <a:t>(sleepin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pills)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70401" y="4232247"/>
            <a:ext cx="2626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495300" algn="l"/>
              </a:tabLst>
            </a:pPr>
            <a:r>
              <a:rPr sz="4200" b="1" spc="-7" baseline="-5952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epor</a:t>
            </a:r>
            <a:r>
              <a:rPr sz="1600" spc="-55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akin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ec</a:t>
            </a:r>
            <a:r>
              <a:rPr sz="1600" spc="-65" dirty="0">
                <a:latin typeface="Source Sans Pro"/>
                <a:cs typeface="Source Sans Pro"/>
              </a:rPr>
              <a:t>s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as</a:t>
            </a:r>
            <a:r>
              <a:rPr sz="1600" dirty="0">
                <a:latin typeface="Source Sans Pro"/>
                <a:cs typeface="Source Sans Pro"/>
              </a:rPr>
              <a:t>y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42373" y="4628309"/>
            <a:ext cx="2536190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  <a:tabLst>
                <a:tab pos="132334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3.3	</a:t>
            </a:r>
            <a:r>
              <a:rPr sz="1600" spc="-35" dirty="0">
                <a:latin typeface="Source Sans Pro"/>
                <a:cs typeface="Source Sans Pro"/>
              </a:rPr>
              <a:t>designe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drugs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42373" y="3031100"/>
            <a:ext cx="878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3.3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95801" y="3088434"/>
            <a:ext cx="2795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</a:t>
            </a:r>
            <a:r>
              <a:rPr sz="1600" spc="-35" dirty="0">
                <a:latin typeface="Source Sans Pro"/>
                <a:cs typeface="Source Sans Pro"/>
              </a:rPr>
              <a:t>ha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use</a:t>
            </a:r>
            <a:r>
              <a:rPr sz="1600" dirty="0">
                <a:latin typeface="Source Sans Pro"/>
                <a:cs typeface="Source Sans Pro"/>
              </a:rPr>
              <a:t>d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amph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amines</a:t>
            </a:r>
            <a:r>
              <a:rPr sz="1600" dirty="0">
                <a:latin typeface="Source Sans Pro"/>
                <a:cs typeface="Source Sans Pro"/>
              </a:rPr>
              <a:t>,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i</a:t>
            </a:r>
            <a:r>
              <a:rPr sz="1600" spc="-70" dirty="0">
                <a:latin typeface="Source Sans Pro"/>
                <a:cs typeface="Source Sans Pro"/>
              </a:rPr>
              <a:t>ce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4620" y="3792211"/>
            <a:ext cx="1006779" cy="100959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91394" y="2643993"/>
            <a:ext cx="1006779" cy="100959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74501" y="2618881"/>
            <a:ext cx="1006879" cy="1009947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853074" y="3484471"/>
            <a:ext cx="7270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speed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36700" y="6222450"/>
            <a:ext cx="6536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Source Sans Pro"/>
                <a:cs typeface="Source Sans Pro"/>
              </a:rPr>
              <a:t>Illicit drug use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1.8</a:t>
            </a:r>
            <a:r>
              <a:rPr sz="2400" b="1" dirty="0">
                <a:solidFill>
                  <a:srgbClr val="26BCB7"/>
                </a:solidFill>
                <a:latin typeface="Source Sans Pro"/>
                <a:cs typeface="Source Sans Pro"/>
              </a:rPr>
              <a:t>x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higher among males than </a:t>
            </a:r>
            <a:r>
              <a:rPr sz="2000" spc="-25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emales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[7</a:t>
            </a:r>
            <a:r>
              <a:rPr sz="1725" spc="-7" baseline="31400" dirty="0">
                <a:latin typeface="Source Sans Pro"/>
                <a:cs typeface="Source Sans Pro"/>
              </a:rPr>
              <a:t>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3346" y="6938984"/>
            <a:ext cx="6913880" cy="1052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just">
              <a:lnSpc>
                <a:spcPct val="98600"/>
              </a:lnSpc>
              <a:spcBef>
                <a:spcPts val="130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2019-20,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most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principal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illicit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drugs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concern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that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 </a:t>
            </a:r>
            <a:r>
              <a:rPr sz="24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sought </a:t>
            </a:r>
            <a:r>
              <a:rPr sz="2400" b="1" spc="-65" dirty="0">
                <a:solidFill>
                  <a:srgbClr val="C67329"/>
                </a:solidFill>
                <a:latin typeface="Source Sans Pro"/>
                <a:cs typeface="Source Sans Pro"/>
              </a:rPr>
              <a:t>treatment </a:t>
            </a:r>
            <a:r>
              <a:rPr sz="2400" b="1" spc="-46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amphetamines,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cannabis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lang="en-AU"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heroin</a:t>
            </a:r>
            <a:r>
              <a:rPr sz="2400" b="1" spc="-280" dirty="0">
                <a:solidFill>
                  <a:srgbClr val="26BCB7"/>
                </a:solidFill>
                <a:highlight>
                  <a:srgbClr val="FFFF00"/>
                </a:highlight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[9]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78253" y="7020697"/>
            <a:ext cx="2950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838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37	21</a:t>
            </a:r>
            <a:endParaRPr sz="4800">
              <a:latin typeface="Source Sans Pro Black"/>
              <a:cs typeface="Source Sans Pro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6612" y="7071903"/>
            <a:ext cx="2600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78380" algn="l"/>
              </a:tabLst>
            </a:pPr>
            <a:r>
              <a:rPr sz="2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%	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78216" y="7710583"/>
            <a:ext cx="2943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8380" algn="l"/>
              </a:tabLst>
            </a:pPr>
            <a:r>
              <a:rPr sz="1600" spc="-20" dirty="0">
                <a:latin typeface="Source Sans Pro"/>
                <a:cs typeface="Source Sans Pro"/>
              </a:rPr>
              <a:t>males	</a:t>
            </a:r>
            <a:r>
              <a:rPr sz="1600" spc="-25" dirty="0">
                <a:latin typeface="Source Sans Pro"/>
                <a:cs typeface="Source Sans Pro"/>
              </a:rPr>
              <a:t>females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39216" y="7058527"/>
            <a:ext cx="863803" cy="86794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16977" y="7058255"/>
            <a:ext cx="863810" cy="868485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66</a:t>
            </a:fld>
            <a:endParaRPr dirty="0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8296" y="2117704"/>
            <a:ext cx="648335" cy="621030"/>
            <a:chOff x="1638296" y="2117704"/>
            <a:chExt cx="648335" cy="621030"/>
          </a:xfrm>
        </p:grpSpPr>
        <p:sp>
          <p:nvSpPr>
            <p:cNvPr id="3" name="object 3"/>
            <p:cNvSpPr/>
            <p:nvPr/>
          </p:nvSpPr>
          <p:spPr>
            <a:xfrm>
              <a:off x="1638296" y="2117704"/>
              <a:ext cx="648335" cy="621030"/>
            </a:xfrm>
            <a:custGeom>
              <a:avLst/>
              <a:gdLst/>
              <a:ahLst/>
              <a:cxnLst/>
              <a:rect l="l" t="t" r="r" b="b"/>
              <a:pathLst>
                <a:path w="648335" h="621030">
                  <a:moveTo>
                    <a:pt x="506229" y="433070"/>
                  </a:moveTo>
                  <a:lnTo>
                    <a:pt x="162160" y="433070"/>
                  </a:lnTo>
                  <a:lnTo>
                    <a:pt x="177025" y="434340"/>
                  </a:lnTo>
                  <a:lnTo>
                    <a:pt x="180721" y="435610"/>
                  </a:lnTo>
                  <a:lnTo>
                    <a:pt x="188988" y="439420"/>
                  </a:lnTo>
                  <a:lnTo>
                    <a:pt x="191046" y="444500"/>
                  </a:lnTo>
                  <a:lnTo>
                    <a:pt x="191516" y="457200"/>
                  </a:lnTo>
                  <a:lnTo>
                    <a:pt x="192862" y="462280"/>
                  </a:lnTo>
                  <a:lnTo>
                    <a:pt x="194411" y="474980"/>
                  </a:lnTo>
                  <a:lnTo>
                    <a:pt x="195262" y="480060"/>
                  </a:lnTo>
                  <a:lnTo>
                    <a:pt x="197339" y="504190"/>
                  </a:lnTo>
                  <a:lnTo>
                    <a:pt x="203419" y="581660"/>
                  </a:lnTo>
                  <a:lnTo>
                    <a:pt x="206159" y="618490"/>
                  </a:lnTo>
                  <a:lnTo>
                    <a:pt x="206667" y="619760"/>
                  </a:lnTo>
                  <a:lnTo>
                    <a:pt x="207137" y="621030"/>
                  </a:lnTo>
                  <a:lnTo>
                    <a:pt x="251906" y="618490"/>
                  </a:lnTo>
                  <a:lnTo>
                    <a:pt x="394411" y="618490"/>
                  </a:lnTo>
                  <a:lnTo>
                    <a:pt x="402094" y="617220"/>
                  </a:lnTo>
                  <a:lnTo>
                    <a:pt x="453618" y="614680"/>
                  </a:lnTo>
                  <a:lnTo>
                    <a:pt x="462838" y="614680"/>
                  </a:lnTo>
                  <a:lnTo>
                    <a:pt x="462838" y="610870"/>
                  </a:lnTo>
                  <a:lnTo>
                    <a:pt x="463029" y="608330"/>
                  </a:lnTo>
                  <a:lnTo>
                    <a:pt x="462800" y="605790"/>
                  </a:lnTo>
                  <a:lnTo>
                    <a:pt x="462309" y="599440"/>
                  </a:lnTo>
                  <a:lnTo>
                    <a:pt x="436074" y="599440"/>
                  </a:lnTo>
                  <a:lnTo>
                    <a:pt x="426212" y="598170"/>
                  </a:lnTo>
                  <a:lnTo>
                    <a:pt x="225844" y="598170"/>
                  </a:lnTo>
                  <a:lnTo>
                    <a:pt x="223520" y="596900"/>
                  </a:lnTo>
                  <a:lnTo>
                    <a:pt x="262078" y="595630"/>
                  </a:lnTo>
                  <a:lnTo>
                    <a:pt x="336421" y="594360"/>
                  </a:lnTo>
                  <a:lnTo>
                    <a:pt x="461915" y="594360"/>
                  </a:lnTo>
                  <a:lnTo>
                    <a:pt x="461129" y="584200"/>
                  </a:lnTo>
                  <a:lnTo>
                    <a:pt x="460983" y="581660"/>
                  </a:lnTo>
                  <a:lnTo>
                    <a:pt x="262534" y="581660"/>
                  </a:lnTo>
                  <a:lnTo>
                    <a:pt x="244856" y="580390"/>
                  </a:lnTo>
                  <a:lnTo>
                    <a:pt x="223875" y="580390"/>
                  </a:lnTo>
                  <a:lnTo>
                    <a:pt x="223278" y="579120"/>
                  </a:lnTo>
                  <a:lnTo>
                    <a:pt x="222364" y="579120"/>
                  </a:lnTo>
                  <a:lnTo>
                    <a:pt x="221983" y="572770"/>
                  </a:lnTo>
                  <a:lnTo>
                    <a:pt x="282943" y="572770"/>
                  </a:lnTo>
                  <a:lnTo>
                    <a:pt x="285140" y="571500"/>
                  </a:lnTo>
                  <a:lnTo>
                    <a:pt x="295579" y="570230"/>
                  </a:lnTo>
                  <a:lnTo>
                    <a:pt x="311619" y="567690"/>
                  </a:lnTo>
                  <a:lnTo>
                    <a:pt x="354431" y="567690"/>
                  </a:lnTo>
                  <a:lnTo>
                    <a:pt x="362369" y="566420"/>
                  </a:lnTo>
                  <a:lnTo>
                    <a:pt x="369049" y="565150"/>
                  </a:lnTo>
                  <a:lnTo>
                    <a:pt x="374205" y="563880"/>
                  </a:lnTo>
                  <a:lnTo>
                    <a:pt x="459962" y="563880"/>
                  </a:lnTo>
                  <a:lnTo>
                    <a:pt x="459724" y="554990"/>
                  </a:lnTo>
                  <a:lnTo>
                    <a:pt x="219392" y="554990"/>
                  </a:lnTo>
                  <a:lnTo>
                    <a:pt x="217817" y="544830"/>
                  </a:lnTo>
                  <a:lnTo>
                    <a:pt x="256930" y="542290"/>
                  </a:lnTo>
                  <a:lnTo>
                    <a:pt x="407618" y="534670"/>
                  </a:lnTo>
                  <a:lnTo>
                    <a:pt x="445566" y="533400"/>
                  </a:lnTo>
                  <a:lnTo>
                    <a:pt x="459427" y="533400"/>
                  </a:lnTo>
                  <a:lnTo>
                    <a:pt x="459456" y="527050"/>
                  </a:lnTo>
                  <a:lnTo>
                    <a:pt x="223862" y="527050"/>
                  </a:lnTo>
                  <a:lnTo>
                    <a:pt x="216611" y="525780"/>
                  </a:lnTo>
                  <a:lnTo>
                    <a:pt x="215277" y="525780"/>
                  </a:lnTo>
                  <a:lnTo>
                    <a:pt x="213931" y="524510"/>
                  </a:lnTo>
                  <a:lnTo>
                    <a:pt x="214274" y="523240"/>
                  </a:lnTo>
                  <a:lnTo>
                    <a:pt x="431914" y="523240"/>
                  </a:lnTo>
                  <a:lnTo>
                    <a:pt x="441401" y="521970"/>
                  </a:lnTo>
                  <a:lnTo>
                    <a:pt x="459480" y="521970"/>
                  </a:lnTo>
                  <a:lnTo>
                    <a:pt x="459486" y="520700"/>
                  </a:lnTo>
                  <a:lnTo>
                    <a:pt x="459805" y="513080"/>
                  </a:lnTo>
                  <a:lnTo>
                    <a:pt x="460317" y="504190"/>
                  </a:lnTo>
                  <a:lnTo>
                    <a:pt x="460501" y="501650"/>
                  </a:lnTo>
                  <a:lnTo>
                    <a:pt x="211340" y="501650"/>
                  </a:lnTo>
                  <a:lnTo>
                    <a:pt x="210375" y="495300"/>
                  </a:lnTo>
                  <a:lnTo>
                    <a:pt x="222123" y="492760"/>
                  </a:lnTo>
                  <a:lnTo>
                    <a:pt x="231927" y="491490"/>
                  </a:lnTo>
                  <a:lnTo>
                    <a:pt x="271729" y="491490"/>
                  </a:lnTo>
                  <a:lnTo>
                    <a:pt x="304342" y="488950"/>
                  </a:lnTo>
                  <a:lnTo>
                    <a:pt x="348945" y="488950"/>
                  </a:lnTo>
                  <a:lnTo>
                    <a:pt x="364985" y="486410"/>
                  </a:lnTo>
                  <a:lnTo>
                    <a:pt x="461398" y="486410"/>
                  </a:lnTo>
                  <a:lnTo>
                    <a:pt x="461543" y="482600"/>
                  </a:lnTo>
                  <a:lnTo>
                    <a:pt x="460946" y="477520"/>
                  </a:lnTo>
                  <a:lnTo>
                    <a:pt x="461340" y="464820"/>
                  </a:lnTo>
                  <a:lnTo>
                    <a:pt x="461535" y="459740"/>
                  </a:lnTo>
                  <a:lnTo>
                    <a:pt x="204597" y="459740"/>
                  </a:lnTo>
                  <a:lnTo>
                    <a:pt x="204597" y="450850"/>
                  </a:lnTo>
                  <a:lnTo>
                    <a:pt x="206743" y="449580"/>
                  </a:lnTo>
                  <a:lnTo>
                    <a:pt x="208699" y="449580"/>
                  </a:lnTo>
                  <a:lnTo>
                    <a:pt x="238190" y="448310"/>
                  </a:lnTo>
                  <a:lnTo>
                    <a:pt x="251947" y="447040"/>
                  </a:lnTo>
                  <a:lnTo>
                    <a:pt x="265709" y="447040"/>
                  </a:lnTo>
                  <a:lnTo>
                    <a:pt x="280159" y="445770"/>
                  </a:lnTo>
                  <a:lnTo>
                    <a:pt x="294609" y="445770"/>
                  </a:lnTo>
                  <a:lnTo>
                    <a:pt x="309063" y="444500"/>
                  </a:lnTo>
                  <a:lnTo>
                    <a:pt x="350570" y="444500"/>
                  </a:lnTo>
                  <a:lnTo>
                    <a:pt x="377621" y="443230"/>
                  </a:lnTo>
                  <a:lnTo>
                    <a:pt x="404672" y="443230"/>
                  </a:lnTo>
                  <a:lnTo>
                    <a:pt x="435203" y="441960"/>
                  </a:lnTo>
                  <a:lnTo>
                    <a:pt x="463327" y="441960"/>
                  </a:lnTo>
                  <a:lnTo>
                    <a:pt x="463892" y="438150"/>
                  </a:lnTo>
                  <a:lnTo>
                    <a:pt x="466534" y="435610"/>
                  </a:lnTo>
                  <a:lnTo>
                    <a:pt x="484833" y="434340"/>
                  </a:lnTo>
                  <a:lnTo>
                    <a:pt x="495530" y="434340"/>
                  </a:lnTo>
                  <a:lnTo>
                    <a:pt x="506229" y="433070"/>
                  </a:lnTo>
                  <a:close/>
                </a:path>
                <a:path w="648335" h="621030">
                  <a:moveTo>
                    <a:pt x="461915" y="594360"/>
                  </a:moveTo>
                  <a:lnTo>
                    <a:pt x="336421" y="594360"/>
                  </a:lnTo>
                  <a:lnTo>
                    <a:pt x="410895" y="595630"/>
                  </a:lnTo>
                  <a:lnTo>
                    <a:pt x="449846" y="598170"/>
                  </a:lnTo>
                  <a:lnTo>
                    <a:pt x="448538" y="598170"/>
                  </a:lnTo>
                  <a:lnTo>
                    <a:pt x="447230" y="599440"/>
                  </a:lnTo>
                  <a:lnTo>
                    <a:pt x="462309" y="599440"/>
                  </a:lnTo>
                  <a:lnTo>
                    <a:pt x="461915" y="594360"/>
                  </a:lnTo>
                  <a:close/>
                </a:path>
                <a:path w="648335" h="621030">
                  <a:moveTo>
                    <a:pt x="282943" y="572770"/>
                  </a:moveTo>
                  <a:lnTo>
                    <a:pt x="240118" y="572770"/>
                  </a:lnTo>
                  <a:lnTo>
                    <a:pt x="244106" y="574040"/>
                  </a:lnTo>
                  <a:lnTo>
                    <a:pt x="261975" y="574040"/>
                  </a:lnTo>
                  <a:lnTo>
                    <a:pt x="263855" y="575310"/>
                  </a:lnTo>
                  <a:lnTo>
                    <a:pt x="264210" y="580390"/>
                  </a:lnTo>
                  <a:lnTo>
                    <a:pt x="262534" y="581660"/>
                  </a:lnTo>
                  <a:lnTo>
                    <a:pt x="460983" y="581660"/>
                  </a:lnTo>
                  <a:lnTo>
                    <a:pt x="460764" y="577850"/>
                  </a:lnTo>
                  <a:lnTo>
                    <a:pt x="284302" y="577850"/>
                  </a:lnTo>
                  <a:lnTo>
                    <a:pt x="282943" y="572770"/>
                  </a:lnTo>
                  <a:close/>
                </a:path>
                <a:path w="648335" h="621030">
                  <a:moveTo>
                    <a:pt x="459962" y="563880"/>
                  </a:moveTo>
                  <a:lnTo>
                    <a:pt x="443674" y="563880"/>
                  </a:lnTo>
                  <a:lnTo>
                    <a:pt x="443763" y="570230"/>
                  </a:lnTo>
                  <a:lnTo>
                    <a:pt x="441794" y="570230"/>
                  </a:lnTo>
                  <a:lnTo>
                    <a:pt x="432904" y="571500"/>
                  </a:lnTo>
                  <a:lnTo>
                    <a:pt x="417271" y="574040"/>
                  </a:lnTo>
                  <a:lnTo>
                    <a:pt x="318617" y="574040"/>
                  </a:lnTo>
                  <a:lnTo>
                    <a:pt x="309775" y="575310"/>
                  </a:lnTo>
                  <a:lnTo>
                    <a:pt x="302890" y="576580"/>
                  </a:lnTo>
                  <a:lnTo>
                    <a:pt x="286689" y="577850"/>
                  </a:lnTo>
                  <a:lnTo>
                    <a:pt x="460764" y="577850"/>
                  </a:lnTo>
                  <a:lnTo>
                    <a:pt x="459962" y="563880"/>
                  </a:lnTo>
                  <a:close/>
                </a:path>
                <a:path w="648335" h="621030">
                  <a:moveTo>
                    <a:pt x="352920" y="567690"/>
                  </a:moveTo>
                  <a:lnTo>
                    <a:pt x="319354" y="567690"/>
                  </a:lnTo>
                  <a:lnTo>
                    <a:pt x="321030" y="568960"/>
                  </a:lnTo>
                  <a:lnTo>
                    <a:pt x="320395" y="574040"/>
                  </a:lnTo>
                  <a:lnTo>
                    <a:pt x="352501" y="574040"/>
                  </a:lnTo>
                  <a:lnTo>
                    <a:pt x="351142" y="572770"/>
                  </a:lnTo>
                  <a:lnTo>
                    <a:pt x="350850" y="571500"/>
                  </a:lnTo>
                  <a:lnTo>
                    <a:pt x="351282" y="570230"/>
                  </a:lnTo>
                  <a:lnTo>
                    <a:pt x="352920" y="567690"/>
                  </a:lnTo>
                  <a:close/>
                </a:path>
                <a:path w="648335" h="621030">
                  <a:moveTo>
                    <a:pt x="435419" y="563880"/>
                  </a:moveTo>
                  <a:lnTo>
                    <a:pt x="382219" y="563880"/>
                  </a:lnTo>
                  <a:lnTo>
                    <a:pt x="386600" y="565150"/>
                  </a:lnTo>
                  <a:lnTo>
                    <a:pt x="387591" y="566420"/>
                  </a:lnTo>
                  <a:lnTo>
                    <a:pt x="388721" y="567690"/>
                  </a:lnTo>
                  <a:lnTo>
                    <a:pt x="387489" y="568960"/>
                  </a:lnTo>
                  <a:lnTo>
                    <a:pt x="386334" y="570230"/>
                  </a:lnTo>
                  <a:lnTo>
                    <a:pt x="384556" y="571500"/>
                  </a:lnTo>
                  <a:lnTo>
                    <a:pt x="366280" y="571500"/>
                  </a:lnTo>
                  <a:lnTo>
                    <a:pt x="356603" y="574040"/>
                  </a:lnTo>
                  <a:lnTo>
                    <a:pt x="415328" y="574040"/>
                  </a:lnTo>
                  <a:lnTo>
                    <a:pt x="414839" y="571500"/>
                  </a:lnTo>
                  <a:lnTo>
                    <a:pt x="383667" y="571500"/>
                  </a:lnTo>
                  <a:lnTo>
                    <a:pt x="374561" y="570230"/>
                  </a:lnTo>
                  <a:lnTo>
                    <a:pt x="414594" y="570230"/>
                  </a:lnTo>
                  <a:lnTo>
                    <a:pt x="414350" y="568960"/>
                  </a:lnTo>
                  <a:lnTo>
                    <a:pt x="415886" y="567690"/>
                  </a:lnTo>
                  <a:lnTo>
                    <a:pt x="435419" y="563880"/>
                  </a:lnTo>
                  <a:close/>
                </a:path>
                <a:path w="648335" h="621030">
                  <a:moveTo>
                    <a:pt x="459427" y="533400"/>
                  </a:moveTo>
                  <a:lnTo>
                    <a:pt x="445566" y="533400"/>
                  </a:lnTo>
                  <a:lnTo>
                    <a:pt x="447141" y="543560"/>
                  </a:lnTo>
                  <a:lnTo>
                    <a:pt x="219392" y="554990"/>
                  </a:lnTo>
                  <a:lnTo>
                    <a:pt x="459724" y="554990"/>
                  </a:lnTo>
                  <a:lnTo>
                    <a:pt x="459453" y="544830"/>
                  </a:lnTo>
                  <a:lnTo>
                    <a:pt x="459427" y="533400"/>
                  </a:lnTo>
                  <a:close/>
                </a:path>
                <a:path w="648335" h="621030">
                  <a:moveTo>
                    <a:pt x="440499" y="525780"/>
                  </a:moveTo>
                  <a:lnTo>
                    <a:pt x="428226" y="527050"/>
                  </a:lnTo>
                  <a:lnTo>
                    <a:pt x="443090" y="527050"/>
                  </a:lnTo>
                  <a:lnTo>
                    <a:pt x="440499" y="525780"/>
                  </a:lnTo>
                  <a:close/>
                </a:path>
                <a:path w="648335" h="621030">
                  <a:moveTo>
                    <a:pt x="459480" y="521970"/>
                  </a:moveTo>
                  <a:lnTo>
                    <a:pt x="441401" y="521970"/>
                  </a:lnTo>
                  <a:lnTo>
                    <a:pt x="442988" y="523240"/>
                  </a:lnTo>
                  <a:lnTo>
                    <a:pt x="444830" y="523240"/>
                  </a:lnTo>
                  <a:lnTo>
                    <a:pt x="443090" y="527050"/>
                  </a:lnTo>
                  <a:lnTo>
                    <a:pt x="459456" y="527050"/>
                  </a:lnTo>
                  <a:lnTo>
                    <a:pt x="459480" y="521970"/>
                  </a:lnTo>
                  <a:close/>
                </a:path>
                <a:path w="648335" h="621030">
                  <a:moveTo>
                    <a:pt x="271729" y="491490"/>
                  </a:moveTo>
                  <a:lnTo>
                    <a:pt x="242252" y="491490"/>
                  </a:lnTo>
                  <a:lnTo>
                    <a:pt x="244005" y="492760"/>
                  </a:lnTo>
                  <a:lnTo>
                    <a:pt x="243903" y="497840"/>
                  </a:lnTo>
                  <a:lnTo>
                    <a:pt x="242265" y="497840"/>
                  </a:lnTo>
                  <a:lnTo>
                    <a:pt x="227279" y="500380"/>
                  </a:lnTo>
                  <a:lnTo>
                    <a:pt x="217678" y="501650"/>
                  </a:lnTo>
                  <a:lnTo>
                    <a:pt x="460501" y="501650"/>
                  </a:lnTo>
                  <a:lnTo>
                    <a:pt x="460593" y="500380"/>
                  </a:lnTo>
                  <a:lnTo>
                    <a:pt x="266255" y="500380"/>
                  </a:lnTo>
                  <a:lnTo>
                    <a:pt x="265214" y="492760"/>
                  </a:lnTo>
                  <a:lnTo>
                    <a:pt x="268693" y="492760"/>
                  </a:lnTo>
                  <a:lnTo>
                    <a:pt x="271729" y="491490"/>
                  </a:lnTo>
                  <a:close/>
                </a:path>
                <a:path w="648335" h="621030">
                  <a:moveTo>
                    <a:pt x="348945" y="488950"/>
                  </a:moveTo>
                  <a:lnTo>
                    <a:pt x="311213" y="488950"/>
                  </a:lnTo>
                  <a:lnTo>
                    <a:pt x="311988" y="494030"/>
                  </a:lnTo>
                  <a:lnTo>
                    <a:pt x="310134" y="495300"/>
                  </a:lnTo>
                  <a:lnTo>
                    <a:pt x="307301" y="496570"/>
                  </a:lnTo>
                  <a:lnTo>
                    <a:pt x="305955" y="496570"/>
                  </a:lnTo>
                  <a:lnTo>
                    <a:pt x="269506" y="499110"/>
                  </a:lnTo>
                  <a:lnTo>
                    <a:pt x="266255" y="500380"/>
                  </a:lnTo>
                  <a:lnTo>
                    <a:pt x="460593" y="500380"/>
                  </a:lnTo>
                  <a:lnTo>
                    <a:pt x="460776" y="497840"/>
                  </a:lnTo>
                  <a:lnTo>
                    <a:pt x="336702" y="497840"/>
                  </a:lnTo>
                  <a:lnTo>
                    <a:pt x="335381" y="496570"/>
                  </a:lnTo>
                  <a:lnTo>
                    <a:pt x="334962" y="494030"/>
                  </a:lnTo>
                  <a:lnTo>
                    <a:pt x="335635" y="492760"/>
                  </a:lnTo>
                  <a:lnTo>
                    <a:pt x="337693" y="491490"/>
                  </a:lnTo>
                  <a:lnTo>
                    <a:pt x="339394" y="490220"/>
                  </a:lnTo>
                  <a:lnTo>
                    <a:pt x="348945" y="488950"/>
                  </a:lnTo>
                  <a:close/>
                </a:path>
                <a:path w="648335" h="621030">
                  <a:moveTo>
                    <a:pt x="372084" y="494030"/>
                  </a:moveTo>
                  <a:lnTo>
                    <a:pt x="340448" y="497840"/>
                  </a:lnTo>
                  <a:lnTo>
                    <a:pt x="460776" y="497840"/>
                  </a:lnTo>
                  <a:lnTo>
                    <a:pt x="460868" y="496570"/>
                  </a:lnTo>
                  <a:lnTo>
                    <a:pt x="402971" y="496570"/>
                  </a:lnTo>
                  <a:lnTo>
                    <a:pt x="402037" y="495300"/>
                  </a:lnTo>
                  <a:lnTo>
                    <a:pt x="375666" y="495300"/>
                  </a:lnTo>
                  <a:lnTo>
                    <a:pt x="372084" y="494030"/>
                  </a:lnTo>
                  <a:close/>
                </a:path>
                <a:path w="648335" h="621030">
                  <a:moveTo>
                    <a:pt x="461398" y="486410"/>
                  </a:moveTo>
                  <a:lnTo>
                    <a:pt x="443318" y="486410"/>
                  </a:lnTo>
                  <a:lnTo>
                    <a:pt x="443992" y="487680"/>
                  </a:lnTo>
                  <a:lnTo>
                    <a:pt x="443992" y="492760"/>
                  </a:lnTo>
                  <a:lnTo>
                    <a:pt x="423781" y="494030"/>
                  </a:lnTo>
                  <a:lnTo>
                    <a:pt x="413950" y="495300"/>
                  </a:lnTo>
                  <a:lnTo>
                    <a:pt x="402971" y="496570"/>
                  </a:lnTo>
                  <a:lnTo>
                    <a:pt x="460868" y="496570"/>
                  </a:lnTo>
                  <a:lnTo>
                    <a:pt x="461229" y="490220"/>
                  </a:lnTo>
                  <a:lnTo>
                    <a:pt x="461398" y="486410"/>
                  </a:lnTo>
                  <a:close/>
                </a:path>
                <a:path w="648335" h="621030">
                  <a:moveTo>
                    <a:pt x="442722" y="486410"/>
                  </a:moveTo>
                  <a:lnTo>
                    <a:pt x="364985" y="486410"/>
                  </a:lnTo>
                  <a:lnTo>
                    <a:pt x="365061" y="487680"/>
                  </a:lnTo>
                  <a:lnTo>
                    <a:pt x="376123" y="487680"/>
                  </a:lnTo>
                  <a:lnTo>
                    <a:pt x="375666" y="495300"/>
                  </a:lnTo>
                  <a:lnTo>
                    <a:pt x="402037" y="495300"/>
                  </a:lnTo>
                  <a:lnTo>
                    <a:pt x="401104" y="494030"/>
                  </a:lnTo>
                  <a:lnTo>
                    <a:pt x="400138" y="492760"/>
                  </a:lnTo>
                  <a:lnTo>
                    <a:pt x="401586" y="490220"/>
                  </a:lnTo>
                  <a:lnTo>
                    <a:pt x="403339" y="488950"/>
                  </a:lnTo>
                  <a:lnTo>
                    <a:pt x="404685" y="488950"/>
                  </a:lnTo>
                  <a:lnTo>
                    <a:pt x="442722" y="486410"/>
                  </a:lnTo>
                  <a:close/>
                </a:path>
                <a:path w="648335" h="621030">
                  <a:moveTo>
                    <a:pt x="463327" y="441960"/>
                  </a:moveTo>
                  <a:lnTo>
                    <a:pt x="435203" y="441960"/>
                  </a:lnTo>
                  <a:lnTo>
                    <a:pt x="438708" y="443230"/>
                  </a:lnTo>
                  <a:lnTo>
                    <a:pt x="442341" y="444500"/>
                  </a:lnTo>
                  <a:lnTo>
                    <a:pt x="442341" y="452120"/>
                  </a:lnTo>
                  <a:lnTo>
                    <a:pt x="204597" y="459740"/>
                  </a:lnTo>
                  <a:lnTo>
                    <a:pt x="461535" y="459740"/>
                  </a:lnTo>
                  <a:lnTo>
                    <a:pt x="461584" y="458470"/>
                  </a:lnTo>
                  <a:lnTo>
                    <a:pt x="462014" y="452120"/>
                  </a:lnTo>
                  <a:lnTo>
                    <a:pt x="462762" y="445770"/>
                  </a:lnTo>
                  <a:lnTo>
                    <a:pt x="463327" y="441960"/>
                  </a:lnTo>
                  <a:close/>
                </a:path>
                <a:path w="648335" h="621030">
                  <a:moveTo>
                    <a:pt x="520788" y="179070"/>
                  </a:moveTo>
                  <a:lnTo>
                    <a:pt x="162509" y="179070"/>
                  </a:lnTo>
                  <a:lnTo>
                    <a:pt x="153027" y="180340"/>
                  </a:lnTo>
                  <a:lnTo>
                    <a:pt x="134025" y="181610"/>
                  </a:lnTo>
                  <a:lnTo>
                    <a:pt x="124536" y="182880"/>
                  </a:lnTo>
                  <a:lnTo>
                    <a:pt x="59329" y="186690"/>
                  </a:lnTo>
                  <a:lnTo>
                    <a:pt x="30292" y="186690"/>
                  </a:lnTo>
                  <a:lnTo>
                    <a:pt x="15506" y="189230"/>
                  </a:lnTo>
                  <a:lnTo>
                    <a:pt x="7861" y="189230"/>
                  </a:lnTo>
                  <a:lnTo>
                    <a:pt x="7581" y="193040"/>
                  </a:lnTo>
                  <a:lnTo>
                    <a:pt x="7264" y="196850"/>
                  </a:lnTo>
                  <a:lnTo>
                    <a:pt x="4532" y="241300"/>
                  </a:lnTo>
                  <a:lnTo>
                    <a:pt x="2705" y="281940"/>
                  </a:lnTo>
                  <a:lnTo>
                    <a:pt x="1328" y="397510"/>
                  </a:lnTo>
                  <a:lnTo>
                    <a:pt x="1054" y="419100"/>
                  </a:lnTo>
                  <a:lnTo>
                    <a:pt x="419" y="425450"/>
                  </a:lnTo>
                  <a:lnTo>
                    <a:pt x="0" y="433070"/>
                  </a:lnTo>
                  <a:lnTo>
                    <a:pt x="577843" y="433070"/>
                  </a:lnTo>
                  <a:lnTo>
                    <a:pt x="641223" y="431800"/>
                  </a:lnTo>
                  <a:lnTo>
                    <a:pt x="646734" y="431800"/>
                  </a:lnTo>
                  <a:lnTo>
                    <a:pt x="646887" y="427990"/>
                  </a:lnTo>
                  <a:lnTo>
                    <a:pt x="647128" y="425450"/>
                  </a:lnTo>
                  <a:lnTo>
                    <a:pt x="194805" y="425450"/>
                  </a:lnTo>
                  <a:lnTo>
                    <a:pt x="192100" y="421640"/>
                  </a:lnTo>
                  <a:lnTo>
                    <a:pt x="242180" y="419100"/>
                  </a:lnTo>
                  <a:lnTo>
                    <a:pt x="647119" y="419100"/>
                  </a:lnTo>
                  <a:lnTo>
                    <a:pt x="647087" y="397510"/>
                  </a:lnTo>
                  <a:lnTo>
                    <a:pt x="78536" y="397510"/>
                  </a:lnTo>
                  <a:lnTo>
                    <a:pt x="69196" y="396240"/>
                  </a:lnTo>
                  <a:lnTo>
                    <a:pt x="38760" y="396240"/>
                  </a:lnTo>
                  <a:lnTo>
                    <a:pt x="35344" y="394970"/>
                  </a:lnTo>
                  <a:lnTo>
                    <a:pt x="32308" y="391160"/>
                  </a:lnTo>
                  <a:lnTo>
                    <a:pt x="34290" y="389890"/>
                  </a:lnTo>
                  <a:lnTo>
                    <a:pt x="112572" y="389890"/>
                  </a:lnTo>
                  <a:lnTo>
                    <a:pt x="114198" y="387350"/>
                  </a:lnTo>
                  <a:lnTo>
                    <a:pt x="116306" y="387350"/>
                  </a:lnTo>
                  <a:lnTo>
                    <a:pt x="157867" y="383540"/>
                  </a:lnTo>
                  <a:lnTo>
                    <a:pt x="245085" y="383540"/>
                  </a:lnTo>
                  <a:lnTo>
                    <a:pt x="256184" y="382270"/>
                  </a:lnTo>
                  <a:lnTo>
                    <a:pt x="298069" y="382270"/>
                  </a:lnTo>
                  <a:lnTo>
                    <a:pt x="299986" y="381000"/>
                  </a:lnTo>
                  <a:lnTo>
                    <a:pt x="303110" y="379730"/>
                  </a:lnTo>
                  <a:lnTo>
                    <a:pt x="343414" y="379730"/>
                  </a:lnTo>
                  <a:lnTo>
                    <a:pt x="362292" y="378460"/>
                  </a:lnTo>
                  <a:lnTo>
                    <a:pt x="401921" y="378460"/>
                  </a:lnTo>
                  <a:lnTo>
                    <a:pt x="401891" y="375920"/>
                  </a:lnTo>
                  <a:lnTo>
                    <a:pt x="421441" y="375920"/>
                  </a:lnTo>
                  <a:lnTo>
                    <a:pt x="437459" y="374650"/>
                  </a:lnTo>
                  <a:lnTo>
                    <a:pt x="15265" y="374650"/>
                  </a:lnTo>
                  <a:lnTo>
                    <a:pt x="13233" y="373380"/>
                  </a:lnTo>
                  <a:lnTo>
                    <a:pt x="11264" y="373380"/>
                  </a:lnTo>
                  <a:lnTo>
                    <a:pt x="11353" y="372110"/>
                  </a:lnTo>
                  <a:lnTo>
                    <a:pt x="33515" y="368300"/>
                  </a:lnTo>
                  <a:lnTo>
                    <a:pt x="43844" y="368300"/>
                  </a:lnTo>
                  <a:lnTo>
                    <a:pt x="54179" y="367030"/>
                  </a:lnTo>
                  <a:lnTo>
                    <a:pt x="148107" y="360680"/>
                  </a:lnTo>
                  <a:lnTo>
                    <a:pt x="159829" y="360680"/>
                  </a:lnTo>
                  <a:lnTo>
                    <a:pt x="171557" y="359410"/>
                  </a:lnTo>
                  <a:lnTo>
                    <a:pt x="195008" y="359410"/>
                  </a:lnTo>
                  <a:lnTo>
                    <a:pt x="230003" y="356870"/>
                  </a:lnTo>
                  <a:lnTo>
                    <a:pt x="247497" y="356870"/>
                  </a:lnTo>
                  <a:lnTo>
                    <a:pt x="264998" y="355600"/>
                  </a:lnTo>
                  <a:lnTo>
                    <a:pt x="285069" y="355600"/>
                  </a:lnTo>
                  <a:lnTo>
                    <a:pt x="325216" y="354330"/>
                  </a:lnTo>
                  <a:lnTo>
                    <a:pt x="345287" y="353060"/>
                  </a:lnTo>
                  <a:lnTo>
                    <a:pt x="379127" y="351790"/>
                  </a:lnTo>
                  <a:lnTo>
                    <a:pt x="519066" y="347980"/>
                  </a:lnTo>
                  <a:lnTo>
                    <a:pt x="538279" y="346710"/>
                  </a:lnTo>
                  <a:lnTo>
                    <a:pt x="557491" y="346710"/>
                  </a:lnTo>
                  <a:lnTo>
                    <a:pt x="574160" y="345440"/>
                  </a:lnTo>
                  <a:lnTo>
                    <a:pt x="590829" y="345440"/>
                  </a:lnTo>
                  <a:lnTo>
                    <a:pt x="626211" y="344170"/>
                  </a:lnTo>
                  <a:lnTo>
                    <a:pt x="8331" y="344170"/>
                  </a:lnTo>
                  <a:lnTo>
                    <a:pt x="8928" y="336550"/>
                  </a:lnTo>
                  <a:lnTo>
                    <a:pt x="60733" y="328930"/>
                  </a:lnTo>
                  <a:lnTo>
                    <a:pt x="215225" y="317500"/>
                  </a:lnTo>
                  <a:lnTo>
                    <a:pt x="266724" y="314960"/>
                  </a:lnTo>
                  <a:lnTo>
                    <a:pt x="318231" y="313690"/>
                  </a:lnTo>
                  <a:lnTo>
                    <a:pt x="369753" y="311150"/>
                  </a:lnTo>
                  <a:lnTo>
                    <a:pt x="647336" y="311150"/>
                  </a:lnTo>
                  <a:lnTo>
                    <a:pt x="647690" y="297180"/>
                  </a:lnTo>
                  <a:lnTo>
                    <a:pt x="13627" y="297180"/>
                  </a:lnTo>
                  <a:lnTo>
                    <a:pt x="11696" y="295910"/>
                  </a:lnTo>
                  <a:lnTo>
                    <a:pt x="9779" y="295910"/>
                  </a:lnTo>
                  <a:lnTo>
                    <a:pt x="9448" y="294640"/>
                  </a:lnTo>
                  <a:lnTo>
                    <a:pt x="11264" y="293370"/>
                  </a:lnTo>
                  <a:lnTo>
                    <a:pt x="13055" y="293370"/>
                  </a:lnTo>
                  <a:lnTo>
                    <a:pt x="93662" y="288290"/>
                  </a:lnTo>
                  <a:lnTo>
                    <a:pt x="104193" y="288290"/>
                  </a:lnTo>
                  <a:lnTo>
                    <a:pt x="125275" y="287020"/>
                  </a:lnTo>
                  <a:lnTo>
                    <a:pt x="135813" y="287020"/>
                  </a:lnTo>
                  <a:lnTo>
                    <a:pt x="234353" y="281940"/>
                  </a:lnTo>
                  <a:lnTo>
                    <a:pt x="255262" y="281940"/>
                  </a:lnTo>
                  <a:lnTo>
                    <a:pt x="276177" y="280670"/>
                  </a:lnTo>
                  <a:lnTo>
                    <a:pt x="318020" y="280670"/>
                  </a:lnTo>
                  <a:lnTo>
                    <a:pt x="354589" y="279400"/>
                  </a:lnTo>
                  <a:lnTo>
                    <a:pt x="391161" y="279400"/>
                  </a:lnTo>
                  <a:lnTo>
                    <a:pt x="464312" y="278130"/>
                  </a:lnTo>
                  <a:lnTo>
                    <a:pt x="500880" y="276860"/>
                  </a:lnTo>
                  <a:lnTo>
                    <a:pt x="41338" y="276860"/>
                  </a:lnTo>
                  <a:lnTo>
                    <a:pt x="14770" y="273050"/>
                  </a:lnTo>
                  <a:lnTo>
                    <a:pt x="12420" y="271780"/>
                  </a:lnTo>
                  <a:lnTo>
                    <a:pt x="10756" y="270510"/>
                  </a:lnTo>
                  <a:lnTo>
                    <a:pt x="12306" y="266700"/>
                  </a:lnTo>
                  <a:lnTo>
                    <a:pt x="14389" y="266700"/>
                  </a:lnTo>
                  <a:lnTo>
                    <a:pt x="16624" y="265430"/>
                  </a:lnTo>
                  <a:lnTo>
                    <a:pt x="95796" y="265430"/>
                  </a:lnTo>
                  <a:lnTo>
                    <a:pt x="95656" y="262890"/>
                  </a:lnTo>
                  <a:lnTo>
                    <a:pt x="97116" y="261620"/>
                  </a:lnTo>
                  <a:lnTo>
                    <a:pt x="125361" y="261620"/>
                  </a:lnTo>
                  <a:lnTo>
                    <a:pt x="125361" y="260350"/>
                  </a:lnTo>
                  <a:lnTo>
                    <a:pt x="174777" y="260350"/>
                  </a:lnTo>
                  <a:lnTo>
                    <a:pt x="174777" y="259080"/>
                  </a:lnTo>
                  <a:lnTo>
                    <a:pt x="176974" y="259080"/>
                  </a:lnTo>
                  <a:lnTo>
                    <a:pt x="206514" y="256540"/>
                  </a:lnTo>
                  <a:lnTo>
                    <a:pt x="473824" y="256540"/>
                  </a:lnTo>
                  <a:lnTo>
                    <a:pt x="473824" y="255270"/>
                  </a:lnTo>
                  <a:lnTo>
                    <a:pt x="548927" y="255270"/>
                  </a:lnTo>
                  <a:lnTo>
                    <a:pt x="566801" y="254000"/>
                  </a:lnTo>
                  <a:lnTo>
                    <a:pt x="647730" y="254000"/>
                  </a:lnTo>
                  <a:lnTo>
                    <a:pt x="647615" y="247650"/>
                  </a:lnTo>
                  <a:lnTo>
                    <a:pt x="13208" y="247650"/>
                  </a:lnTo>
                  <a:lnTo>
                    <a:pt x="14795" y="237490"/>
                  </a:lnTo>
                  <a:lnTo>
                    <a:pt x="52565" y="236220"/>
                  </a:lnTo>
                  <a:lnTo>
                    <a:pt x="102553" y="233680"/>
                  </a:lnTo>
                  <a:lnTo>
                    <a:pt x="119214" y="233680"/>
                  </a:lnTo>
                  <a:lnTo>
                    <a:pt x="136891" y="232410"/>
                  </a:lnTo>
                  <a:lnTo>
                    <a:pt x="154563" y="232410"/>
                  </a:lnTo>
                  <a:lnTo>
                    <a:pt x="189903" y="229870"/>
                  </a:lnTo>
                  <a:lnTo>
                    <a:pt x="206381" y="229870"/>
                  </a:lnTo>
                  <a:lnTo>
                    <a:pt x="239337" y="227330"/>
                  </a:lnTo>
                  <a:lnTo>
                    <a:pt x="294565" y="224790"/>
                  </a:lnTo>
                  <a:lnTo>
                    <a:pt x="313943" y="224790"/>
                  </a:lnTo>
                  <a:lnTo>
                    <a:pt x="333324" y="223520"/>
                  </a:lnTo>
                  <a:lnTo>
                    <a:pt x="395587" y="223520"/>
                  </a:lnTo>
                  <a:lnTo>
                    <a:pt x="416344" y="222250"/>
                  </a:lnTo>
                  <a:lnTo>
                    <a:pt x="647110" y="222250"/>
                  </a:lnTo>
                  <a:lnTo>
                    <a:pt x="646824" y="208280"/>
                  </a:lnTo>
                  <a:lnTo>
                    <a:pt x="15595" y="208280"/>
                  </a:lnTo>
                  <a:lnTo>
                    <a:pt x="15608" y="205740"/>
                  </a:lnTo>
                  <a:lnTo>
                    <a:pt x="20624" y="205740"/>
                  </a:lnTo>
                  <a:lnTo>
                    <a:pt x="219310" y="187960"/>
                  </a:lnTo>
                  <a:lnTo>
                    <a:pt x="297230" y="184150"/>
                  </a:lnTo>
                  <a:lnTo>
                    <a:pt x="372749" y="184150"/>
                  </a:lnTo>
                  <a:lnTo>
                    <a:pt x="410521" y="182880"/>
                  </a:lnTo>
                  <a:lnTo>
                    <a:pt x="643978" y="182880"/>
                  </a:lnTo>
                  <a:lnTo>
                    <a:pt x="520788" y="179070"/>
                  </a:lnTo>
                  <a:close/>
                </a:path>
                <a:path w="648335" h="621030">
                  <a:moveTo>
                    <a:pt x="647119" y="419100"/>
                  </a:moveTo>
                  <a:lnTo>
                    <a:pt x="440855" y="419100"/>
                  </a:lnTo>
                  <a:lnTo>
                    <a:pt x="437210" y="421640"/>
                  </a:lnTo>
                  <a:lnTo>
                    <a:pt x="347027" y="421640"/>
                  </a:lnTo>
                  <a:lnTo>
                    <a:pt x="306184" y="422910"/>
                  </a:lnTo>
                  <a:lnTo>
                    <a:pt x="232340" y="422910"/>
                  </a:lnTo>
                  <a:lnTo>
                    <a:pt x="215842" y="424180"/>
                  </a:lnTo>
                  <a:lnTo>
                    <a:pt x="197294" y="424180"/>
                  </a:lnTo>
                  <a:lnTo>
                    <a:pt x="194805" y="425450"/>
                  </a:lnTo>
                  <a:lnTo>
                    <a:pt x="647128" y="425450"/>
                  </a:lnTo>
                  <a:lnTo>
                    <a:pt x="647119" y="419100"/>
                  </a:lnTo>
                  <a:close/>
                </a:path>
                <a:path w="648335" h="621030">
                  <a:moveTo>
                    <a:pt x="112572" y="389890"/>
                  </a:moveTo>
                  <a:lnTo>
                    <a:pt x="78219" y="389890"/>
                  </a:lnTo>
                  <a:lnTo>
                    <a:pt x="81762" y="391160"/>
                  </a:lnTo>
                  <a:lnTo>
                    <a:pt x="83146" y="392430"/>
                  </a:lnTo>
                  <a:lnTo>
                    <a:pt x="82689" y="394970"/>
                  </a:lnTo>
                  <a:lnTo>
                    <a:pt x="81407" y="396240"/>
                  </a:lnTo>
                  <a:lnTo>
                    <a:pt x="79692" y="397510"/>
                  </a:lnTo>
                  <a:lnTo>
                    <a:pt x="647087" y="397510"/>
                  </a:lnTo>
                  <a:lnTo>
                    <a:pt x="647083" y="394970"/>
                  </a:lnTo>
                  <a:lnTo>
                    <a:pt x="115049" y="394970"/>
                  </a:lnTo>
                  <a:lnTo>
                    <a:pt x="113245" y="393700"/>
                  </a:lnTo>
                  <a:lnTo>
                    <a:pt x="111023" y="392430"/>
                  </a:lnTo>
                  <a:lnTo>
                    <a:pt x="111353" y="391160"/>
                  </a:lnTo>
                  <a:lnTo>
                    <a:pt x="112572" y="389890"/>
                  </a:lnTo>
                  <a:close/>
                </a:path>
                <a:path w="648335" h="621030">
                  <a:moveTo>
                    <a:pt x="245085" y="383540"/>
                  </a:moveTo>
                  <a:lnTo>
                    <a:pt x="177228" y="383540"/>
                  </a:lnTo>
                  <a:lnTo>
                    <a:pt x="179705" y="384810"/>
                  </a:lnTo>
                  <a:lnTo>
                    <a:pt x="178384" y="391160"/>
                  </a:lnTo>
                  <a:lnTo>
                    <a:pt x="142189" y="391160"/>
                  </a:lnTo>
                  <a:lnTo>
                    <a:pt x="135758" y="392430"/>
                  </a:lnTo>
                  <a:lnTo>
                    <a:pt x="129341" y="392430"/>
                  </a:lnTo>
                  <a:lnTo>
                    <a:pt x="116522" y="394970"/>
                  </a:lnTo>
                  <a:lnTo>
                    <a:pt x="206933" y="394970"/>
                  </a:lnTo>
                  <a:lnTo>
                    <a:pt x="205003" y="388620"/>
                  </a:lnTo>
                  <a:lnTo>
                    <a:pt x="206629" y="387350"/>
                  </a:lnTo>
                  <a:lnTo>
                    <a:pt x="222889" y="386080"/>
                  </a:lnTo>
                  <a:lnTo>
                    <a:pt x="245085" y="383540"/>
                  </a:lnTo>
                  <a:close/>
                </a:path>
                <a:path w="648335" h="621030">
                  <a:moveTo>
                    <a:pt x="298069" y="382270"/>
                  </a:moveTo>
                  <a:lnTo>
                    <a:pt x="266077" y="382270"/>
                  </a:lnTo>
                  <a:lnTo>
                    <a:pt x="268249" y="383540"/>
                  </a:lnTo>
                  <a:lnTo>
                    <a:pt x="267881" y="388620"/>
                  </a:lnTo>
                  <a:lnTo>
                    <a:pt x="265468" y="389890"/>
                  </a:lnTo>
                  <a:lnTo>
                    <a:pt x="250202" y="389890"/>
                  </a:lnTo>
                  <a:lnTo>
                    <a:pt x="240798" y="391160"/>
                  </a:lnTo>
                  <a:lnTo>
                    <a:pt x="222008" y="392430"/>
                  </a:lnTo>
                  <a:lnTo>
                    <a:pt x="210058" y="394970"/>
                  </a:lnTo>
                  <a:lnTo>
                    <a:pt x="647083" y="394970"/>
                  </a:lnTo>
                  <a:lnTo>
                    <a:pt x="647076" y="389890"/>
                  </a:lnTo>
                  <a:lnTo>
                    <a:pt x="258762" y="389890"/>
                  </a:lnTo>
                  <a:lnTo>
                    <a:pt x="254444" y="388620"/>
                  </a:lnTo>
                  <a:lnTo>
                    <a:pt x="647074" y="388620"/>
                  </a:lnTo>
                  <a:lnTo>
                    <a:pt x="647072" y="387350"/>
                  </a:lnTo>
                  <a:lnTo>
                    <a:pt x="299059" y="387350"/>
                  </a:lnTo>
                  <a:lnTo>
                    <a:pt x="297091" y="386080"/>
                  </a:lnTo>
                  <a:lnTo>
                    <a:pt x="298069" y="382270"/>
                  </a:lnTo>
                  <a:close/>
                </a:path>
                <a:path w="648335" h="621030">
                  <a:moveTo>
                    <a:pt x="647050" y="370840"/>
                  </a:moveTo>
                  <a:lnTo>
                    <a:pt x="621647" y="370840"/>
                  </a:lnTo>
                  <a:lnTo>
                    <a:pt x="632028" y="372110"/>
                  </a:lnTo>
                  <a:lnTo>
                    <a:pt x="632510" y="377190"/>
                  </a:lnTo>
                  <a:lnTo>
                    <a:pt x="631672" y="378460"/>
                  </a:lnTo>
                  <a:lnTo>
                    <a:pt x="631278" y="378460"/>
                  </a:lnTo>
                  <a:lnTo>
                    <a:pt x="590194" y="381000"/>
                  </a:lnTo>
                  <a:lnTo>
                    <a:pt x="525521" y="381000"/>
                  </a:lnTo>
                  <a:lnTo>
                    <a:pt x="499554" y="383540"/>
                  </a:lnTo>
                  <a:lnTo>
                    <a:pt x="498246" y="383540"/>
                  </a:lnTo>
                  <a:lnTo>
                    <a:pt x="496735" y="384810"/>
                  </a:lnTo>
                  <a:lnTo>
                    <a:pt x="363702" y="384810"/>
                  </a:lnTo>
                  <a:lnTo>
                    <a:pt x="334224" y="387350"/>
                  </a:lnTo>
                  <a:lnTo>
                    <a:pt x="647072" y="387350"/>
                  </a:lnTo>
                  <a:lnTo>
                    <a:pt x="647050" y="370840"/>
                  </a:lnTo>
                  <a:close/>
                </a:path>
                <a:path w="648335" h="621030">
                  <a:moveTo>
                    <a:pt x="401921" y="378460"/>
                  </a:moveTo>
                  <a:lnTo>
                    <a:pt x="366941" y="378460"/>
                  </a:lnTo>
                  <a:lnTo>
                    <a:pt x="368261" y="379730"/>
                  </a:lnTo>
                  <a:lnTo>
                    <a:pt x="368592" y="382270"/>
                  </a:lnTo>
                  <a:lnTo>
                    <a:pt x="367741" y="383540"/>
                  </a:lnTo>
                  <a:lnTo>
                    <a:pt x="366179" y="384810"/>
                  </a:lnTo>
                  <a:lnTo>
                    <a:pt x="496735" y="384810"/>
                  </a:lnTo>
                  <a:lnTo>
                    <a:pt x="494487" y="383540"/>
                  </a:lnTo>
                  <a:lnTo>
                    <a:pt x="401980" y="383540"/>
                  </a:lnTo>
                  <a:lnTo>
                    <a:pt x="401921" y="378460"/>
                  </a:lnTo>
                  <a:close/>
                </a:path>
                <a:path w="648335" h="621030">
                  <a:moveTo>
                    <a:pt x="601206" y="372110"/>
                  </a:moveTo>
                  <a:lnTo>
                    <a:pt x="466890" y="372110"/>
                  </a:lnTo>
                  <a:lnTo>
                    <a:pt x="468795" y="373380"/>
                  </a:lnTo>
                  <a:lnTo>
                    <a:pt x="468820" y="378460"/>
                  </a:lnTo>
                  <a:lnTo>
                    <a:pt x="460222" y="378460"/>
                  </a:lnTo>
                  <a:lnTo>
                    <a:pt x="436468" y="382270"/>
                  </a:lnTo>
                  <a:lnTo>
                    <a:pt x="414947" y="383540"/>
                  </a:lnTo>
                  <a:lnTo>
                    <a:pt x="494487" y="383540"/>
                  </a:lnTo>
                  <a:lnTo>
                    <a:pt x="493179" y="382270"/>
                  </a:lnTo>
                  <a:lnTo>
                    <a:pt x="492887" y="379730"/>
                  </a:lnTo>
                  <a:lnTo>
                    <a:pt x="493712" y="378460"/>
                  </a:lnTo>
                  <a:lnTo>
                    <a:pt x="495592" y="377190"/>
                  </a:lnTo>
                  <a:lnTo>
                    <a:pt x="497128" y="377190"/>
                  </a:lnTo>
                  <a:lnTo>
                    <a:pt x="516612" y="374650"/>
                  </a:lnTo>
                  <a:lnTo>
                    <a:pt x="534784" y="373380"/>
                  </a:lnTo>
                  <a:lnTo>
                    <a:pt x="591083" y="373380"/>
                  </a:lnTo>
                  <a:lnTo>
                    <a:pt x="601206" y="372110"/>
                  </a:lnTo>
                  <a:close/>
                </a:path>
                <a:path w="648335" h="621030">
                  <a:moveTo>
                    <a:pt x="343414" y="379730"/>
                  </a:moveTo>
                  <a:lnTo>
                    <a:pt x="324535" y="379730"/>
                  </a:lnTo>
                  <a:lnTo>
                    <a:pt x="324535" y="381000"/>
                  </a:lnTo>
                  <a:lnTo>
                    <a:pt x="343414" y="379730"/>
                  </a:lnTo>
                  <a:close/>
                </a:path>
                <a:path w="648335" h="621030">
                  <a:moveTo>
                    <a:pt x="588670" y="373380"/>
                  </a:moveTo>
                  <a:lnTo>
                    <a:pt x="550710" y="373380"/>
                  </a:lnTo>
                  <a:lnTo>
                    <a:pt x="558622" y="374650"/>
                  </a:lnTo>
                  <a:lnTo>
                    <a:pt x="560501" y="374650"/>
                  </a:lnTo>
                  <a:lnTo>
                    <a:pt x="559892" y="378460"/>
                  </a:lnTo>
                  <a:lnTo>
                    <a:pt x="558330" y="379730"/>
                  </a:lnTo>
                  <a:lnTo>
                    <a:pt x="555409" y="381000"/>
                  </a:lnTo>
                  <a:lnTo>
                    <a:pt x="589318" y="381000"/>
                  </a:lnTo>
                  <a:lnTo>
                    <a:pt x="587870" y="379730"/>
                  </a:lnTo>
                  <a:lnTo>
                    <a:pt x="586524" y="378460"/>
                  </a:lnTo>
                  <a:lnTo>
                    <a:pt x="586181" y="375920"/>
                  </a:lnTo>
                  <a:lnTo>
                    <a:pt x="587082" y="374650"/>
                  </a:lnTo>
                  <a:lnTo>
                    <a:pt x="588670" y="373380"/>
                  </a:lnTo>
                  <a:close/>
                </a:path>
                <a:path w="648335" h="621030">
                  <a:moveTo>
                    <a:pt x="421441" y="375920"/>
                  </a:moveTo>
                  <a:lnTo>
                    <a:pt x="401891" y="375920"/>
                  </a:lnTo>
                  <a:lnTo>
                    <a:pt x="405422" y="377190"/>
                  </a:lnTo>
                  <a:lnTo>
                    <a:pt x="421441" y="375920"/>
                  </a:lnTo>
                  <a:close/>
                </a:path>
                <a:path w="648335" h="621030">
                  <a:moveTo>
                    <a:pt x="647050" y="342900"/>
                  </a:moveTo>
                  <a:lnTo>
                    <a:pt x="628815" y="342900"/>
                  </a:lnTo>
                  <a:lnTo>
                    <a:pt x="630097" y="346710"/>
                  </a:lnTo>
                  <a:lnTo>
                    <a:pt x="628345" y="349250"/>
                  </a:lnTo>
                  <a:lnTo>
                    <a:pt x="572985" y="349250"/>
                  </a:lnTo>
                  <a:lnTo>
                    <a:pt x="543393" y="350520"/>
                  </a:lnTo>
                  <a:lnTo>
                    <a:pt x="484214" y="351790"/>
                  </a:lnTo>
                  <a:lnTo>
                    <a:pt x="274358" y="359410"/>
                  </a:lnTo>
                  <a:lnTo>
                    <a:pt x="250397" y="359410"/>
                  </a:lnTo>
                  <a:lnTo>
                    <a:pt x="178536" y="363220"/>
                  </a:lnTo>
                  <a:lnTo>
                    <a:pt x="159183" y="364490"/>
                  </a:lnTo>
                  <a:lnTo>
                    <a:pt x="139833" y="364490"/>
                  </a:lnTo>
                  <a:lnTo>
                    <a:pt x="82796" y="368300"/>
                  </a:lnTo>
                  <a:lnTo>
                    <a:pt x="73635" y="368300"/>
                  </a:lnTo>
                  <a:lnTo>
                    <a:pt x="64490" y="369570"/>
                  </a:lnTo>
                  <a:lnTo>
                    <a:pt x="29007" y="373380"/>
                  </a:lnTo>
                  <a:lnTo>
                    <a:pt x="15265" y="374650"/>
                  </a:lnTo>
                  <a:lnTo>
                    <a:pt x="437459" y="374650"/>
                  </a:lnTo>
                  <a:lnTo>
                    <a:pt x="453478" y="373380"/>
                  </a:lnTo>
                  <a:lnTo>
                    <a:pt x="459092" y="372110"/>
                  </a:lnTo>
                  <a:lnTo>
                    <a:pt x="611384" y="372110"/>
                  </a:lnTo>
                  <a:lnTo>
                    <a:pt x="621647" y="370840"/>
                  </a:lnTo>
                  <a:lnTo>
                    <a:pt x="647050" y="370840"/>
                  </a:lnTo>
                  <a:lnTo>
                    <a:pt x="647050" y="342900"/>
                  </a:lnTo>
                  <a:close/>
                </a:path>
                <a:path w="648335" h="621030">
                  <a:moveTo>
                    <a:pt x="550710" y="373380"/>
                  </a:moveTo>
                  <a:lnTo>
                    <a:pt x="534784" y="373380"/>
                  </a:lnTo>
                  <a:lnTo>
                    <a:pt x="534873" y="374650"/>
                  </a:lnTo>
                  <a:lnTo>
                    <a:pt x="550710" y="373380"/>
                  </a:lnTo>
                  <a:close/>
                </a:path>
                <a:path w="648335" h="621030">
                  <a:moveTo>
                    <a:pt x="625602" y="347980"/>
                  </a:moveTo>
                  <a:lnTo>
                    <a:pt x="610733" y="347980"/>
                  </a:lnTo>
                  <a:lnTo>
                    <a:pt x="585568" y="349250"/>
                  </a:lnTo>
                  <a:lnTo>
                    <a:pt x="628345" y="349250"/>
                  </a:lnTo>
                  <a:lnTo>
                    <a:pt x="625602" y="347980"/>
                  </a:lnTo>
                  <a:close/>
                </a:path>
                <a:path w="648335" h="621030">
                  <a:moveTo>
                    <a:pt x="473019" y="322580"/>
                  </a:moveTo>
                  <a:lnTo>
                    <a:pt x="369852" y="322580"/>
                  </a:lnTo>
                  <a:lnTo>
                    <a:pt x="318262" y="323850"/>
                  </a:lnTo>
                  <a:lnTo>
                    <a:pt x="215043" y="328930"/>
                  </a:lnTo>
                  <a:lnTo>
                    <a:pt x="163439" y="332740"/>
                  </a:lnTo>
                  <a:lnTo>
                    <a:pt x="111803" y="335280"/>
                  </a:lnTo>
                  <a:lnTo>
                    <a:pt x="60109" y="340360"/>
                  </a:lnTo>
                  <a:lnTo>
                    <a:pt x="8331" y="344170"/>
                  </a:lnTo>
                  <a:lnTo>
                    <a:pt x="626211" y="344170"/>
                  </a:lnTo>
                  <a:lnTo>
                    <a:pt x="628815" y="342900"/>
                  </a:lnTo>
                  <a:lnTo>
                    <a:pt x="647050" y="342900"/>
                  </a:lnTo>
                  <a:lnTo>
                    <a:pt x="647087" y="326390"/>
                  </a:lnTo>
                  <a:lnTo>
                    <a:pt x="627748" y="326390"/>
                  </a:lnTo>
                  <a:lnTo>
                    <a:pt x="473019" y="322580"/>
                  </a:lnTo>
                  <a:close/>
                </a:path>
                <a:path w="648335" h="621030">
                  <a:moveTo>
                    <a:pt x="647336" y="311150"/>
                  </a:moveTo>
                  <a:lnTo>
                    <a:pt x="472858" y="311150"/>
                  </a:lnTo>
                  <a:lnTo>
                    <a:pt x="576080" y="313690"/>
                  </a:lnTo>
                  <a:lnTo>
                    <a:pt x="627748" y="316230"/>
                  </a:lnTo>
                  <a:lnTo>
                    <a:pt x="627748" y="326390"/>
                  </a:lnTo>
                  <a:lnTo>
                    <a:pt x="647087" y="326390"/>
                  </a:lnTo>
                  <a:lnTo>
                    <a:pt x="647210" y="317500"/>
                  </a:lnTo>
                  <a:lnTo>
                    <a:pt x="647336" y="311150"/>
                  </a:lnTo>
                  <a:close/>
                </a:path>
                <a:path w="648335" h="621030">
                  <a:moveTo>
                    <a:pt x="648004" y="275590"/>
                  </a:moveTo>
                  <a:lnTo>
                    <a:pt x="626592" y="275590"/>
                  </a:lnTo>
                  <a:lnTo>
                    <a:pt x="627595" y="276860"/>
                  </a:lnTo>
                  <a:lnTo>
                    <a:pt x="628624" y="276860"/>
                  </a:lnTo>
                  <a:lnTo>
                    <a:pt x="628484" y="278130"/>
                  </a:lnTo>
                  <a:lnTo>
                    <a:pt x="626364" y="278130"/>
                  </a:lnTo>
                  <a:lnTo>
                    <a:pt x="624255" y="279400"/>
                  </a:lnTo>
                  <a:lnTo>
                    <a:pt x="569074" y="279400"/>
                  </a:lnTo>
                  <a:lnTo>
                    <a:pt x="370363" y="283210"/>
                  </a:lnTo>
                  <a:lnTo>
                    <a:pt x="320687" y="283210"/>
                  </a:lnTo>
                  <a:lnTo>
                    <a:pt x="295177" y="284480"/>
                  </a:lnTo>
                  <a:lnTo>
                    <a:pt x="269667" y="284480"/>
                  </a:lnTo>
                  <a:lnTo>
                    <a:pt x="244158" y="285750"/>
                  </a:lnTo>
                  <a:lnTo>
                    <a:pt x="218655" y="285750"/>
                  </a:lnTo>
                  <a:lnTo>
                    <a:pt x="13627" y="297180"/>
                  </a:lnTo>
                  <a:lnTo>
                    <a:pt x="647690" y="297180"/>
                  </a:lnTo>
                  <a:lnTo>
                    <a:pt x="647903" y="288290"/>
                  </a:lnTo>
                  <a:lnTo>
                    <a:pt x="648004" y="275590"/>
                  </a:lnTo>
                  <a:close/>
                </a:path>
                <a:path w="648335" h="621030">
                  <a:moveTo>
                    <a:pt x="95796" y="265430"/>
                  </a:moveTo>
                  <a:lnTo>
                    <a:pt x="16624" y="265430"/>
                  </a:lnTo>
                  <a:lnTo>
                    <a:pt x="17665" y="266700"/>
                  </a:lnTo>
                  <a:lnTo>
                    <a:pt x="71793" y="266700"/>
                  </a:lnTo>
                  <a:lnTo>
                    <a:pt x="73990" y="267970"/>
                  </a:lnTo>
                  <a:lnTo>
                    <a:pt x="73660" y="270510"/>
                  </a:lnTo>
                  <a:lnTo>
                    <a:pt x="72377" y="271780"/>
                  </a:lnTo>
                  <a:lnTo>
                    <a:pt x="70993" y="273050"/>
                  </a:lnTo>
                  <a:lnTo>
                    <a:pt x="70040" y="273050"/>
                  </a:lnTo>
                  <a:lnTo>
                    <a:pt x="41338" y="276860"/>
                  </a:lnTo>
                  <a:lnTo>
                    <a:pt x="500880" y="276860"/>
                  </a:lnTo>
                  <a:lnTo>
                    <a:pt x="615581" y="275590"/>
                  </a:lnTo>
                  <a:lnTo>
                    <a:pt x="648004" y="275590"/>
                  </a:lnTo>
                  <a:lnTo>
                    <a:pt x="647934" y="269240"/>
                  </a:lnTo>
                  <a:lnTo>
                    <a:pt x="264477" y="269240"/>
                  </a:lnTo>
                  <a:lnTo>
                    <a:pt x="260769" y="267970"/>
                  </a:lnTo>
                  <a:lnTo>
                    <a:pt x="98894" y="267970"/>
                  </a:lnTo>
                  <a:lnTo>
                    <a:pt x="96812" y="266700"/>
                  </a:lnTo>
                  <a:lnTo>
                    <a:pt x="95796" y="265430"/>
                  </a:lnTo>
                  <a:close/>
                </a:path>
                <a:path w="648335" h="621030">
                  <a:moveTo>
                    <a:pt x="60439" y="266700"/>
                  </a:moveTo>
                  <a:lnTo>
                    <a:pt x="18542" y="266700"/>
                  </a:lnTo>
                  <a:lnTo>
                    <a:pt x="39447" y="269240"/>
                  </a:lnTo>
                  <a:lnTo>
                    <a:pt x="60439" y="266700"/>
                  </a:lnTo>
                  <a:close/>
                </a:path>
                <a:path w="648335" h="621030">
                  <a:moveTo>
                    <a:pt x="358990" y="261620"/>
                  </a:moveTo>
                  <a:lnTo>
                    <a:pt x="324993" y="261620"/>
                  </a:lnTo>
                  <a:lnTo>
                    <a:pt x="325920" y="264160"/>
                  </a:lnTo>
                  <a:lnTo>
                    <a:pt x="325983" y="266700"/>
                  </a:lnTo>
                  <a:lnTo>
                    <a:pt x="324523" y="267970"/>
                  </a:lnTo>
                  <a:lnTo>
                    <a:pt x="294335" y="267970"/>
                  </a:lnTo>
                  <a:lnTo>
                    <a:pt x="294347" y="269240"/>
                  </a:lnTo>
                  <a:lnTo>
                    <a:pt x="357860" y="269240"/>
                  </a:lnTo>
                  <a:lnTo>
                    <a:pt x="356755" y="262890"/>
                  </a:lnTo>
                  <a:lnTo>
                    <a:pt x="358990" y="261620"/>
                  </a:lnTo>
                  <a:close/>
                </a:path>
                <a:path w="648335" h="621030">
                  <a:moveTo>
                    <a:pt x="450659" y="256540"/>
                  </a:moveTo>
                  <a:lnTo>
                    <a:pt x="405955" y="256540"/>
                  </a:lnTo>
                  <a:lnTo>
                    <a:pt x="415810" y="257810"/>
                  </a:lnTo>
                  <a:lnTo>
                    <a:pt x="418020" y="259080"/>
                  </a:lnTo>
                  <a:lnTo>
                    <a:pt x="416864" y="265430"/>
                  </a:lnTo>
                  <a:lnTo>
                    <a:pt x="392171" y="265430"/>
                  </a:lnTo>
                  <a:lnTo>
                    <a:pt x="382721" y="266700"/>
                  </a:lnTo>
                  <a:lnTo>
                    <a:pt x="369697" y="266700"/>
                  </a:lnTo>
                  <a:lnTo>
                    <a:pt x="366153" y="267970"/>
                  </a:lnTo>
                  <a:lnTo>
                    <a:pt x="360070" y="269240"/>
                  </a:lnTo>
                  <a:lnTo>
                    <a:pt x="647934" y="269240"/>
                  </a:lnTo>
                  <a:lnTo>
                    <a:pt x="647892" y="265430"/>
                  </a:lnTo>
                  <a:lnTo>
                    <a:pt x="416864" y="265430"/>
                  </a:lnTo>
                  <a:lnTo>
                    <a:pt x="413664" y="264160"/>
                  </a:lnTo>
                  <a:lnTo>
                    <a:pt x="450443" y="264160"/>
                  </a:lnTo>
                  <a:lnTo>
                    <a:pt x="448576" y="262890"/>
                  </a:lnTo>
                  <a:lnTo>
                    <a:pt x="448703" y="257810"/>
                  </a:lnTo>
                  <a:lnTo>
                    <a:pt x="450659" y="256540"/>
                  </a:lnTo>
                  <a:close/>
                </a:path>
                <a:path w="648335" h="621030">
                  <a:moveTo>
                    <a:pt x="174777" y="260350"/>
                  </a:moveTo>
                  <a:lnTo>
                    <a:pt x="152831" y="260350"/>
                  </a:lnTo>
                  <a:lnTo>
                    <a:pt x="154673" y="261620"/>
                  </a:lnTo>
                  <a:lnTo>
                    <a:pt x="154927" y="266700"/>
                  </a:lnTo>
                  <a:lnTo>
                    <a:pt x="153060" y="267970"/>
                  </a:lnTo>
                  <a:lnTo>
                    <a:pt x="260769" y="267970"/>
                  </a:lnTo>
                  <a:lnTo>
                    <a:pt x="259118" y="266700"/>
                  </a:lnTo>
                  <a:lnTo>
                    <a:pt x="259391" y="265430"/>
                  </a:lnTo>
                  <a:lnTo>
                    <a:pt x="174790" y="265430"/>
                  </a:lnTo>
                  <a:lnTo>
                    <a:pt x="174777" y="260350"/>
                  </a:lnTo>
                  <a:close/>
                </a:path>
                <a:path w="648335" h="621030">
                  <a:moveTo>
                    <a:pt x="222783" y="264160"/>
                  </a:moveTo>
                  <a:lnTo>
                    <a:pt x="192201" y="264160"/>
                  </a:lnTo>
                  <a:lnTo>
                    <a:pt x="185902" y="265430"/>
                  </a:lnTo>
                  <a:lnTo>
                    <a:pt x="226237" y="265430"/>
                  </a:lnTo>
                  <a:lnTo>
                    <a:pt x="222783" y="264160"/>
                  </a:lnTo>
                  <a:close/>
                </a:path>
                <a:path w="648335" h="621030">
                  <a:moveTo>
                    <a:pt x="405955" y="256540"/>
                  </a:moveTo>
                  <a:lnTo>
                    <a:pt x="226098" y="256540"/>
                  </a:lnTo>
                  <a:lnTo>
                    <a:pt x="226237" y="265430"/>
                  </a:lnTo>
                  <a:lnTo>
                    <a:pt x="259391" y="265430"/>
                  </a:lnTo>
                  <a:lnTo>
                    <a:pt x="259664" y="264160"/>
                  </a:lnTo>
                  <a:lnTo>
                    <a:pt x="261188" y="262890"/>
                  </a:lnTo>
                  <a:lnTo>
                    <a:pt x="263613" y="261620"/>
                  </a:lnTo>
                  <a:lnTo>
                    <a:pt x="362661" y="261620"/>
                  </a:lnTo>
                  <a:lnTo>
                    <a:pt x="394335" y="257810"/>
                  </a:lnTo>
                  <a:lnTo>
                    <a:pt x="400761" y="257810"/>
                  </a:lnTo>
                  <a:lnTo>
                    <a:pt x="405955" y="256540"/>
                  </a:lnTo>
                  <a:close/>
                </a:path>
                <a:path w="648335" h="621030">
                  <a:moveTo>
                    <a:pt x="647753" y="255270"/>
                  </a:moveTo>
                  <a:lnTo>
                    <a:pt x="628205" y="255270"/>
                  </a:lnTo>
                  <a:lnTo>
                    <a:pt x="628434" y="261620"/>
                  </a:lnTo>
                  <a:lnTo>
                    <a:pt x="625322" y="261620"/>
                  </a:lnTo>
                  <a:lnTo>
                    <a:pt x="617702" y="262890"/>
                  </a:lnTo>
                  <a:lnTo>
                    <a:pt x="469736" y="262890"/>
                  </a:lnTo>
                  <a:lnTo>
                    <a:pt x="458965" y="264160"/>
                  </a:lnTo>
                  <a:lnTo>
                    <a:pt x="647877" y="264160"/>
                  </a:lnTo>
                  <a:lnTo>
                    <a:pt x="647753" y="255270"/>
                  </a:lnTo>
                  <a:close/>
                </a:path>
                <a:path w="648335" h="621030">
                  <a:moveTo>
                    <a:pt x="526072" y="255270"/>
                  </a:moveTo>
                  <a:lnTo>
                    <a:pt x="495388" y="255270"/>
                  </a:lnTo>
                  <a:lnTo>
                    <a:pt x="497827" y="256540"/>
                  </a:lnTo>
                  <a:lnTo>
                    <a:pt x="499033" y="257810"/>
                  </a:lnTo>
                  <a:lnTo>
                    <a:pt x="499160" y="260350"/>
                  </a:lnTo>
                  <a:lnTo>
                    <a:pt x="498132" y="261620"/>
                  </a:lnTo>
                  <a:lnTo>
                    <a:pt x="495833" y="262890"/>
                  </a:lnTo>
                  <a:lnTo>
                    <a:pt x="525653" y="262890"/>
                  </a:lnTo>
                  <a:lnTo>
                    <a:pt x="526072" y="255270"/>
                  </a:lnTo>
                  <a:close/>
                </a:path>
                <a:path w="648335" h="621030">
                  <a:moveTo>
                    <a:pt x="647730" y="254000"/>
                  </a:moveTo>
                  <a:lnTo>
                    <a:pt x="568312" y="254000"/>
                  </a:lnTo>
                  <a:lnTo>
                    <a:pt x="570458" y="255270"/>
                  </a:lnTo>
                  <a:lnTo>
                    <a:pt x="571830" y="256540"/>
                  </a:lnTo>
                  <a:lnTo>
                    <a:pt x="571538" y="257810"/>
                  </a:lnTo>
                  <a:lnTo>
                    <a:pt x="570407" y="260350"/>
                  </a:lnTo>
                  <a:lnTo>
                    <a:pt x="568236" y="261620"/>
                  </a:lnTo>
                  <a:lnTo>
                    <a:pt x="548373" y="261620"/>
                  </a:lnTo>
                  <a:lnTo>
                    <a:pt x="538010" y="262890"/>
                  </a:lnTo>
                  <a:lnTo>
                    <a:pt x="589749" y="262890"/>
                  </a:lnTo>
                  <a:lnTo>
                    <a:pt x="589724" y="256540"/>
                  </a:lnTo>
                  <a:lnTo>
                    <a:pt x="601103" y="256540"/>
                  </a:lnTo>
                  <a:lnTo>
                    <a:pt x="610552" y="255270"/>
                  </a:lnTo>
                  <a:lnTo>
                    <a:pt x="647753" y="255270"/>
                  </a:lnTo>
                  <a:lnTo>
                    <a:pt x="647730" y="254000"/>
                  </a:lnTo>
                  <a:close/>
                </a:path>
                <a:path w="648335" h="621030">
                  <a:moveTo>
                    <a:pt x="215544" y="256540"/>
                  </a:moveTo>
                  <a:lnTo>
                    <a:pt x="206514" y="256540"/>
                  </a:lnTo>
                  <a:lnTo>
                    <a:pt x="206514" y="257810"/>
                  </a:lnTo>
                  <a:lnTo>
                    <a:pt x="211035" y="257810"/>
                  </a:lnTo>
                  <a:lnTo>
                    <a:pt x="215544" y="256540"/>
                  </a:lnTo>
                  <a:close/>
                </a:path>
                <a:path w="648335" h="621030">
                  <a:moveTo>
                    <a:pt x="226098" y="256540"/>
                  </a:moveTo>
                  <a:lnTo>
                    <a:pt x="215544" y="256540"/>
                  </a:lnTo>
                  <a:lnTo>
                    <a:pt x="222719" y="257810"/>
                  </a:lnTo>
                  <a:lnTo>
                    <a:pt x="226098" y="256540"/>
                  </a:lnTo>
                  <a:close/>
                </a:path>
                <a:path w="648335" h="621030">
                  <a:moveTo>
                    <a:pt x="540653" y="255270"/>
                  </a:moveTo>
                  <a:lnTo>
                    <a:pt x="526072" y="255270"/>
                  </a:lnTo>
                  <a:lnTo>
                    <a:pt x="529564" y="256540"/>
                  </a:lnTo>
                  <a:lnTo>
                    <a:pt x="540653" y="255270"/>
                  </a:lnTo>
                  <a:close/>
                </a:path>
                <a:path w="648335" h="621030">
                  <a:moveTo>
                    <a:pt x="533368" y="233680"/>
                  </a:moveTo>
                  <a:lnTo>
                    <a:pt x="369023" y="233680"/>
                  </a:lnTo>
                  <a:lnTo>
                    <a:pt x="350650" y="234950"/>
                  </a:lnTo>
                  <a:lnTo>
                    <a:pt x="313913" y="234950"/>
                  </a:lnTo>
                  <a:lnTo>
                    <a:pt x="295554" y="236220"/>
                  </a:lnTo>
                  <a:lnTo>
                    <a:pt x="225218" y="240030"/>
                  </a:lnTo>
                  <a:lnTo>
                    <a:pt x="183594" y="241300"/>
                  </a:lnTo>
                  <a:lnTo>
                    <a:pt x="147227" y="243840"/>
                  </a:lnTo>
                  <a:lnTo>
                    <a:pt x="129044" y="243840"/>
                  </a:lnTo>
                  <a:lnTo>
                    <a:pt x="74644" y="246380"/>
                  </a:lnTo>
                  <a:lnTo>
                    <a:pt x="18084" y="247650"/>
                  </a:lnTo>
                  <a:lnTo>
                    <a:pt x="647615" y="247650"/>
                  </a:lnTo>
                  <a:lnTo>
                    <a:pt x="647449" y="238760"/>
                  </a:lnTo>
                  <a:lnTo>
                    <a:pt x="630643" y="238760"/>
                  </a:lnTo>
                  <a:lnTo>
                    <a:pt x="614268" y="237490"/>
                  </a:lnTo>
                  <a:lnTo>
                    <a:pt x="606966" y="237490"/>
                  </a:lnTo>
                  <a:lnTo>
                    <a:pt x="599668" y="236220"/>
                  </a:lnTo>
                  <a:lnTo>
                    <a:pt x="533368" y="233680"/>
                  </a:lnTo>
                  <a:close/>
                </a:path>
                <a:path w="648335" h="621030">
                  <a:moveTo>
                    <a:pt x="647110" y="222250"/>
                  </a:moveTo>
                  <a:lnTo>
                    <a:pt x="470289" y="222250"/>
                  </a:lnTo>
                  <a:lnTo>
                    <a:pt x="578098" y="224790"/>
                  </a:lnTo>
                  <a:lnTo>
                    <a:pt x="633222" y="227330"/>
                  </a:lnTo>
                  <a:lnTo>
                    <a:pt x="634466" y="228600"/>
                  </a:lnTo>
                  <a:lnTo>
                    <a:pt x="636155" y="228600"/>
                  </a:lnTo>
                  <a:lnTo>
                    <a:pt x="634580" y="238760"/>
                  </a:lnTo>
                  <a:lnTo>
                    <a:pt x="647449" y="238760"/>
                  </a:lnTo>
                  <a:lnTo>
                    <a:pt x="647110" y="222250"/>
                  </a:lnTo>
                  <a:close/>
                </a:path>
                <a:path w="648335" h="621030">
                  <a:moveTo>
                    <a:pt x="646772" y="182880"/>
                  </a:moveTo>
                  <a:lnTo>
                    <a:pt x="451104" y="182880"/>
                  </a:lnTo>
                  <a:lnTo>
                    <a:pt x="453517" y="184150"/>
                  </a:lnTo>
                  <a:lnTo>
                    <a:pt x="454469" y="185420"/>
                  </a:lnTo>
                  <a:lnTo>
                    <a:pt x="455523" y="185420"/>
                  </a:lnTo>
                  <a:lnTo>
                    <a:pt x="452767" y="186690"/>
                  </a:lnTo>
                  <a:lnTo>
                    <a:pt x="357751" y="186690"/>
                  </a:lnTo>
                  <a:lnTo>
                    <a:pt x="267271" y="189230"/>
                  </a:lnTo>
                  <a:lnTo>
                    <a:pt x="251818" y="189230"/>
                  </a:lnTo>
                  <a:lnTo>
                    <a:pt x="156247" y="196850"/>
                  </a:lnTo>
                  <a:lnTo>
                    <a:pt x="110066" y="201930"/>
                  </a:lnTo>
                  <a:lnTo>
                    <a:pt x="50079" y="207010"/>
                  </a:lnTo>
                  <a:lnTo>
                    <a:pt x="18465" y="208280"/>
                  </a:lnTo>
                  <a:lnTo>
                    <a:pt x="646824" y="208280"/>
                  </a:lnTo>
                  <a:lnTo>
                    <a:pt x="646713" y="201930"/>
                  </a:lnTo>
                  <a:lnTo>
                    <a:pt x="646772" y="182880"/>
                  </a:lnTo>
                  <a:close/>
                </a:path>
                <a:path w="648335" h="621030">
                  <a:moveTo>
                    <a:pt x="406855" y="0"/>
                  </a:moveTo>
                  <a:lnTo>
                    <a:pt x="299640" y="0"/>
                  </a:lnTo>
                  <a:lnTo>
                    <a:pt x="246047" y="1270"/>
                  </a:lnTo>
                  <a:lnTo>
                    <a:pt x="192430" y="5080"/>
                  </a:lnTo>
                  <a:lnTo>
                    <a:pt x="191109" y="12700"/>
                  </a:lnTo>
                  <a:lnTo>
                    <a:pt x="192189" y="19050"/>
                  </a:lnTo>
                  <a:lnTo>
                    <a:pt x="194388" y="52070"/>
                  </a:lnTo>
                  <a:lnTo>
                    <a:pt x="195523" y="69850"/>
                  </a:lnTo>
                  <a:lnTo>
                    <a:pt x="197231" y="100330"/>
                  </a:lnTo>
                  <a:lnTo>
                    <a:pt x="197377" y="104140"/>
                  </a:lnTo>
                  <a:lnTo>
                    <a:pt x="197483" y="113030"/>
                  </a:lnTo>
                  <a:lnTo>
                    <a:pt x="197365" y="118110"/>
                  </a:lnTo>
                  <a:lnTo>
                    <a:pt x="189943" y="162560"/>
                  </a:lnTo>
                  <a:lnTo>
                    <a:pt x="187020" y="168910"/>
                  </a:lnTo>
                  <a:lnTo>
                    <a:pt x="185991" y="172720"/>
                  </a:lnTo>
                  <a:lnTo>
                    <a:pt x="182981" y="175260"/>
                  </a:lnTo>
                  <a:lnTo>
                    <a:pt x="174574" y="177800"/>
                  </a:lnTo>
                  <a:lnTo>
                    <a:pt x="168529" y="179070"/>
                  </a:lnTo>
                  <a:lnTo>
                    <a:pt x="484759" y="179070"/>
                  </a:lnTo>
                  <a:lnTo>
                    <a:pt x="474065" y="176530"/>
                  </a:lnTo>
                  <a:lnTo>
                    <a:pt x="464642" y="173990"/>
                  </a:lnTo>
                  <a:lnTo>
                    <a:pt x="462826" y="171450"/>
                  </a:lnTo>
                  <a:lnTo>
                    <a:pt x="463511" y="167640"/>
                  </a:lnTo>
                  <a:lnTo>
                    <a:pt x="198869" y="167640"/>
                  </a:lnTo>
                  <a:lnTo>
                    <a:pt x="200723" y="157480"/>
                  </a:lnTo>
                  <a:lnTo>
                    <a:pt x="250137" y="153670"/>
                  </a:lnTo>
                  <a:lnTo>
                    <a:pt x="299437" y="151130"/>
                  </a:lnTo>
                  <a:lnTo>
                    <a:pt x="447027" y="147320"/>
                  </a:lnTo>
                  <a:lnTo>
                    <a:pt x="465078" y="147320"/>
                  </a:lnTo>
                  <a:lnTo>
                    <a:pt x="465051" y="144780"/>
                  </a:lnTo>
                  <a:lnTo>
                    <a:pt x="464115" y="133350"/>
                  </a:lnTo>
                  <a:lnTo>
                    <a:pt x="463329" y="124460"/>
                  </a:lnTo>
                  <a:lnTo>
                    <a:pt x="207949" y="124460"/>
                  </a:lnTo>
                  <a:lnTo>
                    <a:pt x="208534" y="119380"/>
                  </a:lnTo>
                  <a:lnTo>
                    <a:pt x="239736" y="119380"/>
                  </a:lnTo>
                  <a:lnTo>
                    <a:pt x="248551" y="118110"/>
                  </a:lnTo>
                  <a:lnTo>
                    <a:pt x="358169" y="109220"/>
                  </a:lnTo>
                  <a:lnTo>
                    <a:pt x="374624" y="109220"/>
                  </a:lnTo>
                  <a:lnTo>
                    <a:pt x="411310" y="106680"/>
                  </a:lnTo>
                  <a:lnTo>
                    <a:pt x="449376" y="105410"/>
                  </a:lnTo>
                  <a:lnTo>
                    <a:pt x="214668" y="105410"/>
                  </a:lnTo>
                  <a:lnTo>
                    <a:pt x="212979" y="104140"/>
                  </a:lnTo>
                  <a:lnTo>
                    <a:pt x="212267" y="101600"/>
                  </a:lnTo>
                  <a:lnTo>
                    <a:pt x="213804" y="100330"/>
                  </a:lnTo>
                  <a:lnTo>
                    <a:pt x="215671" y="99060"/>
                  </a:lnTo>
                  <a:lnTo>
                    <a:pt x="217030" y="99060"/>
                  </a:lnTo>
                  <a:lnTo>
                    <a:pt x="255244" y="95250"/>
                  </a:lnTo>
                  <a:lnTo>
                    <a:pt x="286905" y="95250"/>
                  </a:lnTo>
                  <a:lnTo>
                    <a:pt x="288099" y="93980"/>
                  </a:lnTo>
                  <a:lnTo>
                    <a:pt x="290436" y="92710"/>
                  </a:lnTo>
                  <a:lnTo>
                    <a:pt x="292150" y="92710"/>
                  </a:lnTo>
                  <a:lnTo>
                    <a:pt x="301802" y="91440"/>
                  </a:lnTo>
                  <a:lnTo>
                    <a:pt x="317207" y="90170"/>
                  </a:lnTo>
                  <a:lnTo>
                    <a:pt x="320941" y="90170"/>
                  </a:lnTo>
                  <a:lnTo>
                    <a:pt x="323926" y="88900"/>
                  </a:lnTo>
                  <a:lnTo>
                    <a:pt x="402323" y="88900"/>
                  </a:lnTo>
                  <a:lnTo>
                    <a:pt x="402272" y="87630"/>
                  </a:lnTo>
                  <a:lnTo>
                    <a:pt x="403301" y="86360"/>
                  </a:lnTo>
                  <a:lnTo>
                    <a:pt x="405599" y="85090"/>
                  </a:lnTo>
                  <a:lnTo>
                    <a:pt x="461795" y="85090"/>
                  </a:lnTo>
                  <a:lnTo>
                    <a:pt x="461756" y="82550"/>
                  </a:lnTo>
                  <a:lnTo>
                    <a:pt x="210845" y="82550"/>
                  </a:lnTo>
                  <a:lnTo>
                    <a:pt x="211289" y="72390"/>
                  </a:lnTo>
                  <a:lnTo>
                    <a:pt x="450088" y="62230"/>
                  </a:lnTo>
                  <a:lnTo>
                    <a:pt x="461681" y="62230"/>
                  </a:lnTo>
                  <a:lnTo>
                    <a:pt x="461681" y="49530"/>
                  </a:lnTo>
                  <a:lnTo>
                    <a:pt x="211239" y="49530"/>
                  </a:lnTo>
                  <a:lnTo>
                    <a:pt x="212534" y="44450"/>
                  </a:lnTo>
                  <a:lnTo>
                    <a:pt x="277752" y="44450"/>
                  </a:lnTo>
                  <a:lnTo>
                    <a:pt x="323988" y="41910"/>
                  </a:lnTo>
                  <a:lnTo>
                    <a:pt x="347103" y="41910"/>
                  </a:lnTo>
                  <a:lnTo>
                    <a:pt x="358996" y="40640"/>
                  </a:lnTo>
                  <a:lnTo>
                    <a:pt x="382767" y="39370"/>
                  </a:lnTo>
                  <a:lnTo>
                    <a:pt x="394652" y="39370"/>
                  </a:lnTo>
                  <a:lnTo>
                    <a:pt x="406379" y="38100"/>
                  </a:lnTo>
                  <a:lnTo>
                    <a:pt x="418110" y="38100"/>
                  </a:lnTo>
                  <a:lnTo>
                    <a:pt x="443611" y="36830"/>
                  </a:lnTo>
                  <a:lnTo>
                    <a:pt x="461682" y="36830"/>
                  </a:lnTo>
                  <a:lnTo>
                    <a:pt x="461607" y="29210"/>
                  </a:lnTo>
                  <a:lnTo>
                    <a:pt x="211531" y="29210"/>
                  </a:lnTo>
                  <a:lnTo>
                    <a:pt x="211531" y="19050"/>
                  </a:lnTo>
                  <a:lnTo>
                    <a:pt x="449605" y="8890"/>
                  </a:lnTo>
                  <a:lnTo>
                    <a:pt x="460855" y="8890"/>
                  </a:lnTo>
                  <a:lnTo>
                    <a:pt x="460527" y="1270"/>
                  </a:lnTo>
                  <a:lnTo>
                    <a:pt x="406855" y="0"/>
                  </a:lnTo>
                  <a:close/>
                </a:path>
                <a:path w="648335" h="621030">
                  <a:moveTo>
                    <a:pt x="465078" y="147320"/>
                  </a:moveTo>
                  <a:lnTo>
                    <a:pt x="447027" y="147320"/>
                  </a:lnTo>
                  <a:lnTo>
                    <a:pt x="447027" y="157480"/>
                  </a:lnTo>
                  <a:lnTo>
                    <a:pt x="384963" y="160020"/>
                  </a:lnTo>
                  <a:lnTo>
                    <a:pt x="354035" y="160020"/>
                  </a:lnTo>
                  <a:lnTo>
                    <a:pt x="292152" y="162560"/>
                  </a:lnTo>
                  <a:lnTo>
                    <a:pt x="261137" y="165100"/>
                  </a:lnTo>
                  <a:lnTo>
                    <a:pt x="198869" y="167640"/>
                  </a:lnTo>
                  <a:lnTo>
                    <a:pt x="463511" y="167640"/>
                  </a:lnTo>
                  <a:lnTo>
                    <a:pt x="463740" y="166370"/>
                  </a:lnTo>
                  <a:lnTo>
                    <a:pt x="465173" y="156210"/>
                  </a:lnTo>
                  <a:lnTo>
                    <a:pt x="465078" y="147320"/>
                  </a:lnTo>
                  <a:close/>
                </a:path>
                <a:path w="648335" h="621030">
                  <a:moveTo>
                    <a:pt x="286905" y="95250"/>
                  </a:moveTo>
                  <a:lnTo>
                    <a:pt x="272275" y="95250"/>
                  </a:lnTo>
                  <a:lnTo>
                    <a:pt x="272554" y="101600"/>
                  </a:lnTo>
                  <a:lnTo>
                    <a:pt x="270433" y="102870"/>
                  </a:lnTo>
                  <a:lnTo>
                    <a:pt x="265658" y="102870"/>
                  </a:lnTo>
                  <a:lnTo>
                    <a:pt x="234644" y="104140"/>
                  </a:lnTo>
                  <a:lnTo>
                    <a:pt x="221767" y="105410"/>
                  </a:lnTo>
                  <a:lnTo>
                    <a:pt x="450786" y="105410"/>
                  </a:lnTo>
                  <a:lnTo>
                    <a:pt x="452158" y="106680"/>
                  </a:lnTo>
                  <a:lnTo>
                    <a:pt x="451980" y="107950"/>
                  </a:lnTo>
                  <a:lnTo>
                    <a:pt x="398588" y="110490"/>
                  </a:lnTo>
                  <a:lnTo>
                    <a:pt x="239090" y="121920"/>
                  </a:lnTo>
                  <a:lnTo>
                    <a:pt x="231395" y="123190"/>
                  </a:lnTo>
                  <a:lnTo>
                    <a:pt x="207949" y="124460"/>
                  </a:lnTo>
                  <a:lnTo>
                    <a:pt x="463329" y="124460"/>
                  </a:lnTo>
                  <a:lnTo>
                    <a:pt x="463105" y="121920"/>
                  </a:lnTo>
                  <a:lnTo>
                    <a:pt x="462026" y="100330"/>
                  </a:lnTo>
                  <a:lnTo>
                    <a:pt x="292100" y="100330"/>
                  </a:lnTo>
                  <a:lnTo>
                    <a:pt x="288620" y="99060"/>
                  </a:lnTo>
                  <a:lnTo>
                    <a:pt x="287324" y="97790"/>
                  </a:lnTo>
                  <a:lnTo>
                    <a:pt x="286905" y="95250"/>
                  </a:lnTo>
                  <a:close/>
                </a:path>
                <a:path w="648335" h="621030">
                  <a:moveTo>
                    <a:pt x="222093" y="119380"/>
                  </a:moveTo>
                  <a:lnTo>
                    <a:pt x="208534" y="119380"/>
                  </a:lnTo>
                  <a:lnTo>
                    <a:pt x="211239" y="120650"/>
                  </a:lnTo>
                  <a:lnTo>
                    <a:pt x="213271" y="120650"/>
                  </a:lnTo>
                  <a:lnTo>
                    <a:pt x="222093" y="119380"/>
                  </a:lnTo>
                  <a:close/>
                </a:path>
                <a:path w="648335" h="621030">
                  <a:moveTo>
                    <a:pt x="324993" y="96520"/>
                  </a:moveTo>
                  <a:lnTo>
                    <a:pt x="297103" y="99060"/>
                  </a:lnTo>
                  <a:lnTo>
                    <a:pt x="294640" y="99060"/>
                  </a:lnTo>
                  <a:lnTo>
                    <a:pt x="292100" y="100330"/>
                  </a:lnTo>
                  <a:lnTo>
                    <a:pt x="462026" y="100330"/>
                  </a:lnTo>
                  <a:lnTo>
                    <a:pt x="461987" y="97790"/>
                  </a:lnTo>
                  <a:lnTo>
                    <a:pt x="326148" y="97790"/>
                  </a:lnTo>
                  <a:lnTo>
                    <a:pt x="324993" y="96520"/>
                  </a:lnTo>
                  <a:close/>
                </a:path>
                <a:path w="648335" h="621030">
                  <a:moveTo>
                    <a:pt x="368109" y="88900"/>
                  </a:moveTo>
                  <a:lnTo>
                    <a:pt x="323926" y="88900"/>
                  </a:lnTo>
                  <a:lnTo>
                    <a:pt x="328091" y="90170"/>
                  </a:lnTo>
                  <a:lnTo>
                    <a:pt x="330073" y="92710"/>
                  </a:lnTo>
                  <a:lnTo>
                    <a:pt x="329958" y="93980"/>
                  </a:lnTo>
                  <a:lnTo>
                    <a:pt x="328066" y="95250"/>
                  </a:lnTo>
                  <a:lnTo>
                    <a:pt x="326148" y="97790"/>
                  </a:lnTo>
                  <a:lnTo>
                    <a:pt x="348665" y="97790"/>
                  </a:lnTo>
                  <a:lnTo>
                    <a:pt x="346875" y="96520"/>
                  </a:lnTo>
                  <a:lnTo>
                    <a:pt x="347675" y="92710"/>
                  </a:lnTo>
                  <a:lnTo>
                    <a:pt x="349199" y="91440"/>
                  </a:lnTo>
                  <a:lnTo>
                    <a:pt x="351866" y="90170"/>
                  </a:lnTo>
                  <a:lnTo>
                    <a:pt x="368109" y="90170"/>
                  </a:lnTo>
                  <a:lnTo>
                    <a:pt x="368109" y="88900"/>
                  </a:lnTo>
                  <a:close/>
                </a:path>
                <a:path w="648335" h="621030">
                  <a:moveTo>
                    <a:pt x="402323" y="88900"/>
                  </a:moveTo>
                  <a:lnTo>
                    <a:pt x="387248" y="88900"/>
                  </a:lnTo>
                  <a:lnTo>
                    <a:pt x="387756" y="93980"/>
                  </a:lnTo>
                  <a:lnTo>
                    <a:pt x="385787" y="95250"/>
                  </a:lnTo>
                  <a:lnTo>
                    <a:pt x="382739" y="95250"/>
                  </a:lnTo>
                  <a:lnTo>
                    <a:pt x="351586" y="97790"/>
                  </a:lnTo>
                  <a:lnTo>
                    <a:pt x="461987" y="97790"/>
                  </a:lnTo>
                  <a:lnTo>
                    <a:pt x="461910" y="92710"/>
                  </a:lnTo>
                  <a:lnTo>
                    <a:pt x="405930" y="92710"/>
                  </a:lnTo>
                  <a:lnTo>
                    <a:pt x="403529" y="91440"/>
                  </a:lnTo>
                  <a:lnTo>
                    <a:pt x="402374" y="90170"/>
                  </a:lnTo>
                  <a:lnTo>
                    <a:pt x="402323" y="88900"/>
                  </a:lnTo>
                  <a:close/>
                </a:path>
                <a:path w="648335" h="621030">
                  <a:moveTo>
                    <a:pt x="461795" y="85090"/>
                  </a:moveTo>
                  <a:lnTo>
                    <a:pt x="444982" y="85090"/>
                  </a:lnTo>
                  <a:lnTo>
                    <a:pt x="446989" y="86360"/>
                  </a:lnTo>
                  <a:lnTo>
                    <a:pt x="445871" y="90170"/>
                  </a:lnTo>
                  <a:lnTo>
                    <a:pt x="443865" y="91440"/>
                  </a:lnTo>
                  <a:lnTo>
                    <a:pt x="441731" y="92710"/>
                  </a:lnTo>
                  <a:lnTo>
                    <a:pt x="461910" y="92710"/>
                  </a:lnTo>
                  <a:lnTo>
                    <a:pt x="461795" y="85090"/>
                  </a:lnTo>
                  <a:close/>
                </a:path>
                <a:path w="648335" h="621030">
                  <a:moveTo>
                    <a:pt x="461681" y="62230"/>
                  </a:moveTo>
                  <a:lnTo>
                    <a:pt x="450088" y="62230"/>
                  </a:lnTo>
                  <a:lnTo>
                    <a:pt x="452145" y="72390"/>
                  </a:lnTo>
                  <a:lnTo>
                    <a:pt x="355459" y="77470"/>
                  </a:lnTo>
                  <a:lnTo>
                    <a:pt x="307293" y="78740"/>
                  </a:lnTo>
                  <a:lnTo>
                    <a:pt x="259120" y="81280"/>
                  </a:lnTo>
                  <a:lnTo>
                    <a:pt x="210845" y="82550"/>
                  </a:lnTo>
                  <a:lnTo>
                    <a:pt x="461756" y="82550"/>
                  </a:lnTo>
                  <a:lnTo>
                    <a:pt x="461681" y="62230"/>
                  </a:lnTo>
                  <a:close/>
                </a:path>
                <a:path w="648335" h="621030">
                  <a:moveTo>
                    <a:pt x="461682" y="36830"/>
                  </a:moveTo>
                  <a:lnTo>
                    <a:pt x="445973" y="36830"/>
                  </a:lnTo>
                  <a:lnTo>
                    <a:pt x="448081" y="38100"/>
                  </a:lnTo>
                  <a:lnTo>
                    <a:pt x="446925" y="39370"/>
                  </a:lnTo>
                  <a:lnTo>
                    <a:pt x="446239" y="40640"/>
                  </a:lnTo>
                  <a:lnTo>
                    <a:pt x="398807" y="41910"/>
                  </a:lnTo>
                  <a:lnTo>
                    <a:pt x="305270" y="46990"/>
                  </a:lnTo>
                  <a:lnTo>
                    <a:pt x="211239" y="49530"/>
                  </a:lnTo>
                  <a:lnTo>
                    <a:pt x="461681" y="49530"/>
                  </a:lnTo>
                  <a:lnTo>
                    <a:pt x="461682" y="36830"/>
                  </a:lnTo>
                  <a:close/>
                </a:path>
                <a:path w="648335" h="621030">
                  <a:moveTo>
                    <a:pt x="277752" y="44450"/>
                  </a:moveTo>
                  <a:lnTo>
                    <a:pt x="212534" y="44450"/>
                  </a:lnTo>
                  <a:lnTo>
                    <a:pt x="215201" y="45720"/>
                  </a:lnTo>
                  <a:lnTo>
                    <a:pt x="254635" y="45720"/>
                  </a:lnTo>
                  <a:lnTo>
                    <a:pt x="277752" y="44450"/>
                  </a:lnTo>
                  <a:close/>
                </a:path>
                <a:path w="648335" h="621030">
                  <a:moveTo>
                    <a:pt x="460855" y="8890"/>
                  </a:moveTo>
                  <a:lnTo>
                    <a:pt x="449605" y="8890"/>
                  </a:lnTo>
                  <a:lnTo>
                    <a:pt x="447725" y="20320"/>
                  </a:lnTo>
                  <a:lnTo>
                    <a:pt x="211531" y="29210"/>
                  </a:lnTo>
                  <a:lnTo>
                    <a:pt x="461607" y="29210"/>
                  </a:lnTo>
                  <a:lnTo>
                    <a:pt x="461531" y="25400"/>
                  </a:lnTo>
                  <a:lnTo>
                    <a:pt x="461238" y="17780"/>
                  </a:lnTo>
                  <a:lnTo>
                    <a:pt x="460855" y="889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6618" y="2126436"/>
              <a:ext cx="628015" cy="546100"/>
            </a:xfrm>
            <a:custGeom>
              <a:avLst/>
              <a:gdLst/>
              <a:ahLst/>
              <a:cxnLst/>
              <a:rect l="l" t="t" r="r" b="b"/>
              <a:pathLst>
                <a:path w="628014" h="546100">
                  <a:moveTo>
                    <a:pt x="434009" y="434670"/>
                  </a:moveTo>
                  <a:lnTo>
                    <a:pt x="430377" y="434086"/>
                  </a:lnTo>
                  <a:lnTo>
                    <a:pt x="426872" y="432993"/>
                  </a:lnTo>
                  <a:lnTo>
                    <a:pt x="286283" y="436168"/>
                  </a:lnTo>
                  <a:lnTo>
                    <a:pt x="200367" y="440194"/>
                  </a:lnTo>
                  <a:lnTo>
                    <a:pt x="196265" y="440893"/>
                  </a:lnTo>
                  <a:lnTo>
                    <a:pt x="196265" y="450392"/>
                  </a:lnTo>
                  <a:lnTo>
                    <a:pt x="434009" y="442810"/>
                  </a:lnTo>
                  <a:lnTo>
                    <a:pt x="434009" y="434670"/>
                  </a:lnTo>
                  <a:close/>
                </a:path>
                <a:path w="628014" h="546100">
                  <a:moveTo>
                    <a:pt x="438708" y="137960"/>
                  </a:moveTo>
                  <a:lnTo>
                    <a:pt x="389521" y="138722"/>
                  </a:lnTo>
                  <a:lnTo>
                    <a:pt x="340334" y="140208"/>
                  </a:lnTo>
                  <a:lnTo>
                    <a:pt x="291109" y="142265"/>
                  </a:lnTo>
                  <a:lnTo>
                    <a:pt x="241808" y="144767"/>
                  </a:lnTo>
                  <a:lnTo>
                    <a:pt x="192405" y="147548"/>
                  </a:lnTo>
                  <a:lnTo>
                    <a:pt x="190550" y="158216"/>
                  </a:lnTo>
                  <a:lnTo>
                    <a:pt x="314820" y="152361"/>
                  </a:lnTo>
                  <a:lnTo>
                    <a:pt x="438708" y="148196"/>
                  </a:lnTo>
                  <a:lnTo>
                    <a:pt x="438708" y="137960"/>
                  </a:lnTo>
                  <a:close/>
                </a:path>
                <a:path w="628014" h="546100">
                  <a:moveTo>
                    <a:pt x="438810" y="533895"/>
                  </a:moveTo>
                  <a:lnTo>
                    <a:pt x="437235" y="524510"/>
                  </a:lnTo>
                  <a:lnTo>
                    <a:pt x="399288" y="525081"/>
                  </a:lnTo>
                  <a:lnTo>
                    <a:pt x="324142" y="528637"/>
                  </a:lnTo>
                  <a:lnTo>
                    <a:pt x="248602" y="532904"/>
                  </a:lnTo>
                  <a:lnTo>
                    <a:pt x="209486" y="535584"/>
                  </a:lnTo>
                  <a:lnTo>
                    <a:pt x="211048" y="545515"/>
                  </a:lnTo>
                  <a:lnTo>
                    <a:pt x="438810" y="533895"/>
                  </a:lnTo>
                  <a:close/>
                </a:path>
                <a:path w="628014" h="546100">
                  <a:moveTo>
                    <a:pt x="441286" y="0"/>
                  </a:moveTo>
                  <a:lnTo>
                    <a:pt x="411289" y="876"/>
                  </a:lnTo>
                  <a:lnTo>
                    <a:pt x="203212" y="9182"/>
                  </a:lnTo>
                  <a:lnTo>
                    <a:pt x="203212" y="20015"/>
                  </a:lnTo>
                  <a:lnTo>
                    <a:pt x="439407" y="10629"/>
                  </a:lnTo>
                  <a:lnTo>
                    <a:pt x="441286" y="0"/>
                  </a:lnTo>
                  <a:close/>
                </a:path>
                <a:path w="628014" h="546100">
                  <a:moveTo>
                    <a:pt x="443826" y="96964"/>
                  </a:moveTo>
                  <a:lnTo>
                    <a:pt x="442468" y="96672"/>
                  </a:lnTo>
                  <a:lnTo>
                    <a:pt x="441058" y="96088"/>
                  </a:lnTo>
                  <a:lnTo>
                    <a:pt x="384632" y="98361"/>
                  </a:lnTo>
                  <a:lnTo>
                    <a:pt x="349834" y="100266"/>
                  </a:lnTo>
                  <a:lnTo>
                    <a:pt x="285432" y="105054"/>
                  </a:lnTo>
                  <a:lnTo>
                    <a:pt x="231406" y="109448"/>
                  </a:lnTo>
                  <a:lnTo>
                    <a:pt x="202907" y="111125"/>
                  </a:lnTo>
                  <a:lnTo>
                    <a:pt x="200202" y="110490"/>
                  </a:lnTo>
                  <a:lnTo>
                    <a:pt x="199618" y="114884"/>
                  </a:lnTo>
                  <a:lnTo>
                    <a:pt x="230759" y="112776"/>
                  </a:lnTo>
                  <a:lnTo>
                    <a:pt x="283908" y="108610"/>
                  </a:lnTo>
                  <a:lnTo>
                    <a:pt x="337070" y="104762"/>
                  </a:lnTo>
                  <a:lnTo>
                    <a:pt x="390258" y="101422"/>
                  </a:lnTo>
                  <a:lnTo>
                    <a:pt x="443509" y="98806"/>
                  </a:lnTo>
                  <a:lnTo>
                    <a:pt x="443826" y="96964"/>
                  </a:lnTo>
                  <a:close/>
                </a:path>
                <a:path w="628014" h="546100">
                  <a:moveTo>
                    <a:pt x="443826" y="62966"/>
                  </a:moveTo>
                  <a:lnTo>
                    <a:pt x="441769" y="52273"/>
                  </a:lnTo>
                  <a:lnTo>
                    <a:pt x="202971" y="62877"/>
                  </a:lnTo>
                  <a:lnTo>
                    <a:pt x="202526" y="72720"/>
                  </a:lnTo>
                  <a:lnTo>
                    <a:pt x="250786" y="71742"/>
                  </a:lnTo>
                  <a:lnTo>
                    <a:pt x="298970" y="69926"/>
                  </a:lnTo>
                  <a:lnTo>
                    <a:pt x="443826" y="62966"/>
                  </a:lnTo>
                  <a:close/>
                </a:path>
                <a:path w="628014" h="546100">
                  <a:moveTo>
                    <a:pt x="447192" y="176212"/>
                  </a:moveTo>
                  <a:lnTo>
                    <a:pt x="446138" y="175463"/>
                  </a:lnTo>
                  <a:lnTo>
                    <a:pt x="445185" y="174409"/>
                  </a:lnTo>
                  <a:lnTo>
                    <a:pt x="442772" y="173647"/>
                  </a:lnTo>
                  <a:lnTo>
                    <a:pt x="439953" y="173863"/>
                  </a:lnTo>
                  <a:lnTo>
                    <a:pt x="326656" y="174472"/>
                  </a:lnTo>
                  <a:lnTo>
                    <a:pt x="288899" y="175145"/>
                  </a:lnTo>
                  <a:lnTo>
                    <a:pt x="236943" y="177469"/>
                  </a:lnTo>
                  <a:lnTo>
                    <a:pt x="185039" y="181203"/>
                  </a:lnTo>
                  <a:lnTo>
                    <a:pt x="73342" y="191858"/>
                  </a:lnTo>
                  <a:lnTo>
                    <a:pt x="10617" y="196316"/>
                  </a:lnTo>
                  <a:lnTo>
                    <a:pt x="7277" y="196900"/>
                  </a:lnTo>
                  <a:lnTo>
                    <a:pt x="7264" y="198729"/>
                  </a:lnTo>
                  <a:lnTo>
                    <a:pt x="10134" y="199326"/>
                  </a:lnTo>
                  <a:lnTo>
                    <a:pt x="56845" y="196443"/>
                  </a:lnTo>
                  <a:lnTo>
                    <a:pt x="86842" y="194030"/>
                  </a:lnTo>
                  <a:lnTo>
                    <a:pt x="180733" y="184658"/>
                  </a:lnTo>
                  <a:lnTo>
                    <a:pt x="212585" y="182143"/>
                  </a:lnTo>
                  <a:lnTo>
                    <a:pt x="258940" y="179692"/>
                  </a:lnTo>
                  <a:lnTo>
                    <a:pt x="304177" y="178079"/>
                  </a:lnTo>
                  <a:lnTo>
                    <a:pt x="349415" y="177393"/>
                  </a:lnTo>
                  <a:lnTo>
                    <a:pt x="444423" y="177279"/>
                  </a:lnTo>
                  <a:lnTo>
                    <a:pt x="447192" y="176212"/>
                  </a:lnTo>
                  <a:close/>
                </a:path>
                <a:path w="628014" h="546100">
                  <a:moveTo>
                    <a:pt x="619417" y="307111"/>
                  </a:moveTo>
                  <a:lnTo>
                    <a:pt x="567753" y="304444"/>
                  </a:lnTo>
                  <a:lnTo>
                    <a:pt x="516128" y="302691"/>
                  </a:lnTo>
                  <a:lnTo>
                    <a:pt x="464527" y="301777"/>
                  </a:lnTo>
                  <a:lnTo>
                    <a:pt x="412965" y="301688"/>
                  </a:lnTo>
                  <a:lnTo>
                    <a:pt x="361429" y="302361"/>
                  </a:lnTo>
                  <a:lnTo>
                    <a:pt x="309905" y="303733"/>
                  </a:lnTo>
                  <a:lnTo>
                    <a:pt x="258394" y="305790"/>
                  </a:lnTo>
                  <a:lnTo>
                    <a:pt x="206895" y="308457"/>
                  </a:lnTo>
                  <a:lnTo>
                    <a:pt x="155397" y="311696"/>
                  </a:lnTo>
                  <a:lnTo>
                    <a:pt x="103911" y="315455"/>
                  </a:lnTo>
                  <a:lnTo>
                    <a:pt x="52400" y="319697"/>
                  </a:lnTo>
                  <a:lnTo>
                    <a:pt x="889" y="324358"/>
                  </a:lnTo>
                  <a:lnTo>
                    <a:pt x="0" y="334810"/>
                  </a:lnTo>
                  <a:lnTo>
                    <a:pt x="103479" y="326555"/>
                  </a:lnTo>
                  <a:lnTo>
                    <a:pt x="155105" y="322821"/>
                  </a:lnTo>
                  <a:lnTo>
                    <a:pt x="206717" y="319506"/>
                  </a:lnTo>
                  <a:lnTo>
                    <a:pt x="258318" y="316738"/>
                  </a:lnTo>
                  <a:lnTo>
                    <a:pt x="309930" y="314604"/>
                  </a:lnTo>
                  <a:lnTo>
                    <a:pt x="361518" y="313296"/>
                  </a:lnTo>
                  <a:lnTo>
                    <a:pt x="413105" y="312788"/>
                  </a:lnTo>
                  <a:lnTo>
                    <a:pt x="464693" y="313042"/>
                  </a:lnTo>
                  <a:lnTo>
                    <a:pt x="516267" y="313956"/>
                  </a:lnTo>
                  <a:lnTo>
                    <a:pt x="567842" y="315480"/>
                  </a:lnTo>
                  <a:lnTo>
                    <a:pt x="619417" y="317525"/>
                  </a:lnTo>
                  <a:lnTo>
                    <a:pt x="619417" y="307111"/>
                  </a:lnTo>
                  <a:close/>
                </a:path>
                <a:path w="628014" h="546100">
                  <a:moveTo>
                    <a:pt x="620293" y="267512"/>
                  </a:moveTo>
                  <a:lnTo>
                    <a:pt x="619277" y="267017"/>
                  </a:lnTo>
                  <a:lnTo>
                    <a:pt x="618274" y="266128"/>
                  </a:lnTo>
                  <a:lnTo>
                    <a:pt x="288772" y="271145"/>
                  </a:lnTo>
                  <a:lnTo>
                    <a:pt x="246926" y="272173"/>
                  </a:lnTo>
                  <a:lnTo>
                    <a:pt x="201383" y="273939"/>
                  </a:lnTo>
                  <a:lnTo>
                    <a:pt x="85331" y="279209"/>
                  </a:lnTo>
                  <a:lnTo>
                    <a:pt x="4737" y="283883"/>
                  </a:lnTo>
                  <a:lnTo>
                    <a:pt x="2946" y="284619"/>
                  </a:lnTo>
                  <a:lnTo>
                    <a:pt x="1130" y="285051"/>
                  </a:lnTo>
                  <a:lnTo>
                    <a:pt x="1460" y="287159"/>
                  </a:lnTo>
                  <a:lnTo>
                    <a:pt x="7213" y="287147"/>
                  </a:lnTo>
                  <a:lnTo>
                    <a:pt x="185356" y="277964"/>
                  </a:lnTo>
                  <a:lnTo>
                    <a:pt x="235839" y="275971"/>
                  </a:lnTo>
                  <a:lnTo>
                    <a:pt x="286854" y="274523"/>
                  </a:lnTo>
                  <a:lnTo>
                    <a:pt x="615924" y="269468"/>
                  </a:lnTo>
                  <a:lnTo>
                    <a:pt x="620166" y="268922"/>
                  </a:lnTo>
                  <a:lnTo>
                    <a:pt x="620293" y="267512"/>
                  </a:lnTo>
                  <a:close/>
                </a:path>
                <a:path w="628014" h="546100">
                  <a:moveTo>
                    <a:pt x="621779" y="337197"/>
                  </a:moveTo>
                  <a:lnTo>
                    <a:pt x="620483" y="334124"/>
                  </a:lnTo>
                  <a:lnTo>
                    <a:pt x="617893" y="335191"/>
                  </a:lnTo>
                  <a:lnTo>
                    <a:pt x="472313" y="339458"/>
                  </a:lnTo>
                  <a:lnTo>
                    <a:pt x="316890" y="344716"/>
                  </a:lnTo>
                  <a:lnTo>
                    <a:pt x="256679" y="346303"/>
                  </a:lnTo>
                  <a:lnTo>
                    <a:pt x="139788" y="351688"/>
                  </a:lnTo>
                  <a:lnTo>
                    <a:pt x="35509" y="358597"/>
                  </a:lnTo>
                  <a:lnTo>
                    <a:pt x="17780" y="360045"/>
                  </a:lnTo>
                  <a:lnTo>
                    <a:pt x="3035" y="362178"/>
                  </a:lnTo>
                  <a:lnTo>
                    <a:pt x="2946" y="363829"/>
                  </a:lnTo>
                  <a:lnTo>
                    <a:pt x="4914" y="364185"/>
                  </a:lnTo>
                  <a:lnTo>
                    <a:pt x="6934" y="365023"/>
                  </a:lnTo>
                  <a:lnTo>
                    <a:pt x="56159" y="359956"/>
                  </a:lnTo>
                  <a:lnTo>
                    <a:pt x="170218" y="353695"/>
                  </a:lnTo>
                  <a:lnTo>
                    <a:pt x="242074" y="350532"/>
                  </a:lnTo>
                  <a:lnTo>
                    <a:pt x="617283" y="338785"/>
                  </a:lnTo>
                  <a:lnTo>
                    <a:pt x="620014" y="339763"/>
                  </a:lnTo>
                  <a:lnTo>
                    <a:pt x="621779" y="337197"/>
                  </a:lnTo>
                  <a:close/>
                </a:path>
                <a:path w="628014" h="546100">
                  <a:moveTo>
                    <a:pt x="627824" y="219011"/>
                  </a:moveTo>
                  <a:lnTo>
                    <a:pt x="624890" y="218147"/>
                  </a:lnTo>
                  <a:lnTo>
                    <a:pt x="569772" y="215265"/>
                  </a:lnTo>
                  <a:lnTo>
                    <a:pt x="515874" y="213601"/>
                  </a:lnTo>
                  <a:lnTo>
                    <a:pt x="461962" y="213029"/>
                  </a:lnTo>
                  <a:lnTo>
                    <a:pt x="345744" y="214071"/>
                  </a:lnTo>
                  <a:lnTo>
                    <a:pt x="324993" y="214439"/>
                  </a:lnTo>
                  <a:lnTo>
                    <a:pt x="286232" y="215849"/>
                  </a:lnTo>
                  <a:lnTo>
                    <a:pt x="110883" y="224142"/>
                  </a:lnTo>
                  <a:lnTo>
                    <a:pt x="6464" y="227990"/>
                  </a:lnTo>
                  <a:lnTo>
                    <a:pt x="4876" y="238556"/>
                  </a:lnTo>
                  <a:lnTo>
                    <a:pt x="11912" y="238556"/>
                  </a:lnTo>
                  <a:lnTo>
                    <a:pt x="138899" y="233934"/>
                  </a:lnTo>
                  <a:lnTo>
                    <a:pt x="287223" y="226707"/>
                  </a:lnTo>
                  <a:lnTo>
                    <a:pt x="342315" y="225044"/>
                  </a:lnTo>
                  <a:lnTo>
                    <a:pt x="409702" y="224015"/>
                  </a:lnTo>
                  <a:lnTo>
                    <a:pt x="458698" y="223939"/>
                  </a:lnTo>
                  <a:lnTo>
                    <a:pt x="525043" y="224701"/>
                  </a:lnTo>
                  <a:lnTo>
                    <a:pt x="558203" y="225640"/>
                  </a:lnTo>
                  <a:lnTo>
                    <a:pt x="622312" y="228942"/>
                  </a:lnTo>
                  <a:lnTo>
                    <a:pt x="626249" y="228866"/>
                  </a:lnTo>
                  <a:lnTo>
                    <a:pt x="627824" y="219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49533" y="2159711"/>
              <a:ext cx="236854" cy="0"/>
            </a:xfrm>
            <a:custGeom>
              <a:avLst/>
              <a:gdLst/>
              <a:ahLst/>
              <a:cxnLst/>
              <a:rect l="l" t="t" r="r" b="b"/>
              <a:pathLst>
                <a:path w="236855">
                  <a:moveTo>
                    <a:pt x="0" y="0"/>
                  </a:moveTo>
                  <a:lnTo>
                    <a:pt x="23684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9044" y="2202001"/>
              <a:ext cx="622300" cy="514350"/>
            </a:xfrm>
            <a:custGeom>
              <a:avLst/>
              <a:gdLst/>
              <a:ahLst/>
              <a:cxnLst/>
              <a:rect l="l" t="t" r="r" b="b"/>
              <a:pathLst>
                <a:path w="622300" h="514350">
                  <a:moveTo>
                    <a:pt x="63246" y="183540"/>
                  </a:moveTo>
                  <a:lnTo>
                    <a:pt x="61048" y="181864"/>
                  </a:lnTo>
                  <a:lnTo>
                    <a:pt x="56464" y="181660"/>
                  </a:lnTo>
                  <a:lnTo>
                    <a:pt x="53035" y="181927"/>
                  </a:lnTo>
                  <a:lnTo>
                    <a:pt x="49682" y="182359"/>
                  </a:lnTo>
                  <a:lnTo>
                    <a:pt x="39179" y="183413"/>
                  </a:lnTo>
                  <a:lnTo>
                    <a:pt x="28689" y="183705"/>
                  </a:lnTo>
                  <a:lnTo>
                    <a:pt x="18224" y="183083"/>
                  </a:lnTo>
                  <a:lnTo>
                    <a:pt x="6908" y="181190"/>
                  </a:lnTo>
                  <a:lnTo>
                    <a:pt x="5880" y="180657"/>
                  </a:lnTo>
                  <a:lnTo>
                    <a:pt x="1549" y="182206"/>
                  </a:lnTo>
                  <a:lnTo>
                    <a:pt x="0" y="185737"/>
                  </a:lnTo>
                  <a:lnTo>
                    <a:pt x="1663" y="187274"/>
                  </a:lnTo>
                  <a:lnTo>
                    <a:pt x="30581" y="191592"/>
                  </a:lnTo>
                  <a:lnTo>
                    <a:pt x="59283" y="188506"/>
                  </a:lnTo>
                  <a:lnTo>
                    <a:pt x="60248" y="188633"/>
                  </a:lnTo>
                  <a:lnTo>
                    <a:pt x="62903" y="185648"/>
                  </a:lnTo>
                  <a:lnTo>
                    <a:pt x="63246" y="183540"/>
                  </a:lnTo>
                  <a:close/>
                </a:path>
                <a:path w="622300" h="514350">
                  <a:moveTo>
                    <a:pt x="72390" y="307835"/>
                  </a:moveTo>
                  <a:lnTo>
                    <a:pt x="71018" y="306082"/>
                  </a:lnTo>
                  <a:lnTo>
                    <a:pt x="67462" y="305028"/>
                  </a:lnTo>
                  <a:lnTo>
                    <a:pt x="64731" y="304469"/>
                  </a:lnTo>
                  <a:lnTo>
                    <a:pt x="44488" y="304546"/>
                  </a:lnTo>
                  <a:lnTo>
                    <a:pt x="25222" y="304812"/>
                  </a:lnTo>
                  <a:lnTo>
                    <a:pt x="23545" y="305498"/>
                  </a:lnTo>
                  <a:lnTo>
                    <a:pt x="21564" y="305943"/>
                  </a:lnTo>
                  <a:lnTo>
                    <a:pt x="24599" y="310324"/>
                  </a:lnTo>
                  <a:lnTo>
                    <a:pt x="28003" y="311683"/>
                  </a:lnTo>
                  <a:lnTo>
                    <a:pt x="33147" y="311505"/>
                  </a:lnTo>
                  <a:lnTo>
                    <a:pt x="41567" y="311391"/>
                  </a:lnTo>
                  <a:lnTo>
                    <a:pt x="49999" y="311531"/>
                  </a:lnTo>
                  <a:lnTo>
                    <a:pt x="67779" y="312026"/>
                  </a:lnTo>
                  <a:lnTo>
                    <a:pt x="68948" y="312331"/>
                  </a:lnTo>
                  <a:lnTo>
                    <a:pt x="70650" y="311035"/>
                  </a:lnTo>
                  <a:lnTo>
                    <a:pt x="71945" y="309867"/>
                  </a:lnTo>
                  <a:lnTo>
                    <a:pt x="72390" y="307835"/>
                  </a:lnTo>
                  <a:close/>
                </a:path>
                <a:path w="622300" h="514350">
                  <a:moveTo>
                    <a:pt x="144183" y="181698"/>
                  </a:moveTo>
                  <a:lnTo>
                    <a:pt x="143916" y="176745"/>
                  </a:lnTo>
                  <a:lnTo>
                    <a:pt x="142074" y="175844"/>
                  </a:lnTo>
                  <a:lnTo>
                    <a:pt x="114604" y="175907"/>
                  </a:lnTo>
                  <a:lnTo>
                    <a:pt x="114604" y="176339"/>
                  </a:lnTo>
                  <a:lnTo>
                    <a:pt x="90551" y="176352"/>
                  </a:lnTo>
                  <a:lnTo>
                    <a:pt x="88849" y="176110"/>
                  </a:lnTo>
                  <a:lnTo>
                    <a:pt x="86360" y="176987"/>
                  </a:lnTo>
                  <a:lnTo>
                    <a:pt x="84899" y="178409"/>
                  </a:lnTo>
                  <a:lnTo>
                    <a:pt x="85039" y="180568"/>
                  </a:lnTo>
                  <a:lnTo>
                    <a:pt x="86055" y="182156"/>
                  </a:lnTo>
                  <a:lnTo>
                    <a:pt x="88138" y="183578"/>
                  </a:lnTo>
                  <a:lnTo>
                    <a:pt x="89776" y="183388"/>
                  </a:lnTo>
                  <a:lnTo>
                    <a:pt x="136956" y="183349"/>
                  </a:lnTo>
                  <a:lnTo>
                    <a:pt x="138557" y="183286"/>
                  </a:lnTo>
                  <a:lnTo>
                    <a:pt x="142316" y="182740"/>
                  </a:lnTo>
                  <a:lnTo>
                    <a:pt x="144183" y="181698"/>
                  </a:lnTo>
                  <a:close/>
                </a:path>
                <a:path w="622300" h="514350">
                  <a:moveTo>
                    <a:pt x="168948" y="299948"/>
                  </a:moveTo>
                  <a:lnTo>
                    <a:pt x="166471" y="298932"/>
                  </a:lnTo>
                  <a:lnTo>
                    <a:pt x="161074" y="298754"/>
                  </a:lnTo>
                  <a:lnTo>
                    <a:pt x="147116" y="298716"/>
                  </a:lnTo>
                  <a:lnTo>
                    <a:pt x="133210" y="299478"/>
                  </a:lnTo>
                  <a:lnTo>
                    <a:pt x="119367" y="300901"/>
                  </a:lnTo>
                  <a:lnTo>
                    <a:pt x="104660" y="302971"/>
                  </a:lnTo>
                  <a:lnTo>
                    <a:pt x="103441" y="302806"/>
                  </a:lnTo>
                  <a:lnTo>
                    <a:pt x="100596" y="305917"/>
                  </a:lnTo>
                  <a:lnTo>
                    <a:pt x="100266" y="308013"/>
                  </a:lnTo>
                  <a:lnTo>
                    <a:pt x="104305" y="310083"/>
                  </a:lnTo>
                  <a:lnTo>
                    <a:pt x="105105" y="309841"/>
                  </a:lnTo>
                  <a:lnTo>
                    <a:pt x="105791" y="309841"/>
                  </a:lnTo>
                  <a:lnTo>
                    <a:pt x="164185" y="305701"/>
                  </a:lnTo>
                  <a:lnTo>
                    <a:pt x="167627" y="306501"/>
                  </a:lnTo>
                  <a:lnTo>
                    <a:pt x="168948" y="299948"/>
                  </a:lnTo>
                  <a:close/>
                </a:path>
                <a:path w="622300" h="514350">
                  <a:moveTo>
                    <a:pt x="215480" y="180009"/>
                  </a:moveTo>
                  <a:lnTo>
                    <a:pt x="215341" y="172072"/>
                  </a:lnTo>
                  <a:lnTo>
                    <a:pt x="211975" y="172389"/>
                  </a:lnTo>
                  <a:lnTo>
                    <a:pt x="204800" y="172237"/>
                  </a:lnTo>
                  <a:lnTo>
                    <a:pt x="195757" y="172300"/>
                  </a:lnTo>
                  <a:lnTo>
                    <a:pt x="195757" y="172173"/>
                  </a:lnTo>
                  <a:lnTo>
                    <a:pt x="166217" y="173837"/>
                  </a:lnTo>
                  <a:lnTo>
                    <a:pt x="164020" y="174688"/>
                  </a:lnTo>
                  <a:lnTo>
                    <a:pt x="164033" y="180327"/>
                  </a:lnTo>
                  <a:lnTo>
                    <a:pt x="166357" y="180975"/>
                  </a:lnTo>
                  <a:lnTo>
                    <a:pt x="175158" y="180378"/>
                  </a:lnTo>
                  <a:lnTo>
                    <a:pt x="181444" y="179755"/>
                  </a:lnTo>
                  <a:lnTo>
                    <a:pt x="194970" y="179285"/>
                  </a:lnTo>
                  <a:lnTo>
                    <a:pt x="202196" y="179412"/>
                  </a:lnTo>
                  <a:lnTo>
                    <a:pt x="212026" y="179298"/>
                  </a:lnTo>
                  <a:lnTo>
                    <a:pt x="215480" y="180009"/>
                  </a:lnTo>
                  <a:close/>
                </a:path>
                <a:path w="622300" h="514350">
                  <a:moveTo>
                    <a:pt x="233260" y="407619"/>
                  </a:moveTo>
                  <a:lnTo>
                    <a:pt x="231495" y="406412"/>
                  </a:lnTo>
                  <a:lnTo>
                    <a:pt x="225247" y="406615"/>
                  </a:lnTo>
                  <a:lnTo>
                    <a:pt x="221183" y="407047"/>
                  </a:lnTo>
                  <a:lnTo>
                    <a:pt x="211378" y="408381"/>
                  </a:lnTo>
                  <a:lnTo>
                    <a:pt x="205625" y="409397"/>
                  </a:lnTo>
                  <a:lnTo>
                    <a:pt x="199618" y="410349"/>
                  </a:lnTo>
                  <a:lnTo>
                    <a:pt x="200596" y="416775"/>
                  </a:lnTo>
                  <a:lnTo>
                    <a:pt x="206933" y="416217"/>
                  </a:lnTo>
                  <a:lnTo>
                    <a:pt x="216535" y="415099"/>
                  </a:lnTo>
                  <a:lnTo>
                    <a:pt x="231521" y="413219"/>
                  </a:lnTo>
                  <a:lnTo>
                    <a:pt x="233146" y="412534"/>
                  </a:lnTo>
                  <a:lnTo>
                    <a:pt x="233260" y="407619"/>
                  </a:lnTo>
                  <a:close/>
                </a:path>
                <a:path w="622300" h="514350">
                  <a:moveTo>
                    <a:pt x="253453" y="494868"/>
                  </a:moveTo>
                  <a:lnTo>
                    <a:pt x="253098" y="489978"/>
                  </a:lnTo>
                  <a:lnTo>
                    <a:pt x="251218" y="489127"/>
                  </a:lnTo>
                  <a:lnTo>
                    <a:pt x="245059" y="489343"/>
                  </a:lnTo>
                  <a:lnTo>
                    <a:pt x="241198" y="489712"/>
                  </a:lnTo>
                  <a:lnTo>
                    <a:pt x="233349" y="489292"/>
                  </a:lnTo>
                  <a:lnTo>
                    <a:pt x="229362" y="488378"/>
                  </a:lnTo>
                  <a:lnTo>
                    <a:pt x="220941" y="487667"/>
                  </a:lnTo>
                  <a:lnTo>
                    <a:pt x="216522" y="487603"/>
                  </a:lnTo>
                  <a:lnTo>
                    <a:pt x="211226" y="487362"/>
                  </a:lnTo>
                  <a:lnTo>
                    <a:pt x="211607" y="494118"/>
                  </a:lnTo>
                  <a:lnTo>
                    <a:pt x="212521" y="494461"/>
                  </a:lnTo>
                  <a:lnTo>
                    <a:pt x="213118" y="494842"/>
                  </a:lnTo>
                  <a:lnTo>
                    <a:pt x="217970" y="495261"/>
                  </a:lnTo>
                  <a:lnTo>
                    <a:pt x="222211" y="495719"/>
                  </a:lnTo>
                  <a:lnTo>
                    <a:pt x="234099" y="496074"/>
                  </a:lnTo>
                  <a:lnTo>
                    <a:pt x="251777" y="496163"/>
                  </a:lnTo>
                  <a:lnTo>
                    <a:pt x="253453" y="494868"/>
                  </a:lnTo>
                  <a:close/>
                </a:path>
                <a:path w="622300" h="514350">
                  <a:moveTo>
                    <a:pt x="257492" y="298411"/>
                  </a:moveTo>
                  <a:lnTo>
                    <a:pt x="255320" y="297535"/>
                  </a:lnTo>
                  <a:lnTo>
                    <a:pt x="245427" y="296849"/>
                  </a:lnTo>
                  <a:lnTo>
                    <a:pt x="245427" y="297205"/>
                  </a:lnTo>
                  <a:lnTo>
                    <a:pt x="195872" y="302933"/>
                  </a:lnTo>
                  <a:lnTo>
                    <a:pt x="194246" y="304292"/>
                  </a:lnTo>
                  <a:lnTo>
                    <a:pt x="196176" y="310388"/>
                  </a:lnTo>
                  <a:lnTo>
                    <a:pt x="199313" y="309511"/>
                  </a:lnTo>
                  <a:lnTo>
                    <a:pt x="243687" y="304215"/>
                  </a:lnTo>
                  <a:lnTo>
                    <a:pt x="248018" y="304431"/>
                  </a:lnTo>
                  <a:lnTo>
                    <a:pt x="254723" y="304444"/>
                  </a:lnTo>
                  <a:lnTo>
                    <a:pt x="257124" y="304241"/>
                  </a:lnTo>
                  <a:lnTo>
                    <a:pt x="257492" y="298411"/>
                  </a:lnTo>
                  <a:close/>
                </a:path>
                <a:path w="622300" h="514350">
                  <a:moveTo>
                    <a:pt x="261797" y="16713"/>
                  </a:moveTo>
                  <a:lnTo>
                    <a:pt x="261518" y="10668"/>
                  </a:lnTo>
                  <a:lnTo>
                    <a:pt x="259105" y="10477"/>
                  </a:lnTo>
                  <a:lnTo>
                    <a:pt x="244513" y="10490"/>
                  </a:lnTo>
                  <a:lnTo>
                    <a:pt x="244487" y="10236"/>
                  </a:lnTo>
                  <a:lnTo>
                    <a:pt x="206273" y="13538"/>
                  </a:lnTo>
                  <a:lnTo>
                    <a:pt x="204914" y="13525"/>
                  </a:lnTo>
                  <a:lnTo>
                    <a:pt x="203047" y="15024"/>
                  </a:lnTo>
                  <a:lnTo>
                    <a:pt x="201510" y="16751"/>
                  </a:lnTo>
                  <a:lnTo>
                    <a:pt x="202222" y="18923"/>
                  </a:lnTo>
                  <a:lnTo>
                    <a:pt x="203911" y="20662"/>
                  </a:lnTo>
                  <a:lnTo>
                    <a:pt x="208064" y="21005"/>
                  </a:lnTo>
                  <a:lnTo>
                    <a:pt x="211010" y="20243"/>
                  </a:lnTo>
                  <a:lnTo>
                    <a:pt x="254901" y="17487"/>
                  </a:lnTo>
                  <a:lnTo>
                    <a:pt x="259676" y="17475"/>
                  </a:lnTo>
                  <a:lnTo>
                    <a:pt x="261797" y="16713"/>
                  </a:lnTo>
                  <a:close/>
                </a:path>
                <a:path w="622300" h="514350">
                  <a:moveTo>
                    <a:pt x="301231" y="409435"/>
                  </a:moveTo>
                  <a:lnTo>
                    <a:pt x="300469" y="404622"/>
                  </a:lnTo>
                  <a:lnTo>
                    <a:pt x="298589" y="403720"/>
                  </a:lnTo>
                  <a:lnTo>
                    <a:pt x="293585" y="403923"/>
                  </a:lnTo>
                  <a:lnTo>
                    <a:pt x="293598" y="404088"/>
                  </a:lnTo>
                  <a:lnTo>
                    <a:pt x="260972" y="406895"/>
                  </a:lnTo>
                  <a:lnTo>
                    <a:pt x="257937" y="407479"/>
                  </a:lnTo>
                  <a:lnTo>
                    <a:pt x="254457" y="407314"/>
                  </a:lnTo>
                  <a:lnTo>
                    <a:pt x="255511" y="414997"/>
                  </a:lnTo>
                  <a:lnTo>
                    <a:pt x="258762" y="414502"/>
                  </a:lnTo>
                  <a:lnTo>
                    <a:pt x="296557" y="411137"/>
                  </a:lnTo>
                  <a:lnTo>
                    <a:pt x="299377" y="410489"/>
                  </a:lnTo>
                  <a:lnTo>
                    <a:pt x="301231" y="409435"/>
                  </a:lnTo>
                  <a:close/>
                </a:path>
                <a:path w="622300" h="514350">
                  <a:moveTo>
                    <a:pt x="310273" y="484289"/>
                  </a:moveTo>
                  <a:lnTo>
                    <a:pt x="308597" y="483082"/>
                  </a:lnTo>
                  <a:lnTo>
                    <a:pt x="304584" y="482600"/>
                  </a:lnTo>
                  <a:lnTo>
                    <a:pt x="302755" y="482777"/>
                  </a:lnTo>
                  <a:lnTo>
                    <a:pt x="300939" y="482777"/>
                  </a:lnTo>
                  <a:lnTo>
                    <a:pt x="300863" y="482168"/>
                  </a:lnTo>
                  <a:lnTo>
                    <a:pt x="274383" y="486562"/>
                  </a:lnTo>
                  <a:lnTo>
                    <a:pt x="272199" y="487578"/>
                  </a:lnTo>
                  <a:lnTo>
                    <a:pt x="273545" y="493280"/>
                  </a:lnTo>
                  <a:lnTo>
                    <a:pt x="275932" y="493293"/>
                  </a:lnTo>
                  <a:lnTo>
                    <a:pt x="299021" y="490397"/>
                  </a:lnTo>
                  <a:lnTo>
                    <a:pt x="307873" y="489356"/>
                  </a:lnTo>
                  <a:lnTo>
                    <a:pt x="309651" y="489013"/>
                  </a:lnTo>
                  <a:lnTo>
                    <a:pt x="310273" y="484289"/>
                  </a:lnTo>
                  <a:close/>
                </a:path>
                <a:path w="622300" h="514350">
                  <a:moveTo>
                    <a:pt x="315239" y="181432"/>
                  </a:moveTo>
                  <a:lnTo>
                    <a:pt x="315175" y="179247"/>
                  </a:lnTo>
                  <a:lnTo>
                    <a:pt x="314248" y="177330"/>
                  </a:lnTo>
                  <a:lnTo>
                    <a:pt x="311404" y="176110"/>
                  </a:lnTo>
                  <a:lnTo>
                    <a:pt x="269748" y="176657"/>
                  </a:lnTo>
                  <a:lnTo>
                    <a:pt x="262775" y="176466"/>
                  </a:lnTo>
                  <a:lnTo>
                    <a:pt x="254469" y="176415"/>
                  </a:lnTo>
                  <a:lnTo>
                    <a:pt x="252869" y="176098"/>
                  </a:lnTo>
                  <a:lnTo>
                    <a:pt x="250444" y="177469"/>
                  </a:lnTo>
                  <a:lnTo>
                    <a:pt x="248907" y="178879"/>
                  </a:lnTo>
                  <a:lnTo>
                    <a:pt x="248373" y="181178"/>
                  </a:lnTo>
                  <a:lnTo>
                    <a:pt x="250012" y="183235"/>
                  </a:lnTo>
                  <a:lnTo>
                    <a:pt x="253733" y="184315"/>
                  </a:lnTo>
                  <a:lnTo>
                    <a:pt x="256501" y="184505"/>
                  </a:lnTo>
                  <a:lnTo>
                    <a:pt x="267322" y="184645"/>
                  </a:lnTo>
                  <a:lnTo>
                    <a:pt x="283591" y="184581"/>
                  </a:lnTo>
                  <a:lnTo>
                    <a:pt x="283591" y="183324"/>
                  </a:lnTo>
                  <a:lnTo>
                    <a:pt x="310489" y="183324"/>
                  </a:lnTo>
                  <a:lnTo>
                    <a:pt x="311785" y="183642"/>
                  </a:lnTo>
                  <a:lnTo>
                    <a:pt x="313766" y="182664"/>
                  </a:lnTo>
                  <a:lnTo>
                    <a:pt x="315239" y="181432"/>
                  </a:lnTo>
                  <a:close/>
                </a:path>
                <a:path w="622300" h="514350">
                  <a:moveTo>
                    <a:pt x="319316" y="7213"/>
                  </a:moveTo>
                  <a:lnTo>
                    <a:pt x="317334" y="5257"/>
                  </a:lnTo>
                  <a:lnTo>
                    <a:pt x="313169" y="4508"/>
                  </a:lnTo>
                  <a:lnTo>
                    <a:pt x="310172" y="4864"/>
                  </a:lnTo>
                  <a:lnTo>
                    <a:pt x="306451" y="4864"/>
                  </a:lnTo>
                  <a:lnTo>
                    <a:pt x="281393" y="7404"/>
                  </a:lnTo>
                  <a:lnTo>
                    <a:pt x="279679" y="7429"/>
                  </a:lnTo>
                  <a:lnTo>
                    <a:pt x="277342" y="8661"/>
                  </a:lnTo>
                  <a:lnTo>
                    <a:pt x="276148" y="10299"/>
                  </a:lnTo>
                  <a:lnTo>
                    <a:pt x="276567" y="12458"/>
                  </a:lnTo>
                  <a:lnTo>
                    <a:pt x="277863" y="14287"/>
                  </a:lnTo>
                  <a:lnTo>
                    <a:pt x="281343" y="14859"/>
                  </a:lnTo>
                  <a:lnTo>
                    <a:pt x="283870" y="14439"/>
                  </a:lnTo>
                  <a:lnTo>
                    <a:pt x="314236" y="11925"/>
                  </a:lnTo>
                  <a:lnTo>
                    <a:pt x="315391" y="12268"/>
                  </a:lnTo>
                  <a:lnTo>
                    <a:pt x="319201" y="9550"/>
                  </a:lnTo>
                  <a:lnTo>
                    <a:pt x="319316" y="7213"/>
                  </a:lnTo>
                  <a:close/>
                </a:path>
                <a:path w="622300" h="514350">
                  <a:moveTo>
                    <a:pt x="357847" y="297141"/>
                  </a:moveTo>
                  <a:lnTo>
                    <a:pt x="357517" y="295071"/>
                  </a:lnTo>
                  <a:lnTo>
                    <a:pt x="356184" y="293738"/>
                  </a:lnTo>
                  <a:lnTo>
                    <a:pt x="353441" y="293039"/>
                  </a:lnTo>
                  <a:lnTo>
                    <a:pt x="351548" y="293306"/>
                  </a:lnTo>
                  <a:lnTo>
                    <a:pt x="313791" y="295681"/>
                  </a:lnTo>
                  <a:lnTo>
                    <a:pt x="313778" y="295325"/>
                  </a:lnTo>
                  <a:lnTo>
                    <a:pt x="294309" y="295313"/>
                  </a:lnTo>
                  <a:lnTo>
                    <a:pt x="292366" y="294792"/>
                  </a:lnTo>
                  <a:lnTo>
                    <a:pt x="289242" y="295770"/>
                  </a:lnTo>
                  <a:lnTo>
                    <a:pt x="287324" y="297103"/>
                  </a:lnTo>
                  <a:lnTo>
                    <a:pt x="286334" y="300774"/>
                  </a:lnTo>
                  <a:lnTo>
                    <a:pt x="288302" y="302006"/>
                  </a:lnTo>
                  <a:lnTo>
                    <a:pt x="291642" y="302590"/>
                  </a:lnTo>
                  <a:lnTo>
                    <a:pt x="308698" y="302996"/>
                  </a:lnTo>
                  <a:lnTo>
                    <a:pt x="323469" y="302514"/>
                  </a:lnTo>
                  <a:lnTo>
                    <a:pt x="338201" y="301510"/>
                  </a:lnTo>
                  <a:lnTo>
                    <a:pt x="355422" y="300139"/>
                  </a:lnTo>
                  <a:lnTo>
                    <a:pt x="356997" y="298653"/>
                  </a:lnTo>
                  <a:lnTo>
                    <a:pt x="357847" y="297141"/>
                  </a:lnTo>
                  <a:close/>
                </a:path>
                <a:path w="622300" h="514350">
                  <a:moveTo>
                    <a:pt x="365366" y="403275"/>
                  </a:moveTo>
                  <a:lnTo>
                    <a:pt x="363334" y="402297"/>
                  </a:lnTo>
                  <a:lnTo>
                    <a:pt x="354304" y="402247"/>
                  </a:lnTo>
                  <a:lnTo>
                    <a:pt x="354228" y="401866"/>
                  </a:lnTo>
                  <a:lnTo>
                    <a:pt x="324205" y="409448"/>
                  </a:lnTo>
                  <a:lnTo>
                    <a:pt x="324624" y="411505"/>
                  </a:lnTo>
                  <a:lnTo>
                    <a:pt x="325945" y="412673"/>
                  </a:lnTo>
                  <a:lnTo>
                    <a:pt x="328218" y="413410"/>
                  </a:lnTo>
                  <a:lnTo>
                    <a:pt x="329692" y="412991"/>
                  </a:lnTo>
                  <a:lnTo>
                    <a:pt x="361327" y="409333"/>
                  </a:lnTo>
                  <a:lnTo>
                    <a:pt x="364909" y="410286"/>
                  </a:lnTo>
                  <a:lnTo>
                    <a:pt x="365366" y="403275"/>
                  </a:lnTo>
                  <a:close/>
                </a:path>
                <a:path w="622300" h="514350">
                  <a:moveTo>
                    <a:pt x="377012" y="9690"/>
                  </a:moveTo>
                  <a:lnTo>
                    <a:pt x="376504" y="4343"/>
                  </a:lnTo>
                  <a:lnTo>
                    <a:pt x="374586" y="3594"/>
                  </a:lnTo>
                  <a:lnTo>
                    <a:pt x="357365" y="4457"/>
                  </a:lnTo>
                  <a:lnTo>
                    <a:pt x="357365" y="5105"/>
                  </a:lnTo>
                  <a:lnTo>
                    <a:pt x="342912" y="5130"/>
                  </a:lnTo>
                  <a:lnTo>
                    <a:pt x="341109" y="4889"/>
                  </a:lnTo>
                  <a:lnTo>
                    <a:pt x="338442" y="6235"/>
                  </a:lnTo>
                  <a:lnTo>
                    <a:pt x="336931" y="7721"/>
                  </a:lnTo>
                  <a:lnTo>
                    <a:pt x="336130" y="11214"/>
                  </a:lnTo>
                  <a:lnTo>
                    <a:pt x="337921" y="12242"/>
                  </a:lnTo>
                  <a:lnTo>
                    <a:pt x="340842" y="12560"/>
                  </a:lnTo>
                  <a:lnTo>
                    <a:pt x="372440" y="10769"/>
                  </a:lnTo>
                  <a:lnTo>
                    <a:pt x="375031" y="10693"/>
                  </a:lnTo>
                  <a:lnTo>
                    <a:pt x="377012" y="9690"/>
                  </a:lnTo>
                  <a:close/>
                </a:path>
                <a:path w="622300" h="514350">
                  <a:moveTo>
                    <a:pt x="377964" y="483069"/>
                  </a:moveTo>
                  <a:lnTo>
                    <a:pt x="376834" y="481914"/>
                  </a:lnTo>
                  <a:lnTo>
                    <a:pt x="375843" y="479996"/>
                  </a:lnTo>
                  <a:lnTo>
                    <a:pt x="371462" y="479107"/>
                  </a:lnTo>
                  <a:lnTo>
                    <a:pt x="368236" y="479272"/>
                  </a:lnTo>
                  <a:lnTo>
                    <a:pt x="363448" y="479044"/>
                  </a:lnTo>
                  <a:lnTo>
                    <a:pt x="351612" y="481088"/>
                  </a:lnTo>
                  <a:lnTo>
                    <a:pt x="343674" y="482600"/>
                  </a:lnTo>
                  <a:lnTo>
                    <a:pt x="342163" y="483006"/>
                  </a:lnTo>
                  <a:lnTo>
                    <a:pt x="340525" y="484682"/>
                  </a:lnTo>
                  <a:lnTo>
                    <a:pt x="340093" y="486283"/>
                  </a:lnTo>
                  <a:lnTo>
                    <a:pt x="340385" y="488175"/>
                  </a:lnTo>
                  <a:lnTo>
                    <a:pt x="341744" y="489178"/>
                  </a:lnTo>
                  <a:lnTo>
                    <a:pt x="344182" y="489534"/>
                  </a:lnTo>
                  <a:lnTo>
                    <a:pt x="345846" y="489369"/>
                  </a:lnTo>
                  <a:lnTo>
                    <a:pt x="355523" y="486841"/>
                  </a:lnTo>
                  <a:lnTo>
                    <a:pt x="363804" y="485914"/>
                  </a:lnTo>
                  <a:lnTo>
                    <a:pt x="372910" y="486359"/>
                  </a:lnTo>
                  <a:lnTo>
                    <a:pt x="373799" y="486638"/>
                  </a:lnTo>
                  <a:lnTo>
                    <a:pt x="375564" y="485368"/>
                  </a:lnTo>
                  <a:lnTo>
                    <a:pt x="376732" y="484174"/>
                  </a:lnTo>
                  <a:lnTo>
                    <a:pt x="377964" y="483069"/>
                  </a:lnTo>
                  <a:close/>
                </a:path>
                <a:path w="622300" h="514350">
                  <a:moveTo>
                    <a:pt x="407263" y="173710"/>
                  </a:moveTo>
                  <a:lnTo>
                    <a:pt x="405053" y="172364"/>
                  </a:lnTo>
                  <a:lnTo>
                    <a:pt x="395198" y="172250"/>
                  </a:lnTo>
                  <a:lnTo>
                    <a:pt x="383578" y="172300"/>
                  </a:lnTo>
                  <a:lnTo>
                    <a:pt x="351218" y="176517"/>
                  </a:lnTo>
                  <a:lnTo>
                    <a:pt x="348234" y="177279"/>
                  </a:lnTo>
                  <a:lnTo>
                    <a:pt x="346011" y="178308"/>
                  </a:lnTo>
                  <a:lnTo>
                    <a:pt x="347103" y="183883"/>
                  </a:lnTo>
                  <a:lnTo>
                    <a:pt x="349313" y="184327"/>
                  </a:lnTo>
                  <a:lnTo>
                    <a:pt x="355396" y="183095"/>
                  </a:lnTo>
                  <a:lnTo>
                    <a:pt x="358940" y="182219"/>
                  </a:lnTo>
                  <a:lnTo>
                    <a:pt x="402920" y="179197"/>
                  </a:lnTo>
                  <a:lnTo>
                    <a:pt x="406107" y="180136"/>
                  </a:lnTo>
                  <a:lnTo>
                    <a:pt x="407263" y="173710"/>
                  </a:lnTo>
                  <a:close/>
                </a:path>
                <a:path w="622300" h="514350">
                  <a:moveTo>
                    <a:pt x="430098" y="333603"/>
                  </a:moveTo>
                  <a:lnTo>
                    <a:pt x="281292" y="333971"/>
                  </a:lnTo>
                  <a:lnTo>
                    <a:pt x="231432" y="334746"/>
                  </a:lnTo>
                  <a:lnTo>
                    <a:pt x="181356" y="336435"/>
                  </a:lnTo>
                  <a:lnTo>
                    <a:pt x="184061" y="340550"/>
                  </a:lnTo>
                  <a:lnTo>
                    <a:pt x="186537" y="339344"/>
                  </a:lnTo>
                  <a:lnTo>
                    <a:pt x="254584" y="337832"/>
                  </a:lnTo>
                  <a:lnTo>
                    <a:pt x="422427" y="337007"/>
                  </a:lnTo>
                  <a:lnTo>
                    <a:pt x="426466" y="336270"/>
                  </a:lnTo>
                  <a:lnTo>
                    <a:pt x="430098" y="333603"/>
                  </a:lnTo>
                  <a:close/>
                </a:path>
                <a:path w="622300" h="514350">
                  <a:moveTo>
                    <a:pt x="433006" y="485051"/>
                  </a:moveTo>
                  <a:lnTo>
                    <a:pt x="432917" y="479590"/>
                  </a:lnTo>
                  <a:lnTo>
                    <a:pt x="430530" y="479158"/>
                  </a:lnTo>
                  <a:lnTo>
                    <a:pt x="426999" y="479171"/>
                  </a:lnTo>
                  <a:lnTo>
                    <a:pt x="425881" y="479361"/>
                  </a:lnTo>
                  <a:lnTo>
                    <a:pt x="424764" y="479463"/>
                  </a:lnTo>
                  <a:lnTo>
                    <a:pt x="424662" y="478955"/>
                  </a:lnTo>
                  <a:lnTo>
                    <a:pt x="405130" y="482600"/>
                  </a:lnTo>
                  <a:lnTo>
                    <a:pt x="403593" y="483857"/>
                  </a:lnTo>
                  <a:lnTo>
                    <a:pt x="404571" y="488734"/>
                  </a:lnTo>
                  <a:lnTo>
                    <a:pt x="406514" y="489318"/>
                  </a:lnTo>
                  <a:lnTo>
                    <a:pt x="422148" y="487057"/>
                  </a:lnTo>
                  <a:lnTo>
                    <a:pt x="431038" y="485838"/>
                  </a:lnTo>
                  <a:lnTo>
                    <a:pt x="433006" y="485051"/>
                  </a:lnTo>
                  <a:close/>
                </a:path>
                <a:path w="622300" h="514350">
                  <a:moveTo>
                    <a:pt x="433247" y="402234"/>
                  </a:moveTo>
                  <a:lnTo>
                    <a:pt x="432562" y="401891"/>
                  </a:lnTo>
                  <a:lnTo>
                    <a:pt x="431977" y="401320"/>
                  </a:lnTo>
                  <a:lnTo>
                    <a:pt x="393928" y="403923"/>
                  </a:lnTo>
                  <a:lnTo>
                    <a:pt x="392595" y="404177"/>
                  </a:lnTo>
                  <a:lnTo>
                    <a:pt x="390842" y="405815"/>
                  </a:lnTo>
                  <a:lnTo>
                    <a:pt x="389394" y="407682"/>
                  </a:lnTo>
                  <a:lnTo>
                    <a:pt x="390359" y="409676"/>
                  </a:lnTo>
                  <a:lnTo>
                    <a:pt x="392226" y="411314"/>
                  </a:lnTo>
                  <a:lnTo>
                    <a:pt x="403199" y="410387"/>
                  </a:lnTo>
                  <a:lnTo>
                    <a:pt x="433247" y="407492"/>
                  </a:lnTo>
                  <a:lnTo>
                    <a:pt x="433247" y="402234"/>
                  </a:lnTo>
                  <a:close/>
                </a:path>
                <a:path w="622300" h="514350">
                  <a:moveTo>
                    <a:pt x="433666" y="438810"/>
                  </a:moveTo>
                  <a:lnTo>
                    <a:pt x="432092" y="438810"/>
                  </a:lnTo>
                  <a:lnTo>
                    <a:pt x="432092" y="437540"/>
                  </a:lnTo>
                  <a:lnTo>
                    <a:pt x="418515" y="437540"/>
                  </a:lnTo>
                  <a:lnTo>
                    <a:pt x="418515" y="438810"/>
                  </a:lnTo>
                  <a:lnTo>
                    <a:pt x="217271" y="438810"/>
                  </a:lnTo>
                  <a:lnTo>
                    <a:pt x="217271" y="437540"/>
                  </a:lnTo>
                  <a:lnTo>
                    <a:pt x="204254" y="437540"/>
                  </a:lnTo>
                  <a:lnTo>
                    <a:pt x="204254" y="438810"/>
                  </a:lnTo>
                  <a:lnTo>
                    <a:pt x="203301" y="438810"/>
                  </a:lnTo>
                  <a:lnTo>
                    <a:pt x="203301" y="440080"/>
                  </a:lnTo>
                  <a:lnTo>
                    <a:pt x="204952" y="440080"/>
                  </a:lnTo>
                  <a:lnTo>
                    <a:pt x="204952" y="441350"/>
                  </a:lnTo>
                  <a:lnTo>
                    <a:pt x="354736" y="441350"/>
                  </a:lnTo>
                  <a:lnTo>
                    <a:pt x="354736" y="442620"/>
                  </a:lnTo>
                  <a:lnTo>
                    <a:pt x="400862" y="442620"/>
                  </a:lnTo>
                  <a:lnTo>
                    <a:pt x="400862" y="441350"/>
                  </a:lnTo>
                  <a:lnTo>
                    <a:pt x="431774" y="441350"/>
                  </a:lnTo>
                  <a:lnTo>
                    <a:pt x="431774" y="442620"/>
                  </a:lnTo>
                  <a:lnTo>
                    <a:pt x="432447" y="442620"/>
                  </a:lnTo>
                  <a:lnTo>
                    <a:pt x="432447" y="441350"/>
                  </a:lnTo>
                  <a:lnTo>
                    <a:pt x="433057" y="441350"/>
                  </a:lnTo>
                  <a:lnTo>
                    <a:pt x="433057" y="440080"/>
                  </a:lnTo>
                  <a:lnTo>
                    <a:pt x="433666" y="440080"/>
                  </a:lnTo>
                  <a:lnTo>
                    <a:pt x="433666" y="438810"/>
                  </a:lnTo>
                  <a:close/>
                </a:path>
                <a:path w="622300" h="514350">
                  <a:moveTo>
                    <a:pt x="436232" y="1905"/>
                  </a:moveTo>
                  <a:lnTo>
                    <a:pt x="434238" y="330"/>
                  </a:lnTo>
                  <a:lnTo>
                    <a:pt x="425742" y="38"/>
                  </a:lnTo>
                  <a:lnTo>
                    <a:pt x="419404" y="177"/>
                  </a:lnTo>
                  <a:lnTo>
                    <a:pt x="413067" y="177"/>
                  </a:lnTo>
                  <a:lnTo>
                    <a:pt x="413067" y="50"/>
                  </a:lnTo>
                  <a:lnTo>
                    <a:pt x="403110" y="0"/>
                  </a:lnTo>
                  <a:lnTo>
                    <a:pt x="394855" y="177"/>
                  </a:lnTo>
                  <a:lnTo>
                    <a:pt x="392557" y="1371"/>
                  </a:lnTo>
                  <a:lnTo>
                    <a:pt x="391515" y="2933"/>
                  </a:lnTo>
                  <a:lnTo>
                    <a:pt x="391617" y="5016"/>
                  </a:lnTo>
                  <a:lnTo>
                    <a:pt x="392785" y="6489"/>
                  </a:lnTo>
                  <a:lnTo>
                    <a:pt x="395173" y="7467"/>
                  </a:lnTo>
                  <a:lnTo>
                    <a:pt x="396887" y="7239"/>
                  </a:lnTo>
                  <a:lnTo>
                    <a:pt x="429882" y="7264"/>
                  </a:lnTo>
                  <a:lnTo>
                    <a:pt x="430974" y="7696"/>
                  </a:lnTo>
                  <a:lnTo>
                    <a:pt x="433108" y="6527"/>
                  </a:lnTo>
                  <a:lnTo>
                    <a:pt x="435114" y="5575"/>
                  </a:lnTo>
                  <a:lnTo>
                    <a:pt x="436232" y="1905"/>
                  </a:lnTo>
                  <a:close/>
                </a:path>
                <a:path w="622300" h="514350">
                  <a:moveTo>
                    <a:pt x="439089" y="513295"/>
                  </a:moveTo>
                  <a:lnTo>
                    <a:pt x="400138" y="510654"/>
                  </a:lnTo>
                  <a:lnTo>
                    <a:pt x="325666" y="509600"/>
                  </a:lnTo>
                  <a:lnTo>
                    <a:pt x="251333" y="510070"/>
                  </a:lnTo>
                  <a:lnTo>
                    <a:pt x="212775" y="512025"/>
                  </a:lnTo>
                  <a:lnTo>
                    <a:pt x="215087" y="512902"/>
                  </a:lnTo>
                  <a:lnTo>
                    <a:pt x="216281" y="513740"/>
                  </a:lnTo>
                  <a:lnTo>
                    <a:pt x="395732" y="513143"/>
                  </a:lnTo>
                  <a:lnTo>
                    <a:pt x="436473" y="514210"/>
                  </a:lnTo>
                  <a:lnTo>
                    <a:pt x="437781" y="513600"/>
                  </a:lnTo>
                  <a:lnTo>
                    <a:pt x="439089" y="513295"/>
                  </a:lnTo>
                  <a:close/>
                </a:path>
                <a:path w="622300" h="514350">
                  <a:moveTo>
                    <a:pt x="458063" y="293255"/>
                  </a:moveTo>
                  <a:lnTo>
                    <a:pt x="458038" y="287934"/>
                  </a:lnTo>
                  <a:lnTo>
                    <a:pt x="456133" y="286969"/>
                  </a:lnTo>
                  <a:lnTo>
                    <a:pt x="448335" y="287350"/>
                  </a:lnTo>
                  <a:lnTo>
                    <a:pt x="394665" y="292112"/>
                  </a:lnTo>
                  <a:lnTo>
                    <a:pt x="391134" y="291439"/>
                  </a:lnTo>
                  <a:lnTo>
                    <a:pt x="391236" y="299085"/>
                  </a:lnTo>
                  <a:lnTo>
                    <a:pt x="394589" y="298818"/>
                  </a:lnTo>
                  <a:lnTo>
                    <a:pt x="404126" y="298792"/>
                  </a:lnTo>
                  <a:lnTo>
                    <a:pt x="404190" y="299186"/>
                  </a:lnTo>
                  <a:lnTo>
                    <a:pt x="449465" y="294068"/>
                  </a:lnTo>
                  <a:lnTo>
                    <a:pt x="451726" y="294119"/>
                  </a:lnTo>
                  <a:lnTo>
                    <a:pt x="456209" y="293916"/>
                  </a:lnTo>
                  <a:lnTo>
                    <a:pt x="458063" y="293255"/>
                  </a:lnTo>
                  <a:close/>
                </a:path>
                <a:path w="622300" h="514350">
                  <a:moveTo>
                    <a:pt x="488403" y="175094"/>
                  </a:moveTo>
                  <a:lnTo>
                    <a:pt x="488276" y="173037"/>
                  </a:lnTo>
                  <a:lnTo>
                    <a:pt x="487070" y="171640"/>
                  </a:lnTo>
                  <a:lnTo>
                    <a:pt x="484632" y="170675"/>
                  </a:lnTo>
                  <a:lnTo>
                    <a:pt x="482930" y="170853"/>
                  </a:lnTo>
                  <a:lnTo>
                    <a:pt x="463067" y="170827"/>
                  </a:lnTo>
                  <a:lnTo>
                    <a:pt x="463067" y="171513"/>
                  </a:lnTo>
                  <a:lnTo>
                    <a:pt x="442760" y="171500"/>
                  </a:lnTo>
                  <a:lnTo>
                    <a:pt x="439902" y="171805"/>
                  </a:lnTo>
                  <a:lnTo>
                    <a:pt x="437946" y="172605"/>
                  </a:lnTo>
                  <a:lnTo>
                    <a:pt x="437819" y="177571"/>
                  </a:lnTo>
                  <a:lnTo>
                    <a:pt x="439686" y="178650"/>
                  </a:lnTo>
                  <a:lnTo>
                    <a:pt x="445046" y="178930"/>
                  </a:lnTo>
                  <a:lnTo>
                    <a:pt x="483362" y="177660"/>
                  </a:lnTo>
                  <a:lnTo>
                    <a:pt x="485089" y="177800"/>
                  </a:lnTo>
                  <a:lnTo>
                    <a:pt x="487375" y="176707"/>
                  </a:lnTo>
                  <a:lnTo>
                    <a:pt x="488403" y="175094"/>
                  </a:lnTo>
                  <a:close/>
                </a:path>
                <a:path w="622300" h="514350">
                  <a:moveTo>
                    <a:pt x="549744" y="290106"/>
                  </a:moveTo>
                  <a:lnTo>
                    <a:pt x="547865" y="289128"/>
                  </a:lnTo>
                  <a:lnTo>
                    <a:pt x="524116" y="289128"/>
                  </a:lnTo>
                  <a:lnTo>
                    <a:pt x="524027" y="288264"/>
                  </a:lnTo>
                  <a:lnTo>
                    <a:pt x="484835" y="292328"/>
                  </a:lnTo>
                  <a:lnTo>
                    <a:pt x="482955" y="293763"/>
                  </a:lnTo>
                  <a:lnTo>
                    <a:pt x="482130" y="295338"/>
                  </a:lnTo>
                  <a:lnTo>
                    <a:pt x="482422" y="297357"/>
                  </a:lnTo>
                  <a:lnTo>
                    <a:pt x="483730" y="298551"/>
                  </a:lnTo>
                  <a:lnTo>
                    <a:pt x="485978" y="299339"/>
                  </a:lnTo>
                  <a:lnTo>
                    <a:pt x="501764" y="297002"/>
                  </a:lnTo>
                  <a:lnTo>
                    <a:pt x="514769" y="296278"/>
                  </a:lnTo>
                  <a:lnTo>
                    <a:pt x="542658" y="296087"/>
                  </a:lnTo>
                  <a:lnTo>
                    <a:pt x="544664" y="296481"/>
                  </a:lnTo>
                  <a:lnTo>
                    <a:pt x="547573" y="295249"/>
                  </a:lnTo>
                  <a:lnTo>
                    <a:pt x="549135" y="293598"/>
                  </a:lnTo>
                  <a:lnTo>
                    <a:pt x="549744" y="290106"/>
                  </a:lnTo>
                  <a:close/>
                </a:path>
                <a:path w="622300" h="514350">
                  <a:moveTo>
                    <a:pt x="561073" y="171284"/>
                  </a:moveTo>
                  <a:lnTo>
                    <a:pt x="559714" y="169837"/>
                  </a:lnTo>
                  <a:lnTo>
                    <a:pt x="557568" y="168706"/>
                  </a:lnTo>
                  <a:lnTo>
                    <a:pt x="556044" y="168668"/>
                  </a:lnTo>
                  <a:lnTo>
                    <a:pt x="529907" y="170357"/>
                  </a:lnTo>
                  <a:lnTo>
                    <a:pt x="518807" y="171170"/>
                  </a:lnTo>
                  <a:lnTo>
                    <a:pt x="515327" y="170903"/>
                  </a:lnTo>
                  <a:lnTo>
                    <a:pt x="514896" y="177609"/>
                  </a:lnTo>
                  <a:lnTo>
                    <a:pt x="516877" y="178358"/>
                  </a:lnTo>
                  <a:lnTo>
                    <a:pt x="537603" y="176618"/>
                  </a:lnTo>
                  <a:lnTo>
                    <a:pt x="537616" y="176136"/>
                  </a:lnTo>
                  <a:lnTo>
                    <a:pt x="555891" y="176110"/>
                  </a:lnTo>
                  <a:lnTo>
                    <a:pt x="557479" y="176263"/>
                  </a:lnTo>
                  <a:lnTo>
                    <a:pt x="559650" y="174904"/>
                  </a:lnTo>
                  <a:lnTo>
                    <a:pt x="560793" y="173431"/>
                  </a:lnTo>
                  <a:lnTo>
                    <a:pt x="561073" y="171284"/>
                  </a:lnTo>
                  <a:close/>
                </a:path>
                <a:path w="622300" h="514350">
                  <a:moveTo>
                    <a:pt x="617677" y="177101"/>
                  </a:moveTo>
                  <a:lnTo>
                    <a:pt x="617448" y="169837"/>
                  </a:lnTo>
                  <a:lnTo>
                    <a:pt x="605650" y="170268"/>
                  </a:lnTo>
                  <a:lnTo>
                    <a:pt x="599808" y="170624"/>
                  </a:lnTo>
                  <a:lnTo>
                    <a:pt x="590359" y="171056"/>
                  </a:lnTo>
                  <a:lnTo>
                    <a:pt x="586752" y="171107"/>
                  </a:lnTo>
                  <a:lnTo>
                    <a:pt x="580999" y="171488"/>
                  </a:lnTo>
                  <a:lnTo>
                    <a:pt x="578967" y="172212"/>
                  </a:lnTo>
                  <a:lnTo>
                    <a:pt x="578993" y="177939"/>
                  </a:lnTo>
                  <a:lnTo>
                    <a:pt x="581367" y="178130"/>
                  </a:lnTo>
                  <a:lnTo>
                    <a:pt x="596709" y="178117"/>
                  </a:lnTo>
                  <a:lnTo>
                    <a:pt x="614578" y="176911"/>
                  </a:lnTo>
                  <a:lnTo>
                    <a:pt x="617677" y="177101"/>
                  </a:lnTo>
                  <a:close/>
                </a:path>
                <a:path w="622300" h="514350">
                  <a:moveTo>
                    <a:pt x="621753" y="292684"/>
                  </a:moveTo>
                  <a:lnTo>
                    <a:pt x="621271" y="286626"/>
                  </a:lnTo>
                  <a:lnTo>
                    <a:pt x="610895" y="286499"/>
                  </a:lnTo>
                  <a:lnTo>
                    <a:pt x="600633" y="286575"/>
                  </a:lnTo>
                  <a:lnTo>
                    <a:pt x="575424" y="291617"/>
                  </a:lnTo>
                  <a:lnTo>
                    <a:pt x="575767" y="293700"/>
                  </a:lnTo>
                  <a:lnTo>
                    <a:pt x="578561" y="295795"/>
                  </a:lnTo>
                  <a:lnTo>
                    <a:pt x="580110" y="295617"/>
                  </a:lnTo>
                  <a:lnTo>
                    <a:pt x="620522" y="293382"/>
                  </a:lnTo>
                  <a:lnTo>
                    <a:pt x="620915" y="293065"/>
                  </a:lnTo>
                  <a:lnTo>
                    <a:pt x="621753" y="2926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49400" y="2214019"/>
            <a:ext cx="12894310" cy="172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Hospitalisations</a:t>
            </a:r>
            <a:endParaRPr sz="2400" dirty="0">
              <a:latin typeface="Source Sans Pro"/>
              <a:cs typeface="Source Sans Pro"/>
            </a:endParaRPr>
          </a:p>
          <a:p>
            <a:pPr marL="50800" marR="43180">
              <a:lnSpc>
                <a:spcPts val="2800"/>
              </a:lnSpc>
              <a:spcBef>
                <a:spcPts val="2215"/>
              </a:spcBef>
            </a:pPr>
            <a:r>
              <a:rPr sz="2000" spc="-15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top </a:t>
            </a:r>
            <a:r>
              <a:rPr sz="2000" spc="-20" dirty="0">
                <a:latin typeface="Source Sans Pro"/>
                <a:cs typeface="Source Sans Pro"/>
              </a:rPr>
              <a:t>two </a:t>
            </a:r>
            <a:r>
              <a:rPr sz="2000" spc="-25" dirty="0">
                <a:latin typeface="Source Sans Pro"/>
                <a:cs typeface="Source Sans Pro"/>
              </a:rPr>
              <a:t>reasons </a:t>
            </a:r>
            <a:r>
              <a:rPr sz="2000" spc="-20" dirty="0">
                <a:latin typeface="Source Sans Pro"/>
                <a:cs typeface="Source Sans Pro"/>
              </a:rPr>
              <a:t>for </a:t>
            </a:r>
            <a:r>
              <a:rPr sz="2400" b="1" spc="-60" dirty="0">
                <a:solidFill>
                  <a:srgbClr val="F9A364"/>
                </a:solidFill>
                <a:latin typeface="Source Sans Pro"/>
                <a:cs typeface="Source Sans Pro"/>
              </a:rPr>
              <a:t>drug-related </a:t>
            </a:r>
            <a:r>
              <a:rPr sz="2400" b="1" spc="-55" dirty="0">
                <a:solidFill>
                  <a:srgbClr val="F9A364"/>
                </a:solidFill>
                <a:latin typeface="Source Sans Pro"/>
                <a:cs typeface="Source Sans Pro"/>
              </a:rPr>
              <a:t>hospitalisations </a:t>
            </a:r>
            <a:r>
              <a:rPr sz="2000" spc="-20" dirty="0">
                <a:latin typeface="Source Sans Pro"/>
                <a:cs typeface="Source Sans Pro"/>
              </a:rPr>
              <a:t>among Aboriginal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45" dirty="0">
                <a:latin typeface="Source Sans Pro"/>
                <a:cs typeface="Source Sans Pro"/>
              </a:rPr>
              <a:t>Torres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 people </a:t>
            </a:r>
            <a:r>
              <a:rPr sz="2000" spc="-10" dirty="0">
                <a:latin typeface="Source Sans Pro"/>
                <a:cs typeface="Source Sans Pro"/>
              </a:rPr>
              <a:t>in </a:t>
            </a:r>
            <a:r>
              <a:rPr sz="2000" spc="-20" dirty="0">
                <a:latin typeface="Source Sans Pro"/>
                <a:cs typeface="Source Sans Pro"/>
              </a:rPr>
              <a:t>2018-19 </a:t>
            </a:r>
            <a:r>
              <a:rPr sz="2000" spc="-1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mental</a:t>
            </a:r>
            <a:r>
              <a:rPr sz="2400" b="1" spc="-9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behavioural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26BCB7"/>
                </a:solidFill>
                <a:latin typeface="Source Sans Pro"/>
                <a:cs typeface="Source Sans Pro"/>
              </a:rPr>
              <a:t>disorders</a:t>
            </a:r>
            <a:r>
              <a:rPr sz="2400" b="1" spc="-14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(crude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4.7</a:t>
            </a:r>
            <a:r>
              <a:rPr sz="2000" spc="35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1,000)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15" dirty="0"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F9A364"/>
                </a:solidFill>
                <a:latin typeface="Source Sans Pro"/>
                <a:cs typeface="Source Sans Pro"/>
              </a:rPr>
              <a:t>poisoning</a:t>
            </a:r>
            <a:r>
              <a:rPr sz="2400" b="1" spc="-145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(crude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rate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3.0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per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1,000)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most</a:t>
            </a:r>
            <a:r>
              <a:rPr sz="2400" b="1" spc="-10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26BCB7"/>
                </a:solidFill>
                <a:latin typeface="Source Sans Pro"/>
                <a:cs typeface="Source Sans Pro"/>
              </a:rPr>
              <a:t>common</a:t>
            </a:r>
            <a:r>
              <a:rPr sz="2400" b="1" spc="-9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drugs</a:t>
            </a:r>
            <a:r>
              <a:rPr sz="2400" b="1" spc="-15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mental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behavioural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disorders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requiring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2016-18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74732" y="5466749"/>
            <a:ext cx="11953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5" dirty="0">
                <a:latin typeface="Source Sans Pro"/>
                <a:cs typeface="Source Sans Pro"/>
              </a:rPr>
              <a:t>Hospitalisation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55" dirty="0">
                <a:latin typeface="Source Sans Pro"/>
                <a:cs typeface="Source Sans Pro"/>
              </a:rPr>
              <a:t>rates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due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to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drug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use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were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higher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major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cities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inner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outer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regional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areas,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remote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and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49332" y="5822349"/>
            <a:ext cx="2199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Source Sans Pro"/>
                <a:cs typeface="Source Sans Pro"/>
              </a:rPr>
              <a:t>v</a:t>
            </a:r>
            <a:r>
              <a:rPr sz="2000" spc="-40" dirty="0">
                <a:latin typeface="Source Sans Pro"/>
                <a:cs typeface="Source Sans Pro"/>
              </a:rPr>
              <a:t>e</a:t>
            </a:r>
            <a:r>
              <a:rPr sz="2000" spc="1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40" dirty="0">
                <a:latin typeface="Source Sans Pro"/>
                <a:cs typeface="Source Sans Pro"/>
              </a:rPr>
              <a:t>em</a:t>
            </a:r>
            <a:r>
              <a:rPr sz="2000" spc="-75" dirty="0">
                <a:latin typeface="Source Sans Pro"/>
                <a:cs typeface="Source Sans Pro"/>
              </a:rPr>
              <a:t>o</a:t>
            </a:r>
            <a:r>
              <a:rPr sz="2000" spc="-7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e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spc="-60" dirty="0">
                <a:latin typeface="Source Sans Pro"/>
                <a:cs typeface="Source Sans Pro"/>
              </a:rPr>
              <a:t>r</a:t>
            </a:r>
            <a:r>
              <a:rPr sz="2000" spc="-70" dirty="0">
                <a:latin typeface="Source Sans Pro"/>
                <a:cs typeface="Source Sans Pro"/>
              </a:rPr>
              <a:t>e</a:t>
            </a:r>
            <a:r>
              <a:rPr sz="2000" spc="-40" dirty="0">
                <a:latin typeface="Source Sans Pro"/>
                <a:cs typeface="Source Sans Pro"/>
              </a:rPr>
              <a:t>a</a:t>
            </a:r>
            <a:r>
              <a:rPr sz="2000" dirty="0">
                <a:latin typeface="Source Sans Pro"/>
                <a:cs typeface="Source Sans Pro"/>
              </a:rPr>
              <a:t>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30" baseline="31400" dirty="0">
                <a:latin typeface="Source Sans Pro"/>
                <a:cs typeface="Source Sans Pro"/>
              </a:rPr>
              <a:t>[10]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1285" y="6904335"/>
            <a:ext cx="9601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D</a:t>
            </a:r>
            <a:r>
              <a:rPr sz="24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a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ths</a:t>
            </a:r>
            <a:endParaRPr sz="2400">
              <a:latin typeface="Source Sans Pro"/>
              <a:cs typeface="Source Sans Pr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56181" y="6910641"/>
            <a:ext cx="520065" cy="742950"/>
          </a:xfrm>
          <a:custGeom>
            <a:avLst/>
            <a:gdLst/>
            <a:ahLst/>
            <a:cxnLst/>
            <a:rect l="l" t="t" r="r" b="b"/>
            <a:pathLst>
              <a:path w="520064" h="742950">
                <a:moveTo>
                  <a:pt x="124142" y="61874"/>
                </a:moveTo>
                <a:lnTo>
                  <a:pt x="118503" y="51168"/>
                </a:lnTo>
                <a:lnTo>
                  <a:pt x="113982" y="49098"/>
                </a:lnTo>
                <a:lnTo>
                  <a:pt x="105867" y="51943"/>
                </a:lnTo>
                <a:lnTo>
                  <a:pt x="103479" y="55511"/>
                </a:lnTo>
                <a:lnTo>
                  <a:pt x="104686" y="63068"/>
                </a:lnTo>
                <a:lnTo>
                  <a:pt x="109054" y="66090"/>
                </a:lnTo>
                <a:lnTo>
                  <a:pt x="114300" y="66167"/>
                </a:lnTo>
                <a:lnTo>
                  <a:pt x="121361" y="66255"/>
                </a:lnTo>
                <a:lnTo>
                  <a:pt x="124142" y="61874"/>
                </a:lnTo>
                <a:close/>
              </a:path>
              <a:path w="520064" h="742950">
                <a:moveTo>
                  <a:pt x="132511" y="469823"/>
                </a:moveTo>
                <a:lnTo>
                  <a:pt x="128663" y="453212"/>
                </a:lnTo>
                <a:lnTo>
                  <a:pt x="126682" y="444931"/>
                </a:lnTo>
                <a:lnTo>
                  <a:pt x="124587" y="436676"/>
                </a:lnTo>
                <a:lnTo>
                  <a:pt x="123647" y="433209"/>
                </a:lnTo>
                <a:lnTo>
                  <a:pt x="123342" y="432041"/>
                </a:lnTo>
                <a:lnTo>
                  <a:pt x="121399" y="427494"/>
                </a:lnTo>
                <a:lnTo>
                  <a:pt x="120269" y="425488"/>
                </a:lnTo>
                <a:lnTo>
                  <a:pt x="120269" y="469341"/>
                </a:lnTo>
                <a:lnTo>
                  <a:pt x="118986" y="477367"/>
                </a:lnTo>
                <a:lnTo>
                  <a:pt x="110299" y="489432"/>
                </a:lnTo>
                <a:lnTo>
                  <a:pt x="105740" y="488721"/>
                </a:lnTo>
                <a:lnTo>
                  <a:pt x="103619" y="483082"/>
                </a:lnTo>
                <a:lnTo>
                  <a:pt x="101231" y="474395"/>
                </a:lnTo>
                <a:lnTo>
                  <a:pt x="100482" y="465696"/>
                </a:lnTo>
                <a:lnTo>
                  <a:pt x="101269" y="456984"/>
                </a:lnTo>
                <a:lnTo>
                  <a:pt x="103466" y="448284"/>
                </a:lnTo>
                <a:lnTo>
                  <a:pt x="104940" y="443814"/>
                </a:lnTo>
                <a:lnTo>
                  <a:pt x="106794" y="439458"/>
                </a:lnTo>
                <a:lnTo>
                  <a:pt x="109194" y="433209"/>
                </a:lnTo>
                <a:lnTo>
                  <a:pt x="111188" y="439077"/>
                </a:lnTo>
                <a:lnTo>
                  <a:pt x="112610" y="442976"/>
                </a:lnTo>
                <a:lnTo>
                  <a:pt x="115303" y="451535"/>
                </a:lnTo>
                <a:lnTo>
                  <a:pt x="116687" y="456171"/>
                </a:lnTo>
                <a:lnTo>
                  <a:pt x="120269" y="469341"/>
                </a:lnTo>
                <a:lnTo>
                  <a:pt x="120269" y="425488"/>
                </a:lnTo>
                <a:lnTo>
                  <a:pt x="117436" y="420420"/>
                </a:lnTo>
                <a:lnTo>
                  <a:pt x="114896" y="417791"/>
                </a:lnTo>
                <a:lnTo>
                  <a:pt x="107784" y="412724"/>
                </a:lnTo>
                <a:lnTo>
                  <a:pt x="105257" y="414312"/>
                </a:lnTo>
                <a:lnTo>
                  <a:pt x="101854" y="425526"/>
                </a:lnTo>
                <a:lnTo>
                  <a:pt x="95402" y="441350"/>
                </a:lnTo>
                <a:lnTo>
                  <a:pt x="92633" y="445236"/>
                </a:lnTo>
                <a:lnTo>
                  <a:pt x="91452" y="449567"/>
                </a:lnTo>
                <a:lnTo>
                  <a:pt x="89255" y="458749"/>
                </a:lnTo>
                <a:lnTo>
                  <a:pt x="88201" y="467931"/>
                </a:lnTo>
                <a:lnTo>
                  <a:pt x="89052" y="477100"/>
                </a:lnTo>
                <a:lnTo>
                  <a:pt x="92544" y="486270"/>
                </a:lnTo>
                <a:lnTo>
                  <a:pt x="97078" y="494487"/>
                </a:lnTo>
                <a:lnTo>
                  <a:pt x="104254" y="497954"/>
                </a:lnTo>
                <a:lnTo>
                  <a:pt x="117436" y="499338"/>
                </a:lnTo>
                <a:lnTo>
                  <a:pt x="121818" y="497395"/>
                </a:lnTo>
                <a:lnTo>
                  <a:pt x="127330" y="489432"/>
                </a:lnTo>
                <a:lnTo>
                  <a:pt x="129895" y="485724"/>
                </a:lnTo>
                <a:lnTo>
                  <a:pt x="131597" y="478243"/>
                </a:lnTo>
                <a:lnTo>
                  <a:pt x="132511" y="469823"/>
                </a:lnTo>
                <a:close/>
              </a:path>
              <a:path w="520064" h="742950">
                <a:moveTo>
                  <a:pt x="132753" y="600290"/>
                </a:moveTo>
                <a:lnTo>
                  <a:pt x="132588" y="591210"/>
                </a:lnTo>
                <a:lnTo>
                  <a:pt x="132143" y="587209"/>
                </a:lnTo>
                <a:lnTo>
                  <a:pt x="132003" y="582625"/>
                </a:lnTo>
                <a:lnTo>
                  <a:pt x="116801" y="541134"/>
                </a:lnTo>
                <a:lnTo>
                  <a:pt x="116801" y="584288"/>
                </a:lnTo>
                <a:lnTo>
                  <a:pt x="115189" y="598512"/>
                </a:lnTo>
                <a:lnTo>
                  <a:pt x="109524" y="609041"/>
                </a:lnTo>
                <a:lnTo>
                  <a:pt x="101815" y="607123"/>
                </a:lnTo>
                <a:lnTo>
                  <a:pt x="99326" y="603465"/>
                </a:lnTo>
                <a:lnTo>
                  <a:pt x="99161" y="596290"/>
                </a:lnTo>
                <a:lnTo>
                  <a:pt x="99682" y="586079"/>
                </a:lnTo>
                <a:lnTo>
                  <a:pt x="101536" y="576186"/>
                </a:lnTo>
                <a:lnTo>
                  <a:pt x="104457" y="566534"/>
                </a:lnTo>
                <a:lnTo>
                  <a:pt x="108140" y="557022"/>
                </a:lnTo>
                <a:lnTo>
                  <a:pt x="114427" y="569429"/>
                </a:lnTo>
                <a:lnTo>
                  <a:pt x="116801" y="584288"/>
                </a:lnTo>
                <a:lnTo>
                  <a:pt x="116801" y="541134"/>
                </a:lnTo>
                <a:lnTo>
                  <a:pt x="116674" y="540880"/>
                </a:lnTo>
                <a:lnTo>
                  <a:pt x="113271" y="534924"/>
                </a:lnTo>
                <a:lnTo>
                  <a:pt x="107594" y="535495"/>
                </a:lnTo>
                <a:lnTo>
                  <a:pt x="90081" y="575195"/>
                </a:lnTo>
                <a:lnTo>
                  <a:pt x="86398" y="593407"/>
                </a:lnTo>
                <a:lnTo>
                  <a:pt x="87236" y="600290"/>
                </a:lnTo>
                <a:lnTo>
                  <a:pt x="89611" y="606793"/>
                </a:lnTo>
                <a:lnTo>
                  <a:pt x="93472" y="612889"/>
                </a:lnTo>
                <a:lnTo>
                  <a:pt x="100380" y="618109"/>
                </a:lnTo>
                <a:lnTo>
                  <a:pt x="109131" y="620064"/>
                </a:lnTo>
                <a:lnTo>
                  <a:pt x="117817" y="618667"/>
                </a:lnTo>
                <a:lnTo>
                  <a:pt x="124536" y="613841"/>
                </a:lnTo>
                <a:lnTo>
                  <a:pt x="128257" y="609041"/>
                </a:lnTo>
                <a:lnTo>
                  <a:pt x="129463" y="607479"/>
                </a:lnTo>
                <a:lnTo>
                  <a:pt x="132753" y="600290"/>
                </a:lnTo>
                <a:close/>
              </a:path>
              <a:path w="520064" h="742950">
                <a:moveTo>
                  <a:pt x="134366" y="333502"/>
                </a:moveTo>
                <a:lnTo>
                  <a:pt x="124612" y="296443"/>
                </a:lnTo>
                <a:lnTo>
                  <a:pt x="121805" y="292544"/>
                </a:lnTo>
                <a:lnTo>
                  <a:pt x="120967" y="290982"/>
                </a:lnTo>
                <a:lnTo>
                  <a:pt x="120967" y="330733"/>
                </a:lnTo>
                <a:lnTo>
                  <a:pt x="120891" y="337947"/>
                </a:lnTo>
                <a:lnTo>
                  <a:pt x="119646" y="345059"/>
                </a:lnTo>
                <a:lnTo>
                  <a:pt x="117259" y="352031"/>
                </a:lnTo>
                <a:lnTo>
                  <a:pt x="115989" y="354965"/>
                </a:lnTo>
                <a:lnTo>
                  <a:pt x="113512" y="357390"/>
                </a:lnTo>
                <a:lnTo>
                  <a:pt x="111480" y="360210"/>
                </a:lnTo>
                <a:lnTo>
                  <a:pt x="105702" y="357327"/>
                </a:lnTo>
                <a:lnTo>
                  <a:pt x="103644" y="353047"/>
                </a:lnTo>
                <a:lnTo>
                  <a:pt x="101358" y="341490"/>
                </a:lnTo>
                <a:lnTo>
                  <a:pt x="100698" y="334772"/>
                </a:lnTo>
                <a:lnTo>
                  <a:pt x="101917" y="327850"/>
                </a:lnTo>
                <a:lnTo>
                  <a:pt x="103212" y="319836"/>
                </a:lnTo>
                <a:lnTo>
                  <a:pt x="104762" y="311848"/>
                </a:lnTo>
                <a:lnTo>
                  <a:pt x="107378" y="303999"/>
                </a:lnTo>
                <a:lnTo>
                  <a:pt x="111848" y="296443"/>
                </a:lnTo>
                <a:lnTo>
                  <a:pt x="114325" y="304380"/>
                </a:lnTo>
                <a:lnTo>
                  <a:pt x="116179" y="310222"/>
                </a:lnTo>
                <a:lnTo>
                  <a:pt x="118160" y="316865"/>
                </a:lnTo>
                <a:lnTo>
                  <a:pt x="119875" y="323494"/>
                </a:lnTo>
                <a:lnTo>
                  <a:pt x="120967" y="330733"/>
                </a:lnTo>
                <a:lnTo>
                  <a:pt x="120967" y="290982"/>
                </a:lnTo>
                <a:lnTo>
                  <a:pt x="115836" y="281330"/>
                </a:lnTo>
                <a:lnTo>
                  <a:pt x="115658" y="277710"/>
                </a:lnTo>
                <a:lnTo>
                  <a:pt x="107391" y="276910"/>
                </a:lnTo>
                <a:lnTo>
                  <a:pt x="105689" y="280301"/>
                </a:lnTo>
                <a:lnTo>
                  <a:pt x="102743" y="283933"/>
                </a:lnTo>
                <a:lnTo>
                  <a:pt x="102463" y="285470"/>
                </a:lnTo>
                <a:lnTo>
                  <a:pt x="99618" y="293852"/>
                </a:lnTo>
                <a:lnTo>
                  <a:pt x="97104" y="300837"/>
                </a:lnTo>
                <a:lnTo>
                  <a:pt x="94919" y="307936"/>
                </a:lnTo>
                <a:lnTo>
                  <a:pt x="91732" y="320268"/>
                </a:lnTo>
                <a:lnTo>
                  <a:pt x="90170" y="332625"/>
                </a:lnTo>
                <a:lnTo>
                  <a:pt x="90932" y="344995"/>
                </a:lnTo>
                <a:lnTo>
                  <a:pt x="94691" y="357390"/>
                </a:lnTo>
                <a:lnTo>
                  <a:pt x="99098" y="367309"/>
                </a:lnTo>
                <a:lnTo>
                  <a:pt x="104241" y="370166"/>
                </a:lnTo>
                <a:lnTo>
                  <a:pt x="123101" y="368528"/>
                </a:lnTo>
                <a:lnTo>
                  <a:pt x="126987" y="362953"/>
                </a:lnTo>
                <a:lnTo>
                  <a:pt x="127850" y="360210"/>
                </a:lnTo>
                <a:lnTo>
                  <a:pt x="131686" y="347941"/>
                </a:lnTo>
                <a:lnTo>
                  <a:pt x="133083" y="339191"/>
                </a:lnTo>
                <a:lnTo>
                  <a:pt x="134366" y="333502"/>
                </a:lnTo>
                <a:close/>
              </a:path>
              <a:path w="520064" h="742950">
                <a:moveTo>
                  <a:pt x="168541" y="118770"/>
                </a:moveTo>
                <a:lnTo>
                  <a:pt x="168503" y="112890"/>
                </a:lnTo>
                <a:lnTo>
                  <a:pt x="168465" y="107048"/>
                </a:lnTo>
                <a:lnTo>
                  <a:pt x="163779" y="103085"/>
                </a:lnTo>
                <a:lnTo>
                  <a:pt x="152361" y="103035"/>
                </a:lnTo>
                <a:lnTo>
                  <a:pt x="148475" y="106248"/>
                </a:lnTo>
                <a:lnTo>
                  <a:pt x="148818" y="115265"/>
                </a:lnTo>
                <a:lnTo>
                  <a:pt x="156019" y="121831"/>
                </a:lnTo>
                <a:lnTo>
                  <a:pt x="166357" y="121500"/>
                </a:lnTo>
                <a:lnTo>
                  <a:pt x="168541" y="118770"/>
                </a:lnTo>
                <a:close/>
              </a:path>
              <a:path w="520064" h="742950">
                <a:moveTo>
                  <a:pt x="223964" y="163563"/>
                </a:moveTo>
                <a:lnTo>
                  <a:pt x="223888" y="153708"/>
                </a:lnTo>
                <a:lnTo>
                  <a:pt x="219405" y="148894"/>
                </a:lnTo>
                <a:lnTo>
                  <a:pt x="208788" y="149186"/>
                </a:lnTo>
                <a:lnTo>
                  <a:pt x="206273" y="151917"/>
                </a:lnTo>
                <a:lnTo>
                  <a:pt x="206794" y="164325"/>
                </a:lnTo>
                <a:lnTo>
                  <a:pt x="209042" y="166585"/>
                </a:lnTo>
                <a:lnTo>
                  <a:pt x="215239" y="166458"/>
                </a:lnTo>
                <a:lnTo>
                  <a:pt x="220624" y="166344"/>
                </a:lnTo>
                <a:lnTo>
                  <a:pt x="223964" y="163563"/>
                </a:lnTo>
                <a:close/>
              </a:path>
              <a:path w="520064" h="742950">
                <a:moveTo>
                  <a:pt x="285927" y="215976"/>
                </a:moveTo>
                <a:lnTo>
                  <a:pt x="280441" y="205524"/>
                </a:lnTo>
                <a:lnTo>
                  <a:pt x="272643" y="205016"/>
                </a:lnTo>
                <a:lnTo>
                  <a:pt x="268719" y="204736"/>
                </a:lnTo>
                <a:lnTo>
                  <a:pt x="264337" y="205143"/>
                </a:lnTo>
                <a:lnTo>
                  <a:pt x="263398" y="213588"/>
                </a:lnTo>
                <a:lnTo>
                  <a:pt x="264172" y="218300"/>
                </a:lnTo>
                <a:lnTo>
                  <a:pt x="268897" y="226885"/>
                </a:lnTo>
                <a:lnTo>
                  <a:pt x="278752" y="226783"/>
                </a:lnTo>
                <a:lnTo>
                  <a:pt x="285927" y="215976"/>
                </a:lnTo>
                <a:close/>
              </a:path>
              <a:path w="520064" h="742950">
                <a:moveTo>
                  <a:pt x="315633" y="282600"/>
                </a:moveTo>
                <a:lnTo>
                  <a:pt x="310159" y="276021"/>
                </a:lnTo>
                <a:lnTo>
                  <a:pt x="300482" y="276237"/>
                </a:lnTo>
                <a:lnTo>
                  <a:pt x="295452" y="280898"/>
                </a:lnTo>
                <a:lnTo>
                  <a:pt x="295706" y="292239"/>
                </a:lnTo>
                <a:lnTo>
                  <a:pt x="300126" y="297802"/>
                </a:lnTo>
                <a:lnTo>
                  <a:pt x="305993" y="297789"/>
                </a:lnTo>
                <a:lnTo>
                  <a:pt x="311518" y="297776"/>
                </a:lnTo>
                <a:lnTo>
                  <a:pt x="315353" y="294271"/>
                </a:lnTo>
                <a:lnTo>
                  <a:pt x="315633" y="282600"/>
                </a:lnTo>
                <a:close/>
              </a:path>
              <a:path w="520064" h="742950">
                <a:moveTo>
                  <a:pt x="328917" y="575830"/>
                </a:moveTo>
                <a:lnTo>
                  <a:pt x="328777" y="570001"/>
                </a:lnTo>
                <a:lnTo>
                  <a:pt x="328599" y="562762"/>
                </a:lnTo>
                <a:lnTo>
                  <a:pt x="324294" y="556133"/>
                </a:lnTo>
                <a:lnTo>
                  <a:pt x="314896" y="556450"/>
                </a:lnTo>
                <a:lnTo>
                  <a:pt x="310299" y="562470"/>
                </a:lnTo>
                <a:lnTo>
                  <a:pt x="310654" y="575551"/>
                </a:lnTo>
                <a:lnTo>
                  <a:pt x="314096" y="579831"/>
                </a:lnTo>
                <a:lnTo>
                  <a:pt x="325145" y="579805"/>
                </a:lnTo>
                <a:lnTo>
                  <a:pt x="328917" y="575830"/>
                </a:lnTo>
                <a:close/>
              </a:path>
              <a:path w="520064" h="742950">
                <a:moveTo>
                  <a:pt x="337921" y="500557"/>
                </a:moveTo>
                <a:lnTo>
                  <a:pt x="333006" y="495706"/>
                </a:lnTo>
                <a:lnTo>
                  <a:pt x="321081" y="495744"/>
                </a:lnTo>
                <a:lnTo>
                  <a:pt x="318185" y="498779"/>
                </a:lnTo>
                <a:lnTo>
                  <a:pt x="318782" y="512140"/>
                </a:lnTo>
                <a:lnTo>
                  <a:pt x="321487" y="514985"/>
                </a:lnTo>
                <a:lnTo>
                  <a:pt x="327596" y="514858"/>
                </a:lnTo>
                <a:lnTo>
                  <a:pt x="333870" y="514718"/>
                </a:lnTo>
                <a:lnTo>
                  <a:pt x="337642" y="511378"/>
                </a:lnTo>
                <a:lnTo>
                  <a:pt x="337921" y="500557"/>
                </a:lnTo>
                <a:close/>
              </a:path>
              <a:path w="520064" h="742950">
                <a:moveTo>
                  <a:pt x="338645" y="365201"/>
                </a:moveTo>
                <a:lnTo>
                  <a:pt x="336334" y="361048"/>
                </a:lnTo>
                <a:lnTo>
                  <a:pt x="331685" y="354660"/>
                </a:lnTo>
                <a:lnTo>
                  <a:pt x="328752" y="353021"/>
                </a:lnTo>
                <a:lnTo>
                  <a:pt x="320014" y="355130"/>
                </a:lnTo>
                <a:lnTo>
                  <a:pt x="317792" y="358279"/>
                </a:lnTo>
                <a:lnTo>
                  <a:pt x="319112" y="369227"/>
                </a:lnTo>
                <a:lnTo>
                  <a:pt x="322961" y="373113"/>
                </a:lnTo>
                <a:lnTo>
                  <a:pt x="330187" y="373278"/>
                </a:lnTo>
                <a:lnTo>
                  <a:pt x="331254" y="372592"/>
                </a:lnTo>
                <a:lnTo>
                  <a:pt x="334518" y="371538"/>
                </a:lnTo>
                <a:lnTo>
                  <a:pt x="338645" y="365201"/>
                </a:lnTo>
                <a:close/>
              </a:path>
              <a:path w="520064" h="742950">
                <a:moveTo>
                  <a:pt x="342976" y="432892"/>
                </a:moveTo>
                <a:lnTo>
                  <a:pt x="339026" y="430288"/>
                </a:lnTo>
                <a:lnTo>
                  <a:pt x="332549" y="426529"/>
                </a:lnTo>
                <a:lnTo>
                  <a:pt x="329869" y="426313"/>
                </a:lnTo>
                <a:lnTo>
                  <a:pt x="323532" y="431241"/>
                </a:lnTo>
                <a:lnTo>
                  <a:pt x="323469" y="434835"/>
                </a:lnTo>
                <a:lnTo>
                  <a:pt x="325018" y="443458"/>
                </a:lnTo>
                <a:lnTo>
                  <a:pt x="330377" y="446570"/>
                </a:lnTo>
                <a:lnTo>
                  <a:pt x="340487" y="445376"/>
                </a:lnTo>
                <a:lnTo>
                  <a:pt x="342544" y="443026"/>
                </a:lnTo>
                <a:lnTo>
                  <a:pt x="342620" y="438442"/>
                </a:lnTo>
                <a:lnTo>
                  <a:pt x="342976" y="432892"/>
                </a:lnTo>
                <a:close/>
              </a:path>
              <a:path w="520064" h="742950">
                <a:moveTo>
                  <a:pt x="519709" y="384810"/>
                </a:moveTo>
                <a:lnTo>
                  <a:pt x="516966" y="342900"/>
                </a:lnTo>
                <a:lnTo>
                  <a:pt x="512559" y="312420"/>
                </a:lnTo>
                <a:lnTo>
                  <a:pt x="511009" y="303530"/>
                </a:lnTo>
                <a:lnTo>
                  <a:pt x="509917" y="294640"/>
                </a:lnTo>
                <a:lnTo>
                  <a:pt x="507720" y="278130"/>
                </a:lnTo>
                <a:lnTo>
                  <a:pt x="506374" y="271957"/>
                </a:lnTo>
                <a:lnTo>
                  <a:pt x="506374" y="382270"/>
                </a:lnTo>
                <a:lnTo>
                  <a:pt x="506247" y="410210"/>
                </a:lnTo>
                <a:lnTo>
                  <a:pt x="500481" y="450850"/>
                </a:lnTo>
                <a:lnTo>
                  <a:pt x="476377" y="490220"/>
                </a:lnTo>
                <a:lnTo>
                  <a:pt x="467753" y="495300"/>
                </a:lnTo>
                <a:lnTo>
                  <a:pt x="459587" y="501650"/>
                </a:lnTo>
                <a:lnTo>
                  <a:pt x="451662" y="508000"/>
                </a:lnTo>
                <a:lnTo>
                  <a:pt x="443788" y="513080"/>
                </a:lnTo>
                <a:lnTo>
                  <a:pt x="437438" y="518160"/>
                </a:lnTo>
                <a:lnTo>
                  <a:pt x="424548" y="528320"/>
                </a:lnTo>
                <a:lnTo>
                  <a:pt x="418134" y="532130"/>
                </a:lnTo>
                <a:lnTo>
                  <a:pt x="415213" y="534670"/>
                </a:lnTo>
                <a:lnTo>
                  <a:pt x="412381" y="537210"/>
                </a:lnTo>
                <a:lnTo>
                  <a:pt x="406438" y="544830"/>
                </a:lnTo>
                <a:lnTo>
                  <a:pt x="407695" y="548640"/>
                </a:lnTo>
                <a:lnTo>
                  <a:pt x="417080" y="549910"/>
                </a:lnTo>
                <a:lnTo>
                  <a:pt x="421195" y="549910"/>
                </a:lnTo>
                <a:lnTo>
                  <a:pt x="433184" y="548640"/>
                </a:lnTo>
                <a:lnTo>
                  <a:pt x="454253" y="548640"/>
                </a:lnTo>
                <a:lnTo>
                  <a:pt x="436435" y="572770"/>
                </a:lnTo>
                <a:lnTo>
                  <a:pt x="405688" y="601980"/>
                </a:lnTo>
                <a:lnTo>
                  <a:pt x="368693" y="627380"/>
                </a:lnTo>
                <a:lnTo>
                  <a:pt x="332168" y="642620"/>
                </a:lnTo>
                <a:lnTo>
                  <a:pt x="332752" y="640080"/>
                </a:lnTo>
                <a:lnTo>
                  <a:pt x="333095" y="638810"/>
                </a:lnTo>
                <a:lnTo>
                  <a:pt x="333730" y="637540"/>
                </a:lnTo>
                <a:lnTo>
                  <a:pt x="339940" y="619760"/>
                </a:lnTo>
                <a:lnTo>
                  <a:pt x="354444" y="581660"/>
                </a:lnTo>
                <a:lnTo>
                  <a:pt x="366217" y="535940"/>
                </a:lnTo>
                <a:lnTo>
                  <a:pt x="373634" y="495300"/>
                </a:lnTo>
                <a:lnTo>
                  <a:pt x="375272" y="486410"/>
                </a:lnTo>
                <a:lnTo>
                  <a:pt x="377431" y="477520"/>
                </a:lnTo>
                <a:lnTo>
                  <a:pt x="379361" y="468630"/>
                </a:lnTo>
                <a:lnTo>
                  <a:pt x="380174" y="459740"/>
                </a:lnTo>
                <a:lnTo>
                  <a:pt x="380669" y="440690"/>
                </a:lnTo>
                <a:lnTo>
                  <a:pt x="380936" y="435610"/>
                </a:lnTo>
                <a:lnTo>
                  <a:pt x="382003" y="429260"/>
                </a:lnTo>
                <a:lnTo>
                  <a:pt x="381203" y="410210"/>
                </a:lnTo>
                <a:lnTo>
                  <a:pt x="380619" y="397510"/>
                </a:lnTo>
                <a:lnTo>
                  <a:pt x="379653" y="381000"/>
                </a:lnTo>
                <a:lnTo>
                  <a:pt x="378764" y="367030"/>
                </a:lnTo>
                <a:lnTo>
                  <a:pt x="377710" y="361950"/>
                </a:lnTo>
                <a:lnTo>
                  <a:pt x="376580" y="358140"/>
                </a:lnTo>
                <a:lnTo>
                  <a:pt x="373761" y="345440"/>
                </a:lnTo>
                <a:lnTo>
                  <a:pt x="370814" y="334010"/>
                </a:lnTo>
                <a:lnTo>
                  <a:pt x="367309" y="321310"/>
                </a:lnTo>
                <a:lnTo>
                  <a:pt x="360476" y="303530"/>
                </a:lnTo>
                <a:lnTo>
                  <a:pt x="358584" y="298450"/>
                </a:lnTo>
                <a:lnTo>
                  <a:pt x="356717" y="292100"/>
                </a:lnTo>
                <a:lnTo>
                  <a:pt x="354533" y="285750"/>
                </a:lnTo>
                <a:lnTo>
                  <a:pt x="350977" y="276860"/>
                </a:lnTo>
                <a:lnTo>
                  <a:pt x="347700" y="266700"/>
                </a:lnTo>
                <a:lnTo>
                  <a:pt x="343979" y="257810"/>
                </a:lnTo>
                <a:lnTo>
                  <a:pt x="339102" y="247650"/>
                </a:lnTo>
                <a:lnTo>
                  <a:pt x="333095" y="237490"/>
                </a:lnTo>
                <a:lnTo>
                  <a:pt x="327520" y="227330"/>
                </a:lnTo>
                <a:lnTo>
                  <a:pt x="300812" y="184150"/>
                </a:lnTo>
                <a:lnTo>
                  <a:pt x="270929" y="149860"/>
                </a:lnTo>
                <a:lnTo>
                  <a:pt x="230746" y="115570"/>
                </a:lnTo>
                <a:lnTo>
                  <a:pt x="221830" y="110490"/>
                </a:lnTo>
                <a:lnTo>
                  <a:pt x="212674" y="104140"/>
                </a:lnTo>
                <a:lnTo>
                  <a:pt x="194297" y="93980"/>
                </a:lnTo>
                <a:lnTo>
                  <a:pt x="187769" y="88900"/>
                </a:lnTo>
                <a:lnTo>
                  <a:pt x="181648" y="85090"/>
                </a:lnTo>
                <a:lnTo>
                  <a:pt x="170243" y="77470"/>
                </a:lnTo>
                <a:lnTo>
                  <a:pt x="165074" y="74930"/>
                </a:lnTo>
                <a:lnTo>
                  <a:pt x="158534" y="72390"/>
                </a:lnTo>
                <a:lnTo>
                  <a:pt x="156425" y="73660"/>
                </a:lnTo>
                <a:lnTo>
                  <a:pt x="154673" y="73660"/>
                </a:lnTo>
                <a:lnTo>
                  <a:pt x="155257" y="76200"/>
                </a:lnTo>
                <a:lnTo>
                  <a:pt x="155371" y="78740"/>
                </a:lnTo>
                <a:lnTo>
                  <a:pt x="156489" y="78740"/>
                </a:lnTo>
                <a:lnTo>
                  <a:pt x="165163" y="83820"/>
                </a:lnTo>
                <a:lnTo>
                  <a:pt x="172974" y="90170"/>
                </a:lnTo>
                <a:lnTo>
                  <a:pt x="180505" y="97790"/>
                </a:lnTo>
                <a:lnTo>
                  <a:pt x="188353" y="104140"/>
                </a:lnTo>
                <a:lnTo>
                  <a:pt x="198247" y="110490"/>
                </a:lnTo>
                <a:lnTo>
                  <a:pt x="208000" y="118110"/>
                </a:lnTo>
                <a:lnTo>
                  <a:pt x="227164" y="133350"/>
                </a:lnTo>
                <a:lnTo>
                  <a:pt x="233705" y="138430"/>
                </a:lnTo>
                <a:lnTo>
                  <a:pt x="240106" y="144780"/>
                </a:lnTo>
                <a:lnTo>
                  <a:pt x="246380" y="149860"/>
                </a:lnTo>
                <a:lnTo>
                  <a:pt x="252577" y="156210"/>
                </a:lnTo>
                <a:lnTo>
                  <a:pt x="286435" y="190500"/>
                </a:lnTo>
                <a:lnTo>
                  <a:pt x="306311" y="223520"/>
                </a:lnTo>
                <a:lnTo>
                  <a:pt x="328002" y="270510"/>
                </a:lnTo>
                <a:lnTo>
                  <a:pt x="335153" y="285750"/>
                </a:lnTo>
                <a:lnTo>
                  <a:pt x="338035" y="293370"/>
                </a:lnTo>
                <a:lnTo>
                  <a:pt x="339661" y="299720"/>
                </a:lnTo>
                <a:lnTo>
                  <a:pt x="341934" y="306070"/>
                </a:lnTo>
                <a:lnTo>
                  <a:pt x="345211" y="316230"/>
                </a:lnTo>
                <a:lnTo>
                  <a:pt x="348564" y="325120"/>
                </a:lnTo>
                <a:lnTo>
                  <a:pt x="351688" y="334010"/>
                </a:lnTo>
                <a:lnTo>
                  <a:pt x="360083" y="377190"/>
                </a:lnTo>
                <a:lnTo>
                  <a:pt x="363359" y="415290"/>
                </a:lnTo>
                <a:lnTo>
                  <a:pt x="364629" y="452120"/>
                </a:lnTo>
                <a:lnTo>
                  <a:pt x="363804" y="464820"/>
                </a:lnTo>
                <a:lnTo>
                  <a:pt x="362292" y="476250"/>
                </a:lnTo>
                <a:lnTo>
                  <a:pt x="360260" y="487680"/>
                </a:lnTo>
                <a:lnTo>
                  <a:pt x="358051" y="499110"/>
                </a:lnTo>
                <a:lnTo>
                  <a:pt x="355993" y="511810"/>
                </a:lnTo>
                <a:lnTo>
                  <a:pt x="346887" y="552450"/>
                </a:lnTo>
                <a:lnTo>
                  <a:pt x="328523" y="601980"/>
                </a:lnTo>
                <a:lnTo>
                  <a:pt x="306870" y="637540"/>
                </a:lnTo>
                <a:lnTo>
                  <a:pt x="298234" y="614680"/>
                </a:lnTo>
                <a:lnTo>
                  <a:pt x="287210" y="594360"/>
                </a:lnTo>
                <a:lnTo>
                  <a:pt x="273812" y="575310"/>
                </a:lnTo>
                <a:lnTo>
                  <a:pt x="258089" y="556260"/>
                </a:lnTo>
                <a:lnTo>
                  <a:pt x="265315" y="558800"/>
                </a:lnTo>
                <a:lnTo>
                  <a:pt x="271678" y="560070"/>
                </a:lnTo>
                <a:lnTo>
                  <a:pt x="277520" y="562610"/>
                </a:lnTo>
                <a:lnTo>
                  <a:pt x="284683" y="566420"/>
                </a:lnTo>
                <a:lnTo>
                  <a:pt x="285991" y="567690"/>
                </a:lnTo>
                <a:lnTo>
                  <a:pt x="291630" y="570230"/>
                </a:lnTo>
                <a:lnTo>
                  <a:pt x="294170" y="568960"/>
                </a:lnTo>
                <a:lnTo>
                  <a:pt x="295135" y="562610"/>
                </a:lnTo>
                <a:lnTo>
                  <a:pt x="294982" y="560070"/>
                </a:lnTo>
                <a:lnTo>
                  <a:pt x="294576" y="558800"/>
                </a:lnTo>
                <a:lnTo>
                  <a:pt x="293878" y="556260"/>
                </a:lnTo>
                <a:lnTo>
                  <a:pt x="292836" y="552450"/>
                </a:lnTo>
                <a:lnTo>
                  <a:pt x="292493" y="551180"/>
                </a:lnTo>
                <a:lnTo>
                  <a:pt x="289890" y="544830"/>
                </a:lnTo>
                <a:lnTo>
                  <a:pt x="264883" y="510540"/>
                </a:lnTo>
                <a:lnTo>
                  <a:pt x="237566" y="490220"/>
                </a:lnTo>
                <a:lnTo>
                  <a:pt x="231902" y="485140"/>
                </a:lnTo>
                <a:lnTo>
                  <a:pt x="225132" y="481330"/>
                </a:lnTo>
                <a:lnTo>
                  <a:pt x="216954" y="427990"/>
                </a:lnTo>
                <a:lnTo>
                  <a:pt x="203822" y="375920"/>
                </a:lnTo>
                <a:lnTo>
                  <a:pt x="184378" y="326390"/>
                </a:lnTo>
                <a:lnTo>
                  <a:pt x="157314" y="278130"/>
                </a:lnTo>
                <a:lnTo>
                  <a:pt x="169430" y="278130"/>
                </a:lnTo>
                <a:lnTo>
                  <a:pt x="174688" y="279400"/>
                </a:lnTo>
                <a:lnTo>
                  <a:pt x="188087" y="281940"/>
                </a:lnTo>
                <a:lnTo>
                  <a:pt x="202946" y="284480"/>
                </a:lnTo>
                <a:lnTo>
                  <a:pt x="204381" y="285750"/>
                </a:lnTo>
                <a:lnTo>
                  <a:pt x="211442" y="285750"/>
                </a:lnTo>
                <a:lnTo>
                  <a:pt x="213677" y="281940"/>
                </a:lnTo>
                <a:lnTo>
                  <a:pt x="211594" y="278130"/>
                </a:lnTo>
                <a:lnTo>
                  <a:pt x="208114" y="271780"/>
                </a:lnTo>
                <a:lnTo>
                  <a:pt x="204939" y="267970"/>
                </a:lnTo>
                <a:lnTo>
                  <a:pt x="201587" y="262890"/>
                </a:lnTo>
                <a:lnTo>
                  <a:pt x="192100" y="252730"/>
                </a:lnTo>
                <a:lnTo>
                  <a:pt x="181914" y="241300"/>
                </a:lnTo>
                <a:lnTo>
                  <a:pt x="170916" y="232410"/>
                </a:lnTo>
                <a:lnTo>
                  <a:pt x="158978" y="223520"/>
                </a:lnTo>
                <a:lnTo>
                  <a:pt x="149783" y="217170"/>
                </a:lnTo>
                <a:lnTo>
                  <a:pt x="139738" y="213360"/>
                </a:lnTo>
                <a:lnTo>
                  <a:pt x="136626" y="210820"/>
                </a:lnTo>
                <a:lnTo>
                  <a:pt x="127838" y="190500"/>
                </a:lnTo>
                <a:lnTo>
                  <a:pt x="124383" y="181610"/>
                </a:lnTo>
                <a:lnTo>
                  <a:pt x="120764" y="173990"/>
                </a:lnTo>
                <a:lnTo>
                  <a:pt x="115620" y="163830"/>
                </a:lnTo>
                <a:lnTo>
                  <a:pt x="110388" y="153670"/>
                </a:lnTo>
                <a:lnTo>
                  <a:pt x="104990" y="143510"/>
                </a:lnTo>
                <a:lnTo>
                  <a:pt x="99377" y="132080"/>
                </a:lnTo>
                <a:lnTo>
                  <a:pt x="91643" y="119380"/>
                </a:lnTo>
                <a:lnTo>
                  <a:pt x="83731" y="105410"/>
                </a:lnTo>
                <a:lnTo>
                  <a:pt x="75717" y="92710"/>
                </a:lnTo>
                <a:lnTo>
                  <a:pt x="65633" y="74930"/>
                </a:lnTo>
                <a:lnTo>
                  <a:pt x="62865" y="72390"/>
                </a:lnTo>
                <a:lnTo>
                  <a:pt x="55410" y="62230"/>
                </a:lnTo>
                <a:lnTo>
                  <a:pt x="25971" y="30480"/>
                </a:lnTo>
                <a:lnTo>
                  <a:pt x="19265" y="24130"/>
                </a:lnTo>
                <a:lnTo>
                  <a:pt x="20231" y="24130"/>
                </a:lnTo>
                <a:lnTo>
                  <a:pt x="20942" y="22860"/>
                </a:lnTo>
                <a:lnTo>
                  <a:pt x="21831" y="22860"/>
                </a:lnTo>
                <a:lnTo>
                  <a:pt x="35344" y="19050"/>
                </a:lnTo>
                <a:lnTo>
                  <a:pt x="48996" y="16510"/>
                </a:lnTo>
                <a:lnTo>
                  <a:pt x="62763" y="15240"/>
                </a:lnTo>
                <a:lnTo>
                  <a:pt x="76619" y="12700"/>
                </a:lnTo>
                <a:lnTo>
                  <a:pt x="90779" y="11430"/>
                </a:lnTo>
                <a:lnTo>
                  <a:pt x="133210" y="11430"/>
                </a:lnTo>
                <a:lnTo>
                  <a:pt x="158496" y="12700"/>
                </a:lnTo>
                <a:lnTo>
                  <a:pt x="208813" y="17780"/>
                </a:lnTo>
                <a:lnTo>
                  <a:pt x="233718" y="22860"/>
                </a:lnTo>
                <a:lnTo>
                  <a:pt x="247243" y="25400"/>
                </a:lnTo>
                <a:lnTo>
                  <a:pt x="260794" y="29210"/>
                </a:lnTo>
                <a:lnTo>
                  <a:pt x="274281" y="31750"/>
                </a:lnTo>
                <a:lnTo>
                  <a:pt x="287642" y="35560"/>
                </a:lnTo>
                <a:lnTo>
                  <a:pt x="296062" y="39370"/>
                </a:lnTo>
                <a:lnTo>
                  <a:pt x="304279" y="41910"/>
                </a:lnTo>
                <a:lnTo>
                  <a:pt x="312420" y="46990"/>
                </a:lnTo>
                <a:lnTo>
                  <a:pt x="320598" y="50800"/>
                </a:lnTo>
                <a:lnTo>
                  <a:pt x="332320" y="55880"/>
                </a:lnTo>
                <a:lnTo>
                  <a:pt x="343395" y="63500"/>
                </a:lnTo>
                <a:lnTo>
                  <a:pt x="353910" y="71120"/>
                </a:lnTo>
                <a:lnTo>
                  <a:pt x="363943" y="78740"/>
                </a:lnTo>
                <a:lnTo>
                  <a:pt x="369392" y="83820"/>
                </a:lnTo>
                <a:lnTo>
                  <a:pt x="376478" y="87630"/>
                </a:lnTo>
                <a:lnTo>
                  <a:pt x="380949" y="96520"/>
                </a:lnTo>
                <a:lnTo>
                  <a:pt x="382168" y="97790"/>
                </a:lnTo>
                <a:lnTo>
                  <a:pt x="380504" y="119380"/>
                </a:lnTo>
                <a:lnTo>
                  <a:pt x="377736" y="153670"/>
                </a:lnTo>
                <a:lnTo>
                  <a:pt x="376783" y="165100"/>
                </a:lnTo>
                <a:lnTo>
                  <a:pt x="377659" y="168910"/>
                </a:lnTo>
                <a:lnTo>
                  <a:pt x="377723" y="177800"/>
                </a:lnTo>
                <a:lnTo>
                  <a:pt x="377520" y="184150"/>
                </a:lnTo>
                <a:lnTo>
                  <a:pt x="377418" y="187960"/>
                </a:lnTo>
                <a:lnTo>
                  <a:pt x="376783" y="190500"/>
                </a:lnTo>
                <a:lnTo>
                  <a:pt x="377482" y="193040"/>
                </a:lnTo>
                <a:lnTo>
                  <a:pt x="378091" y="195580"/>
                </a:lnTo>
                <a:lnTo>
                  <a:pt x="380720" y="196850"/>
                </a:lnTo>
                <a:lnTo>
                  <a:pt x="383133" y="195580"/>
                </a:lnTo>
                <a:lnTo>
                  <a:pt x="386232" y="194310"/>
                </a:lnTo>
                <a:lnTo>
                  <a:pt x="398703" y="180340"/>
                </a:lnTo>
                <a:lnTo>
                  <a:pt x="402755" y="175260"/>
                </a:lnTo>
                <a:lnTo>
                  <a:pt x="403771" y="173990"/>
                </a:lnTo>
                <a:lnTo>
                  <a:pt x="408724" y="167640"/>
                </a:lnTo>
                <a:lnTo>
                  <a:pt x="414096" y="161290"/>
                </a:lnTo>
                <a:lnTo>
                  <a:pt x="419417" y="153670"/>
                </a:lnTo>
                <a:lnTo>
                  <a:pt x="430352" y="139700"/>
                </a:lnTo>
                <a:lnTo>
                  <a:pt x="436930" y="148590"/>
                </a:lnTo>
                <a:lnTo>
                  <a:pt x="443484" y="158750"/>
                </a:lnTo>
                <a:lnTo>
                  <a:pt x="466267" y="196850"/>
                </a:lnTo>
                <a:lnTo>
                  <a:pt x="486968" y="246380"/>
                </a:lnTo>
                <a:lnTo>
                  <a:pt x="493483" y="275590"/>
                </a:lnTo>
                <a:lnTo>
                  <a:pt x="496493" y="289560"/>
                </a:lnTo>
                <a:lnTo>
                  <a:pt x="503834" y="330200"/>
                </a:lnTo>
                <a:lnTo>
                  <a:pt x="506272" y="375920"/>
                </a:lnTo>
                <a:lnTo>
                  <a:pt x="506374" y="382270"/>
                </a:lnTo>
                <a:lnTo>
                  <a:pt x="506374" y="271957"/>
                </a:lnTo>
                <a:lnTo>
                  <a:pt x="494245" y="229870"/>
                </a:lnTo>
                <a:lnTo>
                  <a:pt x="481749" y="200660"/>
                </a:lnTo>
                <a:lnTo>
                  <a:pt x="477291" y="190500"/>
                </a:lnTo>
                <a:lnTo>
                  <a:pt x="470712" y="177800"/>
                </a:lnTo>
                <a:lnTo>
                  <a:pt x="463423" y="165100"/>
                </a:lnTo>
                <a:lnTo>
                  <a:pt x="455650" y="152400"/>
                </a:lnTo>
                <a:lnTo>
                  <a:pt x="447649" y="139700"/>
                </a:lnTo>
                <a:lnTo>
                  <a:pt x="443801" y="133350"/>
                </a:lnTo>
                <a:lnTo>
                  <a:pt x="438632" y="128270"/>
                </a:lnTo>
                <a:lnTo>
                  <a:pt x="428040" y="118110"/>
                </a:lnTo>
                <a:lnTo>
                  <a:pt x="422668" y="119380"/>
                </a:lnTo>
                <a:lnTo>
                  <a:pt x="418985" y="129540"/>
                </a:lnTo>
                <a:lnTo>
                  <a:pt x="417842" y="132080"/>
                </a:lnTo>
                <a:lnTo>
                  <a:pt x="409054" y="146050"/>
                </a:lnTo>
                <a:lnTo>
                  <a:pt x="405231" y="152400"/>
                </a:lnTo>
                <a:lnTo>
                  <a:pt x="401281" y="158750"/>
                </a:lnTo>
                <a:lnTo>
                  <a:pt x="397548" y="163830"/>
                </a:lnTo>
                <a:lnTo>
                  <a:pt x="393039" y="168910"/>
                </a:lnTo>
                <a:lnTo>
                  <a:pt x="388874" y="175260"/>
                </a:lnTo>
                <a:lnTo>
                  <a:pt x="387578" y="172720"/>
                </a:lnTo>
                <a:lnTo>
                  <a:pt x="387502" y="171450"/>
                </a:lnTo>
                <a:lnTo>
                  <a:pt x="392595" y="107950"/>
                </a:lnTo>
                <a:lnTo>
                  <a:pt x="391845" y="104140"/>
                </a:lnTo>
                <a:lnTo>
                  <a:pt x="394385" y="95250"/>
                </a:lnTo>
                <a:lnTo>
                  <a:pt x="392811" y="92710"/>
                </a:lnTo>
                <a:lnTo>
                  <a:pt x="389839" y="88900"/>
                </a:lnTo>
                <a:lnTo>
                  <a:pt x="377380" y="76200"/>
                </a:lnTo>
                <a:lnTo>
                  <a:pt x="371030" y="69850"/>
                </a:lnTo>
                <a:lnTo>
                  <a:pt x="364413" y="64770"/>
                </a:lnTo>
                <a:lnTo>
                  <a:pt x="357936" y="58420"/>
                </a:lnTo>
                <a:lnTo>
                  <a:pt x="351205" y="53340"/>
                </a:lnTo>
                <a:lnTo>
                  <a:pt x="344233" y="49530"/>
                </a:lnTo>
                <a:lnTo>
                  <a:pt x="337032" y="45720"/>
                </a:lnTo>
                <a:lnTo>
                  <a:pt x="328968" y="40640"/>
                </a:lnTo>
                <a:lnTo>
                  <a:pt x="320662" y="38100"/>
                </a:lnTo>
                <a:lnTo>
                  <a:pt x="312254" y="34290"/>
                </a:lnTo>
                <a:lnTo>
                  <a:pt x="303885" y="31750"/>
                </a:lnTo>
                <a:lnTo>
                  <a:pt x="289877" y="25400"/>
                </a:lnTo>
                <a:lnTo>
                  <a:pt x="246468" y="13970"/>
                </a:lnTo>
                <a:lnTo>
                  <a:pt x="231965" y="11430"/>
                </a:lnTo>
                <a:lnTo>
                  <a:pt x="224713" y="10160"/>
                </a:lnTo>
                <a:lnTo>
                  <a:pt x="202907" y="7620"/>
                </a:lnTo>
                <a:lnTo>
                  <a:pt x="181038" y="3810"/>
                </a:lnTo>
                <a:lnTo>
                  <a:pt x="159092" y="1270"/>
                </a:lnTo>
                <a:lnTo>
                  <a:pt x="152476" y="1270"/>
                </a:lnTo>
                <a:lnTo>
                  <a:pt x="145834" y="0"/>
                </a:lnTo>
                <a:lnTo>
                  <a:pt x="121196" y="0"/>
                </a:lnTo>
                <a:lnTo>
                  <a:pt x="109829" y="1270"/>
                </a:lnTo>
                <a:lnTo>
                  <a:pt x="98463" y="1270"/>
                </a:lnTo>
                <a:lnTo>
                  <a:pt x="87096" y="2540"/>
                </a:lnTo>
                <a:lnTo>
                  <a:pt x="68008" y="3810"/>
                </a:lnTo>
                <a:lnTo>
                  <a:pt x="30403" y="8890"/>
                </a:lnTo>
                <a:lnTo>
                  <a:pt x="11976" y="15240"/>
                </a:lnTo>
                <a:lnTo>
                  <a:pt x="7493" y="16510"/>
                </a:lnTo>
                <a:lnTo>
                  <a:pt x="2616" y="17780"/>
                </a:lnTo>
                <a:lnTo>
                  <a:pt x="0" y="22860"/>
                </a:lnTo>
                <a:lnTo>
                  <a:pt x="1828" y="24130"/>
                </a:lnTo>
                <a:lnTo>
                  <a:pt x="3479" y="25400"/>
                </a:lnTo>
                <a:lnTo>
                  <a:pt x="7924" y="29210"/>
                </a:lnTo>
                <a:lnTo>
                  <a:pt x="11023" y="30480"/>
                </a:lnTo>
                <a:lnTo>
                  <a:pt x="13309" y="31750"/>
                </a:lnTo>
                <a:lnTo>
                  <a:pt x="48234" y="69850"/>
                </a:lnTo>
                <a:lnTo>
                  <a:pt x="72517" y="106680"/>
                </a:lnTo>
                <a:lnTo>
                  <a:pt x="92151" y="140970"/>
                </a:lnTo>
                <a:lnTo>
                  <a:pt x="104419" y="165100"/>
                </a:lnTo>
                <a:lnTo>
                  <a:pt x="110197" y="176530"/>
                </a:lnTo>
                <a:lnTo>
                  <a:pt x="114300" y="185420"/>
                </a:lnTo>
                <a:lnTo>
                  <a:pt x="118071" y="195580"/>
                </a:lnTo>
                <a:lnTo>
                  <a:pt x="121742" y="205740"/>
                </a:lnTo>
                <a:lnTo>
                  <a:pt x="125564" y="214630"/>
                </a:lnTo>
                <a:lnTo>
                  <a:pt x="126784" y="217170"/>
                </a:lnTo>
                <a:lnTo>
                  <a:pt x="129057" y="220980"/>
                </a:lnTo>
                <a:lnTo>
                  <a:pt x="131711" y="222250"/>
                </a:lnTo>
                <a:lnTo>
                  <a:pt x="148310" y="231140"/>
                </a:lnTo>
                <a:lnTo>
                  <a:pt x="163093" y="241300"/>
                </a:lnTo>
                <a:lnTo>
                  <a:pt x="176352" y="254000"/>
                </a:lnTo>
                <a:lnTo>
                  <a:pt x="188404" y="267970"/>
                </a:lnTo>
                <a:lnTo>
                  <a:pt x="185699" y="267970"/>
                </a:lnTo>
                <a:lnTo>
                  <a:pt x="183019" y="266700"/>
                </a:lnTo>
                <a:lnTo>
                  <a:pt x="162991" y="262890"/>
                </a:lnTo>
                <a:lnTo>
                  <a:pt x="145643" y="260350"/>
                </a:lnTo>
                <a:lnTo>
                  <a:pt x="139661" y="260350"/>
                </a:lnTo>
                <a:lnTo>
                  <a:pt x="138125" y="262890"/>
                </a:lnTo>
                <a:lnTo>
                  <a:pt x="141097" y="267970"/>
                </a:lnTo>
                <a:lnTo>
                  <a:pt x="146380" y="278130"/>
                </a:lnTo>
                <a:lnTo>
                  <a:pt x="168465" y="320040"/>
                </a:lnTo>
                <a:lnTo>
                  <a:pt x="184988" y="361950"/>
                </a:lnTo>
                <a:lnTo>
                  <a:pt x="189649" y="381000"/>
                </a:lnTo>
                <a:lnTo>
                  <a:pt x="191947" y="389890"/>
                </a:lnTo>
                <a:lnTo>
                  <a:pt x="194157" y="400050"/>
                </a:lnTo>
                <a:lnTo>
                  <a:pt x="197383" y="414020"/>
                </a:lnTo>
                <a:lnTo>
                  <a:pt x="206870" y="455930"/>
                </a:lnTo>
                <a:lnTo>
                  <a:pt x="220052" y="494030"/>
                </a:lnTo>
                <a:lnTo>
                  <a:pt x="224066" y="495300"/>
                </a:lnTo>
                <a:lnTo>
                  <a:pt x="227888" y="497840"/>
                </a:lnTo>
                <a:lnTo>
                  <a:pt x="267601" y="532130"/>
                </a:lnTo>
                <a:lnTo>
                  <a:pt x="278549" y="549910"/>
                </a:lnTo>
                <a:lnTo>
                  <a:pt x="279349" y="552450"/>
                </a:lnTo>
                <a:lnTo>
                  <a:pt x="272910" y="549910"/>
                </a:lnTo>
                <a:lnTo>
                  <a:pt x="267436" y="548640"/>
                </a:lnTo>
                <a:lnTo>
                  <a:pt x="253555" y="543560"/>
                </a:lnTo>
                <a:lnTo>
                  <a:pt x="236461" y="535940"/>
                </a:lnTo>
                <a:lnTo>
                  <a:pt x="224726" y="532130"/>
                </a:lnTo>
                <a:lnTo>
                  <a:pt x="221564" y="532130"/>
                </a:lnTo>
                <a:lnTo>
                  <a:pt x="217970" y="538480"/>
                </a:lnTo>
                <a:lnTo>
                  <a:pt x="220586" y="539750"/>
                </a:lnTo>
                <a:lnTo>
                  <a:pt x="222402" y="541020"/>
                </a:lnTo>
                <a:lnTo>
                  <a:pt x="232346" y="551180"/>
                </a:lnTo>
                <a:lnTo>
                  <a:pt x="237375" y="556260"/>
                </a:lnTo>
                <a:lnTo>
                  <a:pt x="242506" y="560070"/>
                </a:lnTo>
                <a:lnTo>
                  <a:pt x="256603" y="575310"/>
                </a:lnTo>
                <a:lnTo>
                  <a:pt x="268084" y="590550"/>
                </a:lnTo>
                <a:lnTo>
                  <a:pt x="277495" y="608330"/>
                </a:lnTo>
                <a:lnTo>
                  <a:pt x="285356" y="626110"/>
                </a:lnTo>
                <a:lnTo>
                  <a:pt x="286575" y="629920"/>
                </a:lnTo>
                <a:lnTo>
                  <a:pt x="287997" y="632460"/>
                </a:lnTo>
                <a:lnTo>
                  <a:pt x="291795" y="645160"/>
                </a:lnTo>
                <a:lnTo>
                  <a:pt x="292608" y="654050"/>
                </a:lnTo>
                <a:lnTo>
                  <a:pt x="291096" y="664210"/>
                </a:lnTo>
                <a:lnTo>
                  <a:pt x="286740" y="673100"/>
                </a:lnTo>
                <a:lnTo>
                  <a:pt x="277469" y="687070"/>
                </a:lnTo>
                <a:lnTo>
                  <a:pt x="268516" y="702310"/>
                </a:lnTo>
                <a:lnTo>
                  <a:pt x="259791" y="717550"/>
                </a:lnTo>
                <a:lnTo>
                  <a:pt x="251193" y="732790"/>
                </a:lnTo>
                <a:lnTo>
                  <a:pt x="248386" y="737870"/>
                </a:lnTo>
                <a:lnTo>
                  <a:pt x="244779" y="740410"/>
                </a:lnTo>
                <a:lnTo>
                  <a:pt x="239699" y="742950"/>
                </a:lnTo>
                <a:lnTo>
                  <a:pt x="272986" y="742950"/>
                </a:lnTo>
                <a:lnTo>
                  <a:pt x="278904" y="741680"/>
                </a:lnTo>
                <a:lnTo>
                  <a:pt x="280657" y="737870"/>
                </a:lnTo>
                <a:lnTo>
                  <a:pt x="288886" y="722630"/>
                </a:lnTo>
                <a:lnTo>
                  <a:pt x="297840" y="708660"/>
                </a:lnTo>
                <a:lnTo>
                  <a:pt x="306539" y="693420"/>
                </a:lnTo>
                <a:lnTo>
                  <a:pt x="313982" y="678180"/>
                </a:lnTo>
                <a:lnTo>
                  <a:pt x="317220" y="670560"/>
                </a:lnTo>
                <a:lnTo>
                  <a:pt x="321627" y="664210"/>
                </a:lnTo>
                <a:lnTo>
                  <a:pt x="330784" y="660400"/>
                </a:lnTo>
                <a:lnTo>
                  <a:pt x="340931" y="656590"/>
                </a:lnTo>
                <a:lnTo>
                  <a:pt x="350812" y="651510"/>
                </a:lnTo>
                <a:lnTo>
                  <a:pt x="366001" y="642620"/>
                </a:lnTo>
                <a:lnTo>
                  <a:pt x="370332" y="640080"/>
                </a:lnTo>
                <a:lnTo>
                  <a:pt x="381038" y="635000"/>
                </a:lnTo>
                <a:lnTo>
                  <a:pt x="428904" y="600710"/>
                </a:lnTo>
                <a:lnTo>
                  <a:pt x="458635" y="568960"/>
                </a:lnTo>
                <a:lnTo>
                  <a:pt x="471855" y="548640"/>
                </a:lnTo>
                <a:lnTo>
                  <a:pt x="473303" y="546100"/>
                </a:lnTo>
                <a:lnTo>
                  <a:pt x="476402" y="542290"/>
                </a:lnTo>
                <a:lnTo>
                  <a:pt x="474726" y="539750"/>
                </a:lnTo>
                <a:lnTo>
                  <a:pt x="470509" y="533400"/>
                </a:lnTo>
                <a:lnTo>
                  <a:pt x="465785" y="535940"/>
                </a:lnTo>
                <a:lnTo>
                  <a:pt x="461670" y="537210"/>
                </a:lnTo>
                <a:lnTo>
                  <a:pt x="453936" y="538480"/>
                </a:lnTo>
                <a:lnTo>
                  <a:pt x="446074" y="538480"/>
                </a:lnTo>
                <a:lnTo>
                  <a:pt x="437934" y="539750"/>
                </a:lnTo>
                <a:lnTo>
                  <a:pt x="429361" y="538480"/>
                </a:lnTo>
                <a:lnTo>
                  <a:pt x="441337" y="529590"/>
                </a:lnTo>
                <a:lnTo>
                  <a:pt x="447001" y="525780"/>
                </a:lnTo>
                <a:lnTo>
                  <a:pt x="452539" y="521970"/>
                </a:lnTo>
                <a:lnTo>
                  <a:pt x="462064" y="515620"/>
                </a:lnTo>
                <a:lnTo>
                  <a:pt x="471551" y="508000"/>
                </a:lnTo>
                <a:lnTo>
                  <a:pt x="481025" y="501650"/>
                </a:lnTo>
                <a:lnTo>
                  <a:pt x="490486" y="494030"/>
                </a:lnTo>
                <a:lnTo>
                  <a:pt x="498475" y="487680"/>
                </a:lnTo>
                <a:lnTo>
                  <a:pt x="504571" y="478790"/>
                </a:lnTo>
                <a:lnTo>
                  <a:pt x="508508" y="469900"/>
                </a:lnTo>
                <a:lnTo>
                  <a:pt x="510044" y="458470"/>
                </a:lnTo>
                <a:lnTo>
                  <a:pt x="510184" y="452120"/>
                </a:lnTo>
                <a:lnTo>
                  <a:pt x="512483" y="445770"/>
                </a:lnTo>
                <a:lnTo>
                  <a:pt x="514553" y="435610"/>
                </a:lnTo>
                <a:lnTo>
                  <a:pt x="515734" y="431800"/>
                </a:lnTo>
                <a:lnTo>
                  <a:pt x="516051" y="429260"/>
                </a:lnTo>
                <a:lnTo>
                  <a:pt x="518515" y="405130"/>
                </a:lnTo>
                <a:lnTo>
                  <a:pt x="519468" y="393700"/>
                </a:lnTo>
                <a:lnTo>
                  <a:pt x="519709" y="38481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15199" y="7406992"/>
            <a:ext cx="8098790" cy="75692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38100">
              <a:lnSpc>
                <a:spcPts val="835"/>
              </a:lnSpc>
              <a:spcBef>
                <a:spcPts val="825"/>
              </a:spcBef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2019</a:t>
            </a:r>
            <a:r>
              <a:rPr sz="2000" spc="-65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[11]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  <a:p>
            <a:pPr marL="1232535" algn="ctr">
              <a:lnSpc>
                <a:spcPts val="4195"/>
              </a:lnSpc>
              <a:tabLst>
                <a:tab pos="7363459" algn="l"/>
              </a:tabLst>
            </a:pP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30" dirty="0">
                <a:latin typeface="Source Sans Pro"/>
                <a:cs typeface="Source Sans Pro"/>
              </a:rPr>
              <a:t>rate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400" b="1" spc="-50" dirty="0">
                <a:solidFill>
                  <a:srgbClr val="9ED298"/>
                </a:solidFill>
                <a:latin typeface="Source Sans Pro"/>
                <a:cs typeface="Source Sans Pro"/>
              </a:rPr>
              <a:t>unintentional</a:t>
            </a:r>
            <a:r>
              <a:rPr sz="2400" b="1" spc="-125" dirty="0">
                <a:solidFill>
                  <a:srgbClr val="9ED298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deaths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caused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by</a:t>
            </a:r>
            <a:r>
              <a:rPr sz="2000" dirty="0">
                <a:latin typeface="Source Sans Pro"/>
                <a:cs typeface="Source Sans Pro"/>
              </a:rPr>
              <a:t> drugs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was	</a:t>
            </a:r>
            <a:r>
              <a:rPr sz="7200" b="1" baseline="-14467" dirty="0">
                <a:solidFill>
                  <a:srgbClr val="1399C9"/>
                </a:solidFill>
                <a:latin typeface="Source Sans Pro Black"/>
                <a:cs typeface="Source Sans Pro Black"/>
              </a:rPr>
              <a:t>20</a:t>
            </a:r>
            <a:endParaRPr sz="7200" baseline="-14467">
              <a:latin typeface="Source Sans Pro Black"/>
              <a:cs typeface="Source Sans Pro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927528" y="7789291"/>
            <a:ext cx="13182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100,000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13524" y="7544159"/>
            <a:ext cx="353060" cy="866140"/>
            <a:chOff x="10513524" y="7544159"/>
            <a:chExt cx="353060" cy="866140"/>
          </a:xfrm>
        </p:grpSpPr>
        <p:sp>
          <p:nvSpPr>
            <p:cNvPr id="15" name="object 15"/>
            <p:cNvSpPr/>
            <p:nvPr/>
          </p:nvSpPr>
          <p:spPr>
            <a:xfrm>
              <a:off x="10516699" y="7547334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14275" y="7983339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924" y="7970639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399"/>
                  </a:moveTo>
                  <a:lnTo>
                    <a:pt x="19710" y="25399"/>
                  </a:lnTo>
                  <a:lnTo>
                    <a:pt x="25400" y="19710"/>
                  </a:lnTo>
                  <a:lnTo>
                    <a:pt x="25400" y="12699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699"/>
                  </a:lnTo>
                  <a:lnTo>
                    <a:pt x="0" y="19710"/>
                  </a:lnTo>
                  <a:lnTo>
                    <a:pt x="5689" y="25399"/>
                  </a:lnTo>
                  <a:lnTo>
                    <a:pt x="12700" y="25399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8444" y="6042394"/>
            <a:ext cx="1592116" cy="60131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544590" y="6021456"/>
            <a:ext cx="65265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5910" algn="l"/>
                <a:tab pos="5659755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9.2	6.6	4.3</a:t>
            </a:r>
            <a:endParaRPr sz="4800">
              <a:latin typeface="Source Sans Pro Black"/>
              <a:cs typeface="Source Sans Pro Blac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9851" y="5903407"/>
            <a:ext cx="1582153" cy="74034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4166" y="6128241"/>
            <a:ext cx="1590497" cy="61826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958400" y="6747137"/>
            <a:ext cx="967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latin typeface="Source Sans Pro"/>
                <a:cs typeface="Source Sans Pro"/>
              </a:rPr>
              <a:t>majo</a:t>
            </a:r>
            <a:r>
              <a:rPr sz="1600" dirty="0">
                <a:latin typeface="Source Sans Pro"/>
                <a:cs typeface="Source Sans Pro"/>
              </a:rPr>
              <a:t>r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99568" y="6747137"/>
            <a:ext cx="11620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Source Sans Pro"/>
                <a:cs typeface="Source Sans Pro"/>
              </a:rPr>
              <a:t>re</a:t>
            </a:r>
            <a:r>
              <a:rPr sz="1600" spc="-35" dirty="0">
                <a:latin typeface="Source Sans Pro"/>
                <a:cs typeface="Source Sans Pro"/>
              </a:rPr>
              <a:t>giona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55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as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83999" y="6751707"/>
            <a:ext cx="22948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5" dirty="0">
                <a:latin typeface="Source Sans Pro"/>
                <a:cs typeface="Source Sans Pro"/>
              </a:rPr>
              <a:t>r</a:t>
            </a:r>
            <a:r>
              <a:rPr sz="1500" spc="-30" dirty="0">
                <a:latin typeface="Source Sans Pro"/>
                <a:cs typeface="Source Sans Pro"/>
              </a:rPr>
              <a:t>em</a:t>
            </a:r>
            <a:r>
              <a:rPr sz="1500" spc="-60" dirty="0">
                <a:latin typeface="Source Sans Pro"/>
                <a:cs typeface="Source Sans Pro"/>
              </a:rPr>
              <a:t>o</a:t>
            </a:r>
            <a:r>
              <a:rPr sz="1500" spc="-55" dirty="0">
                <a:latin typeface="Source Sans Pro"/>
                <a:cs typeface="Source Sans Pro"/>
              </a:rPr>
              <a:t>t</a:t>
            </a:r>
            <a:r>
              <a:rPr sz="1500" dirty="0">
                <a:latin typeface="Source Sans Pro"/>
                <a:cs typeface="Source Sans Pro"/>
              </a:rPr>
              <a:t>e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30" dirty="0">
                <a:latin typeface="Source Sans Pro"/>
                <a:cs typeface="Source Sans Pro"/>
              </a:rPr>
              <a:t>an</a:t>
            </a:r>
            <a:r>
              <a:rPr sz="1500" dirty="0">
                <a:latin typeface="Source Sans Pro"/>
                <a:cs typeface="Source Sans Pro"/>
              </a:rPr>
              <a:t>d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40" dirty="0">
                <a:latin typeface="Source Sans Pro"/>
                <a:cs typeface="Source Sans Pro"/>
              </a:rPr>
              <a:t>v</a:t>
            </a:r>
            <a:r>
              <a:rPr sz="1500" spc="-30" dirty="0">
                <a:latin typeface="Source Sans Pro"/>
                <a:cs typeface="Source Sans Pro"/>
              </a:rPr>
              <a:t>e</a:t>
            </a:r>
            <a:r>
              <a:rPr sz="1500" spc="5" dirty="0">
                <a:latin typeface="Source Sans Pro"/>
                <a:cs typeface="Source Sans Pro"/>
              </a:rPr>
              <a:t>r</a:t>
            </a:r>
            <a:r>
              <a:rPr sz="1500" dirty="0">
                <a:latin typeface="Source Sans Pro"/>
                <a:cs typeface="Source Sans Pro"/>
              </a:rPr>
              <a:t>y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45" dirty="0">
                <a:latin typeface="Source Sans Pro"/>
                <a:cs typeface="Source Sans Pro"/>
              </a:rPr>
              <a:t>r</a:t>
            </a:r>
            <a:r>
              <a:rPr sz="1500" spc="-30" dirty="0">
                <a:latin typeface="Source Sans Pro"/>
                <a:cs typeface="Source Sans Pro"/>
              </a:rPr>
              <a:t>em</a:t>
            </a:r>
            <a:r>
              <a:rPr sz="1500" spc="-60" dirty="0">
                <a:latin typeface="Source Sans Pro"/>
                <a:cs typeface="Source Sans Pro"/>
              </a:rPr>
              <a:t>o</a:t>
            </a:r>
            <a:r>
              <a:rPr sz="1500" spc="-55" dirty="0">
                <a:latin typeface="Source Sans Pro"/>
                <a:cs typeface="Source Sans Pro"/>
              </a:rPr>
              <a:t>t</a:t>
            </a:r>
            <a:r>
              <a:rPr sz="1500" dirty="0">
                <a:latin typeface="Source Sans Pro"/>
                <a:cs typeface="Source Sans Pro"/>
              </a:rPr>
              <a:t>e</a:t>
            </a:r>
            <a:r>
              <a:rPr sz="1500" spc="-60" dirty="0">
                <a:latin typeface="Source Sans Pro"/>
                <a:cs typeface="Source Sans Pro"/>
              </a:rPr>
              <a:t> </a:t>
            </a:r>
            <a:r>
              <a:rPr sz="1500" spc="-30" dirty="0">
                <a:latin typeface="Source Sans Pro"/>
                <a:cs typeface="Source Sans Pro"/>
              </a:rPr>
              <a:t>a</a:t>
            </a:r>
            <a:r>
              <a:rPr sz="1500" spc="-45" dirty="0">
                <a:latin typeface="Source Sans Pro"/>
                <a:cs typeface="Source Sans Pro"/>
              </a:rPr>
              <a:t>r</a:t>
            </a:r>
            <a:r>
              <a:rPr sz="1500" spc="-55" dirty="0">
                <a:latin typeface="Source Sans Pro"/>
                <a:cs typeface="Source Sans Pro"/>
              </a:rPr>
              <a:t>e</a:t>
            </a:r>
            <a:r>
              <a:rPr sz="1500" spc="-30" dirty="0">
                <a:latin typeface="Source Sans Pro"/>
                <a:cs typeface="Source Sans Pro"/>
              </a:rPr>
              <a:t>as</a:t>
            </a:r>
            <a:endParaRPr sz="1500">
              <a:latin typeface="Source Sans Pro"/>
              <a:cs typeface="Source Sans Pr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650728" y="6322431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236723" y="6077296"/>
            <a:ext cx="353060" cy="866140"/>
            <a:chOff x="13236723" y="6077296"/>
            <a:chExt cx="353060" cy="866140"/>
          </a:xfrm>
        </p:grpSpPr>
        <p:sp>
          <p:nvSpPr>
            <p:cNvPr id="27" name="object 27"/>
            <p:cNvSpPr/>
            <p:nvPr/>
          </p:nvSpPr>
          <p:spPr>
            <a:xfrm>
              <a:off x="13239898" y="6080471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4" h="859790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37474" y="6516476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561126" y="6503776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183628" y="4342770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769624" y="4097634"/>
            <a:ext cx="353060" cy="866140"/>
            <a:chOff x="9769624" y="4097634"/>
            <a:chExt cx="353060" cy="866140"/>
          </a:xfrm>
        </p:grpSpPr>
        <p:sp>
          <p:nvSpPr>
            <p:cNvPr id="32" name="object 32"/>
            <p:cNvSpPr/>
            <p:nvPr/>
          </p:nvSpPr>
          <p:spPr>
            <a:xfrm>
              <a:off x="9772799" y="4100809"/>
              <a:ext cx="194945" cy="859790"/>
            </a:xfrm>
            <a:custGeom>
              <a:avLst/>
              <a:gdLst/>
              <a:ahLst/>
              <a:cxnLst/>
              <a:rect l="l" t="t" r="r" b="b"/>
              <a:pathLst>
                <a:path w="194945" h="859789">
                  <a:moveTo>
                    <a:pt x="0" y="0"/>
                  </a:moveTo>
                  <a:lnTo>
                    <a:pt x="194398" y="0"/>
                  </a:lnTo>
                  <a:lnTo>
                    <a:pt x="194398" y="410387"/>
                  </a:lnTo>
                  <a:lnTo>
                    <a:pt x="194398" y="859790"/>
                  </a:lnTo>
                  <a:lnTo>
                    <a:pt x="0" y="85979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70373" y="4536814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94024" y="4524114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781401" y="4097657"/>
            <a:ext cx="864235" cy="866775"/>
            <a:chOff x="4781401" y="4097657"/>
            <a:chExt cx="864235" cy="866775"/>
          </a:xfrm>
        </p:grpSpPr>
        <p:sp>
          <p:nvSpPr>
            <p:cNvPr id="36" name="object 36"/>
            <p:cNvSpPr/>
            <p:nvPr/>
          </p:nvSpPr>
          <p:spPr>
            <a:xfrm>
              <a:off x="4781401" y="4097657"/>
              <a:ext cx="864235" cy="803275"/>
            </a:xfrm>
            <a:custGeom>
              <a:avLst/>
              <a:gdLst/>
              <a:ahLst/>
              <a:cxnLst/>
              <a:rect l="l" t="t" r="r" b="b"/>
              <a:pathLst>
                <a:path w="864235" h="803275">
                  <a:moveTo>
                    <a:pt x="422502" y="0"/>
                  </a:moveTo>
                  <a:lnTo>
                    <a:pt x="368532" y="4047"/>
                  </a:lnTo>
                  <a:lnTo>
                    <a:pt x="315541" y="15977"/>
                  </a:lnTo>
                  <a:lnTo>
                    <a:pt x="264705" y="34390"/>
                  </a:lnTo>
                  <a:lnTo>
                    <a:pt x="200174" y="68416"/>
                  </a:lnTo>
                  <a:lnTo>
                    <a:pt x="163130" y="94239"/>
                  </a:lnTo>
                  <a:lnTo>
                    <a:pt x="129108" y="123537"/>
                  </a:lnTo>
                  <a:lnTo>
                    <a:pt x="98234" y="156463"/>
                  </a:lnTo>
                  <a:lnTo>
                    <a:pt x="70632" y="193169"/>
                  </a:lnTo>
                  <a:lnTo>
                    <a:pt x="48148" y="232812"/>
                  </a:lnTo>
                  <a:lnTo>
                    <a:pt x="29979" y="274589"/>
                  </a:lnTo>
                  <a:lnTo>
                    <a:pt x="11690" y="335060"/>
                  </a:lnTo>
                  <a:lnTo>
                    <a:pt x="1925" y="397474"/>
                  </a:lnTo>
                  <a:lnTo>
                    <a:pt x="0" y="435036"/>
                  </a:lnTo>
                  <a:lnTo>
                    <a:pt x="487" y="453822"/>
                  </a:lnTo>
                  <a:lnTo>
                    <a:pt x="5729" y="504675"/>
                  </a:lnTo>
                  <a:lnTo>
                    <a:pt x="19977" y="565575"/>
                  </a:lnTo>
                  <a:lnTo>
                    <a:pt x="42365" y="621622"/>
                  </a:lnTo>
                  <a:lnTo>
                    <a:pt x="84442" y="690062"/>
                  </a:lnTo>
                  <a:lnTo>
                    <a:pt x="116103" y="728014"/>
                  </a:lnTo>
                  <a:lnTo>
                    <a:pt x="151933" y="762046"/>
                  </a:lnTo>
                  <a:lnTo>
                    <a:pt x="192108" y="792000"/>
                  </a:lnTo>
                  <a:lnTo>
                    <a:pt x="223261" y="800966"/>
                  </a:lnTo>
                  <a:lnTo>
                    <a:pt x="230728" y="802096"/>
                  </a:lnTo>
                  <a:lnTo>
                    <a:pt x="238196" y="802769"/>
                  </a:lnTo>
                  <a:lnTo>
                    <a:pt x="238602" y="801042"/>
                  </a:lnTo>
                  <a:lnTo>
                    <a:pt x="214705" y="787450"/>
                  </a:lnTo>
                  <a:lnTo>
                    <a:pt x="200442" y="778298"/>
                  </a:lnTo>
                  <a:lnTo>
                    <a:pt x="132775" y="721186"/>
                  </a:lnTo>
                  <a:lnTo>
                    <a:pt x="97969" y="680130"/>
                  </a:lnTo>
                  <a:lnTo>
                    <a:pt x="68801" y="634938"/>
                  </a:lnTo>
                  <a:lnTo>
                    <a:pt x="45346" y="585599"/>
                  </a:lnTo>
                  <a:lnTo>
                    <a:pt x="25925" y="526263"/>
                  </a:lnTo>
                  <a:lnTo>
                    <a:pt x="16009" y="464479"/>
                  </a:lnTo>
                  <a:lnTo>
                    <a:pt x="14570" y="422523"/>
                  </a:lnTo>
                  <a:lnTo>
                    <a:pt x="15143" y="401580"/>
                  </a:lnTo>
                  <a:lnTo>
                    <a:pt x="20712" y="353768"/>
                  </a:lnTo>
                  <a:lnTo>
                    <a:pt x="34381" y="301401"/>
                  </a:lnTo>
                  <a:lnTo>
                    <a:pt x="62306" y="237554"/>
                  </a:lnTo>
                  <a:lnTo>
                    <a:pt x="83947" y="201278"/>
                  </a:lnTo>
                  <a:lnTo>
                    <a:pt x="108986" y="167241"/>
                  </a:lnTo>
                  <a:lnTo>
                    <a:pt x="137460" y="135499"/>
                  </a:lnTo>
                  <a:lnTo>
                    <a:pt x="176053" y="100258"/>
                  </a:lnTo>
                  <a:lnTo>
                    <a:pt x="218790" y="70246"/>
                  </a:lnTo>
                  <a:lnTo>
                    <a:pt x="265393" y="46487"/>
                  </a:lnTo>
                  <a:lnTo>
                    <a:pt x="313932" y="29215"/>
                  </a:lnTo>
                  <a:lnTo>
                    <a:pt x="364234" y="18082"/>
                  </a:lnTo>
                  <a:lnTo>
                    <a:pt x="416123" y="12740"/>
                  </a:lnTo>
                  <a:lnTo>
                    <a:pt x="453981" y="12583"/>
                  </a:lnTo>
                  <a:lnTo>
                    <a:pt x="491466" y="15885"/>
                  </a:lnTo>
                  <a:lnTo>
                    <a:pt x="564942" y="33327"/>
                  </a:lnTo>
                  <a:lnTo>
                    <a:pt x="613099" y="52996"/>
                  </a:lnTo>
                  <a:lnTo>
                    <a:pt x="657331" y="77462"/>
                  </a:lnTo>
                  <a:lnTo>
                    <a:pt x="697637" y="106706"/>
                  </a:lnTo>
                  <a:lnTo>
                    <a:pt x="734020" y="140712"/>
                  </a:lnTo>
                  <a:lnTo>
                    <a:pt x="766479" y="179461"/>
                  </a:lnTo>
                  <a:lnTo>
                    <a:pt x="795015" y="222938"/>
                  </a:lnTo>
                  <a:lnTo>
                    <a:pt x="821377" y="275503"/>
                  </a:lnTo>
                  <a:lnTo>
                    <a:pt x="839262" y="331612"/>
                  </a:lnTo>
                  <a:lnTo>
                    <a:pt x="847602" y="376125"/>
                  </a:lnTo>
                  <a:lnTo>
                    <a:pt x="850780" y="421210"/>
                  </a:lnTo>
                  <a:lnTo>
                    <a:pt x="850320" y="436499"/>
                  </a:lnTo>
                  <a:lnTo>
                    <a:pt x="846028" y="492065"/>
                  </a:lnTo>
                  <a:lnTo>
                    <a:pt x="837625" y="539745"/>
                  </a:lnTo>
                  <a:lnTo>
                    <a:pt x="818319" y="593130"/>
                  </a:lnTo>
                  <a:lnTo>
                    <a:pt x="794924" y="639450"/>
                  </a:lnTo>
                  <a:lnTo>
                    <a:pt x="766338" y="682742"/>
                  </a:lnTo>
                  <a:lnTo>
                    <a:pt x="732694" y="721854"/>
                  </a:lnTo>
                  <a:lnTo>
                    <a:pt x="694736" y="756757"/>
                  </a:lnTo>
                  <a:lnTo>
                    <a:pt x="644329" y="790260"/>
                  </a:lnTo>
                  <a:lnTo>
                    <a:pt x="639630" y="793689"/>
                  </a:lnTo>
                  <a:lnTo>
                    <a:pt x="679394" y="787428"/>
                  </a:lnTo>
                  <a:lnTo>
                    <a:pt x="712731" y="760224"/>
                  </a:lnTo>
                  <a:lnTo>
                    <a:pt x="742960" y="732304"/>
                  </a:lnTo>
                  <a:lnTo>
                    <a:pt x="769840" y="701688"/>
                  </a:lnTo>
                  <a:lnTo>
                    <a:pt x="793649" y="668604"/>
                  </a:lnTo>
                  <a:lnTo>
                    <a:pt x="814662" y="633275"/>
                  </a:lnTo>
                  <a:lnTo>
                    <a:pt x="834278" y="589114"/>
                  </a:lnTo>
                  <a:lnTo>
                    <a:pt x="852721" y="525682"/>
                  </a:lnTo>
                  <a:lnTo>
                    <a:pt x="862811" y="472179"/>
                  </a:lnTo>
                  <a:lnTo>
                    <a:pt x="863950" y="434215"/>
                  </a:lnTo>
                  <a:lnTo>
                    <a:pt x="862574" y="400880"/>
                  </a:lnTo>
                  <a:lnTo>
                    <a:pt x="852881" y="335328"/>
                  </a:lnTo>
                  <a:lnTo>
                    <a:pt x="836933" y="282991"/>
                  </a:lnTo>
                  <a:lnTo>
                    <a:pt x="820993" y="243569"/>
                  </a:lnTo>
                  <a:lnTo>
                    <a:pt x="784790" y="182502"/>
                  </a:lnTo>
                  <a:lnTo>
                    <a:pt x="754162" y="144081"/>
                  </a:lnTo>
                  <a:lnTo>
                    <a:pt x="719347" y="109435"/>
                  </a:lnTo>
                  <a:lnTo>
                    <a:pt x="680270" y="78679"/>
                  </a:lnTo>
                  <a:lnTo>
                    <a:pt x="637793" y="52380"/>
                  </a:lnTo>
                  <a:lnTo>
                    <a:pt x="593458" y="31440"/>
                  </a:lnTo>
                  <a:lnTo>
                    <a:pt x="547299" y="15835"/>
                  </a:lnTo>
                  <a:lnTo>
                    <a:pt x="499352" y="5541"/>
                  </a:lnTo>
                  <a:lnTo>
                    <a:pt x="449651" y="536"/>
                  </a:lnTo>
                  <a:lnTo>
                    <a:pt x="422502" y="0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9515" y="4311539"/>
              <a:ext cx="193491" cy="1935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4665" y="4318048"/>
              <a:ext cx="186499" cy="1862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009299" y="4587354"/>
              <a:ext cx="420370" cy="377190"/>
            </a:xfrm>
            <a:custGeom>
              <a:avLst/>
              <a:gdLst/>
              <a:ahLst/>
              <a:cxnLst/>
              <a:rect l="l" t="t" r="r" b="b"/>
              <a:pathLst>
                <a:path w="420370" h="377189">
                  <a:moveTo>
                    <a:pt x="245960" y="74866"/>
                  </a:moveTo>
                  <a:lnTo>
                    <a:pt x="240588" y="46342"/>
                  </a:lnTo>
                  <a:lnTo>
                    <a:pt x="236829" y="40589"/>
                  </a:lnTo>
                  <a:lnTo>
                    <a:pt x="233870" y="36068"/>
                  </a:lnTo>
                  <a:lnTo>
                    <a:pt x="233870" y="107619"/>
                  </a:lnTo>
                  <a:lnTo>
                    <a:pt x="230403" y="114947"/>
                  </a:lnTo>
                  <a:lnTo>
                    <a:pt x="229349" y="115608"/>
                  </a:lnTo>
                  <a:lnTo>
                    <a:pt x="140436" y="65443"/>
                  </a:lnTo>
                  <a:lnTo>
                    <a:pt x="133007" y="61137"/>
                  </a:lnTo>
                  <a:lnTo>
                    <a:pt x="110413" y="47688"/>
                  </a:lnTo>
                  <a:lnTo>
                    <a:pt x="111442" y="45072"/>
                  </a:lnTo>
                  <a:lnTo>
                    <a:pt x="111798" y="43967"/>
                  </a:lnTo>
                  <a:lnTo>
                    <a:pt x="112661" y="42151"/>
                  </a:lnTo>
                  <a:lnTo>
                    <a:pt x="113207" y="41465"/>
                  </a:lnTo>
                  <a:lnTo>
                    <a:pt x="113779" y="40589"/>
                  </a:lnTo>
                  <a:lnTo>
                    <a:pt x="131826" y="50393"/>
                  </a:lnTo>
                  <a:lnTo>
                    <a:pt x="137871" y="53555"/>
                  </a:lnTo>
                  <a:lnTo>
                    <a:pt x="154787" y="62191"/>
                  </a:lnTo>
                  <a:lnTo>
                    <a:pt x="171513" y="71107"/>
                  </a:lnTo>
                  <a:lnTo>
                    <a:pt x="187871" y="80721"/>
                  </a:lnTo>
                  <a:lnTo>
                    <a:pt x="203657" y="91401"/>
                  </a:lnTo>
                  <a:lnTo>
                    <a:pt x="210807" y="96012"/>
                  </a:lnTo>
                  <a:lnTo>
                    <a:pt x="218389" y="100025"/>
                  </a:lnTo>
                  <a:lnTo>
                    <a:pt x="226161" y="103784"/>
                  </a:lnTo>
                  <a:lnTo>
                    <a:pt x="233870" y="107619"/>
                  </a:lnTo>
                  <a:lnTo>
                    <a:pt x="233870" y="36068"/>
                  </a:lnTo>
                  <a:lnTo>
                    <a:pt x="225005" y="22491"/>
                  </a:lnTo>
                  <a:lnTo>
                    <a:pt x="201485" y="6108"/>
                  </a:lnTo>
                  <a:lnTo>
                    <a:pt x="172300" y="0"/>
                  </a:lnTo>
                  <a:lnTo>
                    <a:pt x="143929" y="5575"/>
                  </a:lnTo>
                  <a:lnTo>
                    <a:pt x="120535" y="20866"/>
                  </a:lnTo>
                  <a:lnTo>
                    <a:pt x="104406" y="43586"/>
                  </a:lnTo>
                  <a:lnTo>
                    <a:pt x="97828" y="71386"/>
                  </a:lnTo>
                  <a:lnTo>
                    <a:pt x="102552" y="99695"/>
                  </a:lnTo>
                  <a:lnTo>
                    <a:pt x="117589" y="124167"/>
                  </a:lnTo>
                  <a:lnTo>
                    <a:pt x="141160" y="141414"/>
                  </a:lnTo>
                  <a:lnTo>
                    <a:pt x="171526" y="147993"/>
                  </a:lnTo>
                  <a:lnTo>
                    <a:pt x="200190" y="142544"/>
                  </a:lnTo>
                  <a:lnTo>
                    <a:pt x="223723" y="126974"/>
                  </a:lnTo>
                  <a:lnTo>
                    <a:pt x="231533" y="115608"/>
                  </a:lnTo>
                  <a:lnTo>
                    <a:pt x="239763" y="103619"/>
                  </a:lnTo>
                  <a:lnTo>
                    <a:pt x="245960" y="74866"/>
                  </a:lnTo>
                  <a:close/>
                </a:path>
                <a:path w="420370" h="377189">
                  <a:moveTo>
                    <a:pt x="419747" y="316814"/>
                  </a:moveTo>
                  <a:lnTo>
                    <a:pt x="418401" y="315937"/>
                  </a:lnTo>
                  <a:lnTo>
                    <a:pt x="417106" y="314426"/>
                  </a:lnTo>
                  <a:lnTo>
                    <a:pt x="412635" y="314058"/>
                  </a:lnTo>
                  <a:lnTo>
                    <a:pt x="409473" y="314299"/>
                  </a:lnTo>
                  <a:lnTo>
                    <a:pt x="352488" y="322491"/>
                  </a:lnTo>
                  <a:lnTo>
                    <a:pt x="330161" y="325221"/>
                  </a:lnTo>
                  <a:lnTo>
                    <a:pt x="304647" y="329946"/>
                  </a:lnTo>
                  <a:lnTo>
                    <a:pt x="286334" y="332054"/>
                  </a:lnTo>
                  <a:lnTo>
                    <a:pt x="267957" y="333705"/>
                  </a:lnTo>
                  <a:lnTo>
                    <a:pt x="249618" y="335686"/>
                  </a:lnTo>
                  <a:lnTo>
                    <a:pt x="233870" y="337070"/>
                  </a:lnTo>
                  <a:lnTo>
                    <a:pt x="218084" y="337464"/>
                  </a:lnTo>
                  <a:lnTo>
                    <a:pt x="178244" y="336842"/>
                  </a:lnTo>
                  <a:lnTo>
                    <a:pt x="170014" y="336969"/>
                  </a:lnTo>
                  <a:lnTo>
                    <a:pt x="146545" y="335724"/>
                  </a:lnTo>
                  <a:lnTo>
                    <a:pt x="47713" y="329336"/>
                  </a:lnTo>
                  <a:lnTo>
                    <a:pt x="5537" y="324916"/>
                  </a:lnTo>
                  <a:lnTo>
                    <a:pt x="482" y="325132"/>
                  </a:lnTo>
                  <a:lnTo>
                    <a:pt x="0" y="326351"/>
                  </a:lnTo>
                  <a:lnTo>
                    <a:pt x="1257" y="327291"/>
                  </a:lnTo>
                  <a:lnTo>
                    <a:pt x="2387" y="328523"/>
                  </a:lnTo>
                  <a:lnTo>
                    <a:pt x="44208" y="345147"/>
                  </a:lnTo>
                  <a:lnTo>
                    <a:pt x="93002" y="361619"/>
                  </a:lnTo>
                  <a:lnTo>
                    <a:pt x="137604" y="371944"/>
                  </a:lnTo>
                  <a:lnTo>
                    <a:pt x="188429" y="376656"/>
                  </a:lnTo>
                  <a:lnTo>
                    <a:pt x="204876" y="376923"/>
                  </a:lnTo>
                  <a:lnTo>
                    <a:pt x="221322" y="376656"/>
                  </a:lnTo>
                  <a:lnTo>
                    <a:pt x="267220" y="372745"/>
                  </a:lnTo>
                  <a:lnTo>
                    <a:pt x="314579" y="363042"/>
                  </a:lnTo>
                  <a:lnTo>
                    <a:pt x="368020" y="345440"/>
                  </a:lnTo>
                  <a:lnTo>
                    <a:pt x="398653" y="329552"/>
                  </a:lnTo>
                  <a:lnTo>
                    <a:pt x="410933" y="323354"/>
                  </a:lnTo>
                  <a:lnTo>
                    <a:pt x="418134" y="319443"/>
                  </a:lnTo>
                  <a:lnTo>
                    <a:pt x="418833" y="317919"/>
                  </a:lnTo>
                  <a:lnTo>
                    <a:pt x="419747" y="316814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3887" y="4266707"/>
              <a:ext cx="131201" cy="13108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817758" y="4132643"/>
              <a:ext cx="791845" cy="746760"/>
            </a:xfrm>
            <a:custGeom>
              <a:avLst/>
              <a:gdLst/>
              <a:ahLst/>
              <a:cxnLst/>
              <a:rect l="l" t="t" r="r" b="b"/>
              <a:pathLst>
                <a:path w="791845" h="746760">
                  <a:moveTo>
                    <a:pt x="19418" y="345008"/>
                  </a:moveTo>
                  <a:lnTo>
                    <a:pt x="15379" y="340741"/>
                  </a:lnTo>
                  <a:lnTo>
                    <a:pt x="4851" y="340702"/>
                  </a:lnTo>
                  <a:lnTo>
                    <a:pt x="431" y="344830"/>
                  </a:lnTo>
                  <a:lnTo>
                    <a:pt x="0" y="354787"/>
                  </a:lnTo>
                  <a:lnTo>
                    <a:pt x="4635" y="359613"/>
                  </a:lnTo>
                  <a:lnTo>
                    <a:pt x="9740" y="359689"/>
                  </a:lnTo>
                  <a:lnTo>
                    <a:pt x="14732" y="359765"/>
                  </a:lnTo>
                  <a:lnTo>
                    <a:pt x="18986" y="355638"/>
                  </a:lnTo>
                  <a:lnTo>
                    <a:pt x="19418" y="345008"/>
                  </a:lnTo>
                  <a:close/>
                </a:path>
                <a:path w="791845" h="746760">
                  <a:moveTo>
                    <a:pt x="29476" y="448119"/>
                  </a:moveTo>
                  <a:lnTo>
                    <a:pt x="29108" y="437781"/>
                  </a:lnTo>
                  <a:lnTo>
                    <a:pt x="24790" y="433539"/>
                  </a:lnTo>
                  <a:lnTo>
                    <a:pt x="14668" y="433539"/>
                  </a:lnTo>
                  <a:lnTo>
                    <a:pt x="10147" y="438264"/>
                  </a:lnTo>
                  <a:lnTo>
                    <a:pt x="10325" y="443458"/>
                  </a:lnTo>
                  <a:lnTo>
                    <a:pt x="10490" y="448373"/>
                  </a:lnTo>
                  <a:lnTo>
                    <a:pt x="14960" y="452716"/>
                  </a:lnTo>
                  <a:lnTo>
                    <a:pt x="25095" y="452704"/>
                  </a:lnTo>
                  <a:lnTo>
                    <a:pt x="29476" y="448119"/>
                  </a:lnTo>
                  <a:close/>
                </a:path>
                <a:path w="791845" h="746760">
                  <a:moveTo>
                    <a:pt x="40119" y="291579"/>
                  </a:moveTo>
                  <a:lnTo>
                    <a:pt x="40030" y="286499"/>
                  </a:lnTo>
                  <a:lnTo>
                    <a:pt x="39941" y="281508"/>
                  </a:lnTo>
                  <a:lnTo>
                    <a:pt x="35521" y="277279"/>
                  </a:lnTo>
                  <a:lnTo>
                    <a:pt x="25488" y="277456"/>
                  </a:lnTo>
                  <a:lnTo>
                    <a:pt x="21323" y="281825"/>
                  </a:lnTo>
                  <a:lnTo>
                    <a:pt x="21513" y="291998"/>
                  </a:lnTo>
                  <a:lnTo>
                    <a:pt x="25730" y="296024"/>
                  </a:lnTo>
                  <a:lnTo>
                    <a:pt x="35979" y="295859"/>
                  </a:lnTo>
                  <a:lnTo>
                    <a:pt x="40119" y="291579"/>
                  </a:lnTo>
                  <a:close/>
                </a:path>
                <a:path w="791845" h="746760">
                  <a:moveTo>
                    <a:pt x="45758" y="527380"/>
                  </a:moveTo>
                  <a:lnTo>
                    <a:pt x="45720" y="522058"/>
                  </a:lnTo>
                  <a:lnTo>
                    <a:pt x="45681" y="516940"/>
                  </a:lnTo>
                  <a:lnTo>
                    <a:pt x="41630" y="512838"/>
                  </a:lnTo>
                  <a:lnTo>
                    <a:pt x="31127" y="512597"/>
                  </a:lnTo>
                  <a:lnTo>
                    <a:pt x="26746" y="516890"/>
                  </a:lnTo>
                  <a:lnTo>
                    <a:pt x="26847" y="527240"/>
                  </a:lnTo>
                  <a:lnTo>
                    <a:pt x="31026" y="531495"/>
                  </a:lnTo>
                  <a:lnTo>
                    <a:pt x="41313" y="531774"/>
                  </a:lnTo>
                  <a:lnTo>
                    <a:pt x="45758" y="527380"/>
                  </a:lnTo>
                  <a:close/>
                </a:path>
                <a:path w="791845" h="746760">
                  <a:moveTo>
                    <a:pt x="65900" y="225348"/>
                  </a:moveTo>
                  <a:lnTo>
                    <a:pt x="61925" y="221183"/>
                  </a:lnTo>
                  <a:lnTo>
                    <a:pt x="51739" y="220954"/>
                  </a:lnTo>
                  <a:lnTo>
                    <a:pt x="47231" y="225209"/>
                  </a:lnTo>
                  <a:lnTo>
                    <a:pt x="46926" y="234950"/>
                  </a:lnTo>
                  <a:lnTo>
                    <a:pt x="51371" y="239560"/>
                  </a:lnTo>
                  <a:lnTo>
                    <a:pt x="61302" y="239890"/>
                  </a:lnTo>
                  <a:lnTo>
                    <a:pt x="65646" y="235673"/>
                  </a:lnTo>
                  <a:lnTo>
                    <a:pt x="65773" y="230555"/>
                  </a:lnTo>
                  <a:lnTo>
                    <a:pt x="65900" y="225348"/>
                  </a:lnTo>
                  <a:close/>
                </a:path>
                <a:path w="791845" h="746760">
                  <a:moveTo>
                    <a:pt x="80124" y="596557"/>
                  </a:moveTo>
                  <a:lnTo>
                    <a:pt x="75590" y="591985"/>
                  </a:lnTo>
                  <a:lnTo>
                    <a:pt x="65430" y="592201"/>
                  </a:lnTo>
                  <a:lnTo>
                    <a:pt x="61188" y="596493"/>
                  </a:lnTo>
                  <a:lnTo>
                    <a:pt x="61036" y="606818"/>
                  </a:lnTo>
                  <a:lnTo>
                    <a:pt x="65532" y="611365"/>
                  </a:lnTo>
                  <a:lnTo>
                    <a:pt x="75742" y="611124"/>
                  </a:lnTo>
                  <a:lnTo>
                    <a:pt x="79984" y="606831"/>
                  </a:lnTo>
                  <a:lnTo>
                    <a:pt x="80048" y="601827"/>
                  </a:lnTo>
                  <a:lnTo>
                    <a:pt x="80124" y="596557"/>
                  </a:lnTo>
                  <a:close/>
                </a:path>
                <a:path w="791845" h="746760">
                  <a:moveTo>
                    <a:pt x="95529" y="173685"/>
                  </a:moveTo>
                  <a:lnTo>
                    <a:pt x="95288" y="163855"/>
                  </a:lnTo>
                  <a:lnTo>
                    <a:pt x="90893" y="159727"/>
                  </a:lnTo>
                  <a:lnTo>
                    <a:pt x="85801" y="159829"/>
                  </a:lnTo>
                  <a:lnTo>
                    <a:pt x="80670" y="159931"/>
                  </a:lnTo>
                  <a:lnTo>
                    <a:pt x="76644" y="164147"/>
                  </a:lnTo>
                  <a:lnTo>
                    <a:pt x="76898" y="174244"/>
                  </a:lnTo>
                  <a:lnTo>
                    <a:pt x="81419" y="178600"/>
                  </a:lnTo>
                  <a:lnTo>
                    <a:pt x="91135" y="178320"/>
                  </a:lnTo>
                  <a:lnTo>
                    <a:pt x="95529" y="173685"/>
                  </a:lnTo>
                  <a:close/>
                </a:path>
                <a:path w="791845" h="746760">
                  <a:moveTo>
                    <a:pt x="121691" y="660704"/>
                  </a:moveTo>
                  <a:lnTo>
                    <a:pt x="121488" y="650227"/>
                  </a:lnTo>
                  <a:lnTo>
                    <a:pt x="117436" y="646264"/>
                  </a:lnTo>
                  <a:lnTo>
                    <a:pt x="107010" y="646137"/>
                  </a:lnTo>
                  <a:lnTo>
                    <a:pt x="102844" y="650011"/>
                  </a:lnTo>
                  <a:lnTo>
                    <a:pt x="102412" y="660527"/>
                  </a:lnTo>
                  <a:lnTo>
                    <a:pt x="106565" y="664908"/>
                  </a:lnTo>
                  <a:lnTo>
                    <a:pt x="111988" y="664972"/>
                  </a:lnTo>
                  <a:lnTo>
                    <a:pt x="117373" y="665035"/>
                  </a:lnTo>
                  <a:lnTo>
                    <a:pt x="121691" y="660704"/>
                  </a:lnTo>
                  <a:close/>
                </a:path>
                <a:path w="791845" h="746760">
                  <a:moveTo>
                    <a:pt x="138099" y="113982"/>
                  </a:moveTo>
                  <a:lnTo>
                    <a:pt x="134327" y="109689"/>
                  </a:lnTo>
                  <a:lnTo>
                    <a:pt x="123990" y="109080"/>
                  </a:lnTo>
                  <a:lnTo>
                    <a:pt x="119583" y="112864"/>
                  </a:lnTo>
                  <a:lnTo>
                    <a:pt x="118732" y="122732"/>
                  </a:lnTo>
                  <a:lnTo>
                    <a:pt x="122910" y="127431"/>
                  </a:lnTo>
                  <a:lnTo>
                    <a:pt x="132994" y="128231"/>
                  </a:lnTo>
                  <a:lnTo>
                    <a:pt x="137388" y="124371"/>
                  </a:lnTo>
                  <a:lnTo>
                    <a:pt x="137744" y="119189"/>
                  </a:lnTo>
                  <a:lnTo>
                    <a:pt x="138099" y="113982"/>
                  </a:lnTo>
                  <a:close/>
                </a:path>
                <a:path w="791845" h="746760">
                  <a:moveTo>
                    <a:pt x="177038" y="693521"/>
                  </a:moveTo>
                  <a:lnTo>
                    <a:pt x="172440" y="689013"/>
                  </a:lnTo>
                  <a:lnTo>
                    <a:pt x="162229" y="689267"/>
                  </a:lnTo>
                  <a:lnTo>
                    <a:pt x="157886" y="693610"/>
                  </a:lnTo>
                  <a:lnTo>
                    <a:pt x="157734" y="703453"/>
                  </a:lnTo>
                  <a:lnTo>
                    <a:pt x="161937" y="707834"/>
                  </a:lnTo>
                  <a:lnTo>
                    <a:pt x="172262" y="708317"/>
                  </a:lnTo>
                  <a:lnTo>
                    <a:pt x="176911" y="703973"/>
                  </a:lnTo>
                  <a:lnTo>
                    <a:pt x="176974" y="698741"/>
                  </a:lnTo>
                  <a:lnTo>
                    <a:pt x="177038" y="693521"/>
                  </a:lnTo>
                  <a:close/>
                </a:path>
                <a:path w="791845" h="746760">
                  <a:moveTo>
                    <a:pt x="206375" y="64808"/>
                  </a:moveTo>
                  <a:lnTo>
                    <a:pt x="201930" y="60363"/>
                  </a:lnTo>
                  <a:lnTo>
                    <a:pt x="191998" y="60286"/>
                  </a:lnTo>
                  <a:lnTo>
                    <a:pt x="187706" y="64592"/>
                  </a:lnTo>
                  <a:lnTo>
                    <a:pt x="187642" y="74815"/>
                  </a:lnTo>
                  <a:lnTo>
                    <a:pt x="191706" y="78879"/>
                  </a:lnTo>
                  <a:lnTo>
                    <a:pt x="196926" y="78905"/>
                  </a:lnTo>
                  <a:lnTo>
                    <a:pt x="201955" y="78930"/>
                  </a:lnTo>
                  <a:lnTo>
                    <a:pt x="206324" y="74676"/>
                  </a:lnTo>
                  <a:lnTo>
                    <a:pt x="206375" y="64808"/>
                  </a:lnTo>
                  <a:close/>
                </a:path>
                <a:path w="791845" h="746760">
                  <a:moveTo>
                    <a:pt x="228053" y="732040"/>
                  </a:moveTo>
                  <a:lnTo>
                    <a:pt x="224116" y="727837"/>
                  </a:lnTo>
                  <a:lnTo>
                    <a:pt x="213575" y="727354"/>
                  </a:lnTo>
                  <a:lnTo>
                    <a:pt x="209181" y="731431"/>
                  </a:lnTo>
                  <a:lnTo>
                    <a:pt x="209016" y="741946"/>
                  </a:lnTo>
                  <a:lnTo>
                    <a:pt x="212890" y="746099"/>
                  </a:lnTo>
                  <a:lnTo>
                    <a:pt x="223431" y="746594"/>
                  </a:lnTo>
                  <a:lnTo>
                    <a:pt x="227863" y="742492"/>
                  </a:lnTo>
                  <a:lnTo>
                    <a:pt x="227965" y="737133"/>
                  </a:lnTo>
                  <a:lnTo>
                    <a:pt x="228053" y="732040"/>
                  </a:lnTo>
                  <a:close/>
                </a:path>
                <a:path w="791845" h="746760">
                  <a:moveTo>
                    <a:pt x="264706" y="545680"/>
                  </a:moveTo>
                  <a:lnTo>
                    <a:pt x="263029" y="536613"/>
                  </a:lnTo>
                  <a:lnTo>
                    <a:pt x="263004" y="536473"/>
                  </a:lnTo>
                  <a:lnTo>
                    <a:pt x="261416" y="527888"/>
                  </a:lnTo>
                  <a:lnTo>
                    <a:pt x="253492" y="516039"/>
                  </a:lnTo>
                  <a:lnTo>
                    <a:pt x="253492" y="548233"/>
                  </a:lnTo>
                  <a:lnTo>
                    <a:pt x="252387" y="555917"/>
                  </a:lnTo>
                  <a:lnTo>
                    <a:pt x="249847" y="557809"/>
                  </a:lnTo>
                  <a:lnTo>
                    <a:pt x="244792" y="558190"/>
                  </a:lnTo>
                  <a:lnTo>
                    <a:pt x="243293" y="557860"/>
                  </a:lnTo>
                  <a:lnTo>
                    <a:pt x="189547" y="546773"/>
                  </a:lnTo>
                  <a:lnTo>
                    <a:pt x="188137" y="546303"/>
                  </a:lnTo>
                  <a:lnTo>
                    <a:pt x="183515" y="545680"/>
                  </a:lnTo>
                  <a:lnTo>
                    <a:pt x="181864" y="543839"/>
                  </a:lnTo>
                  <a:lnTo>
                    <a:pt x="182270" y="537400"/>
                  </a:lnTo>
                  <a:lnTo>
                    <a:pt x="184670" y="536473"/>
                  </a:lnTo>
                  <a:lnTo>
                    <a:pt x="188556" y="536638"/>
                  </a:lnTo>
                  <a:lnTo>
                    <a:pt x="189433" y="536613"/>
                  </a:lnTo>
                  <a:lnTo>
                    <a:pt x="191350" y="536613"/>
                  </a:lnTo>
                  <a:lnTo>
                    <a:pt x="240106" y="544868"/>
                  </a:lnTo>
                  <a:lnTo>
                    <a:pt x="243738" y="546150"/>
                  </a:lnTo>
                  <a:lnTo>
                    <a:pt x="250659" y="547433"/>
                  </a:lnTo>
                  <a:lnTo>
                    <a:pt x="237286" y="504012"/>
                  </a:lnTo>
                  <a:lnTo>
                    <a:pt x="219290" y="500532"/>
                  </a:lnTo>
                  <a:lnTo>
                    <a:pt x="202272" y="503986"/>
                  </a:lnTo>
                  <a:lnTo>
                    <a:pt x="188226" y="513461"/>
                  </a:lnTo>
                  <a:lnTo>
                    <a:pt x="178600" y="527418"/>
                  </a:lnTo>
                  <a:lnTo>
                    <a:pt x="174993" y="543839"/>
                  </a:lnTo>
                  <a:lnTo>
                    <a:pt x="174980" y="544868"/>
                  </a:lnTo>
                  <a:lnTo>
                    <a:pt x="178511" y="563067"/>
                  </a:lnTo>
                  <a:lnTo>
                    <a:pt x="188582" y="577672"/>
                  </a:lnTo>
                  <a:lnTo>
                    <a:pt x="202831" y="587019"/>
                  </a:lnTo>
                  <a:lnTo>
                    <a:pt x="219011" y="589965"/>
                  </a:lnTo>
                  <a:lnTo>
                    <a:pt x="234708" y="587933"/>
                  </a:lnTo>
                  <a:lnTo>
                    <a:pt x="249389" y="579539"/>
                  </a:lnTo>
                  <a:lnTo>
                    <a:pt x="260311" y="565365"/>
                  </a:lnTo>
                  <a:lnTo>
                    <a:pt x="261962" y="558190"/>
                  </a:lnTo>
                  <a:lnTo>
                    <a:pt x="264680" y="546303"/>
                  </a:lnTo>
                  <a:lnTo>
                    <a:pt x="264706" y="545680"/>
                  </a:lnTo>
                  <a:close/>
                </a:path>
                <a:path w="791845" h="746760">
                  <a:moveTo>
                    <a:pt x="277812" y="42735"/>
                  </a:moveTo>
                  <a:lnTo>
                    <a:pt x="277647" y="37490"/>
                  </a:lnTo>
                  <a:lnTo>
                    <a:pt x="277495" y="32600"/>
                  </a:lnTo>
                  <a:lnTo>
                    <a:pt x="272834" y="28155"/>
                  </a:lnTo>
                  <a:lnTo>
                    <a:pt x="263283" y="28562"/>
                  </a:lnTo>
                  <a:lnTo>
                    <a:pt x="258826" y="33324"/>
                  </a:lnTo>
                  <a:lnTo>
                    <a:pt x="259105" y="43014"/>
                  </a:lnTo>
                  <a:lnTo>
                    <a:pt x="263563" y="47091"/>
                  </a:lnTo>
                  <a:lnTo>
                    <a:pt x="273939" y="46850"/>
                  </a:lnTo>
                  <a:lnTo>
                    <a:pt x="277812" y="42735"/>
                  </a:lnTo>
                  <a:close/>
                </a:path>
                <a:path w="791845" h="746760">
                  <a:moveTo>
                    <a:pt x="304749" y="433578"/>
                  </a:moveTo>
                  <a:lnTo>
                    <a:pt x="304177" y="430441"/>
                  </a:lnTo>
                  <a:lnTo>
                    <a:pt x="301180" y="413956"/>
                  </a:lnTo>
                  <a:lnTo>
                    <a:pt x="299034" y="410654"/>
                  </a:lnTo>
                  <a:lnTo>
                    <a:pt x="299034" y="439102"/>
                  </a:lnTo>
                  <a:lnTo>
                    <a:pt x="295681" y="440639"/>
                  </a:lnTo>
                  <a:lnTo>
                    <a:pt x="291757" y="441096"/>
                  </a:lnTo>
                  <a:lnTo>
                    <a:pt x="282321" y="441934"/>
                  </a:lnTo>
                  <a:lnTo>
                    <a:pt x="272872" y="442252"/>
                  </a:lnTo>
                  <a:lnTo>
                    <a:pt x="263423" y="442125"/>
                  </a:lnTo>
                  <a:lnTo>
                    <a:pt x="254635" y="441642"/>
                  </a:lnTo>
                  <a:lnTo>
                    <a:pt x="246684" y="441312"/>
                  </a:lnTo>
                  <a:lnTo>
                    <a:pt x="239407" y="441350"/>
                  </a:lnTo>
                  <a:lnTo>
                    <a:pt x="224840" y="441642"/>
                  </a:lnTo>
                  <a:lnTo>
                    <a:pt x="222199" y="441642"/>
                  </a:lnTo>
                  <a:lnTo>
                    <a:pt x="219456" y="441604"/>
                  </a:lnTo>
                  <a:lnTo>
                    <a:pt x="213956" y="440766"/>
                  </a:lnTo>
                  <a:lnTo>
                    <a:pt x="211747" y="438683"/>
                  </a:lnTo>
                  <a:lnTo>
                    <a:pt x="213093" y="434174"/>
                  </a:lnTo>
                  <a:lnTo>
                    <a:pt x="215836" y="432219"/>
                  </a:lnTo>
                  <a:lnTo>
                    <a:pt x="227330" y="432028"/>
                  </a:lnTo>
                  <a:lnTo>
                    <a:pt x="246164" y="432003"/>
                  </a:lnTo>
                  <a:lnTo>
                    <a:pt x="256451" y="432015"/>
                  </a:lnTo>
                  <a:lnTo>
                    <a:pt x="256451" y="430999"/>
                  </a:lnTo>
                  <a:lnTo>
                    <a:pt x="274091" y="431025"/>
                  </a:lnTo>
                  <a:lnTo>
                    <a:pt x="284429" y="430999"/>
                  </a:lnTo>
                  <a:lnTo>
                    <a:pt x="295160" y="430860"/>
                  </a:lnTo>
                  <a:lnTo>
                    <a:pt x="298818" y="430441"/>
                  </a:lnTo>
                  <a:lnTo>
                    <a:pt x="299034" y="439102"/>
                  </a:lnTo>
                  <a:lnTo>
                    <a:pt x="299034" y="410654"/>
                  </a:lnTo>
                  <a:lnTo>
                    <a:pt x="290741" y="397891"/>
                  </a:lnTo>
                  <a:lnTo>
                    <a:pt x="275005" y="386943"/>
                  </a:lnTo>
                  <a:lnTo>
                    <a:pt x="255511" y="382739"/>
                  </a:lnTo>
                  <a:lnTo>
                    <a:pt x="235991" y="386359"/>
                  </a:lnTo>
                  <a:lnTo>
                    <a:pt x="219938" y="396849"/>
                  </a:lnTo>
                  <a:lnTo>
                    <a:pt x="208953" y="412623"/>
                  </a:lnTo>
                  <a:lnTo>
                    <a:pt x="204685" y="431977"/>
                  </a:lnTo>
                  <a:lnTo>
                    <a:pt x="204673" y="432219"/>
                  </a:lnTo>
                  <a:lnTo>
                    <a:pt x="208178" y="451764"/>
                  </a:lnTo>
                  <a:lnTo>
                    <a:pt x="218567" y="467918"/>
                  </a:lnTo>
                  <a:lnTo>
                    <a:pt x="234226" y="479018"/>
                  </a:lnTo>
                  <a:lnTo>
                    <a:pt x="253580" y="483463"/>
                  </a:lnTo>
                  <a:lnTo>
                    <a:pt x="271983" y="480250"/>
                  </a:lnTo>
                  <a:lnTo>
                    <a:pt x="288518" y="470242"/>
                  </a:lnTo>
                  <a:lnTo>
                    <a:pt x="300380" y="454355"/>
                  </a:lnTo>
                  <a:lnTo>
                    <a:pt x="302933" y="442252"/>
                  </a:lnTo>
                  <a:lnTo>
                    <a:pt x="304749" y="433578"/>
                  </a:lnTo>
                  <a:close/>
                </a:path>
                <a:path w="791845" h="746760">
                  <a:moveTo>
                    <a:pt x="363867" y="14160"/>
                  </a:moveTo>
                  <a:lnTo>
                    <a:pt x="363791" y="4038"/>
                  </a:lnTo>
                  <a:lnTo>
                    <a:pt x="359625" y="0"/>
                  </a:lnTo>
                  <a:lnTo>
                    <a:pt x="349338" y="88"/>
                  </a:lnTo>
                  <a:lnTo>
                    <a:pt x="345186" y="4305"/>
                  </a:lnTo>
                  <a:lnTo>
                    <a:pt x="345300" y="14325"/>
                  </a:lnTo>
                  <a:lnTo>
                    <a:pt x="349758" y="18694"/>
                  </a:lnTo>
                  <a:lnTo>
                    <a:pt x="354685" y="18643"/>
                  </a:lnTo>
                  <a:lnTo>
                    <a:pt x="359613" y="18592"/>
                  </a:lnTo>
                  <a:lnTo>
                    <a:pt x="363867" y="14160"/>
                  </a:lnTo>
                  <a:close/>
                </a:path>
                <a:path w="791845" h="746760">
                  <a:moveTo>
                    <a:pt x="435813" y="16675"/>
                  </a:moveTo>
                  <a:lnTo>
                    <a:pt x="435076" y="7162"/>
                  </a:lnTo>
                  <a:lnTo>
                    <a:pt x="430720" y="3289"/>
                  </a:lnTo>
                  <a:lnTo>
                    <a:pt x="426008" y="3454"/>
                  </a:lnTo>
                  <a:lnTo>
                    <a:pt x="420916" y="3619"/>
                  </a:lnTo>
                  <a:lnTo>
                    <a:pt x="416979" y="7988"/>
                  </a:lnTo>
                  <a:lnTo>
                    <a:pt x="417614" y="17830"/>
                  </a:lnTo>
                  <a:lnTo>
                    <a:pt x="421754" y="21526"/>
                  </a:lnTo>
                  <a:lnTo>
                    <a:pt x="431584" y="21259"/>
                  </a:lnTo>
                  <a:lnTo>
                    <a:pt x="435813" y="16675"/>
                  </a:lnTo>
                  <a:close/>
                </a:path>
                <a:path w="791845" h="746760">
                  <a:moveTo>
                    <a:pt x="439394" y="353288"/>
                  </a:moveTo>
                  <a:lnTo>
                    <a:pt x="437286" y="342836"/>
                  </a:lnTo>
                  <a:lnTo>
                    <a:pt x="434797" y="330415"/>
                  </a:lnTo>
                  <a:lnTo>
                    <a:pt x="430720" y="324345"/>
                  </a:lnTo>
                  <a:lnTo>
                    <a:pt x="430720" y="358673"/>
                  </a:lnTo>
                  <a:lnTo>
                    <a:pt x="429285" y="365887"/>
                  </a:lnTo>
                  <a:lnTo>
                    <a:pt x="426135" y="368427"/>
                  </a:lnTo>
                  <a:lnTo>
                    <a:pt x="414350" y="366356"/>
                  </a:lnTo>
                  <a:lnTo>
                    <a:pt x="406387" y="364070"/>
                  </a:lnTo>
                  <a:lnTo>
                    <a:pt x="398272" y="363194"/>
                  </a:lnTo>
                  <a:lnTo>
                    <a:pt x="387299" y="362127"/>
                  </a:lnTo>
                  <a:lnTo>
                    <a:pt x="351409" y="359473"/>
                  </a:lnTo>
                  <a:lnTo>
                    <a:pt x="340550" y="359321"/>
                  </a:lnTo>
                  <a:lnTo>
                    <a:pt x="338137" y="356044"/>
                  </a:lnTo>
                  <a:lnTo>
                    <a:pt x="335026" y="347040"/>
                  </a:lnTo>
                  <a:lnTo>
                    <a:pt x="338099" y="343306"/>
                  </a:lnTo>
                  <a:lnTo>
                    <a:pt x="343522" y="342836"/>
                  </a:lnTo>
                  <a:lnTo>
                    <a:pt x="398602" y="350913"/>
                  </a:lnTo>
                  <a:lnTo>
                    <a:pt x="405053" y="351231"/>
                  </a:lnTo>
                  <a:lnTo>
                    <a:pt x="416318" y="352933"/>
                  </a:lnTo>
                  <a:lnTo>
                    <a:pt x="429387" y="356209"/>
                  </a:lnTo>
                  <a:lnTo>
                    <a:pt x="430720" y="358673"/>
                  </a:lnTo>
                  <a:lnTo>
                    <a:pt x="430720" y="324345"/>
                  </a:lnTo>
                  <a:lnTo>
                    <a:pt x="422249" y="311721"/>
                  </a:lnTo>
                  <a:lnTo>
                    <a:pt x="403656" y="299123"/>
                  </a:lnTo>
                  <a:lnTo>
                    <a:pt x="380936" y="294538"/>
                  </a:lnTo>
                  <a:lnTo>
                    <a:pt x="358101" y="299212"/>
                  </a:lnTo>
                  <a:lnTo>
                    <a:pt x="339382" y="311835"/>
                  </a:lnTo>
                  <a:lnTo>
                    <a:pt x="326745" y="330466"/>
                  </a:lnTo>
                  <a:lnTo>
                    <a:pt x="322173" y="352933"/>
                  </a:lnTo>
                  <a:lnTo>
                    <a:pt x="322160" y="353288"/>
                  </a:lnTo>
                  <a:lnTo>
                    <a:pt x="326809" y="375932"/>
                  </a:lnTo>
                  <a:lnTo>
                    <a:pt x="339432" y="394639"/>
                  </a:lnTo>
                  <a:lnTo>
                    <a:pt x="358076" y="407301"/>
                  </a:lnTo>
                  <a:lnTo>
                    <a:pt x="380796" y="411988"/>
                  </a:lnTo>
                  <a:lnTo>
                    <a:pt x="403517" y="407377"/>
                  </a:lnTo>
                  <a:lnTo>
                    <a:pt x="422148" y="394779"/>
                  </a:lnTo>
                  <a:lnTo>
                    <a:pt x="434746" y="376097"/>
                  </a:lnTo>
                  <a:lnTo>
                    <a:pt x="436308" y="368427"/>
                  </a:lnTo>
                  <a:lnTo>
                    <a:pt x="439394" y="353288"/>
                  </a:lnTo>
                  <a:close/>
                </a:path>
                <a:path w="791845" h="746760">
                  <a:moveTo>
                    <a:pt x="494614" y="20256"/>
                  </a:moveTo>
                  <a:lnTo>
                    <a:pt x="490893" y="16370"/>
                  </a:lnTo>
                  <a:lnTo>
                    <a:pt x="485902" y="16205"/>
                  </a:lnTo>
                  <a:lnTo>
                    <a:pt x="480936" y="16040"/>
                  </a:lnTo>
                  <a:lnTo>
                    <a:pt x="476973" y="19723"/>
                  </a:lnTo>
                  <a:lnTo>
                    <a:pt x="476491" y="29908"/>
                  </a:lnTo>
                  <a:lnTo>
                    <a:pt x="480542" y="34175"/>
                  </a:lnTo>
                  <a:lnTo>
                    <a:pt x="490575" y="34150"/>
                  </a:lnTo>
                  <a:lnTo>
                    <a:pt x="494499" y="30187"/>
                  </a:lnTo>
                  <a:lnTo>
                    <a:pt x="494614" y="20256"/>
                  </a:lnTo>
                  <a:close/>
                </a:path>
                <a:path w="791845" h="746760">
                  <a:moveTo>
                    <a:pt x="559816" y="35890"/>
                  </a:moveTo>
                  <a:lnTo>
                    <a:pt x="555599" y="31330"/>
                  </a:lnTo>
                  <a:lnTo>
                    <a:pt x="546049" y="31038"/>
                  </a:lnTo>
                  <a:lnTo>
                    <a:pt x="541642" y="35077"/>
                  </a:lnTo>
                  <a:lnTo>
                    <a:pt x="540956" y="44526"/>
                  </a:lnTo>
                  <a:lnTo>
                    <a:pt x="545249" y="49123"/>
                  </a:lnTo>
                  <a:lnTo>
                    <a:pt x="550214" y="49276"/>
                  </a:lnTo>
                  <a:lnTo>
                    <a:pt x="554863" y="49415"/>
                  </a:lnTo>
                  <a:lnTo>
                    <a:pt x="559142" y="45491"/>
                  </a:lnTo>
                  <a:lnTo>
                    <a:pt x="559816" y="35890"/>
                  </a:lnTo>
                  <a:close/>
                </a:path>
                <a:path w="791845" h="746760">
                  <a:moveTo>
                    <a:pt x="606285" y="729691"/>
                  </a:moveTo>
                  <a:lnTo>
                    <a:pt x="601929" y="725462"/>
                  </a:lnTo>
                  <a:lnTo>
                    <a:pt x="591362" y="725754"/>
                  </a:lnTo>
                  <a:lnTo>
                    <a:pt x="587425" y="729818"/>
                  </a:lnTo>
                  <a:lnTo>
                    <a:pt x="587400" y="734974"/>
                  </a:lnTo>
                  <a:lnTo>
                    <a:pt x="587375" y="740232"/>
                  </a:lnTo>
                  <a:lnTo>
                    <a:pt x="591896" y="744677"/>
                  </a:lnTo>
                  <a:lnTo>
                    <a:pt x="602081" y="744347"/>
                  </a:lnTo>
                  <a:lnTo>
                    <a:pt x="606196" y="740092"/>
                  </a:lnTo>
                  <a:lnTo>
                    <a:pt x="606285" y="729691"/>
                  </a:lnTo>
                  <a:close/>
                </a:path>
                <a:path w="791845" h="746760">
                  <a:moveTo>
                    <a:pt x="616813" y="74790"/>
                  </a:moveTo>
                  <a:lnTo>
                    <a:pt x="616673" y="64897"/>
                  </a:lnTo>
                  <a:lnTo>
                    <a:pt x="612190" y="60858"/>
                  </a:lnTo>
                  <a:lnTo>
                    <a:pt x="602246" y="61468"/>
                  </a:lnTo>
                  <a:lnTo>
                    <a:pt x="598360" y="65836"/>
                  </a:lnTo>
                  <a:lnTo>
                    <a:pt x="598893" y="75438"/>
                  </a:lnTo>
                  <a:lnTo>
                    <a:pt x="603034" y="79159"/>
                  </a:lnTo>
                  <a:lnTo>
                    <a:pt x="607999" y="79019"/>
                  </a:lnTo>
                  <a:lnTo>
                    <a:pt x="612876" y="78879"/>
                  </a:lnTo>
                  <a:lnTo>
                    <a:pt x="616813" y="74790"/>
                  </a:lnTo>
                  <a:close/>
                </a:path>
                <a:path w="791845" h="746760">
                  <a:moveTo>
                    <a:pt x="621766" y="460844"/>
                  </a:moveTo>
                  <a:lnTo>
                    <a:pt x="616889" y="436346"/>
                  </a:lnTo>
                  <a:lnTo>
                    <a:pt x="603440" y="416267"/>
                  </a:lnTo>
                  <a:lnTo>
                    <a:pt x="600798" y="414489"/>
                  </a:lnTo>
                  <a:lnTo>
                    <a:pt x="599579" y="413664"/>
                  </a:lnTo>
                  <a:lnTo>
                    <a:pt x="599579" y="493191"/>
                  </a:lnTo>
                  <a:lnTo>
                    <a:pt x="599376" y="496620"/>
                  </a:lnTo>
                  <a:lnTo>
                    <a:pt x="593229" y="501116"/>
                  </a:lnTo>
                  <a:lnTo>
                    <a:pt x="590384" y="499808"/>
                  </a:lnTo>
                  <a:lnTo>
                    <a:pt x="577634" y="485343"/>
                  </a:lnTo>
                  <a:lnTo>
                    <a:pt x="551662" y="456031"/>
                  </a:lnTo>
                  <a:lnTo>
                    <a:pt x="545325" y="448957"/>
                  </a:lnTo>
                  <a:lnTo>
                    <a:pt x="525208" y="426770"/>
                  </a:lnTo>
                  <a:lnTo>
                    <a:pt x="523659" y="425869"/>
                  </a:lnTo>
                  <a:lnTo>
                    <a:pt x="522681" y="422503"/>
                  </a:lnTo>
                  <a:lnTo>
                    <a:pt x="522122" y="419925"/>
                  </a:lnTo>
                  <a:lnTo>
                    <a:pt x="523379" y="416648"/>
                  </a:lnTo>
                  <a:lnTo>
                    <a:pt x="525970" y="416026"/>
                  </a:lnTo>
                  <a:lnTo>
                    <a:pt x="528624" y="414489"/>
                  </a:lnTo>
                  <a:lnTo>
                    <a:pt x="531749" y="416661"/>
                  </a:lnTo>
                  <a:lnTo>
                    <a:pt x="535051" y="418426"/>
                  </a:lnTo>
                  <a:lnTo>
                    <a:pt x="537679" y="420903"/>
                  </a:lnTo>
                  <a:lnTo>
                    <a:pt x="544893" y="428015"/>
                  </a:lnTo>
                  <a:lnTo>
                    <a:pt x="551764" y="435457"/>
                  </a:lnTo>
                  <a:lnTo>
                    <a:pt x="558342" y="443166"/>
                  </a:lnTo>
                  <a:lnTo>
                    <a:pt x="564680" y="451116"/>
                  </a:lnTo>
                  <a:lnTo>
                    <a:pt x="571068" y="458965"/>
                  </a:lnTo>
                  <a:lnTo>
                    <a:pt x="577723" y="466623"/>
                  </a:lnTo>
                  <a:lnTo>
                    <a:pt x="584492" y="474179"/>
                  </a:lnTo>
                  <a:lnTo>
                    <a:pt x="591223" y="481787"/>
                  </a:lnTo>
                  <a:lnTo>
                    <a:pt x="593534" y="484441"/>
                  </a:lnTo>
                  <a:lnTo>
                    <a:pt x="595833" y="487159"/>
                  </a:lnTo>
                  <a:lnTo>
                    <a:pt x="599579" y="493191"/>
                  </a:lnTo>
                  <a:lnTo>
                    <a:pt x="599579" y="413664"/>
                  </a:lnTo>
                  <a:lnTo>
                    <a:pt x="583374" y="402678"/>
                  </a:lnTo>
                  <a:lnTo>
                    <a:pt x="558673" y="397611"/>
                  </a:lnTo>
                  <a:lnTo>
                    <a:pt x="533590" y="402704"/>
                  </a:lnTo>
                  <a:lnTo>
                    <a:pt x="513461" y="416560"/>
                  </a:lnTo>
                  <a:lnTo>
                    <a:pt x="500075" y="436664"/>
                  </a:lnTo>
                  <a:lnTo>
                    <a:pt x="495236" y="460514"/>
                  </a:lnTo>
                  <a:lnTo>
                    <a:pt x="500202" y="485343"/>
                  </a:lnTo>
                  <a:lnTo>
                    <a:pt x="513753" y="505599"/>
                  </a:lnTo>
                  <a:lnTo>
                    <a:pt x="533920" y="519239"/>
                  </a:lnTo>
                  <a:lnTo>
                    <a:pt x="558723" y="524192"/>
                  </a:lnTo>
                  <a:lnTo>
                    <a:pt x="583184" y="519163"/>
                  </a:lnTo>
                  <a:lnTo>
                    <a:pt x="603199" y="505561"/>
                  </a:lnTo>
                  <a:lnTo>
                    <a:pt x="606196" y="501116"/>
                  </a:lnTo>
                  <a:lnTo>
                    <a:pt x="616737" y="485444"/>
                  </a:lnTo>
                  <a:lnTo>
                    <a:pt x="621766" y="460844"/>
                  </a:lnTo>
                  <a:close/>
                </a:path>
                <a:path w="791845" h="746760">
                  <a:moveTo>
                    <a:pt x="674725" y="666203"/>
                  </a:moveTo>
                  <a:lnTo>
                    <a:pt x="670864" y="662279"/>
                  </a:lnTo>
                  <a:lnTo>
                    <a:pt x="660120" y="662000"/>
                  </a:lnTo>
                  <a:lnTo>
                    <a:pt x="655777" y="666165"/>
                  </a:lnTo>
                  <a:lnTo>
                    <a:pt x="655802" y="676516"/>
                  </a:lnTo>
                  <a:lnTo>
                    <a:pt x="659968" y="680758"/>
                  </a:lnTo>
                  <a:lnTo>
                    <a:pt x="670420" y="681101"/>
                  </a:lnTo>
                  <a:lnTo>
                    <a:pt x="674725" y="676884"/>
                  </a:lnTo>
                  <a:lnTo>
                    <a:pt x="674725" y="671436"/>
                  </a:lnTo>
                  <a:lnTo>
                    <a:pt x="674725" y="666203"/>
                  </a:lnTo>
                  <a:close/>
                </a:path>
                <a:path w="791845" h="746760">
                  <a:moveTo>
                    <a:pt x="678167" y="120548"/>
                  </a:moveTo>
                  <a:lnTo>
                    <a:pt x="674192" y="116332"/>
                  </a:lnTo>
                  <a:lnTo>
                    <a:pt x="664438" y="115849"/>
                  </a:lnTo>
                  <a:lnTo>
                    <a:pt x="660222" y="119557"/>
                  </a:lnTo>
                  <a:lnTo>
                    <a:pt x="659434" y="129387"/>
                  </a:lnTo>
                  <a:lnTo>
                    <a:pt x="663663" y="133908"/>
                  </a:lnTo>
                  <a:lnTo>
                    <a:pt x="673569" y="134086"/>
                  </a:lnTo>
                  <a:lnTo>
                    <a:pt x="677786" y="130086"/>
                  </a:lnTo>
                  <a:lnTo>
                    <a:pt x="677976" y="125272"/>
                  </a:lnTo>
                  <a:lnTo>
                    <a:pt x="678167" y="120548"/>
                  </a:lnTo>
                  <a:close/>
                </a:path>
                <a:path w="791845" h="746760">
                  <a:moveTo>
                    <a:pt x="723493" y="181419"/>
                  </a:moveTo>
                  <a:lnTo>
                    <a:pt x="719239" y="177330"/>
                  </a:lnTo>
                  <a:lnTo>
                    <a:pt x="709460" y="177698"/>
                  </a:lnTo>
                  <a:lnTo>
                    <a:pt x="705459" y="181851"/>
                  </a:lnTo>
                  <a:lnTo>
                    <a:pt x="705459" y="186575"/>
                  </a:lnTo>
                  <a:lnTo>
                    <a:pt x="705459" y="191223"/>
                  </a:lnTo>
                  <a:lnTo>
                    <a:pt x="709510" y="195389"/>
                  </a:lnTo>
                  <a:lnTo>
                    <a:pt x="719162" y="195834"/>
                  </a:lnTo>
                  <a:lnTo>
                    <a:pt x="723493" y="191554"/>
                  </a:lnTo>
                  <a:lnTo>
                    <a:pt x="723493" y="181419"/>
                  </a:lnTo>
                  <a:close/>
                </a:path>
                <a:path w="791845" h="746760">
                  <a:moveTo>
                    <a:pt x="728497" y="606298"/>
                  </a:moveTo>
                  <a:lnTo>
                    <a:pt x="724306" y="601662"/>
                  </a:lnTo>
                  <a:lnTo>
                    <a:pt x="714146" y="601319"/>
                  </a:lnTo>
                  <a:lnTo>
                    <a:pt x="709561" y="605523"/>
                  </a:lnTo>
                  <a:lnTo>
                    <a:pt x="708812" y="615581"/>
                  </a:lnTo>
                  <a:lnTo>
                    <a:pt x="713232" y="620369"/>
                  </a:lnTo>
                  <a:lnTo>
                    <a:pt x="718502" y="620572"/>
                  </a:lnTo>
                  <a:lnTo>
                    <a:pt x="723531" y="620763"/>
                  </a:lnTo>
                  <a:lnTo>
                    <a:pt x="727875" y="616750"/>
                  </a:lnTo>
                  <a:lnTo>
                    <a:pt x="728497" y="606298"/>
                  </a:lnTo>
                  <a:close/>
                </a:path>
                <a:path w="791845" h="746760">
                  <a:moveTo>
                    <a:pt x="750963" y="401916"/>
                  </a:moveTo>
                  <a:lnTo>
                    <a:pt x="746531" y="379818"/>
                  </a:lnTo>
                  <a:lnTo>
                    <a:pt x="735037" y="362788"/>
                  </a:lnTo>
                  <a:lnTo>
                    <a:pt x="734352" y="361759"/>
                  </a:lnTo>
                  <a:lnTo>
                    <a:pt x="724687" y="355269"/>
                  </a:lnTo>
                  <a:lnTo>
                    <a:pt x="724687" y="436473"/>
                  </a:lnTo>
                  <a:lnTo>
                    <a:pt x="724154" y="439750"/>
                  </a:lnTo>
                  <a:lnTo>
                    <a:pt x="717651" y="443992"/>
                  </a:lnTo>
                  <a:lnTo>
                    <a:pt x="714603" y="443141"/>
                  </a:lnTo>
                  <a:lnTo>
                    <a:pt x="708596" y="434213"/>
                  </a:lnTo>
                  <a:lnTo>
                    <a:pt x="704938" y="428180"/>
                  </a:lnTo>
                  <a:lnTo>
                    <a:pt x="699020" y="418744"/>
                  </a:lnTo>
                  <a:lnTo>
                    <a:pt x="677303" y="382130"/>
                  </a:lnTo>
                  <a:lnTo>
                    <a:pt x="668807" y="367258"/>
                  </a:lnTo>
                  <a:lnTo>
                    <a:pt x="672071" y="362788"/>
                  </a:lnTo>
                  <a:lnTo>
                    <a:pt x="679373" y="362851"/>
                  </a:lnTo>
                  <a:lnTo>
                    <a:pt x="680669" y="363651"/>
                  </a:lnTo>
                  <a:lnTo>
                    <a:pt x="683272" y="364896"/>
                  </a:lnTo>
                  <a:lnTo>
                    <a:pt x="686663" y="367766"/>
                  </a:lnTo>
                  <a:lnTo>
                    <a:pt x="687285" y="369658"/>
                  </a:lnTo>
                  <a:lnTo>
                    <a:pt x="688009" y="371259"/>
                  </a:lnTo>
                  <a:lnTo>
                    <a:pt x="711720" y="415505"/>
                  </a:lnTo>
                  <a:lnTo>
                    <a:pt x="722045" y="431584"/>
                  </a:lnTo>
                  <a:lnTo>
                    <a:pt x="724687" y="436473"/>
                  </a:lnTo>
                  <a:lnTo>
                    <a:pt x="724687" y="355269"/>
                  </a:lnTo>
                  <a:lnTo>
                    <a:pt x="716267" y="349592"/>
                  </a:lnTo>
                  <a:lnTo>
                    <a:pt x="694131" y="345173"/>
                  </a:lnTo>
                  <a:lnTo>
                    <a:pt x="672299" y="349669"/>
                  </a:lnTo>
                  <a:lnTo>
                    <a:pt x="654380" y="361797"/>
                  </a:lnTo>
                  <a:lnTo>
                    <a:pt x="642264" y="379691"/>
                  </a:lnTo>
                  <a:lnTo>
                    <a:pt x="637882" y="401104"/>
                  </a:lnTo>
                  <a:lnTo>
                    <a:pt x="637895" y="401916"/>
                  </a:lnTo>
                  <a:lnTo>
                    <a:pt x="642302" y="423595"/>
                  </a:lnTo>
                  <a:lnTo>
                    <a:pt x="654532" y="441706"/>
                  </a:lnTo>
                  <a:lnTo>
                    <a:pt x="672592" y="453948"/>
                  </a:lnTo>
                  <a:lnTo>
                    <a:pt x="694613" y="458406"/>
                  </a:lnTo>
                  <a:lnTo>
                    <a:pt x="716356" y="453872"/>
                  </a:lnTo>
                  <a:lnTo>
                    <a:pt x="730885" y="443992"/>
                  </a:lnTo>
                  <a:lnTo>
                    <a:pt x="734275" y="441680"/>
                  </a:lnTo>
                  <a:lnTo>
                    <a:pt x="746442" y="423722"/>
                  </a:lnTo>
                  <a:lnTo>
                    <a:pt x="750963" y="401916"/>
                  </a:lnTo>
                  <a:close/>
                </a:path>
                <a:path w="791845" h="746760">
                  <a:moveTo>
                    <a:pt x="769150" y="257746"/>
                  </a:moveTo>
                  <a:lnTo>
                    <a:pt x="764794" y="253377"/>
                  </a:lnTo>
                  <a:lnTo>
                    <a:pt x="755269" y="253657"/>
                  </a:lnTo>
                  <a:lnTo>
                    <a:pt x="751281" y="257848"/>
                  </a:lnTo>
                  <a:lnTo>
                    <a:pt x="751179" y="267703"/>
                  </a:lnTo>
                  <a:lnTo>
                    <a:pt x="755421" y="271932"/>
                  </a:lnTo>
                  <a:lnTo>
                    <a:pt x="765175" y="271653"/>
                  </a:lnTo>
                  <a:lnTo>
                    <a:pt x="769048" y="267614"/>
                  </a:lnTo>
                  <a:lnTo>
                    <a:pt x="769099" y="262750"/>
                  </a:lnTo>
                  <a:lnTo>
                    <a:pt x="769150" y="257746"/>
                  </a:lnTo>
                  <a:close/>
                </a:path>
                <a:path w="791845" h="746760">
                  <a:moveTo>
                    <a:pt x="771677" y="531190"/>
                  </a:moveTo>
                  <a:lnTo>
                    <a:pt x="767359" y="526630"/>
                  </a:lnTo>
                  <a:lnTo>
                    <a:pt x="756780" y="526491"/>
                  </a:lnTo>
                  <a:lnTo>
                    <a:pt x="752487" y="530898"/>
                  </a:lnTo>
                  <a:lnTo>
                    <a:pt x="752678" y="541578"/>
                  </a:lnTo>
                  <a:lnTo>
                    <a:pt x="756526" y="545299"/>
                  </a:lnTo>
                  <a:lnTo>
                    <a:pt x="761911" y="545350"/>
                  </a:lnTo>
                  <a:lnTo>
                    <a:pt x="767257" y="545401"/>
                  </a:lnTo>
                  <a:lnTo>
                    <a:pt x="771220" y="541705"/>
                  </a:lnTo>
                  <a:lnTo>
                    <a:pt x="771677" y="531190"/>
                  </a:lnTo>
                  <a:close/>
                </a:path>
                <a:path w="791845" h="746760">
                  <a:moveTo>
                    <a:pt x="789978" y="465569"/>
                  </a:moveTo>
                  <a:lnTo>
                    <a:pt x="785571" y="461137"/>
                  </a:lnTo>
                  <a:lnTo>
                    <a:pt x="775131" y="461213"/>
                  </a:lnTo>
                  <a:lnTo>
                    <a:pt x="770953" y="465289"/>
                  </a:lnTo>
                  <a:lnTo>
                    <a:pt x="770636" y="475716"/>
                  </a:lnTo>
                  <a:lnTo>
                    <a:pt x="774890" y="479958"/>
                  </a:lnTo>
                  <a:lnTo>
                    <a:pt x="780402" y="479920"/>
                  </a:lnTo>
                  <a:lnTo>
                    <a:pt x="785596" y="479882"/>
                  </a:lnTo>
                  <a:lnTo>
                    <a:pt x="789686" y="475945"/>
                  </a:lnTo>
                  <a:lnTo>
                    <a:pt x="789978" y="465569"/>
                  </a:lnTo>
                  <a:close/>
                </a:path>
                <a:path w="791845" h="746760">
                  <a:moveTo>
                    <a:pt x="791476" y="405498"/>
                  </a:moveTo>
                  <a:lnTo>
                    <a:pt x="791146" y="395351"/>
                  </a:lnTo>
                  <a:lnTo>
                    <a:pt x="786803" y="391109"/>
                  </a:lnTo>
                  <a:lnTo>
                    <a:pt x="776592" y="390994"/>
                  </a:lnTo>
                  <a:lnTo>
                    <a:pt x="772248" y="395528"/>
                  </a:lnTo>
                  <a:lnTo>
                    <a:pt x="772528" y="405980"/>
                  </a:lnTo>
                  <a:lnTo>
                    <a:pt x="776732" y="410146"/>
                  </a:lnTo>
                  <a:lnTo>
                    <a:pt x="781761" y="410159"/>
                  </a:lnTo>
                  <a:lnTo>
                    <a:pt x="786942" y="410171"/>
                  </a:lnTo>
                  <a:lnTo>
                    <a:pt x="791476" y="405498"/>
                  </a:lnTo>
                  <a:close/>
                </a:path>
                <a:path w="791845" h="746760">
                  <a:moveTo>
                    <a:pt x="791540" y="341769"/>
                  </a:moveTo>
                  <a:lnTo>
                    <a:pt x="791451" y="336550"/>
                  </a:lnTo>
                  <a:lnTo>
                    <a:pt x="791362" y="331520"/>
                  </a:lnTo>
                  <a:lnTo>
                    <a:pt x="787158" y="327380"/>
                  </a:lnTo>
                  <a:lnTo>
                    <a:pt x="776643" y="327228"/>
                  </a:lnTo>
                  <a:lnTo>
                    <a:pt x="772464" y="331482"/>
                  </a:lnTo>
                  <a:lnTo>
                    <a:pt x="772680" y="342036"/>
                  </a:lnTo>
                  <a:lnTo>
                    <a:pt x="776871" y="346278"/>
                  </a:lnTo>
                  <a:lnTo>
                    <a:pt x="786968" y="346430"/>
                  </a:lnTo>
                  <a:lnTo>
                    <a:pt x="791540" y="341769"/>
                  </a:lnTo>
                  <a:close/>
                </a:path>
              </a:pathLst>
            </a:custGeom>
            <a:solidFill>
              <a:srgbClr val="F9A3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693900" y="4003347"/>
            <a:ext cx="3696335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2804160" algn="l"/>
              </a:tabLst>
            </a:pPr>
            <a:r>
              <a:rPr sz="48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2.1	1.0</a:t>
            </a:r>
            <a:endParaRPr sz="4800">
              <a:latin typeface="Source Sans Pro Black"/>
              <a:cs typeface="Source Sans Pro Black"/>
            </a:endParaRPr>
          </a:p>
          <a:p>
            <a:pPr marL="63500">
              <a:lnSpc>
                <a:spcPct val="100000"/>
              </a:lnSpc>
              <a:spcBef>
                <a:spcPts val="40"/>
              </a:spcBef>
              <a:tabLst>
                <a:tab pos="2804160" algn="l"/>
              </a:tabLst>
            </a:pPr>
            <a:r>
              <a:rPr sz="1600" spc="-40" dirty="0">
                <a:latin typeface="Source Sans Pro"/>
                <a:cs typeface="Source Sans Pro"/>
              </a:rPr>
              <a:t>amphetamines</a:t>
            </a:r>
            <a:r>
              <a:rPr sz="1600" spc="-185" dirty="0">
                <a:latin typeface="Source Sans Pro"/>
                <a:cs typeface="Source Sans Pro"/>
              </a:rPr>
              <a:t> </a:t>
            </a:r>
            <a:r>
              <a:rPr sz="1350" spc="22" baseline="-21604" dirty="0">
                <a:latin typeface="Source Sans Pro"/>
                <a:cs typeface="Source Sans Pro"/>
              </a:rPr>
              <a:t>2	</a:t>
            </a:r>
            <a:r>
              <a:rPr sz="1600" spc="-40" dirty="0">
                <a:latin typeface="Source Sans Pro"/>
                <a:cs typeface="Source Sans Pro"/>
              </a:rPr>
              <a:t>cannabis</a:t>
            </a:r>
            <a:endParaRPr sz="1600">
              <a:latin typeface="Source Sans Pro"/>
              <a:cs typeface="Source Sans Pro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486798" y="4097652"/>
            <a:ext cx="864235" cy="866775"/>
            <a:chOff x="7486798" y="4097652"/>
            <a:chExt cx="864235" cy="866775"/>
          </a:xfrm>
        </p:grpSpPr>
        <p:sp>
          <p:nvSpPr>
            <p:cNvPr id="44" name="object 44"/>
            <p:cNvSpPr/>
            <p:nvPr/>
          </p:nvSpPr>
          <p:spPr>
            <a:xfrm>
              <a:off x="7486789" y="4097654"/>
              <a:ext cx="864235" cy="866775"/>
            </a:xfrm>
            <a:custGeom>
              <a:avLst/>
              <a:gdLst/>
              <a:ahLst/>
              <a:cxnLst/>
              <a:rect l="l" t="t" r="r" b="b"/>
              <a:pathLst>
                <a:path w="864234" h="866775">
                  <a:moveTo>
                    <a:pt x="351243" y="235762"/>
                  </a:moveTo>
                  <a:lnTo>
                    <a:pt x="350697" y="226822"/>
                  </a:lnTo>
                  <a:lnTo>
                    <a:pt x="349313" y="219024"/>
                  </a:lnTo>
                  <a:lnTo>
                    <a:pt x="346621" y="211455"/>
                  </a:lnTo>
                  <a:lnTo>
                    <a:pt x="344030" y="202590"/>
                  </a:lnTo>
                  <a:lnTo>
                    <a:pt x="343001" y="201561"/>
                  </a:lnTo>
                  <a:lnTo>
                    <a:pt x="341884" y="199809"/>
                  </a:lnTo>
                  <a:lnTo>
                    <a:pt x="341287" y="207645"/>
                  </a:lnTo>
                  <a:lnTo>
                    <a:pt x="340487" y="214490"/>
                  </a:lnTo>
                  <a:lnTo>
                    <a:pt x="340309" y="221348"/>
                  </a:lnTo>
                  <a:lnTo>
                    <a:pt x="338543" y="236283"/>
                  </a:lnTo>
                  <a:lnTo>
                    <a:pt x="334162" y="250126"/>
                  </a:lnTo>
                  <a:lnTo>
                    <a:pt x="327406" y="263017"/>
                  </a:lnTo>
                  <a:lnTo>
                    <a:pt x="318490" y="275094"/>
                  </a:lnTo>
                  <a:lnTo>
                    <a:pt x="301917" y="295084"/>
                  </a:lnTo>
                  <a:lnTo>
                    <a:pt x="285915" y="315531"/>
                  </a:lnTo>
                  <a:lnTo>
                    <a:pt x="262928" y="362623"/>
                  </a:lnTo>
                  <a:lnTo>
                    <a:pt x="256997" y="413016"/>
                  </a:lnTo>
                  <a:lnTo>
                    <a:pt x="259486" y="438962"/>
                  </a:lnTo>
                  <a:lnTo>
                    <a:pt x="278739" y="473646"/>
                  </a:lnTo>
                  <a:lnTo>
                    <a:pt x="284873" y="478726"/>
                  </a:lnTo>
                  <a:lnTo>
                    <a:pt x="289077" y="478536"/>
                  </a:lnTo>
                  <a:lnTo>
                    <a:pt x="284518" y="471309"/>
                  </a:lnTo>
                  <a:lnTo>
                    <a:pt x="282524" y="467715"/>
                  </a:lnTo>
                  <a:lnTo>
                    <a:pt x="271170" y="430771"/>
                  </a:lnTo>
                  <a:lnTo>
                    <a:pt x="269557" y="405993"/>
                  </a:lnTo>
                  <a:lnTo>
                    <a:pt x="269773" y="394233"/>
                  </a:lnTo>
                  <a:lnTo>
                    <a:pt x="280657" y="348691"/>
                  </a:lnTo>
                  <a:lnTo>
                    <a:pt x="332359" y="276733"/>
                  </a:lnTo>
                  <a:lnTo>
                    <a:pt x="339826" y="266153"/>
                  </a:lnTo>
                  <a:lnTo>
                    <a:pt x="343141" y="260629"/>
                  </a:lnTo>
                  <a:lnTo>
                    <a:pt x="347065" y="252666"/>
                  </a:lnTo>
                  <a:lnTo>
                    <a:pt x="349897" y="244373"/>
                  </a:lnTo>
                  <a:lnTo>
                    <a:pt x="351243" y="235762"/>
                  </a:lnTo>
                  <a:close/>
                </a:path>
                <a:path w="864234" h="866775">
                  <a:moveTo>
                    <a:pt x="647598" y="806221"/>
                  </a:moveTo>
                  <a:lnTo>
                    <a:pt x="646391" y="805434"/>
                  </a:lnTo>
                  <a:lnTo>
                    <a:pt x="645236" y="804037"/>
                  </a:lnTo>
                  <a:lnTo>
                    <a:pt x="640689" y="803821"/>
                  </a:lnTo>
                  <a:lnTo>
                    <a:pt x="637336" y="803986"/>
                  </a:lnTo>
                  <a:lnTo>
                    <a:pt x="538251" y="818413"/>
                  </a:lnTo>
                  <a:lnTo>
                    <a:pt x="529996" y="820280"/>
                  </a:lnTo>
                  <a:lnTo>
                    <a:pt x="507403" y="822566"/>
                  </a:lnTo>
                  <a:lnTo>
                    <a:pt x="458546" y="826820"/>
                  </a:lnTo>
                  <a:lnTo>
                    <a:pt x="446493" y="827176"/>
                  </a:lnTo>
                  <a:lnTo>
                    <a:pt x="442950" y="818261"/>
                  </a:lnTo>
                  <a:lnTo>
                    <a:pt x="442099" y="809675"/>
                  </a:lnTo>
                  <a:lnTo>
                    <a:pt x="444080" y="803440"/>
                  </a:lnTo>
                  <a:lnTo>
                    <a:pt x="452462" y="808710"/>
                  </a:lnTo>
                  <a:lnTo>
                    <a:pt x="461416" y="812558"/>
                  </a:lnTo>
                  <a:lnTo>
                    <a:pt x="470725" y="815441"/>
                  </a:lnTo>
                  <a:lnTo>
                    <a:pt x="482142" y="818324"/>
                  </a:lnTo>
                  <a:lnTo>
                    <a:pt x="486854" y="818375"/>
                  </a:lnTo>
                  <a:lnTo>
                    <a:pt x="488035" y="817651"/>
                  </a:lnTo>
                  <a:lnTo>
                    <a:pt x="488340" y="816140"/>
                  </a:lnTo>
                  <a:lnTo>
                    <a:pt x="488188" y="814705"/>
                  </a:lnTo>
                  <a:lnTo>
                    <a:pt x="486486" y="813079"/>
                  </a:lnTo>
                  <a:lnTo>
                    <a:pt x="484924" y="812558"/>
                  </a:lnTo>
                  <a:lnTo>
                    <a:pt x="477481" y="808164"/>
                  </a:lnTo>
                  <a:lnTo>
                    <a:pt x="470738" y="802957"/>
                  </a:lnTo>
                  <a:lnTo>
                    <a:pt x="463130" y="796213"/>
                  </a:lnTo>
                  <a:lnTo>
                    <a:pt x="464146" y="795756"/>
                  </a:lnTo>
                  <a:lnTo>
                    <a:pt x="472706" y="795108"/>
                  </a:lnTo>
                  <a:lnTo>
                    <a:pt x="480529" y="793673"/>
                  </a:lnTo>
                  <a:lnTo>
                    <a:pt x="530567" y="769835"/>
                  </a:lnTo>
                  <a:lnTo>
                    <a:pt x="532028" y="766279"/>
                  </a:lnTo>
                  <a:lnTo>
                    <a:pt x="531114" y="764540"/>
                  </a:lnTo>
                  <a:lnTo>
                    <a:pt x="527558" y="763803"/>
                  </a:lnTo>
                  <a:lnTo>
                    <a:pt x="526669" y="764451"/>
                  </a:lnTo>
                  <a:lnTo>
                    <a:pt x="517880" y="768261"/>
                  </a:lnTo>
                  <a:lnTo>
                    <a:pt x="509612" y="770636"/>
                  </a:lnTo>
                  <a:lnTo>
                    <a:pt x="501154" y="772185"/>
                  </a:lnTo>
                  <a:lnTo>
                    <a:pt x="486346" y="773620"/>
                  </a:lnTo>
                  <a:lnTo>
                    <a:pt x="480060" y="773201"/>
                  </a:lnTo>
                  <a:lnTo>
                    <a:pt x="472605" y="773201"/>
                  </a:lnTo>
                  <a:lnTo>
                    <a:pt x="478713" y="766851"/>
                  </a:lnTo>
                  <a:lnTo>
                    <a:pt x="485902" y="758202"/>
                  </a:lnTo>
                  <a:lnTo>
                    <a:pt x="491337" y="752767"/>
                  </a:lnTo>
                  <a:lnTo>
                    <a:pt x="508000" y="716686"/>
                  </a:lnTo>
                  <a:lnTo>
                    <a:pt x="514197" y="686727"/>
                  </a:lnTo>
                  <a:lnTo>
                    <a:pt x="513321" y="684606"/>
                  </a:lnTo>
                  <a:lnTo>
                    <a:pt x="511441" y="683882"/>
                  </a:lnTo>
                  <a:lnTo>
                    <a:pt x="509536" y="684847"/>
                  </a:lnTo>
                  <a:lnTo>
                    <a:pt x="507428" y="687019"/>
                  </a:lnTo>
                  <a:lnTo>
                    <a:pt x="500989" y="699503"/>
                  </a:lnTo>
                  <a:lnTo>
                    <a:pt x="494969" y="707796"/>
                  </a:lnTo>
                  <a:lnTo>
                    <a:pt x="488099" y="715416"/>
                  </a:lnTo>
                  <a:lnTo>
                    <a:pt x="480606" y="722541"/>
                  </a:lnTo>
                  <a:lnTo>
                    <a:pt x="450494" y="749261"/>
                  </a:lnTo>
                  <a:lnTo>
                    <a:pt x="452615" y="722287"/>
                  </a:lnTo>
                  <a:lnTo>
                    <a:pt x="450977" y="695794"/>
                  </a:lnTo>
                  <a:lnTo>
                    <a:pt x="445998" y="669632"/>
                  </a:lnTo>
                  <a:lnTo>
                    <a:pt x="438048" y="643674"/>
                  </a:lnTo>
                  <a:lnTo>
                    <a:pt x="431406" y="656158"/>
                  </a:lnTo>
                  <a:lnTo>
                    <a:pt x="426605" y="669048"/>
                  </a:lnTo>
                  <a:lnTo>
                    <a:pt x="423087" y="682218"/>
                  </a:lnTo>
                  <a:lnTo>
                    <a:pt x="420370" y="695566"/>
                  </a:lnTo>
                  <a:lnTo>
                    <a:pt x="418960" y="709028"/>
                  </a:lnTo>
                  <a:lnTo>
                    <a:pt x="419354" y="722617"/>
                  </a:lnTo>
                  <a:lnTo>
                    <a:pt x="420890" y="736473"/>
                  </a:lnTo>
                  <a:lnTo>
                    <a:pt x="422910" y="750747"/>
                  </a:lnTo>
                  <a:lnTo>
                    <a:pt x="415302" y="743292"/>
                  </a:lnTo>
                  <a:lnTo>
                    <a:pt x="408381" y="735888"/>
                  </a:lnTo>
                  <a:lnTo>
                    <a:pt x="401955" y="728484"/>
                  </a:lnTo>
                  <a:lnTo>
                    <a:pt x="388226" y="711568"/>
                  </a:lnTo>
                  <a:lnTo>
                    <a:pt x="363893" y="682561"/>
                  </a:lnTo>
                  <a:lnTo>
                    <a:pt x="362000" y="682256"/>
                  </a:lnTo>
                  <a:lnTo>
                    <a:pt x="360553" y="681583"/>
                  </a:lnTo>
                  <a:lnTo>
                    <a:pt x="360248" y="683158"/>
                  </a:lnTo>
                  <a:lnTo>
                    <a:pt x="372541" y="730021"/>
                  </a:lnTo>
                  <a:lnTo>
                    <a:pt x="407543" y="774827"/>
                  </a:lnTo>
                  <a:lnTo>
                    <a:pt x="394296" y="774039"/>
                  </a:lnTo>
                  <a:lnTo>
                    <a:pt x="381406" y="772934"/>
                  </a:lnTo>
                  <a:lnTo>
                    <a:pt x="368795" y="771232"/>
                  </a:lnTo>
                  <a:lnTo>
                    <a:pt x="354126" y="768070"/>
                  </a:lnTo>
                  <a:lnTo>
                    <a:pt x="351853" y="767080"/>
                  </a:lnTo>
                  <a:lnTo>
                    <a:pt x="348602" y="769543"/>
                  </a:lnTo>
                  <a:lnTo>
                    <a:pt x="388175" y="791768"/>
                  </a:lnTo>
                  <a:lnTo>
                    <a:pt x="415378" y="796747"/>
                  </a:lnTo>
                  <a:lnTo>
                    <a:pt x="409054" y="801268"/>
                  </a:lnTo>
                  <a:lnTo>
                    <a:pt x="388137" y="815263"/>
                  </a:lnTo>
                  <a:lnTo>
                    <a:pt x="384530" y="815568"/>
                  </a:lnTo>
                  <a:lnTo>
                    <a:pt x="386956" y="822071"/>
                  </a:lnTo>
                  <a:lnTo>
                    <a:pt x="390258" y="820966"/>
                  </a:lnTo>
                  <a:lnTo>
                    <a:pt x="392823" y="821042"/>
                  </a:lnTo>
                  <a:lnTo>
                    <a:pt x="403098" y="818870"/>
                  </a:lnTo>
                  <a:lnTo>
                    <a:pt x="411746" y="816102"/>
                  </a:lnTo>
                  <a:lnTo>
                    <a:pt x="420039" y="812444"/>
                  </a:lnTo>
                  <a:lnTo>
                    <a:pt x="429120" y="807046"/>
                  </a:lnTo>
                  <a:lnTo>
                    <a:pt x="432612" y="805497"/>
                  </a:lnTo>
                  <a:lnTo>
                    <a:pt x="427266" y="826236"/>
                  </a:lnTo>
                  <a:lnTo>
                    <a:pt x="408051" y="826376"/>
                  </a:lnTo>
                  <a:lnTo>
                    <a:pt x="389369" y="826147"/>
                  </a:lnTo>
                  <a:lnTo>
                    <a:pt x="358813" y="824560"/>
                  </a:lnTo>
                  <a:lnTo>
                    <a:pt x="272656" y="818603"/>
                  </a:lnTo>
                  <a:lnTo>
                    <a:pt x="232765" y="814565"/>
                  </a:lnTo>
                  <a:lnTo>
                    <a:pt x="230263" y="813523"/>
                  </a:lnTo>
                  <a:lnTo>
                    <a:pt x="227596" y="815809"/>
                  </a:lnTo>
                  <a:lnTo>
                    <a:pt x="229082" y="816952"/>
                  </a:lnTo>
                  <a:lnTo>
                    <a:pt x="230098" y="818083"/>
                  </a:lnTo>
                  <a:lnTo>
                    <a:pt x="245529" y="824941"/>
                  </a:lnTo>
                  <a:lnTo>
                    <a:pt x="256832" y="829437"/>
                  </a:lnTo>
                  <a:lnTo>
                    <a:pt x="261188" y="830402"/>
                  </a:lnTo>
                  <a:lnTo>
                    <a:pt x="300431" y="844816"/>
                  </a:lnTo>
                  <a:lnTo>
                    <a:pt x="355638" y="859853"/>
                  </a:lnTo>
                  <a:lnTo>
                    <a:pt x="400151" y="865517"/>
                  </a:lnTo>
                  <a:lnTo>
                    <a:pt x="433057" y="866584"/>
                  </a:lnTo>
                  <a:lnTo>
                    <a:pt x="449491" y="866292"/>
                  </a:lnTo>
                  <a:lnTo>
                    <a:pt x="495376" y="862393"/>
                  </a:lnTo>
                  <a:lnTo>
                    <a:pt x="543839" y="852347"/>
                  </a:lnTo>
                  <a:lnTo>
                    <a:pt x="581914" y="840689"/>
                  </a:lnTo>
                  <a:lnTo>
                    <a:pt x="634809" y="814870"/>
                  </a:lnTo>
                  <a:lnTo>
                    <a:pt x="640029" y="812419"/>
                  </a:lnTo>
                  <a:lnTo>
                    <a:pt x="646188" y="808990"/>
                  </a:lnTo>
                  <a:lnTo>
                    <a:pt x="646772" y="807377"/>
                  </a:lnTo>
                  <a:lnTo>
                    <a:pt x="647598" y="806221"/>
                  </a:lnTo>
                  <a:close/>
                </a:path>
                <a:path w="864234" h="866775">
                  <a:moveTo>
                    <a:pt x="712216" y="383489"/>
                  </a:moveTo>
                  <a:lnTo>
                    <a:pt x="694867" y="347865"/>
                  </a:lnTo>
                  <a:lnTo>
                    <a:pt x="694867" y="392658"/>
                  </a:lnTo>
                  <a:lnTo>
                    <a:pt x="692086" y="395554"/>
                  </a:lnTo>
                  <a:lnTo>
                    <a:pt x="681367" y="400164"/>
                  </a:lnTo>
                  <a:lnTo>
                    <a:pt x="674497" y="403834"/>
                  </a:lnTo>
                  <a:lnTo>
                    <a:pt x="667232" y="405142"/>
                  </a:lnTo>
                  <a:lnTo>
                    <a:pt x="658291" y="407174"/>
                  </a:lnTo>
                  <a:lnTo>
                    <a:pt x="649554" y="409765"/>
                  </a:lnTo>
                  <a:lnTo>
                    <a:pt x="620433" y="419341"/>
                  </a:lnTo>
                  <a:lnTo>
                    <a:pt x="596887" y="427393"/>
                  </a:lnTo>
                  <a:lnTo>
                    <a:pt x="585025" y="431152"/>
                  </a:lnTo>
                  <a:lnTo>
                    <a:pt x="541045" y="455383"/>
                  </a:lnTo>
                  <a:lnTo>
                    <a:pt x="505536" y="485444"/>
                  </a:lnTo>
                  <a:lnTo>
                    <a:pt x="470725" y="528066"/>
                  </a:lnTo>
                  <a:lnTo>
                    <a:pt x="448157" y="576554"/>
                  </a:lnTo>
                  <a:lnTo>
                    <a:pt x="447713" y="577875"/>
                  </a:lnTo>
                  <a:lnTo>
                    <a:pt x="446824" y="579462"/>
                  </a:lnTo>
                  <a:lnTo>
                    <a:pt x="445223" y="585762"/>
                  </a:lnTo>
                  <a:lnTo>
                    <a:pt x="441528" y="587209"/>
                  </a:lnTo>
                  <a:lnTo>
                    <a:pt x="434213" y="589038"/>
                  </a:lnTo>
                  <a:lnTo>
                    <a:pt x="431901" y="587209"/>
                  </a:lnTo>
                  <a:lnTo>
                    <a:pt x="431800" y="581761"/>
                  </a:lnTo>
                  <a:lnTo>
                    <a:pt x="432142" y="579678"/>
                  </a:lnTo>
                  <a:lnTo>
                    <a:pt x="450227" y="543356"/>
                  </a:lnTo>
                  <a:lnTo>
                    <a:pt x="452234" y="538530"/>
                  </a:lnTo>
                  <a:lnTo>
                    <a:pt x="455764" y="532142"/>
                  </a:lnTo>
                  <a:lnTo>
                    <a:pt x="456577" y="530034"/>
                  </a:lnTo>
                  <a:lnTo>
                    <a:pt x="457911" y="528066"/>
                  </a:lnTo>
                  <a:lnTo>
                    <a:pt x="490131" y="480872"/>
                  </a:lnTo>
                  <a:lnTo>
                    <a:pt x="519010" y="451192"/>
                  </a:lnTo>
                  <a:lnTo>
                    <a:pt x="560222" y="427837"/>
                  </a:lnTo>
                  <a:lnTo>
                    <a:pt x="605536" y="410984"/>
                  </a:lnTo>
                  <a:lnTo>
                    <a:pt x="672566" y="389877"/>
                  </a:lnTo>
                  <a:lnTo>
                    <a:pt x="676008" y="387819"/>
                  </a:lnTo>
                  <a:lnTo>
                    <a:pt x="682663" y="384987"/>
                  </a:lnTo>
                  <a:lnTo>
                    <a:pt x="685685" y="383425"/>
                  </a:lnTo>
                  <a:lnTo>
                    <a:pt x="692759" y="382054"/>
                  </a:lnTo>
                  <a:lnTo>
                    <a:pt x="694715" y="384124"/>
                  </a:lnTo>
                  <a:lnTo>
                    <a:pt x="694778" y="389877"/>
                  </a:lnTo>
                  <a:lnTo>
                    <a:pt x="694867" y="392658"/>
                  </a:lnTo>
                  <a:lnTo>
                    <a:pt x="694867" y="347865"/>
                  </a:lnTo>
                  <a:lnTo>
                    <a:pt x="689698" y="344157"/>
                  </a:lnTo>
                  <a:lnTo>
                    <a:pt x="686295" y="342099"/>
                  </a:lnTo>
                  <a:lnTo>
                    <a:pt x="681685" y="340728"/>
                  </a:lnTo>
                  <a:lnTo>
                    <a:pt x="669658" y="341693"/>
                  </a:lnTo>
                  <a:lnTo>
                    <a:pt x="622414" y="352615"/>
                  </a:lnTo>
                  <a:lnTo>
                    <a:pt x="530479" y="380441"/>
                  </a:lnTo>
                  <a:lnTo>
                    <a:pt x="477901" y="401878"/>
                  </a:lnTo>
                  <a:lnTo>
                    <a:pt x="437197" y="424446"/>
                  </a:lnTo>
                  <a:lnTo>
                    <a:pt x="398538" y="447243"/>
                  </a:lnTo>
                  <a:lnTo>
                    <a:pt x="398538" y="558444"/>
                  </a:lnTo>
                  <a:lnTo>
                    <a:pt x="394830" y="576554"/>
                  </a:lnTo>
                  <a:lnTo>
                    <a:pt x="384886" y="591451"/>
                  </a:lnTo>
                  <a:lnTo>
                    <a:pt x="370205" y="601586"/>
                  </a:lnTo>
                  <a:lnTo>
                    <a:pt x="352285" y="605409"/>
                  </a:lnTo>
                  <a:lnTo>
                    <a:pt x="333946" y="601865"/>
                  </a:lnTo>
                  <a:lnTo>
                    <a:pt x="318909" y="591934"/>
                  </a:lnTo>
                  <a:lnTo>
                    <a:pt x="308711" y="577126"/>
                  </a:lnTo>
                  <a:lnTo>
                    <a:pt x="305015" y="559473"/>
                  </a:lnTo>
                  <a:lnTo>
                    <a:pt x="304990" y="558444"/>
                  </a:lnTo>
                  <a:lnTo>
                    <a:pt x="307835" y="542061"/>
                  </a:lnTo>
                  <a:lnTo>
                    <a:pt x="316992" y="526757"/>
                  </a:lnTo>
                  <a:lnTo>
                    <a:pt x="332727" y="515620"/>
                  </a:lnTo>
                  <a:lnTo>
                    <a:pt x="355358" y="511187"/>
                  </a:lnTo>
                  <a:lnTo>
                    <a:pt x="370713" y="514794"/>
                  </a:lnTo>
                  <a:lnTo>
                    <a:pt x="384632" y="524878"/>
                  </a:lnTo>
                  <a:lnTo>
                    <a:pt x="394703" y="539927"/>
                  </a:lnTo>
                  <a:lnTo>
                    <a:pt x="398538" y="558444"/>
                  </a:lnTo>
                  <a:lnTo>
                    <a:pt x="398538" y="447243"/>
                  </a:lnTo>
                  <a:lnTo>
                    <a:pt x="350774" y="476351"/>
                  </a:lnTo>
                  <a:lnTo>
                    <a:pt x="312877" y="514235"/>
                  </a:lnTo>
                  <a:lnTo>
                    <a:pt x="312000" y="515518"/>
                  </a:lnTo>
                  <a:lnTo>
                    <a:pt x="310972" y="516686"/>
                  </a:lnTo>
                  <a:lnTo>
                    <a:pt x="291553" y="552526"/>
                  </a:lnTo>
                  <a:lnTo>
                    <a:pt x="289763" y="569658"/>
                  </a:lnTo>
                  <a:lnTo>
                    <a:pt x="290410" y="578561"/>
                  </a:lnTo>
                  <a:lnTo>
                    <a:pt x="319633" y="613435"/>
                  </a:lnTo>
                  <a:lnTo>
                    <a:pt x="339572" y="616635"/>
                  </a:lnTo>
                  <a:lnTo>
                    <a:pt x="344678" y="616483"/>
                  </a:lnTo>
                  <a:lnTo>
                    <a:pt x="351561" y="616483"/>
                  </a:lnTo>
                  <a:lnTo>
                    <a:pt x="357974" y="616013"/>
                  </a:lnTo>
                  <a:lnTo>
                    <a:pt x="366293" y="616191"/>
                  </a:lnTo>
                  <a:lnTo>
                    <a:pt x="367220" y="616013"/>
                  </a:lnTo>
                  <a:lnTo>
                    <a:pt x="414832" y="605409"/>
                  </a:lnTo>
                  <a:lnTo>
                    <a:pt x="457593" y="590346"/>
                  </a:lnTo>
                  <a:lnTo>
                    <a:pt x="460476" y="589038"/>
                  </a:lnTo>
                  <a:lnTo>
                    <a:pt x="461010" y="588797"/>
                  </a:lnTo>
                  <a:lnTo>
                    <a:pt x="464693" y="587857"/>
                  </a:lnTo>
                  <a:lnTo>
                    <a:pt x="470090" y="585901"/>
                  </a:lnTo>
                  <a:lnTo>
                    <a:pt x="471995" y="585266"/>
                  </a:lnTo>
                  <a:lnTo>
                    <a:pt x="473722" y="584314"/>
                  </a:lnTo>
                  <a:lnTo>
                    <a:pt x="485660" y="577862"/>
                  </a:lnTo>
                  <a:lnTo>
                    <a:pt x="513181" y="562914"/>
                  </a:lnTo>
                  <a:lnTo>
                    <a:pt x="550367" y="542150"/>
                  </a:lnTo>
                  <a:lnTo>
                    <a:pt x="589711" y="515861"/>
                  </a:lnTo>
                  <a:lnTo>
                    <a:pt x="620293" y="490702"/>
                  </a:lnTo>
                  <a:lnTo>
                    <a:pt x="660222" y="452742"/>
                  </a:lnTo>
                  <a:lnTo>
                    <a:pt x="689978" y="419938"/>
                  </a:lnTo>
                  <a:lnTo>
                    <a:pt x="708926" y="390702"/>
                  </a:lnTo>
                  <a:lnTo>
                    <a:pt x="712216" y="383489"/>
                  </a:lnTo>
                  <a:close/>
                </a:path>
                <a:path w="864234" h="866775">
                  <a:moveTo>
                    <a:pt x="863955" y="448144"/>
                  </a:moveTo>
                  <a:lnTo>
                    <a:pt x="862241" y="396481"/>
                  </a:lnTo>
                  <a:lnTo>
                    <a:pt x="852932" y="335534"/>
                  </a:lnTo>
                  <a:lnTo>
                    <a:pt x="837552" y="284784"/>
                  </a:lnTo>
                  <a:lnTo>
                    <a:pt x="821207" y="244094"/>
                  </a:lnTo>
                  <a:lnTo>
                    <a:pt x="784796" y="182575"/>
                  </a:lnTo>
                  <a:lnTo>
                    <a:pt x="754278" y="144272"/>
                  </a:lnTo>
                  <a:lnTo>
                    <a:pt x="719620" y="109728"/>
                  </a:lnTo>
                  <a:lnTo>
                    <a:pt x="680720" y="79019"/>
                  </a:lnTo>
                  <a:lnTo>
                    <a:pt x="638149" y="52590"/>
                  </a:lnTo>
                  <a:lnTo>
                    <a:pt x="593712" y="31559"/>
                  </a:lnTo>
                  <a:lnTo>
                    <a:pt x="547446" y="15887"/>
                  </a:lnTo>
                  <a:lnTo>
                    <a:pt x="499364" y="5562"/>
                  </a:lnTo>
                  <a:lnTo>
                    <a:pt x="449541" y="533"/>
                  </a:lnTo>
                  <a:lnTo>
                    <a:pt x="422389" y="0"/>
                  </a:lnTo>
                  <a:lnTo>
                    <a:pt x="395338" y="1104"/>
                  </a:lnTo>
                  <a:lnTo>
                    <a:pt x="341693" y="9118"/>
                  </a:lnTo>
                  <a:lnTo>
                    <a:pt x="290068" y="24358"/>
                  </a:lnTo>
                  <a:lnTo>
                    <a:pt x="240626" y="45681"/>
                  </a:lnTo>
                  <a:lnTo>
                    <a:pt x="200533" y="68199"/>
                  </a:lnTo>
                  <a:lnTo>
                    <a:pt x="163360" y="94068"/>
                  </a:lnTo>
                  <a:lnTo>
                    <a:pt x="129235" y="123431"/>
                  </a:lnTo>
                  <a:lnTo>
                    <a:pt x="98259" y="156438"/>
                  </a:lnTo>
                  <a:lnTo>
                    <a:pt x="70573" y="193230"/>
                  </a:lnTo>
                  <a:lnTo>
                    <a:pt x="48107" y="232892"/>
                  </a:lnTo>
                  <a:lnTo>
                    <a:pt x="29946" y="274662"/>
                  </a:lnTo>
                  <a:lnTo>
                    <a:pt x="11595" y="335470"/>
                  </a:lnTo>
                  <a:lnTo>
                    <a:pt x="1879" y="398221"/>
                  </a:lnTo>
                  <a:lnTo>
                    <a:pt x="0" y="435114"/>
                  </a:lnTo>
                  <a:lnTo>
                    <a:pt x="482" y="453567"/>
                  </a:lnTo>
                  <a:lnTo>
                    <a:pt x="5778" y="504736"/>
                  </a:lnTo>
                  <a:lnTo>
                    <a:pt x="20129" y="565962"/>
                  </a:lnTo>
                  <a:lnTo>
                    <a:pt x="42278" y="621385"/>
                  </a:lnTo>
                  <a:lnTo>
                    <a:pt x="85699" y="691781"/>
                  </a:lnTo>
                  <a:lnTo>
                    <a:pt x="119367" y="731456"/>
                  </a:lnTo>
                  <a:lnTo>
                    <a:pt x="157632" y="766673"/>
                  </a:lnTo>
                  <a:lnTo>
                    <a:pt x="200660" y="797293"/>
                  </a:lnTo>
                  <a:lnTo>
                    <a:pt x="213448" y="800519"/>
                  </a:lnTo>
                  <a:lnTo>
                    <a:pt x="238201" y="802716"/>
                  </a:lnTo>
                  <a:lnTo>
                    <a:pt x="238569" y="800989"/>
                  </a:lnTo>
                  <a:lnTo>
                    <a:pt x="214617" y="787374"/>
                  </a:lnTo>
                  <a:lnTo>
                    <a:pt x="200367" y="778230"/>
                  </a:lnTo>
                  <a:lnTo>
                    <a:pt x="133769" y="722210"/>
                  </a:lnTo>
                  <a:lnTo>
                    <a:pt x="99695" y="682447"/>
                  </a:lnTo>
                  <a:lnTo>
                    <a:pt x="70929" y="638733"/>
                  </a:lnTo>
                  <a:lnTo>
                    <a:pt x="47574" y="591045"/>
                  </a:lnTo>
                  <a:lnTo>
                    <a:pt x="26631" y="529069"/>
                  </a:lnTo>
                  <a:lnTo>
                    <a:pt x="16014" y="464375"/>
                  </a:lnTo>
                  <a:lnTo>
                    <a:pt x="14554" y="422427"/>
                  </a:lnTo>
                  <a:lnTo>
                    <a:pt x="15138" y="401485"/>
                  </a:lnTo>
                  <a:lnTo>
                    <a:pt x="20726" y="353669"/>
                  </a:lnTo>
                  <a:lnTo>
                    <a:pt x="34404" y="301307"/>
                  </a:lnTo>
                  <a:lnTo>
                    <a:pt x="62344" y="237477"/>
                  </a:lnTo>
                  <a:lnTo>
                    <a:pt x="83985" y="201206"/>
                  </a:lnTo>
                  <a:lnTo>
                    <a:pt x="109029" y="167170"/>
                  </a:lnTo>
                  <a:lnTo>
                    <a:pt x="137528" y="135445"/>
                  </a:lnTo>
                  <a:lnTo>
                    <a:pt x="176644" y="99822"/>
                  </a:lnTo>
                  <a:lnTo>
                    <a:pt x="220027" y="69570"/>
                  </a:lnTo>
                  <a:lnTo>
                    <a:pt x="254165" y="51650"/>
                  </a:lnTo>
                  <a:lnTo>
                    <a:pt x="289560" y="37211"/>
                  </a:lnTo>
                  <a:lnTo>
                    <a:pt x="326161" y="26187"/>
                  </a:lnTo>
                  <a:lnTo>
                    <a:pt x="363969" y="18491"/>
                  </a:lnTo>
                  <a:lnTo>
                    <a:pt x="405053" y="13271"/>
                  </a:lnTo>
                  <a:lnTo>
                    <a:pt x="436651" y="12395"/>
                  </a:lnTo>
                  <a:lnTo>
                    <a:pt x="454444" y="12979"/>
                  </a:lnTo>
                  <a:lnTo>
                    <a:pt x="515937" y="20358"/>
                  </a:lnTo>
                  <a:lnTo>
                    <a:pt x="566597" y="33718"/>
                  </a:lnTo>
                  <a:lnTo>
                    <a:pt x="633260" y="63347"/>
                  </a:lnTo>
                  <a:lnTo>
                    <a:pt x="672033" y="87401"/>
                  </a:lnTo>
                  <a:lnTo>
                    <a:pt x="707517" y="115214"/>
                  </a:lnTo>
                  <a:lnTo>
                    <a:pt x="739698" y="146799"/>
                  </a:lnTo>
                  <a:lnTo>
                    <a:pt x="768540" y="182156"/>
                  </a:lnTo>
                  <a:lnTo>
                    <a:pt x="794067" y="221259"/>
                  </a:lnTo>
                  <a:lnTo>
                    <a:pt x="820991" y="274662"/>
                  </a:lnTo>
                  <a:lnTo>
                    <a:pt x="839254" y="331685"/>
                  </a:lnTo>
                  <a:lnTo>
                    <a:pt x="847293" y="375869"/>
                  </a:lnTo>
                  <a:lnTo>
                    <a:pt x="851001" y="420624"/>
                  </a:lnTo>
                  <a:lnTo>
                    <a:pt x="850823" y="436130"/>
                  </a:lnTo>
                  <a:lnTo>
                    <a:pt x="847026" y="482384"/>
                  </a:lnTo>
                  <a:lnTo>
                    <a:pt x="841730" y="520611"/>
                  </a:lnTo>
                  <a:lnTo>
                    <a:pt x="832091" y="558241"/>
                  </a:lnTo>
                  <a:lnTo>
                    <a:pt x="817714" y="594423"/>
                  </a:lnTo>
                  <a:lnTo>
                    <a:pt x="790371" y="646912"/>
                  </a:lnTo>
                  <a:lnTo>
                    <a:pt x="756297" y="695299"/>
                  </a:lnTo>
                  <a:lnTo>
                    <a:pt x="711835" y="742061"/>
                  </a:lnTo>
                  <a:lnTo>
                    <a:pt x="660107" y="780542"/>
                  </a:lnTo>
                  <a:lnTo>
                    <a:pt x="639572" y="793203"/>
                  </a:lnTo>
                  <a:lnTo>
                    <a:pt x="641565" y="793457"/>
                  </a:lnTo>
                  <a:lnTo>
                    <a:pt x="712774" y="760145"/>
                  </a:lnTo>
                  <a:lnTo>
                    <a:pt x="742886" y="732345"/>
                  </a:lnTo>
                  <a:lnTo>
                    <a:pt x="769658" y="701865"/>
                  </a:lnTo>
                  <a:lnTo>
                    <a:pt x="793407" y="668934"/>
                  </a:lnTo>
                  <a:lnTo>
                    <a:pt x="814387" y="633780"/>
                  </a:lnTo>
                  <a:lnTo>
                    <a:pt x="834237" y="589178"/>
                  </a:lnTo>
                  <a:lnTo>
                    <a:pt x="852690" y="525576"/>
                  </a:lnTo>
                  <a:lnTo>
                    <a:pt x="863104" y="468744"/>
                  </a:lnTo>
                  <a:lnTo>
                    <a:pt x="863955" y="448144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8782" y="4290329"/>
              <a:ext cx="90125" cy="23714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7523302" y="4132516"/>
              <a:ext cx="791845" cy="746760"/>
            </a:xfrm>
            <a:custGeom>
              <a:avLst/>
              <a:gdLst/>
              <a:ahLst/>
              <a:cxnLst/>
              <a:rect l="l" t="t" r="r" b="b"/>
              <a:pathLst>
                <a:path w="791845" h="746760">
                  <a:moveTo>
                    <a:pt x="19050" y="350189"/>
                  </a:moveTo>
                  <a:lnTo>
                    <a:pt x="19037" y="344970"/>
                  </a:lnTo>
                  <a:lnTo>
                    <a:pt x="15125" y="340944"/>
                  </a:lnTo>
                  <a:lnTo>
                    <a:pt x="4648" y="340690"/>
                  </a:lnTo>
                  <a:lnTo>
                    <a:pt x="0" y="345160"/>
                  </a:lnTo>
                  <a:lnTo>
                    <a:pt x="114" y="355117"/>
                  </a:lnTo>
                  <a:lnTo>
                    <a:pt x="4508" y="359587"/>
                  </a:lnTo>
                  <a:lnTo>
                    <a:pt x="14554" y="359981"/>
                  </a:lnTo>
                  <a:lnTo>
                    <a:pt x="19050" y="355523"/>
                  </a:lnTo>
                  <a:lnTo>
                    <a:pt x="19050" y="350189"/>
                  </a:lnTo>
                  <a:close/>
                </a:path>
                <a:path w="791845" h="746760">
                  <a:moveTo>
                    <a:pt x="29438" y="448030"/>
                  </a:moveTo>
                  <a:lnTo>
                    <a:pt x="28841" y="437692"/>
                  </a:lnTo>
                  <a:lnTo>
                    <a:pt x="24371" y="433501"/>
                  </a:lnTo>
                  <a:lnTo>
                    <a:pt x="19469" y="433641"/>
                  </a:lnTo>
                  <a:lnTo>
                    <a:pt x="14287" y="433781"/>
                  </a:lnTo>
                  <a:lnTo>
                    <a:pt x="9906" y="438569"/>
                  </a:lnTo>
                  <a:lnTo>
                    <a:pt x="10477" y="448703"/>
                  </a:lnTo>
                  <a:lnTo>
                    <a:pt x="15024" y="452958"/>
                  </a:lnTo>
                  <a:lnTo>
                    <a:pt x="25222" y="452653"/>
                  </a:lnTo>
                  <a:lnTo>
                    <a:pt x="29438" y="448030"/>
                  </a:lnTo>
                  <a:close/>
                </a:path>
                <a:path w="791845" h="746760">
                  <a:moveTo>
                    <a:pt x="39928" y="291744"/>
                  </a:moveTo>
                  <a:lnTo>
                    <a:pt x="39814" y="281686"/>
                  </a:lnTo>
                  <a:lnTo>
                    <a:pt x="35420" y="277418"/>
                  </a:lnTo>
                  <a:lnTo>
                    <a:pt x="25400" y="277533"/>
                  </a:lnTo>
                  <a:lnTo>
                    <a:pt x="21209" y="281863"/>
                  </a:lnTo>
                  <a:lnTo>
                    <a:pt x="21323" y="292036"/>
                  </a:lnTo>
                  <a:lnTo>
                    <a:pt x="25527" y="296100"/>
                  </a:lnTo>
                  <a:lnTo>
                    <a:pt x="30683" y="296049"/>
                  </a:lnTo>
                  <a:lnTo>
                    <a:pt x="35775" y="295998"/>
                  </a:lnTo>
                  <a:lnTo>
                    <a:pt x="39928" y="291744"/>
                  </a:lnTo>
                  <a:close/>
                </a:path>
                <a:path w="791845" h="746760">
                  <a:moveTo>
                    <a:pt x="45910" y="517550"/>
                  </a:moveTo>
                  <a:lnTo>
                    <a:pt x="41821" y="513003"/>
                  </a:lnTo>
                  <a:lnTo>
                    <a:pt x="31318" y="512660"/>
                  </a:lnTo>
                  <a:lnTo>
                    <a:pt x="27025" y="516496"/>
                  </a:lnTo>
                  <a:lnTo>
                    <a:pt x="26289" y="526834"/>
                  </a:lnTo>
                  <a:lnTo>
                    <a:pt x="30518" y="531545"/>
                  </a:lnTo>
                  <a:lnTo>
                    <a:pt x="35775" y="531736"/>
                  </a:lnTo>
                  <a:lnTo>
                    <a:pt x="40805" y="531926"/>
                  </a:lnTo>
                  <a:lnTo>
                    <a:pt x="45199" y="527951"/>
                  </a:lnTo>
                  <a:lnTo>
                    <a:pt x="45910" y="517550"/>
                  </a:lnTo>
                  <a:close/>
                </a:path>
                <a:path w="791845" h="746760">
                  <a:moveTo>
                    <a:pt x="65684" y="225361"/>
                  </a:moveTo>
                  <a:lnTo>
                    <a:pt x="61645" y="221246"/>
                  </a:lnTo>
                  <a:lnTo>
                    <a:pt x="51435" y="221145"/>
                  </a:lnTo>
                  <a:lnTo>
                    <a:pt x="46990" y="225437"/>
                  </a:lnTo>
                  <a:lnTo>
                    <a:pt x="46850" y="235216"/>
                  </a:lnTo>
                  <a:lnTo>
                    <a:pt x="51346" y="239763"/>
                  </a:lnTo>
                  <a:lnTo>
                    <a:pt x="61277" y="239941"/>
                  </a:lnTo>
                  <a:lnTo>
                    <a:pt x="65557" y="235673"/>
                  </a:lnTo>
                  <a:lnTo>
                    <a:pt x="65620" y="230555"/>
                  </a:lnTo>
                  <a:lnTo>
                    <a:pt x="65684" y="225361"/>
                  </a:lnTo>
                  <a:close/>
                </a:path>
                <a:path w="791845" h="746760">
                  <a:moveTo>
                    <a:pt x="79984" y="596709"/>
                  </a:moveTo>
                  <a:lnTo>
                    <a:pt x="75488" y="592124"/>
                  </a:lnTo>
                  <a:lnTo>
                    <a:pt x="65328" y="592251"/>
                  </a:lnTo>
                  <a:lnTo>
                    <a:pt x="61061" y="596544"/>
                  </a:lnTo>
                  <a:lnTo>
                    <a:pt x="60845" y="606856"/>
                  </a:lnTo>
                  <a:lnTo>
                    <a:pt x="65303" y="611416"/>
                  </a:lnTo>
                  <a:lnTo>
                    <a:pt x="75526" y="611251"/>
                  </a:lnTo>
                  <a:lnTo>
                    <a:pt x="79781" y="606983"/>
                  </a:lnTo>
                  <a:lnTo>
                    <a:pt x="79883" y="601980"/>
                  </a:lnTo>
                  <a:lnTo>
                    <a:pt x="79984" y="596709"/>
                  </a:lnTo>
                  <a:close/>
                </a:path>
                <a:path w="791845" h="746760">
                  <a:moveTo>
                    <a:pt x="95326" y="164299"/>
                  </a:moveTo>
                  <a:lnTo>
                    <a:pt x="91046" y="160007"/>
                  </a:lnTo>
                  <a:lnTo>
                    <a:pt x="80810" y="159893"/>
                  </a:lnTo>
                  <a:lnTo>
                    <a:pt x="76669" y="163944"/>
                  </a:lnTo>
                  <a:lnTo>
                    <a:pt x="76568" y="174040"/>
                  </a:lnTo>
                  <a:lnTo>
                    <a:pt x="80924" y="178536"/>
                  </a:lnTo>
                  <a:lnTo>
                    <a:pt x="90652" y="178650"/>
                  </a:lnTo>
                  <a:lnTo>
                    <a:pt x="95173" y="174167"/>
                  </a:lnTo>
                  <a:lnTo>
                    <a:pt x="95250" y="169252"/>
                  </a:lnTo>
                  <a:lnTo>
                    <a:pt x="95326" y="164299"/>
                  </a:lnTo>
                  <a:close/>
                </a:path>
                <a:path w="791845" h="746760">
                  <a:moveTo>
                    <a:pt x="121577" y="660742"/>
                  </a:moveTo>
                  <a:lnTo>
                    <a:pt x="121297" y="650252"/>
                  </a:lnTo>
                  <a:lnTo>
                    <a:pt x="117208" y="646328"/>
                  </a:lnTo>
                  <a:lnTo>
                    <a:pt x="111988" y="646303"/>
                  </a:lnTo>
                  <a:lnTo>
                    <a:pt x="106781" y="646277"/>
                  </a:lnTo>
                  <a:lnTo>
                    <a:pt x="102654" y="650176"/>
                  </a:lnTo>
                  <a:lnTo>
                    <a:pt x="102298" y="660704"/>
                  </a:lnTo>
                  <a:lnTo>
                    <a:pt x="106489" y="665060"/>
                  </a:lnTo>
                  <a:lnTo>
                    <a:pt x="117297" y="665099"/>
                  </a:lnTo>
                  <a:lnTo>
                    <a:pt x="121577" y="660742"/>
                  </a:lnTo>
                  <a:close/>
                </a:path>
                <a:path w="791845" h="746760">
                  <a:moveTo>
                    <a:pt x="137769" y="123571"/>
                  </a:moveTo>
                  <a:lnTo>
                    <a:pt x="137464" y="113207"/>
                  </a:lnTo>
                  <a:lnTo>
                    <a:pt x="133337" y="109347"/>
                  </a:lnTo>
                  <a:lnTo>
                    <a:pt x="128066" y="109499"/>
                  </a:lnTo>
                  <a:lnTo>
                    <a:pt x="123037" y="109639"/>
                  </a:lnTo>
                  <a:lnTo>
                    <a:pt x="118783" y="114084"/>
                  </a:lnTo>
                  <a:lnTo>
                    <a:pt x="119138" y="123863"/>
                  </a:lnTo>
                  <a:lnTo>
                    <a:pt x="123710" y="128104"/>
                  </a:lnTo>
                  <a:lnTo>
                    <a:pt x="133756" y="127850"/>
                  </a:lnTo>
                  <a:lnTo>
                    <a:pt x="137769" y="123571"/>
                  </a:lnTo>
                  <a:close/>
                </a:path>
                <a:path w="791845" h="746760">
                  <a:moveTo>
                    <a:pt x="177050" y="693953"/>
                  </a:moveTo>
                  <a:lnTo>
                    <a:pt x="172618" y="689305"/>
                  </a:lnTo>
                  <a:lnTo>
                    <a:pt x="162153" y="689190"/>
                  </a:lnTo>
                  <a:lnTo>
                    <a:pt x="157505" y="693851"/>
                  </a:lnTo>
                  <a:lnTo>
                    <a:pt x="157784" y="703910"/>
                  </a:lnTo>
                  <a:lnTo>
                    <a:pt x="162166" y="708152"/>
                  </a:lnTo>
                  <a:lnTo>
                    <a:pt x="167157" y="708202"/>
                  </a:lnTo>
                  <a:lnTo>
                    <a:pt x="172173" y="708253"/>
                  </a:lnTo>
                  <a:lnTo>
                    <a:pt x="176580" y="704113"/>
                  </a:lnTo>
                  <a:lnTo>
                    <a:pt x="177050" y="693953"/>
                  </a:lnTo>
                  <a:close/>
                </a:path>
                <a:path w="791845" h="746760">
                  <a:moveTo>
                    <a:pt x="206362" y="65239"/>
                  </a:moveTo>
                  <a:lnTo>
                    <a:pt x="202044" y="60667"/>
                  </a:lnTo>
                  <a:lnTo>
                    <a:pt x="192112" y="60261"/>
                  </a:lnTo>
                  <a:lnTo>
                    <a:pt x="187680" y="64452"/>
                  </a:lnTo>
                  <a:lnTo>
                    <a:pt x="187350" y="74676"/>
                  </a:lnTo>
                  <a:lnTo>
                    <a:pt x="191312" y="78879"/>
                  </a:lnTo>
                  <a:lnTo>
                    <a:pt x="201523" y="79197"/>
                  </a:lnTo>
                  <a:lnTo>
                    <a:pt x="205994" y="75069"/>
                  </a:lnTo>
                  <a:lnTo>
                    <a:pt x="206184" y="70091"/>
                  </a:lnTo>
                  <a:lnTo>
                    <a:pt x="206362" y="65239"/>
                  </a:lnTo>
                  <a:close/>
                </a:path>
                <a:path w="791845" h="746760">
                  <a:moveTo>
                    <a:pt x="227939" y="741883"/>
                  </a:moveTo>
                  <a:lnTo>
                    <a:pt x="227812" y="736790"/>
                  </a:lnTo>
                  <a:lnTo>
                    <a:pt x="227672" y="731456"/>
                  </a:lnTo>
                  <a:lnTo>
                    <a:pt x="223202" y="727392"/>
                  </a:lnTo>
                  <a:lnTo>
                    <a:pt x="212648" y="727976"/>
                  </a:lnTo>
                  <a:lnTo>
                    <a:pt x="208800" y="732167"/>
                  </a:lnTo>
                  <a:lnTo>
                    <a:pt x="209080" y="742708"/>
                  </a:lnTo>
                  <a:lnTo>
                    <a:pt x="213512" y="746721"/>
                  </a:lnTo>
                  <a:lnTo>
                    <a:pt x="224028" y="746137"/>
                  </a:lnTo>
                  <a:lnTo>
                    <a:pt x="227939" y="741883"/>
                  </a:lnTo>
                  <a:close/>
                </a:path>
                <a:path w="791845" h="746760">
                  <a:moveTo>
                    <a:pt x="277571" y="33210"/>
                  </a:moveTo>
                  <a:lnTo>
                    <a:pt x="273177" y="28575"/>
                  </a:lnTo>
                  <a:lnTo>
                    <a:pt x="263664" y="28346"/>
                  </a:lnTo>
                  <a:lnTo>
                    <a:pt x="258953" y="32943"/>
                  </a:lnTo>
                  <a:lnTo>
                    <a:pt x="258673" y="42710"/>
                  </a:lnTo>
                  <a:lnTo>
                    <a:pt x="262928" y="47002"/>
                  </a:lnTo>
                  <a:lnTo>
                    <a:pt x="268058" y="47091"/>
                  </a:lnTo>
                  <a:lnTo>
                    <a:pt x="273367" y="47180"/>
                  </a:lnTo>
                  <a:lnTo>
                    <a:pt x="277418" y="43319"/>
                  </a:lnTo>
                  <a:lnTo>
                    <a:pt x="277571" y="33210"/>
                  </a:lnTo>
                  <a:close/>
                </a:path>
                <a:path w="791845" h="746760">
                  <a:moveTo>
                    <a:pt x="363829" y="14008"/>
                  </a:moveTo>
                  <a:lnTo>
                    <a:pt x="363664" y="8991"/>
                  </a:lnTo>
                  <a:lnTo>
                    <a:pt x="363499" y="3924"/>
                  </a:lnTo>
                  <a:lnTo>
                    <a:pt x="359194" y="0"/>
                  </a:lnTo>
                  <a:lnTo>
                    <a:pt x="348919" y="330"/>
                  </a:lnTo>
                  <a:lnTo>
                    <a:pt x="344868" y="4686"/>
                  </a:lnTo>
                  <a:lnTo>
                    <a:pt x="345274" y="14706"/>
                  </a:lnTo>
                  <a:lnTo>
                    <a:pt x="349897" y="18986"/>
                  </a:lnTo>
                  <a:lnTo>
                    <a:pt x="359714" y="18542"/>
                  </a:lnTo>
                  <a:lnTo>
                    <a:pt x="363829" y="14008"/>
                  </a:lnTo>
                  <a:close/>
                </a:path>
                <a:path w="791845" h="746760">
                  <a:moveTo>
                    <a:pt x="435432" y="7899"/>
                  </a:moveTo>
                  <a:lnTo>
                    <a:pt x="430974" y="3505"/>
                  </a:lnTo>
                  <a:lnTo>
                    <a:pt x="421170" y="3657"/>
                  </a:lnTo>
                  <a:lnTo>
                    <a:pt x="417220" y="7594"/>
                  </a:lnTo>
                  <a:lnTo>
                    <a:pt x="417017" y="17500"/>
                  </a:lnTo>
                  <a:lnTo>
                    <a:pt x="421144" y="21590"/>
                  </a:lnTo>
                  <a:lnTo>
                    <a:pt x="426300" y="21526"/>
                  </a:lnTo>
                  <a:lnTo>
                    <a:pt x="431012" y="21475"/>
                  </a:lnTo>
                  <a:lnTo>
                    <a:pt x="435140" y="17437"/>
                  </a:lnTo>
                  <a:lnTo>
                    <a:pt x="435432" y="7899"/>
                  </a:lnTo>
                  <a:close/>
                </a:path>
                <a:path w="791845" h="746760">
                  <a:moveTo>
                    <a:pt x="494398" y="30187"/>
                  </a:moveTo>
                  <a:lnTo>
                    <a:pt x="494385" y="19989"/>
                  </a:lnTo>
                  <a:lnTo>
                    <a:pt x="490194" y="16065"/>
                  </a:lnTo>
                  <a:lnTo>
                    <a:pt x="479996" y="16598"/>
                  </a:lnTo>
                  <a:lnTo>
                    <a:pt x="476402" y="20599"/>
                  </a:lnTo>
                  <a:lnTo>
                    <a:pt x="476732" y="30530"/>
                  </a:lnTo>
                  <a:lnTo>
                    <a:pt x="480783" y="34378"/>
                  </a:lnTo>
                  <a:lnTo>
                    <a:pt x="485686" y="34277"/>
                  </a:lnTo>
                  <a:lnTo>
                    <a:pt x="490562" y="34175"/>
                  </a:lnTo>
                  <a:lnTo>
                    <a:pt x="494398" y="30187"/>
                  </a:lnTo>
                  <a:close/>
                </a:path>
                <a:path w="791845" h="746760">
                  <a:moveTo>
                    <a:pt x="559460" y="44996"/>
                  </a:moveTo>
                  <a:lnTo>
                    <a:pt x="559308" y="40055"/>
                  </a:lnTo>
                  <a:lnTo>
                    <a:pt x="559168" y="35407"/>
                  </a:lnTo>
                  <a:lnTo>
                    <a:pt x="554964" y="31330"/>
                  </a:lnTo>
                  <a:lnTo>
                    <a:pt x="545376" y="31267"/>
                  </a:lnTo>
                  <a:lnTo>
                    <a:pt x="540943" y="35814"/>
                  </a:lnTo>
                  <a:lnTo>
                    <a:pt x="541286" y="45300"/>
                  </a:lnTo>
                  <a:lnTo>
                    <a:pt x="545528" y="49364"/>
                  </a:lnTo>
                  <a:lnTo>
                    <a:pt x="555142" y="49441"/>
                  </a:lnTo>
                  <a:lnTo>
                    <a:pt x="559460" y="44996"/>
                  </a:lnTo>
                  <a:close/>
                </a:path>
                <a:path w="791845" h="746760">
                  <a:moveTo>
                    <a:pt x="606069" y="729945"/>
                  </a:moveTo>
                  <a:lnTo>
                    <a:pt x="602119" y="725919"/>
                  </a:lnTo>
                  <a:lnTo>
                    <a:pt x="591502" y="725538"/>
                  </a:lnTo>
                  <a:lnTo>
                    <a:pt x="587209" y="729716"/>
                  </a:lnTo>
                  <a:lnTo>
                    <a:pt x="587235" y="740156"/>
                  </a:lnTo>
                  <a:lnTo>
                    <a:pt x="591324" y="744397"/>
                  </a:lnTo>
                  <a:lnTo>
                    <a:pt x="601484" y="744816"/>
                  </a:lnTo>
                  <a:lnTo>
                    <a:pt x="606044" y="740346"/>
                  </a:lnTo>
                  <a:lnTo>
                    <a:pt x="606056" y="735076"/>
                  </a:lnTo>
                  <a:lnTo>
                    <a:pt x="606069" y="729945"/>
                  </a:lnTo>
                  <a:close/>
                </a:path>
                <a:path w="791845" h="746760">
                  <a:moveTo>
                    <a:pt x="616610" y="65506"/>
                  </a:moveTo>
                  <a:lnTo>
                    <a:pt x="612571" y="61429"/>
                  </a:lnTo>
                  <a:lnTo>
                    <a:pt x="602589" y="61175"/>
                  </a:lnTo>
                  <a:lnTo>
                    <a:pt x="598271" y="65468"/>
                  </a:lnTo>
                  <a:lnTo>
                    <a:pt x="598576" y="75349"/>
                  </a:lnTo>
                  <a:lnTo>
                    <a:pt x="602678" y="79197"/>
                  </a:lnTo>
                  <a:lnTo>
                    <a:pt x="612521" y="79108"/>
                  </a:lnTo>
                  <a:lnTo>
                    <a:pt x="616521" y="75133"/>
                  </a:lnTo>
                  <a:lnTo>
                    <a:pt x="616572" y="70269"/>
                  </a:lnTo>
                  <a:lnTo>
                    <a:pt x="616610" y="65506"/>
                  </a:lnTo>
                  <a:close/>
                </a:path>
                <a:path w="791845" h="746760">
                  <a:moveTo>
                    <a:pt x="674738" y="666673"/>
                  </a:moveTo>
                  <a:lnTo>
                    <a:pt x="671017" y="662571"/>
                  </a:lnTo>
                  <a:lnTo>
                    <a:pt x="660247" y="661936"/>
                  </a:lnTo>
                  <a:lnTo>
                    <a:pt x="655828" y="665822"/>
                  </a:lnTo>
                  <a:lnTo>
                    <a:pt x="655599" y="671233"/>
                  </a:lnTo>
                  <a:lnTo>
                    <a:pt x="655396" y="676198"/>
                  </a:lnTo>
                  <a:lnTo>
                    <a:pt x="659422" y="680656"/>
                  </a:lnTo>
                  <a:lnTo>
                    <a:pt x="669810" y="681405"/>
                  </a:lnTo>
                  <a:lnTo>
                    <a:pt x="674319" y="677341"/>
                  </a:lnTo>
                  <a:lnTo>
                    <a:pt x="674738" y="666673"/>
                  </a:lnTo>
                  <a:close/>
                </a:path>
                <a:path w="791845" h="746760">
                  <a:moveTo>
                    <a:pt x="677887" y="129692"/>
                  </a:moveTo>
                  <a:lnTo>
                    <a:pt x="677710" y="119938"/>
                  </a:lnTo>
                  <a:lnTo>
                    <a:pt x="673150" y="115887"/>
                  </a:lnTo>
                  <a:lnTo>
                    <a:pt x="663232" y="116535"/>
                  </a:lnTo>
                  <a:lnTo>
                    <a:pt x="659345" y="120904"/>
                  </a:lnTo>
                  <a:lnTo>
                    <a:pt x="659904" y="130403"/>
                  </a:lnTo>
                  <a:lnTo>
                    <a:pt x="664235" y="134302"/>
                  </a:lnTo>
                  <a:lnTo>
                    <a:pt x="669048" y="134124"/>
                  </a:lnTo>
                  <a:lnTo>
                    <a:pt x="673823" y="133946"/>
                  </a:lnTo>
                  <a:lnTo>
                    <a:pt x="677887" y="129692"/>
                  </a:lnTo>
                  <a:close/>
                </a:path>
                <a:path w="791845" h="746760">
                  <a:moveTo>
                    <a:pt x="723557" y="191135"/>
                  </a:moveTo>
                  <a:lnTo>
                    <a:pt x="723049" y="181305"/>
                  </a:lnTo>
                  <a:lnTo>
                    <a:pt x="718921" y="177520"/>
                  </a:lnTo>
                  <a:lnTo>
                    <a:pt x="714095" y="177634"/>
                  </a:lnTo>
                  <a:lnTo>
                    <a:pt x="709396" y="177736"/>
                  </a:lnTo>
                  <a:lnTo>
                    <a:pt x="705345" y="181838"/>
                  </a:lnTo>
                  <a:lnTo>
                    <a:pt x="705192" y="191427"/>
                  </a:lnTo>
                  <a:lnTo>
                    <a:pt x="709726" y="195884"/>
                  </a:lnTo>
                  <a:lnTo>
                    <a:pt x="719543" y="195605"/>
                  </a:lnTo>
                  <a:lnTo>
                    <a:pt x="723557" y="191135"/>
                  </a:lnTo>
                  <a:close/>
                </a:path>
                <a:path w="791845" h="746760">
                  <a:moveTo>
                    <a:pt x="728078" y="606158"/>
                  </a:moveTo>
                  <a:lnTo>
                    <a:pt x="724014" y="601853"/>
                  </a:lnTo>
                  <a:lnTo>
                    <a:pt x="713867" y="601345"/>
                  </a:lnTo>
                  <a:lnTo>
                    <a:pt x="709028" y="605942"/>
                  </a:lnTo>
                  <a:lnTo>
                    <a:pt x="708926" y="616229"/>
                  </a:lnTo>
                  <a:lnTo>
                    <a:pt x="713638" y="620826"/>
                  </a:lnTo>
                  <a:lnTo>
                    <a:pt x="723874" y="620560"/>
                  </a:lnTo>
                  <a:lnTo>
                    <a:pt x="728002" y="616305"/>
                  </a:lnTo>
                  <a:lnTo>
                    <a:pt x="728040" y="611212"/>
                  </a:lnTo>
                  <a:lnTo>
                    <a:pt x="728078" y="606158"/>
                  </a:lnTo>
                  <a:close/>
                </a:path>
                <a:path w="791845" h="746760">
                  <a:moveTo>
                    <a:pt x="768972" y="267804"/>
                  </a:moveTo>
                  <a:lnTo>
                    <a:pt x="768921" y="262674"/>
                  </a:lnTo>
                  <a:lnTo>
                    <a:pt x="768870" y="257937"/>
                  </a:lnTo>
                  <a:lnTo>
                    <a:pt x="764870" y="253809"/>
                  </a:lnTo>
                  <a:lnTo>
                    <a:pt x="755345" y="253479"/>
                  </a:lnTo>
                  <a:lnTo>
                    <a:pt x="751014" y="257886"/>
                  </a:lnTo>
                  <a:lnTo>
                    <a:pt x="751090" y="267766"/>
                  </a:lnTo>
                  <a:lnTo>
                    <a:pt x="754976" y="271767"/>
                  </a:lnTo>
                  <a:lnTo>
                    <a:pt x="764768" y="272046"/>
                  </a:lnTo>
                  <a:lnTo>
                    <a:pt x="768972" y="267804"/>
                  </a:lnTo>
                  <a:close/>
                </a:path>
                <a:path w="791845" h="746760">
                  <a:moveTo>
                    <a:pt x="771436" y="531190"/>
                  </a:moveTo>
                  <a:lnTo>
                    <a:pt x="767067" y="526669"/>
                  </a:lnTo>
                  <a:lnTo>
                    <a:pt x="761784" y="526656"/>
                  </a:lnTo>
                  <a:lnTo>
                    <a:pt x="756513" y="526643"/>
                  </a:lnTo>
                  <a:lnTo>
                    <a:pt x="752259" y="531114"/>
                  </a:lnTo>
                  <a:lnTo>
                    <a:pt x="752538" y="541756"/>
                  </a:lnTo>
                  <a:lnTo>
                    <a:pt x="756424" y="545439"/>
                  </a:lnTo>
                  <a:lnTo>
                    <a:pt x="767156" y="545452"/>
                  </a:lnTo>
                  <a:lnTo>
                    <a:pt x="771093" y="541705"/>
                  </a:lnTo>
                  <a:lnTo>
                    <a:pt x="771436" y="531190"/>
                  </a:lnTo>
                  <a:close/>
                </a:path>
                <a:path w="791845" h="746760">
                  <a:moveTo>
                    <a:pt x="789762" y="475818"/>
                  </a:moveTo>
                  <a:lnTo>
                    <a:pt x="789520" y="465455"/>
                  </a:lnTo>
                  <a:lnTo>
                    <a:pt x="785342" y="461365"/>
                  </a:lnTo>
                  <a:lnTo>
                    <a:pt x="774890" y="461213"/>
                  </a:lnTo>
                  <a:lnTo>
                    <a:pt x="770496" y="465607"/>
                  </a:lnTo>
                  <a:lnTo>
                    <a:pt x="770712" y="476021"/>
                  </a:lnTo>
                  <a:lnTo>
                    <a:pt x="774788" y="479971"/>
                  </a:lnTo>
                  <a:lnTo>
                    <a:pt x="779995" y="480034"/>
                  </a:lnTo>
                  <a:lnTo>
                    <a:pt x="785444" y="480098"/>
                  </a:lnTo>
                  <a:lnTo>
                    <a:pt x="789762" y="475818"/>
                  </a:lnTo>
                  <a:close/>
                </a:path>
                <a:path w="791845" h="746760">
                  <a:moveTo>
                    <a:pt x="791146" y="405866"/>
                  </a:moveTo>
                  <a:lnTo>
                    <a:pt x="791133" y="400672"/>
                  </a:lnTo>
                  <a:lnTo>
                    <a:pt x="791121" y="395478"/>
                  </a:lnTo>
                  <a:lnTo>
                    <a:pt x="786434" y="390956"/>
                  </a:lnTo>
                  <a:lnTo>
                    <a:pt x="776262" y="391337"/>
                  </a:lnTo>
                  <a:lnTo>
                    <a:pt x="772172" y="395668"/>
                  </a:lnTo>
                  <a:lnTo>
                    <a:pt x="772198" y="405828"/>
                  </a:lnTo>
                  <a:lnTo>
                    <a:pt x="776262" y="410083"/>
                  </a:lnTo>
                  <a:lnTo>
                    <a:pt x="786434" y="410464"/>
                  </a:lnTo>
                  <a:lnTo>
                    <a:pt x="791146" y="405866"/>
                  </a:lnTo>
                  <a:close/>
                </a:path>
                <a:path w="791845" h="746760">
                  <a:moveTo>
                    <a:pt x="791629" y="332219"/>
                  </a:moveTo>
                  <a:lnTo>
                    <a:pt x="787450" y="327609"/>
                  </a:lnTo>
                  <a:lnTo>
                    <a:pt x="776897" y="327228"/>
                  </a:lnTo>
                  <a:lnTo>
                    <a:pt x="772693" y="331063"/>
                  </a:lnTo>
                  <a:lnTo>
                    <a:pt x="772096" y="341630"/>
                  </a:lnTo>
                  <a:lnTo>
                    <a:pt x="776185" y="346240"/>
                  </a:lnTo>
                  <a:lnTo>
                    <a:pt x="781456" y="346456"/>
                  </a:lnTo>
                  <a:lnTo>
                    <a:pt x="786295" y="346646"/>
                  </a:lnTo>
                  <a:lnTo>
                    <a:pt x="790854" y="342480"/>
                  </a:lnTo>
                  <a:lnTo>
                    <a:pt x="791629" y="332219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67</a:t>
            </a:fld>
            <a:endParaRPr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3712" y="1737093"/>
            <a:ext cx="571500" cy="831850"/>
          </a:xfrm>
          <a:custGeom>
            <a:avLst/>
            <a:gdLst/>
            <a:ahLst/>
            <a:cxnLst/>
            <a:rect l="l" t="t" r="r" b="b"/>
            <a:pathLst>
              <a:path w="571500" h="831850">
                <a:moveTo>
                  <a:pt x="116319" y="572439"/>
                </a:moveTo>
                <a:lnTo>
                  <a:pt x="114249" y="564489"/>
                </a:lnTo>
                <a:lnTo>
                  <a:pt x="110007" y="559041"/>
                </a:lnTo>
                <a:lnTo>
                  <a:pt x="104114" y="555459"/>
                </a:lnTo>
                <a:lnTo>
                  <a:pt x="97078" y="553186"/>
                </a:lnTo>
                <a:lnTo>
                  <a:pt x="91986" y="558761"/>
                </a:lnTo>
                <a:lnTo>
                  <a:pt x="111442" y="577253"/>
                </a:lnTo>
                <a:lnTo>
                  <a:pt x="116319" y="572439"/>
                </a:lnTo>
                <a:close/>
              </a:path>
              <a:path w="571500" h="831850">
                <a:moveTo>
                  <a:pt x="390829" y="537845"/>
                </a:moveTo>
                <a:lnTo>
                  <a:pt x="390512" y="508558"/>
                </a:lnTo>
                <a:lnTo>
                  <a:pt x="390385" y="507365"/>
                </a:lnTo>
                <a:lnTo>
                  <a:pt x="386257" y="476440"/>
                </a:lnTo>
                <a:lnTo>
                  <a:pt x="378421" y="489915"/>
                </a:lnTo>
                <a:lnTo>
                  <a:pt x="370306" y="501561"/>
                </a:lnTo>
                <a:lnTo>
                  <a:pt x="359295" y="508558"/>
                </a:lnTo>
                <a:lnTo>
                  <a:pt x="344030" y="508088"/>
                </a:lnTo>
                <a:lnTo>
                  <a:pt x="344030" y="558965"/>
                </a:lnTo>
                <a:lnTo>
                  <a:pt x="335876" y="598119"/>
                </a:lnTo>
                <a:lnTo>
                  <a:pt x="304279" y="624382"/>
                </a:lnTo>
                <a:lnTo>
                  <a:pt x="283768" y="627824"/>
                </a:lnTo>
                <a:lnTo>
                  <a:pt x="262178" y="625348"/>
                </a:lnTo>
                <a:lnTo>
                  <a:pt x="241604" y="617054"/>
                </a:lnTo>
                <a:lnTo>
                  <a:pt x="230746" y="608926"/>
                </a:lnTo>
                <a:lnTo>
                  <a:pt x="224383" y="599554"/>
                </a:lnTo>
                <a:lnTo>
                  <a:pt x="221767" y="588302"/>
                </a:lnTo>
                <a:lnTo>
                  <a:pt x="222135" y="574548"/>
                </a:lnTo>
                <a:lnTo>
                  <a:pt x="222554" y="562927"/>
                </a:lnTo>
                <a:lnTo>
                  <a:pt x="221830" y="551078"/>
                </a:lnTo>
                <a:lnTo>
                  <a:pt x="220599" y="539127"/>
                </a:lnTo>
                <a:lnTo>
                  <a:pt x="219468" y="526529"/>
                </a:lnTo>
                <a:lnTo>
                  <a:pt x="237210" y="541693"/>
                </a:lnTo>
                <a:lnTo>
                  <a:pt x="241617" y="541274"/>
                </a:lnTo>
                <a:lnTo>
                  <a:pt x="239890" y="526529"/>
                </a:lnTo>
                <a:lnTo>
                  <a:pt x="236194" y="494969"/>
                </a:lnTo>
                <a:lnTo>
                  <a:pt x="235610" y="490004"/>
                </a:lnTo>
                <a:lnTo>
                  <a:pt x="256209" y="500672"/>
                </a:lnTo>
                <a:lnTo>
                  <a:pt x="265341" y="490004"/>
                </a:lnTo>
                <a:lnTo>
                  <a:pt x="289356" y="461949"/>
                </a:lnTo>
                <a:lnTo>
                  <a:pt x="294055" y="465137"/>
                </a:lnTo>
                <a:lnTo>
                  <a:pt x="292404" y="471398"/>
                </a:lnTo>
                <a:lnTo>
                  <a:pt x="290626" y="477659"/>
                </a:lnTo>
                <a:lnTo>
                  <a:pt x="289306" y="483882"/>
                </a:lnTo>
                <a:lnTo>
                  <a:pt x="302247" y="511556"/>
                </a:lnTo>
                <a:lnTo>
                  <a:pt x="307784" y="509968"/>
                </a:lnTo>
                <a:lnTo>
                  <a:pt x="314248" y="507365"/>
                </a:lnTo>
                <a:lnTo>
                  <a:pt x="321106" y="504863"/>
                </a:lnTo>
                <a:lnTo>
                  <a:pt x="321106" y="552970"/>
                </a:lnTo>
                <a:lnTo>
                  <a:pt x="342455" y="537845"/>
                </a:lnTo>
                <a:lnTo>
                  <a:pt x="344030" y="558965"/>
                </a:lnTo>
                <a:lnTo>
                  <a:pt x="344030" y="508088"/>
                </a:lnTo>
                <a:lnTo>
                  <a:pt x="342798" y="508038"/>
                </a:lnTo>
                <a:lnTo>
                  <a:pt x="344449" y="504863"/>
                </a:lnTo>
                <a:lnTo>
                  <a:pt x="354380" y="485762"/>
                </a:lnTo>
                <a:lnTo>
                  <a:pt x="357162" y="463575"/>
                </a:lnTo>
                <a:lnTo>
                  <a:pt x="356933" y="461949"/>
                </a:lnTo>
                <a:lnTo>
                  <a:pt x="354571" y="445452"/>
                </a:lnTo>
                <a:lnTo>
                  <a:pt x="353949" y="441096"/>
                </a:lnTo>
                <a:lnTo>
                  <a:pt x="347548" y="417944"/>
                </a:lnTo>
                <a:lnTo>
                  <a:pt x="342099" y="426834"/>
                </a:lnTo>
                <a:lnTo>
                  <a:pt x="339585" y="434708"/>
                </a:lnTo>
                <a:lnTo>
                  <a:pt x="329107" y="442391"/>
                </a:lnTo>
                <a:lnTo>
                  <a:pt x="318427" y="445452"/>
                </a:lnTo>
                <a:lnTo>
                  <a:pt x="314756" y="442709"/>
                </a:lnTo>
                <a:lnTo>
                  <a:pt x="308686" y="437680"/>
                </a:lnTo>
                <a:lnTo>
                  <a:pt x="302958" y="431685"/>
                </a:lnTo>
                <a:lnTo>
                  <a:pt x="299250" y="426110"/>
                </a:lnTo>
                <a:lnTo>
                  <a:pt x="298678" y="425246"/>
                </a:lnTo>
                <a:lnTo>
                  <a:pt x="296976" y="418871"/>
                </a:lnTo>
                <a:lnTo>
                  <a:pt x="297726" y="404075"/>
                </a:lnTo>
                <a:lnTo>
                  <a:pt x="299745" y="389216"/>
                </a:lnTo>
                <a:lnTo>
                  <a:pt x="302374" y="374205"/>
                </a:lnTo>
                <a:lnTo>
                  <a:pt x="304927" y="359016"/>
                </a:lnTo>
                <a:lnTo>
                  <a:pt x="283286" y="369455"/>
                </a:lnTo>
                <a:lnTo>
                  <a:pt x="266738" y="384860"/>
                </a:lnTo>
                <a:lnTo>
                  <a:pt x="254520" y="404126"/>
                </a:lnTo>
                <a:lnTo>
                  <a:pt x="245859" y="426110"/>
                </a:lnTo>
                <a:lnTo>
                  <a:pt x="203098" y="402869"/>
                </a:lnTo>
                <a:lnTo>
                  <a:pt x="209461" y="426542"/>
                </a:lnTo>
                <a:lnTo>
                  <a:pt x="213448" y="449554"/>
                </a:lnTo>
                <a:lnTo>
                  <a:pt x="214401" y="472249"/>
                </a:lnTo>
                <a:lnTo>
                  <a:pt x="211696" y="494969"/>
                </a:lnTo>
                <a:lnTo>
                  <a:pt x="171932" y="462343"/>
                </a:lnTo>
                <a:lnTo>
                  <a:pt x="165976" y="466471"/>
                </a:lnTo>
                <a:lnTo>
                  <a:pt x="179984" y="489826"/>
                </a:lnTo>
                <a:lnTo>
                  <a:pt x="185775" y="514057"/>
                </a:lnTo>
                <a:lnTo>
                  <a:pt x="185280" y="539127"/>
                </a:lnTo>
                <a:lnTo>
                  <a:pt x="180467" y="564934"/>
                </a:lnTo>
                <a:lnTo>
                  <a:pt x="179527" y="578954"/>
                </a:lnTo>
                <a:lnTo>
                  <a:pt x="201714" y="611632"/>
                </a:lnTo>
                <a:lnTo>
                  <a:pt x="246164" y="633107"/>
                </a:lnTo>
                <a:lnTo>
                  <a:pt x="294017" y="639127"/>
                </a:lnTo>
                <a:lnTo>
                  <a:pt x="324256" y="634187"/>
                </a:lnTo>
                <a:lnTo>
                  <a:pt x="336334" y="627824"/>
                </a:lnTo>
                <a:lnTo>
                  <a:pt x="351129" y="620039"/>
                </a:lnTo>
                <a:lnTo>
                  <a:pt x="373329" y="594677"/>
                </a:lnTo>
                <a:lnTo>
                  <a:pt x="385648" y="567321"/>
                </a:lnTo>
                <a:lnTo>
                  <a:pt x="390740" y="539127"/>
                </a:lnTo>
                <a:lnTo>
                  <a:pt x="390829" y="537845"/>
                </a:lnTo>
                <a:close/>
              </a:path>
              <a:path w="571500" h="831850">
                <a:moveTo>
                  <a:pt x="445249" y="387959"/>
                </a:moveTo>
                <a:lnTo>
                  <a:pt x="442201" y="380479"/>
                </a:lnTo>
                <a:lnTo>
                  <a:pt x="437883" y="374764"/>
                </a:lnTo>
                <a:lnTo>
                  <a:pt x="431927" y="371284"/>
                </a:lnTo>
                <a:lnTo>
                  <a:pt x="423976" y="370560"/>
                </a:lnTo>
                <a:lnTo>
                  <a:pt x="420001" y="375602"/>
                </a:lnTo>
                <a:lnTo>
                  <a:pt x="440931" y="392976"/>
                </a:lnTo>
                <a:lnTo>
                  <a:pt x="445249" y="387959"/>
                </a:lnTo>
                <a:close/>
              </a:path>
              <a:path w="571500" h="831850">
                <a:moveTo>
                  <a:pt x="515061" y="205270"/>
                </a:moveTo>
                <a:lnTo>
                  <a:pt x="513562" y="185267"/>
                </a:lnTo>
                <a:lnTo>
                  <a:pt x="507009" y="169049"/>
                </a:lnTo>
                <a:lnTo>
                  <a:pt x="500164" y="162204"/>
                </a:lnTo>
                <a:lnTo>
                  <a:pt x="500164" y="207670"/>
                </a:lnTo>
                <a:lnTo>
                  <a:pt x="497116" y="218376"/>
                </a:lnTo>
                <a:lnTo>
                  <a:pt x="490880" y="224155"/>
                </a:lnTo>
                <a:lnTo>
                  <a:pt x="482320" y="226504"/>
                </a:lnTo>
                <a:lnTo>
                  <a:pt x="472300" y="226923"/>
                </a:lnTo>
                <a:lnTo>
                  <a:pt x="408647" y="226428"/>
                </a:lnTo>
                <a:lnTo>
                  <a:pt x="376821" y="226491"/>
                </a:lnTo>
                <a:lnTo>
                  <a:pt x="327355" y="225425"/>
                </a:lnTo>
                <a:lnTo>
                  <a:pt x="294157" y="193484"/>
                </a:lnTo>
                <a:lnTo>
                  <a:pt x="282930" y="165950"/>
                </a:lnTo>
                <a:lnTo>
                  <a:pt x="294576" y="163969"/>
                </a:lnTo>
                <a:lnTo>
                  <a:pt x="305574" y="161912"/>
                </a:lnTo>
                <a:lnTo>
                  <a:pt x="316103" y="160388"/>
                </a:lnTo>
                <a:lnTo>
                  <a:pt x="326377" y="160032"/>
                </a:lnTo>
                <a:lnTo>
                  <a:pt x="401497" y="163855"/>
                </a:lnTo>
                <a:lnTo>
                  <a:pt x="476529" y="169227"/>
                </a:lnTo>
                <a:lnTo>
                  <a:pt x="500164" y="207670"/>
                </a:lnTo>
                <a:lnTo>
                  <a:pt x="500164" y="162204"/>
                </a:lnTo>
                <a:lnTo>
                  <a:pt x="497992" y="160032"/>
                </a:lnTo>
                <a:lnTo>
                  <a:pt x="495528" y="157568"/>
                </a:lnTo>
                <a:lnTo>
                  <a:pt x="479310" y="151803"/>
                </a:lnTo>
                <a:lnTo>
                  <a:pt x="418896" y="144576"/>
                </a:lnTo>
                <a:lnTo>
                  <a:pt x="358241" y="140157"/>
                </a:lnTo>
                <a:lnTo>
                  <a:pt x="338442" y="139954"/>
                </a:lnTo>
                <a:lnTo>
                  <a:pt x="318579" y="140944"/>
                </a:lnTo>
                <a:lnTo>
                  <a:pt x="278942" y="144868"/>
                </a:lnTo>
                <a:lnTo>
                  <a:pt x="260184" y="160909"/>
                </a:lnTo>
                <a:lnTo>
                  <a:pt x="262216" y="171081"/>
                </a:lnTo>
                <a:lnTo>
                  <a:pt x="278396" y="206730"/>
                </a:lnTo>
                <a:lnTo>
                  <a:pt x="313169" y="239610"/>
                </a:lnTo>
                <a:lnTo>
                  <a:pt x="325996" y="241274"/>
                </a:lnTo>
                <a:lnTo>
                  <a:pt x="419760" y="241223"/>
                </a:lnTo>
                <a:lnTo>
                  <a:pt x="427532" y="241223"/>
                </a:lnTo>
                <a:lnTo>
                  <a:pt x="427532" y="243992"/>
                </a:lnTo>
                <a:lnTo>
                  <a:pt x="451256" y="244335"/>
                </a:lnTo>
                <a:lnTo>
                  <a:pt x="492721" y="240398"/>
                </a:lnTo>
                <a:lnTo>
                  <a:pt x="508647" y="227177"/>
                </a:lnTo>
                <a:lnTo>
                  <a:pt x="508812" y="226923"/>
                </a:lnTo>
                <a:lnTo>
                  <a:pt x="512140" y="221589"/>
                </a:lnTo>
                <a:lnTo>
                  <a:pt x="515061" y="205270"/>
                </a:lnTo>
                <a:close/>
              </a:path>
              <a:path w="571500" h="831850">
                <a:moveTo>
                  <a:pt x="571487" y="406400"/>
                </a:moveTo>
                <a:lnTo>
                  <a:pt x="571093" y="355600"/>
                </a:lnTo>
                <a:lnTo>
                  <a:pt x="570001" y="313690"/>
                </a:lnTo>
                <a:lnTo>
                  <a:pt x="569899" y="309880"/>
                </a:lnTo>
                <a:lnTo>
                  <a:pt x="569798" y="306070"/>
                </a:lnTo>
                <a:lnTo>
                  <a:pt x="567321" y="254000"/>
                </a:lnTo>
                <a:lnTo>
                  <a:pt x="563613" y="203200"/>
                </a:lnTo>
                <a:lnTo>
                  <a:pt x="551649" y="160769"/>
                </a:lnTo>
                <a:lnTo>
                  <a:pt x="551649" y="683260"/>
                </a:lnTo>
                <a:lnTo>
                  <a:pt x="549656" y="702310"/>
                </a:lnTo>
                <a:lnTo>
                  <a:pt x="545541" y="741680"/>
                </a:lnTo>
                <a:lnTo>
                  <a:pt x="526796" y="783590"/>
                </a:lnTo>
                <a:lnTo>
                  <a:pt x="468833" y="800100"/>
                </a:lnTo>
                <a:lnTo>
                  <a:pt x="404304" y="807720"/>
                </a:lnTo>
                <a:lnTo>
                  <a:pt x="316941" y="810260"/>
                </a:lnTo>
                <a:lnTo>
                  <a:pt x="206819" y="807720"/>
                </a:lnTo>
                <a:lnTo>
                  <a:pt x="151841" y="805180"/>
                </a:lnTo>
                <a:lnTo>
                  <a:pt x="104622" y="797560"/>
                </a:lnTo>
                <a:lnTo>
                  <a:pt x="58153" y="783590"/>
                </a:lnTo>
                <a:lnTo>
                  <a:pt x="22618" y="753110"/>
                </a:lnTo>
                <a:lnTo>
                  <a:pt x="16141" y="702310"/>
                </a:lnTo>
                <a:lnTo>
                  <a:pt x="13589" y="666750"/>
                </a:lnTo>
                <a:lnTo>
                  <a:pt x="92265" y="689610"/>
                </a:lnTo>
                <a:lnTo>
                  <a:pt x="117868" y="695960"/>
                </a:lnTo>
                <a:lnTo>
                  <a:pt x="162026" y="706120"/>
                </a:lnTo>
                <a:lnTo>
                  <a:pt x="206578" y="711200"/>
                </a:lnTo>
                <a:lnTo>
                  <a:pt x="251358" y="711200"/>
                </a:lnTo>
                <a:lnTo>
                  <a:pt x="296240" y="709930"/>
                </a:lnTo>
                <a:lnTo>
                  <a:pt x="341807" y="706120"/>
                </a:lnTo>
                <a:lnTo>
                  <a:pt x="432854" y="695960"/>
                </a:lnTo>
                <a:lnTo>
                  <a:pt x="448017" y="694690"/>
                </a:lnTo>
                <a:lnTo>
                  <a:pt x="478345" y="692150"/>
                </a:lnTo>
                <a:lnTo>
                  <a:pt x="523849" y="687070"/>
                </a:lnTo>
                <a:lnTo>
                  <a:pt x="529755" y="685800"/>
                </a:lnTo>
                <a:lnTo>
                  <a:pt x="536054" y="685800"/>
                </a:lnTo>
                <a:lnTo>
                  <a:pt x="543217" y="684530"/>
                </a:lnTo>
                <a:lnTo>
                  <a:pt x="551649" y="683260"/>
                </a:lnTo>
                <a:lnTo>
                  <a:pt x="551649" y="160769"/>
                </a:lnTo>
                <a:lnTo>
                  <a:pt x="550951" y="159664"/>
                </a:lnTo>
                <a:lnTo>
                  <a:pt x="550951" y="313690"/>
                </a:lnTo>
                <a:lnTo>
                  <a:pt x="550951" y="670560"/>
                </a:lnTo>
                <a:lnTo>
                  <a:pt x="436740" y="685800"/>
                </a:lnTo>
                <a:lnTo>
                  <a:pt x="399008" y="689610"/>
                </a:lnTo>
                <a:lnTo>
                  <a:pt x="344119" y="693420"/>
                </a:lnTo>
                <a:lnTo>
                  <a:pt x="289242" y="694690"/>
                </a:lnTo>
                <a:lnTo>
                  <a:pt x="234403" y="693420"/>
                </a:lnTo>
                <a:lnTo>
                  <a:pt x="179654" y="689610"/>
                </a:lnTo>
                <a:lnTo>
                  <a:pt x="125044" y="683260"/>
                </a:lnTo>
                <a:lnTo>
                  <a:pt x="99720" y="678180"/>
                </a:lnTo>
                <a:lnTo>
                  <a:pt x="54495" y="666750"/>
                </a:lnTo>
                <a:lnTo>
                  <a:pt x="49466" y="665480"/>
                </a:lnTo>
                <a:lnTo>
                  <a:pt x="20269" y="659130"/>
                </a:lnTo>
                <a:lnTo>
                  <a:pt x="14592" y="651510"/>
                </a:lnTo>
                <a:lnTo>
                  <a:pt x="14719" y="593090"/>
                </a:lnTo>
                <a:lnTo>
                  <a:pt x="14909" y="542290"/>
                </a:lnTo>
                <a:lnTo>
                  <a:pt x="15138" y="491490"/>
                </a:lnTo>
                <a:lnTo>
                  <a:pt x="15760" y="388620"/>
                </a:lnTo>
                <a:lnTo>
                  <a:pt x="16319" y="304800"/>
                </a:lnTo>
                <a:lnTo>
                  <a:pt x="17500" y="300990"/>
                </a:lnTo>
                <a:lnTo>
                  <a:pt x="18211" y="295910"/>
                </a:lnTo>
                <a:lnTo>
                  <a:pt x="41059" y="299720"/>
                </a:lnTo>
                <a:lnTo>
                  <a:pt x="86182" y="309880"/>
                </a:lnTo>
                <a:lnTo>
                  <a:pt x="108686" y="313690"/>
                </a:lnTo>
                <a:lnTo>
                  <a:pt x="158965" y="321310"/>
                </a:lnTo>
                <a:lnTo>
                  <a:pt x="184175" y="323850"/>
                </a:lnTo>
                <a:lnTo>
                  <a:pt x="260807" y="323850"/>
                </a:lnTo>
                <a:lnTo>
                  <a:pt x="363677" y="321310"/>
                </a:lnTo>
                <a:lnTo>
                  <a:pt x="415112" y="318770"/>
                </a:lnTo>
                <a:lnTo>
                  <a:pt x="517982" y="316230"/>
                </a:lnTo>
                <a:lnTo>
                  <a:pt x="525551" y="314960"/>
                </a:lnTo>
                <a:lnTo>
                  <a:pt x="533374" y="314960"/>
                </a:lnTo>
                <a:lnTo>
                  <a:pt x="541756" y="313690"/>
                </a:lnTo>
                <a:lnTo>
                  <a:pt x="550951" y="313690"/>
                </a:lnTo>
                <a:lnTo>
                  <a:pt x="550951" y="159664"/>
                </a:lnTo>
                <a:lnTo>
                  <a:pt x="550367" y="158724"/>
                </a:lnTo>
                <a:lnTo>
                  <a:pt x="550367" y="303530"/>
                </a:lnTo>
                <a:lnTo>
                  <a:pt x="541375" y="300990"/>
                </a:lnTo>
                <a:lnTo>
                  <a:pt x="534479" y="302260"/>
                </a:lnTo>
                <a:lnTo>
                  <a:pt x="504850" y="303530"/>
                </a:lnTo>
                <a:lnTo>
                  <a:pt x="475208" y="306070"/>
                </a:lnTo>
                <a:lnTo>
                  <a:pt x="415925" y="308610"/>
                </a:lnTo>
                <a:lnTo>
                  <a:pt x="365887" y="308610"/>
                </a:lnTo>
                <a:lnTo>
                  <a:pt x="315836" y="309880"/>
                </a:lnTo>
                <a:lnTo>
                  <a:pt x="215773" y="309880"/>
                </a:lnTo>
                <a:lnTo>
                  <a:pt x="165798" y="307340"/>
                </a:lnTo>
                <a:lnTo>
                  <a:pt x="115874" y="302260"/>
                </a:lnTo>
                <a:lnTo>
                  <a:pt x="75285" y="295910"/>
                </a:lnTo>
                <a:lnTo>
                  <a:pt x="17322" y="287020"/>
                </a:lnTo>
                <a:lnTo>
                  <a:pt x="23558" y="220980"/>
                </a:lnTo>
                <a:lnTo>
                  <a:pt x="43103" y="160020"/>
                </a:lnTo>
                <a:lnTo>
                  <a:pt x="69748" y="139700"/>
                </a:lnTo>
                <a:lnTo>
                  <a:pt x="95732" y="129540"/>
                </a:lnTo>
                <a:lnTo>
                  <a:pt x="113144" y="118110"/>
                </a:lnTo>
                <a:lnTo>
                  <a:pt x="124345" y="101600"/>
                </a:lnTo>
                <a:lnTo>
                  <a:pt x="131711" y="77470"/>
                </a:lnTo>
                <a:lnTo>
                  <a:pt x="239915" y="77470"/>
                </a:lnTo>
                <a:lnTo>
                  <a:pt x="257886" y="120650"/>
                </a:lnTo>
                <a:lnTo>
                  <a:pt x="426110" y="130810"/>
                </a:lnTo>
                <a:lnTo>
                  <a:pt x="473621" y="132080"/>
                </a:lnTo>
                <a:lnTo>
                  <a:pt x="517626" y="147320"/>
                </a:lnTo>
                <a:lnTo>
                  <a:pt x="539534" y="187960"/>
                </a:lnTo>
                <a:lnTo>
                  <a:pt x="545045" y="238760"/>
                </a:lnTo>
                <a:lnTo>
                  <a:pt x="547103" y="265430"/>
                </a:lnTo>
                <a:lnTo>
                  <a:pt x="550367" y="303530"/>
                </a:lnTo>
                <a:lnTo>
                  <a:pt x="550367" y="158724"/>
                </a:lnTo>
                <a:lnTo>
                  <a:pt x="537629" y="138430"/>
                </a:lnTo>
                <a:lnTo>
                  <a:pt x="512495" y="119380"/>
                </a:lnTo>
                <a:lnTo>
                  <a:pt x="487464" y="114300"/>
                </a:lnTo>
                <a:lnTo>
                  <a:pt x="481203" y="113030"/>
                </a:lnTo>
                <a:lnTo>
                  <a:pt x="341223" y="113030"/>
                </a:lnTo>
                <a:lnTo>
                  <a:pt x="294563" y="114300"/>
                </a:lnTo>
                <a:lnTo>
                  <a:pt x="277558" y="113030"/>
                </a:lnTo>
                <a:lnTo>
                  <a:pt x="266903" y="109220"/>
                </a:lnTo>
                <a:lnTo>
                  <a:pt x="260426" y="99060"/>
                </a:lnTo>
                <a:lnTo>
                  <a:pt x="255955" y="81280"/>
                </a:lnTo>
                <a:lnTo>
                  <a:pt x="265531" y="78740"/>
                </a:lnTo>
                <a:lnTo>
                  <a:pt x="266598" y="77470"/>
                </a:lnTo>
                <a:lnTo>
                  <a:pt x="270852" y="72390"/>
                </a:lnTo>
                <a:lnTo>
                  <a:pt x="272618" y="66040"/>
                </a:lnTo>
                <a:lnTo>
                  <a:pt x="272961" y="64770"/>
                </a:lnTo>
                <a:lnTo>
                  <a:pt x="272897" y="57150"/>
                </a:lnTo>
                <a:lnTo>
                  <a:pt x="272465" y="52070"/>
                </a:lnTo>
                <a:lnTo>
                  <a:pt x="272351" y="45720"/>
                </a:lnTo>
                <a:lnTo>
                  <a:pt x="272021" y="41910"/>
                </a:lnTo>
                <a:lnTo>
                  <a:pt x="268490" y="22860"/>
                </a:lnTo>
                <a:lnTo>
                  <a:pt x="264744" y="16510"/>
                </a:lnTo>
                <a:lnTo>
                  <a:pt x="261010" y="10160"/>
                </a:lnTo>
                <a:lnTo>
                  <a:pt x="258064" y="8661"/>
                </a:lnTo>
                <a:lnTo>
                  <a:pt x="258064" y="52070"/>
                </a:lnTo>
                <a:lnTo>
                  <a:pt x="257251" y="59690"/>
                </a:lnTo>
                <a:lnTo>
                  <a:pt x="252907" y="64770"/>
                </a:lnTo>
                <a:lnTo>
                  <a:pt x="243014" y="66040"/>
                </a:lnTo>
                <a:lnTo>
                  <a:pt x="238975" y="43180"/>
                </a:lnTo>
                <a:lnTo>
                  <a:pt x="235839" y="43180"/>
                </a:lnTo>
                <a:lnTo>
                  <a:pt x="229057" y="72390"/>
                </a:lnTo>
                <a:lnTo>
                  <a:pt x="227431" y="69850"/>
                </a:lnTo>
                <a:lnTo>
                  <a:pt x="217665" y="54610"/>
                </a:lnTo>
                <a:lnTo>
                  <a:pt x="208915" y="69850"/>
                </a:lnTo>
                <a:lnTo>
                  <a:pt x="201968" y="50800"/>
                </a:lnTo>
                <a:lnTo>
                  <a:pt x="190957" y="72390"/>
                </a:lnTo>
                <a:lnTo>
                  <a:pt x="183095" y="45720"/>
                </a:lnTo>
                <a:lnTo>
                  <a:pt x="174421" y="72390"/>
                </a:lnTo>
                <a:lnTo>
                  <a:pt x="172339" y="67310"/>
                </a:lnTo>
                <a:lnTo>
                  <a:pt x="162420" y="43180"/>
                </a:lnTo>
                <a:lnTo>
                  <a:pt x="157784" y="66040"/>
                </a:lnTo>
                <a:lnTo>
                  <a:pt x="154089" y="67310"/>
                </a:lnTo>
                <a:lnTo>
                  <a:pt x="153327" y="66040"/>
                </a:lnTo>
                <a:lnTo>
                  <a:pt x="144868" y="52070"/>
                </a:lnTo>
                <a:lnTo>
                  <a:pt x="133261" y="66040"/>
                </a:lnTo>
                <a:lnTo>
                  <a:pt x="129527" y="55880"/>
                </a:lnTo>
                <a:lnTo>
                  <a:pt x="123926" y="40640"/>
                </a:lnTo>
                <a:lnTo>
                  <a:pt x="117525" y="55880"/>
                </a:lnTo>
                <a:lnTo>
                  <a:pt x="116687" y="39370"/>
                </a:lnTo>
                <a:lnTo>
                  <a:pt x="121145" y="27940"/>
                </a:lnTo>
                <a:lnTo>
                  <a:pt x="130784" y="20320"/>
                </a:lnTo>
                <a:lnTo>
                  <a:pt x="145478" y="17780"/>
                </a:lnTo>
                <a:lnTo>
                  <a:pt x="168325" y="16510"/>
                </a:lnTo>
                <a:lnTo>
                  <a:pt x="214033" y="16510"/>
                </a:lnTo>
                <a:lnTo>
                  <a:pt x="253301" y="26670"/>
                </a:lnTo>
                <a:lnTo>
                  <a:pt x="258064" y="52070"/>
                </a:lnTo>
                <a:lnTo>
                  <a:pt x="258064" y="8661"/>
                </a:lnTo>
                <a:lnTo>
                  <a:pt x="248627" y="3810"/>
                </a:lnTo>
                <a:lnTo>
                  <a:pt x="230352" y="0"/>
                </a:lnTo>
                <a:lnTo>
                  <a:pt x="142151" y="0"/>
                </a:lnTo>
                <a:lnTo>
                  <a:pt x="120637" y="6350"/>
                </a:lnTo>
                <a:lnTo>
                  <a:pt x="104063" y="21590"/>
                </a:lnTo>
                <a:lnTo>
                  <a:pt x="94932" y="43180"/>
                </a:lnTo>
                <a:lnTo>
                  <a:pt x="95758" y="66040"/>
                </a:lnTo>
                <a:lnTo>
                  <a:pt x="96596" y="68580"/>
                </a:lnTo>
                <a:lnTo>
                  <a:pt x="99174" y="72390"/>
                </a:lnTo>
                <a:lnTo>
                  <a:pt x="101765" y="72390"/>
                </a:lnTo>
                <a:lnTo>
                  <a:pt x="110363" y="78740"/>
                </a:lnTo>
                <a:lnTo>
                  <a:pt x="112890" y="85090"/>
                </a:lnTo>
                <a:lnTo>
                  <a:pt x="110845" y="91440"/>
                </a:lnTo>
                <a:lnTo>
                  <a:pt x="105740" y="97790"/>
                </a:lnTo>
                <a:lnTo>
                  <a:pt x="70040" y="120650"/>
                </a:lnTo>
                <a:lnTo>
                  <a:pt x="56553" y="125730"/>
                </a:lnTo>
                <a:lnTo>
                  <a:pt x="44831" y="132080"/>
                </a:lnTo>
                <a:lnTo>
                  <a:pt x="21767" y="168910"/>
                </a:lnTo>
                <a:lnTo>
                  <a:pt x="7823" y="223520"/>
                </a:lnTo>
                <a:lnTo>
                  <a:pt x="4737" y="264160"/>
                </a:lnTo>
                <a:lnTo>
                  <a:pt x="2603" y="306070"/>
                </a:lnTo>
                <a:lnTo>
                  <a:pt x="1282" y="347980"/>
                </a:lnTo>
                <a:lnTo>
                  <a:pt x="596" y="388620"/>
                </a:lnTo>
                <a:lnTo>
                  <a:pt x="203" y="440690"/>
                </a:lnTo>
                <a:lnTo>
                  <a:pt x="12" y="491490"/>
                </a:lnTo>
                <a:lnTo>
                  <a:pt x="0" y="551180"/>
                </a:lnTo>
                <a:lnTo>
                  <a:pt x="114" y="599440"/>
                </a:lnTo>
                <a:lnTo>
                  <a:pt x="330" y="651510"/>
                </a:lnTo>
                <a:lnTo>
                  <a:pt x="546" y="694690"/>
                </a:lnTo>
                <a:lnTo>
                  <a:pt x="6692" y="744220"/>
                </a:lnTo>
                <a:lnTo>
                  <a:pt x="25400" y="781050"/>
                </a:lnTo>
                <a:lnTo>
                  <a:pt x="57950" y="805180"/>
                </a:lnTo>
                <a:lnTo>
                  <a:pt x="105625" y="819150"/>
                </a:lnTo>
                <a:lnTo>
                  <a:pt x="177888" y="828040"/>
                </a:lnTo>
                <a:lnTo>
                  <a:pt x="250520" y="831850"/>
                </a:lnTo>
                <a:lnTo>
                  <a:pt x="360680" y="831850"/>
                </a:lnTo>
                <a:lnTo>
                  <a:pt x="415721" y="829310"/>
                </a:lnTo>
                <a:lnTo>
                  <a:pt x="470598" y="825500"/>
                </a:lnTo>
                <a:lnTo>
                  <a:pt x="513803" y="815340"/>
                </a:lnTo>
                <a:lnTo>
                  <a:pt x="560006" y="762000"/>
                </a:lnTo>
                <a:lnTo>
                  <a:pt x="566000" y="717550"/>
                </a:lnTo>
                <a:lnTo>
                  <a:pt x="567093" y="638810"/>
                </a:lnTo>
                <a:lnTo>
                  <a:pt x="567677" y="599440"/>
                </a:lnTo>
                <a:lnTo>
                  <a:pt x="568642" y="558800"/>
                </a:lnTo>
                <a:lnTo>
                  <a:pt x="570090" y="508000"/>
                </a:lnTo>
                <a:lnTo>
                  <a:pt x="571093" y="457200"/>
                </a:lnTo>
                <a:lnTo>
                  <a:pt x="571487" y="406400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3963" y="1877958"/>
            <a:ext cx="10568305" cy="32372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679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Volatile </a:t>
            </a:r>
            <a:r>
              <a:rPr sz="24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substance</a:t>
            </a:r>
            <a:r>
              <a:rPr sz="24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dirty="0">
                <a:solidFill>
                  <a:srgbClr val="1399C9"/>
                </a:solidFill>
                <a:latin typeface="Source Sans Pro"/>
                <a:cs typeface="Source Sans Pro"/>
              </a:rPr>
              <a:t>use</a:t>
            </a:r>
            <a:endParaRPr sz="2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Source Sans Pro"/>
              <a:cs typeface="Source Sans Pro"/>
            </a:endParaRPr>
          </a:p>
          <a:p>
            <a:pPr marL="50800" marR="43180">
              <a:lnSpc>
                <a:spcPct val="116700"/>
              </a:lnSpc>
            </a:pPr>
            <a:r>
              <a:rPr sz="2000" spc="-25" dirty="0">
                <a:latin typeface="Source Sans Pro"/>
                <a:cs typeface="Source Sans Pro"/>
              </a:rPr>
              <a:t>Volatile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substance </a:t>
            </a:r>
            <a:r>
              <a:rPr sz="2000" spc="-15" dirty="0">
                <a:latin typeface="Source Sans Pro"/>
                <a:cs typeface="Source Sans Pro"/>
              </a:rPr>
              <a:t>use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(VSU)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involves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sniffing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inhalants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-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substances </a:t>
            </a:r>
            <a:r>
              <a:rPr sz="2000" spc="-25" dirty="0">
                <a:latin typeface="Source Sans Pro"/>
                <a:cs typeface="Source Sans Pro"/>
              </a:rPr>
              <a:t>that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give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off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fumes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such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petrol,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paint, </a:t>
            </a:r>
            <a:r>
              <a:rPr sz="2000" spc="-15" dirty="0">
                <a:latin typeface="Source Sans Pro"/>
                <a:cs typeface="Source Sans Pro"/>
              </a:rPr>
              <a:t>glue </a:t>
            </a:r>
            <a:r>
              <a:rPr sz="2000" spc="-10" dirty="0">
                <a:latin typeface="Source Sans Pro"/>
                <a:cs typeface="Source Sans Pro"/>
              </a:rPr>
              <a:t>or </a:t>
            </a:r>
            <a:r>
              <a:rPr sz="2000" spc="-25" dirty="0">
                <a:latin typeface="Source Sans Pro"/>
                <a:cs typeface="Source Sans Pro"/>
              </a:rPr>
              <a:t>deodorants </a:t>
            </a:r>
            <a:r>
              <a:rPr sz="1725" spc="-15" baseline="31400" dirty="0">
                <a:latin typeface="Source Sans Pro"/>
                <a:cs typeface="Source Sans Pro"/>
              </a:rPr>
              <a:t>[12]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20" dirty="0">
                <a:latin typeface="Source Sans Pro"/>
                <a:cs typeface="Source Sans Pro"/>
              </a:rPr>
              <a:t>Sniffing can have serious short </a:t>
            </a:r>
            <a:r>
              <a:rPr sz="2000" spc="-15" dirty="0">
                <a:latin typeface="Source Sans Pro"/>
                <a:cs typeface="Source Sans Pro"/>
              </a:rPr>
              <a:t>and </a:t>
            </a:r>
            <a:r>
              <a:rPr sz="2000" spc="-30" dirty="0">
                <a:latin typeface="Source Sans Pro"/>
                <a:cs typeface="Source Sans Pro"/>
              </a:rPr>
              <a:t>long-term </a:t>
            </a:r>
            <a:r>
              <a:rPr sz="2000" spc="-25" dirty="0">
                <a:latin typeface="Source Sans Pro"/>
                <a:cs typeface="Source Sans Pro"/>
              </a:rPr>
              <a:t>health </a:t>
            </a:r>
            <a:r>
              <a:rPr sz="2000" spc="-30" dirty="0">
                <a:latin typeface="Source Sans Pro"/>
                <a:cs typeface="Source Sans Pro"/>
              </a:rPr>
              <a:t>effects, </a:t>
            </a:r>
            <a:r>
              <a:rPr sz="2000" spc="-20" dirty="0">
                <a:latin typeface="Source Sans Pro"/>
                <a:cs typeface="Source Sans Pro"/>
              </a:rPr>
              <a:t>including </a:t>
            </a:r>
            <a:r>
              <a:rPr sz="2000" dirty="0">
                <a:latin typeface="Source Sans Pro"/>
                <a:cs typeface="Source Sans Pro"/>
              </a:rPr>
              <a:t>a 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condition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known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sudden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sniffing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death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which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heart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stop </a:t>
            </a:r>
            <a:r>
              <a:rPr sz="2000" spc="-20" dirty="0">
                <a:latin typeface="Source Sans Pro"/>
                <a:cs typeface="Source Sans Pro"/>
              </a:rPr>
              <a:t>within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minutes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[13]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ts val="2840"/>
              </a:lnSpc>
            </a:pPr>
            <a:endParaRPr lang="en-AU" sz="2000" spc="-10" dirty="0">
              <a:highlight>
                <a:srgbClr val="FFFF00"/>
              </a:highlight>
              <a:latin typeface="Source Sans Pro"/>
              <a:cs typeface="Source Sans Pro"/>
            </a:endParaRPr>
          </a:p>
          <a:p>
            <a:pPr marL="50800">
              <a:lnSpc>
                <a:spcPts val="2840"/>
              </a:lnSpc>
            </a:pP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2014-15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NATSISS,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0.7%</a:t>
            </a:r>
            <a:r>
              <a:rPr sz="2400" b="1" spc="-9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15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years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over</a:t>
            </a:r>
            <a:endParaRPr sz="2000" dirty="0">
              <a:latin typeface="Source Sans Pro"/>
              <a:cs typeface="Source Sans Pro"/>
            </a:endParaRPr>
          </a:p>
          <a:p>
            <a:pPr marL="50800" marR="1125855" indent="-635">
              <a:lnSpc>
                <a:spcPts val="2800"/>
              </a:lnSpc>
              <a:spcBef>
                <a:spcPts val="60"/>
              </a:spcBef>
            </a:pP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reported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using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petrol</a:t>
            </a:r>
            <a:r>
              <a:rPr sz="2400" b="1" spc="-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other</a:t>
            </a:r>
            <a:r>
              <a:rPr sz="2400" b="1" spc="-10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inhalants</a:t>
            </a:r>
            <a:r>
              <a:rPr sz="2400" b="1" spc="-1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12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months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prior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survey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[14]</a:t>
            </a:r>
            <a:r>
              <a:rPr sz="2000" spc="-10" dirty="0">
                <a:latin typeface="Source Sans Pro"/>
                <a:cs typeface="Source Sans Pro"/>
              </a:rPr>
              <a:t>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Crude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rates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hospitalisation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caused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VSU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for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2016-18</a:t>
            </a:r>
            <a:r>
              <a:rPr sz="2000" spc="-204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[10]</a:t>
            </a:r>
            <a:r>
              <a:rPr sz="2000" spc="-10" dirty="0">
                <a:latin typeface="Source Sans Pro"/>
                <a:cs typeface="Source Sans Pro"/>
              </a:rPr>
              <a:t>: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019" y="6720205"/>
            <a:ext cx="10652760" cy="10521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just">
              <a:lnSpc>
                <a:spcPct val="98600"/>
              </a:lnSpc>
              <a:spcBef>
                <a:spcPts val="130"/>
              </a:spcBef>
            </a:pPr>
            <a:r>
              <a:rPr sz="2000" spc="-25" dirty="0">
                <a:latin typeface="Source Sans Pro"/>
                <a:cs typeface="Source Sans Pro"/>
              </a:rPr>
              <a:t>Overall,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number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using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volatile</a:t>
            </a:r>
            <a:r>
              <a:rPr sz="2000" spc="-35" dirty="0">
                <a:latin typeface="Source Sans Pro"/>
                <a:cs typeface="Source Sans Pro"/>
              </a:rPr>
              <a:t> substances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small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but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issue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VSU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still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concern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 </a:t>
            </a:r>
            <a:r>
              <a:rPr sz="2000" spc="-39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some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communities</a:t>
            </a:r>
            <a:r>
              <a:rPr sz="2000" spc="-2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[15]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400" b="1" spc="-55" dirty="0">
                <a:solidFill>
                  <a:srgbClr val="1399C9"/>
                </a:solidFill>
                <a:latin typeface="Source Sans Pro"/>
                <a:cs typeface="Source Sans Pro"/>
              </a:rPr>
              <a:t>Positively</a:t>
            </a:r>
            <a:r>
              <a:rPr sz="2000" spc="-55" dirty="0">
                <a:latin typeface="Source Sans Pro"/>
                <a:cs typeface="Source Sans Pro"/>
              </a:rPr>
              <a:t>,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one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study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reported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95%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reduction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of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45" dirty="0">
                <a:solidFill>
                  <a:srgbClr val="C67329"/>
                </a:solidFill>
                <a:latin typeface="Source Sans Pro"/>
                <a:cs typeface="Source Sans Pro"/>
              </a:rPr>
              <a:t>VSU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between</a:t>
            </a:r>
            <a:r>
              <a:rPr sz="2400" b="1" spc="-9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2006 </a:t>
            </a:r>
            <a:r>
              <a:rPr sz="2400" b="1" spc="-47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and</a:t>
            </a:r>
            <a:r>
              <a:rPr sz="2400" b="1" spc="-10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4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2018</a:t>
            </a:r>
            <a:r>
              <a:rPr sz="2000" spc="-40" dirty="0">
                <a:latin typeface="Source Sans Pro"/>
                <a:cs typeface="Source Sans Pro"/>
              </a:rPr>
              <a:t>, </a:t>
            </a:r>
            <a:r>
              <a:rPr sz="2000" spc="-30" dirty="0">
                <a:latin typeface="Source Sans Pro"/>
                <a:cs typeface="Source Sans Pro"/>
              </a:rPr>
              <a:t>attributed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to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replacement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regular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unleaded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petrol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with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low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aromatic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fuel.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09190" y="5308654"/>
            <a:ext cx="5528310" cy="12833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1477010" algn="r">
              <a:lnSpc>
                <a:spcPct val="113399"/>
              </a:lnSpc>
              <a:spcBef>
                <a:spcPts val="200"/>
              </a:spcBef>
            </a:pPr>
            <a:r>
              <a:rPr sz="1600" spc="-140" dirty="0">
                <a:latin typeface="Source Sans Pro"/>
                <a:cs typeface="Source Sans Pro"/>
              </a:rPr>
              <a:t>T</a:t>
            </a:r>
            <a:r>
              <a:rPr sz="1600" spc="-60" dirty="0">
                <a:latin typeface="Source Sans Pro"/>
                <a:cs typeface="Source Sans Pro"/>
              </a:rPr>
              <a:t>o</a:t>
            </a:r>
            <a:r>
              <a:rPr sz="1600" spc="-35" dirty="0">
                <a:latin typeface="Source Sans Pro"/>
                <a:cs typeface="Source Sans Pro"/>
              </a:rPr>
              <a:t>xi</a:t>
            </a:r>
            <a:r>
              <a:rPr sz="1600" dirty="0">
                <a:latin typeface="Source Sans Pro"/>
                <a:cs typeface="Source Sans Pro"/>
              </a:rPr>
              <a:t>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25" dirty="0">
                <a:latin typeface="Source Sans Pro"/>
                <a:cs typeface="Source Sans Pro"/>
              </a:rPr>
              <a:t>f</a:t>
            </a:r>
            <a:r>
              <a:rPr sz="1600" spc="-40" dirty="0">
                <a:latin typeface="Source Sans Pro"/>
                <a:cs typeface="Source Sans Pro"/>
              </a:rPr>
              <a:t>f</a:t>
            </a:r>
            <a:r>
              <a:rPr sz="1600" spc="-35" dirty="0">
                <a:latin typeface="Source Sans Pro"/>
                <a:cs typeface="Source Sans Pro"/>
              </a:rPr>
              <a:t>e</a:t>
            </a:r>
            <a:r>
              <a:rPr sz="1600" spc="-50" dirty="0">
                <a:latin typeface="Source Sans Pro"/>
                <a:cs typeface="Source Sans Pro"/>
              </a:rPr>
              <a:t>c</a:t>
            </a:r>
            <a:r>
              <a:rPr sz="1600" dirty="0">
                <a:latin typeface="Source Sans Pro"/>
                <a:cs typeface="Source Sans Pro"/>
              </a:rPr>
              <a:t>t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6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ani</a:t>
            </a:r>
            <a:r>
              <a:rPr sz="1600" dirty="0">
                <a:latin typeface="Source Sans Pro"/>
                <a:cs typeface="Source Sans Pro"/>
              </a:rPr>
              <a:t>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sol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en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(e.g</a:t>
            </a:r>
            <a:r>
              <a:rPr sz="1600" dirty="0">
                <a:latin typeface="Source Sans Pro"/>
                <a:cs typeface="Source Sans Pro"/>
              </a:rPr>
              <a:t>.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</a:t>
            </a:r>
            <a:r>
              <a:rPr sz="1600" spc="-50" dirty="0">
                <a:latin typeface="Source Sans Pro"/>
                <a:cs typeface="Source Sans Pro"/>
              </a:rPr>
              <a:t>e</a:t>
            </a:r>
            <a:r>
              <a:rPr sz="1600" spc="-35" dirty="0">
                <a:latin typeface="Source Sans Pro"/>
                <a:cs typeface="Source Sans Pro"/>
              </a:rPr>
              <a:t>t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ol</a:t>
            </a:r>
            <a:r>
              <a:rPr sz="1600" dirty="0">
                <a:latin typeface="Source Sans Pro"/>
                <a:cs typeface="Source Sans Pro"/>
              </a:rPr>
              <a:t>)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C67329"/>
                </a:solidFill>
                <a:latin typeface="Source Sans Pro Black"/>
                <a:cs typeface="Source Sans Pro Black"/>
              </a:rPr>
              <a:t>0.05  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spc="-70" dirty="0">
                <a:latin typeface="Source Sans Pro"/>
                <a:cs typeface="Source Sans Pro"/>
              </a:rPr>
              <a:t>c</a:t>
            </a:r>
            <a:r>
              <a:rPr sz="1600" spc="-35" dirty="0">
                <a:latin typeface="Source Sans Pro"/>
                <a:cs typeface="Source Sans Pro"/>
              </a:rPr>
              <a:t>ciden</a:t>
            </a:r>
            <a:r>
              <a:rPr sz="1600" spc="-70" dirty="0">
                <a:latin typeface="Source Sans Pro"/>
                <a:cs typeface="Source Sans Pro"/>
              </a:rPr>
              <a:t>t</a:t>
            </a:r>
            <a:r>
              <a:rPr sz="1600" spc="-35" dirty="0">
                <a:latin typeface="Source Sans Pro"/>
                <a:cs typeface="Source Sans Pro"/>
              </a:rPr>
              <a:t>a</a:t>
            </a:r>
            <a:r>
              <a:rPr sz="1600" dirty="0">
                <a:latin typeface="Source Sans Pro"/>
                <a:cs typeface="Source Sans Pro"/>
              </a:rPr>
              <a:t>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poisonin</a:t>
            </a:r>
            <a:r>
              <a:rPr sz="1600" dirty="0">
                <a:latin typeface="Source Sans Pro"/>
                <a:cs typeface="Source Sans Pro"/>
              </a:rPr>
              <a:t>g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f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dirty="0">
                <a:latin typeface="Source Sans Pro"/>
                <a:cs typeface="Source Sans Pro"/>
              </a:rPr>
              <a:t>m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o</a:t>
            </a:r>
            <a:r>
              <a:rPr sz="1600" spc="-50" dirty="0">
                <a:latin typeface="Source Sans Pro"/>
                <a:cs typeface="Source Sans Pro"/>
              </a:rPr>
              <a:t>r</a:t>
            </a:r>
            <a:r>
              <a:rPr sz="1600" spc="-60" dirty="0">
                <a:latin typeface="Source Sans Pro"/>
                <a:cs typeface="Source Sans Pro"/>
              </a:rPr>
              <a:t>g</a:t>
            </a:r>
            <a:r>
              <a:rPr sz="1600" spc="-35" dirty="0">
                <a:latin typeface="Source Sans Pro"/>
                <a:cs typeface="Source Sans Pro"/>
              </a:rPr>
              <a:t>ani</a:t>
            </a:r>
            <a:r>
              <a:rPr sz="1600" dirty="0">
                <a:latin typeface="Source Sans Pro"/>
                <a:cs typeface="Source Sans Pro"/>
              </a:rPr>
              <a:t>c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sol</a:t>
            </a:r>
            <a:r>
              <a:rPr sz="1600" spc="-40" dirty="0">
                <a:latin typeface="Source Sans Pro"/>
                <a:cs typeface="Source Sans Pro"/>
              </a:rPr>
              <a:t>v</a:t>
            </a:r>
            <a:r>
              <a:rPr sz="1600" spc="-35" dirty="0">
                <a:latin typeface="Source Sans Pro"/>
                <a:cs typeface="Source Sans Pro"/>
              </a:rPr>
              <a:t>en</a:t>
            </a:r>
            <a:r>
              <a:rPr sz="1600" spc="-50" dirty="0">
                <a:latin typeface="Source Sans Pro"/>
                <a:cs typeface="Source Sans Pro"/>
              </a:rPr>
              <a:t>t</a:t>
            </a:r>
            <a:r>
              <a:rPr sz="1600" dirty="0">
                <a:latin typeface="Source Sans Pro"/>
                <a:cs typeface="Source Sans Pro"/>
              </a:rPr>
              <a:t>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0.03  </a:t>
            </a:r>
            <a:r>
              <a:rPr sz="1600" spc="-40" dirty="0">
                <a:latin typeface="Source Sans Pro"/>
                <a:cs typeface="Source Sans Pro"/>
              </a:rPr>
              <a:t>Mental/behavioural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disorders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from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use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20" dirty="0">
                <a:latin typeface="Source Sans Pro"/>
                <a:cs typeface="Source Sans Pro"/>
              </a:rPr>
              <a:t>of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1600" spc="-35" dirty="0">
                <a:latin typeface="Source Sans Pro"/>
                <a:cs typeface="Source Sans Pro"/>
              </a:rPr>
              <a:t>volatile</a:t>
            </a:r>
            <a:r>
              <a:rPr sz="1600" spc="-60" dirty="0">
                <a:latin typeface="Source Sans Pro"/>
                <a:cs typeface="Source Sans Pro"/>
              </a:rPr>
              <a:t> </a:t>
            </a:r>
            <a:r>
              <a:rPr sz="1600" spc="-45" dirty="0">
                <a:latin typeface="Source Sans Pro"/>
                <a:cs typeface="Source Sans Pro"/>
              </a:rPr>
              <a:t>substances</a:t>
            </a:r>
            <a:r>
              <a:rPr sz="1600" spc="-65" dirty="0">
                <a:latin typeface="Source Sans Pro"/>
                <a:cs typeface="Source Sans Pro"/>
              </a:rPr>
              <a:t> </a:t>
            </a:r>
            <a:r>
              <a:rPr sz="2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0.06</a:t>
            </a:r>
            <a:endParaRPr sz="2400" dirty="0">
              <a:latin typeface="Source Sans Pro Black"/>
              <a:cs typeface="Source Sans Pro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1577" y="5729691"/>
            <a:ext cx="10528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pe</a:t>
            </a:r>
            <a:r>
              <a:rPr sz="2000" b="1" dirty="0">
                <a:solidFill>
                  <a:srgbClr val="F9A364"/>
                </a:solidFill>
                <a:latin typeface="Source Sans Pro"/>
                <a:cs typeface="Source Sans Pro"/>
              </a:rPr>
              <a:t>r</a:t>
            </a:r>
            <a:r>
              <a:rPr sz="2000" b="1" spc="-40" dirty="0">
                <a:solidFill>
                  <a:srgbClr val="F9A364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F9A364"/>
                </a:solidFill>
                <a:latin typeface="Source Sans Pro"/>
                <a:cs typeface="Source Sans Pro"/>
              </a:rPr>
              <a:t>1,000</a:t>
            </a:r>
            <a:endParaRPr sz="2000">
              <a:latin typeface="Source Sans Pro"/>
              <a:cs typeface="Source Sans Pr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17574" y="5325268"/>
            <a:ext cx="353060" cy="1152525"/>
            <a:chOff x="9917574" y="4974542"/>
            <a:chExt cx="353060" cy="1152525"/>
          </a:xfrm>
        </p:grpSpPr>
        <p:sp>
          <p:nvSpPr>
            <p:cNvPr id="8" name="object 8"/>
            <p:cNvSpPr/>
            <p:nvPr/>
          </p:nvSpPr>
          <p:spPr>
            <a:xfrm>
              <a:off x="9920749" y="4977717"/>
              <a:ext cx="194945" cy="1146175"/>
            </a:xfrm>
            <a:custGeom>
              <a:avLst/>
              <a:gdLst/>
              <a:ahLst/>
              <a:cxnLst/>
              <a:rect l="l" t="t" r="r" b="b"/>
              <a:pathLst>
                <a:path w="194945" h="1146175">
                  <a:moveTo>
                    <a:pt x="0" y="0"/>
                  </a:moveTo>
                  <a:lnTo>
                    <a:pt x="194398" y="0"/>
                  </a:lnTo>
                  <a:lnTo>
                    <a:pt x="194398" y="546836"/>
                  </a:lnTo>
                  <a:lnTo>
                    <a:pt x="194398" y="1145654"/>
                  </a:lnTo>
                  <a:lnTo>
                    <a:pt x="0" y="1145654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18324" y="5558742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0" y="0"/>
                  </a:moveTo>
                  <a:lnTo>
                    <a:pt x="123647" y="0"/>
                  </a:lnTo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41975" y="554604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12700" y="25400"/>
                  </a:moveTo>
                  <a:lnTo>
                    <a:pt x="19710" y="25400"/>
                  </a:lnTo>
                  <a:lnTo>
                    <a:pt x="25400" y="19710"/>
                  </a:lnTo>
                  <a:lnTo>
                    <a:pt x="25400" y="12700"/>
                  </a:lnTo>
                  <a:lnTo>
                    <a:pt x="25400" y="5676"/>
                  </a:lnTo>
                  <a:lnTo>
                    <a:pt x="19710" y="0"/>
                  </a:lnTo>
                  <a:lnTo>
                    <a:pt x="12700" y="0"/>
                  </a:lnTo>
                  <a:lnTo>
                    <a:pt x="5689" y="0"/>
                  </a:lnTo>
                  <a:lnTo>
                    <a:pt x="0" y="5676"/>
                  </a:lnTo>
                  <a:lnTo>
                    <a:pt x="0" y="12700"/>
                  </a:lnTo>
                  <a:lnTo>
                    <a:pt x="0" y="19710"/>
                  </a:lnTo>
                  <a:lnTo>
                    <a:pt x="5689" y="25400"/>
                  </a:lnTo>
                  <a:lnTo>
                    <a:pt x="12700" y="25400"/>
                  </a:lnTo>
                  <a:close/>
                </a:path>
              </a:pathLst>
            </a:custGeom>
            <a:ln w="6350">
              <a:solidFill>
                <a:srgbClr val="26262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64299" y="568715"/>
            <a:ext cx="735203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35" dirty="0"/>
              <a:t>Illicit</a:t>
            </a:r>
            <a:r>
              <a:rPr spc="-85" dirty="0"/>
              <a:t> </a:t>
            </a:r>
            <a:r>
              <a:rPr spc="-30" dirty="0"/>
              <a:t>drug</a:t>
            </a:r>
            <a:r>
              <a:rPr spc="-85" dirty="0"/>
              <a:t> </a:t>
            </a:r>
            <a:r>
              <a:rPr spc="-30" dirty="0"/>
              <a:t>and</a:t>
            </a:r>
            <a:r>
              <a:rPr spc="-85" dirty="0"/>
              <a:t> </a:t>
            </a:r>
            <a:r>
              <a:rPr spc="-50" dirty="0"/>
              <a:t>volatile</a:t>
            </a:r>
            <a:r>
              <a:rPr spc="-85" dirty="0"/>
              <a:t> </a:t>
            </a:r>
            <a:r>
              <a:rPr spc="-65" dirty="0"/>
              <a:t>substance</a:t>
            </a:r>
            <a:r>
              <a:rPr spc="-85" dirty="0"/>
              <a:t> </a:t>
            </a:r>
            <a:r>
              <a:rPr spc="-40" dirty="0"/>
              <a:t>use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68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F44B2-579C-48BF-B3FF-7FBEAD249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655" y="6172200"/>
            <a:ext cx="13268690" cy="1785104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en-US" b="0" i="0" dirty="0">
                <a:solidFill>
                  <a:srgbClr val="1E1F21"/>
                </a:solidFill>
                <a:effectLst/>
                <a:latin typeface="-apple-system"/>
              </a:rPr>
              <a:t>Please refer to the</a:t>
            </a:r>
          </a:p>
          <a:p>
            <a:pPr algn="ctr">
              <a:spcBef>
                <a:spcPts val="1200"/>
              </a:spcBef>
            </a:pPr>
            <a:r>
              <a:rPr lang="en-US" b="0" i="1" dirty="0">
                <a:solidFill>
                  <a:srgbClr val="1E1F21"/>
                </a:solidFill>
                <a:effectLst/>
                <a:latin typeface="-apple-system"/>
                <a:hlinkClick r:id="rId2"/>
              </a:rPr>
              <a:t>Summary of Aboriginal and Torres Strait Islander health status – selected topics 2021</a:t>
            </a:r>
            <a:endParaRPr lang="en-US" b="0" dirty="0">
              <a:solidFill>
                <a:srgbClr val="1E1F21"/>
              </a:solidFill>
              <a:latin typeface="-apple-system"/>
            </a:endParaRPr>
          </a:p>
          <a:p>
            <a:pPr algn="ctr">
              <a:spcBef>
                <a:spcPts val="1200"/>
              </a:spcBef>
            </a:pPr>
            <a:r>
              <a:rPr lang="en-US" b="0" i="0" dirty="0">
                <a:solidFill>
                  <a:srgbClr val="1E1F21"/>
                </a:solidFill>
                <a:effectLst/>
                <a:latin typeface="-apple-system"/>
              </a:rPr>
              <a:t>for a full list of the references to accompany these PowerPoints.</a:t>
            </a:r>
            <a:br>
              <a:rPr lang="en-US" dirty="0"/>
            </a:br>
            <a:endParaRPr lang="en-AU" dirty="0"/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40F77CD8-5641-4AF2-8546-10216E44313A}"/>
              </a:ext>
            </a:extLst>
          </p:cNvPr>
          <p:cNvSpPr txBox="1">
            <a:spLocks/>
          </p:cNvSpPr>
          <p:nvPr/>
        </p:nvSpPr>
        <p:spPr>
          <a:xfrm>
            <a:off x="1564299" y="568715"/>
            <a:ext cx="7352030" cy="751488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>
            <a:lvl1pPr>
              <a:defRPr sz="3600" b="1" i="0">
                <a:solidFill>
                  <a:srgbClr val="1399C9"/>
                </a:solidFill>
                <a:latin typeface="Source Sans Pro"/>
                <a:ea typeface="+mj-ea"/>
                <a:cs typeface="Source Sans Pro"/>
              </a:defRPr>
            </a:lvl1pPr>
          </a:lstStyle>
          <a:p>
            <a:pPr marL="12700">
              <a:spcBef>
                <a:spcPts val="1540"/>
              </a:spcBef>
            </a:pPr>
            <a:r>
              <a:rPr lang="en-US" kern="0" spc="-35" dirty="0"/>
              <a:t>References</a:t>
            </a:r>
            <a:endParaRPr lang="en-US" sz="1200" kern="0" dirty="0">
              <a:latin typeface="Source Sans Pro Semibold"/>
              <a:cs typeface="Source Sans Pro Semibold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290F0934-A4E5-447D-8958-A3205BCF76E6}"/>
              </a:ext>
            </a:extLst>
          </p:cNvPr>
          <p:cNvSpPr txBox="1">
            <a:spLocks noGrp="1"/>
          </p:cNvSpPr>
          <p:nvPr>
            <p:ph type="dt" sz="half" idx="6"/>
          </p:nvPr>
        </p:nvSpPr>
        <p:spPr>
          <a:xfrm>
            <a:off x="12136365" y="8707200"/>
            <a:ext cx="260985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0" name="object 27">
            <a:extLst>
              <a:ext uri="{FF2B5EF4-FFF2-40B4-BE49-F238E27FC236}">
                <a16:creationId xmlns:a16="http://schemas.microsoft.com/office/drawing/2014/main" id="{F111489C-B22D-43D1-92EA-1812480584F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5367000" y="8707201"/>
            <a:ext cx="332740" cy="3486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69</a:t>
            </a:fld>
            <a:endParaRPr dirty="0"/>
          </a:p>
        </p:txBody>
      </p:sp>
      <p:sp>
        <p:nvSpPr>
          <p:cNvPr id="11" name="object 28">
            <a:extLst>
              <a:ext uri="{FF2B5EF4-FFF2-40B4-BE49-F238E27FC236}">
                <a16:creationId xmlns:a16="http://schemas.microsoft.com/office/drawing/2014/main" id="{3FAE5172-0A69-4EE2-9D85-41803E900F1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677980" y="8720079"/>
            <a:ext cx="2712085" cy="2374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3D95B1D5-0146-4BB3-A109-0AA560AC1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1769758"/>
            <a:ext cx="2895602" cy="40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82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3695" y="1720568"/>
            <a:ext cx="7079615" cy="5734685"/>
            <a:chOff x="3923695" y="1720568"/>
            <a:chExt cx="7079615" cy="5734685"/>
          </a:xfrm>
        </p:grpSpPr>
        <p:sp>
          <p:nvSpPr>
            <p:cNvPr id="3" name="object 3"/>
            <p:cNvSpPr/>
            <p:nvPr/>
          </p:nvSpPr>
          <p:spPr>
            <a:xfrm>
              <a:off x="3933165" y="2306198"/>
              <a:ext cx="2755265" cy="4419600"/>
            </a:xfrm>
            <a:custGeom>
              <a:avLst/>
              <a:gdLst/>
              <a:ahLst/>
              <a:cxnLst/>
              <a:rect l="l" t="t" r="r" b="b"/>
              <a:pathLst>
                <a:path w="2755265" h="4419600">
                  <a:moveTo>
                    <a:pt x="31703" y="2768600"/>
                  </a:moveTo>
                  <a:lnTo>
                    <a:pt x="47057" y="2806700"/>
                  </a:lnTo>
                  <a:lnTo>
                    <a:pt x="68073" y="2844800"/>
                  </a:lnTo>
                  <a:lnTo>
                    <a:pt x="93082" y="2882900"/>
                  </a:lnTo>
                  <a:lnTo>
                    <a:pt x="120416" y="2908300"/>
                  </a:lnTo>
                  <a:lnTo>
                    <a:pt x="148406" y="2946400"/>
                  </a:lnTo>
                  <a:lnTo>
                    <a:pt x="199679" y="3009900"/>
                  </a:lnTo>
                  <a:lnTo>
                    <a:pt x="219625" y="3048000"/>
                  </a:lnTo>
                  <a:lnTo>
                    <a:pt x="233552" y="3086100"/>
                  </a:lnTo>
                  <a:lnTo>
                    <a:pt x="239792" y="3136900"/>
                  </a:lnTo>
                  <a:lnTo>
                    <a:pt x="253478" y="3162300"/>
                  </a:lnTo>
                  <a:lnTo>
                    <a:pt x="285796" y="3200400"/>
                  </a:lnTo>
                  <a:lnTo>
                    <a:pt x="325858" y="3251200"/>
                  </a:lnTo>
                  <a:lnTo>
                    <a:pt x="362773" y="3289300"/>
                  </a:lnTo>
                  <a:lnTo>
                    <a:pt x="385652" y="3327400"/>
                  </a:lnTo>
                  <a:lnTo>
                    <a:pt x="404830" y="3365500"/>
                  </a:lnTo>
                  <a:lnTo>
                    <a:pt x="421867" y="3416300"/>
                  </a:lnTo>
                  <a:lnTo>
                    <a:pt x="436763" y="3467100"/>
                  </a:lnTo>
                  <a:lnTo>
                    <a:pt x="449520" y="3517900"/>
                  </a:lnTo>
                  <a:lnTo>
                    <a:pt x="464614" y="3568700"/>
                  </a:lnTo>
                  <a:lnTo>
                    <a:pt x="483474" y="3606800"/>
                  </a:lnTo>
                  <a:lnTo>
                    <a:pt x="504734" y="3657600"/>
                  </a:lnTo>
                  <a:lnTo>
                    <a:pt x="527030" y="3695700"/>
                  </a:lnTo>
                  <a:lnTo>
                    <a:pt x="548996" y="3733800"/>
                  </a:lnTo>
                  <a:lnTo>
                    <a:pt x="569266" y="3771900"/>
                  </a:lnTo>
                  <a:lnTo>
                    <a:pt x="586476" y="3822700"/>
                  </a:lnTo>
                  <a:lnTo>
                    <a:pt x="599259" y="3860800"/>
                  </a:lnTo>
                  <a:lnTo>
                    <a:pt x="606251" y="3911600"/>
                  </a:lnTo>
                  <a:lnTo>
                    <a:pt x="606086" y="3962400"/>
                  </a:lnTo>
                  <a:lnTo>
                    <a:pt x="607227" y="4013200"/>
                  </a:lnTo>
                  <a:lnTo>
                    <a:pt x="614425" y="4051300"/>
                  </a:lnTo>
                  <a:lnTo>
                    <a:pt x="621586" y="4089400"/>
                  </a:lnTo>
                  <a:lnTo>
                    <a:pt x="622617" y="4127500"/>
                  </a:lnTo>
                  <a:lnTo>
                    <a:pt x="611425" y="4165600"/>
                  </a:lnTo>
                  <a:lnTo>
                    <a:pt x="581917" y="4203700"/>
                  </a:lnTo>
                  <a:lnTo>
                    <a:pt x="559796" y="4241800"/>
                  </a:lnTo>
                  <a:lnTo>
                    <a:pt x="550240" y="4267200"/>
                  </a:lnTo>
                  <a:lnTo>
                    <a:pt x="553253" y="4305300"/>
                  </a:lnTo>
                  <a:lnTo>
                    <a:pt x="568836" y="4343400"/>
                  </a:lnTo>
                  <a:lnTo>
                    <a:pt x="597492" y="4368800"/>
                  </a:lnTo>
                  <a:lnTo>
                    <a:pt x="634967" y="4394200"/>
                  </a:lnTo>
                  <a:lnTo>
                    <a:pt x="679306" y="4406900"/>
                  </a:lnTo>
                  <a:lnTo>
                    <a:pt x="728555" y="4419600"/>
                  </a:lnTo>
                  <a:lnTo>
                    <a:pt x="935581" y="4419600"/>
                  </a:lnTo>
                  <a:lnTo>
                    <a:pt x="980075" y="4406900"/>
                  </a:lnTo>
                  <a:lnTo>
                    <a:pt x="1017756" y="4406900"/>
                  </a:lnTo>
                  <a:lnTo>
                    <a:pt x="1071497" y="4381500"/>
                  </a:lnTo>
                  <a:lnTo>
                    <a:pt x="1117859" y="4368800"/>
                  </a:lnTo>
                  <a:lnTo>
                    <a:pt x="1158544" y="4330700"/>
                  </a:lnTo>
                  <a:lnTo>
                    <a:pt x="1195251" y="4305300"/>
                  </a:lnTo>
                  <a:lnTo>
                    <a:pt x="1229683" y="4279900"/>
                  </a:lnTo>
                  <a:lnTo>
                    <a:pt x="1263540" y="4241800"/>
                  </a:lnTo>
                  <a:lnTo>
                    <a:pt x="1298522" y="4216400"/>
                  </a:lnTo>
                  <a:lnTo>
                    <a:pt x="1336330" y="4178300"/>
                  </a:lnTo>
                  <a:lnTo>
                    <a:pt x="1378665" y="4140200"/>
                  </a:lnTo>
                  <a:lnTo>
                    <a:pt x="1417051" y="4127500"/>
                  </a:lnTo>
                  <a:lnTo>
                    <a:pt x="1458601" y="4114800"/>
                  </a:lnTo>
                  <a:lnTo>
                    <a:pt x="1502753" y="4102100"/>
                  </a:lnTo>
                  <a:lnTo>
                    <a:pt x="1548946" y="4089400"/>
                  </a:lnTo>
                  <a:lnTo>
                    <a:pt x="1882251" y="4089400"/>
                  </a:lnTo>
                  <a:lnTo>
                    <a:pt x="1924549" y="4076700"/>
                  </a:lnTo>
                  <a:lnTo>
                    <a:pt x="1970358" y="4051300"/>
                  </a:lnTo>
                  <a:lnTo>
                    <a:pt x="2006186" y="4025900"/>
                  </a:lnTo>
                  <a:lnTo>
                    <a:pt x="2034871" y="3987800"/>
                  </a:lnTo>
                  <a:lnTo>
                    <a:pt x="2059250" y="3937000"/>
                  </a:lnTo>
                  <a:lnTo>
                    <a:pt x="2082163" y="3898900"/>
                  </a:lnTo>
                  <a:lnTo>
                    <a:pt x="2106446" y="3860800"/>
                  </a:lnTo>
                  <a:lnTo>
                    <a:pt x="2134937" y="3810000"/>
                  </a:lnTo>
                  <a:lnTo>
                    <a:pt x="2163207" y="3784600"/>
                  </a:lnTo>
                  <a:lnTo>
                    <a:pt x="2193774" y="3759200"/>
                  </a:lnTo>
                  <a:lnTo>
                    <a:pt x="2226292" y="3746500"/>
                  </a:lnTo>
                  <a:lnTo>
                    <a:pt x="2260416" y="3721100"/>
                  </a:lnTo>
                  <a:lnTo>
                    <a:pt x="2332095" y="3695700"/>
                  </a:lnTo>
                  <a:lnTo>
                    <a:pt x="2368960" y="3695700"/>
                  </a:lnTo>
                  <a:lnTo>
                    <a:pt x="2443009" y="3670300"/>
                  </a:lnTo>
                  <a:lnTo>
                    <a:pt x="2479502" y="3670300"/>
                  </a:lnTo>
                  <a:lnTo>
                    <a:pt x="2515179" y="3657600"/>
                  </a:lnTo>
                  <a:lnTo>
                    <a:pt x="2549695" y="3644900"/>
                  </a:lnTo>
                  <a:lnTo>
                    <a:pt x="2582704" y="3644900"/>
                  </a:lnTo>
                  <a:lnTo>
                    <a:pt x="2613861" y="3632200"/>
                  </a:lnTo>
                  <a:lnTo>
                    <a:pt x="2642818" y="3619500"/>
                  </a:lnTo>
                  <a:lnTo>
                    <a:pt x="2669231" y="3594100"/>
                  </a:lnTo>
                  <a:lnTo>
                    <a:pt x="2692753" y="3581400"/>
                  </a:lnTo>
                  <a:lnTo>
                    <a:pt x="2729743" y="3530600"/>
                  </a:lnTo>
                  <a:lnTo>
                    <a:pt x="2751021" y="3467100"/>
                  </a:lnTo>
                  <a:lnTo>
                    <a:pt x="2754903" y="3416300"/>
                  </a:lnTo>
                  <a:lnTo>
                    <a:pt x="2753821" y="3365500"/>
                  </a:lnTo>
                  <a:lnTo>
                    <a:pt x="2750400" y="3314700"/>
                  </a:lnTo>
                  <a:lnTo>
                    <a:pt x="2747362" y="3263900"/>
                  </a:lnTo>
                  <a:lnTo>
                    <a:pt x="2744679" y="3213100"/>
                  </a:lnTo>
                  <a:lnTo>
                    <a:pt x="2742325" y="3162300"/>
                  </a:lnTo>
                  <a:lnTo>
                    <a:pt x="2740273" y="3111500"/>
                  </a:lnTo>
                  <a:lnTo>
                    <a:pt x="2738495" y="3060700"/>
                  </a:lnTo>
                  <a:lnTo>
                    <a:pt x="2736965" y="3009900"/>
                  </a:lnTo>
                  <a:lnTo>
                    <a:pt x="2735655" y="2959100"/>
                  </a:lnTo>
                  <a:lnTo>
                    <a:pt x="2734540" y="2908300"/>
                  </a:lnTo>
                  <a:lnTo>
                    <a:pt x="2733591" y="2857500"/>
                  </a:lnTo>
                  <a:lnTo>
                    <a:pt x="2732781" y="2806700"/>
                  </a:lnTo>
                  <a:lnTo>
                    <a:pt x="2732433" y="2781300"/>
                  </a:lnTo>
                  <a:lnTo>
                    <a:pt x="42674" y="2781300"/>
                  </a:lnTo>
                  <a:lnTo>
                    <a:pt x="31703" y="2768600"/>
                  </a:lnTo>
                  <a:close/>
                </a:path>
                <a:path w="2755265" h="4419600">
                  <a:moveTo>
                    <a:pt x="31703" y="2768600"/>
                  </a:moveTo>
                  <a:lnTo>
                    <a:pt x="42674" y="2781300"/>
                  </a:lnTo>
                  <a:lnTo>
                    <a:pt x="60887" y="2781300"/>
                  </a:lnTo>
                  <a:lnTo>
                    <a:pt x="31703" y="2768600"/>
                  </a:lnTo>
                  <a:close/>
                </a:path>
                <a:path w="2755265" h="4419600">
                  <a:moveTo>
                    <a:pt x="31703" y="2768600"/>
                  </a:moveTo>
                  <a:lnTo>
                    <a:pt x="60887" y="2781300"/>
                  </a:lnTo>
                  <a:lnTo>
                    <a:pt x="73776" y="2781300"/>
                  </a:lnTo>
                  <a:lnTo>
                    <a:pt x="31703" y="2768600"/>
                  </a:lnTo>
                  <a:close/>
                </a:path>
                <a:path w="2755265" h="4419600">
                  <a:moveTo>
                    <a:pt x="50435" y="1879600"/>
                  </a:moveTo>
                  <a:lnTo>
                    <a:pt x="16151" y="1930400"/>
                  </a:lnTo>
                  <a:lnTo>
                    <a:pt x="6635" y="1968500"/>
                  </a:lnTo>
                  <a:lnTo>
                    <a:pt x="1441" y="2019300"/>
                  </a:lnTo>
                  <a:lnTo>
                    <a:pt x="0" y="2082800"/>
                  </a:lnTo>
                  <a:lnTo>
                    <a:pt x="1739" y="2133600"/>
                  </a:lnTo>
                  <a:lnTo>
                    <a:pt x="6088" y="2197100"/>
                  </a:lnTo>
                  <a:lnTo>
                    <a:pt x="12476" y="2260600"/>
                  </a:lnTo>
                  <a:lnTo>
                    <a:pt x="20333" y="2311400"/>
                  </a:lnTo>
                  <a:lnTo>
                    <a:pt x="29088" y="2362200"/>
                  </a:lnTo>
                  <a:lnTo>
                    <a:pt x="38169" y="2400300"/>
                  </a:lnTo>
                  <a:lnTo>
                    <a:pt x="70246" y="2463800"/>
                  </a:lnTo>
                  <a:lnTo>
                    <a:pt x="100665" y="2501900"/>
                  </a:lnTo>
                  <a:lnTo>
                    <a:pt x="133831" y="2540000"/>
                  </a:lnTo>
                  <a:lnTo>
                    <a:pt x="165314" y="2578100"/>
                  </a:lnTo>
                  <a:lnTo>
                    <a:pt x="190681" y="2603500"/>
                  </a:lnTo>
                  <a:lnTo>
                    <a:pt x="205502" y="2654300"/>
                  </a:lnTo>
                  <a:lnTo>
                    <a:pt x="204704" y="2692400"/>
                  </a:lnTo>
                  <a:lnTo>
                    <a:pt x="186613" y="2730500"/>
                  </a:lnTo>
                  <a:lnTo>
                    <a:pt x="155750" y="2755900"/>
                  </a:lnTo>
                  <a:lnTo>
                    <a:pt x="116631" y="2781300"/>
                  </a:lnTo>
                  <a:lnTo>
                    <a:pt x="2732433" y="2781300"/>
                  </a:lnTo>
                  <a:lnTo>
                    <a:pt x="2732085" y="2755900"/>
                  </a:lnTo>
                  <a:lnTo>
                    <a:pt x="2731474" y="2705100"/>
                  </a:lnTo>
                  <a:lnTo>
                    <a:pt x="2730921" y="2654300"/>
                  </a:lnTo>
                  <a:lnTo>
                    <a:pt x="2729347" y="2501900"/>
                  </a:lnTo>
                  <a:lnTo>
                    <a:pt x="2728760" y="2451100"/>
                  </a:lnTo>
                  <a:lnTo>
                    <a:pt x="2728097" y="2400300"/>
                  </a:lnTo>
                  <a:lnTo>
                    <a:pt x="2727331" y="2349500"/>
                  </a:lnTo>
                  <a:lnTo>
                    <a:pt x="2726434" y="2298700"/>
                  </a:lnTo>
                  <a:lnTo>
                    <a:pt x="2725380" y="2247900"/>
                  </a:lnTo>
                  <a:lnTo>
                    <a:pt x="2724142" y="2197100"/>
                  </a:lnTo>
                  <a:lnTo>
                    <a:pt x="2722693" y="2146300"/>
                  </a:lnTo>
                  <a:lnTo>
                    <a:pt x="2715783" y="1917700"/>
                  </a:lnTo>
                  <a:lnTo>
                    <a:pt x="110163" y="1917700"/>
                  </a:lnTo>
                  <a:lnTo>
                    <a:pt x="95685" y="1905000"/>
                  </a:lnTo>
                  <a:lnTo>
                    <a:pt x="80904" y="1905000"/>
                  </a:lnTo>
                  <a:lnTo>
                    <a:pt x="65820" y="1892300"/>
                  </a:lnTo>
                  <a:lnTo>
                    <a:pt x="50435" y="1879600"/>
                  </a:lnTo>
                  <a:close/>
                </a:path>
                <a:path w="2755265" h="4419600">
                  <a:moveTo>
                    <a:pt x="1630391" y="609600"/>
                  </a:moveTo>
                  <a:lnTo>
                    <a:pt x="1569710" y="609600"/>
                  </a:lnTo>
                  <a:lnTo>
                    <a:pt x="1553068" y="622300"/>
                  </a:lnTo>
                  <a:lnTo>
                    <a:pt x="1539180" y="647700"/>
                  </a:lnTo>
                  <a:lnTo>
                    <a:pt x="1528621" y="685800"/>
                  </a:lnTo>
                  <a:lnTo>
                    <a:pt x="1521969" y="736600"/>
                  </a:lnTo>
                  <a:lnTo>
                    <a:pt x="1519800" y="787400"/>
                  </a:lnTo>
                  <a:lnTo>
                    <a:pt x="1517515" y="838200"/>
                  </a:lnTo>
                  <a:lnTo>
                    <a:pt x="1510446" y="889000"/>
                  </a:lnTo>
                  <a:lnTo>
                    <a:pt x="1498840" y="939800"/>
                  </a:lnTo>
                  <a:lnTo>
                    <a:pt x="1482943" y="977900"/>
                  </a:lnTo>
                  <a:lnTo>
                    <a:pt x="1463002" y="1028700"/>
                  </a:lnTo>
                  <a:lnTo>
                    <a:pt x="1439266" y="1066800"/>
                  </a:lnTo>
                  <a:lnTo>
                    <a:pt x="1411980" y="1117600"/>
                  </a:lnTo>
                  <a:lnTo>
                    <a:pt x="1381392" y="1155700"/>
                  </a:lnTo>
                  <a:lnTo>
                    <a:pt x="1347750" y="1193800"/>
                  </a:lnTo>
                  <a:lnTo>
                    <a:pt x="1311300" y="1219200"/>
                  </a:lnTo>
                  <a:lnTo>
                    <a:pt x="1272290" y="1257300"/>
                  </a:lnTo>
                  <a:lnTo>
                    <a:pt x="1230967" y="1282700"/>
                  </a:lnTo>
                  <a:lnTo>
                    <a:pt x="1187577" y="1308100"/>
                  </a:lnTo>
                  <a:lnTo>
                    <a:pt x="1142368" y="1333500"/>
                  </a:lnTo>
                  <a:lnTo>
                    <a:pt x="1111425" y="1346200"/>
                  </a:lnTo>
                  <a:lnTo>
                    <a:pt x="1077190" y="1371600"/>
                  </a:lnTo>
                  <a:lnTo>
                    <a:pt x="1039992" y="1384300"/>
                  </a:lnTo>
                  <a:lnTo>
                    <a:pt x="1000158" y="1397000"/>
                  </a:lnTo>
                  <a:lnTo>
                    <a:pt x="958016" y="1409700"/>
                  </a:lnTo>
                  <a:lnTo>
                    <a:pt x="913893" y="1422400"/>
                  </a:lnTo>
                  <a:lnTo>
                    <a:pt x="868118" y="1435100"/>
                  </a:lnTo>
                  <a:lnTo>
                    <a:pt x="772920" y="1460500"/>
                  </a:lnTo>
                  <a:lnTo>
                    <a:pt x="724152" y="1485900"/>
                  </a:lnTo>
                  <a:lnTo>
                    <a:pt x="577109" y="1524000"/>
                  </a:lnTo>
                  <a:lnTo>
                    <a:pt x="528939" y="1549400"/>
                  </a:lnTo>
                  <a:lnTo>
                    <a:pt x="481738" y="1574800"/>
                  </a:lnTo>
                  <a:lnTo>
                    <a:pt x="435834" y="1587500"/>
                  </a:lnTo>
                  <a:lnTo>
                    <a:pt x="391554" y="1612900"/>
                  </a:lnTo>
                  <a:lnTo>
                    <a:pt x="349225" y="1638300"/>
                  </a:lnTo>
                  <a:lnTo>
                    <a:pt x="309176" y="1663700"/>
                  </a:lnTo>
                  <a:lnTo>
                    <a:pt x="271734" y="1689100"/>
                  </a:lnTo>
                  <a:lnTo>
                    <a:pt x="237227" y="1714500"/>
                  </a:lnTo>
                  <a:lnTo>
                    <a:pt x="205982" y="1739900"/>
                  </a:lnTo>
                  <a:lnTo>
                    <a:pt x="178327" y="1778000"/>
                  </a:lnTo>
                  <a:lnTo>
                    <a:pt x="154590" y="1803400"/>
                  </a:lnTo>
                  <a:lnTo>
                    <a:pt x="135099" y="1841500"/>
                  </a:lnTo>
                  <a:lnTo>
                    <a:pt x="120181" y="1879600"/>
                  </a:lnTo>
                  <a:lnTo>
                    <a:pt x="110163" y="1917700"/>
                  </a:lnTo>
                  <a:lnTo>
                    <a:pt x="2715783" y="1917700"/>
                  </a:lnTo>
                  <a:lnTo>
                    <a:pt x="2711944" y="1790700"/>
                  </a:lnTo>
                  <a:lnTo>
                    <a:pt x="2708939" y="1689100"/>
                  </a:lnTo>
                  <a:lnTo>
                    <a:pt x="2706012" y="1600200"/>
                  </a:lnTo>
                  <a:lnTo>
                    <a:pt x="2704586" y="1549400"/>
                  </a:lnTo>
                  <a:lnTo>
                    <a:pt x="2703189" y="1498600"/>
                  </a:lnTo>
                  <a:lnTo>
                    <a:pt x="2701825" y="1447800"/>
                  </a:lnTo>
                  <a:lnTo>
                    <a:pt x="2700496" y="1397000"/>
                  </a:lnTo>
                  <a:lnTo>
                    <a:pt x="2699207" y="1346200"/>
                  </a:lnTo>
                  <a:lnTo>
                    <a:pt x="2697960" y="1295400"/>
                  </a:lnTo>
                  <a:lnTo>
                    <a:pt x="2696759" y="1244600"/>
                  </a:lnTo>
                  <a:lnTo>
                    <a:pt x="2695607" y="1193800"/>
                  </a:lnTo>
                  <a:lnTo>
                    <a:pt x="2694507" y="1143000"/>
                  </a:lnTo>
                  <a:lnTo>
                    <a:pt x="2693463" y="1092200"/>
                  </a:lnTo>
                  <a:lnTo>
                    <a:pt x="2692477" y="1041400"/>
                  </a:lnTo>
                  <a:lnTo>
                    <a:pt x="2691554" y="990600"/>
                  </a:lnTo>
                  <a:lnTo>
                    <a:pt x="2690696" y="952500"/>
                  </a:lnTo>
                  <a:lnTo>
                    <a:pt x="2689907" y="901700"/>
                  </a:lnTo>
                  <a:lnTo>
                    <a:pt x="2689190" y="850900"/>
                  </a:lnTo>
                  <a:lnTo>
                    <a:pt x="2688877" y="800100"/>
                  </a:lnTo>
                  <a:lnTo>
                    <a:pt x="2688944" y="787400"/>
                  </a:lnTo>
                  <a:lnTo>
                    <a:pt x="1774295" y="787400"/>
                  </a:lnTo>
                  <a:lnTo>
                    <a:pt x="1774323" y="774700"/>
                  </a:lnTo>
                  <a:lnTo>
                    <a:pt x="1769609" y="762000"/>
                  </a:lnTo>
                  <a:lnTo>
                    <a:pt x="1760731" y="749300"/>
                  </a:lnTo>
                  <a:lnTo>
                    <a:pt x="1748264" y="736600"/>
                  </a:lnTo>
                  <a:lnTo>
                    <a:pt x="1732785" y="711200"/>
                  </a:lnTo>
                  <a:lnTo>
                    <a:pt x="1714871" y="685800"/>
                  </a:lnTo>
                  <a:lnTo>
                    <a:pt x="1695098" y="673100"/>
                  </a:lnTo>
                  <a:lnTo>
                    <a:pt x="1674042" y="647700"/>
                  </a:lnTo>
                  <a:lnTo>
                    <a:pt x="1652281" y="635000"/>
                  </a:lnTo>
                  <a:lnTo>
                    <a:pt x="1630391" y="609600"/>
                  </a:lnTo>
                  <a:close/>
                </a:path>
                <a:path w="2755265" h="4419600">
                  <a:moveTo>
                    <a:pt x="2346860" y="0"/>
                  </a:moveTo>
                  <a:lnTo>
                    <a:pt x="2282213" y="0"/>
                  </a:lnTo>
                  <a:lnTo>
                    <a:pt x="2253339" y="25400"/>
                  </a:lnTo>
                  <a:lnTo>
                    <a:pt x="2233123" y="63500"/>
                  </a:lnTo>
                  <a:lnTo>
                    <a:pt x="2218043" y="101600"/>
                  </a:lnTo>
                  <a:lnTo>
                    <a:pt x="2197528" y="139700"/>
                  </a:lnTo>
                  <a:lnTo>
                    <a:pt x="2161010" y="152400"/>
                  </a:lnTo>
                  <a:lnTo>
                    <a:pt x="2114860" y="152400"/>
                  </a:lnTo>
                  <a:lnTo>
                    <a:pt x="2072439" y="177800"/>
                  </a:lnTo>
                  <a:lnTo>
                    <a:pt x="2034798" y="215900"/>
                  </a:lnTo>
                  <a:lnTo>
                    <a:pt x="2002990" y="254000"/>
                  </a:lnTo>
                  <a:lnTo>
                    <a:pt x="1978067" y="292100"/>
                  </a:lnTo>
                  <a:lnTo>
                    <a:pt x="1955823" y="330200"/>
                  </a:lnTo>
                  <a:lnTo>
                    <a:pt x="1942408" y="368300"/>
                  </a:lnTo>
                  <a:lnTo>
                    <a:pt x="1935186" y="406400"/>
                  </a:lnTo>
                  <a:lnTo>
                    <a:pt x="1928786" y="457200"/>
                  </a:lnTo>
                  <a:lnTo>
                    <a:pt x="1924339" y="482600"/>
                  </a:lnTo>
                  <a:lnTo>
                    <a:pt x="1915548" y="495300"/>
                  </a:lnTo>
                  <a:lnTo>
                    <a:pt x="1899778" y="508000"/>
                  </a:lnTo>
                  <a:lnTo>
                    <a:pt x="1874395" y="508000"/>
                  </a:lnTo>
                  <a:lnTo>
                    <a:pt x="1836764" y="520700"/>
                  </a:lnTo>
                  <a:lnTo>
                    <a:pt x="1743783" y="520700"/>
                  </a:lnTo>
                  <a:lnTo>
                    <a:pt x="1729770" y="546100"/>
                  </a:lnTo>
                  <a:lnTo>
                    <a:pt x="1735828" y="571500"/>
                  </a:lnTo>
                  <a:lnTo>
                    <a:pt x="1755572" y="596900"/>
                  </a:lnTo>
                  <a:lnTo>
                    <a:pt x="1782615" y="622300"/>
                  </a:lnTo>
                  <a:lnTo>
                    <a:pt x="1810573" y="647700"/>
                  </a:lnTo>
                  <a:lnTo>
                    <a:pt x="1833059" y="673100"/>
                  </a:lnTo>
                  <a:lnTo>
                    <a:pt x="1843688" y="685800"/>
                  </a:lnTo>
                  <a:lnTo>
                    <a:pt x="1841118" y="711200"/>
                  </a:lnTo>
                  <a:lnTo>
                    <a:pt x="1833033" y="723900"/>
                  </a:lnTo>
                  <a:lnTo>
                    <a:pt x="1812927" y="749300"/>
                  </a:lnTo>
                  <a:lnTo>
                    <a:pt x="1774295" y="787400"/>
                  </a:lnTo>
                  <a:lnTo>
                    <a:pt x="2688944" y="787400"/>
                  </a:lnTo>
                  <a:lnTo>
                    <a:pt x="2689144" y="749300"/>
                  </a:lnTo>
                  <a:lnTo>
                    <a:pt x="2689809" y="698500"/>
                  </a:lnTo>
                  <a:lnTo>
                    <a:pt x="2690689" y="647700"/>
                  </a:lnTo>
                  <a:lnTo>
                    <a:pt x="2691603" y="596900"/>
                  </a:lnTo>
                  <a:lnTo>
                    <a:pt x="2692369" y="546100"/>
                  </a:lnTo>
                  <a:lnTo>
                    <a:pt x="2692694" y="508000"/>
                  </a:lnTo>
                  <a:lnTo>
                    <a:pt x="2692725" y="444500"/>
                  </a:lnTo>
                  <a:lnTo>
                    <a:pt x="2691951" y="406400"/>
                  </a:lnTo>
                  <a:lnTo>
                    <a:pt x="2690301" y="355600"/>
                  </a:lnTo>
                  <a:lnTo>
                    <a:pt x="2687591" y="304800"/>
                  </a:lnTo>
                  <a:lnTo>
                    <a:pt x="2685616" y="279400"/>
                  </a:lnTo>
                  <a:lnTo>
                    <a:pt x="2510451" y="279400"/>
                  </a:lnTo>
                  <a:lnTo>
                    <a:pt x="2518804" y="241300"/>
                  </a:lnTo>
                  <a:lnTo>
                    <a:pt x="2517683" y="203200"/>
                  </a:lnTo>
                  <a:lnTo>
                    <a:pt x="2508305" y="165100"/>
                  </a:lnTo>
                  <a:lnTo>
                    <a:pt x="2491888" y="127000"/>
                  </a:lnTo>
                  <a:lnTo>
                    <a:pt x="2469651" y="101600"/>
                  </a:lnTo>
                  <a:lnTo>
                    <a:pt x="2442812" y="63500"/>
                  </a:lnTo>
                  <a:lnTo>
                    <a:pt x="2412588" y="38100"/>
                  </a:lnTo>
                  <a:lnTo>
                    <a:pt x="2380198" y="12700"/>
                  </a:lnTo>
                  <a:lnTo>
                    <a:pt x="2346860" y="0"/>
                  </a:lnTo>
                  <a:close/>
                </a:path>
                <a:path w="2755265" h="4419600">
                  <a:moveTo>
                    <a:pt x="2650176" y="203200"/>
                  </a:moveTo>
                  <a:lnTo>
                    <a:pt x="2621662" y="203200"/>
                  </a:lnTo>
                  <a:lnTo>
                    <a:pt x="2589943" y="228600"/>
                  </a:lnTo>
                  <a:lnTo>
                    <a:pt x="2558509" y="241300"/>
                  </a:lnTo>
                  <a:lnTo>
                    <a:pt x="2530849" y="266700"/>
                  </a:lnTo>
                  <a:lnTo>
                    <a:pt x="2510451" y="279400"/>
                  </a:lnTo>
                  <a:lnTo>
                    <a:pt x="2685616" y="279400"/>
                  </a:lnTo>
                  <a:lnTo>
                    <a:pt x="2683640" y="254000"/>
                  </a:lnTo>
                  <a:lnTo>
                    <a:pt x="2671999" y="215900"/>
                  </a:lnTo>
                  <a:lnTo>
                    <a:pt x="2650176" y="203200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3609" y="2596960"/>
              <a:ext cx="257705" cy="3722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32987" y="2451545"/>
              <a:ext cx="141605" cy="104775"/>
            </a:xfrm>
            <a:custGeom>
              <a:avLst/>
              <a:gdLst/>
              <a:ahLst/>
              <a:cxnLst/>
              <a:rect l="l" t="t" r="r" b="b"/>
              <a:pathLst>
                <a:path w="141604" h="104775">
                  <a:moveTo>
                    <a:pt x="0" y="104216"/>
                  </a:moveTo>
                  <a:lnTo>
                    <a:pt x="28434" y="68967"/>
                  </a:lnTo>
                  <a:lnTo>
                    <a:pt x="62001" y="37234"/>
                  </a:lnTo>
                  <a:lnTo>
                    <a:pt x="99873" y="12938"/>
                  </a:lnTo>
                  <a:lnTo>
                    <a:pt x="141224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31791" y="2339436"/>
              <a:ext cx="42545" cy="95885"/>
            </a:xfrm>
            <a:custGeom>
              <a:avLst/>
              <a:gdLst/>
              <a:ahLst/>
              <a:cxnLst/>
              <a:rect l="l" t="t" r="r" b="b"/>
              <a:pathLst>
                <a:path w="42545" h="95885">
                  <a:moveTo>
                    <a:pt x="0" y="95618"/>
                  </a:moveTo>
                  <a:lnTo>
                    <a:pt x="13311" y="75073"/>
                  </a:lnTo>
                  <a:lnTo>
                    <a:pt x="23272" y="50095"/>
                  </a:lnTo>
                  <a:lnTo>
                    <a:pt x="32214" y="23973"/>
                  </a:lnTo>
                  <a:lnTo>
                    <a:pt x="4246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7558" y="2296061"/>
              <a:ext cx="234950" cy="260985"/>
            </a:xfrm>
            <a:custGeom>
              <a:avLst/>
              <a:gdLst/>
              <a:ahLst/>
              <a:cxnLst/>
              <a:rect l="l" t="t" r="r" b="b"/>
              <a:pathLst>
                <a:path w="234950" h="260985">
                  <a:moveTo>
                    <a:pt x="0" y="5848"/>
                  </a:moveTo>
                  <a:lnTo>
                    <a:pt x="74903" y="8490"/>
                  </a:lnTo>
                  <a:lnTo>
                    <a:pt x="112919" y="28834"/>
                  </a:lnTo>
                  <a:lnTo>
                    <a:pt x="148839" y="58543"/>
                  </a:lnTo>
                  <a:lnTo>
                    <a:pt x="180808" y="95132"/>
                  </a:lnTo>
                  <a:lnTo>
                    <a:pt x="206972" y="136113"/>
                  </a:lnTo>
                  <a:lnTo>
                    <a:pt x="225477" y="179001"/>
                  </a:lnTo>
                  <a:lnTo>
                    <a:pt x="234468" y="221307"/>
                  </a:lnTo>
                  <a:lnTo>
                    <a:pt x="232092" y="26054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77111" y="2500464"/>
              <a:ext cx="137160" cy="56515"/>
            </a:xfrm>
            <a:custGeom>
              <a:avLst/>
              <a:gdLst/>
              <a:ahLst/>
              <a:cxnLst/>
              <a:rect l="l" t="t" r="r" b="b"/>
              <a:pathLst>
                <a:path w="137159" h="56514">
                  <a:moveTo>
                    <a:pt x="0" y="56040"/>
                  </a:moveTo>
                  <a:lnTo>
                    <a:pt x="30755" y="33704"/>
                  </a:lnTo>
                  <a:lnTo>
                    <a:pt x="63554" y="12355"/>
                  </a:lnTo>
                  <a:lnTo>
                    <a:pt x="94645" y="0"/>
                  </a:lnTo>
                  <a:lnTo>
                    <a:pt x="120278" y="4641"/>
                  </a:lnTo>
                  <a:lnTo>
                    <a:pt x="136702" y="34285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19938" y="2590593"/>
              <a:ext cx="6350" cy="537845"/>
            </a:xfrm>
            <a:custGeom>
              <a:avLst/>
              <a:gdLst/>
              <a:ahLst/>
              <a:cxnLst/>
              <a:rect l="l" t="t" r="r" b="b"/>
              <a:pathLst>
                <a:path w="6350" h="537844">
                  <a:moveTo>
                    <a:pt x="0" y="0"/>
                  </a:moveTo>
                  <a:lnTo>
                    <a:pt x="2957" y="48229"/>
                  </a:lnTo>
                  <a:lnTo>
                    <a:pt x="4838" y="96821"/>
                  </a:lnTo>
                  <a:lnTo>
                    <a:pt x="5817" y="145696"/>
                  </a:lnTo>
                  <a:lnTo>
                    <a:pt x="6071" y="194778"/>
                  </a:lnTo>
                  <a:lnTo>
                    <a:pt x="5774" y="243989"/>
                  </a:lnTo>
                  <a:lnTo>
                    <a:pt x="5100" y="293252"/>
                  </a:lnTo>
                  <a:lnTo>
                    <a:pt x="4226" y="342489"/>
                  </a:lnTo>
                  <a:lnTo>
                    <a:pt x="3326" y="391622"/>
                  </a:lnTo>
                  <a:lnTo>
                    <a:pt x="2576" y="440575"/>
                  </a:lnTo>
                  <a:lnTo>
                    <a:pt x="2149" y="489270"/>
                  </a:lnTo>
                  <a:lnTo>
                    <a:pt x="2222" y="53762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22898" y="3184886"/>
              <a:ext cx="32384" cy="1238885"/>
            </a:xfrm>
            <a:custGeom>
              <a:avLst/>
              <a:gdLst/>
              <a:ahLst/>
              <a:cxnLst/>
              <a:rect l="l" t="t" r="r" b="b"/>
              <a:pathLst>
                <a:path w="32384" h="1238885">
                  <a:moveTo>
                    <a:pt x="0" y="0"/>
                  </a:moveTo>
                  <a:lnTo>
                    <a:pt x="800" y="51631"/>
                  </a:lnTo>
                  <a:lnTo>
                    <a:pt x="1675" y="103258"/>
                  </a:lnTo>
                  <a:lnTo>
                    <a:pt x="2621" y="154881"/>
                  </a:lnTo>
                  <a:lnTo>
                    <a:pt x="3634" y="206501"/>
                  </a:lnTo>
                  <a:lnTo>
                    <a:pt x="4711" y="258118"/>
                  </a:lnTo>
                  <a:lnTo>
                    <a:pt x="5847" y="309732"/>
                  </a:lnTo>
                  <a:lnTo>
                    <a:pt x="7040" y="361343"/>
                  </a:lnTo>
                  <a:lnTo>
                    <a:pt x="8285" y="412952"/>
                  </a:lnTo>
                  <a:lnTo>
                    <a:pt x="9579" y="464559"/>
                  </a:lnTo>
                  <a:lnTo>
                    <a:pt x="10919" y="516164"/>
                  </a:lnTo>
                  <a:lnTo>
                    <a:pt x="12300" y="567768"/>
                  </a:lnTo>
                  <a:lnTo>
                    <a:pt x="13719" y="619371"/>
                  </a:lnTo>
                  <a:lnTo>
                    <a:pt x="15172" y="670972"/>
                  </a:lnTo>
                  <a:lnTo>
                    <a:pt x="16656" y="722573"/>
                  </a:lnTo>
                  <a:lnTo>
                    <a:pt x="18166" y="774174"/>
                  </a:lnTo>
                  <a:lnTo>
                    <a:pt x="19700" y="825775"/>
                  </a:lnTo>
                  <a:lnTo>
                    <a:pt x="21254" y="877376"/>
                  </a:lnTo>
                  <a:lnTo>
                    <a:pt x="22824" y="928978"/>
                  </a:lnTo>
                  <a:lnTo>
                    <a:pt x="24406" y="980581"/>
                  </a:lnTo>
                  <a:lnTo>
                    <a:pt x="25996" y="1032185"/>
                  </a:lnTo>
                  <a:lnTo>
                    <a:pt x="27592" y="1083790"/>
                  </a:lnTo>
                  <a:lnTo>
                    <a:pt x="29189" y="1135397"/>
                  </a:lnTo>
                  <a:lnTo>
                    <a:pt x="30783" y="1187006"/>
                  </a:lnTo>
                  <a:lnTo>
                    <a:pt x="32372" y="123861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56967" y="4480944"/>
              <a:ext cx="29209" cy="1170940"/>
            </a:xfrm>
            <a:custGeom>
              <a:avLst/>
              <a:gdLst/>
              <a:ahLst/>
              <a:cxnLst/>
              <a:rect l="l" t="t" r="r" b="b"/>
              <a:pathLst>
                <a:path w="29209" h="1170939">
                  <a:moveTo>
                    <a:pt x="0" y="0"/>
                  </a:moveTo>
                  <a:lnTo>
                    <a:pt x="1281" y="50823"/>
                  </a:lnTo>
                  <a:lnTo>
                    <a:pt x="2374" y="101679"/>
                  </a:lnTo>
                  <a:lnTo>
                    <a:pt x="3304" y="152564"/>
                  </a:lnTo>
                  <a:lnTo>
                    <a:pt x="4098" y="203474"/>
                  </a:lnTo>
                  <a:lnTo>
                    <a:pt x="4783" y="254407"/>
                  </a:lnTo>
                  <a:lnTo>
                    <a:pt x="5385" y="305357"/>
                  </a:lnTo>
                  <a:lnTo>
                    <a:pt x="5931" y="356322"/>
                  </a:lnTo>
                  <a:lnTo>
                    <a:pt x="6447" y="407298"/>
                  </a:lnTo>
                  <a:lnTo>
                    <a:pt x="6961" y="458282"/>
                  </a:lnTo>
                  <a:lnTo>
                    <a:pt x="7497" y="509268"/>
                  </a:lnTo>
                  <a:lnTo>
                    <a:pt x="8083" y="560255"/>
                  </a:lnTo>
                  <a:lnTo>
                    <a:pt x="8746" y="611238"/>
                  </a:lnTo>
                  <a:lnTo>
                    <a:pt x="9512" y="662214"/>
                  </a:lnTo>
                  <a:lnTo>
                    <a:pt x="10408" y="713178"/>
                  </a:lnTo>
                  <a:lnTo>
                    <a:pt x="11459" y="764128"/>
                  </a:lnTo>
                  <a:lnTo>
                    <a:pt x="12693" y="815060"/>
                  </a:lnTo>
                  <a:lnTo>
                    <a:pt x="14137" y="865970"/>
                  </a:lnTo>
                  <a:lnTo>
                    <a:pt x="15816" y="916854"/>
                  </a:lnTo>
                  <a:lnTo>
                    <a:pt x="17757" y="967708"/>
                  </a:lnTo>
                  <a:lnTo>
                    <a:pt x="19987" y="1018530"/>
                  </a:lnTo>
                  <a:lnTo>
                    <a:pt x="22533" y="1069316"/>
                  </a:lnTo>
                  <a:lnTo>
                    <a:pt x="25420" y="1120061"/>
                  </a:lnTo>
                  <a:lnTo>
                    <a:pt x="28676" y="117076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1218" y="5709089"/>
              <a:ext cx="607060" cy="393065"/>
            </a:xfrm>
            <a:custGeom>
              <a:avLst/>
              <a:gdLst/>
              <a:ahLst/>
              <a:cxnLst/>
              <a:rect l="l" t="t" r="r" b="b"/>
              <a:pathLst>
                <a:path w="607059" h="393064">
                  <a:moveTo>
                    <a:pt x="607047" y="0"/>
                  </a:moveTo>
                  <a:lnTo>
                    <a:pt x="604060" y="45235"/>
                  </a:lnTo>
                  <a:lnTo>
                    <a:pt x="596047" y="84344"/>
                  </a:lnTo>
                  <a:lnTo>
                    <a:pt x="566483" y="146379"/>
                  </a:lnTo>
                  <a:lnTo>
                    <a:pt x="521428" y="190492"/>
                  </a:lnTo>
                  <a:lnTo>
                    <a:pt x="463956" y="221072"/>
                  </a:lnTo>
                  <a:lnTo>
                    <a:pt x="397141" y="242508"/>
                  </a:lnTo>
                  <a:lnTo>
                    <a:pt x="324056" y="259188"/>
                  </a:lnTo>
                  <a:lnTo>
                    <a:pt x="286123" y="267116"/>
                  </a:lnTo>
                  <a:lnTo>
                    <a:pt x="247775" y="275501"/>
                  </a:lnTo>
                  <a:lnTo>
                    <a:pt x="209397" y="284891"/>
                  </a:lnTo>
                  <a:lnTo>
                    <a:pt x="171372" y="295835"/>
                  </a:lnTo>
                  <a:lnTo>
                    <a:pt x="134085" y="308882"/>
                  </a:lnTo>
                  <a:lnTo>
                    <a:pt x="97920" y="324580"/>
                  </a:lnTo>
                  <a:lnTo>
                    <a:pt x="63261" y="343477"/>
                  </a:lnTo>
                  <a:lnTo>
                    <a:pt x="30493" y="366122"/>
                  </a:lnTo>
                  <a:lnTo>
                    <a:pt x="0" y="39306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6314" y="6136895"/>
              <a:ext cx="188277" cy="24183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27636" y="6382717"/>
              <a:ext cx="494030" cy="53975"/>
            </a:xfrm>
            <a:custGeom>
              <a:avLst/>
              <a:gdLst/>
              <a:ahLst/>
              <a:cxnLst/>
              <a:rect l="l" t="t" r="r" b="b"/>
              <a:pathLst>
                <a:path w="494029" h="53975">
                  <a:moveTo>
                    <a:pt x="493763" y="0"/>
                  </a:moveTo>
                  <a:lnTo>
                    <a:pt x="446058" y="5568"/>
                  </a:lnTo>
                  <a:lnTo>
                    <a:pt x="396139" y="7912"/>
                  </a:lnTo>
                  <a:lnTo>
                    <a:pt x="344697" y="8227"/>
                  </a:lnTo>
                  <a:lnTo>
                    <a:pt x="292424" y="7708"/>
                  </a:lnTo>
                  <a:lnTo>
                    <a:pt x="240009" y="7548"/>
                  </a:lnTo>
                  <a:lnTo>
                    <a:pt x="188144" y="8942"/>
                  </a:lnTo>
                  <a:lnTo>
                    <a:pt x="137519" y="13085"/>
                  </a:lnTo>
                  <a:lnTo>
                    <a:pt x="88827" y="21171"/>
                  </a:lnTo>
                  <a:lnTo>
                    <a:pt x="42756" y="34394"/>
                  </a:lnTo>
                  <a:lnTo>
                    <a:pt x="0" y="5394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8841" y="6468116"/>
              <a:ext cx="313055" cy="230504"/>
            </a:xfrm>
            <a:custGeom>
              <a:avLst/>
              <a:gdLst/>
              <a:ahLst/>
              <a:cxnLst/>
              <a:rect l="l" t="t" r="r" b="b"/>
              <a:pathLst>
                <a:path w="313054" h="230504">
                  <a:moveTo>
                    <a:pt x="312623" y="0"/>
                  </a:moveTo>
                  <a:lnTo>
                    <a:pt x="273752" y="32030"/>
                  </a:lnTo>
                  <a:lnTo>
                    <a:pt x="238195" y="64799"/>
                  </a:lnTo>
                  <a:lnTo>
                    <a:pt x="204267" y="97473"/>
                  </a:lnTo>
                  <a:lnTo>
                    <a:pt x="170280" y="129220"/>
                  </a:lnTo>
                  <a:lnTo>
                    <a:pt x="134546" y="159210"/>
                  </a:lnTo>
                  <a:lnTo>
                    <a:pt x="95379" y="186610"/>
                  </a:lnTo>
                  <a:lnTo>
                    <a:pt x="51093" y="210589"/>
                  </a:lnTo>
                  <a:lnTo>
                    <a:pt x="0" y="23031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4707" y="6654906"/>
              <a:ext cx="398145" cy="71120"/>
            </a:xfrm>
            <a:custGeom>
              <a:avLst/>
              <a:gdLst/>
              <a:ahLst/>
              <a:cxnLst/>
              <a:rect l="l" t="t" r="r" b="b"/>
              <a:pathLst>
                <a:path w="398145" h="71120">
                  <a:moveTo>
                    <a:pt x="397713" y="57454"/>
                  </a:moveTo>
                  <a:lnTo>
                    <a:pt x="355757" y="64053"/>
                  </a:lnTo>
                  <a:lnTo>
                    <a:pt x="309410" y="68692"/>
                  </a:lnTo>
                  <a:lnTo>
                    <a:pt x="260315" y="70820"/>
                  </a:lnTo>
                  <a:lnTo>
                    <a:pt x="210114" y="69886"/>
                  </a:lnTo>
                  <a:lnTo>
                    <a:pt x="160449" y="65339"/>
                  </a:lnTo>
                  <a:lnTo>
                    <a:pt x="112963" y="56627"/>
                  </a:lnTo>
                  <a:lnTo>
                    <a:pt x="69298" y="43201"/>
                  </a:lnTo>
                  <a:lnTo>
                    <a:pt x="31096" y="24509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3100" y="6517576"/>
              <a:ext cx="20955" cy="88900"/>
            </a:xfrm>
            <a:custGeom>
              <a:avLst/>
              <a:gdLst/>
              <a:ahLst/>
              <a:cxnLst/>
              <a:rect l="l" t="t" r="r" b="b"/>
              <a:pathLst>
                <a:path w="20954" h="88900">
                  <a:moveTo>
                    <a:pt x="3793" y="88328"/>
                  </a:moveTo>
                  <a:lnTo>
                    <a:pt x="0" y="65633"/>
                  </a:lnTo>
                  <a:lnTo>
                    <a:pt x="1516" y="43345"/>
                  </a:lnTo>
                  <a:lnTo>
                    <a:pt x="8343" y="21466"/>
                  </a:lnTo>
                  <a:lnTo>
                    <a:pt x="20481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36822" y="6283896"/>
              <a:ext cx="19050" cy="191135"/>
            </a:xfrm>
            <a:custGeom>
              <a:avLst/>
              <a:gdLst/>
              <a:ahLst/>
              <a:cxnLst/>
              <a:rect l="l" t="t" r="r" b="b"/>
              <a:pathLst>
                <a:path w="19050" h="191135">
                  <a:moveTo>
                    <a:pt x="0" y="190804"/>
                  </a:moveTo>
                  <a:lnTo>
                    <a:pt x="18490" y="143108"/>
                  </a:lnTo>
                  <a:lnTo>
                    <a:pt x="17146" y="98769"/>
                  </a:lnTo>
                  <a:lnTo>
                    <a:pt x="7670" y="52746"/>
                  </a:lnTo>
                  <a:lnTo>
                    <a:pt x="1765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87792" y="5835319"/>
              <a:ext cx="152400" cy="394335"/>
            </a:xfrm>
            <a:custGeom>
              <a:avLst/>
              <a:gdLst/>
              <a:ahLst/>
              <a:cxnLst/>
              <a:rect l="l" t="t" r="r" b="b"/>
              <a:pathLst>
                <a:path w="152400" h="394335">
                  <a:moveTo>
                    <a:pt x="152374" y="393776"/>
                  </a:moveTo>
                  <a:lnTo>
                    <a:pt x="147387" y="345232"/>
                  </a:lnTo>
                  <a:lnTo>
                    <a:pt x="136318" y="299504"/>
                  </a:lnTo>
                  <a:lnTo>
                    <a:pt x="120492" y="255897"/>
                  </a:lnTo>
                  <a:lnTo>
                    <a:pt x="101239" y="213719"/>
                  </a:lnTo>
                  <a:lnTo>
                    <a:pt x="79884" y="172276"/>
                  </a:lnTo>
                  <a:lnTo>
                    <a:pt x="57755" y="130876"/>
                  </a:lnTo>
                  <a:lnTo>
                    <a:pt x="36180" y="88826"/>
                  </a:lnTo>
                  <a:lnTo>
                    <a:pt x="16486" y="454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6728" y="5641108"/>
              <a:ext cx="46355" cy="136525"/>
            </a:xfrm>
            <a:custGeom>
              <a:avLst/>
              <a:gdLst/>
              <a:ahLst/>
              <a:cxnLst/>
              <a:rect l="l" t="t" r="r" b="b"/>
              <a:pathLst>
                <a:path w="46354" h="136525">
                  <a:moveTo>
                    <a:pt x="45935" y="136499"/>
                  </a:moveTo>
                  <a:lnTo>
                    <a:pt x="36027" y="101857"/>
                  </a:lnTo>
                  <a:lnTo>
                    <a:pt x="25068" y="67559"/>
                  </a:lnTo>
                  <a:lnTo>
                    <a:pt x="13058" y="336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79827" y="5456706"/>
              <a:ext cx="116839" cy="133350"/>
            </a:xfrm>
            <a:custGeom>
              <a:avLst/>
              <a:gdLst/>
              <a:ahLst/>
              <a:cxnLst/>
              <a:rect l="l" t="t" r="r" b="b"/>
              <a:pathLst>
                <a:path w="116839" h="133350">
                  <a:moveTo>
                    <a:pt x="116420" y="133261"/>
                  </a:moveTo>
                  <a:lnTo>
                    <a:pt x="86341" y="99741"/>
                  </a:lnTo>
                  <a:lnTo>
                    <a:pt x="52747" y="64001"/>
                  </a:lnTo>
                  <a:lnTo>
                    <a:pt x="21885" y="295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70944" y="5084868"/>
              <a:ext cx="198120" cy="314325"/>
            </a:xfrm>
            <a:custGeom>
              <a:avLst/>
              <a:gdLst/>
              <a:ahLst/>
              <a:cxnLst/>
              <a:rect l="l" t="t" r="r" b="b"/>
              <a:pathLst>
                <a:path w="198120" h="314325">
                  <a:moveTo>
                    <a:pt x="197815" y="314299"/>
                  </a:moveTo>
                  <a:lnTo>
                    <a:pt x="183845" y="265946"/>
                  </a:lnTo>
                  <a:lnTo>
                    <a:pt x="162411" y="223572"/>
                  </a:lnTo>
                  <a:lnTo>
                    <a:pt x="135708" y="185482"/>
                  </a:lnTo>
                  <a:lnTo>
                    <a:pt x="105932" y="149982"/>
                  </a:lnTo>
                  <a:lnTo>
                    <a:pt x="75277" y="115378"/>
                  </a:lnTo>
                  <a:lnTo>
                    <a:pt x="45940" y="79975"/>
                  </a:lnTo>
                  <a:lnTo>
                    <a:pt x="20116" y="420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9142" y="4959497"/>
              <a:ext cx="181074" cy="13447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989395" y="4745564"/>
              <a:ext cx="136525" cy="168275"/>
            </a:xfrm>
            <a:custGeom>
              <a:avLst/>
              <a:gdLst/>
              <a:ahLst/>
              <a:cxnLst/>
              <a:rect l="l" t="t" r="r" b="b"/>
              <a:pathLst>
                <a:path w="136525" h="168275">
                  <a:moveTo>
                    <a:pt x="136423" y="167932"/>
                  </a:moveTo>
                  <a:lnTo>
                    <a:pt x="107165" y="124306"/>
                  </a:lnTo>
                  <a:lnTo>
                    <a:pt x="70035" y="83313"/>
                  </a:lnTo>
                  <a:lnTo>
                    <a:pt x="31994" y="426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33220" y="4191270"/>
              <a:ext cx="35560" cy="501015"/>
            </a:xfrm>
            <a:custGeom>
              <a:avLst/>
              <a:gdLst/>
              <a:ahLst/>
              <a:cxnLst/>
              <a:rect l="l" t="t" r="r" b="b"/>
              <a:pathLst>
                <a:path w="35560" h="501014">
                  <a:moveTo>
                    <a:pt x="35440" y="500938"/>
                  </a:moveTo>
                  <a:lnTo>
                    <a:pt x="26429" y="459606"/>
                  </a:lnTo>
                  <a:lnTo>
                    <a:pt x="17907" y="409273"/>
                  </a:lnTo>
                  <a:lnTo>
                    <a:pt x="10439" y="352585"/>
                  </a:lnTo>
                  <a:lnTo>
                    <a:pt x="4589" y="292187"/>
                  </a:lnTo>
                  <a:lnTo>
                    <a:pt x="921" y="230724"/>
                  </a:lnTo>
                  <a:lnTo>
                    <a:pt x="0" y="170840"/>
                  </a:lnTo>
                  <a:lnTo>
                    <a:pt x="2388" y="115181"/>
                  </a:lnTo>
                  <a:lnTo>
                    <a:pt x="8652" y="66391"/>
                  </a:lnTo>
                  <a:lnTo>
                    <a:pt x="19354" y="27116"/>
                  </a:lnTo>
                  <a:lnTo>
                    <a:pt x="35059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14071" y="4200376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0" y="0"/>
                  </a:moveTo>
                  <a:lnTo>
                    <a:pt x="4978" y="3454"/>
                  </a:lnTo>
                  <a:lnTo>
                    <a:pt x="9906" y="6985"/>
                  </a:lnTo>
                  <a:lnTo>
                    <a:pt x="14782" y="1057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52538" y="3645531"/>
              <a:ext cx="1005840" cy="539115"/>
            </a:xfrm>
            <a:custGeom>
              <a:avLst/>
              <a:gdLst/>
              <a:ahLst/>
              <a:cxnLst/>
              <a:rect l="l" t="t" r="r" b="b"/>
              <a:pathLst>
                <a:path w="1005839" h="539114">
                  <a:moveTo>
                    <a:pt x="0" y="538988"/>
                  </a:moveTo>
                  <a:lnTo>
                    <a:pt x="14937" y="500366"/>
                  </a:lnTo>
                  <a:lnTo>
                    <a:pt x="34645" y="463985"/>
                  </a:lnTo>
                  <a:lnTo>
                    <a:pt x="58774" y="429738"/>
                  </a:lnTo>
                  <a:lnTo>
                    <a:pt x="86979" y="397519"/>
                  </a:lnTo>
                  <a:lnTo>
                    <a:pt x="118911" y="367220"/>
                  </a:lnTo>
                  <a:lnTo>
                    <a:pt x="154223" y="338734"/>
                  </a:lnTo>
                  <a:lnTo>
                    <a:pt x="192568" y="311956"/>
                  </a:lnTo>
                  <a:lnTo>
                    <a:pt x="233600" y="286777"/>
                  </a:lnTo>
                  <a:lnTo>
                    <a:pt x="276970" y="263091"/>
                  </a:lnTo>
                  <a:lnTo>
                    <a:pt x="322331" y="240792"/>
                  </a:lnTo>
                  <a:lnTo>
                    <a:pt x="369336" y="219772"/>
                  </a:lnTo>
                  <a:lnTo>
                    <a:pt x="417637" y="199925"/>
                  </a:lnTo>
                  <a:lnTo>
                    <a:pt x="466888" y="181143"/>
                  </a:lnTo>
                  <a:lnTo>
                    <a:pt x="516742" y="163320"/>
                  </a:lnTo>
                  <a:lnTo>
                    <a:pt x="566850" y="146350"/>
                  </a:lnTo>
                  <a:lnTo>
                    <a:pt x="616865" y="130124"/>
                  </a:lnTo>
                  <a:lnTo>
                    <a:pt x="666441" y="114537"/>
                  </a:lnTo>
                  <a:lnTo>
                    <a:pt x="715231" y="99481"/>
                  </a:lnTo>
                  <a:lnTo>
                    <a:pt x="762885" y="84850"/>
                  </a:lnTo>
                  <a:lnTo>
                    <a:pt x="809059" y="70537"/>
                  </a:lnTo>
                  <a:lnTo>
                    <a:pt x="853403" y="56435"/>
                  </a:lnTo>
                  <a:lnTo>
                    <a:pt x="895571" y="42437"/>
                  </a:lnTo>
                  <a:lnTo>
                    <a:pt x="935216" y="28436"/>
                  </a:lnTo>
                  <a:lnTo>
                    <a:pt x="971991" y="14326"/>
                  </a:lnTo>
                  <a:lnTo>
                    <a:pt x="1005547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09866" y="3111174"/>
              <a:ext cx="342900" cy="508634"/>
            </a:xfrm>
            <a:custGeom>
              <a:avLst/>
              <a:gdLst/>
              <a:ahLst/>
              <a:cxnLst/>
              <a:rect l="l" t="t" r="r" b="b"/>
              <a:pathLst>
                <a:path w="342900" h="508635">
                  <a:moveTo>
                    <a:pt x="0" y="508063"/>
                  </a:moveTo>
                  <a:lnTo>
                    <a:pt x="43369" y="481899"/>
                  </a:lnTo>
                  <a:lnTo>
                    <a:pt x="84780" y="452971"/>
                  </a:lnTo>
                  <a:lnTo>
                    <a:pt x="123995" y="421447"/>
                  </a:lnTo>
                  <a:lnTo>
                    <a:pt x="160773" y="387492"/>
                  </a:lnTo>
                  <a:lnTo>
                    <a:pt x="194877" y="351274"/>
                  </a:lnTo>
                  <a:lnTo>
                    <a:pt x="226068" y="312957"/>
                  </a:lnTo>
                  <a:lnTo>
                    <a:pt x="254107" y="272710"/>
                  </a:lnTo>
                  <a:lnTo>
                    <a:pt x="278755" y="230698"/>
                  </a:lnTo>
                  <a:lnTo>
                    <a:pt x="299774" y="187089"/>
                  </a:lnTo>
                  <a:lnTo>
                    <a:pt x="316926" y="142048"/>
                  </a:lnTo>
                  <a:lnTo>
                    <a:pt x="329970" y="95741"/>
                  </a:lnTo>
                  <a:lnTo>
                    <a:pt x="338670" y="48336"/>
                  </a:lnTo>
                  <a:lnTo>
                    <a:pt x="342785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53649" y="2904254"/>
              <a:ext cx="248920" cy="162560"/>
            </a:xfrm>
            <a:custGeom>
              <a:avLst/>
              <a:gdLst/>
              <a:ahLst/>
              <a:cxnLst/>
              <a:rect l="l" t="t" r="r" b="b"/>
              <a:pathLst>
                <a:path w="248920" h="162560">
                  <a:moveTo>
                    <a:pt x="0" y="150160"/>
                  </a:moveTo>
                  <a:lnTo>
                    <a:pt x="5563" y="92537"/>
                  </a:lnTo>
                  <a:lnTo>
                    <a:pt x="16062" y="50309"/>
                  </a:lnTo>
                  <a:lnTo>
                    <a:pt x="48809" y="5640"/>
                  </a:lnTo>
                  <a:lnTo>
                    <a:pt x="69529" y="0"/>
                  </a:lnTo>
                  <a:lnTo>
                    <a:pt x="92128" y="3356"/>
                  </a:lnTo>
                  <a:lnTo>
                    <a:pt x="139905" y="30663"/>
                  </a:lnTo>
                  <a:lnTo>
                    <a:pt x="186027" y="74766"/>
                  </a:lnTo>
                  <a:lnTo>
                    <a:pt x="224382" y="122867"/>
                  </a:lnTo>
                  <a:lnTo>
                    <a:pt x="238736" y="144420"/>
                  </a:lnTo>
                  <a:lnTo>
                    <a:pt x="248856" y="16217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35892" y="3005557"/>
              <a:ext cx="35560" cy="49530"/>
            </a:xfrm>
            <a:custGeom>
              <a:avLst/>
              <a:gdLst/>
              <a:ahLst/>
              <a:cxnLst/>
              <a:rect l="l" t="t" r="r" b="b"/>
              <a:pathLst>
                <a:path w="35560" h="49530">
                  <a:moveTo>
                    <a:pt x="0" y="49377"/>
                  </a:moveTo>
                  <a:lnTo>
                    <a:pt x="9950" y="37826"/>
                  </a:lnTo>
                  <a:lnTo>
                    <a:pt x="19632" y="25431"/>
                  </a:lnTo>
                  <a:lnTo>
                    <a:pt x="28312" y="12665"/>
                  </a:lnTo>
                  <a:lnTo>
                    <a:pt x="35255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55338" y="2312923"/>
              <a:ext cx="2741295" cy="4400550"/>
            </a:xfrm>
            <a:custGeom>
              <a:avLst/>
              <a:gdLst/>
              <a:ahLst/>
              <a:cxnLst/>
              <a:rect l="l" t="t" r="r" b="b"/>
              <a:pathLst>
                <a:path w="2741295" h="4400550">
                  <a:moveTo>
                    <a:pt x="19050" y="2753144"/>
                  </a:moveTo>
                  <a:lnTo>
                    <a:pt x="16256" y="2746400"/>
                  </a:lnTo>
                  <a:lnTo>
                    <a:pt x="9525" y="2743619"/>
                  </a:lnTo>
                  <a:lnTo>
                    <a:pt x="2794" y="2746400"/>
                  </a:lnTo>
                  <a:lnTo>
                    <a:pt x="0" y="2753144"/>
                  </a:lnTo>
                  <a:lnTo>
                    <a:pt x="2794" y="2759875"/>
                  </a:lnTo>
                  <a:lnTo>
                    <a:pt x="9525" y="2762669"/>
                  </a:lnTo>
                  <a:lnTo>
                    <a:pt x="16256" y="2759875"/>
                  </a:lnTo>
                  <a:lnTo>
                    <a:pt x="19050" y="2753144"/>
                  </a:lnTo>
                  <a:close/>
                </a:path>
                <a:path w="2741295" h="4400550">
                  <a:moveTo>
                    <a:pt x="34353" y="2415222"/>
                  </a:moveTo>
                  <a:lnTo>
                    <a:pt x="31559" y="2408478"/>
                  </a:lnTo>
                  <a:lnTo>
                    <a:pt x="24828" y="2405697"/>
                  </a:lnTo>
                  <a:lnTo>
                    <a:pt x="18097" y="2408478"/>
                  </a:lnTo>
                  <a:lnTo>
                    <a:pt x="15303" y="2415222"/>
                  </a:lnTo>
                  <a:lnTo>
                    <a:pt x="18097" y="2421953"/>
                  </a:lnTo>
                  <a:lnTo>
                    <a:pt x="24828" y="2424747"/>
                  </a:lnTo>
                  <a:lnTo>
                    <a:pt x="31559" y="2421953"/>
                  </a:lnTo>
                  <a:lnTo>
                    <a:pt x="34353" y="2415222"/>
                  </a:lnTo>
                  <a:close/>
                </a:path>
                <a:path w="2741295" h="4400550">
                  <a:moveTo>
                    <a:pt x="37782" y="1867623"/>
                  </a:moveTo>
                  <a:lnTo>
                    <a:pt x="34988" y="1860880"/>
                  </a:lnTo>
                  <a:lnTo>
                    <a:pt x="28257" y="1858098"/>
                  </a:lnTo>
                  <a:lnTo>
                    <a:pt x="21526" y="1860880"/>
                  </a:lnTo>
                  <a:lnTo>
                    <a:pt x="18732" y="1867623"/>
                  </a:lnTo>
                  <a:lnTo>
                    <a:pt x="21526" y="1874354"/>
                  </a:lnTo>
                  <a:lnTo>
                    <a:pt x="28257" y="1877148"/>
                  </a:lnTo>
                  <a:lnTo>
                    <a:pt x="34988" y="1874354"/>
                  </a:lnTo>
                  <a:lnTo>
                    <a:pt x="37782" y="1867623"/>
                  </a:lnTo>
                  <a:close/>
                </a:path>
                <a:path w="2741295" h="4400550">
                  <a:moveTo>
                    <a:pt x="97510" y="1909051"/>
                  </a:moveTo>
                  <a:lnTo>
                    <a:pt x="94716" y="1902307"/>
                  </a:lnTo>
                  <a:lnTo>
                    <a:pt x="87985" y="1899526"/>
                  </a:lnTo>
                  <a:lnTo>
                    <a:pt x="81254" y="1902307"/>
                  </a:lnTo>
                  <a:lnTo>
                    <a:pt x="78460" y="1909051"/>
                  </a:lnTo>
                  <a:lnTo>
                    <a:pt x="81254" y="1915782"/>
                  </a:lnTo>
                  <a:lnTo>
                    <a:pt x="87985" y="1918576"/>
                  </a:lnTo>
                  <a:lnTo>
                    <a:pt x="94716" y="1915782"/>
                  </a:lnTo>
                  <a:lnTo>
                    <a:pt x="97510" y="1909051"/>
                  </a:lnTo>
                  <a:close/>
                </a:path>
                <a:path w="2741295" h="4400550">
                  <a:moveTo>
                    <a:pt x="192849" y="2637752"/>
                  </a:moveTo>
                  <a:lnTo>
                    <a:pt x="190055" y="2631008"/>
                  </a:lnTo>
                  <a:lnTo>
                    <a:pt x="183324" y="2628227"/>
                  </a:lnTo>
                  <a:lnTo>
                    <a:pt x="176593" y="2631008"/>
                  </a:lnTo>
                  <a:lnTo>
                    <a:pt x="173799" y="2637752"/>
                  </a:lnTo>
                  <a:lnTo>
                    <a:pt x="176593" y="2644483"/>
                  </a:lnTo>
                  <a:lnTo>
                    <a:pt x="183324" y="2647277"/>
                  </a:lnTo>
                  <a:lnTo>
                    <a:pt x="190055" y="2644483"/>
                  </a:lnTo>
                  <a:lnTo>
                    <a:pt x="192849" y="2637752"/>
                  </a:lnTo>
                  <a:close/>
                </a:path>
                <a:path w="2741295" h="4400550">
                  <a:moveTo>
                    <a:pt x="227139" y="3125533"/>
                  </a:moveTo>
                  <a:lnTo>
                    <a:pt x="224345" y="3118789"/>
                  </a:lnTo>
                  <a:lnTo>
                    <a:pt x="217614" y="3116008"/>
                  </a:lnTo>
                  <a:lnTo>
                    <a:pt x="210883" y="3118789"/>
                  </a:lnTo>
                  <a:lnTo>
                    <a:pt x="208089" y="3125533"/>
                  </a:lnTo>
                  <a:lnTo>
                    <a:pt x="210883" y="3132264"/>
                  </a:lnTo>
                  <a:lnTo>
                    <a:pt x="217614" y="3135058"/>
                  </a:lnTo>
                  <a:lnTo>
                    <a:pt x="224345" y="3132264"/>
                  </a:lnTo>
                  <a:lnTo>
                    <a:pt x="227139" y="3125533"/>
                  </a:lnTo>
                  <a:close/>
                </a:path>
                <a:path w="2741295" h="4400550">
                  <a:moveTo>
                    <a:pt x="372999" y="3309188"/>
                  </a:moveTo>
                  <a:lnTo>
                    <a:pt x="370205" y="3302444"/>
                  </a:lnTo>
                  <a:lnTo>
                    <a:pt x="363474" y="3299663"/>
                  </a:lnTo>
                  <a:lnTo>
                    <a:pt x="356743" y="3302444"/>
                  </a:lnTo>
                  <a:lnTo>
                    <a:pt x="353949" y="3309188"/>
                  </a:lnTo>
                  <a:lnTo>
                    <a:pt x="356743" y="3315919"/>
                  </a:lnTo>
                  <a:lnTo>
                    <a:pt x="363474" y="3318713"/>
                  </a:lnTo>
                  <a:lnTo>
                    <a:pt x="370205" y="3315919"/>
                  </a:lnTo>
                  <a:lnTo>
                    <a:pt x="372999" y="3309188"/>
                  </a:lnTo>
                  <a:close/>
                </a:path>
                <a:path w="2741295" h="4400550">
                  <a:moveTo>
                    <a:pt x="436867" y="3504628"/>
                  </a:moveTo>
                  <a:lnTo>
                    <a:pt x="434073" y="3497884"/>
                  </a:lnTo>
                  <a:lnTo>
                    <a:pt x="427342" y="3495103"/>
                  </a:lnTo>
                  <a:lnTo>
                    <a:pt x="420611" y="3497884"/>
                  </a:lnTo>
                  <a:lnTo>
                    <a:pt x="417817" y="3504628"/>
                  </a:lnTo>
                  <a:lnTo>
                    <a:pt x="420611" y="3511359"/>
                  </a:lnTo>
                  <a:lnTo>
                    <a:pt x="427342" y="3514153"/>
                  </a:lnTo>
                  <a:lnTo>
                    <a:pt x="434073" y="3511359"/>
                  </a:lnTo>
                  <a:lnTo>
                    <a:pt x="436867" y="3504628"/>
                  </a:lnTo>
                  <a:close/>
                </a:path>
                <a:path w="2741295" h="4400550">
                  <a:moveTo>
                    <a:pt x="556183" y="4326915"/>
                  </a:moveTo>
                  <a:lnTo>
                    <a:pt x="553389" y="4320171"/>
                  </a:lnTo>
                  <a:lnTo>
                    <a:pt x="546658" y="4317390"/>
                  </a:lnTo>
                  <a:lnTo>
                    <a:pt x="539927" y="4320171"/>
                  </a:lnTo>
                  <a:lnTo>
                    <a:pt x="537133" y="4326915"/>
                  </a:lnTo>
                  <a:lnTo>
                    <a:pt x="539927" y="4333646"/>
                  </a:lnTo>
                  <a:lnTo>
                    <a:pt x="546658" y="4336440"/>
                  </a:lnTo>
                  <a:lnTo>
                    <a:pt x="553389" y="4333646"/>
                  </a:lnTo>
                  <a:lnTo>
                    <a:pt x="556183" y="4326915"/>
                  </a:lnTo>
                  <a:close/>
                </a:path>
                <a:path w="2741295" h="4400550">
                  <a:moveTo>
                    <a:pt x="569264" y="4190034"/>
                  </a:moveTo>
                  <a:lnTo>
                    <a:pt x="566470" y="4183291"/>
                  </a:lnTo>
                  <a:lnTo>
                    <a:pt x="559739" y="4180509"/>
                  </a:lnTo>
                  <a:lnTo>
                    <a:pt x="553008" y="4183291"/>
                  </a:lnTo>
                  <a:lnTo>
                    <a:pt x="550214" y="4190034"/>
                  </a:lnTo>
                  <a:lnTo>
                    <a:pt x="553008" y="4196765"/>
                  </a:lnTo>
                  <a:lnTo>
                    <a:pt x="559739" y="4199559"/>
                  </a:lnTo>
                  <a:lnTo>
                    <a:pt x="566470" y="4196765"/>
                  </a:lnTo>
                  <a:lnTo>
                    <a:pt x="569264" y="4190034"/>
                  </a:lnTo>
                  <a:close/>
                </a:path>
                <a:path w="2741295" h="4400550">
                  <a:moveTo>
                    <a:pt x="593432" y="3953154"/>
                  </a:moveTo>
                  <a:lnTo>
                    <a:pt x="590638" y="3946410"/>
                  </a:lnTo>
                  <a:lnTo>
                    <a:pt x="583907" y="3943629"/>
                  </a:lnTo>
                  <a:lnTo>
                    <a:pt x="577176" y="3946410"/>
                  </a:lnTo>
                  <a:lnTo>
                    <a:pt x="574382" y="3953154"/>
                  </a:lnTo>
                  <a:lnTo>
                    <a:pt x="577176" y="3959885"/>
                  </a:lnTo>
                  <a:lnTo>
                    <a:pt x="583907" y="3962679"/>
                  </a:lnTo>
                  <a:lnTo>
                    <a:pt x="590638" y="3959885"/>
                  </a:lnTo>
                  <a:lnTo>
                    <a:pt x="593432" y="3953154"/>
                  </a:lnTo>
                  <a:close/>
                </a:path>
                <a:path w="2741295" h="4400550">
                  <a:moveTo>
                    <a:pt x="1005103" y="4390745"/>
                  </a:moveTo>
                  <a:lnTo>
                    <a:pt x="1002309" y="4384002"/>
                  </a:lnTo>
                  <a:lnTo>
                    <a:pt x="995578" y="4381220"/>
                  </a:lnTo>
                  <a:lnTo>
                    <a:pt x="988847" y="4384002"/>
                  </a:lnTo>
                  <a:lnTo>
                    <a:pt x="986053" y="4390745"/>
                  </a:lnTo>
                  <a:lnTo>
                    <a:pt x="988847" y="4397476"/>
                  </a:lnTo>
                  <a:lnTo>
                    <a:pt x="995578" y="4400270"/>
                  </a:lnTo>
                  <a:lnTo>
                    <a:pt x="1002309" y="4397476"/>
                  </a:lnTo>
                  <a:lnTo>
                    <a:pt x="1005103" y="4390745"/>
                  </a:lnTo>
                  <a:close/>
                </a:path>
                <a:path w="2741295" h="4400550">
                  <a:moveTo>
                    <a:pt x="1129715" y="1324368"/>
                  </a:moveTo>
                  <a:lnTo>
                    <a:pt x="1126921" y="1317625"/>
                  </a:lnTo>
                  <a:lnTo>
                    <a:pt x="1120190" y="1314843"/>
                  </a:lnTo>
                  <a:lnTo>
                    <a:pt x="1113459" y="1317625"/>
                  </a:lnTo>
                  <a:lnTo>
                    <a:pt x="1110665" y="1324368"/>
                  </a:lnTo>
                  <a:lnTo>
                    <a:pt x="1113459" y="1331099"/>
                  </a:lnTo>
                  <a:lnTo>
                    <a:pt x="1120190" y="1333893"/>
                  </a:lnTo>
                  <a:lnTo>
                    <a:pt x="1126921" y="1331099"/>
                  </a:lnTo>
                  <a:lnTo>
                    <a:pt x="1129715" y="1324368"/>
                  </a:lnTo>
                  <a:close/>
                </a:path>
                <a:path w="2741295" h="4400550">
                  <a:moveTo>
                    <a:pt x="1366012" y="4133481"/>
                  </a:moveTo>
                  <a:lnTo>
                    <a:pt x="1363218" y="4126738"/>
                  </a:lnTo>
                  <a:lnTo>
                    <a:pt x="1356487" y="4123956"/>
                  </a:lnTo>
                  <a:lnTo>
                    <a:pt x="1349756" y="4126738"/>
                  </a:lnTo>
                  <a:lnTo>
                    <a:pt x="1346962" y="4133481"/>
                  </a:lnTo>
                  <a:lnTo>
                    <a:pt x="1349756" y="4140212"/>
                  </a:lnTo>
                  <a:lnTo>
                    <a:pt x="1356487" y="4143006"/>
                  </a:lnTo>
                  <a:lnTo>
                    <a:pt x="1363218" y="4140212"/>
                  </a:lnTo>
                  <a:lnTo>
                    <a:pt x="1366012" y="4133481"/>
                  </a:lnTo>
                  <a:close/>
                </a:path>
                <a:path w="2741295" h="4400550">
                  <a:moveTo>
                    <a:pt x="1507147" y="778865"/>
                  </a:moveTo>
                  <a:lnTo>
                    <a:pt x="1504353" y="772121"/>
                  </a:lnTo>
                  <a:lnTo>
                    <a:pt x="1497622" y="769340"/>
                  </a:lnTo>
                  <a:lnTo>
                    <a:pt x="1490891" y="772121"/>
                  </a:lnTo>
                  <a:lnTo>
                    <a:pt x="1488097" y="778865"/>
                  </a:lnTo>
                  <a:lnTo>
                    <a:pt x="1490891" y="785596"/>
                  </a:lnTo>
                  <a:lnTo>
                    <a:pt x="1497622" y="788390"/>
                  </a:lnTo>
                  <a:lnTo>
                    <a:pt x="1504353" y="785596"/>
                  </a:lnTo>
                  <a:lnTo>
                    <a:pt x="1507147" y="778865"/>
                  </a:lnTo>
                  <a:close/>
                </a:path>
                <a:path w="2741295" h="4400550">
                  <a:moveTo>
                    <a:pt x="1761642" y="770953"/>
                  </a:moveTo>
                  <a:lnTo>
                    <a:pt x="1758848" y="764209"/>
                  </a:lnTo>
                  <a:lnTo>
                    <a:pt x="1752117" y="761428"/>
                  </a:lnTo>
                  <a:lnTo>
                    <a:pt x="1745386" y="764209"/>
                  </a:lnTo>
                  <a:lnTo>
                    <a:pt x="1742592" y="770953"/>
                  </a:lnTo>
                  <a:lnTo>
                    <a:pt x="1745386" y="777684"/>
                  </a:lnTo>
                  <a:lnTo>
                    <a:pt x="1752117" y="780478"/>
                  </a:lnTo>
                  <a:lnTo>
                    <a:pt x="1758848" y="777684"/>
                  </a:lnTo>
                  <a:lnTo>
                    <a:pt x="1761642" y="770953"/>
                  </a:lnTo>
                  <a:close/>
                </a:path>
                <a:path w="2741295" h="4400550">
                  <a:moveTo>
                    <a:pt x="1771599" y="505968"/>
                  </a:moveTo>
                  <a:lnTo>
                    <a:pt x="1768805" y="499224"/>
                  </a:lnTo>
                  <a:lnTo>
                    <a:pt x="1762074" y="496443"/>
                  </a:lnTo>
                  <a:lnTo>
                    <a:pt x="1755343" y="499224"/>
                  </a:lnTo>
                  <a:lnTo>
                    <a:pt x="1752549" y="505968"/>
                  </a:lnTo>
                  <a:lnTo>
                    <a:pt x="1755343" y="512699"/>
                  </a:lnTo>
                  <a:lnTo>
                    <a:pt x="1762074" y="515493"/>
                  </a:lnTo>
                  <a:lnTo>
                    <a:pt x="1768805" y="512699"/>
                  </a:lnTo>
                  <a:lnTo>
                    <a:pt x="1771599" y="505968"/>
                  </a:lnTo>
                  <a:close/>
                </a:path>
                <a:path w="2741295" h="4400550">
                  <a:moveTo>
                    <a:pt x="1831035" y="673290"/>
                  </a:moveTo>
                  <a:lnTo>
                    <a:pt x="1828241" y="666546"/>
                  </a:lnTo>
                  <a:lnTo>
                    <a:pt x="1821510" y="663765"/>
                  </a:lnTo>
                  <a:lnTo>
                    <a:pt x="1814779" y="666546"/>
                  </a:lnTo>
                  <a:lnTo>
                    <a:pt x="1811985" y="673290"/>
                  </a:lnTo>
                  <a:lnTo>
                    <a:pt x="1814779" y="680021"/>
                  </a:lnTo>
                  <a:lnTo>
                    <a:pt x="1821510" y="682815"/>
                  </a:lnTo>
                  <a:lnTo>
                    <a:pt x="1828241" y="680021"/>
                  </a:lnTo>
                  <a:lnTo>
                    <a:pt x="1831035" y="673290"/>
                  </a:lnTo>
                  <a:close/>
                </a:path>
                <a:path w="2741295" h="4400550">
                  <a:moveTo>
                    <a:pt x="1911908" y="4062171"/>
                  </a:moveTo>
                  <a:lnTo>
                    <a:pt x="1909114" y="4055427"/>
                  </a:lnTo>
                  <a:lnTo>
                    <a:pt x="1902383" y="4052646"/>
                  </a:lnTo>
                  <a:lnTo>
                    <a:pt x="1895652" y="4055427"/>
                  </a:lnTo>
                  <a:lnTo>
                    <a:pt x="1892858" y="4062171"/>
                  </a:lnTo>
                  <a:lnTo>
                    <a:pt x="1895652" y="4068902"/>
                  </a:lnTo>
                  <a:lnTo>
                    <a:pt x="1902383" y="4071696"/>
                  </a:lnTo>
                  <a:lnTo>
                    <a:pt x="1909114" y="4068902"/>
                  </a:lnTo>
                  <a:lnTo>
                    <a:pt x="1911908" y="4062171"/>
                  </a:lnTo>
                  <a:close/>
                </a:path>
                <a:path w="2741295" h="4400550">
                  <a:moveTo>
                    <a:pt x="1965413" y="276440"/>
                  </a:moveTo>
                  <a:lnTo>
                    <a:pt x="1962619" y="269697"/>
                  </a:lnTo>
                  <a:lnTo>
                    <a:pt x="1955888" y="266915"/>
                  </a:lnTo>
                  <a:lnTo>
                    <a:pt x="1949157" y="269697"/>
                  </a:lnTo>
                  <a:lnTo>
                    <a:pt x="1946363" y="276440"/>
                  </a:lnTo>
                  <a:lnTo>
                    <a:pt x="1949157" y="283171"/>
                  </a:lnTo>
                  <a:lnTo>
                    <a:pt x="1955888" y="285965"/>
                  </a:lnTo>
                  <a:lnTo>
                    <a:pt x="1962619" y="283171"/>
                  </a:lnTo>
                  <a:lnTo>
                    <a:pt x="1965413" y="276440"/>
                  </a:lnTo>
                  <a:close/>
                </a:path>
                <a:path w="2741295" h="4400550">
                  <a:moveTo>
                    <a:pt x="2122284" y="3803167"/>
                  </a:moveTo>
                  <a:lnTo>
                    <a:pt x="2119490" y="3796423"/>
                  </a:lnTo>
                  <a:lnTo>
                    <a:pt x="2112759" y="3793642"/>
                  </a:lnTo>
                  <a:lnTo>
                    <a:pt x="2106028" y="3796423"/>
                  </a:lnTo>
                  <a:lnTo>
                    <a:pt x="2103234" y="3803167"/>
                  </a:lnTo>
                  <a:lnTo>
                    <a:pt x="2106028" y="3809898"/>
                  </a:lnTo>
                  <a:lnTo>
                    <a:pt x="2112759" y="3812692"/>
                  </a:lnTo>
                  <a:lnTo>
                    <a:pt x="2119490" y="3809898"/>
                  </a:lnTo>
                  <a:lnTo>
                    <a:pt x="2122284" y="3803167"/>
                  </a:lnTo>
                  <a:close/>
                </a:path>
                <a:path w="2741295" h="4400550">
                  <a:moveTo>
                    <a:pt x="2148357" y="137566"/>
                  </a:moveTo>
                  <a:lnTo>
                    <a:pt x="2145563" y="130822"/>
                  </a:lnTo>
                  <a:lnTo>
                    <a:pt x="2138832" y="128041"/>
                  </a:lnTo>
                  <a:lnTo>
                    <a:pt x="2132101" y="130822"/>
                  </a:lnTo>
                  <a:lnTo>
                    <a:pt x="2129307" y="137566"/>
                  </a:lnTo>
                  <a:lnTo>
                    <a:pt x="2132101" y="144297"/>
                  </a:lnTo>
                  <a:lnTo>
                    <a:pt x="2138832" y="147091"/>
                  </a:lnTo>
                  <a:lnTo>
                    <a:pt x="2145563" y="144297"/>
                  </a:lnTo>
                  <a:lnTo>
                    <a:pt x="2148357" y="137566"/>
                  </a:lnTo>
                  <a:close/>
                </a:path>
                <a:path w="2741295" h="4400550">
                  <a:moveTo>
                    <a:pt x="2240686" y="9525"/>
                  </a:moveTo>
                  <a:lnTo>
                    <a:pt x="2237892" y="2781"/>
                  </a:lnTo>
                  <a:lnTo>
                    <a:pt x="2231161" y="0"/>
                  </a:lnTo>
                  <a:lnTo>
                    <a:pt x="2224430" y="2781"/>
                  </a:lnTo>
                  <a:lnTo>
                    <a:pt x="2221636" y="9525"/>
                  </a:lnTo>
                  <a:lnTo>
                    <a:pt x="2224430" y="16256"/>
                  </a:lnTo>
                  <a:lnTo>
                    <a:pt x="2231161" y="19050"/>
                  </a:lnTo>
                  <a:lnTo>
                    <a:pt x="2237892" y="16256"/>
                  </a:lnTo>
                  <a:lnTo>
                    <a:pt x="2240686" y="9525"/>
                  </a:lnTo>
                  <a:close/>
                </a:path>
                <a:path w="2741295" h="4400550">
                  <a:moveTo>
                    <a:pt x="2497798" y="261404"/>
                  </a:moveTo>
                  <a:lnTo>
                    <a:pt x="2495004" y="254660"/>
                  </a:lnTo>
                  <a:lnTo>
                    <a:pt x="2488273" y="251879"/>
                  </a:lnTo>
                  <a:lnTo>
                    <a:pt x="2481542" y="254660"/>
                  </a:lnTo>
                  <a:lnTo>
                    <a:pt x="2478748" y="261404"/>
                  </a:lnTo>
                  <a:lnTo>
                    <a:pt x="2481542" y="268135"/>
                  </a:lnTo>
                  <a:lnTo>
                    <a:pt x="2488273" y="270929"/>
                  </a:lnTo>
                  <a:lnTo>
                    <a:pt x="2495004" y="268135"/>
                  </a:lnTo>
                  <a:lnTo>
                    <a:pt x="2497798" y="261404"/>
                  </a:lnTo>
                  <a:close/>
                </a:path>
                <a:path w="2741295" h="4400550">
                  <a:moveTo>
                    <a:pt x="2670987" y="240715"/>
                  </a:moveTo>
                  <a:lnTo>
                    <a:pt x="2668193" y="233972"/>
                  </a:lnTo>
                  <a:lnTo>
                    <a:pt x="2661462" y="231190"/>
                  </a:lnTo>
                  <a:lnTo>
                    <a:pt x="2654731" y="233972"/>
                  </a:lnTo>
                  <a:lnTo>
                    <a:pt x="2651937" y="240715"/>
                  </a:lnTo>
                  <a:lnTo>
                    <a:pt x="2654731" y="247446"/>
                  </a:lnTo>
                  <a:lnTo>
                    <a:pt x="2661462" y="250240"/>
                  </a:lnTo>
                  <a:lnTo>
                    <a:pt x="2668193" y="247446"/>
                  </a:lnTo>
                  <a:lnTo>
                    <a:pt x="2670987" y="240715"/>
                  </a:lnTo>
                  <a:close/>
                </a:path>
                <a:path w="2741295" h="4400550">
                  <a:moveTo>
                    <a:pt x="2676537" y="833856"/>
                  </a:moveTo>
                  <a:lnTo>
                    <a:pt x="2673743" y="827112"/>
                  </a:lnTo>
                  <a:lnTo>
                    <a:pt x="2667012" y="824331"/>
                  </a:lnTo>
                  <a:lnTo>
                    <a:pt x="2660281" y="827112"/>
                  </a:lnTo>
                  <a:lnTo>
                    <a:pt x="2657487" y="833856"/>
                  </a:lnTo>
                  <a:lnTo>
                    <a:pt x="2660281" y="840587"/>
                  </a:lnTo>
                  <a:lnTo>
                    <a:pt x="2667012" y="843381"/>
                  </a:lnTo>
                  <a:lnTo>
                    <a:pt x="2673743" y="840587"/>
                  </a:lnTo>
                  <a:lnTo>
                    <a:pt x="2676537" y="833856"/>
                  </a:lnTo>
                  <a:close/>
                </a:path>
                <a:path w="2741295" h="4400550">
                  <a:moveTo>
                    <a:pt x="2710040" y="2129650"/>
                  </a:moveTo>
                  <a:lnTo>
                    <a:pt x="2707246" y="2122906"/>
                  </a:lnTo>
                  <a:lnTo>
                    <a:pt x="2700515" y="2120125"/>
                  </a:lnTo>
                  <a:lnTo>
                    <a:pt x="2693784" y="2122906"/>
                  </a:lnTo>
                  <a:lnTo>
                    <a:pt x="2690990" y="2129650"/>
                  </a:lnTo>
                  <a:lnTo>
                    <a:pt x="2693784" y="2136381"/>
                  </a:lnTo>
                  <a:lnTo>
                    <a:pt x="2700515" y="2139175"/>
                  </a:lnTo>
                  <a:lnTo>
                    <a:pt x="2707246" y="2136381"/>
                  </a:lnTo>
                  <a:lnTo>
                    <a:pt x="2710040" y="2129650"/>
                  </a:lnTo>
                  <a:close/>
                </a:path>
                <a:path w="2741295" h="4400550">
                  <a:moveTo>
                    <a:pt x="2741168" y="3357956"/>
                  </a:moveTo>
                  <a:lnTo>
                    <a:pt x="2738374" y="3351212"/>
                  </a:lnTo>
                  <a:lnTo>
                    <a:pt x="2731643" y="3348431"/>
                  </a:lnTo>
                  <a:lnTo>
                    <a:pt x="2724912" y="3351212"/>
                  </a:lnTo>
                  <a:lnTo>
                    <a:pt x="2722118" y="3357956"/>
                  </a:lnTo>
                  <a:lnTo>
                    <a:pt x="2724912" y="3364687"/>
                  </a:lnTo>
                  <a:lnTo>
                    <a:pt x="2731643" y="3367481"/>
                  </a:lnTo>
                  <a:lnTo>
                    <a:pt x="2738374" y="3364687"/>
                  </a:lnTo>
                  <a:lnTo>
                    <a:pt x="2741168" y="3357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390357" y="1809127"/>
              <a:ext cx="2603500" cy="3693795"/>
            </a:xfrm>
            <a:custGeom>
              <a:avLst/>
              <a:gdLst/>
              <a:ahLst/>
              <a:cxnLst/>
              <a:rect l="l" t="t" r="r" b="b"/>
              <a:pathLst>
                <a:path w="2603500" h="3693795">
                  <a:moveTo>
                    <a:pt x="932840" y="0"/>
                  </a:moveTo>
                  <a:lnTo>
                    <a:pt x="882047" y="31884"/>
                  </a:lnTo>
                  <a:lnTo>
                    <a:pt x="848278" y="94198"/>
                  </a:lnTo>
                  <a:lnTo>
                    <a:pt x="831111" y="135748"/>
                  </a:lnTo>
                  <a:lnTo>
                    <a:pt x="813616" y="183370"/>
                  </a:lnTo>
                  <a:lnTo>
                    <a:pt x="795689" y="236424"/>
                  </a:lnTo>
                  <a:lnTo>
                    <a:pt x="782115" y="285435"/>
                  </a:lnTo>
                  <a:lnTo>
                    <a:pt x="770452" y="341923"/>
                  </a:lnTo>
                  <a:lnTo>
                    <a:pt x="760255" y="404669"/>
                  </a:lnTo>
                  <a:lnTo>
                    <a:pt x="751084" y="472457"/>
                  </a:lnTo>
                  <a:lnTo>
                    <a:pt x="725287" y="693889"/>
                  </a:lnTo>
                  <a:lnTo>
                    <a:pt x="715785" y="769663"/>
                  </a:lnTo>
                  <a:lnTo>
                    <a:pt x="705093" y="844389"/>
                  </a:lnTo>
                  <a:lnTo>
                    <a:pt x="692769" y="916849"/>
                  </a:lnTo>
                  <a:lnTo>
                    <a:pt x="678370" y="985826"/>
                  </a:lnTo>
                  <a:lnTo>
                    <a:pt x="661452" y="1050102"/>
                  </a:lnTo>
                  <a:lnTo>
                    <a:pt x="641573" y="1108459"/>
                  </a:lnTo>
                  <a:lnTo>
                    <a:pt x="618290" y="1159679"/>
                  </a:lnTo>
                  <a:lnTo>
                    <a:pt x="591160" y="1202544"/>
                  </a:lnTo>
                  <a:lnTo>
                    <a:pt x="559741" y="1235836"/>
                  </a:lnTo>
                  <a:lnTo>
                    <a:pt x="523589" y="1258339"/>
                  </a:lnTo>
                  <a:lnTo>
                    <a:pt x="482262" y="1268834"/>
                  </a:lnTo>
                  <a:lnTo>
                    <a:pt x="459519" y="1269197"/>
                  </a:lnTo>
                  <a:lnTo>
                    <a:pt x="435316" y="1266102"/>
                  </a:lnTo>
                  <a:lnTo>
                    <a:pt x="382310" y="1248927"/>
                  </a:lnTo>
                  <a:lnTo>
                    <a:pt x="322799" y="1216091"/>
                  </a:lnTo>
                  <a:lnTo>
                    <a:pt x="290467" y="1193419"/>
                  </a:lnTo>
                  <a:lnTo>
                    <a:pt x="256342" y="1166376"/>
                  </a:lnTo>
                  <a:lnTo>
                    <a:pt x="220370" y="1134808"/>
                  </a:lnTo>
                  <a:lnTo>
                    <a:pt x="182495" y="1098563"/>
                  </a:lnTo>
                  <a:lnTo>
                    <a:pt x="158686" y="1079708"/>
                  </a:lnTo>
                  <a:lnTo>
                    <a:pt x="138044" y="1073031"/>
                  </a:lnTo>
                  <a:lnTo>
                    <a:pt x="120348" y="1077352"/>
                  </a:lnTo>
                  <a:lnTo>
                    <a:pt x="105380" y="1091489"/>
                  </a:lnTo>
                  <a:lnTo>
                    <a:pt x="82755" y="1144487"/>
                  </a:lnTo>
                  <a:lnTo>
                    <a:pt x="68416" y="1222575"/>
                  </a:lnTo>
                  <a:lnTo>
                    <a:pt x="63807" y="1268075"/>
                  </a:lnTo>
                  <a:lnTo>
                    <a:pt x="60613" y="1316304"/>
                  </a:lnTo>
                  <a:lnTo>
                    <a:pt x="58615" y="1366081"/>
                  </a:lnTo>
                  <a:lnTo>
                    <a:pt x="57595" y="1416224"/>
                  </a:lnTo>
                  <a:lnTo>
                    <a:pt x="57333" y="1465553"/>
                  </a:lnTo>
                  <a:lnTo>
                    <a:pt x="57611" y="1512885"/>
                  </a:lnTo>
                  <a:lnTo>
                    <a:pt x="59740" y="1658633"/>
                  </a:lnTo>
                  <a:lnTo>
                    <a:pt x="59432" y="1678268"/>
                  </a:lnTo>
                  <a:lnTo>
                    <a:pt x="20532" y="2567077"/>
                  </a:lnTo>
                  <a:lnTo>
                    <a:pt x="17709" y="2596135"/>
                  </a:lnTo>
                  <a:lnTo>
                    <a:pt x="6832" y="2677138"/>
                  </a:lnTo>
                  <a:lnTo>
                    <a:pt x="2083" y="2723638"/>
                  </a:lnTo>
                  <a:lnTo>
                    <a:pt x="0" y="2770504"/>
                  </a:lnTo>
                  <a:lnTo>
                    <a:pt x="2234" y="2815014"/>
                  </a:lnTo>
                  <a:lnTo>
                    <a:pt x="10440" y="2854444"/>
                  </a:lnTo>
                  <a:lnTo>
                    <a:pt x="51382" y="2907170"/>
                  </a:lnTo>
                  <a:lnTo>
                    <a:pt x="87423" y="2915019"/>
                  </a:lnTo>
                  <a:lnTo>
                    <a:pt x="129557" y="2914005"/>
                  </a:lnTo>
                  <a:lnTo>
                    <a:pt x="176160" y="2911207"/>
                  </a:lnTo>
                  <a:lnTo>
                    <a:pt x="225660" y="2907900"/>
                  </a:lnTo>
                  <a:lnTo>
                    <a:pt x="276488" y="2905362"/>
                  </a:lnTo>
                  <a:lnTo>
                    <a:pt x="327073" y="2904870"/>
                  </a:lnTo>
                  <a:lnTo>
                    <a:pt x="375845" y="2907702"/>
                  </a:lnTo>
                  <a:lnTo>
                    <a:pt x="421233" y="2915134"/>
                  </a:lnTo>
                  <a:lnTo>
                    <a:pt x="461667" y="2928443"/>
                  </a:lnTo>
                  <a:lnTo>
                    <a:pt x="496430" y="2961578"/>
                  </a:lnTo>
                  <a:lnTo>
                    <a:pt x="509662" y="3014970"/>
                  </a:lnTo>
                  <a:lnTo>
                    <a:pt x="510076" y="3047542"/>
                  </a:lnTo>
                  <a:lnTo>
                    <a:pt x="507353" y="3083113"/>
                  </a:lnTo>
                  <a:lnTo>
                    <a:pt x="502241" y="3120996"/>
                  </a:lnTo>
                  <a:lnTo>
                    <a:pt x="495491" y="3160502"/>
                  </a:lnTo>
                  <a:lnTo>
                    <a:pt x="480066" y="3241631"/>
                  </a:lnTo>
                  <a:lnTo>
                    <a:pt x="472889" y="3281878"/>
                  </a:lnTo>
                  <a:lnTo>
                    <a:pt x="467068" y="3320996"/>
                  </a:lnTo>
                  <a:lnTo>
                    <a:pt x="463351" y="3358296"/>
                  </a:lnTo>
                  <a:lnTo>
                    <a:pt x="462487" y="3393090"/>
                  </a:lnTo>
                  <a:lnTo>
                    <a:pt x="465224" y="3424691"/>
                  </a:lnTo>
                  <a:lnTo>
                    <a:pt x="484499" y="3475557"/>
                  </a:lnTo>
                  <a:lnTo>
                    <a:pt x="527164" y="3505391"/>
                  </a:lnTo>
                  <a:lnTo>
                    <a:pt x="610886" y="3513380"/>
                  </a:lnTo>
                  <a:lnTo>
                    <a:pt x="662606" y="3516324"/>
                  </a:lnTo>
                  <a:lnTo>
                    <a:pt x="765975" y="3522932"/>
                  </a:lnTo>
                  <a:lnTo>
                    <a:pt x="869262" y="3530375"/>
                  </a:lnTo>
                  <a:lnTo>
                    <a:pt x="972486" y="3538503"/>
                  </a:lnTo>
                  <a:lnTo>
                    <a:pt x="1127238" y="3551655"/>
                  </a:lnTo>
                  <a:lnTo>
                    <a:pt x="1591433" y="3593313"/>
                  </a:lnTo>
                  <a:lnTo>
                    <a:pt x="1628949" y="3594332"/>
                  </a:lnTo>
                  <a:lnTo>
                    <a:pt x="1668750" y="3591775"/>
                  </a:lnTo>
                  <a:lnTo>
                    <a:pt x="1710297" y="3586646"/>
                  </a:lnTo>
                  <a:lnTo>
                    <a:pt x="1753049" y="3579944"/>
                  </a:lnTo>
                  <a:lnTo>
                    <a:pt x="1796466" y="3572672"/>
                  </a:lnTo>
                  <a:lnTo>
                    <a:pt x="1840008" y="3565832"/>
                  </a:lnTo>
                  <a:lnTo>
                    <a:pt x="1883134" y="3560423"/>
                  </a:lnTo>
                  <a:lnTo>
                    <a:pt x="1925304" y="3557449"/>
                  </a:lnTo>
                  <a:lnTo>
                    <a:pt x="1965978" y="3557910"/>
                  </a:lnTo>
                  <a:lnTo>
                    <a:pt x="2004615" y="3562807"/>
                  </a:lnTo>
                  <a:lnTo>
                    <a:pt x="2073618" y="3589917"/>
                  </a:lnTo>
                  <a:lnTo>
                    <a:pt x="2127992" y="3646791"/>
                  </a:lnTo>
                  <a:lnTo>
                    <a:pt x="2148341" y="3688893"/>
                  </a:lnTo>
                  <a:lnTo>
                    <a:pt x="2173767" y="3693646"/>
                  </a:lnTo>
                  <a:lnTo>
                    <a:pt x="2259086" y="3681319"/>
                  </a:lnTo>
                  <a:lnTo>
                    <a:pt x="2312713" y="3666559"/>
                  </a:lnTo>
                  <a:lnTo>
                    <a:pt x="2369474" y="3647614"/>
                  </a:lnTo>
                  <a:lnTo>
                    <a:pt x="2426238" y="3625644"/>
                  </a:lnTo>
                  <a:lnTo>
                    <a:pt x="2479869" y="3601808"/>
                  </a:lnTo>
                  <a:lnTo>
                    <a:pt x="2527237" y="3577267"/>
                  </a:lnTo>
                  <a:lnTo>
                    <a:pt x="2565207" y="3553180"/>
                  </a:lnTo>
                  <a:lnTo>
                    <a:pt x="2600423" y="3511005"/>
                  </a:lnTo>
                  <a:lnTo>
                    <a:pt x="2602372" y="3462370"/>
                  </a:lnTo>
                  <a:lnTo>
                    <a:pt x="2603253" y="3412787"/>
                  </a:lnTo>
                  <a:lnTo>
                    <a:pt x="2602882" y="3362499"/>
                  </a:lnTo>
                  <a:lnTo>
                    <a:pt x="2601077" y="3311751"/>
                  </a:lnTo>
                  <a:lnTo>
                    <a:pt x="2597654" y="3260786"/>
                  </a:lnTo>
                  <a:lnTo>
                    <a:pt x="2592430" y="3209848"/>
                  </a:lnTo>
                  <a:lnTo>
                    <a:pt x="2585221" y="3159179"/>
                  </a:lnTo>
                  <a:lnTo>
                    <a:pt x="2575844" y="3109024"/>
                  </a:lnTo>
                  <a:lnTo>
                    <a:pt x="2564115" y="3059626"/>
                  </a:lnTo>
                  <a:lnTo>
                    <a:pt x="2549852" y="3011230"/>
                  </a:lnTo>
                  <a:lnTo>
                    <a:pt x="2532871" y="2964077"/>
                  </a:lnTo>
                  <a:lnTo>
                    <a:pt x="2512989" y="2918413"/>
                  </a:lnTo>
                  <a:lnTo>
                    <a:pt x="2490022" y="2874480"/>
                  </a:lnTo>
                  <a:lnTo>
                    <a:pt x="2463787" y="2832522"/>
                  </a:lnTo>
                  <a:lnTo>
                    <a:pt x="2434100" y="2792783"/>
                  </a:lnTo>
                  <a:lnTo>
                    <a:pt x="2368350" y="2719367"/>
                  </a:lnTo>
                  <a:lnTo>
                    <a:pt x="2340107" y="2681059"/>
                  </a:lnTo>
                  <a:lnTo>
                    <a:pt x="2316678" y="2640582"/>
                  </a:lnTo>
                  <a:lnTo>
                    <a:pt x="2298693" y="2597934"/>
                  </a:lnTo>
                  <a:lnTo>
                    <a:pt x="2286779" y="2553110"/>
                  </a:lnTo>
                  <a:lnTo>
                    <a:pt x="2281567" y="2506110"/>
                  </a:lnTo>
                  <a:lnTo>
                    <a:pt x="2283685" y="2456930"/>
                  </a:lnTo>
                  <a:lnTo>
                    <a:pt x="2279095" y="2416036"/>
                  </a:lnTo>
                  <a:lnTo>
                    <a:pt x="2256679" y="2394688"/>
                  </a:lnTo>
                  <a:lnTo>
                    <a:pt x="2222480" y="2385972"/>
                  </a:lnTo>
                  <a:lnTo>
                    <a:pt x="2182544" y="2382973"/>
                  </a:lnTo>
                  <a:lnTo>
                    <a:pt x="2142913" y="2378776"/>
                  </a:lnTo>
                  <a:lnTo>
                    <a:pt x="2086281" y="2343992"/>
                  </a:lnTo>
                  <a:lnTo>
                    <a:pt x="2050511" y="2271878"/>
                  </a:lnTo>
                  <a:lnTo>
                    <a:pt x="2036467" y="2226062"/>
                  </a:lnTo>
                  <a:lnTo>
                    <a:pt x="2023899" y="2176290"/>
                  </a:lnTo>
                  <a:lnTo>
                    <a:pt x="1999943" y="2072521"/>
                  </a:lnTo>
                  <a:lnTo>
                    <a:pt x="1986929" y="2022347"/>
                  </a:lnTo>
                  <a:lnTo>
                    <a:pt x="1972141" y="1975863"/>
                  </a:lnTo>
                  <a:lnTo>
                    <a:pt x="1954765" y="1934980"/>
                  </a:lnTo>
                  <a:lnTo>
                    <a:pt x="1933990" y="1901610"/>
                  </a:lnTo>
                  <a:lnTo>
                    <a:pt x="1900652" y="1862337"/>
                  </a:lnTo>
                  <a:lnTo>
                    <a:pt x="1866913" y="1828035"/>
                  </a:lnTo>
                  <a:lnTo>
                    <a:pt x="1833112" y="1797745"/>
                  </a:lnTo>
                  <a:lnTo>
                    <a:pt x="1799588" y="1770509"/>
                  </a:lnTo>
                  <a:lnTo>
                    <a:pt x="1766682" y="1745370"/>
                  </a:lnTo>
                  <a:lnTo>
                    <a:pt x="1734731" y="1721367"/>
                  </a:lnTo>
                  <a:lnTo>
                    <a:pt x="1704075" y="1697544"/>
                  </a:lnTo>
                  <a:lnTo>
                    <a:pt x="1648006" y="1646602"/>
                  </a:lnTo>
                  <a:lnTo>
                    <a:pt x="1623271" y="1617566"/>
                  </a:lnTo>
                  <a:lnTo>
                    <a:pt x="1601188" y="1584877"/>
                  </a:lnTo>
                  <a:lnTo>
                    <a:pt x="1582096" y="1547574"/>
                  </a:lnTo>
                  <a:lnTo>
                    <a:pt x="1566334" y="1504702"/>
                  </a:lnTo>
                  <a:lnTo>
                    <a:pt x="1554242" y="1455300"/>
                  </a:lnTo>
                  <a:lnTo>
                    <a:pt x="1546158" y="1398410"/>
                  </a:lnTo>
                  <a:lnTo>
                    <a:pt x="1538849" y="1333672"/>
                  </a:lnTo>
                  <a:lnTo>
                    <a:pt x="1530257" y="1284110"/>
                  </a:lnTo>
                  <a:lnTo>
                    <a:pt x="1518535" y="1243324"/>
                  </a:lnTo>
                  <a:lnTo>
                    <a:pt x="1501835" y="1204913"/>
                  </a:lnTo>
                  <a:lnTo>
                    <a:pt x="1478308" y="1162476"/>
                  </a:lnTo>
                  <a:lnTo>
                    <a:pt x="1446107" y="1109612"/>
                  </a:lnTo>
                  <a:lnTo>
                    <a:pt x="1425456" y="1063762"/>
                  </a:lnTo>
                  <a:lnTo>
                    <a:pt x="1416006" y="1016492"/>
                  </a:lnTo>
                  <a:lnTo>
                    <a:pt x="1413415" y="968559"/>
                  </a:lnTo>
                  <a:lnTo>
                    <a:pt x="1413345" y="920724"/>
                  </a:lnTo>
                  <a:lnTo>
                    <a:pt x="1411453" y="873743"/>
                  </a:lnTo>
                  <a:lnTo>
                    <a:pt x="1403399" y="828376"/>
                  </a:lnTo>
                  <a:lnTo>
                    <a:pt x="1384842" y="785381"/>
                  </a:lnTo>
                  <a:lnTo>
                    <a:pt x="1359052" y="756896"/>
                  </a:lnTo>
                  <a:lnTo>
                    <a:pt x="1325139" y="737068"/>
                  </a:lnTo>
                  <a:lnTo>
                    <a:pt x="1286563" y="722813"/>
                  </a:lnTo>
                  <a:lnTo>
                    <a:pt x="1246787" y="711047"/>
                  </a:lnTo>
                  <a:lnTo>
                    <a:pt x="1209274" y="698684"/>
                  </a:lnTo>
                  <a:lnTo>
                    <a:pt x="1177484" y="682642"/>
                  </a:lnTo>
                  <a:lnTo>
                    <a:pt x="1154881" y="659834"/>
                  </a:lnTo>
                  <a:lnTo>
                    <a:pt x="1144927" y="627177"/>
                  </a:lnTo>
                  <a:lnTo>
                    <a:pt x="1140393" y="578200"/>
                  </a:lnTo>
                  <a:lnTo>
                    <a:pt x="1133292" y="529747"/>
                  </a:lnTo>
                  <a:lnTo>
                    <a:pt x="1123961" y="481758"/>
                  </a:lnTo>
                  <a:lnTo>
                    <a:pt x="1112742" y="434175"/>
                  </a:lnTo>
                  <a:lnTo>
                    <a:pt x="1099973" y="386938"/>
                  </a:lnTo>
                  <a:lnTo>
                    <a:pt x="1085996" y="339987"/>
                  </a:lnTo>
                  <a:lnTo>
                    <a:pt x="1071150" y="293264"/>
                  </a:lnTo>
                  <a:lnTo>
                    <a:pt x="1024797" y="153861"/>
                  </a:lnTo>
                  <a:lnTo>
                    <a:pt x="1005191" y="99395"/>
                  </a:lnTo>
                  <a:lnTo>
                    <a:pt x="986296" y="57417"/>
                  </a:lnTo>
                  <a:lnTo>
                    <a:pt x="950224" y="8361"/>
                  </a:lnTo>
                  <a:lnTo>
                    <a:pt x="932840" y="0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01039" y="5366772"/>
              <a:ext cx="521970" cy="96520"/>
            </a:xfrm>
            <a:custGeom>
              <a:avLst/>
              <a:gdLst/>
              <a:ahLst/>
              <a:cxnLst/>
              <a:rect l="l" t="t" r="r" b="b"/>
              <a:pathLst>
                <a:path w="521970" h="96520">
                  <a:moveTo>
                    <a:pt x="521500" y="96286"/>
                  </a:moveTo>
                  <a:lnTo>
                    <a:pt x="495897" y="60415"/>
                  </a:lnTo>
                  <a:lnTo>
                    <a:pt x="465575" y="34025"/>
                  </a:lnTo>
                  <a:lnTo>
                    <a:pt x="431159" y="15952"/>
                  </a:lnTo>
                  <a:lnTo>
                    <a:pt x="393279" y="5032"/>
                  </a:lnTo>
                  <a:lnTo>
                    <a:pt x="352562" y="102"/>
                  </a:lnTo>
                  <a:lnTo>
                    <a:pt x="309635" y="0"/>
                  </a:lnTo>
                  <a:lnTo>
                    <a:pt x="265126" y="3560"/>
                  </a:lnTo>
                  <a:lnTo>
                    <a:pt x="219662" y="9621"/>
                  </a:lnTo>
                  <a:lnTo>
                    <a:pt x="173872" y="17019"/>
                  </a:lnTo>
                  <a:lnTo>
                    <a:pt x="128383" y="24590"/>
                  </a:lnTo>
                  <a:lnTo>
                    <a:pt x="83823" y="31171"/>
                  </a:lnTo>
                  <a:lnTo>
                    <a:pt x="40819" y="35599"/>
                  </a:lnTo>
                  <a:lnTo>
                    <a:pt x="0" y="3671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968644" y="5320784"/>
              <a:ext cx="975360" cy="78740"/>
            </a:xfrm>
            <a:custGeom>
              <a:avLst/>
              <a:gdLst/>
              <a:ahLst/>
              <a:cxnLst/>
              <a:rect l="l" t="t" r="r" b="b"/>
              <a:pathLst>
                <a:path w="975359" h="78739">
                  <a:moveTo>
                    <a:pt x="974928" y="78320"/>
                  </a:moveTo>
                  <a:lnTo>
                    <a:pt x="923633" y="73774"/>
                  </a:lnTo>
                  <a:lnTo>
                    <a:pt x="872348" y="69171"/>
                  </a:lnTo>
                  <a:lnTo>
                    <a:pt x="821071" y="64529"/>
                  </a:lnTo>
                  <a:lnTo>
                    <a:pt x="769800" y="59868"/>
                  </a:lnTo>
                  <a:lnTo>
                    <a:pt x="718533" y="55204"/>
                  </a:lnTo>
                  <a:lnTo>
                    <a:pt x="667268" y="50557"/>
                  </a:lnTo>
                  <a:lnTo>
                    <a:pt x="616002" y="45945"/>
                  </a:lnTo>
                  <a:lnTo>
                    <a:pt x="564733" y="41386"/>
                  </a:lnTo>
                  <a:lnTo>
                    <a:pt x="513460" y="36899"/>
                  </a:lnTo>
                  <a:lnTo>
                    <a:pt x="462180" y="32502"/>
                  </a:lnTo>
                  <a:lnTo>
                    <a:pt x="410891" y="28213"/>
                  </a:lnTo>
                  <a:lnTo>
                    <a:pt x="359590" y="24050"/>
                  </a:lnTo>
                  <a:lnTo>
                    <a:pt x="308277" y="20033"/>
                  </a:lnTo>
                  <a:lnTo>
                    <a:pt x="256948" y="16179"/>
                  </a:lnTo>
                  <a:lnTo>
                    <a:pt x="205602" y="12506"/>
                  </a:lnTo>
                  <a:lnTo>
                    <a:pt x="154236" y="9034"/>
                  </a:lnTo>
                  <a:lnTo>
                    <a:pt x="102848" y="5780"/>
                  </a:lnTo>
                  <a:lnTo>
                    <a:pt x="51437" y="27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52832" y="4747694"/>
              <a:ext cx="59055" cy="565150"/>
            </a:xfrm>
            <a:custGeom>
              <a:avLst/>
              <a:gdLst/>
              <a:ahLst/>
              <a:cxnLst/>
              <a:rect l="l" t="t" r="r" b="b"/>
              <a:pathLst>
                <a:path w="59054" h="565150">
                  <a:moveTo>
                    <a:pt x="58792" y="564794"/>
                  </a:moveTo>
                  <a:lnTo>
                    <a:pt x="31803" y="548129"/>
                  </a:lnTo>
                  <a:lnTo>
                    <a:pt x="13871" y="523305"/>
                  </a:lnTo>
                  <a:lnTo>
                    <a:pt x="3701" y="491515"/>
                  </a:lnTo>
                  <a:lnTo>
                    <a:pt x="0" y="453948"/>
                  </a:lnTo>
                  <a:lnTo>
                    <a:pt x="1469" y="411796"/>
                  </a:lnTo>
                  <a:lnTo>
                    <a:pt x="6816" y="366248"/>
                  </a:lnTo>
                  <a:lnTo>
                    <a:pt x="14743" y="318496"/>
                  </a:lnTo>
                  <a:lnTo>
                    <a:pt x="23956" y="269730"/>
                  </a:lnTo>
                  <a:lnTo>
                    <a:pt x="33160" y="221140"/>
                  </a:lnTo>
                  <a:lnTo>
                    <a:pt x="41059" y="173919"/>
                  </a:lnTo>
                  <a:lnTo>
                    <a:pt x="46357" y="129256"/>
                  </a:lnTo>
                  <a:lnTo>
                    <a:pt x="47759" y="88342"/>
                  </a:lnTo>
                  <a:lnTo>
                    <a:pt x="43970" y="52367"/>
                  </a:lnTo>
                  <a:lnTo>
                    <a:pt x="33695" y="22523"/>
                  </a:lnTo>
                  <a:lnTo>
                    <a:pt x="1563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96648" y="4713918"/>
              <a:ext cx="320040" cy="12065"/>
            </a:xfrm>
            <a:custGeom>
              <a:avLst/>
              <a:gdLst/>
              <a:ahLst/>
              <a:cxnLst/>
              <a:rect l="l" t="t" r="r" b="b"/>
              <a:pathLst>
                <a:path w="320040" h="12064">
                  <a:moveTo>
                    <a:pt x="319684" y="11506"/>
                  </a:moveTo>
                  <a:lnTo>
                    <a:pt x="269681" y="2927"/>
                  </a:lnTo>
                  <a:lnTo>
                    <a:pt x="215520" y="0"/>
                  </a:lnTo>
                  <a:lnTo>
                    <a:pt x="159337" y="985"/>
                  </a:lnTo>
                  <a:lnTo>
                    <a:pt x="103266" y="4148"/>
                  </a:lnTo>
                  <a:lnTo>
                    <a:pt x="49441" y="7751"/>
                  </a:lnTo>
                  <a:lnTo>
                    <a:pt x="0" y="1005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390647" y="4395897"/>
              <a:ext cx="49530" cy="319405"/>
            </a:xfrm>
            <a:custGeom>
              <a:avLst/>
              <a:gdLst/>
              <a:ahLst/>
              <a:cxnLst/>
              <a:rect l="l" t="t" r="r" b="b"/>
              <a:pathLst>
                <a:path w="49529" h="319404">
                  <a:moveTo>
                    <a:pt x="49016" y="319328"/>
                  </a:moveTo>
                  <a:lnTo>
                    <a:pt x="21333" y="292462"/>
                  </a:lnTo>
                  <a:lnTo>
                    <a:pt x="5886" y="251999"/>
                  </a:lnTo>
                  <a:lnTo>
                    <a:pt x="0" y="202346"/>
                  </a:lnTo>
                  <a:lnTo>
                    <a:pt x="997" y="147912"/>
                  </a:lnTo>
                  <a:lnTo>
                    <a:pt x="6203" y="93105"/>
                  </a:lnTo>
                  <a:lnTo>
                    <a:pt x="12941" y="42331"/>
                  </a:lnTo>
                  <a:lnTo>
                    <a:pt x="18536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412691" y="3506730"/>
              <a:ext cx="36830" cy="831215"/>
            </a:xfrm>
            <a:custGeom>
              <a:avLst/>
              <a:gdLst/>
              <a:ahLst/>
              <a:cxnLst/>
              <a:rect l="l" t="t" r="r" b="b"/>
              <a:pathLst>
                <a:path w="36829" h="831214">
                  <a:moveTo>
                    <a:pt x="0" y="830834"/>
                  </a:moveTo>
                  <a:lnTo>
                    <a:pt x="2403" y="778912"/>
                  </a:lnTo>
                  <a:lnTo>
                    <a:pt x="4776" y="726989"/>
                  </a:lnTo>
                  <a:lnTo>
                    <a:pt x="7121" y="675065"/>
                  </a:lnTo>
                  <a:lnTo>
                    <a:pt x="9441" y="623140"/>
                  </a:lnTo>
                  <a:lnTo>
                    <a:pt x="11738" y="571214"/>
                  </a:lnTo>
                  <a:lnTo>
                    <a:pt x="14015" y="519287"/>
                  </a:lnTo>
                  <a:lnTo>
                    <a:pt x="16275" y="467359"/>
                  </a:lnTo>
                  <a:lnTo>
                    <a:pt x="18521" y="415431"/>
                  </a:lnTo>
                  <a:lnTo>
                    <a:pt x="20754" y="363502"/>
                  </a:lnTo>
                  <a:lnTo>
                    <a:pt x="22978" y="311573"/>
                  </a:lnTo>
                  <a:lnTo>
                    <a:pt x="25195" y="259644"/>
                  </a:lnTo>
                  <a:lnTo>
                    <a:pt x="27408" y="207715"/>
                  </a:lnTo>
                  <a:lnTo>
                    <a:pt x="29620" y="155785"/>
                  </a:lnTo>
                  <a:lnTo>
                    <a:pt x="31832" y="103856"/>
                  </a:lnTo>
                  <a:lnTo>
                    <a:pt x="34048" y="51928"/>
                  </a:lnTo>
                  <a:lnTo>
                    <a:pt x="36271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47701" y="2883292"/>
              <a:ext cx="111125" cy="566420"/>
            </a:xfrm>
            <a:custGeom>
              <a:avLst/>
              <a:gdLst/>
              <a:ahLst/>
              <a:cxnLst/>
              <a:rect l="l" t="t" r="r" b="b"/>
              <a:pathLst>
                <a:path w="111125" h="566420">
                  <a:moveTo>
                    <a:pt x="2269" y="566053"/>
                  </a:moveTo>
                  <a:lnTo>
                    <a:pt x="1736" y="532106"/>
                  </a:lnTo>
                  <a:lnTo>
                    <a:pt x="1014" y="491777"/>
                  </a:lnTo>
                  <a:lnTo>
                    <a:pt x="352" y="446413"/>
                  </a:lnTo>
                  <a:lnTo>
                    <a:pt x="0" y="397361"/>
                  </a:lnTo>
                  <a:lnTo>
                    <a:pt x="207" y="345972"/>
                  </a:lnTo>
                  <a:lnTo>
                    <a:pt x="1224" y="293591"/>
                  </a:lnTo>
                  <a:lnTo>
                    <a:pt x="3300" y="241568"/>
                  </a:lnTo>
                  <a:lnTo>
                    <a:pt x="6686" y="191249"/>
                  </a:lnTo>
                  <a:lnTo>
                    <a:pt x="11630" y="143984"/>
                  </a:lnTo>
                  <a:lnTo>
                    <a:pt x="18383" y="101121"/>
                  </a:lnTo>
                  <a:lnTo>
                    <a:pt x="27194" y="64006"/>
                  </a:lnTo>
                  <a:lnTo>
                    <a:pt x="51990" y="12416"/>
                  </a:lnTo>
                  <a:lnTo>
                    <a:pt x="88017" y="0"/>
                  </a:lnTo>
                  <a:lnTo>
                    <a:pt x="110867" y="1185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600128" y="2063706"/>
              <a:ext cx="580390" cy="1014730"/>
            </a:xfrm>
            <a:custGeom>
              <a:avLst/>
              <a:gdLst/>
              <a:ahLst/>
              <a:cxnLst/>
              <a:rect l="l" t="t" r="r" b="b"/>
              <a:pathLst>
                <a:path w="580390" h="1014730">
                  <a:moveTo>
                    <a:pt x="0" y="870381"/>
                  </a:moveTo>
                  <a:lnTo>
                    <a:pt x="37752" y="904334"/>
                  </a:lnTo>
                  <a:lnTo>
                    <a:pt x="73511" y="933400"/>
                  </a:lnTo>
                  <a:lnTo>
                    <a:pt x="107337" y="957747"/>
                  </a:lnTo>
                  <a:lnTo>
                    <a:pt x="169437" y="992961"/>
                  </a:lnTo>
                  <a:lnTo>
                    <a:pt x="224544" y="1011326"/>
                  </a:lnTo>
                  <a:lnTo>
                    <a:pt x="249629" y="1014612"/>
                  </a:lnTo>
                  <a:lnTo>
                    <a:pt x="273149" y="1014192"/>
                  </a:lnTo>
                  <a:lnTo>
                    <a:pt x="315743" y="1002911"/>
                  </a:lnTo>
                  <a:lnTo>
                    <a:pt x="352816" y="978831"/>
                  </a:lnTo>
                  <a:lnTo>
                    <a:pt x="384860" y="943303"/>
                  </a:lnTo>
                  <a:lnTo>
                    <a:pt x="412365" y="897677"/>
                  </a:lnTo>
                  <a:lnTo>
                    <a:pt x="435824" y="843304"/>
                  </a:lnTo>
                  <a:lnTo>
                    <a:pt x="455726" y="781534"/>
                  </a:lnTo>
                  <a:lnTo>
                    <a:pt x="472562" y="713716"/>
                  </a:lnTo>
                  <a:lnTo>
                    <a:pt x="486825" y="641202"/>
                  </a:lnTo>
                  <a:lnTo>
                    <a:pt x="493144" y="603606"/>
                  </a:lnTo>
                  <a:lnTo>
                    <a:pt x="499004" y="565341"/>
                  </a:lnTo>
                  <a:lnTo>
                    <a:pt x="504466" y="526578"/>
                  </a:lnTo>
                  <a:lnTo>
                    <a:pt x="509592" y="487484"/>
                  </a:lnTo>
                  <a:lnTo>
                    <a:pt x="514441" y="448228"/>
                  </a:lnTo>
                  <a:lnTo>
                    <a:pt x="519077" y="408980"/>
                  </a:lnTo>
                  <a:lnTo>
                    <a:pt x="523561" y="369908"/>
                  </a:lnTo>
                  <a:lnTo>
                    <a:pt x="527953" y="331181"/>
                  </a:lnTo>
                  <a:lnTo>
                    <a:pt x="532316" y="292967"/>
                  </a:lnTo>
                  <a:lnTo>
                    <a:pt x="541197" y="218755"/>
                  </a:lnTo>
                  <a:lnTo>
                    <a:pt x="550695" y="148622"/>
                  </a:lnTo>
                  <a:lnTo>
                    <a:pt x="561302" y="83919"/>
                  </a:lnTo>
                  <a:lnTo>
                    <a:pt x="573508" y="25997"/>
                  </a:lnTo>
                  <a:lnTo>
                    <a:pt x="580364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88958" y="1799950"/>
              <a:ext cx="229450" cy="21792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427012" y="1998759"/>
              <a:ext cx="107314" cy="419100"/>
            </a:xfrm>
            <a:custGeom>
              <a:avLst/>
              <a:gdLst/>
              <a:ahLst/>
              <a:cxnLst/>
              <a:rect l="l" t="t" r="r" b="b"/>
              <a:pathLst>
                <a:path w="107315" h="419100">
                  <a:moveTo>
                    <a:pt x="0" y="0"/>
                  </a:moveTo>
                  <a:lnTo>
                    <a:pt x="15296" y="45637"/>
                  </a:lnTo>
                  <a:lnTo>
                    <a:pt x="30489" y="91366"/>
                  </a:lnTo>
                  <a:lnTo>
                    <a:pt x="45258" y="137243"/>
                  </a:lnTo>
                  <a:lnTo>
                    <a:pt x="59278" y="183324"/>
                  </a:lnTo>
                  <a:lnTo>
                    <a:pt x="72227" y="229665"/>
                  </a:lnTo>
                  <a:lnTo>
                    <a:pt x="83782" y="276323"/>
                  </a:lnTo>
                  <a:lnTo>
                    <a:pt x="93621" y="323354"/>
                  </a:lnTo>
                  <a:lnTo>
                    <a:pt x="101420" y="370813"/>
                  </a:lnTo>
                  <a:lnTo>
                    <a:pt x="106857" y="41875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47068" y="2471754"/>
              <a:ext cx="217170" cy="107950"/>
            </a:xfrm>
            <a:custGeom>
              <a:avLst/>
              <a:gdLst/>
              <a:ahLst/>
              <a:cxnLst/>
              <a:rect l="l" t="t" r="r" b="b"/>
              <a:pathLst>
                <a:path w="217170" h="107950">
                  <a:moveTo>
                    <a:pt x="0" y="0"/>
                  </a:moveTo>
                  <a:lnTo>
                    <a:pt x="32155" y="26845"/>
                  </a:lnTo>
                  <a:lnTo>
                    <a:pt x="77205" y="44536"/>
                  </a:lnTo>
                  <a:lnTo>
                    <a:pt x="127858" y="59566"/>
                  </a:lnTo>
                  <a:lnTo>
                    <a:pt x="176825" y="78433"/>
                  </a:lnTo>
                  <a:lnTo>
                    <a:pt x="216814" y="10763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90843" y="2628171"/>
              <a:ext cx="36830" cy="274320"/>
            </a:xfrm>
            <a:custGeom>
              <a:avLst/>
              <a:gdLst/>
              <a:ahLst/>
              <a:cxnLst/>
              <a:rect l="l" t="t" r="r" b="b"/>
              <a:pathLst>
                <a:path w="36829" h="274319">
                  <a:moveTo>
                    <a:pt x="0" y="0"/>
                  </a:moveTo>
                  <a:lnTo>
                    <a:pt x="9778" y="43797"/>
                  </a:lnTo>
                  <a:lnTo>
                    <a:pt x="12716" y="89300"/>
                  </a:lnTo>
                  <a:lnTo>
                    <a:pt x="12842" y="135805"/>
                  </a:lnTo>
                  <a:lnTo>
                    <a:pt x="14186" y="182610"/>
                  </a:lnTo>
                  <a:lnTo>
                    <a:pt x="20775" y="229012"/>
                  </a:lnTo>
                  <a:lnTo>
                    <a:pt x="36639" y="27430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56761" y="2951796"/>
              <a:ext cx="78105" cy="236854"/>
            </a:xfrm>
            <a:custGeom>
              <a:avLst/>
              <a:gdLst/>
              <a:ahLst/>
              <a:cxnLst/>
              <a:rect l="l" t="t" r="r" b="b"/>
              <a:pathLst>
                <a:path w="78104" h="236855">
                  <a:moveTo>
                    <a:pt x="0" y="0"/>
                  </a:moveTo>
                  <a:lnTo>
                    <a:pt x="27435" y="47017"/>
                  </a:lnTo>
                  <a:lnTo>
                    <a:pt x="46930" y="87234"/>
                  </a:lnTo>
                  <a:lnTo>
                    <a:pt x="60487" y="127588"/>
                  </a:lnTo>
                  <a:lnTo>
                    <a:pt x="70110" y="175013"/>
                  </a:lnTo>
                  <a:lnTo>
                    <a:pt x="77800" y="23644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41377" y="3245921"/>
              <a:ext cx="370840" cy="450215"/>
            </a:xfrm>
            <a:custGeom>
              <a:avLst/>
              <a:gdLst/>
              <a:ahLst/>
              <a:cxnLst/>
              <a:rect l="l" t="t" r="r" b="b"/>
              <a:pathLst>
                <a:path w="370840" h="450214">
                  <a:moveTo>
                    <a:pt x="0" y="0"/>
                  </a:moveTo>
                  <a:lnTo>
                    <a:pt x="11726" y="55445"/>
                  </a:lnTo>
                  <a:lnTo>
                    <a:pt x="27796" y="103051"/>
                  </a:lnTo>
                  <a:lnTo>
                    <a:pt x="47789" y="144009"/>
                  </a:lnTo>
                  <a:lnTo>
                    <a:pt x="71284" y="179508"/>
                  </a:lnTo>
                  <a:lnTo>
                    <a:pt x="97859" y="210740"/>
                  </a:lnTo>
                  <a:lnTo>
                    <a:pt x="127093" y="238894"/>
                  </a:lnTo>
                  <a:lnTo>
                    <a:pt x="158565" y="265160"/>
                  </a:lnTo>
                  <a:lnTo>
                    <a:pt x="191854" y="290728"/>
                  </a:lnTo>
                  <a:lnTo>
                    <a:pt x="226538" y="316790"/>
                  </a:lnTo>
                  <a:lnTo>
                    <a:pt x="262196" y="344535"/>
                  </a:lnTo>
                  <a:lnTo>
                    <a:pt x="298407" y="375153"/>
                  </a:lnTo>
                  <a:lnTo>
                    <a:pt x="334749" y="409834"/>
                  </a:lnTo>
                  <a:lnTo>
                    <a:pt x="370801" y="44977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44830" y="3743543"/>
              <a:ext cx="140970" cy="419734"/>
            </a:xfrm>
            <a:custGeom>
              <a:avLst/>
              <a:gdLst/>
              <a:ahLst/>
              <a:cxnLst/>
              <a:rect l="l" t="t" r="r" b="b"/>
              <a:pathLst>
                <a:path w="140970" h="419735">
                  <a:moveTo>
                    <a:pt x="0" y="0"/>
                  </a:moveTo>
                  <a:lnTo>
                    <a:pt x="18137" y="42763"/>
                  </a:lnTo>
                  <a:lnTo>
                    <a:pt x="33477" y="91579"/>
                  </a:lnTo>
                  <a:lnTo>
                    <a:pt x="46945" y="144267"/>
                  </a:lnTo>
                  <a:lnTo>
                    <a:pt x="59470" y="198646"/>
                  </a:lnTo>
                  <a:lnTo>
                    <a:pt x="71978" y="252535"/>
                  </a:lnTo>
                  <a:lnTo>
                    <a:pt x="85396" y="303754"/>
                  </a:lnTo>
                  <a:lnTo>
                    <a:pt x="100652" y="350122"/>
                  </a:lnTo>
                  <a:lnTo>
                    <a:pt x="118673" y="389459"/>
                  </a:lnTo>
                  <a:lnTo>
                    <a:pt x="140385" y="41958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534917" y="4188211"/>
              <a:ext cx="140335" cy="59690"/>
            </a:xfrm>
            <a:custGeom>
              <a:avLst/>
              <a:gdLst/>
              <a:ahLst/>
              <a:cxnLst/>
              <a:rect l="l" t="t" r="r" b="b"/>
              <a:pathLst>
                <a:path w="140334" h="59689">
                  <a:moveTo>
                    <a:pt x="0" y="0"/>
                  </a:moveTo>
                  <a:lnTo>
                    <a:pt x="45556" y="4332"/>
                  </a:lnTo>
                  <a:lnTo>
                    <a:pt x="90047" y="8778"/>
                  </a:lnTo>
                  <a:lnTo>
                    <a:pt x="124478" y="23631"/>
                  </a:lnTo>
                  <a:lnTo>
                    <a:pt x="139852" y="5918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71746" y="4302888"/>
              <a:ext cx="107314" cy="248920"/>
            </a:xfrm>
            <a:custGeom>
              <a:avLst/>
              <a:gdLst/>
              <a:ahLst/>
              <a:cxnLst/>
              <a:rect l="l" t="t" r="r" b="b"/>
              <a:pathLst>
                <a:path w="107315" h="248920">
                  <a:moveTo>
                    <a:pt x="0" y="0"/>
                  </a:moveTo>
                  <a:lnTo>
                    <a:pt x="3259" y="46610"/>
                  </a:lnTo>
                  <a:lnTo>
                    <a:pt x="13115" y="91130"/>
                  </a:lnTo>
                  <a:lnTo>
                    <a:pt x="28976" y="133561"/>
                  </a:lnTo>
                  <a:lnTo>
                    <a:pt x="50253" y="173906"/>
                  </a:lnTo>
                  <a:lnTo>
                    <a:pt x="76355" y="212167"/>
                  </a:lnTo>
                  <a:lnTo>
                    <a:pt x="106692" y="24834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816939" y="4592899"/>
              <a:ext cx="177165" cy="708660"/>
            </a:xfrm>
            <a:custGeom>
              <a:avLst/>
              <a:gdLst/>
              <a:ahLst/>
              <a:cxnLst/>
              <a:rect l="l" t="t" r="r" b="b"/>
              <a:pathLst>
                <a:path w="177165" h="708660">
                  <a:moveTo>
                    <a:pt x="0" y="0"/>
                  </a:moveTo>
                  <a:lnTo>
                    <a:pt x="30218" y="38748"/>
                  </a:lnTo>
                  <a:lnTo>
                    <a:pt x="57015" y="79726"/>
                  </a:lnTo>
                  <a:lnTo>
                    <a:pt x="80567" y="122700"/>
                  </a:lnTo>
                  <a:lnTo>
                    <a:pt x="101053" y="167433"/>
                  </a:lnTo>
                  <a:lnTo>
                    <a:pt x="118649" y="213689"/>
                  </a:lnTo>
                  <a:lnTo>
                    <a:pt x="133532" y="261232"/>
                  </a:lnTo>
                  <a:lnTo>
                    <a:pt x="145882" y="309827"/>
                  </a:lnTo>
                  <a:lnTo>
                    <a:pt x="155874" y="359236"/>
                  </a:lnTo>
                  <a:lnTo>
                    <a:pt x="163686" y="409226"/>
                  </a:lnTo>
                  <a:lnTo>
                    <a:pt x="169497" y="459558"/>
                  </a:lnTo>
                  <a:lnTo>
                    <a:pt x="173482" y="509998"/>
                  </a:lnTo>
                  <a:lnTo>
                    <a:pt x="175820" y="560309"/>
                  </a:lnTo>
                  <a:lnTo>
                    <a:pt x="176689" y="610256"/>
                  </a:lnTo>
                  <a:lnTo>
                    <a:pt x="176265" y="659603"/>
                  </a:lnTo>
                  <a:lnTo>
                    <a:pt x="174726" y="70811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557395" y="5351285"/>
              <a:ext cx="412115" cy="151765"/>
            </a:xfrm>
            <a:custGeom>
              <a:avLst/>
              <a:gdLst/>
              <a:ahLst/>
              <a:cxnLst/>
              <a:rect l="l" t="t" r="r" b="b"/>
              <a:pathLst>
                <a:path w="412115" h="151764">
                  <a:moveTo>
                    <a:pt x="412089" y="0"/>
                  </a:moveTo>
                  <a:lnTo>
                    <a:pt x="381005" y="22647"/>
                  </a:lnTo>
                  <a:lnTo>
                    <a:pt x="339649" y="46273"/>
                  </a:lnTo>
                  <a:lnTo>
                    <a:pt x="290849" y="69831"/>
                  </a:lnTo>
                  <a:lnTo>
                    <a:pt x="237431" y="92274"/>
                  </a:lnTo>
                  <a:lnTo>
                    <a:pt x="182221" y="112556"/>
                  </a:lnTo>
                  <a:lnTo>
                    <a:pt x="128047" y="129630"/>
                  </a:lnTo>
                  <a:lnTo>
                    <a:pt x="77734" y="142450"/>
                  </a:lnTo>
                  <a:lnTo>
                    <a:pt x="34109" y="149969"/>
                  </a:lnTo>
                  <a:lnTo>
                    <a:pt x="0" y="15114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401355" y="1953475"/>
              <a:ext cx="2599055" cy="3554095"/>
            </a:xfrm>
            <a:custGeom>
              <a:avLst/>
              <a:gdLst/>
              <a:ahLst/>
              <a:cxnLst/>
              <a:rect l="l" t="t" r="r" b="b"/>
              <a:pathLst>
                <a:path w="2599054" h="3554095">
                  <a:moveTo>
                    <a:pt x="19050" y="2422741"/>
                  </a:moveTo>
                  <a:lnTo>
                    <a:pt x="16256" y="2415997"/>
                  </a:lnTo>
                  <a:lnTo>
                    <a:pt x="9525" y="2413216"/>
                  </a:lnTo>
                  <a:lnTo>
                    <a:pt x="2794" y="2415997"/>
                  </a:lnTo>
                  <a:lnTo>
                    <a:pt x="0" y="2422741"/>
                  </a:lnTo>
                  <a:lnTo>
                    <a:pt x="2794" y="2429472"/>
                  </a:lnTo>
                  <a:lnTo>
                    <a:pt x="9525" y="2432266"/>
                  </a:lnTo>
                  <a:lnTo>
                    <a:pt x="16256" y="2429472"/>
                  </a:lnTo>
                  <a:lnTo>
                    <a:pt x="19050" y="2422741"/>
                  </a:lnTo>
                  <a:close/>
                </a:path>
                <a:path w="2599054" h="3554095">
                  <a:moveTo>
                    <a:pt x="57962" y="1533931"/>
                  </a:moveTo>
                  <a:lnTo>
                    <a:pt x="55168" y="1527187"/>
                  </a:lnTo>
                  <a:lnTo>
                    <a:pt x="48437" y="1524406"/>
                  </a:lnTo>
                  <a:lnTo>
                    <a:pt x="41706" y="1527187"/>
                  </a:lnTo>
                  <a:lnTo>
                    <a:pt x="38912" y="1533931"/>
                  </a:lnTo>
                  <a:lnTo>
                    <a:pt x="41706" y="1540662"/>
                  </a:lnTo>
                  <a:lnTo>
                    <a:pt x="48437" y="1543456"/>
                  </a:lnTo>
                  <a:lnTo>
                    <a:pt x="55168" y="1540662"/>
                  </a:lnTo>
                  <a:lnTo>
                    <a:pt x="57962" y="1533931"/>
                  </a:lnTo>
                  <a:close/>
                </a:path>
                <a:path w="2599054" h="3554095">
                  <a:moveTo>
                    <a:pt x="85940" y="2770670"/>
                  </a:moveTo>
                  <a:lnTo>
                    <a:pt x="83146" y="2763926"/>
                  </a:lnTo>
                  <a:lnTo>
                    <a:pt x="76415" y="2761145"/>
                  </a:lnTo>
                  <a:lnTo>
                    <a:pt x="69684" y="2763926"/>
                  </a:lnTo>
                  <a:lnTo>
                    <a:pt x="66890" y="2770670"/>
                  </a:lnTo>
                  <a:lnTo>
                    <a:pt x="69684" y="2777401"/>
                  </a:lnTo>
                  <a:lnTo>
                    <a:pt x="76415" y="2780195"/>
                  </a:lnTo>
                  <a:lnTo>
                    <a:pt x="83146" y="2777401"/>
                  </a:lnTo>
                  <a:lnTo>
                    <a:pt x="85940" y="2770670"/>
                  </a:lnTo>
                  <a:close/>
                </a:path>
                <a:path w="2599054" h="3554095">
                  <a:moveTo>
                    <a:pt x="181013" y="954227"/>
                  </a:moveTo>
                  <a:lnTo>
                    <a:pt x="178219" y="947483"/>
                  </a:lnTo>
                  <a:lnTo>
                    <a:pt x="171488" y="944702"/>
                  </a:lnTo>
                  <a:lnTo>
                    <a:pt x="164757" y="947483"/>
                  </a:lnTo>
                  <a:lnTo>
                    <a:pt x="161963" y="954227"/>
                  </a:lnTo>
                  <a:lnTo>
                    <a:pt x="164757" y="960958"/>
                  </a:lnTo>
                  <a:lnTo>
                    <a:pt x="171488" y="963752"/>
                  </a:lnTo>
                  <a:lnTo>
                    <a:pt x="178219" y="960958"/>
                  </a:lnTo>
                  <a:lnTo>
                    <a:pt x="181013" y="954227"/>
                  </a:lnTo>
                  <a:close/>
                </a:path>
                <a:path w="2599054" h="3554095">
                  <a:moveTo>
                    <a:pt x="460184" y="2784106"/>
                  </a:moveTo>
                  <a:lnTo>
                    <a:pt x="457390" y="2777363"/>
                  </a:lnTo>
                  <a:lnTo>
                    <a:pt x="450659" y="2774581"/>
                  </a:lnTo>
                  <a:lnTo>
                    <a:pt x="443928" y="2777363"/>
                  </a:lnTo>
                  <a:lnTo>
                    <a:pt x="441134" y="2784106"/>
                  </a:lnTo>
                  <a:lnTo>
                    <a:pt x="443928" y="2790837"/>
                  </a:lnTo>
                  <a:lnTo>
                    <a:pt x="450659" y="2793631"/>
                  </a:lnTo>
                  <a:lnTo>
                    <a:pt x="457390" y="2790837"/>
                  </a:lnTo>
                  <a:lnTo>
                    <a:pt x="460184" y="2784106"/>
                  </a:lnTo>
                  <a:close/>
                </a:path>
                <a:path w="2599054" h="3554095">
                  <a:moveTo>
                    <a:pt x="557657" y="3366363"/>
                  </a:moveTo>
                  <a:lnTo>
                    <a:pt x="554863" y="3359620"/>
                  </a:lnTo>
                  <a:lnTo>
                    <a:pt x="548132" y="3356838"/>
                  </a:lnTo>
                  <a:lnTo>
                    <a:pt x="541401" y="3359620"/>
                  </a:lnTo>
                  <a:lnTo>
                    <a:pt x="538607" y="3366363"/>
                  </a:lnTo>
                  <a:lnTo>
                    <a:pt x="541401" y="3373094"/>
                  </a:lnTo>
                  <a:lnTo>
                    <a:pt x="548132" y="3375888"/>
                  </a:lnTo>
                  <a:lnTo>
                    <a:pt x="554863" y="3373094"/>
                  </a:lnTo>
                  <a:lnTo>
                    <a:pt x="557657" y="3366363"/>
                  </a:lnTo>
                  <a:close/>
                </a:path>
                <a:path w="2599054" h="3554095">
                  <a:moveTo>
                    <a:pt x="794207" y="92087"/>
                  </a:moveTo>
                  <a:lnTo>
                    <a:pt x="791413" y="85344"/>
                  </a:lnTo>
                  <a:lnTo>
                    <a:pt x="784682" y="82562"/>
                  </a:lnTo>
                  <a:lnTo>
                    <a:pt x="777951" y="85344"/>
                  </a:lnTo>
                  <a:lnTo>
                    <a:pt x="775157" y="92087"/>
                  </a:lnTo>
                  <a:lnTo>
                    <a:pt x="777951" y="98818"/>
                  </a:lnTo>
                  <a:lnTo>
                    <a:pt x="784682" y="101612"/>
                  </a:lnTo>
                  <a:lnTo>
                    <a:pt x="791413" y="98818"/>
                  </a:lnTo>
                  <a:lnTo>
                    <a:pt x="794207" y="92087"/>
                  </a:lnTo>
                  <a:close/>
                </a:path>
                <a:path w="2599054" h="3554095">
                  <a:moveTo>
                    <a:pt x="1023315" y="9525"/>
                  </a:moveTo>
                  <a:lnTo>
                    <a:pt x="1020521" y="2781"/>
                  </a:lnTo>
                  <a:lnTo>
                    <a:pt x="1013790" y="0"/>
                  </a:lnTo>
                  <a:lnTo>
                    <a:pt x="1007059" y="2781"/>
                  </a:lnTo>
                  <a:lnTo>
                    <a:pt x="1004265" y="9525"/>
                  </a:lnTo>
                  <a:lnTo>
                    <a:pt x="1007059" y="16256"/>
                  </a:lnTo>
                  <a:lnTo>
                    <a:pt x="1013790" y="19050"/>
                  </a:lnTo>
                  <a:lnTo>
                    <a:pt x="1020521" y="16256"/>
                  </a:lnTo>
                  <a:lnTo>
                    <a:pt x="1023315" y="9525"/>
                  </a:lnTo>
                  <a:close/>
                </a:path>
                <a:path w="2599054" h="3554095">
                  <a:moveTo>
                    <a:pt x="1143444" y="482828"/>
                  </a:moveTo>
                  <a:lnTo>
                    <a:pt x="1140650" y="476084"/>
                  </a:lnTo>
                  <a:lnTo>
                    <a:pt x="1133919" y="473303"/>
                  </a:lnTo>
                  <a:lnTo>
                    <a:pt x="1127188" y="476084"/>
                  </a:lnTo>
                  <a:lnTo>
                    <a:pt x="1124394" y="482828"/>
                  </a:lnTo>
                  <a:lnTo>
                    <a:pt x="1127188" y="489559"/>
                  </a:lnTo>
                  <a:lnTo>
                    <a:pt x="1133919" y="492353"/>
                  </a:lnTo>
                  <a:lnTo>
                    <a:pt x="1140650" y="489559"/>
                  </a:lnTo>
                  <a:lnTo>
                    <a:pt x="1143444" y="482828"/>
                  </a:lnTo>
                  <a:close/>
                </a:path>
                <a:path w="2599054" h="3554095">
                  <a:moveTo>
                    <a:pt x="1383360" y="641045"/>
                  </a:moveTo>
                  <a:lnTo>
                    <a:pt x="1380566" y="634301"/>
                  </a:lnTo>
                  <a:lnTo>
                    <a:pt x="1373835" y="631520"/>
                  </a:lnTo>
                  <a:lnTo>
                    <a:pt x="1367104" y="634301"/>
                  </a:lnTo>
                  <a:lnTo>
                    <a:pt x="1364310" y="641045"/>
                  </a:lnTo>
                  <a:lnTo>
                    <a:pt x="1367104" y="647776"/>
                  </a:lnTo>
                  <a:lnTo>
                    <a:pt x="1373835" y="650570"/>
                  </a:lnTo>
                  <a:lnTo>
                    <a:pt x="1380566" y="647776"/>
                  </a:lnTo>
                  <a:lnTo>
                    <a:pt x="1383360" y="641045"/>
                  </a:lnTo>
                  <a:close/>
                </a:path>
                <a:path w="2599054" h="3554095">
                  <a:moveTo>
                    <a:pt x="1444625" y="965276"/>
                  </a:moveTo>
                  <a:lnTo>
                    <a:pt x="1441831" y="958532"/>
                  </a:lnTo>
                  <a:lnTo>
                    <a:pt x="1435100" y="955751"/>
                  </a:lnTo>
                  <a:lnTo>
                    <a:pt x="1428369" y="958532"/>
                  </a:lnTo>
                  <a:lnTo>
                    <a:pt x="1425575" y="965276"/>
                  </a:lnTo>
                  <a:lnTo>
                    <a:pt x="1428369" y="972007"/>
                  </a:lnTo>
                  <a:lnTo>
                    <a:pt x="1435100" y="974801"/>
                  </a:lnTo>
                  <a:lnTo>
                    <a:pt x="1441831" y="972007"/>
                  </a:lnTo>
                  <a:lnTo>
                    <a:pt x="1444625" y="965276"/>
                  </a:lnTo>
                  <a:close/>
                </a:path>
                <a:path w="2599054" h="3554095">
                  <a:moveTo>
                    <a:pt x="1544675" y="1254061"/>
                  </a:moveTo>
                  <a:lnTo>
                    <a:pt x="1541881" y="1247317"/>
                  </a:lnTo>
                  <a:lnTo>
                    <a:pt x="1535150" y="1244536"/>
                  </a:lnTo>
                  <a:lnTo>
                    <a:pt x="1528419" y="1247317"/>
                  </a:lnTo>
                  <a:lnTo>
                    <a:pt x="1525625" y="1254061"/>
                  </a:lnTo>
                  <a:lnTo>
                    <a:pt x="1528419" y="1260792"/>
                  </a:lnTo>
                  <a:lnTo>
                    <a:pt x="1535150" y="1263586"/>
                  </a:lnTo>
                  <a:lnTo>
                    <a:pt x="1541881" y="1260792"/>
                  </a:lnTo>
                  <a:lnTo>
                    <a:pt x="1544675" y="1254061"/>
                  </a:lnTo>
                  <a:close/>
                </a:path>
                <a:path w="2599054" h="3554095">
                  <a:moveTo>
                    <a:pt x="1589951" y="3448977"/>
                  </a:moveTo>
                  <a:lnTo>
                    <a:pt x="1587157" y="3442233"/>
                  </a:lnTo>
                  <a:lnTo>
                    <a:pt x="1580426" y="3439452"/>
                  </a:lnTo>
                  <a:lnTo>
                    <a:pt x="1573695" y="3442233"/>
                  </a:lnTo>
                  <a:lnTo>
                    <a:pt x="1570901" y="3448977"/>
                  </a:lnTo>
                  <a:lnTo>
                    <a:pt x="1573695" y="3455708"/>
                  </a:lnTo>
                  <a:lnTo>
                    <a:pt x="1580426" y="3458502"/>
                  </a:lnTo>
                  <a:lnTo>
                    <a:pt x="1587157" y="3455708"/>
                  </a:lnTo>
                  <a:lnTo>
                    <a:pt x="1589951" y="3448977"/>
                  </a:lnTo>
                  <a:close/>
                </a:path>
                <a:path w="2599054" h="3554095">
                  <a:moveTo>
                    <a:pt x="1932508" y="1757273"/>
                  </a:moveTo>
                  <a:lnTo>
                    <a:pt x="1929714" y="1750529"/>
                  </a:lnTo>
                  <a:lnTo>
                    <a:pt x="1922983" y="1747748"/>
                  </a:lnTo>
                  <a:lnTo>
                    <a:pt x="1916252" y="1750529"/>
                  </a:lnTo>
                  <a:lnTo>
                    <a:pt x="1913458" y="1757273"/>
                  </a:lnTo>
                  <a:lnTo>
                    <a:pt x="1916252" y="1764004"/>
                  </a:lnTo>
                  <a:lnTo>
                    <a:pt x="1922983" y="1766798"/>
                  </a:lnTo>
                  <a:lnTo>
                    <a:pt x="1929714" y="1764004"/>
                  </a:lnTo>
                  <a:lnTo>
                    <a:pt x="1932508" y="1757273"/>
                  </a:lnTo>
                  <a:close/>
                </a:path>
                <a:path w="2599054" h="3554095">
                  <a:moveTo>
                    <a:pt x="2108149" y="2222131"/>
                  </a:moveTo>
                  <a:lnTo>
                    <a:pt x="2105355" y="2215388"/>
                  </a:lnTo>
                  <a:lnTo>
                    <a:pt x="2098624" y="2212606"/>
                  </a:lnTo>
                  <a:lnTo>
                    <a:pt x="2091893" y="2215388"/>
                  </a:lnTo>
                  <a:lnTo>
                    <a:pt x="2089099" y="2222131"/>
                  </a:lnTo>
                  <a:lnTo>
                    <a:pt x="2091893" y="2228862"/>
                  </a:lnTo>
                  <a:lnTo>
                    <a:pt x="2098624" y="2231656"/>
                  </a:lnTo>
                  <a:lnTo>
                    <a:pt x="2105355" y="2228862"/>
                  </a:lnTo>
                  <a:lnTo>
                    <a:pt x="2108149" y="2222131"/>
                  </a:lnTo>
                  <a:close/>
                </a:path>
                <a:path w="2599054" h="3554095">
                  <a:moveTo>
                    <a:pt x="2146858" y="3544557"/>
                  </a:moveTo>
                  <a:lnTo>
                    <a:pt x="2144064" y="3537813"/>
                  </a:lnTo>
                  <a:lnTo>
                    <a:pt x="2137333" y="3535032"/>
                  </a:lnTo>
                  <a:lnTo>
                    <a:pt x="2130602" y="3537813"/>
                  </a:lnTo>
                  <a:lnTo>
                    <a:pt x="2127808" y="3544557"/>
                  </a:lnTo>
                  <a:lnTo>
                    <a:pt x="2130602" y="3551288"/>
                  </a:lnTo>
                  <a:lnTo>
                    <a:pt x="2137333" y="3554082"/>
                  </a:lnTo>
                  <a:lnTo>
                    <a:pt x="2144064" y="3551288"/>
                  </a:lnTo>
                  <a:lnTo>
                    <a:pt x="2146858" y="3544557"/>
                  </a:lnTo>
                  <a:close/>
                </a:path>
                <a:path w="2599054" h="3554095">
                  <a:moveTo>
                    <a:pt x="2282215" y="2312581"/>
                  </a:moveTo>
                  <a:lnTo>
                    <a:pt x="2279421" y="2305837"/>
                  </a:lnTo>
                  <a:lnTo>
                    <a:pt x="2272690" y="2303056"/>
                  </a:lnTo>
                  <a:lnTo>
                    <a:pt x="2265959" y="2305837"/>
                  </a:lnTo>
                  <a:lnTo>
                    <a:pt x="2263165" y="2312581"/>
                  </a:lnTo>
                  <a:lnTo>
                    <a:pt x="2265959" y="2319312"/>
                  </a:lnTo>
                  <a:lnTo>
                    <a:pt x="2272690" y="2322106"/>
                  </a:lnTo>
                  <a:lnTo>
                    <a:pt x="2279421" y="2319312"/>
                  </a:lnTo>
                  <a:lnTo>
                    <a:pt x="2282215" y="2312581"/>
                  </a:lnTo>
                  <a:close/>
                </a:path>
                <a:path w="2599054" h="3554095">
                  <a:moveTo>
                    <a:pt x="2399309" y="2611170"/>
                  </a:moveTo>
                  <a:lnTo>
                    <a:pt x="2396515" y="2604427"/>
                  </a:lnTo>
                  <a:lnTo>
                    <a:pt x="2389784" y="2601645"/>
                  </a:lnTo>
                  <a:lnTo>
                    <a:pt x="2383053" y="2604427"/>
                  </a:lnTo>
                  <a:lnTo>
                    <a:pt x="2380259" y="2611170"/>
                  </a:lnTo>
                  <a:lnTo>
                    <a:pt x="2383053" y="2617901"/>
                  </a:lnTo>
                  <a:lnTo>
                    <a:pt x="2389784" y="2620695"/>
                  </a:lnTo>
                  <a:lnTo>
                    <a:pt x="2396515" y="2617901"/>
                  </a:lnTo>
                  <a:lnTo>
                    <a:pt x="2399309" y="2611170"/>
                  </a:lnTo>
                  <a:close/>
                </a:path>
                <a:path w="2599054" h="3554095">
                  <a:moveTo>
                    <a:pt x="2598953" y="3366655"/>
                  </a:moveTo>
                  <a:lnTo>
                    <a:pt x="2596159" y="3359912"/>
                  </a:lnTo>
                  <a:lnTo>
                    <a:pt x="2589428" y="3357130"/>
                  </a:lnTo>
                  <a:lnTo>
                    <a:pt x="2582697" y="3359912"/>
                  </a:lnTo>
                  <a:lnTo>
                    <a:pt x="2579903" y="3366655"/>
                  </a:lnTo>
                  <a:lnTo>
                    <a:pt x="2582697" y="3373386"/>
                  </a:lnTo>
                  <a:lnTo>
                    <a:pt x="2589428" y="3376180"/>
                  </a:lnTo>
                  <a:lnTo>
                    <a:pt x="2596159" y="3373386"/>
                  </a:lnTo>
                  <a:lnTo>
                    <a:pt x="2598953" y="33666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62314" y="1730234"/>
              <a:ext cx="1751964" cy="2993390"/>
            </a:xfrm>
            <a:custGeom>
              <a:avLst/>
              <a:gdLst/>
              <a:ahLst/>
              <a:cxnLst/>
              <a:rect l="l" t="t" r="r" b="b"/>
              <a:pathLst>
                <a:path w="1751965" h="2993390">
                  <a:moveTo>
                    <a:pt x="42745" y="790638"/>
                  </a:moveTo>
                  <a:lnTo>
                    <a:pt x="13590" y="801939"/>
                  </a:lnTo>
                  <a:lnTo>
                    <a:pt x="1337" y="842569"/>
                  </a:lnTo>
                  <a:lnTo>
                    <a:pt x="0" y="894272"/>
                  </a:lnTo>
                  <a:lnTo>
                    <a:pt x="3593" y="938792"/>
                  </a:lnTo>
                  <a:lnTo>
                    <a:pt x="6131" y="957872"/>
                  </a:lnTo>
                  <a:lnTo>
                    <a:pt x="9050" y="1008895"/>
                  </a:lnTo>
                  <a:lnTo>
                    <a:pt x="11852" y="1059932"/>
                  </a:lnTo>
                  <a:lnTo>
                    <a:pt x="14549" y="1111102"/>
                  </a:lnTo>
                  <a:lnTo>
                    <a:pt x="17130" y="1162040"/>
                  </a:lnTo>
                  <a:lnTo>
                    <a:pt x="19617" y="1213111"/>
                  </a:lnTo>
                  <a:lnTo>
                    <a:pt x="22011" y="1264191"/>
                  </a:lnTo>
                  <a:lnTo>
                    <a:pt x="24379" y="1316688"/>
                  </a:lnTo>
                  <a:lnTo>
                    <a:pt x="26543" y="1366379"/>
                  </a:lnTo>
                  <a:lnTo>
                    <a:pt x="28691" y="1417484"/>
                  </a:lnTo>
                  <a:lnTo>
                    <a:pt x="30770" y="1468597"/>
                  </a:lnTo>
                  <a:lnTo>
                    <a:pt x="32784" y="1519717"/>
                  </a:lnTo>
                  <a:lnTo>
                    <a:pt x="34740" y="1570842"/>
                  </a:lnTo>
                  <a:lnTo>
                    <a:pt x="36643" y="1621971"/>
                  </a:lnTo>
                  <a:lnTo>
                    <a:pt x="38499" y="1673105"/>
                  </a:lnTo>
                  <a:lnTo>
                    <a:pt x="40314" y="1724243"/>
                  </a:lnTo>
                  <a:lnTo>
                    <a:pt x="42094" y="1775383"/>
                  </a:lnTo>
                  <a:lnTo>
                    <a:pt x="45571" y="1877670"/>
                  </a:lnTo>
                  <a:lnTo>
                    <a:pt x="55755" y="2184521"/>
                  </a:lnTo>
                  <a:lnTo>
                    <a:pt x="59223" y="2286784"/>
                  </a:lnTo>
                  <a:lnTo>
                    <a:pt x="60996" y="2337908"/>
                  </a:lnTo>
                  <a:lnTo>
                    <a:pt x="62804" y="2389027"/>
                  </a:lnTo>
                  <a:lnTo>
                    <a:pt x="64652" y="2440138"/>
                  </a:lnTo>
                  <a:lnTo>
                    <a:pt x="66546" y="2491243"/>
                  </a:lnTo>
                  <a:lnTo>
                    <a:pt x="68492" y="2542340"/>
                  </a:lnTo>
                  <a:lnTo>
                    <a:pt x="70509" y="2593792"/>
                  </a:lnTo>
                  <a:lnTo>
                    <a:pt x="73312" y="2661987"/>
                  </a:lnTo>
                  <a:lnTo>
                    <a:pt x="76371" y="2721212"/>
                  </a:lnTo>
                  <a:lnTo>
                    <a:pt x="80350" y="2771794"/>
                  </a:lnTo>
                  <a:lnTo>
                    <a:pt x="85930" y="2814426"/>
                  </a:lnTo>
                  <a:lnTo>
                    <a:pt x="104607" y="2878608"/>
                  </a:lnTo>
                  <a:lnTo>
                    <a:pt x="137838" y="2919296"/>
                  </a:lnTo>
                  <a:lnTo>
                    <a:pt x="191057" y="2942026"/>
                  </a:lnTo>
                  <a:lnTo>
                    <a:pt x="269701" y="2952335"/>
                  </a:lnTo>
                  <a:lnTo>
                    <a:pt x="320255" y="2954562"/>
                  </a:lnTo>
                  <a:lnTo>
                    <a:pt x="496661" y="2957389"/>
                  </a:lnTo>
                  <a:lnTo>
                    <a:pt x="1139081" y="2976307"/>
                  </a:lnTo>
                  <a:lnTo>
                    <a:pt x="1252363" y="2977484"/>
                  </a:lnTo>
                  <a:lnTo>
                    <a:pt x="1255828" y="2977587"/>
                  </a:lnTo>
                  <a:lnTo>
                    <a:pt x="1251502" y="2977655"/>
                  </a:lnTo>
                  <a:lnTo>
                    <a:pt x="1237955" y="2977680"/>
                  </a:lnTo>
                  <a:lnTo>
                    <a:pt x="1277452" y="2979451"/>
                  </a:lnTo>
                  <a:lnTo>
                    <a:pt x="1384187" y="2988390"/>
                  </a:lnTo>
                  <a:lnTo>
                    <a:pt x="1443887" y="2992066"/>
                  </a:lnTo>
                  <a:lnTo>
                    <a:pt x="1502782" y="2992885"/>
                  </a:lnTo>
                  <a:lnTo>
                    <a:pt x="1557103" y="2989102"/>
                  </a:lnTo>
                  <a:lnTo>
                    <a:pt x="1603083" y="2978973"/>
                  </a:lnTo>
                  <a:lnTo>
                    <a:pt x="1636951" y="2960751"/>
                  </a:lnTo>
                  <a:lnTo>
                    <a:pt x="1669765" y="2887516"/>
                  </a:lnTo>
                  <a:lnTo>
                    <a:pt x="1675282" y="2836323"/>
                  </a:lnTo>
                  <a:lnTo>
                    <a:pt x="1676294" y="2781764"/>
                  </a:lnTo>
                  <a:lnTo>
                    <a:pt x="1674866" y="2728602"/>
                  </a:lnTo>
                  <a:lnTo>
                    <a:pt x="1673064" y="2681601"/>
                  </a:lnTo>
                  <a:lnTo>
                    <a:pt x="1672955" y="2645524"/>
                  </a:lnTo>
                  <a:lnTo>
                    <a:pt x="1675548" y="2593428"/>
                  </a:lnTo>
                  <a:lnTo>
                    <a:pt x="1678147" y="2542067"/>
                  </a:lnTo>
                  <a:lnTo>
                    <a:pt x="1691450" y="2283497"/>
                  </a:lnTo>
                  <a:lnTo>
                    <a:pt x="1694066" y="2231787"/>
                  </a:lnTo>
                  <a:lnTo>
                    <a:pt x="1696637" y="2180074"/>
                  </a:lnTo>
                  <a:lnTo>
                    <a:pt x="1699151" y="2128359"/>
                  </a:lnTo>
                  <a:lnTo>
                    <a:pt x="1701596" y="2076640"/>
                  </a:lnTo>
                  <a:lnTo>
                    <a:pt x="1703959" y="2024916"/>
                  </a:lnTo>
                  <a:lnTo>
                    <a:pt x="1706227" y="1973185"/>
                  </a:lnTo>
                  <a:lnTo>
                    <a:pt x="1708388" y="1921447"/>
                  </a:lnTo>
                  <a:lnTo>
                    <a:pt x="1710430" y="1869700"/>
                  </a:lnTo>
                  <a:lnTo>
                    <a:pt x="1712339" y="1817943"/>
                  </a:lnTo>
                  <a:lnTo>
                    <a:pt x="1714103" y="1766176"/>
                  </a:lnTo>
                  <a:lnTo>
                    <a:pt x="1716017" y="1735181"/>
                  </a:lnTo>
                  <a:lnTo>
                    <a:pt x="1719675" y="1696815"/>
                  </a:lnTo>
                  <a:lnTo>
                    <a:pt x="1724571" y="1652209"/>
                  </a:lnTo>
                  <a:lnTo>
                    <a:pt x="1730200" y="1602489"/>
                  </a:lnTo>
                  <a:lnTo>
                    <a:pt x="1736059" y="1548785"/>
                  </a:lnTo>
                  <a:lnTo>
                    <a:pt x="1741640" y="1492225"/>
                  </a:lnTo>
                  <a:lnTo>
                    <a:pt x="1746441" y="1433936"/>
                  </a:lnTo>
                  <a:lnTo>
                    <a:pt x="1749955" y="1375048"/>
                  </a:lnTo>
                  <a:lnTo>
                    <a:pt x="1751678" y="1316688"/>
                  </a:lnTo>
                  <a:lnTo>
                    <a:pt x="1751105" y="1259985"/>
                  </a:lnTo>
                  <a:lnTo>
                    <a:pt x="1747730" y="1206068"/>
                  </a:lnTo>
                  <a:lnTo>
                    <a:pt x="1741049" y="1156064"/>
                  </a:lnTo>
                  <a:lnTo>
                    <a:pt x="1730557" y="1111102"/>
                  </a:lnTo>
                  <a:lnTo>
                    <a:pt x="1715749" y="1072311"/>
                  </a:lnTo>
                  <a:lnTo>
                    <a:pt x="1671164" y="1017752"/>
                  </a:lnTo>
                  <a:lnTo>
                    <a:pt x="1592421" y="965930"/>
                  </a:lnTo>
                  <a:lnTo>
                    <a:pt x="1526524" y="923587"/>
                  </a:lnTo>
                  <a:lnTo>
                    <a:pt x="1471674" y="889345"/>
                  </a:lnTo>
                  <a:lnTo>
                    <a:pt x="1426073" y="861828"/>
                  </a:lnTo>
                  <a:lnTo>
                    <a:pt x="1387921" y="839660"/>
                  </a:lnTo>
                  <a:lnTo>
                    <a:pt x="1302207" y="792581"/>
                  </a:lnTo>
                  <a:lnTo>
                    <a:pt x="86911" y="792581"/>
                  </a:lnTo>
                  <a:lnTo>
                    <a:pt x="42745" y="790638"/>
                  </a:lnTo>
                  <a:close/>
                </a:path>
                <a:path w="1751965" h="2993390">
                  <a:moveTo>
                    <a:pt x="1106546" y="2976427"/>
                  </a:moveTo>
                  <a:lnTo>
                    <a:pt x="1103828" y="2976454"/>
                  </a:lnTo>
                  <a:lnTo>
                    <a:pt x="1237955" y="2977680"/>
                  </a:lnTo>
                  <a:lnTo>
                    <a:pt x="1106546" y="2976427"/>
                  </a:lnTo>
                  <a:close/>
                </a:path>
                <a:path w="1751965" h="2993390">
                  <a:moveTo>
                    <a:pt x="1165299" y="2976745"/>
                  </a:moveTo>
                  <a:lnTo>
                    <a:pt x="1237955" y="2977680"/>
                  </a:lnTo>
                  <a:lnTo>
                    <a:pt x="1251502" y="2977655"/>
                  </a:lnTo>
                  <a:lnTo>
                    <a:pt x="1255828" y="2977587"/>
                  </a:lnTo>
                  <a:lnTo>
                    <a:pt x="1252363" y="2977484"/>
                  </a:lnTo>
                  <a:lnTo>
                    <a:pt x="1165299" y="2976745"/>
                  </a:lnTo>
                  <a:close/>
                </a:path>
                <a:path w="1751965" h="2993390">
                  <a:moveTo>
                    <a:pt x="620567" y="0"/>
                  </a:moveTo>
                  <a:lnTo>
                    <a:pt x="574848" y="7132"/>
                  </a:lnTo>
                  <a:lnTo>
                    <a:pt x="557417" y="36509"/>
                  </a:lnTo>
                  <a:lnTo>
                    <a:pt x="565426" y="52885"/>
                  </a:lnTo>
                  <a:lnTo>
                    <a:pt x="580424" y="65897"/>
                  </a:lnTo>
                  <a:lnTo>
                    <a:pt x="599718" y="76556"/>
                  </a:lnTo>
                  <a:lnTo>
                    <a:pt x="640420" y="94854"/>
                  </a:lnTo>
                  <a:lnTo>
                    <a:pt x="656442" y="104514"/>
                  </a:lnTo>
                  <a:lnTo>
                    <a:pt x="665987" y="115861"/>
                  </a:lnTo>
                  <a:lnTo>
                    <a:pt x="666363" y="129905"/>
                  </a:lnTo>
                  <a:lnTo>
                    <a:pt x="654876" y="147656"/>
                  </a:lnTo>
                  <a:lnTo>
                    <a:pt x="628834" y="170126"/>
                  </a:lnTo>
                  <a:lnTo>
                    <a:pt x="585543" y="198323"/>
                  </a:lnTo>
                  <a:lnTo>
                    <a:pt x="529679" y="236555"/>
                  </a:lnTo>
                  <a:lnTo>
                    <a:pt x="489851" y="256776"/>
                  </a:lnTo>
                  <a:lnTo>
                    <a:pt x="430253" y="276128"/>
                  </a:lnTo>
                  <a:lnTo>
                    <a:pt x="342008" y="293408"/>
                  </a:lnTo>
                  <a:lnTo>
                    <a:pt x="299539" y="306928"/>
                  </a:lnTo>
                  <a:lnTo>
                    <a:pt x="260526" y="329790"/>
                  </a:lnTo>
                  <a:lnTo>
                    <a:pt x="225175" y="360334"/>
                  </a:lnTo>
                  <a:lnTo>
                    <a:pt x="193689" y="396901"/>
                  </a:lnTo>
                  <a:lnTo>
                    <a:pt x="166273" y="437830"/>
                  </a:lnTo>
                  <a:lnTo>
                    <a:pt x="143132" y="481463"/>
                  </a:lnTo>
                  <a:lnTo>
                    <a:pt x="124470" y="526139"/>
                  </a:lnTo>
                  <a:lnTo>
                    <a:pt x="110491" y="570199"/>
                  </a:lnTo>
                  <a:lnTo>
                    <a:pt x="101399" y="611983"/>
                  </a:lnTo>
                  <a:lnTo>
                    <a:pt x="97400" y="649832"/>
                  </a:lnTo>
                  <a:lnTo>
                    <a:pt x="98697" y="682086"/>
                  </a:lnTo>
                  <a:lnTo>
                    <a:pt x="105496" y="707085"/>
                  </a:lnTo>
                  <a:lnTo>
                    <a:pt x="116565" y="745532"/>
                  </a:lnTo>
                  <a:lnTo>
                    <a:pt x="110944" y="775789"/>
                  </a:lnTo>
                  <a:lnTo>
                    <a:pt x="86911" y="792581"/>
                  </a:lnTo>
                  <a:lnTo>
                    <a:pt x="1302207" y="792581"/>
                  </a:lnTo>
                  <a:lnTo>
                    <a:pt x="1300175" y="791482"/>
                  </a:lnTo>
                  <a:lnTo>
                    <a:pt x="1273833" y="776943"/>
                  </a:lnTo>
                  <a:lnTo>
                    <a:pt x="1245945" y="760871"/>
                  </a:lnTo>
                  <a:lnTo>
                    <a:pt x="1214714" y="741887"/>
                  </a:lnTo>
                  <a:lnTo>
                    <a:pt x="1178341" y="718616"/>
                  </a:lnTo>
                  <a:lnTo>
                    <a:pt x="1169871" y="687739"/>
                  </a:lnTo>
                  <a:lnTo>
                    <a:pt x="1177085" y="646555"/>
                  </a:lnTo>
                  <a:lnTo>
                    <a:pt x="1196607" y="598709"/>
                  </a:lnTo>
                  <a:lnTo>
                    <a:pt x="1225061" y="547840"/>
                  </a:lnTo>
                  <a:lnTo>
                    <a:pt x="1259073" y="497592"/>
                  </a:lnTo>
                  <a:lnTo>
                    <a:pt x="1295266" y="451606"/>
                  </a:lnTo>
                  <a:lnTo>
                    <a:pt x="1330266" y="413524"/>
                  </a:lnTo>
                  <a:lnTo>
                    <a:pt x="1360695" y="386988"/>
                  </a:lnTo>
                  <a:lnTo>
                    <a:pt x="1437039" y="362069"/>
                  </a:lnTo>
                  <a:lnTo>
                    <a:pt x="1474001" y="341099"/>
                  </a:lnTo>
                  <a:lnTo>
                    <a:pt x="1495566" y="314835"/>
                  </a:lnTo>
                  <a:lnTo>
                    <a:pt x="1503238" y="285380"/>
                  </a:lnTo>
                  <a:lnTo>
                    <a:pt x="1498519" y="254838"/>
                  </a:lnTo>
                  <a:lnTo>
                    <a:pt x="1492685" y="243801"/>
                  </a:lnTo>
                  <a:lnTo>
                    <a:pt x="1392158" y="243801"/>
                  </a:lnTo>
                  <a:lnTo>
                    <a:pt x="1278456" y="194324"/>
                  </a:lnTo>
                  <a:lnTo>
                    <a:pt x="1175480" y="151775"/>
                  </a:lnTo>
                  <a:lnTo>
                    <a:pt x="1082707" y="115665"/>
                  </a:lnTo>
                  <a:lnTo>
                    <a:pt x="999614" y="85508"/>
                  </a:lnTo>
                  <a:lnTo>
                    <a:pt x="925677" y="60815"/>
                  </a:lnTo>
                  <a:lnTo>
                    <a:pt x="860374" y="41098"/>
                  </a:lnTo>
                  <a:lnTo>
                    <a:pt x="803181" y="25871"/>
                  </a:lnTo>
                  <a:lnTo>
                    <a:pt x="753576" y="14645"/>
                  </a:lnTo>
                  <a:lnTo>
                    <a:pt x="711035" y="6932"/>
                  </a:lnTo>
                  <a:lnTo>
                    <a:pt x="645054" y="97"/>
                  </a:lnTo>
                  <a:lnTo>
                    <a:pt x="620567" y="0"/>
                  </a:lnTo>
                  <a:close/>
                </a:path>
                <a:path w="1751965" h="2993390">
                  <a:moveTo>
                    <a:pt x="1432142" y="191091"/>
                  </a:moveTo>
                  <a:lnTo>
                    <a:pt x="1420562" y="212315"/>
                  </a:lnTo>
                  <a:lnTo>
                    <a:pt x="1411220" y="238058"/>
                  </a:lnTo>
                  <a:lnTo>
                    <a:pt x="1392158" y="243801"/>
                  </a:lnTo>
                  <a:lnTo>
                    <a:pt x="1492685" y="243801"/>
                  </a:lnTo>
                  <a:lnTo>
                    <a:pt x="1482911" y="225313"/>
                  </a:lnTo>
                  <a:lnTo>
                    <a:pt x="1457919" y="198907"/>
                  </a:lnTo>
                  <a:lnTo>
                    <a:pt x="1432142" y="191091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28366" y="4687114"/>
              <a:ext cx="734695" cy="20955"/>
            </a:xfrm>
            <a:custGeom>
              <a:avLst/>
              <a:gdLst/>
              <a:ahLst/>
              <a:cxnLst/>
              <a:rect l="l" t="t" r="r" b="b"/>
              <a:pathLst>
                <a:path w="734695" h="20954">
                  <a:moveTo>
                    <a:pt x="734237" y="20408"/>
                  </a:moveTo>
                  <a:lnTo>
                    <a:pt x="681777" y="19590"/>
                  </a:lnTo>
                  <a:lnTo>
                    <a:pt x="629324" y="18493"/>
                  </a:lnTo>
                  <a:lnTo>
                    <a:pt x="576876" y="17163"/>
                  </a:lnTo>
                  <a:lnTo>
                    <a:pt x="524433" y="15645"/>
                  </a:lnTo>
                  <a:lnTo>
                    <a:pt x="471993" y="13983"/>
                  </a:lnTo>
                  <a:lnTo>
                    <a:pt x="419555" y="12222"/>
                  </a:lnTo>
                  <a:lnTo>
                    <a:pt x="367118" y="10409"/>
                  </a:lnTo>
                  <a:lnTo>
                    <a:pt x="314682" y="8587"/>
                  </a:lnTo>
                  <a:lnTo>
                    <a:pt x="262244" y="6801"/>
                  </a:lnTo>
                  <a:lnTo>
                    <a:pt x="209804" y="5097"/>
                  </a:lnTo>
                  <a:lnTo>
                    <a:pt x="157361" y="3520"/>
                  </a:lnTo>
                  <a:lnTo>
                    <a:pt x="104913" y="2115"/>
                  </a:lnTo>
                  <a:lnTo>
                    <a:pt x="52459" y="9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33576" y="4342977"/>
              <a:ext cx="337820" cy="343535"/>
            </a:xfrm>
            <a:custGeom>
              <a:avLst/>
              <a:gdLst/>
              <a:ahLst/>
              <a:cxnLst/>
              <a:rect l="l" t="t" r="r" b="b"/>
              <a:pathLst>
                <a:path w="337820" h="343535">
                  <a:moveTo>
                    <a:pt x="337311" y="343408"/>
                  </a:moveTo>
                  <a:lnTo>
                    <a:pt x="269095" y="342334"/>
                  </a:lnTo>
                  <a:lnTo>
                    <a:pt x="211157" y="340331"/>
                  </a:lnTo>
                  <a:lnTo>
                    <a:pt x="162617" y="336501"/>
                  </a:lnTo>
                  <a:lnTo>
                    <a:pt x="122592" y="329944"/>
                  </a:lnTo>
                  <a:lnTo>
                    <a:pt x="64558" y="305058"/>
                  </a:lnTo>
                  <a:lnTo>
                    <a:pt x="30000" y="258485"/>
                  </a:lnTo>
                  <a:lnTo>
                    <a:pt x="11860" y="183037"/>
                  </a:lnTo>
                  <a:lnTo>
                    <a:pt x="6742" y="132238"/>
                  </a:lnTo>
                  <a:lnTo>
                    <a:pt x="3083" y="71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69549" y="2707106"/>
              <a:ext cx="62230" cy="1578610"/>
            </a:xfrm>
            <a:custGeom>
              <a:avLst/>
              <a:gdLst/>
              <a:ahLst/>
              <a:cxnLst/>
              <a:rect l="l" t="t" r="r" b="b"/>
              <a:pathLst>
                <a:path w="62229" h="1578610">
                  <a:moveTo>
                    <a:pt x="61760" y="1578521"/>
                  </a:moveTo>
                  <a:lnTo>
                    <a:pt x="59807" y="1527618"/>
                  </a:lnTo>
                  <a:lnTo>
                    <a:pt x="57907" y="1476708"/>
                  </a:lnTo>
                  <a:lnTo>
                    <a:pt x="56054" y="1425791"/>
                  </a:lnTo>
                  <a:lnTo>
                    <a:pt x="54242" y="1374867"/>
                  </a:lnTo>
                  <a:lnTo>
                    <a:pt x="52466" y="1323938"/>
                  </a:lnTo>
                  <a:lnTo>
                    <a:pt x="50721" y="1273003"/>
                  </a:lnTo>
                  <a:lnTo>
                    <a:pt x="48999" y="1222063"/>
                  </a:lnTo>
                  <a:lnTo>
                    <a:pt x="47295" y="1171120"/>
                  </a:lnTo>
                  <a:lnTo>
                    <a:pt x="45605" y="1120174"/>
                  </a:lnTo>
                  <a:lnTo>
                    <a:pt x="43921" y="1069226"/>
                  </a:lnTo>
                  <a:lnTo>
                    <a:pt x="42238" y="1018276"/>
                  </a:lnTo>
                  <a:lnTo>
                    <a:pt x="40551" y="967324"/>
                  </a:lnTo>
                  <a:lnTo>
                    <a:pt x="38854" y="916373"/>
                  </a:lnTo>
                  <a:lnTo>
                    <a:pt x="37140" y="865422"/>
                  </a:lnTo>
                  <a:lnTo>
                    <a:pt x="35405" y="814472"/>
                  </a:lnTo>
                  <a:lnTo>
                    <a:pt x="33642" y="763524"/>
                  </a:lnTo>
                  <a:lnTo>
                    <a:pt x="31847" y="712579"/>
                  </a:lnTo>
                  <a:lnTo>
                    <a:pt x="30012" y="661637"/>
                  </a:lnTo>
                  <a:lnTo>
                    <a:pt x="28132" y="610698"/>
                  </a:lnTo>
                  <a:lnTo>
                    <a:pt x="26202" y="559765"/>
                  </a:lnTo>
                  <a:lnTo>
                    <a:pt x="24216" y="508836"/>
                  </a:lnTo>
                  <a:lnTo>
                    <a:pt x="22168" y="457914"/>
                  </a:lnTo>
                  <a:lnTo>
                    <a:pt x="20052" y="406999"/>
                  </a:lnTo>
                  <a:lnTo>
                    <a:pt x="17862" y="356090"/>
                  </a:lnTo>
                  <a:lnTo>
                    <a:pt x="15594" y="305190"/>
                  </a:lnTo>
                  <a:lnTo>
                    <a:pt x="13241" y="254299"/>
                  </a:lnTo>
                  <a:lnTo>
                    <a:pt x="10797" y="203417"/>
                  </a:lnTo>
                  <a:lnTo>
                    <a:pt x="8256" y="152546"/>
                  </a:lnTo>
                  <a:lnTo>
                    <a:pt x="5614" y="101685"/>
                  </a:lnTo>
                  <a:lnTo>
                    <a:pt x="2863" y="508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661980" y="2522485"/>
              <a:ext cx="24765" cy="127635"/>
            </a:xfrm>
            <a:custGeom>
              <a:avLst/>
              <a:gdLst/>
              <a:ahLst/>
              <a:cxnLst/>
              <a:rect l="l" t="t" r="r" b="b"/>
              <a:pathLst>
                <a:path w="24765" h="127635">
                  <a:moveTo>
                    <a:pt x="1988" y="127469"/>
                  </a:moveTo>
                  <a:lnTo>
                    <a:pt x="0" y="90825"/>
                  </a:lnTo>
                  <a:lnTo>
                    <a:pt x="1435" y="52400"/>
                  </a:lnTo>
                  <a:lnTo>
                    <a:pt x="8739" y="19642"/>
                  </a:lnTo>
                  <a:lnTo>
                    <a:pt x="24353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41293" y="2454329"/>
              <a:ext cx="38100" cy="69850"/>
            </a:xfrm>
            <a:custGeom>
              <a:avLst/>
              <a:gdLst/>
              <a:ahLst/>
              <a:cxnLst/>
              <a:rect l="l" t="t" r="r" b="b"/>
              <a:pathLst>
                <a:path w="38100" h="69850">
                  <a:moveTo>
                    <a:pt x="0" y="69850"/>
                  </a:moveTo>
                  <a:lnTo>
                    <a:pt x="21838" y="62463"/>
                  </a:lnTo>
                  <a:lnTo>
                    <a:pt x="34253" y="47159"/>
                  </a:lnTo>
                  <a:lnTo>
                    <a:pt x="37831" y="25739"/>
                  </a:lnTo>
                  <a:lnTo>
                    <a:pt x="33159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59920" y="2027995"/>
              <a:ext cx="226695" cy="374015"/>
            </a:xfrm>
            <a:custGeom>
              <a:avLst/>
              <a:gdLst/>
              <a:ahLst/>
              <a:cxnLst/>
              <a:rect l="l" t="t" r="r" b="b"/>
              <a:pathLst>
                <a:path w="226695" h="374014">
                  <a:moveTo>
                    <a:pt x="0" y="373405"/>
                  </a:moveTo>
                  <a:lnTo>
                    <a:pt x="6889" y="297605"/>
                  </a:lnTo>
                  <a:lnTo>
                    <a:pt x="18299" y="253704"/>
                  </a:lnTo>
                  <a:lnTo>
                    <a:pt x="34727" y="208170"/>
                  </a:lnTo>
                  <a:lnTo>
                    <a:pt x="55956" y="162775"/>
                  </a:lnTo>
                  <a:lnTo>
                    <a:pt x="81765" y="119295"/>
                  </a:lnTo>
                  <a:lnTo>
                    <a:pt x="111937" y="79503"/>
                  </a:lnTo>
                  <a:lnTo>
                    <a:pt x="146253" y="45174"/>
                  </a:lnTo>
                  <a:lnTo>
                    <a:pt x="184493" y="18081"/>
                  </a:lnTo>
                  <a:lnTo>
                    <a:pt x="22644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32153" y="1756314"/>
              <a:ext cx="307087" cy="27063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256633" y="1730093"/>
              <a:ext cx="780415" cy="236220"/>
            </a:xfrm>
            <a:custGeom>
              <a:avLst/>
              <a:gdLst/>
              <a:ahLst/>
              <a:cxnLst/>
              <a:rect l="l" t="t" r="r" b="b"/>
              <a:pathLst>
                <a:path w="780415" h="236219">
                  <a:moveTo>
                    <a:pt x="0" y="2552"/>
                  </a:moveTo>
                  <a:lnTo>
                    <a:pt x="14280" y="836"/>
                  </a:lnTo>
                  <a:lnTo>
                    <a:pt x="31768" y="0"/>
                  </a:lnTo>
                  <a:lnTo>
                    <a:pt x="52762" y="319"/>
                  </a:lnTo>
                  <a:lnTo>
                    <a:pt x="106461" y="5540"/>
                  </a:lnTo>
                  <a:lnTo>
                    <a:pt x="177762" y="18723"/>
                  </a:lnTo>
                  <a:lnTo>
                    <a:pt x="220759" y="28995"/>
                  </a:lnTo>
                  <a:lnTo>
                    <a:pt x="269050" y="42091"/>
                  </a:lnTo>
                  <a:lnTo>
                    <a:pt x="322935" y="58290"/>
                  </a:lnTo>
                  <a:lnTo>
                    <a:pt x="382710" y="77868"/>
                  </a:lnTo>
                  <a:lnTo>
                    <a:pt x="448675" y="101105"/>
                  </a:lnTo>
                  <a:lnTo>
                    <a:pt x="521127" y="128278"/>
                  </a:lnTo>
                  <a:lnTo>
                    <a:pt x="600365" y="159665"/>
                  </a:lnTo>
                  <a:lnTo>
                    <a:pt x="686686" y="195545"/>
                  </a:lnTo>
                  <a:lnTo>
                    <a:pt x="780389" y="23619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4548" y="1910769"/>
              <a:ext cx="119604" cy="20134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833405" y="2125177"/>
              <a:ext cx="179705" cy="306705"/>
            </a:xfrm>
            <a:custGeom>
              <a:avLst/>
              <a:gdLst/>
              <a:ahLst/>
              <a:cxnLst/>
              <a:rect l="l" t="t" r="r" b="b"/>
              <a:pathLst>
                <a:path w="179704" h="306705">
                  <a:moveTo>
                    <a:pt x="179438" y="0"/>
                  </a:moveTo>
                  <a:lnTo>
                    <a:pt x="146851" y="31232"/>
                  </a:lnTo>
                  <a:lnTo>
                    <a:pt x="110891" y="72771"/>
                  </a:lnTo>
                  <a:lnTo>
                    <a:pt x="74973" y="120931"/>
                  </a:lnTo>
                  <a:lnTo>
                    <a:pt x="42509" y="172029"/>
                  </a:lnTo>
                  <a:lnTo>
                    <a:pt x="16916" y="222380"/>
                  </a:lnTo>
                  <a:lnTo>
                    <a:pt x="1608" y="268301"/>
                  </a:lnTo>
                  <a:lnTo>
                    <a:pt x="0" y="30610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73022" y="2469614"/>
              <a:ext cx="444500" cy="267970"/>
            </a:xfrm>
            <a:custGeom>
              <a:avLst/>
              <a:gdLst/>
              <a:ahLst/>
              <a:cxnLst/>
              <a:rect l="l" t="t" r="r" b="b"/>
              <a:pathLst>
                <a:path w="444500" h="267969">
                  <a:moveTo>
                    <a:pt x="0" y="0"/>
                  </a:moveTo>
                  <a:lnTo>
                    <a:pt x="34485" y="21046"/>
                  </a:lnTo>
                  <a:lnTo>
                    <a:pt x="64921" y="38574"/>
                  </a:lnTo>
                  <a:lnTo>
                    <a:pt x="93657" y="54379"/>
                  </a:lnTo>
                  <a:lnTo>
                    <a:pt x="123040" y="70260"/>
                  </a:lnTo>
                  <a:lnTo>
                    <a:pt x="155419" y="88012"/>
                  </a:lnTo>
                  <a:lnTo>
                    <a:pt x="193142" y="109433"/>
                  </a:lnTo>
                  <a:lnTo>
                    <a:pt x="238557" y="136320"/>
                  </a:lnTo>
                  <a:lnTo>
                    <a:pt x="294012" y="170468"/>
                  </a:lnTo>
                  <a:lnTo>
                    <a:pt x="361856" y="213677"/>
                  </a:lnTo>
                  <a:lnTo>
                    <a:pt x="444436" y="26774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361178" y="2774565"/>
              <a:ext cx="53340" cy="702945"/>
            </a:xfrm>
            <a:custGeom>
              <a:avLst/>
              <a:gdLst/>
              <a:ahLst/>
              <a:cxnLst/>
              <a:rect l="l" t="t" r="r" b="b"/>
              <a:pathLst>
                <a:path w="53340" h="702945">
                  <a:moveTo>
                    <a:pt x="0" y="0"/>
                  </a:moveTo>
                  <a:lnTo>
                    <a:pt x="31971" y="67700"/>
                  </a:lnTo>
                  <a:lnTo>
                    <a:pt x="41935" y="110320"/>
                  </a:lnTo>
                  <a:lnTo>
                    <a:pt x="48457" y="157505"/>
                  </a:lnTo>
                  <a:lnTo>
                    <a:pt x="51969" y="208292"/>
                  </a:lnTo>
                  <a:lnTo>
                    <a:pt x="52901" y="261718"/>
                  </a:lnTo>
                  <a:lnTo>
                    <a:pt x="51684" y="316822"/>
                  </a:lnTo>
                  <a:lnTo>
                    <a:pt x="48749" y="372642"/>
                  </a:lnTo>
                  <a:lnTo>
                    <a:pt x="44525" y="428215"/>
                  </a:lnTo>
                  <a:lnTo>
                    <a:pt x="39445" y="482579"/>
                  </a:lnTo>
                  <a:lnTo>
                    <a:pt x="33938" y="534772"/>
                  </a:lnTo>
                  <a:lnTo>
                    <a:pt x="28434" y="583831"/>
                  </a:lnTo>
                  <a:lnTo>
                    <a:pt x="23366" y="628795"/>
                  </a:lnTo>
                  <a:lnTo>
                    <a:pt x="19163" y="668702"/>
                  </a:lnTo>
                  <a:lnTo>
                    <a:pt x="16256" y="702589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336216" y="3534665"/>
              <a:ext cx="39370" cy="822325"/>
            </a:xfrm>
            <a:custGeom>
              <a:avLst/>
              <a:gdLst/>
              <a:ahLst/>
              <a:cxnLst/>
              <a:rect l="l" t="t" r="r" b="b"/>
              <a:pathLst>
                <a:path w="39370" h="822325">
                  <a:moveTo>
                    <a:pt x="38912" y="0"/>
                  </a:moveTo>
                  <a:lnTo>
                    <a:pt x="37053" y="51408"/>
                  </a:lnTo>
                  <a:lnTo>
                    <a:pt x="35060" y="102806"/>
                  </a:lnTo>
                  <a:lnTo>
                    <a:pt x="32945" y="154196"/>
                  </a:lnTo>
                  <a:lnTo>
                    <a:pt x="30721" y="205578"/>
                  </a:lnTo>
                  <a:lnTo>
                    <a:pt x="28400" y="256953"/>
                  </a:lnTo>
                  <a:lnTo>
                    <a:pt x="25995" y="308323"/>
                  </a:lnTo>
                  <a:lnTo>
                    <a:pt x="23517" y="359688"/>
                  </a:lnTo>
                  <a:lnTo>
                    <a:pt x="20980" y="411051"/>
                  </a:lnTo>
                  <a:lnTo>
                    <a:pt x="18395" y="462411"/>
                  </a:lnTo>
                  <a:lnTo>
                    <a:pt x="15774" y="513771"/>
                  </a:lnTo>
                  <a:lnTo>
                    <a:pt x="13131" y="565130"/>
                  </a:lnTo>
                  <a:lnTo>
                    <a:pt x="10477" y="616491"/>
                  </a:lnTo>
                  <a:lnTo>
                    <a:pt x="7824" y="667854"/>
                  </a:lnTo>
                  <a:lnTo>
                    <a:pt x="5186" y="719221"/>
                  </a:lnTo>
                  <a:lnTo>
                    <a:pt x="2573" y="770592"/>
                  </a:lnTo>
                  <a:lnTo>
                    <a:pt x="0" y="82196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311081" y="4411761"/>
              <a:ext cx="27940" cy="266065"/>
            </a:xfrm>
            <a:custGeom>
              <a:avLst/>
              <a:gdLst/>
              <a:ahLst/>
              <a:cxnLst/>
              <a:rect l="l" t="t" r="r" b="b"/>
              <a:pathLst>
                <a:path w="27940" h="266064">
                  <a:moveTo>
                    <a:pt x="24295" y="0"/>
                  </a:moveTo>
                  <a:lnTo>
                    <a:pt x="26285" y="52004"/>
                  </a:lnTo>
                  <a:lnTo>
                    <a:pt x="27584" y="110880"/>
                  </a:lnTo>
                  <a:lnTo>
                    <a:pt x="25459" y="170324"/>
                  </a:lnTo>
                  <a:lnTo>
                    <a:pt x="17175" y="224031"/>
                  </a:lnTo>
                  <a:lnTo>
                    <a:pt x="0" y="26569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918710" y="4708406"/>
              <a:ext cx="348615" cy="14604"/>
            </a:xfrm>
            <a:custGeom>
              <a:avLst/>
              <a:gdLst/>
              <a:ahLst/>
              <a:cxnLst/>
              <a:rect l="l" t="t" r="r" b="b"/>
              <a:pathLst>
                <a:path w="348615" h="14604">
                  <a:moveTo>
                    <a:pt x="348399" y="203"/>
                  </a:moveTo>
                  <a:lnTo>
                    <a:pt x="306174" y="10170"/>
                  </a:lnTo>
                  <a:lnTo>
                    <a:pt x="256318" y="14436"/>
                  </a:lnTo>
                  <a:lnTo>
                    <a:pt x="201902" y="14423"/>
                  </a:lnTo>
                  <a:lnTo>
                    <a:pt x="145993" y="11551"/>
                  </a:lnTo>
                  <a:lnTo>
                    <a:pt x="91660" y="7242"/>
                  </a:lnTo>
                  <a:lnTo>
                    <a:pt x="41973" y="29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66077" y="4706674"/>
              <a:ext cx="151130" cy="1270"/>
            </a:xfrm>
            <a:custGeom>
              <a:avLst/>
              <a:gdLst/>
              <a:ahLst/>
              <a:cxnLst/>
              <a:rect l="l" t="t" r="r" b="b"/>
              <a:pathLst>
                <a:path w="151129" h="1270">
                  <a:moveTo>
                    <a:pt x="96175" y="931"/>
                  </a:moveTo>
                  <a:lnTo>
                    <a:pt x="39725" y="449"/>
                  </a:lnTo>
                  <a:lnTo>
                    <a:pt x="9185" y="152"/>
                  </a:lnTo>
                  <a:lnTo>
                    <a:pt x="0" y="11"/>
                  </a:lnTo>
                  <a:lnTo>
                    <a:pt x="7612" y="0"/>
                  </a:lnTo>
                  <a:lnTo>
                    <a:pt x="55010" y="253"/>
                  </a:lnTo>
                  <a:lnTo>
                    <a:pt x="114934" y="692"/>
                  </a:lnTo>
                  <a:lnTo>
                    <a:pt x="138203" y="912"/>
                  </a:lnTo>
                  <a:lnTo>
                    <a:pt x="150937" y="109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58927" y="1736483"/>
              <a:ext cx="1727200" cy="2981325"/>
            </a:xfrm>
            <a:custGeom>
              <a:avLst/>
              <a:gdLst/>
              <a:ahLst/>
              <a:cxnLst/>
              <a:rect l="l" t="t" r="r" b="b"/>
              <a:pathLst>
                <a:path w="1727200" h="2981325">
                  <a:moveTo>
                    <a:pt x="19050" y="951636"/>
                  </a:moveTo>
                  <a:lnTo>
                    <a:pt x="16256" y="944892"/>
                  </a:lnTo>
                  <a:lnTo>
                    <a:pt x="9525" y="942111"/>
                  </a:lnTo>
                  <a:lnTo>
                    <a:pt x="2781" y="944892"/>
                  </a:lnTo>
                  <a:lnTo>
                    <a:pt x="0" y="951636"/>
                  </a:lnTo>
                  <a:lnTo>
                    <a:pt x="2781" y="958367"/>
                  </a:lnTo>
                  <a:lnTo>
                    <a:pt x="9525" y="961161"/>
                  </a:lnTo>
                  <a:lnTo>
                    <a:pt x="16256" y="958367"/>
                  </a:lnTo>
                  <a:lnTo>
                    <a:pt x="19050" y="951636"/>
                  </a:lnTo>
                  <a:close/>
                </a:path>
                <a:path w="1727200" h="2981325">
                  <a:moveTo>
                    <a:pt x="55651" y="784402"/>
                  </a:moveTo>
                  <a:lnTo>
                    <a:pt x="52857" y="777659"/>
                  </a:lnTo>
                  <a:lnTo>
                    <a:pt x="46126" y="774877"/>
                  </a:lnTo>
                  <a:lnTo>
                    <a:pt x="39382" y="777659"/>
                  </a:lnTo>
                  <a:lnTo>
                    <a:pt x="36601" y="784402"/>
                  </a:lnTo>
                  <a:lnTo>
                    <a:pt x="39382" y="791133"/>
                  </a:lnTo>
                  <a:lnTo>
                    <a:pt x="46126" y="793927"/>
                  </a:lnTo>
                  <a:lnTo>
                    <a:pt x="52857" y="791133"/>
                  </a:lnTo>
                  <a:lnTo>
                    <a:pt x="55651" y="784402"/>
                  </a:lnTo>
                  <a:close/>
                </a:path>
                <a:path w="1727200" h="2981325">
                  <a:moveTo>
                    <a:pt x="83400" y="2587193"/>
                  </a:moveTo>
                  <a:lnTo>
                    <a:pt x="80606" y="2580449"/>
                  </a:lnTo>
                  <a:lnTo>
                    <a:pt x="73875" y="2577668"/>
                  </a:lnTo>
                  <a:lnTo>
                    <a:pt x="67132" y="2580449"/>
                  </a:lnTo>
                  <a:lnTo>
                    <a:pt x="64350" y="2587193"/>
                  </a:lnTo>
                  <a:lnTo>
                    <a:pt x="67132" y="2593924"/>
                  </a:lnTo>
                  <a:lnTo>
                    <a:pt x="73875" y="2596718"/>
                  </a:lnTo>
                  <a:lnTo>
                    <a:pt x="80606" y="2593924"/>
                  </a:lnTo>
                  <a:lnTo>
                    <a:pt x="83400" y="2587193"/>
                  </a:lnTo>
                  <a:close/>
                </a:path>
                <a:path w="1727200" h="2981325">
                  <a:moveTo>
                    <a:pt x="118414" y="700836"/>
                  </a:moveTo>
                  <a:lnTo>
                    <a:pt x="115620" y="694093"/>
                  </a:lnTo>
                  <a:lnTo>
                    <a:pt x="108889" y="691311"/>
                  </a:lnTo>
                  <a:lnTo>
                    <a:pt x="102146" y="694093"/>
                  </a:lnTo>
                  <a:lnTo>
                    <a:pt x="99364" y="700836"/>
                  </a:lnTo>
                  <a:lnTo>
                    <a:pt x="102146" y="707567"/>
                  </a:lnTo>
                  <a:lnTo>
                    <a:pt x="108889" y="710361"/>
                  </a:lnTo>
                  <a:lnTo>
                    <a:pt x="115620" y="707567"/>
                  </a:lnTo>
                  <a:lnTo>
                    <a:pt x="118414" y="700836"/>
                  </a:lnTo>
                  <a:close/>
                </a:path>
                <a:path w="1727200" h="2981325">
                  <a:moveTo>
                    <a:pt x="354926" y="287172"/>
                  </a:moveTo>
                  <a:lnTo>
                    <a:pt x="352132" y="280428"/>
                  </a:lnTo>
                  <a:lnTo>
                    <a:pt x="345401" y="277647"/>
                  </a:lnTo>
                  <a:lnTo>
                    <a:pt x="338658" y="280428"/>
                  </a:lnTo>
                  <a:lnTo>
                    <a:pt x="335876" y="287172"/>
                  </a:lnTo>
                  <a:lnTo>
                    <a:pt x="338658" y="293903"/>
                  </a:lnTo>
                  <a:lnTo>
                    <a:pt x="345401" y="296697"/>
                  </a:lnTo>
                  <a:lnTo>
                    <a:pt x="352132" y="293903"/>
                  </a:lnTo>
                  <a:lnTo>
                    <a:pt x="354926" y="287172"/>
                  </a:lnTo>
                  <a:close/>
                </a:path>
                <a:path w="1727200" h="2981325">
                  <a:moveTo>
                    <a:pt x="460133" y="2950387"/>
                  </a:moveTo>
                  <a:lnTo>
                    <a:pt x="457339" y="2943644"/>
                  </a:lnTo>
                  <a:lnTo>
                    <a:pt x="450608" y="2940862"/>
                  </a:lnTo>
                  <a:lnTo>
                    <a:pt x="443865" y="2943644"/>
                  </a:lnTo>
                  <a:lnTo>
                    <a:pt x="441083" y="2950387"/>
                  </a:lnTo>
                  <a:lnTo>
                    <a:pt x="443865" y="2957118"/>
                  </a:lnTo>
                  <a:lnTo>
                    <a:pt x="450608" y="2959912"/>
                  </a:lnTo>
                  <a:lnTo>
                    <a:pt x="457339" y="2957118"/>
                  </a:lnTo>
                  <a:lnTo>
                    <a:pt x="460133" y="2950387"/>
                  </a:lnTo>
                  <a:close/>
                </a:path>
                <a:path w="1727200" h="2981325">
                  <a:moveTo>
                    <a:pt x="572008" y="9525"/>
                  </a:moveTo>
                  <a:lnTo>
                    <a:pt x="569214" y="2781"/>
                  </a:lnTo>
                  <a:lnTo>
                    <a:pt x="562483" y="0"/>
                  </a:lnTo>
                  <a:lnTo>
                    <a:pt x="555739" y="2781"/>
                  </a:lnTo>
                  <a:lnTo>
                    <a:pt x="552958" y="9525"/>
                  </a:lnTo>
                  <a:lnTo>
                    <a:pt x="555739" y="16256"/>
                  </a:lnTo>
                  <a:lnTo>
                    <a:pt x="562483" y="19050"/>
                  </a:lnTo>
                  <a:lnTo>
                    <a:pt x="569214" y="16256"/>
                  </a:lnTo>
                  <a:lnTo>
                    <a:pt x="572008" y="9525"/>
                  </a:lnTo>
                  <a:close/>
                </a:path>
                <a:path w="1727200" h="2981325">
                  <a:moveTo>
                    <a:pt x="598449" y="192087"/>
                  </a:moveTo>
                  <a:lnTo>
                    <a:pt x="595655" y="185343"/>
                  </a:lnTo>
                  <a:lnTo>
                    <a:pt x="588924" y="182562"/>
                  </a:lnTo>
                  <a:lnTo>
                    <a:pt x="582180" y="185343"/>
                  </a:lnTo>
                  <a:lnTo>
                    <a:pt x="579399" y="192087"/>
                  </a:lnTo>
                  <a:lnTo>
                    <a:pt x="582180" y="198818"/>
                  </a:lnTo>
                  <a:lnTo>
                    <a:pt x="588924" y="201612"/>
                  </a:lnTo>
                  <a:lnTo>
                    <a:pt x="595655" y="198818"/>
                  </a:lnTo>
                  <a:lnTo>
                    <a:pt x="598449" y="192087"/>
                  </a:lnTo>
                  <a:close/>
                </a:path>
                <a:path w="1727200" h="2981325">
                  <a:moveTo>
                    <a:pt x="1191260" y="712381"/>
                  </a:moveTo>
                  <a:lnTo>
                    <a:pt x="1188466" y="705637"/>
                  </a:lnTo>
                  <a:lnTo>
                    <a:pt x="1181735" y="702856"/>
                  </a:lnTo>
                  <a:lnTo>
                    <a:pt x="1174991" y="705637"/>
                  </a:lnTo>
                  <a:lnTo>
                    <a:pt x="1172210" y="712381"/>
                  </a:lnTo>
                  <a:lnTo>
                    <a:pt x="1174991" y="719112"/>
                  </a:lnTo>
                  <a:lnTo>
                    <a:pt x="1181735" y="721906"/>
                  </a:lnTo>
                  <a:lnTo>
                    <a:pt x="1188466" y="719112"/>
                  </a:lnTo>
                  <a:lnTo>
                    <a:pt x="1191260" y="712381"/>
                  </a:lnTo>
                  <a:close/>
                </a:path>
                <a:path w="1727200" h="2981325">
                  <a:moveTo>
                    <a:pt x="1250861" y="2971444"/>
                  </a:moveTo>
                  <a:lnTo>
                    <a:pt x="1248067" y="2964700"/>
                  </a:lnTo>
                  <a:lnTo>
                    <a:pt x="1241336" y="2961919"/>
                  </a:lnTo>
                  <a:lnTo>
                    <a:pt x="1234592" y="2964700"/>
                  </a:lnTo>
                  <a:lnTo>
                    <a:pt x="1231811" y="2971444"/>
                  </a:lnTo>
                  <a:lnTo>
                    <a:pt x="1234592" y="2978175"/>
                  </a:lnTo>
                  <a:lnTo>
                    <a:pt x="1241336" y="2980969"/>
                  </a:lnTo>
                  <a:lnTo>
                    <a:pt x="1248067" y="2978175"/>
                  </a:lnTo>
                  <a:lnTo>
                    <a:pt x="1250861" y="2971444"/>
                  </a:lnTo>
                  <a:close/>
                </a:path>
                <a:path w="1727200" h="2981325">
                  <a:moveTo>
                    <a:pt x="1396085" y="369404"/>
                  </a:moveTo>
                  <a:lnTo>
                    <a:pt x="1393291" y="362661"/>
                  </a:lnTo>
                  <a:lnTo>
                    <a:pt x="1386560" y="359879"/>
                  </a:lnTo>
                  <a:lnTo>
                    <a:pt x="1379816" y="362661"/>
                  </a:lnTo>
                  <a:lnTo>
                    <a:pt x="1377035" y="369404"/>
                  </a:lnTo>
                  <a:lnTo>
                    <a:pt x="1379816" y="376135"/>
                  </a:lnTo>
                  <a:lnTo>
                    <a:pt x="1386560" y="378929"/>
                  </a:lnTo>
                  <a:lnTo>
                    <a:pt x="1393291" y="376135"/>
                  </a:lnTo>
                  <a:lnTo>
                    <a:pt x="1396085" y="369404"/>
                  </a:lnTo>
                  <a:close/>
                </a:path>
                <a:path w="1727200" h="2981325">
                  <a:moveTo>
                    <a:pt x="1405064" y="237566"/>
                  </a:moveTo>
                  <a:lnTo>
                    <a:pt x="1402270" y="230822"/>
                  </a:lnTo>
                  <a:lnTo>
                    <a:pt x="1395539" y="228041"/>
                  </a:lnTo>
                  <a:lnTo>
                    <a:pt x="1388795" y="230822"/>
                  </a:lnTo>
                  <a:lnTo>
                    <a:pt x="1386014" y="237566"/>
                  </a:lnTo>
                  <a:lnTo>
                    <a:pt x="1388795" y="244297"/>
                  </a:lnTo>
                  <a:lnTo>
                    <a:pt x="1395539" y="247091"/>
                  </a:lnTo>
                  <a:lnTo>
                    <a:pt x="1402270" y="244297"/>
                  </a:lnTo>
                  <a:lnTo>
                    <a:pt x="1405064" y="237566"/>
                  </a:lnTo>
                  <a:close/>
                </a:path>
                <a:path w="1727200" h="2981325">
                  <a:moveTo>
                    <a:pt x="1470837" y="192659"/>
                  </a:moveTo>
                  <a:lnTo>
                    <a:pt x="1468043" y="185915"/>
                  </a:lnTo>
                  <a:lnTo>
                    <a:pt x="1461312" y="183134"/>
                  </a:lnTo>
                  <a:lnTo>
                    <a:pt x="1454569" y="185915"/>
                  </a:lnTo>
                  <a:lnTo>
                    <a:pt x="1451787" y="192659"/>
                  </a:lnTo>
                  <a:lnTo>
                    <a:pt x="1454569" y="199390"/>
                  </a:lnTo>
                  <a:lnTo>
                    <a:pt x="1461312" y="202184"/>
                  </a:lnTo>
                  <a:lnTo>
                    <a:pt x="1468043" y="199390"/>
                  </a:lnTo>
                  <a:lnTo>
                    <a:pt x="1470837" y="192659"/>
                  </a:lnTo>
                  <a:close/>
                </a:path>
                <a:path w="1727200" h="2981325">
                  <a:moveTo>
                    <a:pt x="1649869" y="2954515"/>
                  </a:moveTo>
                  <a:lnTo>
                    <a:pt x="1647075" y="2947771"/>
                  </a:lnTo>
                  <a:lnTo>
                    <a:pt x="1640344" y="2944990"/>
                  </a:lnTo>
                  <a:lnTo>
                    <a:pt x="1633601" y="2947771"/>
                  </a:lnTo>
                  <a:lnTo>
                    <a:pt x="1630819" y="2954515"/>
                  </a:lnTo>
                  <a:lnTo>
                    <a:pt x="1633601" y="2961246"/>
                  </a:lnTo>
                  <a:lnTo>
                    <a:pt x="1640344" y="2964040"/>
                  </a:lnTo>
                  <a:lnTo>
                    <a:pt x="1647075" y="2961246"/>
                  </a:lnTo>
                  <a:lnTo>
                    <a:pt x="1649869" y="2954515"/>
                  </a:lnTo>
                  <a:close/>
                </a:path>
                <a:path w="1727200" h="2981325">
                  <a:moveTo>
                    <a:pt x="1684070" y="1011516"/>
                  </a:moveTo>
                  <a:lnTo>
                    <a:pt x="1681276" y="1004773"/>
                  </a:lnTo>
                  <a:lnTo>
                    <a:pt x="1674545" y="1001991"/>
                  </a:lnTo>
                  <a:lnTo>
                    <a:pt x="1667802" y="1004773"/>
                  </a:lnTo>
                  <a:lnTo>
                    <a:pt x="1665020" y="1011516"/>
                  </a:lnTo>
                  <a:lnTo>
                    <a:pt x="1667802" y="1018247"/>
                  </a:lnTo>
                  <a:lnTo>
                    <a:pt x="1674545" y="1021041"/>
                  </a:lnTo>
                  <a:lnTo>
                    <a:pt x="1681276" y="1018247"/>
                  </a:lnTo>
                  <a:lnTo>
                    <a:pt x="1684070" y="1011516"/>
                  </a:lnTo>
                  <a:close/>
                </a:path>
                <a:path w="1727200" h="2981325">
                  <a:moveTo>
                    <a:pt x="1685874" y="2639276"/>
                  </a:moveTo>
                  <a:lnTo>
                    <a:pt x="1683080" y="2632532"/>
                  </a:lnTo>
                  <a:lnTo>
                    <a:pt x="1676349" y="2629751"/>
                  </a:lnTo>
                  <a:lnTo>
                    <a:pt x="1669605" y="2632532"/>
                  </a:lnTo>
                  <a:lnTo>
                    <a:pt x="1666824" y="2639276"/>
                  </a:lnTo>
                  <a:lnTo>
                    <a:pt x="1669605" y="2646007"/>
                  </a:lnTo>
                  <a:lnTo>
                    <a:pt x="1676349" y="2648801"/>
                  </a:lnTo>
                  <a:lnTo>
                    <a:pt x="1683080" y="2646007"/>
                  </a:lnTo>
                  <a:lnTo>
                    <a:pt x="1685874" y="2639276"/>
                  </a:lnTo>
                  <a:close/>
                </a:path>
                <a:path w="1727200" h="2981325">
                  <a:moveTo>
                    <a:pt x="1727009" y="1759940"/>
                  </a:moveTo>
                  <a:lnTo>
                    <a:pt x="1724215" y="1753196"/>
                  </a:lnTo>
                  <a:lnTo>
                    <a:pt x="1717484" y="1750415"/>
                  </a:lnTo>
                  <a:lnTo>
                    <a:pt x="1710740" y="1753196"/>
                  </a:lnTo>
                  <a:lnTo>
                    <a:pt x="1707959" y="1759940"/>
                  </a:lnTo>
                  <a:lnTo>
                    <a:pt x="1710740" y="1766671"/>
                  </a:lnTo>
                  <a:lnTo>
                    <a:pt x="1717484" y="1769465"/>
                  </a:lnTo>
                  <a:lnTo>
                    <a:pt x="1724215" y="1766671"/>
                  </a:lnTo>
                  <a:lnTo>
                    <a:pt x="1727009" y="17599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723242" y="4727957"/>
              <a:ext cx="2070100" cy="2379980"/>
            </a:xfrm>
            <a:custGeom>
              <a:avLst/>
              <a:gdLst/>
              <a:ahLst/>
              <a:cxnLst/>
              <a:rect l="l" t="t" r="r" b="b"/>
              <a:pathLst>
                <a:path w="2070100" h="2379979">
                  <a:moveTo>
                    <a:pt x="230608" y="0"/>
                  </a:moveTo>
                  <a:lnTo>
                    <a:pt x="174286" y="384"/>
                  </a:lnTo>
                  <a:lnTo>
                    <a:pt x="122951" y="5239"/>
                  </a:lnTo>
                  <a:lnTo>
                    <a:pt x="79213" y="15708"/>
                  </a:lnTo>
                  <a:lnTo>
                    <a:pt x="24964" y="58080"/>
                  </a:lnTo>
                  <a:lnTo>
                    <a:pt x="10632" y="100722"/>
                  </a:lnTo>
                  <a:lnTo>
                    <a:pt x="2709" y="148949"/>
                  </a:lnTo>
                  <a:lnTo>
                    <a:pt x="0" y="201247"/>
                  </a:lnTo>
                  <a:lnTo>
                    <a:pt x="1304" y="256101"/>
                  </a:lnTo>
                  <a:lnTo>
                    <a:pt x="5426" y="311996"/>
                  </a:lnTo>
                  <a:lnTo>
                    <a:pt x="11168" y="367418"/>
                  </a:lnTo>
                  <a:lnTo>
                    <a:pt x="17331" y="420852"/>
                  </a:lnTo>
                  <a:lnTo>
                    <a:pt x="22719" y="470784"/>
                  </a:lnTo>
                  <a:lnTo>
                    <a:pt x="26132" y="515699"/>
                  </a:lnTo>
                  <a:lnTo>
                    <a:pt x="28598" y="567009"/>
                  </a:lnTo>
                  <a:lnTo>
                    <a:pt x="33137" y="669676"/>
                  </a:lnTo>
                  <a:lnTo>
                    <a:pt x="35035" y="721027"/>
                  </a:lnTo>
                  <a:lnTo>
                    <a:pt x="36569" y="772387"/>
                  </a:lnTo>
                  <a:lnTo>
                    <a:pt x="37650" y="823753"/>
                  </a:lnTo>
                  <a:lnTo>
                    <a:pt x="38192" y="875123"/>
                  </a:lnTo>
                  <a:lnTo>
                    <a:pt x="38108" y="926496"/>
                  </a:lnTo>
                  <a:lnTo>
                    <a:pt x="37309" y="977867"/>
                  </a:lnTo>
                  <a:lnTo>
                    <a:pt x="35708" y="1029236"/>
                  </a:lnTo>
                  <a:lnTo>
                    <a:pt x="41576" y="1071290"/>
                  </a:lnTo>
                  <a:lnTo>
                    <a:pt x="60943" y="1095221"/>
                  </a:lnTo>
                  <a:lnTo>
                    <a:pt x="90234" y="1105044"/>
                  </a:lnTo>
                  <a:lnTo>
                    <a:pt x="125873" y="1104775"/>
                  </a:lnTo>
                  <a:lnTo>
                    <a:pt x="164285" y="1098427"/>
                  </a:lnTo>
                  <a:lnTo>
                    <a:pt x="201894" y="1090015"/>
                  </a:lnTo>
                  <a:lnTo>
                    <a:pt x="235124" y="1083554"/>
                  </a:lnTo>
                  <a:lnTo>
                    <a:pt x="265266" y="1081567"/>
                  </a:lnTo>
                  <a:lnTo>
                    <a:pt x="304047" y="1082546"/>
                  </a:lnTo>
                  <a:lnTo>
                    <a:pt x="349869" y="1086380"/>
                  </a:lnTo>
                  <a:lnTo>
                    <a:pt x="401134" y="1092955"/>
                  </a:lnTo>
                  <a:lnTo>
                    <a:pt x="456246" y="1102161"/>
                  </a:lnTo>
                  <a:lnTo>
                    <a:pt x="513605" y="1113885"/>
                  </a:lnTo>
                  <a:lnTo>
                    <a:pt x="571615" y="1128014"/>
                  </a:lnTo>
                  <a:lnTo>
                    <a:pt x="628677" y="1144436"/>
                  </a:lnTo>
                  <a:lnTo>
                    <a:pt x="683195" y="1163040"/>
                  </a:lnTo>
                  <a:lnTo>
                    <a:pt x="733570" y="1183712"/>
                  </a:lnTo>
                  <a:lnTo>
                    <a:pt x="778205" y="1206342"/>
                  </a:lnTo>
                  <a:lnTo>
                    <a:pt x="815502" y="1230816"/>
                  </a:lnTo>
                  <a:lnTo>
                    <a:pt x="843863" y="1257022"/>
                  </a:lnTo>
                  <a:lnTo>
                    <a:pt x="872757" y="1308808"/>
                  </a:lnTo>
                  <a:lnTo>
                    <a:pt x="891514" y="1346786"/>
                  </a:lnTo>
                  <a:lnTo>
                    <a:pt x="916248" y="1395354"/>
                  </a:lnTo>
                  <a:lnTo>
                    <a:pt x="945249" y="1451079"/>
                  </a:lnTo>
                  <a:lnTo>
                    <a:pt x="976803" y="1510529"/>
                  </a:lnTo>
                  <a:lnTo>
                    <a:pt x="1009198" y="1570274"/>
                  </a:lnTo>
                  <a:lnTo>
                    <a:pt x="1040722" y="1626882"/>
                  </a:lnTo>
                  <a:lnTo>
                    <a:pt x="1069662" y="1676922"/>
                  </a:lnTo>
                  <a:lnTo>
                    <a:pt x="1094306" y="1716961"/>
                  </a:lnTo>
                  <a:lnTo>
                    <a:pt x="1123857" y="1753314"/>
                  </a:lnTo>
                  <a:lnTo>
                    <a:pt x="1128550" y="1708552"/>
                  </a:lnTo>
                  <a:lnTo>
                    <a:pt x="1141566" y="1668354"/>
                  </a:lnTo>
                  <a:lnTo>
                    <a:pt x="1161549" y="1631924"/>
                  </a:lnTo>
                  <a:lnTo>
                    <a:pt x="1187145" y="1598470"/>
                  </a:lnTo>
                  <a:lnTo>
                    <a:pt x="1216996" y="1567195"/>
                  </a:lnTo>
                  <a:lnTo>
                    <a:pt x="1249748" y="1537307"/>
                  </a:lnTo>
                  <a:lnTo>
                    <a:pt x="1318528" y="1478510"/>
                  </a:lnTo>
                  <a:lnTo>
                    <a:pt x="1351845" y="1448014"/>
                  </a:lnTo>
                  <a:lnTo>
                    <a:pt x="1382638" y="1415725"/>
                  </a:lnTo>
                  <a:lnTo>
                    <a:pt x="1409553" y="1380850"/>
                  </a:lnTo>
                  <a:lnTo>
                    <a:pt x="1431233" y="1342595"/>
                  </a:lnTo>
                  <a:lnTo>
                    <a:pt x="1446323" y="1300165"/>
                  </a:lnTo>
                  <a:lnTo>
                    <a:pt x="1454694" y="1350301"/>
                  </a:lnTo>
                  <a:lnTo>
                    <a:pt x="1455858" y="1398559"/>
                  </a:lnTo>
                  <a:lnTo>
                    <a:pt x="1450995" y="1445297"/>
                  </a:lnTo>
                  <a:lnTo>
                    <a:pt x="1441284" y="1490871"/>
                  </a:lnTo>
                  <a:lnTo>
                    <a:pt x="1427906" y="1535636"/>
                  </a:lnTo>
                  <a:lnTo>
                    <a:pt x="1412042" y="1579950"/>
                  </a:lnTo>
                  <a:lnTo>
                    <a:pt x="1377573" y="1668648"/>
                  </a:lnTo>
                  <a:lnTo>
                    <a:pt x="1361329" y="1713744"/>
                  </a:lnTo>
                  <a:lnTo>
                    <a:pt x="1347318" y="1759814"/>
                  </a:lnTo>
                  <a:lnTo>
                    <a:pt x="1336722" y="1807213"/>
                  </a:lnTo>
                  <a:lnTo>
                    <a:pt x="1369868" y="1782394"/>
                  </a:lnTo>
                  <a:lnTo>
                    <a:pt x="1403880" y="1737541"/>
                  </a:lnTo>
                  <a:lnTo>
                    <a:pt x="1437455" y="1688279"/>
                  </a:lnTo>
                  <a:lnTo>
                    <a:pt x="1469288" y="1650233"/>
                  </a:lnTo>
                  <a:lnTo>
                    <a:pt x="1498075" y="1639027"/>
                  </a:lnTo>
                  <a:lnTo>
                    <a:pt x="1534861" y="1664144"/>
                  </a:lnTo>
                  <a:lnTo>
                    <a:pt x="1546140" y="1704865"/>
                  </a:lnTo>
                  <a:lnTo>
                    <a:pt x="1540497" y="1752790"/>
                  </a:lnTo>
                  <a:lnTo>
                    <a:pt x="1526519" y="1799518"/>
                  </a:lnTo>
                  <a:lnTo>
                    <a:pt x="1512794" y="1836651"/>
                  </a:lnTo>
                  <a:lnTo>
                    <a:pt x="1511321" y="1868771"/>
                  </a:lnTo>
                  <a:lnTo>
                    <a:pt x="1532723" y="1881108"/>
                  </a:lnTo>
                  <a:lnTo>
                    <a:pt x="1567608" y="1880009"/>
                  </a:lnTo>
                  <a:lnTo>
                    <a:pt x="1606586" y="1871819"/>
                  </a:lnTo>
                  <a:lnTo>
                    <a:pt x="1640268" y="1862884"/>
                  </a:lnTo>
                  <a:lnTo>
                    <a:pt x="1659263" y="1859549"/>
                  </a:lnTo>
                  <a:lnTo>
                    <a:pt x="1711991" y="1891720"/>
                  </a:lnTo>
                  <a:lnTo>
                    <a:pt x="1740923" y="1955918"/>
                  </a:lnTo>
                  <a:lnTo>
                    <a:pt x="1749229" y="1996617"/>
                  </a:lnTo>
                  <a:lnTo>
                    <a:pt x="1754902" y="2041231"/>
                  </a:lnTo>
                  <a:lnTo>
                    <a:pt x="1759047" y="2088395"/>
                  </a:lnTo>
                  <a:lnTo>
                    <a:pt x="1762771" y="2136746"/>
                  </a:lnTo>
                  <a:lnTo>
                    <a:pt x="1767177" y="2184919"/>
                  </a:lnTo>
                  <a:lnTo>
                    <a:pt x="1773372" y="2231550"/>
                  </a:lnTo>
                  <a:lnTo>
                    <a:pt x="1782461" y="2275275"/>
                  </a:lnTo>
                  <a:lnTo>
                    <a:pt x="1795548" y="2314730"/>
                  </a:lnTo>
                  <a:lnTo>
                    <a:pt x="1813741" y="2348551"/>
                  </a:lnTo>
                  <a:lnTo>
                    <a:pt x="1850387" y="2379416"/>
                  </a:lnTo>
                  <a:lnTo>
                    <a:pt x="1861932" y="2371651"/>
                  </a:lnTo>
                  <a:lnTo>
                    <a:pt x="1882978" y="2325388"/>
                  </a:lnTo>
                  <a:lnTo>
                    <a:pt x="1901384" y="2245965"/>
                  </a:lnTo>
                  <a:lnTo>
                    <a:pt x="1909630" y="2196751"/>
                  </a:lnTo>
                  <a:lnTo>
                    <a:pt x="1917254" y="2142766"/>
                  </a:lnTo>
                  <a:lnTo>
                    <a:pt x="1924270" y="2085182"/>
                  </a:lnTo>
                  <a:lnTo>
                    <a:pt x="1930691" y="2025172"/>
                  </a:lnTo>
                  <a:lnTo>
                    <a:pt x="1936529" y="1963909"/>
                  </a:lnTo>
                  <a:lnTo>
                    <a:pt x="1941798" y="1902566"/>
                  </a:lnTo>
                  <a:lnTo>
                    <a:pt x="1946511" y="1842315"/>
                  </a:lnTo>
                  <a:lnTo>
                    <a:pt x="1950680" y="1784330"/>
                  </a:lnTo>
                  <a:lnTo>
                    <a:pt x="1957439" y="1679847"/>
                  </a:lnTo>
                  <a:lnTo>
                    <a:pt x="1963824" y="1569433"/>
                  </a:lnTo>
                  <a:lnTo>
                    <a:pt x="2031539" y="529288"/>
                  </a:lnTo>
                  <a:lnTo>
                    <a:pt x="2035194" y="497962"/>
                  </a:lnTo>
                  <a:lnTo>
                    <a:pt x="2050142" y="401839"/>
                  </a:lnTo>
                  <a:lnTo>
                    <a:pt x="2058492" y="343688"/>
                  </a:lnTo>
                  <a:lnTo>
                    <a:pt x="2065463" y="283241"/>
                  </a:lnTo>
                  <a:lnTo>
                    <a:pt x="2069584" y="223821"/>
                  </a:lnTo>
                  <a:lnTo>
                    <a:pt x="2069382" y="168749"/>
                  </a:lnTo>
                  <a:lnTo>
                    <a:pt x="2063386" y="121349"/>
                  </a:lnTo>
                  <a:lnTo>
                    <a:pt x="2050123" y="84944"/>
                  </a:lnTo>
                  <a:lnTo>
                    <a:pt x="1987833" y="47612"/>
                  </a:lnTo>
                  <a:lnTo>
                    <a:pt x="1940781" y="38483"/>
                  </a:lnTo>
                  <a:lnTo>
                    <a:pt x="1888780" y="34302"/>
                  </a:lnTo>
                  <a:lnTo>
                    <a:pt x="1833640" y="33898"/>
                  </a:lnTo>
                  <a:lnTo>
                    <a:pt x="1777173" y="36105"/>
                  </a:lnTo>
                  <a:lnTo>
                    <a:pt x="1721191" y="39753"/>
                  </a:lnTo>
                  <a:lnTo>
                    <a:pt x="1667503" y="43675"/>
                  </a:lnTo>
                  <a:lnTo>
                    <a:pt x="1617924" y="46702"/>
                  </a:lnTo>
                  <a:lnTo>
                    <a:pt x="1574262" y="47666"/>
                  </a:lnTo>
                  <a:lnTo>
                    <a:pt x="1324916" y="44527"/>
                  </a:lnTo>
                  <a:lnTo>
                    <a:pt x="975849" y="38646"/>
                  </a:lnTo>
                  <a:lnTo>
                    <a:pt x="726547" y="32990"/>
                  </a:lnTo>
                  <a:lnTo>
                    <a:pt x="527135" y="27371"/>
                  </a:lnTo>
                  <a:lnTo>
                    <a:pt x="453576" y="20235"/>
                  </a:lnTo>
                  <a:lnTo>
                    <a:pt x="403401" y="14202"/>
                  </a:lnTo>
                  <a:lnTo>
                    <a:pt x="347775" y="8054"/>
                  </a:lnTo>
                  <a:lnTo>
                    <a:pt x="289307" y="2938"/>
                  </a:lnTo>
                  <a:lnTo>
                    <a:pt x="230608" y="0"/>
                  </a:lnTo>
                  <a:close/>
                </a:path>
              </a:pathLst>
            </a:custGeom>
            <a:solidFill>
              <a:srgbClr val="9ED2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067816" y="6046513"/>
              <a:ext cx="111760" cy="452120"/>
            </a:xfrm>
            <a:custGeom>
              <a:avLst/>
              <a:gdLst/>
              <a:ahLst/>
              <a:cxnLst/>
              <a:rect l="l" t="t" r="r" b="b"/>
              <a:pathLst>
                <a:path w="111759" h="452120">
                  <a:moveTo>
                    <a:pt x="0" y="451891"/>
                  </a:moveTo>
                  <a:lnTo>
                    <a:pt x="13139" y="406168"/>
                  </a:lnTo>
                  <a:lnTo>
                    <a:pt x="28728" y="361476"/>
                  </a:lnTo>
                  <a:lnTo>
                    <a:pt x="45634" y="317473"/>
                  </a:lnTo>
                  <a:lnTo>
                    <a:pt x="62725" y="273817"/>
                  </a:lnTo>
                  <a:lnTo>
                    <a:pt x="78866" y="230165"/>
                  </a:lnTo>
                  <a:lnTo>
                    <a:pt x="92926" y="186175"/>
                  </a:lnTo>
                  <a:lnTo>
                    <a:pt x="103771" y="141506"/>
                  </a:lnTo>
                  <a:lnTo>
                    <a:pt x="110269" y="95815"/>
                  </a:lnTo>
                  <a:lnTo>
                    <a:pt x="111286" y="48761"/>
                  </a:lnTo>
                  <a:lnTo>
                    <a:pt x="105689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847939" y="6064211"/>
              <a:ext cx="309880" cy="398145"/>
            </a:xfrm>
            <a:custGeom>
              <a:avLst/>
              <a:gdLst/>
              <a:ahLst/>
              <a:cxnLst/>
              <a:rect l="l" t="t" r="r" b="b"/>
              <a:pathLst>
                <a:path w="309879" h="398145">
                  <a:moveTo>
                    <a:pt x="309372" y="0"/>
                  </a:moveTo>
                  <a:lnTo>
                    <a:pt x="289136" y="38066"/>
                  </a:lnTo>
                  <a:lnTo>
                    <a:pt x="263655" y="72760"/>
                  </a:lnTo>
                  <a:lnTo>
                    <a:pt x="234200" y="104825"/>
                  </a:lnTo>
                  <a:lnTo>
                    <a:pt x="202042" y="135007"/>
                  </a:lnTo>
                  <a:lnTo>
                    <a:pt x="168453" y="164050"/>
                  </a:lnTo>
                  <a:lnTo>
                    <a:pt x="134702" y="192698"/>
                  </a:lnTo>
                  <a:lnTo>
                    <a:pt x="102062" y="221697"/>
                  </a:lnTo>
                  <a:lnTo>
                    <a:pt x="71802" y="251792"/>
                  </a:lnTo>
                  <a:lnTo>
                    <a:pt x="45196" y="283726"/>
                  </a:lnTo>
                  <a:lnTo>
                    <a:pt x="23512" y="318245"/>
                  </a:lnTo>
                  <a:lnTo>
                    <a:pt x="8023" y="356094"/>
                  </a:lnTo>
                  <a:lnTo>
                    <a:pt x="0" y="398018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592909" y="6030300"/>
              <a:ext cx="229870" cy="422275"/>
            </a:xfrm>
            <a:custGeom>
              <a:avLst/>
              <a:gdLst/>
              <a:ahLst/>
              <a:cxnLst/>
              <a:rect l="l" t="t" r="r" b="b"/>
              <a:pathLst>
                <a:path w="229870" h="422275">
                  <a:moveTo>
                    <a:pt x="229539" y="422084"/>
                  </a:moveTo>
                  <a:lnTo>
                    <a:pt x="207723" y="387480"/>
                  </a:lnTo>
                  <a:lnTo>
                    <a:pt x="181683" y="343184"/>
                  </a:lnTo>
                  <a:lnTo>
                    <a:pt x="152833" y="292033"/>
                  </a:lnTo>
                  <a:lnTo>
                    <a:pt x="122590" y="236862"/>
                  </a:lnTo>
                  <a:lnTo>
                    <a:pt x="92368" y="180508"/>
                  </a:lnTo>
                  <a:lnTo>
                    <a:pt x="63582" y="125809"/>
                  </a:lnTo>
                  <a:lnTo>
                    <a:pt x="37649" y="75600"/>
                  </a:lnTo>
                  <a:lnTo>
                    <a:pt x="15983" y="327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977148" y="5809766"/>
              <a:ext cx="587375" cy="172085"/>
            </a:xfrm>
            <a:custGeom>
              <a:avLst/>
              <a:gdLst/>
              <a:ahLst/>
              <a:cxnLst/>
              <a:rect l="l" t="t" r="r" b="b"/>
              <a:pathLst>
                <a:path w="587375" h="172085">
                  <a:moveTo>
                    <a:pt x="586943" y="171833"/>
                  </a:moveTo>
                  <a:lnTo>
                    <a:pt x="524091" y="124417"/>
                  </a:lnTo>
                  <a:lnTo>
                    <a:pt x="482294" y="103107"/>
                  </a:lnTo>
                  <a:lnTo>
                    <a:pt x="435350" y="83519"/>
                  </a:lnTo>
                  <a:lnTo>
                    <a:pt x="384585" y="65747"/>
                  </a:lnTo>
                  <a:lnTo>
                    <a:pt x="331324" y="49883"/>
                  </a:lnTo>
                  <a:lnTo>
                    <a:pt x="276894" y="36022"/>
                  </a:lnTo>
                  <a:lnTo>
                    <a:pt x="222620" y="24255"/>
                  </a:lnTo>
                  <a:lnTo>
                    <a:pt x="169829" y="14676"/>
                  </a:lnTo>
                  <a:lnTo>
                    <a:pt x="119845" y="7379"/>
                  </a:lnTo>
                  <a:lnTo>
                    <a:pt x="73995" y="2456"/>
                  </a:lnTo>
                  <a:lnTo>
                    <a:pt x="33605" y="0"/>
                  </a:lnTo>
                  <a:lnTo>
                    <a:pt x="0" y="104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759337" y="5775199"/>
              <a:ext cx="163830" cy="58419"/>
            </a:xfrm>
            <a:custGeom>
              <a:avLst/>
              <a:gdLst/>
              <a:ahLst/>
              <a:cxnLst/>
              <a:rect l="l" t="t" r="r" b="b"/>
              <a:pathLst>
                <a:path w="163829" h="58420">
                  <a:moveTo>
                    <a:pt x="163677" y="43256"/>
                  </a:moveTo>
                  <a:lnTo>
                    <a:pt x="121520" y="52540"/>
                  </a:lnTo>
                  <a:lnTo>
                    <a:pt x="79130" y="58406"/>
                  </a:lnTo>
                  <a:lnTo>
                    <a:pt x="41451" y="55304"/>
                  </a:lnTo>
                  <a:lnTo>
                    <a:pt x="13427" y="376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750330" y="5263389"/>
              <a:ext cx="11430" cy="454659"/>
            </a:xfrm>
            <a:custGeom>
              <a:avLst/>
              <a:gdLst/>
              <a:ahLst/>
              <a:cxnLst/>
              <a:rect l="l" t="t" r="r" b="b"/>
              <a:pathLst>
                <a:path w="11429" h="454660">
                  <a:moveTo>
                    <a:pt x="9931" y="454304"/>
                  </a:moveTo>
                  <a:lnTo>
                    <a:pt x="10898" y="403808"/>
                  </a:lnTo>
                  <a:lnTo>
                    <a:pt x="11153" y="353312"/>
                  </a:lnTo>
                  <a:lnTo>
                    <a:pt x="10779" y="302818"/>
                  </a:lnTo>
                  <a:lnTo>
                    <a:pt x="9861" y="252328"/>
                  </a:lnTo>
                  <a:lnTo>
                    <a:pt x="8480" y="201844"/>
                  </a:lnTo>
                  <a:lnTo>
                    <a:pt x="6720" y="151367"/>
                  </a:lnTo>
                  <a:lnTo>
                    <a:pt x="4665" y="100899"/>
                  </a:lnTo>
                  <a:lnTo>
                    <a:pt x="2397" y="50443"/>
                  </a:lnTo>
                  <a:lnTo>
                    <a:pt x="0" y="0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723287" y="4803908"/>
              <a:ext cx="23495" cy="401955"/>
            </a:xfrm>
            <a:custGeom>
              <a:avLst/>
              <a:gdLst/>
              <a:ahLst/>
              <a:cxnLst/>
              <a:rect l="l" t="t" r="r" b="b"/>
              <a:pathLst>
                <a:path w="23495" h="401954">
                  <a:moveTo>
                    <a:pt x="23291" y="401345"/>
                  </a:moveTo>
                  <a:lnTo>
                    <a:pt x="18322" y="353940"/>
                  </a:lnTo>
                  <a:lnTo>
                    <a:pt x="12440" y="303045"/>
                  </a:lnTo>
                  <a:lnTo>
                    <a:pt x="6713" y="250010"/>
                  </a:lnTo>
                  <a:lnTo>
                    <a:pt x="2211" y="196186"/>
                  </a:lnTo>
                  <a:lnTo>
                    <a:pt x="0" y="142923"/>
                  </a:lnTo>
                  <a:lnTo>
                    <a:pt x="1147" y="91570"/>
                  </a:lnTo>
                  <a:lnTo>
                    <a:pt x="6722" y="43479"/>
                  </a:lnTo>
                  <a:lnTo>
                    <a:pt x="17792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72449" y="4727743"/>
              <a:ext cx="459740" cy="31115"/>
            </a:xfrm>
            <a:custGeom>
              <a:avLst/>
              <a:gdLst/>
              <a:ahLst/>
              <a:cxnLst/>
              <a:rect l="l" t="t" r="r" b="b"/>
              <a:pathLst>
                <a:path w="459740" h="31114">
                  <a:moveTo>
                    <a:pt x="0" y="30603"/>
                  </a:moveTo>
                  <a:lnTo>
                    <a:pt x="31908" y="15266"/>
                  </a:lnTo>
                  <a:lnTo>
                    <a:pt x="72424" y="5656"/>
                  </a:lnTo>
                  <a:lnTo>
                    <a:pt x="119488" y="869"/>
                  </a:lnTo>
                  <a:lnTo>
                    <a:pt x="171043" y="0"/>
                  </a:lnTo>
                  <a:lnTo>
                    <a:pt x="225028" y="2144"/>
                  </a:lnTo>
                  <a:lnTo>
                    <a:pt x="279383" y="6398"/>
                  </a:lnTo>
                  <a:lnTo>
                    <a:pt x="332051" y="11857"/>
                  </a:lnTo>
                  <a:lnTo>
                    <a:pt x="380971" y="17618"/>
                  </a:lnTo>
                  <a:lnTo>
                    <a:pt x="424085" y="22775"/>
                  </a:lnTo>
                  <a:lnTo>
                    <a:pt x="459333" y="2642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289145" y="4756503"/>
              <a:ext cx="989330" cy="19050"/>
            </a:xfrm>
            <a:custGeom>
              <a:avLst/>
              <a:gdLst/>
              <a:ahLst/>
              <a:cxnLst/>
              <a:rect l="l" t="t" r="r" b="b"/>
              <a:pathLst>
                <a:path w="989329" h="19050">
                  <a:moveTo>
                    <a:pt x="0" y="0"/>
                  </a:moveTo>
                  <a:lnTo>
                    <a:pt x="52039" y="1514"/>
                  </a:lnTo>
                  <a:lnTo>
                    <a:pt x="104080" y="2956"/>
                  </a:lnTo>
                  <a:lnTo>
                    <a:pt x="156123" y="4328"/>
                  </a:lnTo>
                  <a:lnTo>
                    <a:pt x="208168" y="5632"/>
                  </a:lnTo>
                  <a:lnTo>
                    <a:pt x="260214" y="6871"/>
                  </a:lnTo>
                  <a:lnTo>
                    <a:pt x="312262" y="8048"/>
                  </a:lnTo>
                  <a:lnTo>
                    <a:pt x="364311" y="9166"/>
                  </a:lnTo>
                  <a:lnTo>
                    <a:pt x="416361" y="10226"/>
                  </a:lnTo>
                  <a:lnTo>
                    <a:pt x="468413" y="11233"/>
                  </a:lnTo>
                  <a:lnTo>
                    <a:pt x="520466" y="12188"/>
                  </a:lnTo>
                  <a:lnTo>
                    <a:pt x="572519" y="13094"/>
                  </a:lnTo>
                  <a:lnTo>
                    <a:pt x="624574" y="13955"/>
                  </a:lnTo>
                  <a:lnTo>
                    <a:pt x="676629" y="14771"/>
                  </a:lnTo>
                  <a:lnTo>
                    <a:pt x="728685" y="15547"/>
                  </a:lnTo>
                  <a:lnTo>
                    <a:pt x="780742" y="16285"/>
                  </a:lnTo>
                  <a:lnTo>
                    <a:pt x="832799" y="16988"/>
                  </a:lnTo>
                  <a:lnTo>
                    <a:pt x="884857" y="17658"/>
                  </a:lnTo>
                  <a:lnTo>
                    <a:pt x="936915" y="18297"/>
                  </a:lnTo>
                  <a:lnTo>
                    <a:pt x="988974" y="1891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335686" y="4761768"/>
              <a:ext cx="398780" cy="21590"/>
            </a:xfrm>
            <a:custGeom>
              <a:avLst/>
              <a:gdLst/>
              <a:ahLst/>
              <a:cxnLst/>
              <a:rect l="l" t="t" r="r" b="b"/>
              <a:pathLst>
                <a:path w="398779" h="21589">
                  <a:moveTo>
                    <a:pt x="0" y="13137"/>
                  </a:moveTo>
                  <a:lnTo>
                    <a:pt x="46804" y="10442"/>
                  </a:lnTo>
                  <a:lnTo>
                    <a:pt x="97643" y="6754"/>
                  </a:lnTo>
                  <a:lnTo>
                    <a:pt x="150923" y="3101"/>
                  </a:lnTo>
                  <a:lnTo>
                    <a:pt x="205054" y="507"/>
                  </a:lnTo>
                  <a:lnTo>
                    <a:pt x="258444" y="0"/>
                  </a:lnTo>
                  <a:lnTo>
                    <a:pt x="309502" y="2604"/>
                  </a:lnTo>
                  <a:lnTo>
                    <a:pt x="356638" y="9346"/>
                  </a:lnTo>
                  <a:lnTo>
                    <a:pt x="398259" y="2125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756700" y="4817672"/>
              <a:ext cx="36830" cy="421640"/>
            </a:xfrm>
            <a:custGeom>
              <a:avLst/>
              <a:gdLst/>
              <a:ahLst/>
              <a:cxnLst/>
              <a:rect l="l" t="t" r="r" b="b"/>
              <a:pathLst>
                <a:path w="36829" h="421639">
                  <a:moveTo>
                    <a:pt x="19253" y="0"/>
                  </a:moveTo>
                  <a:lnTo>
                    <a:pt x="30539" y="34474"/>
                  </a:lnTo>
                  <a:lnTo>
                    <a:pt x="35866" y="77908"/>
                  </a:lnTo>
                  <a:lnTo>
                    <a:pt x="36348" y="127781"/>
                  </a:lnTo>
                  <a:lnTo>
                    <a:pt x="33101" y="181575"/>
                  </a:lnTo>
                  <a:lnTo>
                    <a:pt x="27242" y="236769"/>
                  </a:lnTo>
                  <a:lnTo>
                    <a:pt x="19887" y="290844"/>
                  </a:lnTo>
                  <a:lnTo>
                    <a:pt x="12150" y="341280"/>
                  </a:lnTo>
                  <a:lnTo>
                    <a:pt x="5149" y="385557"/>
                  </a:lnTo>
                  <a:lnTo>
                    <a:pt x="0" y="421157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89478" y="5295027"/>
              <a:ext cx="62865" cy="963930"/>
            </a:xfrm>
            <a:custGeom>
              <a:avLst/>
              <a:gdLst/>
              <a:ahLst/>
              <a:cxnLst/>
              <a:rect l="l" t="t" r="r" b="b"/>
              <a:pathLst>
                <a:path w="62865" h="963929">
                  <a:moveTo>
                    <a:pt x="62738" y="0"/>
                  </a:moveTo>
                  <a:lnTo>
                    <a:pt x="59309" y="50712"/>
                  </a:lnTo>
                  <a:lnTo>
                    <a:pt x="55906" y="101425"/>
                  </a:lnTo>
                  <a:lnTo>
                    <a:pt x="52525" y="152141"/>
                  </a:lnTo>
                  <a:lnTo>
                    <a:pt x="49165" y="202858"/>
                  </a:lnTo>
                  <a:lnTo>
                    <a:pt x="45824" y="253576"/>
                  </a:lnTo>
                  <a:lnTo>
                    <a:pt x="42499" y="304295"/>
                  </a:lnTo>
                  <a:lnTo>
                    <a:pt x="39191" y="355016"/>
                  </a:lnTo>
                  <a:lnTo>
                    <a:pt x="35895" y="405738"/>
                  </a:lnTo>
                  <a:lnTo>
                    <a:pt x="32611" y="456460"/>
                  </a:lnTo>
                  <a:lnTo>
                    <a:pt x="29337" y="507183"/>
                  </a:lnTo>
                  <a:lnTo>
                    <a:pt x="26071" y="557907"/>
                  </a:lnTo>
                  <a:lnTo>
                    <a:pt x="22811" y="608631"/>
                  </a:lnTo>
                  <a:lnTo>
                    <a:pt x="19554" y="659356"/>
                  </a:lnTo>
                  <a:lnTo>
                    <a:pt x="16300" y="710080"/>
                  </a:lnTo>
                  <a:lnTo>
                    <a:pt x="13047" y="760805"/>
                  </a:lnTo>
                  <a:lnTo>
                    <a:pt x="9792" y="811529"/>
                  </a:lnTo>
                  <a:lnTo>
                    <a:pt x="6533" y="862254"/>
                  </a:lnTo>
                  <a:lnTo>
                    <a:pt x="3270" y="912977"/>
                  </a:lnTo>
                  <a:lnTo>
                    <a:pt x="0" y="96370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578621" y="6314941"/>
              <a:ext cx="107950" cy="790575"/>
            </a:xfrm>
            <a:custGeom>
              <a:avLst/>
              <a:gdLst/>
              <a:ahLst/>
              <a:cxnLst/>
              <a:rect l="l" t="t" r="r" b="b"/>
              <a:pathLst>
                <a:path w="107950" h="790575">
                  <a:moveTo>
                    <a:pt x="107454" y="0"/>
                  </a:moveTo>
                  <a:lnTo>
                    <a:pt x="102747" y="81485"/>
                  </a:lnTo>
                  <a:lnTo>
                    <a:pt x="99559" y="133128"/>
                  </a:lnTo>
                  <a:lnTo>
                    <a:pt x="95794" y="190182"/>
                  </a:lnTo>
                  <a:lnTo>
                    <a:pt x="91436" y="251257"/>
                  </a:lnTo>
                  <a:lnTo>
                    <a:pt x="86470" y="314961"/>
                  </a:lnTo>
                  <a:lnTo>
                    <a:pt x="80881" y="379902"/>
                  </a:lnTo>
                  <a:lnTo>
                    <a:pt x="74653" y="444690"/>
                  </a:lnTo>
                  <a:lnTo>
                    <a:pt x="67772" y="507933"/>
                  </a:lnTo>
                  <a:lnTo>
                    <a:pt x="60221" y="568240"/>
                  </a:lnTo>
                  <a:lnTo>
                    <a:pt x="51985" y="624219"/>
                  </a:lnTo>
                  <a:lnTo>
                    <a:pt x="43050" y="674480"/>
                  </a:lnTo>
                  <a:lnTo>
                    <a:pt x="33399" y="717631"/>
                  </a:lnTo>
                  <a:lnTo>
                    <a:pt x="11889" y="777038"/>
                  </a:lnTo>
                  <a:lnTo>
                    <a:pt x="0" y="79051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400792" y="6592912"/>
              <a:ext cx="135255" cy="482600"/>
            </a:xfrm>
            <a:custGeom>
              <a:avLst/>
              <a:gdLst/>
              <a:ahLst/>
              <a:cxnLst/>
              <a:rect l="l" t="t" r="r" b="b"/>
              <a:pathLst>
                <a:path w="135254" h="482600">
                  <a:moveTo>
                    <a:pt x="135166" y="482092"/>
                  </a:moveTo>
                  <a:lnTo>
                    <a:pt x="116781" y="446815"/>
                  </a:lnTo>
                  <a:lnTo>
                    <a:pt x="103727" y="405668"/>
                  </a:lnTo>
                  <a:lnTo>
                    <a:pt x="94793" y="360143"/>
                  </a:lnTo>
                  <a:lnTo>
                    <a:pt x="88769" y="311735"/>
                  </a:lnTo>
                  <a:lnTo>
                    <a:pt x="84442" y="261938"/>
                  </a:lnTo>
                  <a:lnTo>
                    <a:pt x="80603" y="212247"/>
                  </a:lnTo>
                  <a:lnTo>
                    <a:pt x="76041" y="164155"/>
                  </a:lnTo>
                  <a:lnTo>
                    <a:pt x="69544" y="119158"/>
                  </a:lnTo>
                  <a:lnTo>
                    <a:pt x="59903" y="78750"/>
                  </a:lnTo>
                  <a:lnTo>
                    <a:pt x="45905" y="44425"/>
                  </a:lnTo>
                  <a:lnTo>
                    <a:pt x="26341" y="176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231885" y="6582858"/>
              <a:ext cx="114300" cy="27305"/>
            </a:xfrm>
            <a:custGeom>
              <a:avLst/>
              <a:gdLst/>
              <a:ahLst/>
              <a:cxnLst/>
              <a:rect l="l" t="t" r="r" b="b"/>
              <a:pathLst>
                <a:path w="114300" h="27304">
                  <a:moveTo>
                    <a:pt x="114046" y="12687"/>
                  </a:moveTo>
                  <a:lnTo>
                    <a:pt x="76611" y="21911"/>
                  </a:lnTo>
                  <a:lnTo>
                    <a:pt x="39035" y="26989"/>
                  </a:lnTo>
                  <a:lnTo>
                    <a:pt x="10452" y="2174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38646" y="6374039"/>
              <a:ext cx="31115" cy="155575"/>
            </a:xfrm>
            <a:custGeom>
              <a:avLst/>
              <a:gdLst/>
              <a:ahLst/>
              <a:cxnLst/>
              <a:rect l="l" t="t" r="r" b="b"/>
              <a:pathLst>
                <a:path w="31115" h="155575">
                  <a:moveTo>
                    <a:pt x="10426" y="155384"/>
                  </a:moveTo>
                  <a:lnTo>
                    <a:pt x="23592" y="112917"/>
                  </a:lnTo>
                  <a:lnTo>
                    <a:pt x="30664" y="68538"/>
                  </a:lnTo>
                  <a:lnTo>
                    <a:pt x="25010" y="287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077304" y="6383558"/>
              <a:ext cx="109855" cy="142240"/>
            </a:xfrm>
            <a:custGeom>
              <a:avLst/>
              <a:gdLst/>
              <a:ahLst/>
              <a:cxnLst/>
              <a:rect l="l" t="t" r="r" b="b"/>
              <a:pathLst>
                <a:path w="109854" h="142240">
                  <a:moveTo>
                    <a:pt x="109639" y="0"/>
                  </a:moveTo>
                  <a:lnTo>
                    <a:pt x="83265" y="32855"/>
                  </a:lnTo>
                  <a:lnTo>
                    <a:pt x="55719" y="73258"/>
                  </a:lnTo>
                  <a:lnTo>
                    <a:pt x="27723" y="112515"/>
                  </a:lnTo>
                  <a:lnTo>
                    <a:pt x="0" y="14193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738671" y="4745812"/>
              <a:ext cx="2025650" cy="2367280"/>
            </a:xfrm>
            <a:custGeom>
              <a:avLst/>
              <a:gdLst/>
              <a:ahLst/>
              <a:cxnLst/>
              <a:rect l="l" t="t" r="r" b="b"/>
              <a:pathLst>
                <a:path w="2025650" h="2367279">
                  <a:moveTo>
                    <a:pt x="19050" y="40233"/>
                  </a:moveTo>
                  <a:lnTo>
                    <a:pt x="16268" y="33502"/>
                  </a:lnTo>
                  <a:lnTo>
                    <a:pt x="9525" y="30708"/>
                  </a:lnTo>
                  <a:lnTo>
                    <a:pt x="2794" y="33502"/>
                  </a:lnTo>
                  <a:lnTo>
                    <a:pt x="0" y="40233"/>
                  </a:lnTo>
                  <a:lnTo>
                    <a:pt x="2794" y="46964"/>
                  </a:lnTo>
                  <a:lnTo>
                    <a:pt x="9525" y="49758"/>
                  </a:lnTo>
                  <a:lnTo>
                    <a:pt x="16268" y="46964"/>
                  </a:lnTo>
                  <a:lnTo>
                    <a:pt x="19050" y="40233"/>
                  </a:lnTo>
                  <a:close/>
                </a:path>
                <a:path w="2025650" h="2367279">
                  <a:moveTo>
                    <a:pt x="20218" y="497852"/>
                  </a:moveTo>
                  <a:lnTo>
                    <a:pt x="17437" y="491121"/>
                  </a:lnTo>
                  <a:lnTo>
                    <a:pt x="10693" y="488327"/>
                  </a:lnTo>
                  <a:lnTo>
                    <a:pt x="3962" y="491121"/>
                  </a:lnTo>
                  <a:lnTo>
                    <a:pt x="1168" y="497852"/>
                  </a:lnTo>
                  <a:lnTo>
                    <a:pt x="3962" y="504583"/>
                  </a:lnTo>
                  <a:lnTo>
                    <a:pt x="10693" y="507377"/>
                  </a:lnTo>
                  <a:lnTo>
                    <a:pt x="17437" y="504583"/>
                  </a:lnTo>
                  <a:lnTo>
                    <a:pt x="20218" y="497852"/>
                  </a:lnTo>
                  <a:close/>
                </a:path>
                <a:path w="2025650" h="2367279">
                  <a:moveTo>
                    <a:pt x="29794" y="1011389"/>
                  </a:moveTo>
                  <a:lnTo>
                    <a:pt x="27012" y="1004658"/>
                  </a:lnTo>
                  <a:lnTo>
                    <a:pt x="20269" y="1001864"/>
                  </a:lnTo>
                  <a:lnTo>
                    <a:pt x="13538" y="1004658"/>
                  </a:lnTo>
                  <a:lnTo>
                    <a:pt x="10744" y="1011389"/>
                  </a:lnTo>
                  <a:lnTo>
                    <a:pt x="13538" y="1018120"/>
                  </a:lnTo>
                  <a:lnTo>
                    <a:pt x="20269" y="1020914"/>
                  </a:lnTo>
                  <a:lnTo>
                    <a:pt x="27012" y="1018120"/>
                  </a:lnTo>
                  <a:lnTo>
                    <a:pt x="29794" y="1011389"/>
                  </a:lnTo>
                  <a:close/>
                </a:path>
                <a:path w="2025650" h="2367279">
                  <a:moveTo>
                    <a:pt x="229209" y="1065707"/>
                  </a:moveTo>
                  <a:lnTo>
                    <a:pt x="226428" y="1058976"/>
                  </a:lnTo>
                  <a:lnTo>
                    <a:pt x="219684" y="1056182"/>
                  </a:lnTo>
                  <a:lnTo>
                    <a:pt x="212953" y="1058976"/>
                  </a:lnTo>
                  <a:lnTo>
                    <a:pt x="210159" y="1065707"/>
                  </a:lnTo>
                  <a:lnTo>
                    <a:pt x="212953" y="1072438"/>
                  </a:lnTo>
                  <a:lnTo>
                    <a:pt x="219684" y="1075232"/>
                  </a:lnTo>
                  <a:lnTo>
                    <a:pt x="226428" y="1072438"/>
                  </a:lnTo>
                  <a:lnTo>
                    <a:pt x="229209" y="1065707"/>
                  </a:lnTo>
                  <a:close/>
                </a:path>
                <a:path w="2025650" h="2367279">
                  <a:moveTo>
                    <a:pt x="521220" y="9525"/>
                  </a:moveTo>
                  <a:lnTo>
                    <a:pt x="518439" y="2794"/>
                  </a:lnTo>
                  <a:lnTo>
                    <a:pt x="511695" y="0"/>
                  </a:lnTo>
                  <a:lnTo>
                    <a:pt x="504964" y="2794"/>
                  </a:lnTo>
                  <a:lnTo>
                    <a:pt x="502170" y="9525"/>
                  </a:lnTo>
                  <a:lnTo>
                    <a:pt x="504964" y="16256"/>
                  </a:lnTo>
                  <a:lnTo>
                    <a:pt x="511695" y="19050"/>
                  </a:lnTo>
                  <a:lnTo>
                    <a:pt x="518439" y="16256"/>
                  </a:lnTo>
                  <a:lnTo>
                    <a:pt x="521220" y="9525"/>
                  </a:lnTo>
                  <a:close/>
                </a:path>
                <a:path w="2025650" h="2367279">
                  <a:moveTo>
                    <a:pt x="855776" y="1267002"/>
                  </a:moveTo>
                  <a:lnTo>
                    <a:pt x="852995" y="1260271"/>
                  </a:lnTo>
                  <a:lnTo>
                    <a:pt x="846251" y="1257477"/>
                  </a:lnTo>
                  <a:lnTo>
                    <a:pt x="839520" y="1260271"/>
                  </a:lnTo>
                  <a:lnTo>
                    <a:pt x="836726" y="1267002"/>
                  </a:lnTo>
                  <a:lnTo>
                    <a:pt x="839520" y="1273733"/>
                  </a:lnTo>
                  <a:lnTo>
                    <a:pt x="846251" y="1276527"/>
                  </a:lnTo>
                  <a:lnTo>
                    <a:pt x="852995" y="1273733"/>
                  </a:lnTo>
                  <a:lnTo>
                    <a:pt x="855776" y="1267002"/>
                  </a:lnTo>
                  <a:close/>
                </a:path>
                <a:path w="2025650" h="2367279">
                  <a:moveTo>
                    <a:pt x="1117942" y="1735467"/>
                  </a:moveTo>
                  <a:lnTo>
                    <a:pt x="1115161" y="1728736"/>
                  </a:lnTo>
                  <a:lnTo>
                    <a:pt x="1108417" y="1725942"/>
                  </a:lnTo>
                  <a:lnTo>
                    <a:pt x="1101686" y="1728736"/>
                  </a:lnTo>
                  <a:lnTo>
                    <a:pt x="1098892" y="1735467"/>
                  </a:lnTo>
                  <a:lnTo>
                    <a:pt x="1101686" y="1742198"/>
                  </a:lnTo>
                  <a:lnTo>
                    <a:pt x="1108417" y="1744992"/>
                  </a:lnTo>
                  <a:lnTo>
                    <a:pt x="1115161" y="1742198"/>
                  </a:lnTo>
                  <a:lnTo>
                    <a:pt x="1117942" y="1735467"/>
                  </a:lnTo>
                  <a:close/>
                </a:path>
                <a:path w="2025650" h="2367279">
                  <a:moveTo>
                    <a:pt x="1330807" y="1789366"/>
                  </a:moveTo>
                  <a:lnTo>
                    <a:pt x="1328026" y="1782635"/>
                  </a:lnTo>
                  <a:lnTo>
                    <a:pt x="1321282" y="1779841"/>
                  </a:lnTo>
                  <a:lnTo>
                    <a:pt x="1314551" y="1782635"/>
                  </a:lnTo>
                  <a:lnTo>
                    <a:pt x="1311757" y="1789366"/>
                  </a:lnTo>
                  <a:lnTo>
                    <a:pt x="1314551" y="1796097"/>
                  </a:lnTo>
                  <a:lnTo>
                    <a:pt x="1321282" y="1798891"/>
                  </a:lnTo>
                  <a:lnTo>
                    <a:pt x="1328026" y="1796097"/>
                  </a:lnTo>
                  <a:lnTo>
                    <a:pt x="1330807" y="1789366"/>
                  </a:lnTo>
                  <a:close/>
                </a:path>
                <a:path w="2025650" h="2367279">
                  <a:moveTo>
                    <a:pt x="1440408" y="1282319"/>
                  </a:moveTo>
                  <a:lnTo>
                    <a:pt x="1437627" y="1275588"/>
                  </a:lnTo>
                  <a:lnTo>
                    <a:pt x="1430883" y="1272794"/>
                  </a:lnTo>
                  <a:lnTo>
                    <a:pt x="1424152" y="1275588"/>
                  </a:lnTo>
                  <a:lnTo>
                    <a:pt x="1421358" y="1282319"/>
                  </a:lnTo>
                  <a:lnTo>
                    <a:pt x="1424152" y="1289050"/>
                  </a:lnTo>
                  <a:lnTo>
                    <a:pt x="1430883" y="1291844"/>
                  </a:lnTo>
                  <a:lnTo>
                    <a:pt x="1437627" y="1289050"/>
                  </a:lnTo>
                  <a:lnTo>
                    <a:pt x="1440408" y="1282319"/>
                  </a:lnTo>
                  <a:close/>
                </a:path>
                <a:path w="2025650" h="2367279">
                  <a:moveTo>
                    <a:pt x="1492161" y="1621180"/>
                  </a:moveTo>
                  <a:lnTo>
                    <a:pt x="1489379" y="1614449"/>
                  </a:lnTo>
                  <a:lnTo>
                    <a:pt x="1482636" y="1611655"/>
                  </a:lnTo>
                  <a:lnTo>
                    <a:pt x="1475905" y="1614449"/>
                  </a:lnTo>
                  <a:lnTo>
                    <a:pt x="1473111" y="1621180"/>
                  </a:lnTo>
                  <a:lnTo>
                    <a:pt x="1475905" y="1627911"/>
                  </a:lnTo>
                  <a:lnTo>
                    <a:pt x="1482636" y="1630705"/>
                  </a:lnTo>
                  <a:lnTo>
                    <a:pt x="1489379" y="1627911"/>
                  </a:lnTo>
                  <a:lnTo>
                    <a:pt x="1492161" y="1621180"/>
                  </a:lnTo>
                  <a:close/>
                </a:path>
                <a:path w="2025650" h="2367279">
                  <a:moveTo>
                    <a:pt x="1506880" y="1818805"/>
                  </a:moveTo>
                  <a:lnTo>
                    <a:pt x="1504099" y="1812074"/>
                  </a:lnTo>
                  <a:lnTo>
                    <a:pt x="1497355" y="1809280"/>
                  </a:lnTo>
                  <a:lnTo>
                    <a:pt x="1490624" y="1812074"/>
                  </a:lnTo>
                  <a:lnTo>
                    <a:pt x="1487830" y="1818805"/>
                  </a:lnTo>
                  <a:lnTo>
                    <a:pt x="1490624" y="1825536"/>
                  </a:lnTo>
                  <a:lnTo>
                    <a:pt x="1497355" y="1828330"/>
                  </a:lnTo>
                  <a:lnTo>
                    <a:pt x="1504099" y="1825536"/>
                  </a:lnTo>
                  <a:lnTo>
                    <a:pt x="1506880" y="1818805"/>
                  </a:lnTo>
                  <a:close/>
                </a:path>
                <a:path w="2025650" h="2367279">
                  <a:moveTo>
                    <a:pt x="1568348" y="29819"/>
                  </a:moveTo>
                  <a:lnTo>
                    <a:pt x="1565567" y="23088"/>
                  </a:lnTo>
                  <a:lnTo>
                    <a:pt x="1558823" y="20294"/>
                  </a:lnTo>
                  <a:lnTo>
                    <a:pt x="1552092" y="23088"/>
                  </a:lnTo>
                  <a:lnTo>
                    <a:pt x="1549298" y="29819"/>
                  </a:lnTo>
                  <a:lnTo>
                    <a:pt x="1552092" y="36550"/>
                  </a:lnTo>
                  <a:lnTo>
                    <a:pt x="1558823" y="39344"/>
                  </a:lnTo>
                  <a:lnTo>
                    <a:pt x="1565567" y="36550"/>
                  </a:lnTo>
                  <a:lnTo>
                    <a:pt x="1568348" y="29819"/>
                  </a:lnTo>
                  <a:close/>
                </a:path>
                <a:path w="2025650" h="2367279">
                  <a:moveTo>
                    <a:pt x="1653349" y="1841703"/>
                  </a:moveTo>
                  <a:lnTo>
                    <a:pt x="1650568" y="1834972"/>
                  </a:lnTo>
                  <a:lnTo>
                    <a:pt x="1643824" y="1832178"/>
                  </a:lnTo>
                  <a:lnTo>
                    <a:pt x="1637093" y="1834972"/>
                  </a:lnTo>
                  <a:lnTo>
                    <a:pt x="1634299" y="1841703"/>
                  </a:lnTo>
                  <a:lnTo>
                    <a:pt x="1637093" y="1848434"/>
                  </a:lnTo>
                  <a:lnTo>
                    <a:pt x="1643824" y="1851228"/>
                  </a:lnTo>
                  <a:lnTo>
                    <a:pt x="1650568" y="1848434"/>
                  </a:lnTo>
                  <a:lnTo>
                    <a:pt x="1653349" y="1841703"/>
                  </a:lnTo>
                  <a:close/>
                </a:path>
                <a:path w="2025650" h="2367279">
                  <a:moveTo>
                    <a:pt x="1832229" y="2357526"/>
                  </a:moveTo>
                  <a:lnTo>
                    <a:pt x="1829447" y="2350795"/>
                  </a:lnTo>
                  <a:lnTo>
                    <a:pt x="1822704" y="2348001"/>
                  </a:lnTo>
                  <a:lnTo>
                    <a:pt x="1815973" y="2350795"/>
                  </a:lnTo>
                  <a:lnTo>
                    <a:pt x="1813179" y="2357526"/>
                  </a:lnTo>
                  <a:lnTo>
                    <a:pt x="1815973" y="2364257"/>
                  </a:lnTo>
                  <a:lnTo>
                    <a:pt x="1822704" y="2367051"/>
                  </a:lnTo>
                  <a:lnTo>
                    <a:pt x="1829447" y="2364257"/>
                  </a:lnTo>
                  <a:lnTo>
                    <a:pt x="1832229" y="2357526"/>
                  </a:lnTo>
                  <a:close/>
                </a:path>
                <a:path w="2025650" h="2367279">
                  <a:moveTo>
                    <a:pt x="1959089" y="1531823"/>
                  </a:moveTo>
                  <a:lnTo>
                    <a:pt x="1956308" y="1525092"/>
                  </a:lnTo>
                  <a:lnTo>
                    <a:pt x="1949564" y="1522298"/>
                  </a:lnTo>
                  <a:lnTo>
                    <a:pt x="1942833" y="1525092"/>
                  </a:lnTo>
                  <a:lnTo>
                    <a:pt x="1940039" y="1531823"/>
                  </a:lnTo>
                  <a:lnTo>
                    <a:pt x="1942833" y="1538554"/>
                  </a:lnTo>
                  <a:lnTo>
                    <a:pt x="1949564" y="1541348"/>
                  </a:lnTo>
                  <a:lnTo>
                    <a:pt x="1956308" y="1538554"/>
                  </a:lnTo>
                  <a:lnTo>
                    <a:pt x="1959089" y="1531823"/>
                  </a:lnTo>
                  <a:close/>
                </a:path>
                <a:path w="2025650" h="2367279">
                  <a:moveTo>
                    <a:pt x="2022208" y="45008"/>
                  </a:moveTo>
                  <a:lnTo>
                    <a:pt x="2019427" y="38277"/>
                  </a:lnTo>
                  <a:lnTo>
                    <a:pt x="2012683" y="35483"/>
                  </a:lnTo>
                  <a:lnTo>
                    <a:pt x="2005952" y="38277"/>
                  </a:lnTo>
                  <a:lnTo>
                    <a:pt x="2003158" y="45008"/>
                  </a:lnTo>
                  <a:lnTo>
                    <a:pt x="2005952" y="51739"/>
                  </a:lnTo>
                  <a:lnTo>
                    <a:pt x="2012683" y="54533"/>
                  </a:lnTo>
                  <a:lnTo>
                    <a:pt x="2019427" y="51739"/>
                  </a:lnTo>
                  <a:lnTo>
                    <a:pt x="2022208" y="45008"/>
                  </a:lnTo>
                  <a:close/>
                </a:path>
                <a:path w="2025650" h="2367279">
                  <a:moveTo>
                    <a:pt x="2025624" y="511441"/>
                  </a:moveTo>
                  <a:lnTo>
                    <a:pt x="2022843" y="504710"/>
                  </a:lnTo>
                  <a:lnTo>
                    <a:pt x="2016099" y="501916"/>
                  </a:lnTo>
                  <a:lnTo>
                    <a:pt x="2009368" y="504710"/>
                  </a:lnTo>
                  <a:lnTo>
                    <a:pt x="2006574" y="511441"/>
                  </a:lnTo>
                  <a:lnTo>
                    <a:pt x="2009368" y="518172"/>
                  </a:lnTo>
                  <a:lnTo>
                    <a:pt x="2016099" y="520966"/>
                  </a:lnTo>
                  <a:lnTo>
                    <a:pt x="2022843" y="518172"/>
                  </a:lnTo>
                  <a:lnTo>
                    <a:pt x="2025624" y="511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729901" y="5368399"/>
              <a:ext cx="2235835" cy="1783080"/>
            </a:xfrm>
            <a:custGeom>
              <a:avLst/>
              <a:gdLst/>
              <a:ahLst/>
              <a:cxnLst/>
              <a:rect l="l" t="t" r="r" b="b"/>
              <a:pathLst>
                <a:path w="2235834" h="1783079">
                  <a:moveTo>
                    <a:pt x="1493288" y="1483722"/>
                  </a:moveTo>
                  <a:lnTo>
                    <a:pt x="844159" y="1483722"/>
                  </a:lnTo>
                  <a:lnTo>
                    <a:pt x="899058" y="1484834"/>
                  </a:lnTo>
                  <a:lnTo>
                    <a:pt x="953917" y="1488645"/>
                  </a:lnTo>
                  <a:lnTo>
                    <a:pt x="1005121" y="1496620"/>
                  </a:lnTo>
                  <a:lnTo>
                    <a:pt x="1049052" y="1510224"/>
                  </a:lnTo>
                  <a:lnTo>
                    <a:pt x="1082095" y="1530923"/>
                  </a:lnTo>
                  <a:lnTo>
                    <a:pt x="1113844" y="1589175"/>
                  </a:lnTo>
                  <a:lnTo>
                    <a:pt x="1137690" y="1625893"/>
                  </a:lnTo>
                  <a:lnTo>
                    <a:pt x="1169619" y="1666255"/>
                  </a:lnTo>
                  <a:lnTo>
                    <a:pt x="1207079" y="1706178"/>
                  </a:lnTo>
                  <a:lnTo>
                    <a:pt x="1247519" y="1741580"/>
                  </a:lnTo>
                  <a:lnTo>
                    <a:pt x="1288386" y="1768379"/>
                  </a:lnTo>
                  <a:lnTo>
                    <a:pt x="1327130" y="1782494"/>
                  </a:lnTo>
                  <a:lnTo>
                    <a:pt x="1361198" y="1779841"/>
                  </a:lnTo>
                  <a:lnTo>
                    <a:pt x="1396645" y="1729125"/>
                  </a:lnTo>
                  <a:lnTo>
                    <a:pt x="1417932" y="1681455"/>
                  </a:lnTo>
                  <a:lnTo>
                    <a:pt x="1440374" y="1625164"/>
                  </a:lnTo>
                  <a:lnTo>
                    <a:pt x="1463055" y="1564946"/>
                  </a:lnTo>
                  <a:lnTo>
                    <a:pt x="1485059" y="1505491"/>
                  </a:lnTo>
                  <a:lnTo>
                    <a:pt x="1493288" y="1483722"/>
                  </a:lnTo>
                  <a:close/>
                </a:path>
                <a:path w="2235834" h="1783079">
                  <a:moveTo>
                    <a:pt x="153771" y="0"/>
                  </a:moveTo>
                  <a:lnTo>
                    <a:pt x="107289" y="2555"/>
                  </a:lnTo>
                  <a:lnTo>
                    <a:pt x="56743" y="46533"/>
                  </a:lnTo>
                  <a:lnTo>
                    <a:pt x="42418" y="122338"/>
                  </a:lnTo>
                  <a:lnTo>
                    <a:pt x="40993" y="171722"/>
                  </a:lnTo>
                  <a:lnTo>
                    <a:pt x="39916" y="205981"/>
                  </a:lnTo>
                  <a:lnTo>
                    <a:pt x="36910" y="255886"/>
                  </a:lnTo>
                  <a:lnTo>
                    <a:pt x="33842" y="305787"/>
                  </a:lnTo>
                  <a:lnTo>
                    <a:pt x="30720" y="355683"/>
                  </a:lnTo>
                  <a:lnTo>
                    <a:pt x="27552" y="405576"/>
                  </a:lnTo>
                  <a:lnTo>
                    <a:pt x="24345" y="455466"/>
                  </a:lnTo>
                  <a:lnTo>
                    <a:pt x="17850" y="555239"/>
                  </a:lnTo>
                  <a:lnTo>
                    <a:pt x="8024" y="704890"/>
                  </a:lnTo>
                  <a:lnTo>
                    <a:pt x="1511" y="804659"/>
                  </a:lnTo>
                  <a:lnTo>
                    <a:pt x="0" y="860382"/>
                  </a:lnTo>
                  <a:lnTo>
                    <a:pt x="3295" y="902358"/>
                  </a:lnTo>
                  <a:lnTo>
                    <a:pt x="21870" y="954952"/>
                  </a:lnTo>
                  <a:lnTo>
                    <a:pt x="52362" y="982203"/>
                  </a:lnTo>
                  <a:lnTo>
                    <a:pt x="70554" y="992503"/>
                  </a:lnTo>
                  <a:lnTo>
                    <a:pt x="89898" y="1003879"/>
                  </a:lnTo>
                  <a:lnTo>
                    <a:pt x="109785" y="1018802"/>
                  </a:lnTo>
                  <a:lnTo>
                    <a:pt x="129606" y="1039743"/>
                  </a:lnTo>
                  <a:lnTo>
                    <a:pt x="148751" y="1069172"/>
                  </a:lnTo>
                  <a:lnTo>
                    <a:pt x="166611" y="1109560"/>
                  </a:lnTo>
                  <a:lnTo>
                    <a:pt x="191904" y="1146739"/>
                  </a:lnTo>
                  <a:lnTo>
                    <a:pt x="225053" y="1160672"/>
                  </a:lnTo>
                  <a:lnTo>
                    <a:pt x="262312" y="1170118"/>
                  </a:lnTo>
                  <a:lnTo>
                    <a:pt x="299936" y="1193838"/>
                  </a:lnTo>
                  <a:lnTo>
                    <a:pt x="323474" y="1228394"/>
                  </a:lnTo>
                  <a:lnTo>
                    <a:pt x="347321" y="1262738"/>
                  </a:lnTo>
                  <a:lnTo>
                    <a:pt x="371475" y="1296868"/>
                  </a:lnTo>
                  <a:lnTo>
                    <a:pt x="395935" y="1330782"/>
                  </a:lnTo>
                  <a:lnTo>
                    <a:pt x="433915" y="1370554"/>
                  </a:lnTo>
                  <a:lnTo>
                    <a:pt x="474352" y="1402812"/>
                  </a:lnTo>
                  <a:lnTo>
                    <a:pt x="517301" y="1428429"/>
                  </a:lnTo>
                  <a:lnTo>
                    <a:pt x="562823" y="1448276"/>
                  </a:lnTo>
                  <a:lnTo>
                    <a:pt x="610973" y="1463226"/>
                  </a:lnTo>
                  <a:lnTo>
                    <a:pt x="661809" y="1474151"/>
                  </a:lnTo>
                  <a:lnTo>
                    <a:pt x="715391" y="1481924"/>
                  </a:lnTo>
                  <a:lnTo>
                    <a:pt x="792838" y="1483843"/>
                  </a:lnTo>
                  <a:lnTo>
                    <a:pt x="1493288" y="1483722"/>
                  </a:lnTo>
                  <a:lnTo>
                    <a:pt x="1505471" y="1451491"/>
                  </a:lnTo>
                  <a:lnTo>
                    <a:pt x="1523375" y="1407638"/>
                  </a:lnTo>
                  <a:lnTo>
                    <a:pt x="1537855" y="1378623"/>
                  </a:lnTo>
                  <a:lnTo>
                    <a:pt x="1563084" y="1336227"/>
                  </a:lnTo>
                  <a:lnTo>
                    <a:pt x="1587610" y="1292253"/>
                  </a:lnTo>
                  <a:lnTo>
                    <a:pt x="1611905" y="1247406"/>
                  </a:lnTo>
                  <a:lnTo>
                    <a:pt x="1636442" y="1202389"/>
                  </a:lnTo>
                  <a:lnTo>
                    <a:pt x="1661693" y="1157908"/>
                  </a:lnTo>
                  <a:lnTo>
                    <a:pt x="1688128" y="1114666"/>
                  </a:lnTo>
                  <a:lnTo>
                    <a:pt x="1716220" y="1073369"/>
                  </a:lnTo>
                  <a:lnTo>
                    <a:pt x="1746440" y="1034719"/>
                  </a:lnTo>
                  <a:lnTo>
                    <a:pt x="1781688" y="992685"/>
                  </a:lnTo>
                  <a:lnTo>
                    <a:pt x="1815293" y="951608"/>
                  </a:lnTo>
                  <a:lnTo>
                    <a:pt x="1847351" y="911302"/>
                  </a:lnTo>
                  <a:lnTo>
                    <a:pt x="1877960" y="871577"/>
                  </a:lnTo>
                  <a:lnTo>
                    <a:pt x="1907218" y="832246"/>
                  </a:lnTo>
                  <a:lnTo>
                    <a:pt x="1935220" y="793120"/>
                  </a:lnTo>
                  <a:lnTo>
                    <a:pt x="1962065" y="754011"/>
                  </a:lnTo>
                  <a:lnTo>
                    <a:pt x="1987848" y="714730"/>
                  </a:lnTo>
                  <a:lnTo>
                    <a:pt x="2012669" y="675089"/>
                  </a:lnTo>
                  <a:lnTo>
                    <a:pt x="2036622" y="634899"/>
                  </a:lnTo>
                  <a:lnTo>
                    <a:pt x="2059807" y="593973"/>
                  </a:lnTo>
                  <a:lnTo>
                    <a:pt x="2082319" y="552122"/>
                  </a:lnTo>
                  <a:lnTo>
                    <a:pt x="2104255" y="509158"/>
                  </a:lnTo>
                  <a:lnTo>
                    <a:pt x="2125714" y="464892"/>
                  </a:lnTo>
                  <a:lnTo>
                    <a:pt x="2146791" y="419135"/>
                  </a:lnTo>
                  <a:lnTo>
                    <a:pt x="2167584" y="371701"/>
                  </a:lnTo>
                  <a:lnTo>
                    <a:pt x="2188191" y="322399"/>
                  </a:lnTo>
                  <a:lnTo>
                    <a:pt x="2208707" y="271043"/>
                  </a:lnTo>
                  <a:lnTo>
                    <a:pt x="2223263" y="229883"/>
                  </a:lnTo>
                  <a:lnTo>
                    <a:pt x="2235235" y="171722"/>
                  </a:lnTo>
                  <a:lnTo>
                    <a:pt x="1865556" y="171722"/>
                  </a:lnTo>
                  <a:lnTo>
                    <a:pt x="1840705" y="169657"/>
                  </a:lnTo>
                  <a:lnTo>
                    <a:pt x="1817988" y="163981"/>
                  </a:lnTo>
                  <a:lnTo>
                    <a:pt x="1797795" y="154165"/>
                  </a:lnTo>
                  <a:lnTo>
                    <a:pt x="1780516" y="139677"/>
                  </a:lnTo>
                  <a:lnTo>
                    <a:pt x="1767313" y="121072"/>
                  </a:lnTo>
                  <a:lnTo>
                    <a:pt x="1716296" y="101423"/>
                  </a:lnTo>
                  <a:lnTo>
                    <a:pt x="1268247" y="101423"/>
                  </a:lnTo>
                  <a:lnTo>
                    <a:pt x="1217548" y="100408"/>
                  </a:lnTo>
                  <a:lnTo>
                    <a:pt x="1166676" y="97914"/>
                  </a:lnTo>
                  <a:lnTo>
                    <a:pt x="1115689" y="94202"/>
                  </a:lnTo>
                  <a:lnTo>
                    <a:pt x="1064643" y="89535"/>
                  </a:lnTo>
                  <a:lnTo>
                    <a:pt x="810500" y="61025"/>
                  </a:lnTo>
                  <a:lnTo>
                    <a:pt x="153771" y="0"/>
                  </a:lnTo>
                  <a:close/>
                </a:path>
                <a:path w="2235834" h="1783079">
                  <a:moveTo>
                    <a:pt x="2167942" y="107725"/>
                  </a:moveTo>
                  <a:lnTo>
                    <a:pt x="2120729" y="115285"/>
                  </a:lnTo>
                  <a:lnTo>
                    <a:pt x="2066417" y="129603"/>
                  </a:lnTo>
                  <a:lnTo>
                    <a:pt x="2008132" y="146439"/>
                  </a:lnTo>
                  <a:lnTo>
                    <a:pt x="1978477" y="154477"/>
                  </a:lnTo>
                  <a:lnTo>
                    <a:pt x="1949001" y="161554"/>
                  </a:lnTo>
                  <a:lnTo>
                    <a:pt x="1920094" y="167141"/>
                  </a:lnTo>
                  <a:lnTo>
                    <a:pt x="1892149" y="170707"/>
                  </a:lnTo>
                  <a:lnTo>
                    <a:pt x="1865556" y="171722"/>
                  </a:lnTo>
                  <a:lnTo>
                    <a:pt x="2235235" y="171722"/>
                  </a:lnTo>
                  <a:lnTo>
                    <a:pt x="2228562" y="129845"/>
                  </a:lnTo>
                  <a:lnTo>
                    <a:pt x="2187909" y="107805"/>
                  </a:lnTo>
                  <a:lnTo>
                    <a:pt x="2167942" y="107725"/>
                  </a:lnTo>
                  <a:close/>
                </a:path>
                <a:path w="2235834" h="1783079">
                  <a:moveTo>
                    <a:pt x="1766544" y="119989"/>
                  </a:moveTo>
                  <a:lnTo>
                    <a:pt x="1767313" y="121072"/>
                  </a:lnTo>
                  <a:lnTo>
                    <a:pt x="1767700" y="121221"/>
                  </a:lnTo>
                  <a:lnTo>
                    <a:pt x="1766544" y="119989"/>
                  </a:lnTo>
                  <a:close/>
                </a:path>
                <a:path w="2235834" h="1783079">
                  <a:moveTo>
                    <a:pt x="1583272" y="76086"/>
                  </a:moveTo>
                  <a:lnTo>
                    <a:pt x="1545394" y="77212"/>
                  </a:lnTo>
                  <a:lnTo>
                    <a:pt x="1507342" y="81039"/>
                  </a:lnTo>
                  <a:lnTo>
                    <a:pt x="1423779" y="92262"/>
                  </a:lnTo>
                  <a:lnTo>
                    <a:pt x="1374802" y="97394"/>
                  </a:lnTo>
                  <a:lnTo>
                    <a:pt x="1318717" y="100698"/>
                  </a:lnTo>
                  <a:lnTo>
                    <a:pt x="1268247" y="101423"/>
                  </a:lnTo>
                  <a:lnTo>
                    <a:pt x="1716296" y="101423"/>
                  </a:lnTo>
                  <a:lnTo>
                    <a:pt x="1713189" y="100227"/>
                  </a:lnTo>
                  <a:lnTo>
                    <a:pt x="1665436" y="86461"/>
                  </a:lnTo>
                  <a:lnTo>
                    <a:pt x="1622708" y="78791"/>
                  </a:lnTo>
                  <a:lnTo>
                    <a:pt x="1583272" y="76086"/>
                  </a:lnTo>
                  <a:close/>
                </a:path>
              </a:pathLst>
            </a:custGeom>
            <a:solidFill>
              <a:srgbClr val="FCC6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520349" y="5475797"/>
              <a:ext cx="445134" cy="146050"/>
            </a:xfrm>
            <a:custGeom>
              <a:avLst/>
              <a:gdLst/>
              <a:ahLst/>
              <a:cxnLst/>
              <a:rect l="l" t="t" r="r" b="b"/>
              <a:pathLst>
                <a:path w="445134" h="146050">
                  <a:moveTo>
                    <a:pt x="0" y="41511"/>
                  </a:moveTo>
                  <a:lnTo>
                    <a:pt x="22159" y="54505"/>
                  </a:lnTo>
                  <a:lnTo>
                    <a:pt x="47786" y="61846"/>
                  </a:lnTo>
                  <a:lnTo>
                    <a:pt x="76288" y="64342"/>
                  </a:lnTo>
                  <a:lnTo>
                    <a:pt x="107070" y="62797"/>
                  </a:lnTo>
                  <a:lnTo>
                    <a:pt x="173097" y="50808"/>
                  </a:lnTo>
                  <a:lnTo>
                    <a:pt x="241116" y="32324"/>
                  </a:lnTo>
                  <a:lnTo>
                    <a:pt x="274387" y="22661"/>
                  </a:lnTo>
                  <a:lnTo>
                    <a:pt x="306374" y="13792"/>
                  </a:lnTo>
                  <a:lnTo>
                    <a:pt x="336483" y="6521"/>
                  </a:lnTo>
                  <a:lnTo>
                    <a:pt x="364119" y="1655"/>
                  </a:lnTo>
                  <a:lnTo>
                    <a:pt x="388689" y="0"/>
                  </a:lnTo>
                  <a:lnTo>
                    <a:pt x="409598" y="2360"/>
                  </a:lnTo>
                  <a:lnTo>
                    <a:pt x="426253" y="9541"/>
                  </a:lnTo>
                  <a:lnTo>
                    <a:pt x="438059" y="22350"/>
                  </a:lnTo>
                  <a:lnTo>
                    <a:pt x="444422" y="41591"/>
                  </a:lnTo>
                  <a:lnTo>
                    <a:pt x="444749" y="68071"/>
                  </a:lnTo>
                  <a:lnTo>
                    <a:pt x="438445" y="102595"/>
                  </a:lnTo>
                  <a:lnTo>
                    <a:pt x="424916" y="14596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488420" y="5674212"/>
              <a:ext cx="436880" cy="715010"/>
            </a:xfrm>
            <a:custGeom>
              <a:avLst/>
              <a:gdLst/>
              <a:ahLst/>
              <a:cxnLst/>
              <a:rect l="l" t="t" r="r" b="b"/>
              <a:pathLst>
                <a:path w="436879" h="715010">
                  <a:moveTo>
                    <a:pt x="436397" y="0"/>
                  </a:moveTo>
                  <a:lnTo>
                    <a:pt x="415841" y="49927"/>
                  </a:lnTo>
                  <a:lnTo>
                    <a:pt x="395130" y="97927"/>
                  </a:lnTo>
                  <a:lnTo>
                    <a:pt x="374167" y="144189"/>
                  </a:lnTo>
                  <a:lnTo>
                    <a:pt x="352856" y="188901"/>
                  </a:lnTo>
                  <a:lnTo>
                    <a:pt x="331100" y="232250"/>
                  </a:lnTo>
                  <a:lnTo>
                    <a:pt x="308801" y="274425"/>
                  </a:lnTo>
                  <a:lnTo>
                    <a:pt x="285863" y="315614"/>
                  </a:lnTo>
                  <a:lnTo>
                    <a:pt x="262189" y="356005"/>
                  </a:lnTo>
                  <a:lnTo>
                    <a:pt x="237681" y="395785"/>
                  </a:lnTo>
                  <a:lnTo>
                    <a:pt x="212244" y="435143"/>
                  </a:lnTo>
                  <a:lnTo>
                    <a:pt x="185779" y="474267"/>
                  </a:lnTo>
                  <a:lnTo>
                    <a:pt x="158191" y="513345"/>
                  </a:lnTo>
                  <a:lnTo>
                    <a:pt x="129382" y="552566"/>
                  </a:lnTo>
                  <a:lnTo>
                    <a:pt x="99255" y="592116"/>
                  </a:lnTo>
                  <a:lnTo>
                    <a:pt x="67714" y="632185"/>
                  </a:lnTo>
                  <a:lnTo>
                    <a:pt x="34661" y="672959"/>
                  </a:lnTo>
                  <a:lnTo>
                    <a:pt x="0" y="71462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277295" y="6431753"/>
              <a:ext cx="176530" cy="299720"/>
            </a:xfrm>
            <a:custGeom>
              <a:avLst/>
              <a:gdLst/>
              <a:ahLst/>
              <a:cxnLst/>
              <a:rect l="l" t="t" r="r" b="b"/>
              <a:pathLst>
                <a:path w="176529" h="299720">
                  <a:moveTo>
                    <a:pt x="176225" y="0"/>
                  </a:moveTo>
                  <a:lnTo>
                    <a:pt x="148121" y="39967"/>
                  </a:lnTo>
                  <a:lnTo>
                    <a:pt x="121739" y="81994"/>
                  </a:lnTo>
                  <a:lnTo>
                    <a:pt x="96632" y="125413"/>
                  </a:lnTo>
                  <a:lnTo>
                    <a:pt x="72352" y="169555"/>
                  </a:lnTo>
                  <a:lnTo>
                    <a:pt x="48451" y="213753"/>
                  </a:lnTo>
                  <a:lnTo>
                    <a:pt x="24483" y="257338"/>
                  </a:lnTo>
                  <a:lnTo>
                    <a:pt x="0" y="29964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104448" y="6779965"/>
              <a:ext cx="147320" cy="356235"/>
            </a:xfrm>
            <a:custGeom>
              <a:avLst/>
              <a:gdLst/>
              <a:ahLst/>
              <a:cxnLst/>
              <a:rect l="l" t="t" r="r" b="b"/>
              <a:pathLst>
                <a:path w="147320" h="356234">
                  <a:moveTo>
                    <a:pt x="147116" y="0"/>
                  </a:moveTo>
                  <a:lnTo>
                    <a:pt x="131194" y="39227"/>
                  </a:lnTo>
                  <a:lnTo>
                    <a:pt x="113308" y="86407"/>
                  </a:lnTo>
                  <a:lnTo>
                    <a:pt x="94088" y="138317"/>
                  </a:lnTo>
                  <a:lnTo>
                    <a:pt x="74163" y="191731"/>
                  </a:lnTo>
                  <a:lnTo>
                    <a:pt x="54162" y="243427"/>
                  </a:lnTo>
                  <a:lnTo>
                    <a:pt x="34715" y="290179"/>
                  </a:lnTo>
                  <a:lnTo>
                    <a:pt x="16451" y="328763"/>
                  </a:lnTo>
                  <a:lnTo>
                    <a:pt x="0" y="355955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8621" y="6937560"/>
              <a:ext cx="232587" cy="22176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9463913" y="6851700"/>
              <a:ext cx="346710" cy="46355"/>
            </a:xfrm>
            <a:custGeom>
              <a:avLst/>
              <a:gdLst/>
              <a:ahLst/>
              <a:cxnLst/>
              <a:rect l="l" t="t" r="r" b="b"/>
              <a:pathLst>
                <a:path w="346709" h="46354">
                  <a:moveTo>
                    <a:pt x="346379" y="46075"/>
                  </a:moveTo>
                  <a:lnTo>
                    <a:pt x="310637" y="25093"/>
                  </a:lnTo>
                  <a:lnTo>
                    <a:pt x="263386" y="11718"/>
                  </a:lnTo>
                  <a:lnTo>
                    <a:pt x="208783" y="4266"/>
                  </a:lnTo>
                  <a:lnTo>
                    <a:pt x="150985" y="1053"/>
                  </a:lnTo>
                  <a:lnTo>
                    <a:pt x="94151" y="393"/>
                  </a:lnTo>
                  <a:lnTo>
                    <a:pt x="42437" y="60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137794" y="6712851"/>
              <a:ext cx="271780" cy="132715"/>
            </a:xfrm>
            <a:custGeom>
              <a:avLst/>
              <a:gdLst/>
              <a:ahLst/>
              <a:cxnLst/>
              <a:rect l="l" t="t" r="r" b="b"/>
              <a:pathLst>
                <a:path w="271779" h="132715">
                  <a:moveTo>
                    <a:pt x="271513" y="132600"/>
                  </a:moveTo>
                  <a:lnTo>
                    <a:pt x="219660" y="122802"/>
                  </a:lnTo>
                  <a:lnTo>
                    <a:pt x="170525" y="109254"/>
                  </a:lnTo>
                  <a:lnTo>
                    <a:pt x="124050" y="91079"/>
                  </a:lnTo>
                  <a:lnTo>
                    <a:pt x="80176" y="67397"/>
                  </a:lnTo>
                  <a:lnTo>
                    <a:pt x="38846" y="3733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041561" y="6579541"/>
              <a:ext cx="60325" cy="85725"/>
            </a:xfrm>
            <a:custGeom>
              <a:avLst/>
              <a:gdLst/>
              <a:ahLst/>
              <a:cxnLst/>
              <a:rect l="l" t="t" r="r" b="b"/>
              <a:pathLst>
                <a:path w="60325" h="85725">
                  <a:moveTo>
                    <a:pt x="59817" y="85724"/>
                  </a:moveTo>
                  <a:lnTo>
                    <a:pt x="44684" y="64422"/>
                  </a:lnTo>
                  <a:lnTo>
                    <a:pt x="29670" y="43033"/>
                  </a:lnTo>
                  <a:lnTo>
                    <a:pt x="14775" y="215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05312" y="6496605"/>
              <a:ext cx="90805" cy="43180"/>
            </a:xfrm>
            <a:custGeom>
              <a:avLst/>
              <a:gdLst/>
              <a:ahLst/>
              <a:cxnLst/>
              <a:rect l="l" t="t" r="r" b="b"/>
              <a:pathLst>
                <a:path w="90804" h="43179">
                  <a:moveTo>
                    <a:pt x="90258" y="43154"/>
                  </a:moveTo>
                  <a:lnTo>
                    <a:pt x="64808" y="35850"/>
                  </a:lnTo>
                  <a:lnTo>
                    <a:pt x="40519" y="30045"/>
                  </a:lnTo>
                  <a:lnTo>
                    <a:pt x="18535" y="2000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30406" y="6191632"/>
              <a:ext cx="151765" cy="252729"/>
            </a:xfrm>
            <a:custGeom>
              <a:avLst/>
              <a:gdLst/>
              <a:ahLst/>
              <a:cxnLst/>
              <a:rect l="l" t="t" r="r" b="b"/>
              <a:pathLst>
                <a:path w="151765" h="252729">
                  <a:moveTo>
                    <a:pt x="151485" y="252158"/>
                  </a:moveTo>
                  <a:lnTo>
                    <a:pt x="130825" y="218729"/>
                  </a:lnTo>
                  <a:lnTo>
                    <a:pt x="109302" y="195589"/>
                  </a:lnTo>
                  <a:lnTo>
                    <a:pt x="87700" y="179564"/>
                  </a:lnTo>
                  <a:lnTo>
                    <a:pt x="66800" y="167480"/>
                  </a:lnTo>
                  <a:lnTo>
                    <a:pt x="47386" y="156163"/>
                  </a:lnTo>
                  <a:lnTo>
                    <a:pt x="30241" y="142440"/>
                  </a:lnTo>
                  <a:lnTo>
                    <a:pt x="16147" y="123136"/>
                  </a:lnTo>
                  <a:lnTo>
                    <a:pt x="5887" y="95077"/>
                  </a:lnTo>
                  <a:lnTo>
                    <a:pt x="244" y="550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33840" y="5593105"/>
              <a:ext cx="34925" cy="542925"/>
            </a:xfrm>
            <a:custGeom>
              <a:avLst/>
              <a:gdLst/>
              <a:ahLst/>
              <a:cxnLst/>
              <a:rect l="l" t="t" r="r" b="b"/>
              <a:pathLst>
                <a:path w="34925" h="542925">
                  <a:moveTo>
                    <a:pt x="0" y="542543"/>
                  </a:moveTo>
                  <a:lnTo>
                    <a:pt x="3226" y="493225"/>
                  </a:lnTo>
                  <a:lnTo>
                    <a:pt x="6464" y="443908"/>
                  </a:lnTo>
                  <a:lnTo>
                    <a:pt x="9705" y="394591"/>
                  </a:lnTo>
                  <a:lnTo>
                    <a:pt x="12944" y="345273"/>
                  </a:lnTo>
                  <a:lnTo>
                    <a:pt x="16170" y="295955"/>
                  </a:lnTo>
                  <a:lnTo>
                    <a:pt x="19377" y="246635"/>
                  </a:lnTo>
                  <a:lnTo>
                    <a:pt x="22557" y="197314"/>
                  </a:lnTo>
                  <a:lnTo>
                    <a:pt x="25702" y="147990"/>
                  </a:lnTo>
                  <a:lnTo>
                    <a:pt x="28804" y="98663"/>
                  </a:lnTo>
                  <a:lnTo>
                    <a:pt x="31855" y="49333"/>
                  </a:lnTo>
                  <a:lnTo>
                    <a:pt x="3484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771083" y="5367534"/>
              <a:ext cx="93345" cy="167640"/>
            </a:xfrm>
            <a:custGeom>
              <a:avLst/>
              <a:gdLst/>
              <a:ahLst/>
              <a:cxnLst/>
              <a:rect l="l" t="t" r="r" b="b"/>
              <a:pathLst>
                <a:path w="93345" h="167639">
                  <a:moveTo>
                    <a:pt x="0" y="167220"/>
                  </a:moveTo>
                  <a:lnTo>
                    <a:pt x="1444" y="119374"/>
                  </a:lnTo>
                  <a:lnTo>
                    <a:pt x="7030" y="74389"/>
                  </a:lnTo>
                  <a:lnTo>
                    <a:pt x="21174" y="36605"/>
                  </a:lnTo>
                  <a:lnTo>
                    <a:pt x="48292" y="10362"/>
                  </a:lnTo>
                  <a:lnTo>
                    <a:pt x="9279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21564" y="5372107"/>
              <a:ext cx="549910" cy="50800"/>
            </a:xfrm>
            <a:custGeom>
              <a:avLst/>
              <a:gdLst/>
              <a:ahLst/>
              <a:cxnLst/>
              <a:rect l="l" t="t" r="r" b="b"/>
              <a:pathLst>
                <a:path w="549909" h="50800">
                  <a:moveTo>
                    <a:pt x="0" y="0"/>
                  </a:moveTo>
                  <a:lnTo>
                    <a:pt x="49948" y="4825"/>
                  </a:lnTo>
                  <a:lnTo>
                    <a:pt x="99904" y="9587"/>
                  </a:lnTo>
                  <a:lnTo>
                    <a:pt x="149864" y="14291"/>
                  </a:lnTo>
                  <a:lnTo>
                    <a:pt x="199830" y="18946"/>
                  </a:lnTo>
                  <a:lnTo>
                    <a:pt x="249800" y="23558"/>
                  </a:lnTo>
                  <a:lnTo>
                    <a:pt x="299773" y="28134"/>
                  </a:lnTo>
                  <a:lnTo>
                    <a:pt x="349749" y="32681"/>
                  </a:lnTo>
                  <a:lnTo>
                    <a:pt x="399728" y="37205"/>
                  </a:lnTo>
                  <a:lnTo>
                    <a:pt x="449707" y="41713"/>
                  </a:lnTo>
                  <a:lnTo>
                    <a:pt x="499688" y="46213"/>
                  </a:lnTo>
                  <a:lnTo>
                    <a:pt x="549668" y="5071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527396" y="5428089"/>
              <a:ext cx="502920" cy="41910"/>
            </a:xfrm>
            <a:custGeom>
              <a:avLst/>
              <a:gdLst/>
              <a:ahLst/>
              <a:cxnLst/>
              <a:rect l="l" t="t" r="r" b="b"/>
              <a:pathLst>
                <a:path w="502920" h="41910">
                  <a:moveTo>
                    <a:pt x="0" y="0"/>
                  </a:moveTo>
                  <a:lnTo>
                    <a:pt x="49859" y="5321"/>
                  </a:lnTo>
                  <a:lnTo>
                    <a:pt x="99951" y="11057"/>
                  </a:lnTo>
                  <a:lnTo>
                    <a:pt x="150223" y="16955"/>
                  </a:lnTo>
                  <a:lnTo>
                    <a:pt x="200618" y="22762"/>
                  </a:lnTo>
                  <a:lnTo>
                    <a:pt x="251083" y="28224"/>
                  </a:lnTo>
                  <a:lnTo>
                    <a:pt x="301563" y="33088"/>
                  </a:lnTo>
                  <a:lnTo>
                    <a:pt x="352003" y="37101"/>
                  </a:lnTo>
                  <a:lnTo>
                    <a:pt x="402349" y="40010"/>
                  </a:lnTo>
                  <a:lnTo>
                    <a:pt x="452546" y="41562"/>
                  </a:lnTo>
                  <a:lnTo>
                    <a:pt x="502539" y="4150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086649" y="5444857"/>
              <a:ext cx="393700" cy="37465"/>
            </a:xfrm>
            <a:custGeom>
              <a:avLst/>
              <a:gdLst/>
              <a:ahLst/>
              <a:cxnLst/>
              <a:rect l="l" t="t" r="r" b="b"/>
              <a:pathLst>
                <a:path w="393700" h="37464">
                  <a:moveTo>
                    <a:pt x="0" y="22318"/>
                  </a:moveTo>
                  <a:lnTo>
                    <a:pt x="57303" y="16976"/>
                  </a:lnTo>
                  <a:lnTo>
                    <a:pt x="107298" y="10445"/>
                  </a:lnTo>
                  <a:lnTo>
                    <a:pt x="152476" y="4353"/>
                  </a:lnTo>
                  <a:lnTo>
                    <a:pt x="195330" y="328"/>
                  </a:lnTo>
                  <a:lnTo>
                    <a:pt x="238353" y="0"/>
                  </a:lnTo>
                  <a:lnTo>
                    <a:pt x="284037" y="4995"/>
                  </a:lnTo>
                  <a:lnTo>
                    <a:pt x="334874" y="16942"/>
                  </a:lnTo>
                  <a:lnTo>
                    <a:pt x="393357" y="3746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496445" y="548838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571" y="609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721877" y="5358879"/>
              <a:ext cx="2226310" cy="1798955"/>
            </a:xfrm>
            <a:custGeom>
              <a:avLst/>
              <a:gdLst/>
              <a:ahLst/>
              <a:cxnLst/>
              <a:rect l="l" t="t" r="r" b="b"/>
              <a:pathLst>
                <a:path w="2226309" h="1798954">
                  <a:moveTo>
                    <a:pt x="19050" y="814184"/>
                  </a:moveTo>
                  <a:lnTo>
                    <a:pt x="16268" y="807453"/>
                  </a:lnTo>
                  <a:lnTo>
                    <a:pt x="9525" y="804659"/>
                  </a:lnTo>
                  <a:lnTo>
                    <a:pt x="2794" y="807453"/>
                  </a:lnTo>
                  <a:lnTo>
                    <a:pt x="0" y="814184"/>
                  </a:lnTo>
                  <a:lnTo>
                    <a:pt x="2794" y="820928"/>
                  </a:lnTo>
                  <a:lnTo>
                    <a:pt x="9525" y="823709"/>
                  </a:lnTo>
                  <a:lnTo>
                    <a:pt x="16268" y="820928"/>
                  </a:lnTo>
                  <a:lnTo>
                    <a:pt x="19050" y="814184"/>
                  </a:lnTo>
                  <a:close/>
                </a:path>
                <a:path w="2226309" h="1798954">
                  <a:moveTo>
                    <a:pt x="57454" y="215506"/>
                  </a:moveTo>
                  <a:lnTo>
                    <a:pt x="54673" y="208775"/>
                  </a:lnTo>
                  <a:lnTo>
                    <a:pt x="47929" y="205981"/>
                  </a:lnTo>
                  <a:lnTo>
                    <a:pt x="41198" y="208775"/>
                  </a:lnTo>
                  <a:lnTo>
                    <a:pt x="38404" y="215506"/>
                  </a:lnTo>
                  <a:lnTo>
                    <a:pt x="41198" y="222250"/>
                  </a:lnTo>
                  <a:lnTo>
                    <a:pt x="47929" y="225031"/>
                  </a:lnTo>
                  <a:lnTo>
                    <a:pt x="54673" y="222250"/>
                  </a:lnTo>
                  <a:lnTo>
                    <a:pt x="57454" y="215506"/>
                  </a:lnTo>
                  <a:close/>
                </a:path>
                <a:path w="2226309" h="1798954">
                  <a:moveTo>
                    <a:pt x="171310" y="9525"/>
                  </a:moveTo>
                  <a:lnTo>
                    <a:pt x="168529" y="2794"/>
                  </a:lnTo>
                  <a:lnTo>
                    <a:pt x="161785" y="0"/>
                  </a:lnTo>
                  <a:lnTo>
                    <a:pt x="155054" y="2794"/>
                  </a:lnTo>
                  <a:lnTo>
                    <a:pt x="152260" y="9525"/>
                  </a:lnTo>
                  <a:lnTo>
                    <a:pt x="155054" y="16268"/>
                  </a:lnTo>
                  <a:lnTo>
                    <a:pt x="161785" y="19050"/>
                  </a:lnTo>
                  <a:lnTo>
                    <a:pt x="168529" y="16268"/>
                  </a:lnTo>
                  <a:lnTo>
                    <a:pt x="171310" y="9525"/>
                  </a:lnTo>
                  <a:close/>
                </a:path>
                <a:path w="2226309" h="1798954">
                  <a:moveTo>
                    <a:pt x="184150" y="1119073"/>
                  </a:moveTo>
                  <a:lnTo>
                    <a:pt x="181368" y="1112342"/>
                  </a:lnTo>
                  <a:lnTo>
                    <a:pt x="174625" y="1109548"/>
                  </a:lnTo>
                  <a:lnTo>
                    <a:pt x="167894" y="1112342"/>
                  </a:lnTo>
                  <a:lnTo>
                    <a:pt x="165100" y="1119073"/>
                  </a:lnTo>
                  <a:lnTo>
                    <a:pt x="167894" y="1125816"/>
                  </a:lnTo>
                  <a:lnTo>
                    <a:pt x="174625" y="1128598"/>
                  </a:lnTo>
                  <a:lnTo>
                    <a:pt x="181368" y="1125816"/>
                  </a:lnTo>
                  <a:lnTo>
                    <a:pt x="184150" y="1119073"/>
                  </a:lnTo>
                  <a:close/>
                </a:path>
                <a:path w="2226309" h="1798954">
                  <a:moveTo>
                    <a:pt x="317474" y="1203350"/>
                  </a:moveTo>
                  <a:lnTo>
                    <a:pt x="314693" y="1196619"/>
                  </a:lnTo>
                  <a:lnTo>
                    <a:pt x="307949" y="1193825"/>
                  </a:lnTo>
                  <a:lnTo>
                    <a:pt x="301218" y="1196619"/>
                  </a:lnTo>
                  <a:lnTo>
                    <a:pt x="298424" y="1203350"/>
                  </a:lnTo>
                  <a:lnTo>
                    <a:pt x="301218" y="1210094"/>
                  </a:lnTo>
                  <a:lnTo>
                    <a:pt x="307949" y="1212875"/>
                  </a:lnTo>
                  <a:lnTo>
                    <a:pt x="314693" y="1210094"/>
                  </a:lnTo>
                  <a:lnTo>
                    <a:pt x="317474" y="1203350"/>
                  </a:lnTo>
                  <a:close/>
                </a:path>
                <a:path w="2226309" h="1798954">
                  <a:moveTo>
                    <a:pt x="413473" y="1340307"/>
                  </a:moveTo>
                  <a:lnTo>
                    <a:pt x="410692" y="1333576"/>
                  </a:lnTo>
                  <a:lnTo>
                    <a:pt x="403948" y="1330782"/>
                  </a:lnTo>
                  <a:lnTo>
                    <a:pt x="397217" y="1333576"/>
                  </a:lnTo>
                  <a:lnTo>
                    <a:pt x="394423" y="1340307"/>
                  </a:lnTo>
                  <a:lnTo>
                    <a:pt x="397217" y="1347050"/>
                  </a:lnTo>
                  <a:lnTo>
                    <a:pt x="403948" y="1349832"/>
                  </a:lnTo>
                  <a:lnTo>
                    <a:pt x="410692" y="1347050"/>
                  </a:lnTo>
                  <a:lnTo>
                    <a:pt x="413473" y="1340307"/>
                  </a:lnTo>
                  <a:close/>
                </a:path>
                <a:path w="2226309" h="1798954">
                  <a:moveTo>
                    <a:pt x="732929" y="1491437"/>
                  </a:moveTo>
                  <a:lnTo>
                    <a:pt x="730148" y="1484706"/>
                  </a:lnTo>
                  <a:lnTo>
                    <a:pt x="723404" y="1481912"/>
                  </a:lnTo>
                  <a:lnTo>
                    <a:pt x="716673" y="1484706"/>
                  </a:lnTo>
                  <a:lnTo>
                    <a:pt x="713879" y="1491437"/>
                  </a:lnTo>
                  <a:lnTo>
                    <a:pt x="716673" y="1498180"/>
                  </a:lnTo>
                  <a:lnTo>
                    <a:pt x="723404" y="1500962"/>
                  </a:lnTo>
                  <a:lnTo>
                    <a:pt x="730148" y="1498180"/>
                  </a:lnTo>
                  <a:lnTo>
                    <a:pt x="732929" y="1491437"/>
                  </a:lnTo>
                  <a:close/>
                </a:path>
                <a:path w="2226309" h="1798954">
                  <a:moveTo>
                    <a:pt x="777824" y="65646"/>
                  </a:moveTo>
                  <a:lnTo>
                    <a:pt x="775042" y="58915"/>
                  </a:lnTo>
                  <a:lnTo>
                    <a:pt x="768299" y="56121"/>
                  </a:lnTo>
                  <a:lnTo>
                    <a:pt x="761568" y="58915"/>
                  </a:lnTo>
                  <a:lnTo>
                    <a:pt x="758774" y="65646"/>
                  </a:lnTo>
                  <a:lnTo>
                    <a:pt x="761568" y="72390"/>
                  </a:lnTo>
                  <a:lnTo>
                    <a:pt x="768299" y="75171"/>
                  </a:lnTo>
                  <a:lnTo>
                    <a:pt x="775042" y="72390"/>
                  </a:lnTo>
                  <a:lnTo>
                    <a:pt x="777824" y="65646"/>
                  </a:lnTo>
                  <a:close/>
                </a:path>
                <a:path w="2226309" h="1798954">
                  <a:moveTo>
                    <a:pt x="1118171" y="1569707"/>
                  </a:moveTo>
                  <a:lnTo>
                    <a:pt x="1115390" y="1562976"/>
                  </a:lnTo>
                  <a:lnTo>
                    <a:pt x="1108646" y="1560182"/>
                  </a:lnTo>
                  <a:lnTo>
                    <a:pt x="1101915" y="1562976"/>
                  </a:lnTo>
                  <a:lnTo>
                    <a:pt x="1099121" y="1569707"/>
                  </a:lnTo>
                  <a:lnTo>
                    <a:pt x="1101915" y="1576451"/>
                  </a:lnTo>
                  <a:lnTo>
                    <a:pt x="1108646" y="1579232"/>
                  </a:lnTo>
                  <a:lnTo>
                    <a:pt x="1115390" y="1576451"/>
                  </a:lnTo>
                  <a:lnTo>
                    <a:pt x="1118171" y="1569707"/>
                  </a:lnTo>
                  <a:close/>
                </a:path>
                <a:path w="2226309" h="1798954">
                  <a:moveTo>
                    <a:pt x="1336255" y="110223"/>
                  </a:moveTo>
                  <a:lnTo>
                    <a:pt x="1333474" y="103492"/>
                  </a:lnTo>
                  <a:lnTo>
                    <a:pt x="1326730" y="100698"/>
                  </a:lnTo>
                  <a:lnTo>
                    <a:pt x="1319999" y="103492"/>
                  </a:lnTo>
                  <a:lnTo>
                    <a:pt x="1317205" y="110223"/>
                  </a:lnTo>
                  <a:lnTo>
                    <a:pt x="1319999" y="116967"/>
                  </a:lnTo>
                  <a:lnTo>
                    <a:pt x="1326730" y="119748"/>
                  </a:lnTo>
                  <a:lnTo>
                    <a:pt x="1333474" y="116967"/>
                  </a:lnTo>
                  <a:lnTo>
                    <a:pt x="1336255" y="110223"/>
                  </a:lnTo>
                  <a:close/>
                </a:path>
                <a:path w="2226309" h="1798954">
                  <a:moveTo>
                    <a:pt x="1378737" y="1789366"/>
                  </a:moveTo>
                  <a:lnTo>
                    <a:pt x="1375956" y="1782635"/>
                  </a:lnTo>
                  <a:lnTo>
                    <a:pt x="1369212" y="1779841"/>
                  </a:lnTo>
                  <a:lnTo>
                    <a:pt x="1362481" y="1782635"/>
                  </a:lnTo>
                  <a:lnTo>
                    <a:pt x="1359687" y="1789366"/>
                  </a:lnTo>
                  <a:lnTo>
                    <a:pt x="1362481" y="1796110"/>
                  </a:lnTo>
                  <a:lnTo>
                    <a:pt x="1369212" y="1798891"/>
                  </a:lnTo>
                  <a:lnTo>
                    <a:pt x="1375956" y="1796110"/>
                  </a:lnTo>
                  <a:lnTo>
                    <a:pt x="1378737" y="1789366"/>
                  </a:lnTo>
                  <a:close/>
                </a:path>
                <a:path w="2226309" h="1798954">
                  <a:moveTo>
                    <a:pt x="1555394" y="1388135"/>
                  </a:moveTo>
                  <a:lnTo>
                    <a:pt x="1552613" y="1381404"/>
                  </a:lnTo>
                  <a:lnTo>
                    <a:pt x="1545869" y="1378610"/>
                  </a:lnTo>
                  <a:lnTo>
                    <a:pt x="1539138" y="1381404"/>
                  </a:lnTo>
                  <a:lnTo>
                    <a:pt x="1536344" y="1388135"/>
                  </a:lnTo>
                  <a:lnTo>
                    <a:pt x="1539138" y="1394879"/>
                  </a:lnTo>
                  <a:lnTo>
                    <a:pt x="1545869" y="1397660"/>
                  </a:lnTo>
                  <a:lnTo>
                    <a:pt x="1552613" y="1394879"/>
                  </a:lnTo>
                  <a:lnTo>
                    <a:pt x="1555394" y="1388135"/>
                  </a:lnTo>
                  <a:close/>
                </a:path>
                <a:path w="2226309" h="1798954">
                  <a:moveTo>
                    <a:pt x="1763979" y="1044244"/>
                  </a:moveTo>
                  <a:lnTo>
                    <a:pt x="1761197" y="1037513"/>
                  </a:lnTo>
                  <a:lnTo>
                    <a:pt x="1754454" y="1034719"/>
                  </a:lnTo>
                  <a:lnTo>
                    <a:pt x="1747723" y="1037513"/>
                  </a:lnTo>
                  <a:lnTo>
                    <a:pt x="1744929" y="1044244"/>
                  </a:lnTo>
                  <a:lnTo>
                    <a:pt x="1747723" y="1050988"/>
                  </a:lnTo>
                  <a:lnTo>
                    <a:pt x="1754454" y="1053769"/>
                  </a:lnTo>
                  <a:lnTo>
                    <a:pt x="1761197" y="1050988"/>
                  </a:lnTo>
                  <a:lnTo>
                    <a:pt x="1763979" y="1044244"/>
                  </a:lnTo>
                  <a:close/>
                </a:path>
                <a:path w="2226309" h="1798954">
                  <a:moveTo>
                    <a:pt x="1785239" y="130733"/>
                  </a:moveTo>
                  <a:lnTo>
                    <a:pt x="1782457" y="124002"/>
                  </a:lnTo>
                  <a:lnTo>
                    <a:pt x="1781670" y="123685"/>
                  </a:lnTo>
                  <a:lnTo>
                    <a:pt x="1781302" y="122783"/>
                  </a:lnTo>
                  <a:lnTo>
                    <a:pt x="1774558" y="119989"/>
                  </a:lnTo>
                  <a:lnTo>
                    <a:pt x="1767827" y="122783"/>
                  </a:lnTo>
                  <a:lnTo>
                    <a:pt x="1765033" y="129514"/>
                  </a:lnTo>
                  <a:lnTo>
                    <a:pt x="1767827" y="136258"/>
                  </a:lnTo>
                  <a:lnTo>
                    <a:pt x="1768602" y="136588"/>
                  </a:lnTo>
                  <a:lnTo>
                    <a:pt x="1768983" y="137477"/>
                  </a:lnTo>
                  <a:lnTo>
                    <a:pt x="1775714" y="140258"/>
                  </a:lnTo>
                  <a:lnTo>
                    <a:pt x="1782457" y="137477"/>
                  </a:lnTo>
                  <a:lnTo>
                    <a:pt x="1785239" y="130733"/>
                  </a:lnTo>
                  <a:close/>
                </a:path>
                <a:path w="2226309" h="1798954">
                  <a:moveTo>
                    <a:pt x="2226246" y="280568"/>
                  </a:moveTo>
                  <a:lnTo>
                    <a:pt x="2223465" y="273837"/>
                  </a:lnTo>
                  <a:lnTo>
                    <a:pt x="2216721" y="271043"/>
                  </a:lnTo>
                  <a:lnTo>
                    <a:pt x="2209990" y="273837"/>
                  </a:lnTo>
                  <a:lnTo>
                    <a:pt x="2207196" y="280568"/>
                  </a:lnTo>
                  <a:lnTo>
                    <a:pt x="2209990" y="287312"/>
                  </a:lnTo>
                  <a:lnTo>
                    <a:pt x="2216721" y="290093"/>
                  </a:lnTo>
                  <a:lnTo>
                    <a:pt x="2223465" y="287312"/>
                  </a:lnTo>
                  <a:lnTo>
                    <a:pt x="2226246" y="2805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678219" y="6492167"/>
              <a:ext cx="1335405" cy="953769"/>
            </a:xfrm>
            <a:custGeom>
              <a:avLst/>
              <a:gdLst/>
              <a:ahLst/>
              <a:cxnLst/>
              <a:rect l="l" t="t" r="r" b="b"/>
              <a:pathLst>
                <a:path w="1335404" h="953770">
                  <a:moveTo>
                    <a:pt x="1233178" y="718291"/>
                  </a:moveTo>
                  <a:lnTo>
                    <a:pt x="576665" y="718291"/>
                  </a:lnTo>
                  <a:lnTo>
                    <a:pt x="589663" y="726321"/>
                  </a:lnTo>
                  <a:lnTo>
                    <a:pt x="585667" y="753477"/>
                  </a:lnTo>
                  <a:lnTo>
                    <a:pt x="578671" y="794185"/>
                  </a:lnTo>
                  <a:lnTo>
                    <a:pt x="611924" y="852233"/>
                  </a:lnTo>
                  <a:lnTo>
                    <a:pt x="644007" y="873528"/>
                  </a:lnTo>
                  <a:lnTo>
                    <a:pt x="680952" y="892309"/>
                  </a:lnTo>
                  <a:lnTo>
                    <a:pt x="718676" y="910552"/>
                  </a:lnTo>
                  <a:lnTo>
                    <a:pt x="753096" y="930235"/>
                  </a:lnTo>
                  <a:lnTo>
                    <a:pt x="780129" y="953337"/>
                  </a:lnTo>
                  <a:lnTo>
                    <a:pt x="800237" y="910442"/>
                  </a:lnTo>
                  <a:lnTo>
                    <a:pt x="826179" y="873504"/>
                  </a:lnTo>
                  <a:lnTo>
                    <a:pt x="857248" y="841997"/>
                  </a:lnTo>
                  <a:lnTo>
                    <a:pt x="892736" y="815392"/>
                  </a:lnTo>
                  <a:lnTo>
                    <a:pt x="931935" y="793164"/>
                  </a:lnTo>
                  <a:lnTo>
                    <a:pt x="974137" y="774785"/>
                  </a:lnTo>
                  <a:lnTo>
                    <a:pt x="1018635" y="759728"/>
                  </a:lnTo>
                  <a:lnTo>
                    <a:pt x="1064721" y="747466"/>
                  </a:lnTo>
                  <a:lnTo>
                    <a:pt x="1111686" y="737472"/>
                  </a:lnTo>
                  <a:lnTo>
                    <a:pt x="1158824" y="729218"/>
                  </a:lnTo>
                  <a:lnTo>
                    <a:pt x="1205426" y="722178"/>
                  </a:lnTo>
                  <a:lnTo>
                    <a:pt x="1233178" y="718291"/>
                  </a:lnTo>
                  <a:close/>
                </a:path>
                <a:path w="1335404" h="953770">
                  <a:moveTo>
                    <a:pt x="137737" y="0"/>
                  </a:moveTo>
                  <a:lnTo>
                    <a:pt x="90197" y="20079"/>
                  </a:lnTo>
                  <a:lnTo>
                    <a:pt x="66372" y="65132"/>
                  </a:lnTo>
                  <a:lnTo>
                    <a:pt x="49832" y="140076"/>
                  </a:lnTo>
                  <a:lnTo>
                    <a:pt x="44558" y="189978"/>
                  </a:lnTo>
                  <a:lnTo>
                    <a:pt x="40686" y="224165"/>
                  </a:lnTo>
                  <a:lnTo>
                    <a:pt x="34192" y="268463"/>
                  </a:lnTo>
                  <a:lnTo>
                    <a:pt x="26152" y="320476"/>
                  </a:lnTo>
                  <a:lnTo>
                    <a:pt x="17637" y="377808"/>
                  </a:lnTo>
                  <a:lnTo>
                    <a:pt x="9725" y="438062"/>
                  </a:lnTo>
                  <a:lnTo>
                    <a:pt x="3487" y="498843"/>
                  </a:lnTo>
                  <a:lnTo>
                    <a:pt x="0" y="557753"/>
                  </a:lnTo>
                  <a:lnTo>
                    <a:pt x="336" y="612397"/>
                  </a:lnTo>
                  <a:lnTo>
                    <a:pt x="5571" y="660379"/>
                  </a:lnTo>
                  <a:lnTo>
                    <a:pt x="16778" y="699301"/>
                  </a:lnTo>
                  <a:lnTo>
                    <a:pt x="73391" y="758341"/>
                  </a:lnTo>
                  <a:lnTo>
                    <a:pt x="115335" y="784230"/>
                  </a:lnTo>
                  <a:lnTo>
                    <a:pt x="160125" y="804289"/>
                  </a:lnTo>
                  <a:lnTo>
                    <a:pt x="207019" y="818375"/>
                  </a:lnTo>
                  <a:lnTo>
                    <a:pt x="255277" y="826343"/>
                  </a:lnTo>
                  <a:lnTo>
                    <a:pt x="304157" y="828047"/>
                  </a:lnTo>
                  <a:lnTo>
                    <a:pt x="352919" y="823343"/>
                  </a:lnTo>
                  <a:lnTo>
                    <a:pt x="400821" y="812085"/>
                  </a:lnTo>
                  <a:lnTo>
                    <a:pt x="447122" y="794129"/>
                  </a:lnTo>
                  <a:lnTo>
                    <a:pt x="447589" y="791515"/>
                  </a:lnTo>
                  <a:lnTo>
                    <a:pt x="463775" y="778280"/>
                  </a:lnTo>
                  <a:lnTo>
                    <a:pt x="490228" y="759382"/>
                  </a:lnTo>
                  <a:lnTo>
                    <a:pt x="521495" y="739780"/>
                  </a:lnTo>
                  <a:lnTo>
                    <a:pt x="552125" y="724430"/>
                  </a:lnTo>
                  <a:lnTo>
                    <a:pt x="576665" y="718291"/>
                  </a:lnTo>
                  <a:lnTo>
                    <a:pt x="1233178" y="718291"/>
                  </a:lnTo>
                  <a:lnTo>
                    <a:pt x="1294193" y="709632"/>
                  </a:lnTo>
                  <a:lnTo>
                    <a:pt x="1301329" y="708482"/>
                  </a:lnTo>
                  <a:lnTo>
                    <a:pt x="1291877" y="708482"/>
                  </a:lnTo>
                  <a:lnTo>
                    <a:pt x="1283380" y="705590"/>
                  </a:lnTo>
                  <a:lnTo>
                    <a:pt x="1296416" y="699993"/>
                  </a:lnTo>
                  <a:lnTo>
                    <a:pt x="1317948" y="697287"/>
                  </a:lnTo>
                  <a:lnTo>
                    <a:pt x="1328297" y="697287"/>
                  </a:lnTo>
                  <a:lnTo>
                    <a:pt x="1296145" y="669297"/>
                  </a:lnTo>
                  <a:lnTo>
                    <a:pt x="1252885" y="644814"/>
                  </a:lnTo>
                  <a:lnTo>
                    <a:pt x="1207870" y="622319"/>
                  </a:lnTo>
                  <a:lnTo>
                    <a:pt x="1163809" y="594511"/>
                  </a:lnTo>
                  <a:lnTo>
                    <a:pt x="1132311" y="554745"/>
                  </a:lnTo>
                  <a:lnTo>
                    <a:pt x="1109769" y="504723"/>
                  </a:lnTo>
                  <a:lnTo>
                    <a:pt x="1087176" y="458238"/>
                  </a:lnTo>
                  <a:lnTo>
                    <a:pt x="1055529" y="429081"/>
                  </a:lnTo>
                  <a:lnTo>
                    <a:pt x="1012422" y="415409"/>
                  </a:lnTo>
                  <a:lnTo>
                    <a:pt x="967384" y="407533"/>
                  </a:lnTo>
                  <a:lnTo>
                    <a:pt x="935252" y="405098"/>
                  </a:lnTo>
                  <a:lnTo>
                    <a:pt x="776751" y="405098"/>
                  </a:lnTo>
                  <a:lnTo>
                    <a:pt x="728680" y="404539"/>
                  </a:lnTo>
                  <a:lnTo>
                    <a:pt x="681328" y="401112"/>
                  </a:lnTo>
                  <a:lnTo>
                    <a:pt x="635135" y="393374"/>
                  </a:lnTo>
                  <a:lnTo>
                    <a:pt x="590544" y="379881"/>
                  </a:lnTo>
                  <a:lnTo>
                    <a:pt x="542549" y="354001"/>
                  </a:lnTo>
                  <a:lnTo>
                    <a:pt x="492513" y="315034"/>
                  </a:lnTo>
                  <a:lnTo>
                    <a:pt x="441283" y="266886"/>
                  </a:lnTo>
                  <a:lnTo>
                    <a:pt x="389707" y="213466"/>
                  </a:lnTo>
                  <a:lnTo>
                    <a:pt x="313548" y="131995"/>
                  </a:lnTo>
                  <a:lnTo>
                    <a:pt x="288907" y="106435"/>
                  </a:lnTo>
                  <a:lnTo>
                    <a:pt x="241380" y="60638"/>
                  </a:lnTo>
                  <a:lnTo>
                    <a:pt x="196897" y="25197"/>
                  </a:lnTo>
                  <a:lnTo>
                    <a:pt x="156307" y="4019"/>
                  </a:lnTo>
                  <a:lnTo>
                    <a:pt x="137737" y="0"/>
                  </a:lnTo>
                  <a:close/>
                </a:path>
                <a:path w="1335404" h="953770">
                  <a:moveTo>
                    <a:pt x="1317948" y="697287"/>
                  </a:moveTo>
                  <a:lnTo>
                    <a:pt x="1296416" y="699993"/>
                  </a:lnTo>
                  <a:lnTo>
                    <a:pt x="1283380" y="705590"/>
                  </a:lnTo>
                  <a:lnTo>
                    <a:pt x="1291877" y="708482"/>
                  </a:lnTo>
                  <a:lnTo>
                    <a:pt x="1334941" y="703070"/>
                  </a:lnTo>
                  <a:lnTo>
                    <a:pt x="1317948" y="697287"/>
                  </a:lnTo>
                  <a:close/>
                </a:path>
                <a:path w="1335404" h="953770">
                  <a:moveTo>
                    <a:pt x="1334941" y="703070"/>
                  </a:moveTo>
                  <a:lnTo>
                    <a:pt x="1291877" y="708482"/>
                  </a:lnTo>
                  <a:lnTo>
                    <a:pt x="1301329" y="708482"/>
                  </a:lnTo>
                  <a:lnTo>
                    <a:pt x="1334941" y="703070"/>
                  </a:lnTo>
                  <a:close/>
                </a:path>
                <a:path w="1335404" h="953770">
                  <a:moveTo>
                    <a:pt x="1328297" y="697287"/>
                  </a:moveTo>
                  <a:lnTo>
                    <a:pt x="1317948" y="697287"/>
                  </a:lnTo>
                  <a:lnTo>
                    <a:pt x="1334941" y="703070"/>
                  </a:lnTo>
                  <a:lnTo>
                    <a:pt x="1328297" y="697287"/>
                  </a:lnTo>
                  <a:close/>
                </a:path>
                <a:path w="1335404" h="953770">
                  <a:moveTo>
                    <a:pt x="873281" y="403388"/>
                  </a:moveTo>
                  <a:lnTo>
                    <a:pt x="776751" y="405098"/>
                  </a:lnTo>
                  <a:lnTo>
                    <a:pt x="935252" y="405098"/>
                  </a:lnTo>
                  <a:lnTo>
                    <a:pt x="920856" y="404007"/>
                  </a:lnTo>
                  <a:lnTo>
                    <a:pt x="873281" y="403388"/>
                  </a:lnTo>
                  <a:close/>
                </a:path>
              </a:pathLst>
            </a:custGeom>
            <a:solidFill>
              <a:srgbClr val="71B0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465449" y="7201272"/>
              <a:ext cx="510540" cy="227329"/>
            </a:xfrm>
            <a:custGeom>
              <a:avLst/>
              <a:gdLst/>
              <a:ahLst/>
              <a:cxnLst/>
              <a:rect l="l" t="t" r="r" b="b"/>
              <a:pathLst>
                <a:path w="510540" h="227329">
                  <a:moveTo>
                    <a:pt x="510489" y="0"/>
                  </a:moveTo>
                  <a:lnTo>
                    <a:pt x="464711" y="6563"/>
                  </a:lnTo>
                  <a:lnTo>
                    <a:pt x="416729" y="13288"/>
                  </a:lnTo>
                  <a:lnTo>
                    <a:pt x="367381" y="20800"/>
                  </a:lnTo>
                  <a:lnTo>
                    <a:pt x="317504" y="29723"/>
                  </a:lnTo>
                  <a:lnTo>
                    <a:pt x="267936" y="40681"/>
                  </a:lnTo>
                  <a:lnTo>
                    <a:pt x="219516" y="54297"/>
                  </a:lnTo>
                  <a:lnTo>
                    <a:pt x="173080" y="71196"/>
                  </a:lnTo>
                  <a:lnTo>
                    <a:pt x="129467" y="92001"/>
                  </a:lnTo>
                  <a:lnTo>
                    <a:pt x="89515" y="117337"/>
                  </a:lnTo>
                  <a:lnTo>
                    <a:pt x="54061" y="147828"/>
                  </a:lnTo>
                  <a:lnTo>
                    <a:pt x="23943" y="184098"/>
                  </a:lnTo>
                  <a:lnTo>
                    <a:pt x="0" y="226771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0" name="object 1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26800" y="7201343"/>
              <a:ext cx="311693" cy="229034"/>
            </a:xfrm>
            <a:prstGeom prst="rect">
              <a:avLst/>
            </a:prstGeom>
          </p:spPr>
        </p:pic>
        <p:sp>
          <p:nvSpPr>
            <p:cNvPr id="111" name="object 111"/>
            <p:cNvSpPr/>
            <p:nvPr/>
          </p:nvSpPr>
          <p:spPr>
            <a:xfrm>
              <a:off x="8726987" y="7231274"/>
              <a:ext cx="364490" cy="88900"/>
            </a:xfrm>
            <a:custGeom>
              <a:avLst/>
              <a:gdLst/>
              <a:ahLst/>
              <a:cxnLst/>
              <a:rect l="l" t="t" r="r" b="b"/>
              <a:pathLst>
                <a:path w="364490" h="88900">
                  <a:moveTo>
                    <a:pt x="364197" y="68986"/>
                  </a:moveTo>
                  <a:lnTo>
                    <a:pt x="317311" y="81823"/>
                  </a:lnTo>
                  <a:lnTo>
                    <a:pt x="269392" y="88250"/>
                  </a:lnTo>
                  <a:lnTo>
                    <a:pt x="221153" y="88407"/>
                  </a:lnTo>
                  <a:lnTo>
                    <a:pt x="173302" y="82432"/>
                  </a:lnTo>
                  <a:lnTo>
                    <a:pt x="126551" y="70465"/>
                  </a:lnTo>
                  <a:lnTo>
                    <a:pt x="81610" y="52645"/>
                  </a:lnTo>
                  <a:lnTo>
                    <a:pt x="39190" y="291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678104" y="6701594"/>
              <a:ext cx="43180" cy="484505"/>
            </a:xfrm>
            <a:custGeom>
              <a:avLst/>
              <a:gdLst/>
              <a:ahLst/>
              <a:cxnLst/>
              <a:rect l="l" t="t" r="r" b="b"/>
              <a:pathLst>
                <a:path w="43179" h="484504">
                  <a:moveTo>
                    <a:pt x="14681" y="484416"/>
                  </a:moveTo>
                  <a:lnTo>
                    <a:pt x="5051" y="447342"/>
                  </a:lnTo>
                  <a:lnTo>
                    <a:pt x="439" y="402711"/>
                  </a:lnTo>
                  <a:lnTo>
                    <a:pt x="0" y="352411"/>
                  </a:lnTo>
                  <a:lnTo>
                    <a:pt x="2886" y="298327"/>
                  </a:lnTo>
                  <a:lnTo>
                    <a:pt x="8253" y="242346"/>
                  </a:lnTo>
                  <a:lnTo>
                    <a:pt x="15255" y="186353"/>
                  </a:lnTo>
                  <a:lnTo>
                    <a:pt x="23046" y="132236"/>
                  </a:lnTo>
                  <a:lnTo>
                    <a:pt x="30781" y="81880"/>
                  </a:lnTo>
                  <a:lnTo>
                    <a:pt x="37613" y="37173"/>
                  </a:lnTo>
                  <a:lnTo>
                    <a:pt x="42697" y="0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726453" y="6492542"/>
              <a:ext cx="525145" cy="372110"/>
            </a:xfrm>
            <a:custGeom>
              <a:avLst/>
              <a:gdLst/>
              <a:ahLst/>
              <a:cxnLst/>
              <a:rect l="l" t="t" r="r" b="b"/>
              <a:pathLst>
                <a:path w="525145" h="372109">
                  <a:moveTo>
                    <a:pt x="0" y="152078"/>
                  </a:moveTo>
                  <a:lnTo>
                    <a:pt x="7279" y="105923"/>
                  </a:lnTo>
                  <a:lnTo>
                    <a:pt x="16764" y="68892"/>
                  </a:lnTo>
                  <a:lnTo>
                    <a:pt x="41840" y="19847"/>
                  </a:lnTo>
                  <a:lnTo>
                    <a:pt x="92805" y="0"/>
                  </a:lnTo>
                  <a:lnTo>
                    <a:pt x="112843" y="5356"/>
                  </a:lnTo>
                  <a:lnTo>
                    <a:pt x="156728" y="30498"/>
                  </a:lnTo>
                  <a:lnTo>
                    <a:pt x="204839" y="70957"/>
                  </a:lnTo>
                  <a:lnTo>
                    <a:pt x="256157" y="122027"/>
                  </a:lnTo>
                  <a:lnTo>
                    <a:pt x="282699" y="150070"/>
                  </a:lnTo>
                  <a:lnTo>
                    <a:pt x="309659" y="179001"/>
                  </a:lnTo>
                  <a:lnTo>
                    <a:pt x="336911" y="208232"/>
                  </a:lnTo>
                  <a:lnTo>
                    <a:pt x="364325" y="237175"/>
                  </a:lnTo>
                  <a:lnTo>
                    <a:pt x="391776" y="265240"/>
                  </a:lnTo>
                  <a:lnTo>
                    <a:pt x="419134" y="291841"/>
                  </a:lnTo>
                  <a:lnTo>
                    <a:pt x="473064" y="338293"/>
                  </a:lnTo>
                  <a:lnTo>
                    <a:pt x="499380" y="356969"/>
                  </a:lnTo>
                  <a:lnTo>
                    <a:pt x="525094" y="37182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306172" y="6883825"/>
              <a:ext cx="409575" cy="31115"/>
            </a:xfrm>
            <a:custGeom>
              <a:avLst/>
              <a:gdLst/>
              <a:ahLst/>
              <a:cxnLst/>
              <a:rect l="l" t="t" r="r" b="b"/>
              <a:pathLst>
                <a:path w="409575" h="31115">
                  <a:moveTo>
                    <a:pt x="0" y="0"/>
                  </a:moveTo>
                  <a:lnTo>
                    <a:pt x="50200" y="9083"/>
                  </a:lnTo>
                  <a:lnTo>
                    <a:pt x="101815" y="12922"/>
                  </a:lnTo>
                  <a:lnTo>
                    <a:pt x="154273" y="13388"/>
                  </a:lnTo>
                  <a:lnTo>
                    <a:pt x="207000" y="12355"/>
                  </a:lnTo>
                  <a:lnTo>
                    <a:pt x="259424" y="11695"/>
                  </a:lnTo>
                  <a:lnTo>
                    <a:pt x="310971" y="13282"/>
                  </a:lnTo>
                  <a:lnTo>
                    <a:pt x="361068" y="18986"/>
                  </a:lnTo>
                  <a:lnTo>
                    <a:pt x="409143" y="3068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763498" y="6947526"/>
              <a:ext cx="64135" cy="125730"/>
            </a:xfrm>
            <a:custGeom>
              <a:avLst/>
              <a:gdLst/>
              <a:ahLst/>
              <a:cxnLst/>
              <a:rect l="l" t="t" r="r" b="b"/>
              <a:pathLst>
                <a:path w="64134" h="125729">
                  <a:moveTo>
                    <a:pt x="0" y="0"/>
                  </a:moveTo>
                  <a:lnTo>
                    <a:pt x="15828" y="29282"/>
                  </a:lnTo>
                  <a:lnTo>
                    <a:pt x="30005" y="62625"/>
                  </a:lnTo>
                  <a:lnTo>
                    <a:pt x="45203" y="95942"/>
                  </a:lnTo>
                  <a:lnTo>
                    <a:pt x="64096" y="125145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876091" y="7109004"/>
              <a:ext cx="123189" cy="71755"/>
            </a:xfrm>
            <a:custGeom>
              <a:avLst/>
              <a:gdLst/>
              <a:ahLst/>
              <a:cxnLst/>
              <a:rect l="l" t="t" r="r" b="b"/>
              <a:pathLst>
                <a:path w="123190" h="71754">
                  <a:moveTo>
                    <a:pt x="0" y="0"/>
                  </a:moveTo>
                  <a:lnTo>
                    <a:pt x="31949" y="16639"/>
                  </a:lnTo>
                  <a:lnTo>
                    <a:pt x="63717" y="32389"/>
                  </a:lnTo>
                  <a:lnTo>
                    <a:pt x="94335" y="49861"/>
                  </a:lnTo>
                  <a:lnTo>
                    <a:pt x="122834" y="7166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961900" y="7189469"/>
              <a:ext cx="34925" cy="11430"/>
            </a:xfrm>
            <a:custGeom>
              <a:avLst/>
              <a:gdLst/>
              <a:ahLst/>
              <a:cxnLst/>
              <a:rect l="l" t="t" r="r" b="b"/>
              <a:pathLst>
                <a:path w="34925" h="11429">
                  <a:moveTo>
                    <a:pt x="15409" y="10807"/>
                  </a:moveTo>
                  <a:lnTo>
                    <a:pt x="0" y="10215"/>
                  </a:lnTo>
                  <a:lnTo>
                    <a:pt x="2815" y="6175"/>
                  </a:lnTo>
                  <a:lnTo>
                    <a:pt x="16725" y="1749"/>
                  </a:lnTo>
                  <a:lnTo>
                    <a:pt x="34598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703729" y="6672630"/>
              <a:ext cx="1319530" cy="782955"/>
            </a:xfrm>
            <a:custGeom>
              <a:avLst/>
              <a:gdLst/>
              <a:ahLst/>
              <a:cxnLst/>
              <a:rect l="l" t="t" r="r" b="b"/>
              <a:pathLst>
                <a:path w="1319529" h="782954">
                  <a:moveTo>
                    <a:pt x="19050" y="546315"/>
                  </a:moveTo>
                  <a:lnTo>
                    <a:pt x="16268" y="539572"/>
                  </a:lnTo>
                  <a:lnTo>
                    <a:pt x="9525" y="536790"/>
                  </a:lnTo>
                  <a:lnTo>
                    <a:pt x="2794" y="539572"/>
                  </a:lnTo>
                  <a:lnTo>
                    <a:pt x="0" y="546315"/>
                  </a:lnTo>
                  <a:lnTo>
                    <a:pt x="2794" y="553046"/>
                  </a:lnTo>
                  <a:lnTo>
                    <a:pt x="9525" y="555840"/>
                  </a:lnTo>
                  <a:lnTo>
                    <a:pt x="16268" y="553046"/>
                  </a:lnTo>
                  <a:lnTo>
                    <a:pt x="19050" y="546315"/>
                  </a:lnTo>
                  <a:close/>
                </a:path>
                <a:path w="1319529" h="782954">
                  <a:moveTo>
                    <a:pt x="28562" y="9525"/>
                  </a:moveTo>
                  <a:lnTo>
                    <a:pt x="25781" y="2781"/>
                  </a:lnTo>
                  <a:lnTo>
                    <a:pt x="19037" y="0"/>
                  </a:lnTo>
                  <a:lnTo>
                    <a:pt x="12306" y="2781"/>
                  </a:lnTo>
                  <a:lnTo>
                    <a:pt x="9512" y="9525"/>
                  </a:lnTo>
                  <a:lnTo>
                    <a:pt x="12306" y="16256"/>
                  </a:lnTo>
                  <a:lnTo>
                    <a:pt x="19037" y="19050"/>
                  </a:lnTo>
                  <a:lnTo>
                    <a:pt x="25781" y="16256"/>
                  </a:lnTo>
                  <a:lnTo>
                    <a:pt x="28562" y="9525"/>
                  </a:lnTo>
                  <a:close/>
                </a:path>
                <a:path w="1319529" h="782954">
                  <a:moveTo>
                    <a:pt x="431126" y="613676"/>
                  </a:moveTo>
                  <a:lnTo>
                    <a:pt x="428345" y="606933"/>
                  </a:lnTo>
                  <a:lnTo>
                    <a:pt x="421601" y="604151"/>
                  </a:lnTo>
                  <a:lnTo>
                    <a:pt x="414870" y="606933"/>
                  </a:lnTo>
                  <a:lnTo>
                    <a:pt x="412076" y="613676"/>
                  </a:lnTo>
                  <a:lnTo>
                    <a:pt x="414870" y="620407"/>
                  </a:lnTo>
                  <a:lnTo>
                    <a:pt x="421601" y="623201"/>
                  </a:lnTo>
                  <a:lnTo>
                    <a:pt x="428345" y="620407"/>
                  </a:lnTo>
                  <a:lnTo>
                    <a:pt x="431126" y="613676"/>
                  </a:lnTo>
                  <a:close/>
                </a:path>
                <a:path w="1319529" h="782954">
                  <a:moveTo>
                    <a:pt x="569671" y="573024"/>
                  </a:moveTo>
                  <a:lnTo>
                    <a:pt x="566889" y="566280"/>
                  </a:lnTo>
                  <a:lnTo>
                    <a:pt x="560146" y="563499"/>
                  </a:lnTo>
                  <a:lnTo>
                    <a:pt x="553415" y="566280"/>
                  </a:lnTo>
                  <a:lnTo>
                    <a:pt x="550621" y="573024"/>
                  </a:lnTo>
                  <a:lnTo>
                    <a:pt x="553415" y="579755"/>
                  </a:lnTo>
                  <a:lnTo>
                    <a:pt x="560146" y="582549"/>
                  </a:lnTo>
                  <a:lnTo>
                    <a:pt x="566889" y="579755"/>
                  </a:lnTo>
                  <a:lnTo>
                    <a:pt x="569671" y="573024"/>
                  </a:lnTo>
                  <a:close/>
                </a:path>
                <a:path w="1319529" h="782954">
                  <a:moveTo>
                    <a:pt x="574560" y="199428"/>
                  </a:moveTo>
                  <a:lnTo>
                    <a:pt x="571779" y="192684"/>
                  </a:lnTo>
                  <a:lnTo>
                    <a:pt x="565035" y="189903"/>
                  </a:lnTo>
                  <a:lnTo>
                    <a:pt x="558304" y="192684"/>
                  </a:lnTo>
                  <a:lnTo>
                    <a:pt x="555510" y="199428"/>
                  </a:lnTo>
                  <a:lnTo>
                    <a:pt x="558304" y="206159"/>
                  </a:lnTo>
                  <a:lnTo>
                    <a:pt x="565035" y="208953"/>
                  </a:lnTo>
                  <a:lnTo>
                    <a:pt x="571779" y="206159"/>
                  </a:lnTo>
                  <a:lnTo>
                    <a:pt x="574560" y="199428"/>
                  </a:lnTo>
                  <a:close/>
                </a:path>
                <a:path w="1319529" h="782954">
                  <a:moveTo>
                    <a:pt x="764133" y="772883"/>
                  </a:moveTo>
                  <a:lnTo>
                    <a:pt x="761352" y="766140"/>
                  </a:lnTo>
                  <a:lnTo>
                    <a:pt x="754608" y="763358"/>
                  </a:lnTo>
                  <a:lnTo>
                    <a:pt x="747877" y="766140"/>
                  </a:lnTo>
                  <a:lnTo>
                    <a:pt x="745083" y="772883"/>
                  </a:lnTo>
                  <a:lnTo>
                    <a:pt x="747877" y="779614"/>
                  </a:lnTo>
                  <a:lnTo>
                    <a:pt x="754608" y="782408"/>
                  </a:lnTo>
                  <a:lnTo>
                    <a:pt x="761352" y="779614"/>
                  </a:lnTo>
                  <a:lnTo>
                    <a:pt x="764133" y="772883"/>
                  </a:lnTo>
                  <a:close/>
                </a:path>
                <a:path w="1319529" h="782954">
                  <a:moveTo>
                    <a:pt x="1039533" y="248615"/>
                  </a:moveTo>
                  <a:lnTo>
                    <a:pt x="1036751" y="241871"/>
                  </a:lnTo>
                  <a:lnTo>
                    <a:pt x="1030008" y="239090"/>
                  </a:lnTo>
                  <a:lnTo>
                    <a:pt x="1023277" y="241871"/>
                  </a:lnTo>
                  <a:lnTo>
                    <a:pt x="1020483" y="248615"/>
                  </a:lnTo>
                  <a:lnTo>
                    <a:pt x="1023277" y="255346"/>
                  </a:lnTo>
                  <a:lnTo>
                    <a:pt x="1030008" y="258140"/>
                  </a:lnTo>
                  <a:lnTo>
                    <a:pt x="1036751" y="255346"/>
                  </a:lnTo>
                  <a:lnTo>
                    <a:pt x="1039533" y="248615"/>
                  </a:lnTo>
                  <a:close/>
                </a:path>
                <a:path w="1319529" h="782954">
                  <a:moveTo>
                    <a:pt x="1147813" y="414058"/>
                  </a:moveTo>
                  <a:lnTo>
                    <a:pt x="1145032" y="407314"/>
                  </a:lnTo>
                  <a:lnTo>
                    <a:pt x="1138288" y="404533"/>
                  </a:lnTo>
                  <a:lnTo>
                    <a:pt x="1131557" y="407314"/>
                  </a:lnTo>
                  <a:lnTo>
                    <a:pt x="1128763" y="414058"/>
                  </a:lnTo>
                  <a:lnTo>
                    <a:pt x="1131557" y="420789"/>
                  </a:lnTo>
                  <a:lnTo>
                    <a:pt x="1138288" y="423583"/>
                  </a:lnTo>
                  <a:lnTo>
                    <a:pt x="1145032" y="420789"/>
                  </a:lnTo>
                  <a:lnTo>
                    <a:pt x="1147813" y="414058"/>
                  </a:lnTo>
                  <a:close/>
                </a:path>
                <a:path w="1319529" h="782954">
                  <a:moveTo>
                    <a:pt x="1318945" y="522617"/>
                  </a:moveTo>
                  <a:lnTo>
                    <a:pt x="1316164" y="515874"/>
                  </a:lnTo>
                  <a:lnTo>
                    <a:pt x="1309420" y="513092"/>
                  </a:lnTo>
                  <a:lnTo>
                    <a:pt x="1302689" y="515874"/>
                  </a:lnTo>
                  <a:lnTo>
                    <a:pt x="1299895" y="522617"/>
                  </a:lnTo>
                  <a:lnTo>
                    <a:pt x="1302689" y="529348"/>
                  </a:lnTo>
                  <a:lnTo>
                    <a:pt x="1309420" y="532142"/>
                  </a:lnTo>
                  <a:lnTo>
                    <a:pt x="1316164" y="529348"/>
                  </a:lnTo>
                  <a:lnTo>
                    <a:pt x="1318945" y="522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11566" y="6707240"/>
              <a:ext cx="167843" cy="215099"/>
            </a:xfrm>
            <a:prstGeom prst="rect">
              <a:avLst/>
            </a:prstGeom>
          </p:spPr>
        </p:pic>
      </p:grpSp>
      <p:grpSp>
        <p:nvGrpSpPr>
          <p:cNvPr id="120" name="object 120"/>
          <p:cNvGrpSpPr/>
          <p:nvPr/>
        </p:nvGrpSpPr>
        <p:grpSpPr>
          <a:xfrm>
            <a:off x="9296964" y="7717011"/>
            <a:ext cx="758825" cy="750570"/>
            <a:chOff x="9296964" y="7717011"/>
            <a:chExt cx="758825" cy="750570"/>
          </a:xfrm>
        </p:grpSpPr>
        <p:sp>
          <p:nvSpPr>
            <p:cNvPr id="121" name="object 121"/>
            <p:cNvSpPr/>
            <p:nvPr/>
          </p:nvSpPr>
          <p:spPr>
            <a:xfrm>
              <a:off x="9306846" y="7726348"/>
              <a:ext cx="739140" cy="732155"/>
            </a:xfrm>
            <a:custGeom>
              <a:avLst/>
              <a:gdLst/>
              <a:ahLst/>
              <a:cxnLst/>
              <a:rect l="l" t="t" r="r" b="b"/>
              <a:pathLst>
                <a:path w="739140" h="732154">
                  <a:moveTo>
                    <a:pt x="100358" y="0"/>
                  </a:moveTo>
                  <a:lnTo>
                    <a:pt x="43484" y="8231"/>
                  </a:lnTo>
                  <a:lnTo>
                    <a:pt x="9386" y="44313"/>
                  </a:lnTo>
                  <a:lnTo>
                    <a:pt x="3339" y="75344"/>
                  </a:lnTo>
                  <a:lnTo>
                    <a:pt x="4460" y="93052"/>
                  </a:lnTo>
                  <a:lnTo>
                    <a:pt x="7110" y="111405"/>
                  </a:lnTo>
                  <a:lnTo>
                    <a:pt x="5938" y="116394"/>
                  </a:lnTo>
                  <a:lnTo>
                    <a:pt x="18617" y="143271"/>
                  </a:lnTo>
                  <a:lnTo>
                    <a:pt x="33274" y="176706"/>
                  </a:lnTo>
                  <a:lnTo>
                    <a:pt x="49791" y="215621"/>
                  </a:lnTo>
                  <a:lnTo>
                    <a:pt x="68052" y="258936"/>
                  </a:lnTo>
                  <a:lnTo>
                    <a:pt x="87943" y="305572"/>
                  </a:lnTo>
                  <a:lnTo>
                    <a:pt x="109345" y="354452"/>
                  </a:lnTo>
                  <a:lnTo>
                    <a:pt x="132143" y="404496"/>
                  </a:lnTo>
                  <a:lnTo>
                    <a:pt x="156222" y="454626"/>
                  </a:lnTo>
                  <a:lnTo>
                    <a:pt x="181464" y="503762"/>
                  </a:lnTo>
                  <a:lnTo>
                    <a:pt x="207753" y="550827"/>
                  </a:lnTo>
                  <a:lnTo>
                    <a:pt x="234974" y="594741"/>
                  </a:lnTo>
                  <a:lnTo>
                    <a:pt x="263010" y="634426"/>
                  </a:lnTo>
                  <a:lnTo>
                    <a:pt x="291821" y="668877"/>
                  </a:lnTo>
                  <a:lnTo>
                    <a:pt x="321062" y="696794"/>
                  </a:lnTo>
                  <a:lnTo>
                    <a:pt x="380980" y="729300"/>
                  </a:lnTo>
                  <a:lnTo>
                    <a:pt x="411348" y="731658"/>
                  </a:lnTo>
                  <a:lnTo>
                    <a:pt x="449732" y="721520"/>
                  </a:lnTo>
                  <a:lnTo>
                    <a:pt x="487080" y="699820"/>
                  </a:lnTo>
                  <a:lnTo>
                    <a:pt x="522867" y="668877"/>
                  </a:lnTo>
                  <a:lnTo>
                    <a:pt x="556571" y="631008"/>
                  </a:lnTo>
                  <a:lnTo>
                    <a:pt x="587668" y="588531"/>
                  </a:lnTo>
                  <a:lnTo>
                    <a:pt x="615635" y="543764"/>
                  </a:lnTo>
                  <a:lnTo>
                    <a:pt x="639948" y="499024"/>
                  </a:lnTo>
                  <a:lnTo>
                    <a:pt x="660084" y="456630"/>
                  </a:lnTo>
                  <a:lnTo>
                    <a:pt x="675519" y="418899"/>
                  </a:lnTo>
                  <a:lnTo>
                    <a:pt x="694134" y="359406"/>
                  </a:lnTo>
                  <a:lnTo>
                    <a:pt x="706334" y="316391"/>
                  </a:lnTo>
                  <a:lnTo>
                    <a:pt x="719609" y="263997"/>
                  </a:lnTo>
                  <a:lnTo>
                    <a:pt x="731235" y="207120"/>
                  </a:lnTo>
                  <a:lnTo>
                    <a:pt x="738489" y="150653"/>
                  </a:lnTo>
                  <a:lnTo>
                    <a:pt x="738648" y="99491"/>
                  </a:lnTo>
                  <a:lnTo>
                    <a:pt x="736738" y="91388"/>
                  </a:lnTo>
                  <a:lnTo>
                    <a:pt x="450794" y="91388"/>
                  </a:lnTo>
                  <a:lnTo>
                    <a:pt x="427035" y="89115"/>
                  </a:lnTo>
                  <a:lnTo>
                    <a:pt x="398144" y="82600"/>
                  </a:lnTo>
                  <a:lnTo>
                    <a:pt x="365105" y="72862"/>
                  </a:lnTo>
                  <a:lnTo>
                    <a:pt x="328902" y="60919"/>
                  </a:lnTo>
                  <a:lnTo>
                    <a:pt x="250941" y="34493"/>
                  </a:lnTo>
                  <a:lnTo>
                    <a:pt x="211152" y="22046"/>
                  </a:lnTo>
                  <a:lnTo>
                    <a:pt x="172135" y="11470"/>
                  </a:lnTo>
                  <a:lnTo>
                    <a:pt x="134876" y="3781"/>
                  </a:lnTo>
                  <a:lnTo>
                    <a:pt x="100358" y="0"/>
                  </a:lnTo>
                  <a:close/>
                </a:path>
                <a:path w="739140" h="732154">
                  <a:moveTo>
                    <a:pt x="585" y="72766"/>
                  </a:moveTo>
                  <a:lnTo>
                    <a:pt x="0" y="75261"/>
                  </a:lnTo>
                  <a:lnTo>
                    <a:pt x="5938" y="116394"/>
                  </a:lnTo>
                  <a:lnTo>
                    <a:pt x="4460" y="93052"/>
                  </a:lnTo>
                  <a:lnTo>
                    <a:pt x="4141" y="90838"/>
                  </a:lnTo>
                  <a:lnTo>
                    <a:pt x="585" y="72766"/>
                  </a:lnTo>
                  <a:close/>
                </a:path>
                <a:path w="739140" h="732154">
                  <a:moveTo>
                    <a:pt x="4460" y="93052"/>
                  </a:moveTo>
                  <a:lnTo>
                    <a:pt x="5938" y="116394"/>
                  </a:lnTo>
                  <a:lnTo>
                    <a:pt x="7110" y="111405"/>
                  </a:lnTo>
                  <a:lnTo>
                    <a:pt x="4460" y="93052"/>
                  </a:lnTo>
                  <a:close/>
                </a:path>
                <a:path w="739140" h="732154">
                  <a:moveTo>
                    <a:pt x="663648" y="19993"/>
                  </a:moveTo>
                  <a:lnTo>
                    <a:pt x="620542" y="26004"/>
                  </a:lnTo>
                  <a:lnTo>
                    <a:pt x="577586" y="43423"/>
                  </a:lnTo>
                  <a:lnTo>
                    <a:pt x="534897" y="64975"/>
                  </a:lnTo>
                  <a:lnTo>
                    <a:pt x="492594" y="83388"/>
                  </a:lnTo>
                  <a:lnTo>
                    <a:pt x="450794" y="91388"/>
                  </a:lnTo>
                  <a:lnTo>
                    <a:pt x="736738" y="91388"/>
                  </a:lnTo>
                  <a:lnTo>
                    <a:pt x="728989" y="58530"/>
                  </a:lnTo>
                  <a:lnTo>
                    <a:pt x="706788" y="32663"/>
                  </a:lnTo>
                  <a:lnTo>
                    <a:pt x="663648" y="19993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310085" y="7726536"/>
              <a:ext cx="428625" cy="90170"/>
            </a:xfrm>
            <a:custGeom>
              <a:avLst/>
              <a:gdLst/>
              <a:ahLst/>
              <a:cxnLst/>
              <a:rect l="l" t="t" r="r" b="b"/>
              <a:pathLst>
                <a:path w="428625" h="90170">
                  <a:moveTo>
                    <a:pt x="0" y="77409"/>
                  </a:moveTo>
                  <a:lnTo>
                    <a:pt x="6476" y="43277"/>
                  </a:lnTo>
                  <a:lnTo>
                    <a:pt x="22095" y="19889"/>
                  </a:lnTo>
                  <a:lnTo>
                    <a:pt x="45566" y="5908"/>
                  </a:lnTo>
                  <a:lnTo>
                    <a:pt x="75599" y="0"/>
                  </a:lnTo>
                  <a:lnTo>
                    <a:pt x="110902" y="827"/>
                  </a:lnTo>
                  <a:lnTo>
                    <a:pt x="150184" y="7054"/>
                  </a:lnTo>
                  <a:lnTo>
                    <a:pt x="192156" y="17346"/>
                  </a:lnTo>
                  <a:lnTo>
                    <a:pt x="235525" y="30365"/>
                  </a:lnTo>
                  <a:lnTo>
                    <a:pt x="279000" y="44777"/>
                  </a:lnTo>
                  <a:lnTo>
                    <a:pt x="321292" y="59245"/>
                  </a:lnTo>
                  <a:lnTo>
                    <a:pt x="361109" y="72433"/>
                  </a:lnTo>
                  <a:lnTo>
                    <a:pt x="397160" y="83005"/>
                  </a:lnTo>
                  <a:lnTo>
                    <a:pt x="428155" y="89626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795783" y="7746675"/>
              <a:ext cx="200660" cy="64769"/>
            </a:xfrm>
            <a:custGeom>
              <a:avLst/>
              <a:gdLst/>
              <a:ahLst/>
              <a:cxnLst/>
              <a:rect l="l" t="t" r="r" b="b"/>
              <a:pathLst>
                <a:path w="200659" h="64770">
                  <a:moveTo>
                    <a:pt x="0" y="64271"/>
                  </a:moveTo>
                  <a:lnTo>
                    <a:pt x="39512" y="47821"/>
                  </a:lnTo>
                  <a:lnTo>
                    <a:pt x="79377" y="27658"/>
                  </a:lnTo>
                  <a:lnTo>
                    <a:pt x="119500" y="9735"/>
                  </a:lnTo>
                  <a:lnTo>
                    <a:pt x="159785" y="0"/>
                  </a:lnTo>
                  <a:lnTo>
                    <a:pt x="200139" y="440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997775" y="7787187"/>
              <a:ext cx="48260" cy="309880"/>
            </a:xfrm>
            <a:custGeom>
              <a:avLst/>
              <a:gdLst/>
              <a:ahLst/>
              <a:cxnLst/>
              <a:rect l="l" t="t" r="r" b="b"/>
              <a:pathLst>
                <a:path w="48259" h="309879">
                  <a:moveTo>
                    <a:pt x="39065" y="0"/>
                  </a:moveTo>
                  <a:lnTo>
                    <a:pt x="48130" y="43782"/>
                  </a:lnTo>
                  <a:lnTo>
                    <a:pt x="46861" y="98060"/>
                  </a:lnTo>
                  <a:lnTo>
                    <a:pt x="38334" y="157300"/>
                  </a:lnTo>
                  <a:lnTo>
                    <a:pt x="25630" y="215967"/>
                  </a:lnTo>
                  <a:lnTo>
                    <a:pt x="11826" y="268528"/>
                  </a:lnTo>
                  <a:lnTo>
                    <a:pt x="0" y="309448"/>
                  </a:lnTo>
                </a:path>
              </a:pathLst>
            </a:custGeom>
            <a:ln w="19049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736955" y="8150606"/>
              <a:ext cx="243840" cy="304165"/>
            </a:xfrm>
            <a:custGeom>
              <a:avLst/>
              <a:gdLst/>
              <a:ahLst/>
              <a:cxnLst/>
              <a:rect l="l" t="t" r="r" b="b"/>
              <a:pathLst>
                <a:path w="243840" h="304165">
                  <a:moveTo>
                    <a:pt x="243382" y="0"/>
                  </a:moveTo>
                  <a:lnTo>
                    <a:pt x="226352" y="40455"/>
                  </a:lnTo>
                  <a:lnTo>
                    <a:pt x="204300" y="85503"/>
                  </a:lnTo>
                  <a:lnTo>
                    <a:pt x="177825" y="132500"/>
                  </a:lnTo>
                  <a:lnTo>
                    <a:pt x="147523" y="178796"/>
                  </a:lnTo>
                  <a:lnTo>
                    <a:pt x="113992" y="221748"/>
                  </a:lnTo>
                  <a:lnTo>
                    <a:pt x="77829" y="258707"/>
                  </a:lnTo>
                  <a:lnTo>
                    <a:pt x="39633" y="287027"/>
                  </a:lnTo>
                  <a:lnTo>
                    <a:pt x="0" y="304063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321057" y="7859971"/>
              <a:ext cx="360045" cy="593725"/>
            </a:xfrm>
            <a:custGeom>
              <a:avLst/>
              <a:gdLst/>
              <a:ahLst/>
              <a:cxnLst/>
              <a:rect l="l" t="t" r="r" b="b"/>
              <a:pathLst>
                <a:path w="360045" h="593725">
                  <a:moveTo>
                    <a:pt x="359435" y="593610"/>
                  </a:moveTo>
                  <a:lnTo>
                    <a:pt x="299351" y="556721"/>
                  </a:lnTo>
                  <a:lnTo>
                    <a:pt x="270002" y="526814"/>
                  </a:lnTo>
                  <a:lnTo>
                    <a:pt x="241274" y="490729"/>
                  </a:lnTo>
                  <a:lnTo>
                    <a:pt x="213283" y="449564"/>
                  </a:lnTo>
                  <a:lnTo>
                    <a:pt x="186149" y="404416"/>
                  </a:lnTo>
                  <a:lnTo>
                    <a:pt x="159990" y="356383"/>
                  </a:lnTo>
                  <a:lnTo>
                    <a:pt x="134924" y="306564"/>
                  </a:lnTo>
                  <a:lnTo>
                    <a:pt x="111069" y="256055"/>
                  </a:lnTo>
                  <a:lnTo>
                    <a:pt x="88544" y="205954"/>
                  </a:lnTo>
                  <a:lnTo>
                    <a:pt x="67466" y="157360"/>
                  </a:lnTo>
                  <a:lnTo>
                    <a:pt x="47955" y="111370"/>
                  </a:lnTo>
                  <a:lnTo>
                    <a:pt x="30128" y="69081"/>
                  </a:lnTo>
                  <a:lnTo>
                    <a:pt x="14103" y="315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306489" y="7797123"/>
              <a:ext cx="6985" cy="33020"/>
            </a:xfrm>
            <a:custGeom>
              <a:avLst/>
              <a:gdLst/>
              <a:ahLst/>
              <a:cxnLst/>
              <a:rect l="l" t="t" r="r" b="b"/>
              <a:pathLst>
                <a:path w="6984" h="33020">
                  <a:moveTo>
                    <a:pt x="1546" y="13824"/>
                  </a:moveTo>
                  <a:lnTo>
                    <a:pt x="0" y="0"/>
                  </a:lnTo>
                  <a:lnTo>
                    <a:pt x="1233" y="3229"/>
                  </a:lnTo>
                  <a:lnTo>
                    <a:pt x="3855" y="16446"/>
                  </a:lnTo>
                  <a:lnTo>
                    <a:pt x="6474" y="32582"/>
                  </a:lnTo>
                </a:path>
              </a:pathLst>
            </a:custGeom>
            <a:ln w="19050">
              <a:solidFill>
                <a:srgbClr val="FFFF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303245" y="7749489"/>
              <a:ext cx="720090" cy="718185"/>
            </a:xfrm>
            <a:custGeom>
              <a:avLst/>
              <a:gdLst/>
              <a:ahLst/>
              <a:cxnLst/>
              <a:rect l="l" t="t" r="r" b="b"/>
              <a:pathLst>
                <a:path w="720090" h="718184">
                  <a:moveTo>
                    <a:pt x="19050" y="93256"/>
                  </a:moveTo>
                  <a:lnTo>
                    <a:pt x="16268" y="86525"/>
                  </a:lnTo>
                  <a:lnTo>
                    <a:pt x="9525" y="83731"/>
                  </a:lnTo>
                  <a:lnTo>
                    <a:pt x="2794" y="86525"/>
                  </a:lnTo>
                  <a:lnTo>
                    <a:pt x="0" y="93256"/>
                  </a:lnTo>
                  <a:lnTo>
                    <a:pt x="2794" y="99987"/>
                  </a:lnTo>
                  <a:lnTo>
                    <a:pt x="9525" y="102781"/>
                  </a:lnTo>
                  <a:lnTo>
                    <a:pt x="16268" y="99987"/>
                  </a:lnTo>
                  <a:lnTo>
                    <a:pt x="19050" y="93256"/>
                  </a:lnTo>
                  <a:close/>
                </a:path>
                <a:path w="720090" h="718184">
                  <a:moveTo>
                    <a:pt x="424459" y="708520"/>
                  </a:moveTo>
                  <a:lnTo>
                    <a:pt x="421678" y="701789"/>
                  </a:lnTo>
                  <a:lnTo>
                    <a:pt x="414934" y="698995"/>
                  </a:lnTo>
                  <a:lnTo>
                    <a:pt x="408203" y="701789"/>
                  </a:lnTo>
                  <a:lnTo>
                    <a:pt x="405409" y="708520"/>
                  </a:lnTo>
                  <a:lnTo>
                    <a:pt x="408203" y="715251"/>
                  </a:lnTo>
                  <a:lnTo>
                    <a:pt x="414934" y="718045"/>
                  </a:lnTo>
                  <a:lnTo>
                    <a:pt x="421678" y="715251"/>
                  </a:lnTo>
                  <a:lnTo>
                    <a:pt x="424459" y="708520"/>
                  </a:lnTo>
                  <a:close/>
                </a:path>
                <a:path w="720090" h="718184">
                  <a:moveTo>
                    <a:pt x="463905" y="68249"/>
                  </a:moveTo>
                  <a:lnTo>
                    <a:pt x="461124" y="61518"/>
                  </a:lnTo>
                  <a:lnTo>
                    <a:pt x="454380" y="58724"/>
                  </a:lnTo>
                  <a:lnTo>
                    <a:pt x="447649" y="61518"/>
                  </a:lnTo>
                  <a:lnTo>
                    <a:pt x="444855" y="68249"/>
                  </a:lnTo>
                  <a:lnTo>
                    <a:pt x="447649" y="74980"/>
                  </a:lnTo>
                  <a:lnTo>
                    <a:pt x="454380" y="77774"/>
                  </a:lnTo>
                  <a:lnTo>
                    <a:pt x="461124" y="74980"/>
                  </a:lnTo>
                  <a:lnTo>
                    <a:pt x="463905" y="68249"/>
                  </a:lnTo>
                  <a:close/>
                </a:path>
                <a:path w="720090" h="718184">
                  <a:moveTo>
                    <a:pt x="698855" y="365010"/>
                  </a:moveTo>
                  <a:lnTo>
                    <a:pt x="696074" y="358279"/>
                  </a:lnTo>
                  <a:lnTo>
                    <a:pt x="689330" y="355485"/>
                  </a:lnTo>
                  <a:lnTo>
                    <a:pt x="682599" y="358279"/>
                  </a:lnTo>
                  <a:lnTo>
                    <a:pt x="679805" y="365010"/>
                  </a:lnTo>
                  <a:lnTo>
                    <a:pt x="682599" y="371741"/>
                  </a:lnTo>
                  <a:lnTo>
                    <a:pt x="689330" y="374535"/>
                  </a:lnTo>
                  <a:lnTo>
                    <a:pt x="696074" y="371741"/>
                  </a:lnTo>
                  <a:lnTo>
                    <a:pt x="698855" y="365010"/>
                  </a:lnTo>
                  <a:close/>
                </a:path>
                <a:path w="720090" h="718184">
                  <a:moveTo>
                    <a:pt x="719912" y="9525"/>
                  </a:moveTo>
                  <a:lnTo>
                    <a:pt x="717130" y="2794"/>
                  </a:lnTo>
                  <a:lnTo>
                    <a:pt x="710387" y="0"/>
                  </a:lnTo>
                  <a:lnTo>
                    <a:pt x="703656" y="2794"/>
                  </a:lnTo>
                  <a:lnTo>
                    <a:pt x="700862" y="9525"/>
                  </a:lnTo>
                  <a:lnTo>
                    <a:pt x="703656" y="16256"/>
                  </a:lnTo>
                  <a:lnTo>
                    <a:pt x="710387" y="19050"/>
                  </a:lnTo>
                  <a:lnTo>
                    <a:pt x="717130" y="16256"/>
                  </a:lnTo>
                  <a:lnTo>
                    <a:pt x="719912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9" name="object 129"/>
          <p:cNvSpPr txBox="1"/>
          <p:nvPr/>
        </p:nvSpPr>
        <p:spPr>
          <a:xfrm>
            <a:off x="5545442" y="4641751"/>
            <a:ext cx="646430" cy="69024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111,370</a:t>
            </a:r>
            <a:endParaRPr sz="1400">
              <a:latin typeface="Source Sans Pro Black"/>
              <a:cs typeface="Source Sans Pro Black"/>
            </a:endParaRPr>
          </a:p>
          <a:p>
            <a:pPr marL="21590">
              <a:lnSpc>
                <a:spcPct val="100000"/>
              </a:lnSpc>
              <a:spcBef>
                <a:spcPts val="935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4.2%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10682617" y="6641111"/>
            <a:ext cx="462280" cy="69596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5"/>
              </a:spcBef>
            </a:pPr>
            <a:r>
              <a:rPr sz="1400" b="1" spc="-15" dirty="0">
                <a:solidFill>
                  <a:srgbClr val="C67329"/>
                </a:solidFill>
                <a:latin typeface="Source Sans Pro Black"/>
                <a:cs typeface="Source Sans Pro Black"/>
              </a:rPr>
              <a:t>8,653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b="1" spc="-15" dirty="0">
                <a:solidFill>
                  <a:srgbClr val="C67329"/>
                </a:solidFill>
                <a:latin typeface="Source Sans Pro Black"/>
                <a:cs typeface="Source Sans Pro Black"/>
              </a:rPr>
              <a:t>2.0%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0451833" y="7748094"/>
            <a:ext cx="552450" cy="66738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b="1" spc="-15" dirty="0">
                <a:solidFill>
                  <a:srgbClr val="66C7C4"/>
                </a:solidFill>
                <a:latin typeface="Source Sans Pro Black"/>
                <a:cs typeface="Source Sans Pro Black"/>
              </a:rPr>
              <a:t>31,148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400" b="1" spc="-15" dirty="0">
                <a:solidFill>
                  <a:srgbClr val="66C7C4"/>
                </a:solidFill>
                <a:latin typeface="Source Sans Pro Black"/>
                <a:cs typeface="Source Sans Pro Black"/>
              </a:rPr>
              <a:t>5.8%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9301467" y="3637536"/>
            <a:ext cx="648335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"/>
                <a:cs typeface="Source Sans Pro"/>
              </a:rPr>
              <a:t>QLD</a:t>
            </a:r>
            <a:endParaRPr sz="1400">
              <a:latin typeface="Source Sans Pro"/>
              <a:cs typeface="Source Sans Pro"/>
            </a:endParaRPr>
          </a:p>
          <a:p>
            <a:pPr marL="14604">
              <a:lnSpc>
                <a:spcPct val="100000"/>
              </a:lnSpc>
              <a:spcBef>
                <a:spcPts val="1370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246,323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655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4.7%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421588" y="2803832"/>
            <a:ext cx="553720" cy="87058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400" b="1" spc="-10" dirty="0">
                <a:solidFill>
                  <a:srgbClr val="FFFFFF"/>
                </a:solidFill>
                <a:latin typeface="Source Sans Pro"/>
                <a:cs typeface="Source Sans Pro"/>
              </a:rPr>
              <a:t>NT</a:t>
            </a:r>
            <a:endParaRPr sz="1400">
              <a:latin typeface="Source Sans Pro"/>
              <a:cs typeface="Source Sans Pro"/>
            </a:endParaRPr>
          </a:p>
          <a:p>
            <a:pPr marL="14604">
              <a:lnSpc>
                <a:spcPct val="100000"/>
              </a:lnSpc>
              <a:spcBef>
                <a:spcPts val="509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79,571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590"/>
              </a:spcBef>
            </a:pPr>
            <a:r>
              <a:rPr sz="1400" b="1" spc="-15" dirty="0">
                <a:solidFill>
                  <a:srgbClr val="FFFFFF"/>
                </a:solidFill>
                <a:latin typeface="Source Sans Pro Black"/>
                <a:cs typeface="Source Sans Pro Black"/>
              </a:rPr>
              <a:t>32%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585874" y="4783101"/>
            <a:ext cx="553720" cy="98234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SA</a:t>
            </a:r>
            <a:endParaRPr sz="1400">
              <a:latin typeface="Source Sans Pro"/>
              <a:cs typeface="Source Sans Pro"/>
            </a:endParaRPr>
          </a:p>
          <a:p>
            <a:pPr marL="14604">
              <a:lnSpc>
                <a:spcPct val="100000"/>
              </a:lnSpc>
              <a:spcBef>
                <a:spcPts val="87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46,889</a:t>
            </a:r>
            <a:endParaRPr sz="1400">
              <a:latin typeface="Source Sans Pro Black"/>
              <a:cs typeface="Source Sans Pro Black"/>
            </a:endParaRPr>
          </a:p>
          <a:p>
            <a:pPr marL="13970">
              <a:lnSpc>
                <a:spcPct val="100000"/>
              </a:lnSpc>
              <a:spcBef>
                <a:spcPts val="740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2.6%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5188597" y="4355137"/>
            <a:ext cx="273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ource Sans Pro"/>
                <a:cs typeface="Source Sans Pro"/>
              </a:rPr>
              <a:t>WA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9462020" y="5513504"/>
            <a:ext cx="798830" cy="11944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NSW</a:t>
            </a:r>
            <a:endParaRPr sz="14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292,147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3.6%</a:t>
            </a:r>
            <a:endParaRPr sz="1400">
              <a:latin typeface="Source Sans Pro Black"/>
              <a:cs typeface="Source Sans Pro Black"/>
            </a:endParaRPr>
          </a:p>
          <a:p>
            <a:pPr marL="478790">
              <a:lnSpc>
                <a:spcPct val="100000"/>
              </a:lnSpc>
              <a:spcBef>
                <a:spcPts val="484"/>
              </a:spcBef>
            </a:pPr>
            <a:r>
              <a:rPr sz="14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A</a:t>
            </a:r>
            <a:r>
              <a:rPr sz="1400" b="1" spc="20" dirty="0">
                <a:solidFill>
                  <a:srgbClr val="C67329"/>
                </a:solidFill>
                <a:latin typeface="Source Sans Pro"/>
                <a:cs typeface="Source Sans Pro"/>
              </a:rPr>
              <a:t>C</a:t>
            </a:r>
            <a:r>
              <a:rPr sz="1400" b="1" dirty="0">
                <a:solidFill>
                  <a:srgbClr val="C67329"/>
                </a:solidFill>
                <a:latin typeface="Source Sans Pro"/>
                <a:cs typeface="Source Sans Pro"/>
              </a:rPr>
              <a:t>T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592045" y="6950839"/>
            <a:ext cx="55245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82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FFFFFF"/>
                </a:solidFill>
                <a:latin typeface="Source Sans Pro"/>
                <a:cs typeface="Source Sans Pro"/>
              </a:rPr>
              <a:t>VIC</a:t>
            </a:r>
            <a:endParaRPr sz="1400">
              <a:latin typeface="Source Sans Pro"/>
              <a:cs typeface="Source Sans Pro"/>
            </a:endParaRP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65,209</a:t>
            </a:r>
            <a:endParaRPr sz="1400">
              <a:latin typeface="Source Sans Pro Black"/>
              <a:cs typeface="Source Sans Pro Black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1.0%</a:t>
            </a:r>
            <a:endParaRPr sz="1400">
              <a:latin typeface="Source Sans Pro Black"/>
              <a:cs typeface="Source Sans Pro Black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9529406" y="7965544"/>
            <a:ext cx="322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65" dirty="0">
                <a:solidFill>
                  <a:srgbClr val="FFFFFF"/>
                </a:solidFill>
                <a:latin typeface="Source Sans Pro"/>
                <a:cs typeface="Source Sans Pro"/>
              </a:rPr>
              <a:t>T</a:t>
            </a:r>
            <a:r>
              <a:rPr sz="1400" b="1" spc="25" dirty="0">
                <a:solidFill>
                  <a:srgbClr val="FFFFFF"/>
                </a:solidFill>
                <a:latin typeface="Source Sans Pro"/>
                <a:cs typeface="Source Sans Pro"/>
              </a:rPr>
              <a:t>A</a:t>
            </a:r>
            <a:r>
              <a:rPr sz="1400" b="1" dirty="0">
                <a:solidFill>
                  <a:srgbClr val="FFFFFF"/>
                </a:solidFill>
                <a:latin typeface="Source Sans Pro"/>
                <a:cs typeface="Source Sans Pro"/>
              </a:rPr>
              <a:t>S</a:t>
            </a:r>
            <a:endParaRPr sz="1400">
              <a:latin typeface="Source Sans Pro"/>
              <a:cs typeface="Source Sans Pro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939302" y="1937235"/>
            <a:ext cx="3991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Number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of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Aboriginal</a:t>
            </a:r>
            <a:r>
              <a:rPr sz="1400" b="1" i="1" spc="-3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and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Torres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</a:t>
            </a:r>
            <a:r>
              <a:rPr sz="1400" b="1" i="1" spc="-3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Islander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people</a:t>
            </a:r>
            <a:endParaRPr sz="1400" dirty="0">
              <a:latin typeface="Source Sans Pro Semibold"/>
              <a:cs typeface="Source Sans Pro Semibold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939302" y="2439520"/>
            <a:ext cx="34067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Proportion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of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state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or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territory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population</a:t>
            </a:r>
            <a:r>
              <a:rPr sz="1400" b="1" i="1" spc="-4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that </a:t>
            </a:r>
            <a:r>
              <a:rPr sz="1400" b="1" i="1" spc="-26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identify </a:t>
            </a:r>
            <a:r>
              <a:rPr sz="1400" b="1" i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as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Aboriginal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and/or </a:t>
            </a:r>
            <a:r>
              <a:rPr sz="1400" b="1" i="1" spc="-3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Torres </a:t>
            </a:r>
            <a:r>
              <a:rPr sz="1400" b="1" i="1" spc="-2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Strait </a:t>
            </a:r>
            <a:r>
              <a:rPr sz="1400" b="1" i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Islander</a:t>
            </a:r>
            <a:endParaRPr sz="1400" dirty="0">
              <a:latin typeface="Source Sans Pro Semibold"/>
              <a:cs typeface="Source Sans Pro Semibold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8244066" y="7609537"/>
            <a:ext cx="317500" cy="320040"/>
            <a:chOff x="8244066" y="7609537"/>
            <a:chExt cx="317500" cy="320040"/>
          </a:xfrm>
        </p:grpSpPr>
        <p:pic>
          <p:nvPicPr>
            <p:cNvPr id="142" name="object 1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40375" y="7693077"/>
              <a:ext cx="123339" cy="167640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8244065" y="7609548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40">
                  <a:moveTo>
                    <a:pt x="20485" y="140030"/>
                  </a:moveTo>
                  <a:lnTo>
                    <a:pt x="19100" y="138531"/>
                  </a:lnTo>
                  <a:lnTo>
                    <a:pt x="15138" y="138391"/>
                  </a:lnTo>
                  <a:lnTo>
                    <a:pt x="13538" y="139827"/>
                  </a:lnTo>
                  <a:lnTo>
                    <a:pt x="13385" y="143611"/>
                  </a:lnTo>
                  <a:lnTo>
                    <a:pt x="14897" y="145237"/>
                  </a:lnTo>
                  <a:lnTo>
                    <a:pt x="16802" y="145326"/>
                  </a:lnTo>
                  <a:lnTo>
                    <a:pt x="18770" y="145402"/>
                  </a:lnTo>
                  <a:lnTo>
                    <a:pt x="20332" y="143979"/>
                  </a:lnTo>
                  <a:lnTo>
                    <a:pt x="20408" y="142024"/>
                  </a:lnTo>
                  <a:lnTo>
                    <a:pt x="20485" y="140030"/>
                  </a:lnTo>
                  <a:close/>
                </a:path>
                <a:path w="317500" h="320040">
                  <a:moveTo>
                    <a:pt x="24130" y="178028"/>
                  </a:moveTo>
                  <a:lnTo>
                    <a:pt x="24066" y="174104"/>
                  </a:lnTo>
                  <a:lnTo>
                    <a:pt x="22593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40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40">
                  <a:moveTo>
                    <a:pt x="30200" y="203441"/>
                  </a:moveTo>
                  <a:lnTo>
                    <a:pt x="28625" y="201790"/>
                  </a:lnTo>
                  <a:lnTo>
                    <a:pt x="24866" y="201688"/>
                  </a:lnTo>
                  <a:lnTo>
                    <a:pt x="23266" y="203238"/>
                  </a:lnTo>
                  <a:lnTo>
                    <a:pt x="23164" y="207137"/>
                  </a:lnTo>
                  <a:lnTo>
                    <a:pt x="24612" y="208622"/>
                  </a:lnTo>
                  <a:lnTo>
                    <a:pt x="26593" y="208661"/>
                  </a:lnTo>
                  <a:lnTo>
                    <a:pt x="28562" y="208699"/>
                  </a:lnTo>
                  <a:lnTo>
                    <a:pt x="30111" y="207238"/>
                  </a:lnTo>
                  <a:lnTo>
                    <a:pt x="30149" y="205308"/>
                  </a:lnTo>
                  <a:lnTo>
                    <a:pt x="30200" y="203441"/>
                  </a:lnTo>
                  <a:close/>
                </a:path>
                <a:path w="317500" h="320040">
                  <a:moveTo>
                    <a:pt x="37541" y="96012"/>
                  </a:moveTo>
                  <a:lnTo>
                    <a:pt x="36093" y="94462"/>
                  </a:lnTo>
                  <a:lnTo>
                    <a:pt x="32499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40">
                  <a:moveTo>
                    <a:pt x="42811" y="232676"/>
                  </a:moveTo>
                  <a:lnTo>
                    <a:pt x="41198" y="231101"/>
                  </a:lnTo>
                  <a:lnTo>
                    <a:pt x="37376" y="231089"/>
                  </a:lnTo>
                  <a:lnTo>
                    <a:pt x="35699" y="232714"/>
                  </a:lnTo>
                  <a:lnTo>
                    <a:pt x="35687" y="236347"/>
                  </a:lnTo>
                  <a:lnTo>
                    <a:pt x="37363" y="237947"/>
                  </a:lnTo>
                  <a:lnTo>
                    <a:pt x="39268" y="237947"/>
                  </a:lnTo>
                  <a:lnTo>
                    <a:pt x="41211" y="237947"/>
                  </a:lnTo>
                  <a:lnTo>
                    <a:pt x="42811" y="236410"/>
                  </a:lnTo>
                  <a:lnTo>
                    <a:pt x="42811" y="232676"/>
                  </a:lnTo>
                  <a:close/>
                </a:path>
                <a:path w="317500" h="320040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40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40">
                  <a:moveTo>
                    <a:pt x="63982" y="58407"/>
                  </a:moveTo>
                  <a:lnTo>
                    <a:pt x="63931" y="56489"/>
                  </a:lnTo>
                  <a:lnTo>
                    <a:pt x="63881" y="54584"/>
                  </a:lnTo>
                  <a:lnTo>
                    <a:pt x="62509" y="53238"/>
                  </a:lnTo>
                  <a:lnTo>
                    <a:pt x="58648" y="53187"/>
                  </a:lnTo>
                  <a:lnTo>
                    <a:pt x="57061" y="54800"/>
                  </a:lnTo>
                  <a:lnTo>
                    <a:pt x="57188" y="58623"/>
                  </a:lnTo>
                  <a:lnTo>
                    <a:pt x="58851" y="60083"/>
                  </a:lnTo>
                  <a:lnTo>
                    <a:pt x="62699" y="59842"/>
                  </a:lnTo>
                  <a:lnTo>
                    <a:pt x="63982" y="58407"/>
                  </a:lnTo>
                  <a:close/>
                </a:path>
                <a:path w="317500" h="320040">
                  <a:moveTo>
                    <a:pt x="78384" y="268503"/>
                  </a:moveTo>
                  <a:lnTo>
                    <a:pt x="76885" y="266877"/>
                  </a:lnTo>
                  <a:lnTo>
                    <a:pt x="73152" y="266700"/>
                  </a:lnTo>
                  <a:lnTo>
                    <a:pt x="71386" y="268300"/>
                  </a:lnTo>
                  <a:lnTo>
                    <a:pt x="71196" y="271932"/>
                  </a:lnTo>
                  <a:lnTo>
                    <a:pt x="72809" y="273634"/>
                  </a:lnTo>
                  <a:lnTo>
                    <a:pt x="76644" y="273786"/>
                  </a:lnTo>
                  <a:lnTo>
                    <a:pt x="78257" y="272313"/>
                  </a:lnTo>
                  <a:lnTo>
                    <a:pt x="78320" y="270408"/>
                  </a:lnTo>
                  <a:lnTo>
                    <a:pt x="78384" y="268503"/>
                  </a:lnTo>
                  <a:close/>
                </a:path>
                <a:path w="317500" h="320040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40">
                  <a:moveTo>
                    <a:pt x="97129" y="286156"/>
                  </a:moveTo>
                  <a:lnTo>
                    <a:pt x="97091" y="282486"/>
                  </a:lnTo>
                  <a:lnTo>
                    <a:pt x="95427" y="280847"/>
                  </a:lnTo>
                  <a:lnTo>
                    <a:pt x="93573" y="280873"/>
                  </a:lnTo>
                  <a:lnTo>
                    <a:pt x="91719" y="280898"/>
                  </a:lnTo>
                  <a:lnTo>
                    <a:pt x="90093" y="282549"/>
                  </a:lnTo>
                  <a:lnTo>
                    <a:pt x="90131" y="286245"/>
                  </a:lnTo>
                  <a:lnTo>
                    <a:pt x="91808" y="287921"/>
                  </a:lnTo>
                  <a:lnTo>
                    <a:pt x="95440" y="287896"/>
                  </a:lnTo>
                  <a:lnTo>
                    <a:pt x="97129" y="286156"/>
                  </a:lnTo>
                  <a:close/>
                </a:path>
                <a:path w="317500" h="320040">
                  <a:moveTo>
                    <a:pt x="115328" y="25107"/>
                  </a:moveTo>
                  <a:lnTo>
                    <a:pt x="113665" y="23317"/>
                  </a:lnTo>
                  <a:lnTo>
                    <a:pt x="110185" y="23304"/>
                  </a:lnTo>
                  <a:lnTo>
                    <a:pt x="108458" y="25120"/>
                  </a:lnTo>
                  <a:lnTo>
                    <a:pt x="108521" y="28600"/>
                  </a:lnTo>
                  <a:lnTo>
                    <a:pt x="110070" y="30238"/>
                  </a:lnTo>
                  <a:lnTo>
                    <a:pt x="113487" y="30480"/>
                  </a:lnTo>
                  <a:lnTo>
                    <a:pt x="115227" y="28790"/>
                  </a:lnTo>
                  <a:lnTo>
                    <a:pt x="115277" y="26936"/>
                  </a:lnTo>
                  <a:lnTo>
                    <a:pt x="115328" y="25107"/>
                  </a:lnTo>
                  <a:close/>
                </a:path>
                <a:path w="317500" h="320040">
                  <a:moveTo>
                    <a:pt x="146939" y="14389"/>
                  </a:moveTo>
                  <a:lnTo>
                    <a:pt x="145364" y="12801"/>
                  </a:lnTo>
                  <a:lnTo>
                    <a:pt x="143459" y="12865"/>
                  </a:lnTo>
                  <a:lnTo>
                    <a:pt x="141668" y="12941"/>
                  </a:lnTo>
                  <a:lnTo>
                    <a:pt x="140208" y="14452"/>
                  </a:lnTo>
                  <a:lnTo>
                    <a:pt x="140157" y="18249"/>
                  </a:lnTo>
                  <a:lnTo>
                    <a:pt x="141706" y="19761"/>
                  </a:lnTo>
                  <a:lnTo>
                    <a:pt x="145567" y="19646"/>
                  </a:lnTo>
                  <a:lnTo>
                    <a:pt x="146913" y="18262"/>
                  </a:lnTo>
                  <a:lnTo>
                    <a:pt x="146926" y="16357"/>
                  </a:lnTo>
                  <a:lnTo>
                    <a:pt x="146939" y="14389"/>
                  </a:lnTo>
                  <a:close/>
                </a:path>
                <a:path w="317500" h="320040">
                  <a:moveTo>
                    <a:pt x="173291" y="15786"/>
                  </a:moveTo>
                  <a:lnTo>
                    <a:pt x="171869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40">
                  <a:moveTo>
                    <a:pt x="195097" y="23799"/>
                  </a:moveTo>
                  <a:lnTo>
                    <a:pt x="195033" y="22047"/>
                  </a:lnTo>
                  <a:lnTo>
                    <a:pt x="194970" y="20256"/>
                  </a:lnTo>
                  <a:lnTo>
                    <a:pt x="193382" y="18834"/>
                  </a:lnTo>
                  <a:lnTo>
                    <a:pt x="189725" y="18986"/>
                  </a:lnTo>
                  <a:lnTo>
                    <a:pt x="188328" y="20510"/>
                  </a:lnTo>
                  <a:lnTo>
                    <a:pt x="188480" y="24104"/>
                  </a:lnTo>
                  <a:lnTo>
                    <a:pt x="190119" y="25615"/>
                  </a:lnTo>
                  <a:lnTo>
                    <a:pt x="193586" y="25463"/>
                  </a:lnTo>
                  <a:lnTo>
                    <a:pt x="195097" y="23799"/>
                  </a:lnTo>
                  <a:close/>
                </a:path>
                <a:path w="317500" h="320040">
                  <a:moveTo>
                    <a:pt x="218935" y="29349"/>
                  </a:moveTo>
                  <a:lnTo>
                    <a:pt x="218833" y="25920"/>
                  </a:lnTo>
                  <a:lnTo>
                    <a:pt x="217208" y="24396"/>
                  </a:lnTo>
                  <a:lnTo>
                    <a:pt x="213639" y="24447"/>
                  </a:lnTo>
                  <a:lnTo>
                    <a:pt x="212204" y="25984"/>
                  </a:lnTo>
                  <a:lnTo>
                    <a:pt x="212242" y="27825"/>
                  </a:lnTo>
                  <a:lnTo>
                    <a:pt x="212280" y="29679"/>
                  </a:lnTo>
                  <a:lnTo>
                    <a:pt x="213791" y="31115"/>
                  </a:lnTo>
                  <a:lnTo>
                    <a:pt x="217360" y="30988"/>
                  </a:lnTo>
                  <a:lnTo>
                    <a:pt x="218935" y="29349"/>
                  </a:lnTo>
                  <a:close/>
                </a:path>
                <a:path w="317500" h="320040">
                  <a:moveTo>
                    <a:pt x="236194" y="282054"/>
                  </a:moveTo>
                  <a:lnTo>
                    <a:pt x="234708" y="280377"/>
                  </a:lnTo>
                  <a:lnTo>
                    <a:pt x="230886" y="280085"/>
                  </a:lnTo>
                  <a:lnTo>
                    <a:pt x="229171" y="281495"/>
                  </a:lnTo>
                  <a:lnTo>
                    <a:pt x="228815" y="285165"/>
                  </a:lnTo>
                  <a:lnTo>
                    <a:pt x="230378" y="286918"/>
                  </a:lnTo>
                  <a:lnTo>
                    <a:pt x="232257" y="287032"/>
                  </a:lnTo>
                  <a:lnTo>
                    <a:pt x="234226" y="287159"/>
                  </a:lnTo>
                  <a:lnTo>
                    <a:pt x="235864" y="285800"/>
                  </a:lnTo>
                  <a:lnTo>
                    <a:pt x="236194" y="282054"/>
                  </a:lnTo>
                  <a:close/>
                </a:path>
                <a:path w="317500" h="320040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30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40">
                  <a:moveTo>
                    <a:pt x="239814" y="36918"/>
                  </a:moveTo>
                  <a:lnTo>
                    <a:pt x="238366" y="35445"/>
                  </a:lnTo>
                  <a:lnTo>
                    <a:pt x="236537" y="35433"/>
                  </a:lnTo>
                  <a:lnTo>
                    <a:pt x="234746" y="35420"/>
                  </a:lnTo>
                  <a:lnTo>
                    <a:pt x="233235" y="36918"/>
                  </a:lnTo>
                  <a:lnTo>
                    <a:pt x="233197" y="40500"/>
                  </a:lnTo>
                  <a:lnTo>
                    <a:pt x="234746" y="42075"/>
                  </a:lnTo>
                  <a:lnTo>
                    <a:pt x="238290" y="42100"/>
                  </a:lnTo>
                  <a:lnTo>
                    <a:pt x="239801" y="40563"/>
                  </a:lnTo>
                  <a:lnTo>
                    <a:pt x="239814" y="36918"/>
                  </a:lnTo>
                  <a:close/>
                </a:path>
                <a:path w="317500" h="320040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40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40">
                  <a:moveTo>
                    <a:pt x="279031" y="83464"/>
                  </a:move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40" y="79857"/>
                  </a:lnTo>
                  <a:lnTo>
                    <a:pt x="272465" y="83439"/>
                  </a:lnTo>
                  <a:lnTo>
                    <a:pt x="274053" y="84963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40">
                  <a:moveTo>
                    <a:pt x="280835" y="239839"/>
                  </a:moveTo>
                  <a:lnTo>
                    <a:pt x="280797" y="237909"/>
                  </a:lnTo>
                  <a:lnTo>
                    <a:pt x="280758" y="236029"/>
                  </a:lnTo>
                  <a:lnTo>
                    <a:pt x="279095" y="234403"/>
                  </a:lnTo>
                  <a:lnTo>
                    <a:pt x="275412" y="234492"/>
                  </a:lnTo>
                  <a:lnTo>
                    <a:pt x="273850" y="236194"/>
                  </a:lnTo>
                  <a:lnTo>
                    <a:pt x="273926" y="240030"/>
                  </a:lnTo>
                  <a:lnTo>
                    <a:pt x="275513" y="241554"/>
                  </a:lnTo>
                  <a:lnTo>
                    <a:pt x="279323" y="241465"/>
                  </a:lnTo>
                  <a:lnTo>
                    <a:pt x="280835" y="239839"/>
                  </a:lnTo>
                  <a:close/>
                </a:path>
                <a:path w="317500" h="320040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59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40">
                  <a:moveTo>
                    <a:pt x="296760" y="208597"/>
                  </a:moveTo>
                  <a:lnTo>
                    <a:pt x="295249" y="206997"/>
                  </a:lnTo>
                  <a:lnTo>
                    <a:pt x="291376" y="206870"/>
                  </a:lnTo>
                  <a:lnTo>
                    <a:pt x="289814" y="208330"/>
                  </a:lnTo>
                  <a:lnTo>
                    <a:pt x="289763" y="210273"/>
                  </a:lnTo>
                  <a:lnTo>
                    <a:pt x="289712" y="212229"/>
                  </a:lnTo>
                  <a:lnTo>
                    <a:pt x="291160" y="213779"/>
                  </a:lnTo>
                  <a:lnTo>
                    <a:pt x="293103" y="213842"/>
                  </a:lnTo>
                  <a:lnTo>
                    <a:pt x="294995" y="213918"/>
                  </a:lnTo>
                  <a:lnTo>
                    <a:pt x="296621" y="212382"/>
                  </a:lnTo>
                  <a:lnTo>
                    <a:pt x="296760" y="208597"/>
                  </a:lnTo>
                  <a:close/>
                </a:path>
                <a:path w="317500" h="320040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40">
                  <a:moveTo>
                    <a:pt x="303974" y="158623"/>
                  </a:moveTo>
                  <a:lnTo>
                    <a:pt x="302336" y="156959"/>
                  </a:lnTo>
                  <a:lnTo>
                    <a:pt x="300482" y="156946"/>
                  </a:lnTo>
                  <a:lnTo>
                    <a:pt x="298615" y="156933"/>
                  </a:lnTo>
                  <a:lnTo>
                    <a:pt x="297027" y="158534"/>
                  </a:lnTo>
                  <a:lnTo>
                    <a:pt x="296989" y="162331"/>
                  </a:lnTo>
                  <a:lnTo>
                    <a:pt x="298627" y="164020"/>
                  </a:lnTo>
                  <a:lnTo>
                    <a:pt x="302234" y="164033"/>
                  </a:lnTo>
                  <a:lnTo>
                    <a:pt x="303974" y="162293"/>
                  </a:lnTo>
                  <a:lnTo>
                    <a:pt x="303974" y="158623"/>
                  </a:lnTo>
                  <a:close/>
                </a:path>
                <a:path w="317500" h="320040">
                  <a:moveTo>
                    <a:pt x="304050" y="138798"/>
                  </a:moveTo>
                  <a:lnTo>
                    <a:pt x="304025" y="135039"/>
                  </a:lnTo>
                  <a:lnTo>
                    <a:pt x="302475" y="133553"/>
                  </a:lnTo>
                  <a:lnTo>
                    <a:pt x="300507" y="133553"/>
                  </a:lnTo>
                  <a:lnTo>
                    <a:pt x="298475" y="133553"/>
                  </a:lnTo>
                  <a:lnTo>
                    <a:pt x="297078" y="134962"/>
                  </a:lnTo>
                  <a:lnTo>
                    <a:pt x="297091" y="138938"/>
                  </a:lnTo>
                  <a:lnTo>
                    <a:pt x="298615" y="140436"/>
                  </a:lnTo>
                  <a:lnTo>
                    <a:pt x="302437" y="140411"/>
                  </a:lnTo>
                  <a:lnTo>
                    <a:pt x="304050" y="138798"/>
                  </a:lnTo>
                  <a:close/>
                </a:path>
                <a:path w="317500" h="320040">
                  <a:moveTo>
                    <a:pt x="317411" y="156629"/>
                  </a:moveTo>
                  <a:lnTo>
                    <a:pt x="309168" y="108623"/>
                  </a:lnTo>
                  <a:lnTo>
                    <a:pt x="289115" y="68440"/>
                  </a:lnTo>
                  <a:lnTo>
                    <a:pt x="250063" y="29159"/>
                  </a:lnTo>
                  <a:lnTo>
                    <a:pt x="214388" y="10299"/>
                  </a:lnTo>
                  <a:lnTo>
                    <a:pt x="175133" y="927"/>
                  </a:lnTo>
                  <a:lnTo>
                    <a:pt x="156197" y="0"/>
                  </a:lnTo>
                  <a:lnTo>
                    <a:pt x="146748" y="393"/>
                  </a:lnTo>
                  <a:lnTo>
                    <a:pt x="106006" y="9156"/>
                  </a:lnTo>
                  <a:lnTo>
                    <a:pt x="69659" y="27774"/>
                  </a:lnTo>
                  <a:lnTo>
                    <a:pt x="39649" y="53467"/>
                  </a:lnTo>
                  <a:lnTo>
                    <a:pt x="17462" y="86194"/>
                  </a:lnTo>
                  <a:lnTo>
                    <a:pt x="1714" y="137756"/>
                  </a:lnTo>
                  <a:lnTo>
                    <a:pt x="0" y="162966"/>
                  </a:lnTo>
                  <a:lnTo>
                    <a:pt x="368" y="170078"/>
                  </a:lnTo>
                  <a:lnTo>
                    <a:pt x="7188" y="208191"/>
                  </a:lnTo>
                  <a:lnTo>
                    <a:pt x="26822" y="248412"/>
                  </a:lnTo>
                  <a:lnTo>
                    <a:pt x="53276" y="278599"/>
                  </a:lnTo>
                  <a:lnTo>
                    <a:pt x="75844" y="295414"/>
                  </a:lnTo>
                  <a:lnTo>
                    <a:pt x="81864" y="294932"/>
                  </a:lnTo>
                  <a:lnTo>
                    <a:pt x="83705" y="295414"/>
                  </a:lnTo>
                  <a:lnTo>
                    <a:pt x="86131" y="295579"/>
                  </a:lnTo>
                  <a:lnTo>
                    <a:pt x="87769" y="295236"/>
                  </a:lnTo>
                  <a:lnTo>
                    <a:pt x="79527" y="290715"/>
                  </a:lnTo>
                  <a:lnTo>
                    <a:pt x="73025" y="286689"/>
                  </a:lnTo>
                  <a:lnTo>
                    <a:pt x="34112" y="247865"/>
                  </a:lnTo>
                  <a:lnTo>
                    <a:pt x="12979" y="205397"/>
                  </a:lnTo>
                  <a:lnTo>
                    <a:pt x="5372" y="161188"/>
                  </a:lnTo>
                  <a:lnTo>
                    <a:pt x="5702" y="147040"/>
                  </a:lnTo>
                  <a:lnTo>
                    <a:pt x="14516" y="105905"/>
                  </a:lnTo>
                  <a:lnTo>
                    <a:pt x="39522" y="62268"/>
                  </a:lnTo>
                  <a:lnTo>
                    <a:pt x="78435" y="27152"/>
                  </a:lnTo>
                  <a:lnTo>
                    <a:pt x="127088" y="7988"/>
                  </a:lnTo>
                  <a:lnTo>
                    <a:pt x="161480" y="4660"/>
                  </a:lnTo>
                  <a:lnTo>
                    <a:pt x="169938" y="5041"/>
                  </a:lnTo>
                  <a:lnTo>
                    <a:pt x="210654" y="13347"/>
                  </a:lnTo>
                  <a:lnTo>
                    <a:pt x="247510" y="32753"/>
                  </a:lnTo>
                  <a:lnTo>
                    <a:pt x="287985" y="75463"/>
                  </a:lnTo>
                  <a:lnTo>
                    <a:pt x="306578" y="115366"/>
                  </a:lnTo>
                  <a:lnTo>
                    <a:pt x="312445" y="154978"/>
                  </a:lnTo>
                  <a:lnTo>
                    <a:pt x="312318" y="161861"/>
                  </a:lnTo>
                  <a:lnTo>
                    <a:pt x="306705" y="202539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58"/>
                  </a:lnTo>
                  <a:lnTo>
                    <a:pt x="235648" y="292468"/>
                  </a:lnTo>
                  <a:lnTo>
                    <a:pt x="237667" y="292303"/>
                  </a:lnTo>
                  <a:lnTo>
                    <a:pt x="244055" y="291033"/>
                  </a:lnTo>
                  <a:lnTo>
                    <a:pt x="248462" y="290461"/>
                  </a:lnTo>
                  <a:lnTo>
                    <a:pt x="285584" y="254825"/>
                  </a:lnTo>
                  <a:lnTo>
                    <a:pt x="306095" y="219163"/>
                  </a:lnTo>
                  <a:lnTo>
                    <a:pt x="316293" y="179133"/>
                  </a:lnTo>
                  <a:lnTo>
                    <a:pt x="317296" y="167881"/>
                  </a:lnTo>
                  <a:lnTo>
                    <a:pt x="317411" y="15662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4" name="object 144"/>
          <p:cNvGrpSpPr/>
          <p:nvPr/>
        </p:nvGrpSpPr>
        <p:grpSpPr>
          <a:xfrm>
            <a:off x="10114398" y="8091430"/>
            <a:ext cx="317500" cy="320040"/>
            <a:chOff x="10114398" y="8091430"/>
            <a:chExt cx="317500" cy="320040"/>
          </a:xfrm>
        </p:grpSpPr>
        <p:pic>
          <p:nvPicPr>
            <p:cNvPr id="145" name="object 1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10708" y="8174971"/>
              <a:ext cx="123339" cy="167640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0114394" y="8091436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40">
                  <a:moveTo>
                    <a:pt x="20497" y="140042"/>
                  </a:moveTo>
                  <a:lnTo>
                    <a:pt x="19113" y="138544"/>
                  </a:lnTo>
                  <a:lnTo>
                    <a:pt x="15151" y="138404"/>
                  </a:lnTo>
                  <a:lnTo>
                    <a:pt x="13550" y="139839"/>
                  </a:lnTo>
                  <a:lnTo>
                    <a:pt x="13398" y="143624"/>
                  </a:lnTo>
                  <a:lnTo>
                    <a:pt x="14909" y="145249"/>
                  </a:lnTo>
                  <a:lnTo>
                    <a:pt x="16814" y="145338"/>
                  </a:lnTo>
                  <a:lnTo>
                    <a:pt x="18783" y="145415"/>
                  </a:lnTo>
                  <a:lnTo>
                    <a:pt x="20345" y="143992"/>
                  </a:lnTo>
                  <a:lnTo>
                    <a:pt x="20421" y="142036"/>
                  </a:lnTo>
                  <a:lnTo>
                    <a:pt x="20497" y="140042"/>
                  </a:lnTo>
                  <a:close/>
                </a:path>
                <a:path w="317500" h="320040">
                  <a:moveTo>
                    <a:pt x="24130" y="178028"/>
                  </a:moveTo>
                  <a:lnTo>
                    <a:pt x="24066" y="174104"/>
                  </a:lnTo>
                  <a:lnTo>
                    <a:pt x="22593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40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40">
                  <a:moveTo>
                    <a:pt x="30200" y="203454"/>
                  </a:moveTo>
                  <a:lnTo>
                    <a:pt x="28638" y="201803"/>
                  </a:lnTo>
                  <a:lnTo>
                    <a:pt x="24879" y="201701"/>
                  </a:lnTo>
                  <a:lnTo>
                    <a:pt x="23279" y="203250"/>
                  </a:lnTo>
                  <a:lnTo>
                    <a:pt x="23177" y="207149"/>
                  </a:lnTo>
                  <a:lnTo>
                    <a:pt x="24625" y="208635"/>
                  </a:lnTo>
                  <a:lnTo>
                    <a:pt x="26606" y="208673"/>
                  </a:lnTo>
                  <a:lnTo>
                    <a:pt x="28575" y="208711"/>
                  </a:lnTo>
                  <a:lnTo>
                    <a:pt x="30124" y="207251"/>
                  </a:lnTo>
                  <a:lnTo>
                    <a:pt x="30200" y="203454"/>
                  </a:lnTo>
                  <a:close/>
                </a:path>
                <a:path w="317500" h="320040">
                  <a:moveTo>
                    <a:pt x="37541" y="96012"/>
                  </a:moveTo>
                  <a:lnTo>
                    <a:pt x="36093" y="94462"/>
                  </a:lnTo>
                  <a:lnTo>
                    <a:pt x="32512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40">
                  <a:moveTo>
                    <a:pt x="42811" y="232689"/>
                  </a:moveTo>
                  <a:lnTo>
                    <a:pt x="41198" y="231114"/>
                  </a:lnTo>
                  <a:lnTo>
                    <a:pt x="37376" y="231101"/>
                  </a:lnTo>
                  <a:lnTo>
                    <a:pt x="35699" y="232727"/>
                  </a:lnTo>
                  <a:lnTo>
                    <a:pt x="35687" y="236359"/>
                  </a:lnTo>
                  <a:lnTo>
                    <a:pt x="37363" y="237959"/>
                  </a:lnTo>
                  <a:lnTo>
                    <a:pt x="39268" y="237959"/>
                  </a:lnTo>
                  <a:lnTo>
                    <a:pt x="41211" y="237959"/>
                  </a:lnTo>
                  <a:lnTo>
                    <a:pt x="42811" y="236423"/>
                  </a:lnTo>
                  <a:lnTo>
                    <a:pt x="42811" y="232689"/>
                  </a:lnTo>
                  <a:close/>
                </a:path>
                <a:path w="317500" h="320040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40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40">
                  <a:moveTo>
                    <a:pt x="63982" y="58420"/>
                  </a:moveTo>
                  <a:lnTo>
                    <a:pt x="63931" y="56502"/>
                  </a:lnTo>
                  <a:lnTo>
                    <a:pt x="63881" y="54597"/>
                  </a:lnTo>
                  <a:lnTo>
                    <a:pt x="62509" y="53251"/>
                  </a:lnTo>
                  <a:lnTo>
                    <a:pt x="58648" y="53200"/>
                  </a:lnTo>
                  <a:lnTo>
                    <a:pt x="57061" y="54813"/>
                  </a:lnTo>
                  <a:lnTo>
                    <a:pt x="57188" y="58635"/>
                  </a:lnTo>
                  <a:lnTo>
                    <a:pt x="58864" y="60096"/>
                  </a:lnTo>
                  <a:lnTo>
                    <a:pt x="62699" y="59855"/>
                  </a:lnTo>
                  <a:lnTo>
                    <a:pt x="63982" y="58420"/>
                  </a:lnTo>
                  <a:close/>
                </a:path>
                <a:path w="317500" h="320040">
                  <a:moveTo>
                    <a:pt x="78397" y="268503"/>
                  </a:moveTo>
                  <a:lnTo>
                    <a:pt x="76898" y="266877"/>
                  </a:lnTo>
                  <a:lnTo>
                    <a:pt x="73164" y="266700"/>
                  </a:lnTo>
                  <a:lnTo>
                    <a:pt x="71399" y="268300"/>
                  </a:lnTo>
                  <a:lnTo>
                    <a:pt x="71221" y="271932"/>
                  </a:lnTo>
                  <a:lnTo>
                    <a:pt x="72821" y="273634"/>
                  </a:lnTo>
                  <a:lnTo>
                    <a:pt x="76657" y="273786"/>
                  </a:lnTo>
                  <a:lnTo>
                    <a:pt x="78257" y="272313"/>
                  </a:lnTo>
                  <a:lnTo>
                    <a:pt x="78333" y="270408"/>
                  </a:lnTo>
                  <a:lnTo>
                    <a:pt x="78397" y="268503"/>
                  </a:lnTo>
                  <a:close/>
                </a:path>
                <a:path w="317500" h="320040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40">
                  <a:moveTo>
                    <a:pt x="97142" y="286156"/>
                  </a:moveTo>
                  <a:lnTo>
                    <a:pt x="97104" y="282486"/>
                  </a:lnTo>
                  <a:lnTo>
                    <a:pt x="95440" y="280847"/>
                  </a:lnTo>
                  <a:lnTo>
                    <a:pt x="93586" y="280873"/>
                  </a:lnTo>
                  <a:lnTo>
                    <a:pt x="91732" y="280898"/>
                  </a:lnTo>
                  <a:lnTo>
                    <a:pt x="90106" y="282549"/>
                  </a:lnTo>
                  <a:lnTo>
                    <a:pt x="90144" y="286245"/>
                  </a:lnTo>
                  <a:lnTo>
                    <a:pt x="91821" y="287921"/>
                  </a:lnTo>
                  <a:lnTo>
                    <a:pt x="95453" y="287896"/>
                  </a:lnTo>
                  <a:lnTo>
                    <a:pt x="97142" y="286156"/>
                  </a:lnTo>
                  <a:close/>
                </a:path>
                <a:path w="317500" h="320040">
                  <a:moveTo>
                    <a:pt x="115328" y="25120"/>
                  </a:moveTo>
                  <a:lnTo>
                    <a:pt x="113677" y="23329"/>
                  </a:lnTo>
                  <a:lnTo>
                    <a:pt x="110197" y="23317"/>
                  </a:lnTo>
                  <a:lnTo>
                    <a:pt x="108470" y="25133"/>
                  </a:lnTo>
                  <a:lnTo>
                    <a:pt x="108534" y="28613"/>
                  </a:lnTo>
                  <a:lnTo>
                    <a:pt x="110070" y="30251"/>
                  </a:lnTo>
                  <a:lnTo>
                    <a:pt x="113499" y="30492"/>
                  </a:lnTo>
                  <a:lnTo>
                    <a:pt x="115239" y="28803"/>
                  </a:lnTo>
                  <a:lnTo>
                    <a:pt x="115290" y="26949"/>
                  </a:lnTo>
                  <a:lnTo>
                    <a:pt x="115328" y="25120"/>
                  </a:lnTo>
                  <a:close/>
                </a:path>
                <a:path w="317500" h="320040">
                  <a:moveTo>
                    <a:pt x="146939" y="14401"/>
                  </a:moveTo>
                  <a:lnTo>
                    <a:pt x="145364" y="12814"/>
                  </a:lnTo>
                  <a:lnTo>
                    <a:pt x="143459" y="12877"/>
                  </a:lnTo>
                  <a:lnTo>
                    <a:pt x="141668" y="12954"/>
                  </a:lnTo>
                  <a:lnTo>
                    <a:pt x="140208" y="14465"/>
                  </a:lnTo>
                  <a:lnTo>
                    <a:pt x="140157" y="18262"/>
                  </a:lnTo>
                  <a:lnTo>
                    <a:pt x="141693" y="19773"/>
                  </a:lnTo>
                  <a:lnTo>
                    <a:pt x="145567" y="19659"/>
                  </a:lnTo>
                  <a:lnTo>
                    <a:pt x="146913" y="18275"/>
                  </a:lnTo>
                  <a:lnTo>
                    <a:pt x="146926" y="16370"/>
                  </a:lnTo>
                  <a:lnTo>
                    <a:pt x="146939" y="14401"/>
                  </a:lnTo>
                  <a:close/>
                </a:path>
                <a:path w="317500" h="320040">
                  <a:moveTo>
                    <a:pt x="173291" y="15786"/>
                  </a:moveTo>
                  <a:lnTo>
                    <a:pt x="171856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64" y="19469"/>
                  </a:lnTo>
                  <a:lnTo>
                    <a:pt x="173291" y="15786"/>
                  </a:lnTo>
                  <a:close/>
                </a:path>
                <a:path w="317500" h="320040">
                  <a:moveTo>
                    <a:pt x="195110" y="23812"/>
                  </a:moveTo>
                  <a:lnTo>
                    <a:pt x="195046" y="22059"/>
                  </a:lnTo>
                  <a:lnTo>
                    <a:pt x="194983" y="20269"/>
                  </a:lnTo>
                  <a:lnTo>
                    <a:pt x="193395" y="18846"/>
                  </a:lnTo>
                  <a:lnTo>
                    <a:pt x="189750" y="18999"/>
                  </a:lnTo>
                  <a:lnTo>
                    <a:pt x="188341" y="20523"/>
                  </a:lnTo>
                  <a:lnTo>
                    <a:pt x="188493" y="24104"/>
                  </a:lnTo>
                  <a:lnTo>
                    <a:pt x="190131" y="25628"/>
                  </a:lnTo>
                  <a:lnTo>
                    <a:pt x="193598" y="25476"/>
                  </a:lnTo>
                  <a:lnTo>
                    <a:pt x="195110" y="23812"/>
                  </a:lnTo>
                  <a:close/>
                </a:path>
                <a:path w="317500" h="320040">
                  <a:moveTo>
                    <a:pt x="218935" y="29362"/>
                  </a:moveTo>
                  <a:lnTo>
                    <a:pt x="218833" y="25933"/>
                  </a:lnTo>
                  <a:lnTo>
                    <a:pt x="217208" y="24409"/>
                  </a:lnTo>
                  <a:lnTo>
                    <a:pt x="213639" y="24460"/>
                  </a:lnTo>
                  <a:lnTo>
                    <a:pt x="212204" y="25996"/>
                  </a:lnTo>
                  <a:lnTo>
                    <a:pt x="212242" y="27838"/>
                  </a:lnTo>
                  <a:lnTo>
                    <a:pt x="212280" y="29692"/>
                  </a:lnTo>
                  <a:lnTo>
                    <a:pt x="213791" y="31127"/>
                  </a:lnTo>
                  <a:lnTo>
                    <a:pt x="217360" y="31000"/>
                  </a:lnTo>
                  <a:lnTo>
                    <a:pt x="218935" y="29362"/>
                  </a:lnTo>
                  <a:close/>
                </a:path>
                <a:path w="317500" h="320040">
                  <a:moveTo>
                    <a:pt x="236207" y="282067"/>
                  </a:moveTo>
                  <a:lnTo>
                    <a:pt x="234721" y="280390"/>
                  </a:lnTo>
                  <a:lnTo>
                    <a:pt x="230898" y="280098"/>
                  </a:lnTo>
                  <a:lnTo>
                    <a:pt x="229184" y="281508"/>
                  </a:lnTo>
                  <a:lnTo>
                    <a:pt x="228828" y="285178"/>
                  </a:lnTo>
                  <a:lnTo>
                    <a:pt x="230390" y="286931"/>
                  </a:lnTo>
                  <a:lnTo>
                    <a:pt x="232270" y="287045"/>
                  </a:lnTo>
                  <a:lnTo>
                    <a:pt x="234238" y="287172"/>
                  </a:lnTo>
                  <a:lnTo>
                    <a:pt x="235877" y="285813"/>
                  </a:lnTo>
                  <a:lnTo>
                    <a:pt x="236207" y="282067"/>
                  </a:lnTo>
                  <a:close/>
                </a:path>
                <a:path w="317500" h="320040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43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40">
                  <a:moveTo>
                    <a:pt x="239826" y="36931"/>
                  </a:moveTo>
                  <a:lnTo>
                    <a:pt x="238379" y="35458"/>
                  </a:lnTo>
                  <a:lnTo>
                    <a:pt x="236550" y="35445"/>
                  </a:lnTo>
                  <a:lnTo>
                    <a:pt x="234759" y="35433"/>
                  </a:lnTo>
                  <a:lnTo>
                    <a:pt x="233248" y="36931"/>
                  </a:lnTo>
                  <a:lnTo>
                    <a:pt x="233210" y="40513"/>
                  </a:lnTo>
                  <a:lnTo>
                    <a:pt x="234759" y="42087"/>
                  </a:lnTo>
                  <a:lnTo>
                    <a:pt x="238302" y="42113"/>
                  </a:lnTo>
                  <a:lnTo>
                    <a:pt x="239814" y="40576"/>
                  </a:lnTo>
                  <a:lnTo>
                    <a:pt x="239826" y="36931"/>
                  </a:lnTo>
                  <a:close/>
                </a:path>
                <a:path w="317500" h="320040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40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40">
                  <a:moveTo>
                    <a:pt x="279031" y="83464"/>
                  </a:move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27" y="79857"/>
                  </a:lnTo>
                  <a:lnTo>
                    <a:pt x="272465" y="83439"/>
                  </a:lnTo>
                  <a:lnTo>
                    <a:pt x="274053" y="84963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40">
                  <a:moveTo>
                    <a:pt x="280835" y="239852"/>
                  </a:moveTo>
                  <a:lnTo>
                    <a:pt x="280797" y="237921"/>
                  </a:lnTo>
                  <a:lnTo>
                    <a:pt x="280758" y="236042"/>
                  </a:lnTo>
                  <a:lnTo>
                    <a:pt x="279095" y="234416"/>
                  </a:lnTo>
                  <a:lnTo>
                    <a:pt x="275412" y="234505"/>
                  </a:lnTo>
                  <a:lnTo>
                    <a:pt x="273850" y="236207"/>
                  </a:lnTo>
                  <a:lnTo>
                    <a:pt x="273926" y="240042"/>
                  </a:lnTo>
                  <a:lnTo>
                    <a:pt x="275513" y="241566"/>
                  </a:lnTo>
                  <a:lnTo>
                    <a:pt x="279323" y="241477"/>
                  </a:lnTo>
                  <a:lnTo>
                    <a:pt x="280835" y="239852"/>
                  </a:lnTo>
                  <a:close/>
                </a:path>
                <a:path w="317500" h="320040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46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40">
                  <a:moveTo>
                    <a:pt x="296760" y="208610"/>
                  </a:moveTo>
                  <a:lnTo>
                    <a:pt x="295249" y="207010"/>
                  </a:lnTo>
                  <a:lnTo>
                    <a:pt x="291376" y="206883"/>
                  </a:lnTo>
                  <a:lnTo>
                    <a:pt x="289814" y="208343"/>
                  </a:lnTo>
                  <a:lnTo>
                    <a:pt x="289763" y="210286"/>
                  </a:lnTo>
                  <a:lnTo>
                    <a:pt x="289712" y="212242"/>
                  </a:lnTo>
                  <a:lnTo>
                    <a:pt x="291160" y="213791"/>
                  </a:lnTo>
                  <a:lnTo>
                    <a:pt x="293103" y="213855"/>
                  </a:lnTo>
                  <a:lnTo>
                    <a:pt x="294995" y="213931"/>
                  </a:lnTo>
                  <a:lnTo>
                    <a:pt x="296621" y="212394"/>
                  </a:lnTo>
                  <a:lnTo>
                    <a:pt x="296760" y="208610"/>
                  </a:lnTo>
                  <a:close/>
                </a:path>
                <a:path w="317500" h="320040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40">
                  <a:moveTo>
                    <a:pt x="303974" y="158635"/>
                  </a:moveTo>
                  <a:lnTo>
                    <a:pt x="302336" y="156972"/>
                  </a:lnTo>
                  <a:lnTo>
                    <a:pt x="300482" y="156959"/>
                  </a:lnTo>
                  <a:lnTo>
                    <a:pt x="298615" y="156946"/>
                  </a:lnTo>
                  <a:lnTo>
                    <a:pt x="297027" y="158546"/>
                  </a:lnTo>
                  <a:lnTo>
                    <a:pt x="296989" y="162344"/>
                  </a:lnTo>
                  <a:lnTo>
                    <a:pt x="298627" y="164033"/>
                  </a:lnTo>
                  <a:lnTo>
                    <a:pt x="302247" y="164045"/>
                  </a:lnTo>
                  <a:lnTo>
                    <a:pt x="303974" y="162293"/>
                  </a:lnTo>
                  <a:lnTo>
                    <a:pt x="303974" y="158635"/>
                  </a:lnTo>
                  <a:close/>
                </a:path>
                <a:path w="317500" h="320040">
                  <a:moveTo>
                    <a:pt x="304038" y="138798"/>
                  </a:moveTo>
                  <a:lnTo>
                    <a:pt x="304025" y="135039"/>
                  </a:lnTo>
                  <a:lnTo>
                    <a:pt x="302475" y="133553"/>
                  </a:lnTo>
                  <a:lnTo>
                    <a:pt x="300507" y="133553"/>
                  </a:lnTo>
                  <a:lnTo>
                    <a:pt x="298475" y="133553"/>
                  </a:lnTo>
                  <a:lnTo>
                    <a:pt x="297078" y="134962"/>
                  </a:lnTo>
                  <a:lnTo>
                    <a:pt x="297091" y="138938"/>
                  </a:lnTo>
                  <a:lnTo>
                    <a:pt x="298602" y="140436"/>
                  </a:lnTo>
                  <a:lnTo>
                    <a:pt x="302437" y="140411"/>
                  </a:lnTo>
                  <a:lnTo>
                    <a:pt x="304038" y="138798"/>
                  </a:lnTo>
                  <a:close/>
                </a:path>
                <a:path w="317500" h="320040">
                  <a:moveTo>
                    <a:pt x="317423" y="156629"/>
                  </a:moveTo>
                  <a:lnTo>
                    <a:pt x="309181" y="108635"/>
                  </a:lnTo>
                  <a:lnTo>
                    <a:pt x="289115" y="68453"/>
                  </a:lnTo>
                  <a:lnTo>
                    <a:pt x="250063" y="29171"/>
                  </a:lnTo>
                  <a:lnTo>
                    <a:pt x="214401" y="10312"/>
                  </a:lnTo>
                  <a:lnTo>
                    <a:pt x="175145" y="939"/>
                  </a:lnTo>
                  <a:lnTo>
                    <a:pt x="156197" y="0"/>
                  </a:lnTo>
                  <a:lnTo>
                    <a:pt x="146748" y="406"/>
                  </a:lnTo>
                  <a:lnTo>
                    <a:pt x="106006" y="9169"/>
                  </a:lnTo>
                  <a:lnTo>
                    <a:pt x="69659" y="27787"/>
                  </a:lnTo>
                  <a:lnTo>
                    <a:pt x="39649" y="53467"/>
                  </a:lnTo>
                  <a:lnTo>
                    <a:pt x="17475" y="86207"/>
                  </a:lnTo>
                  <a:lnTo>
                    <a:pt x="1714" y="137756"/>
                  </a:lnTo>
                  <a:lnTo>
                    <a:pt x="0" y="162979"/>
                  </a:lnTo>
                  <a:lnTo>
                    <a:pt x="368" y="170091"/>
                  </a:lnTo>
                  <a:lnTo>
                    <a:pt x="7188" y="208203"/>
                  </a:lnTo>
                  <a:lnTo>
                    <a:pt x="26822" y="248424"/>
                  </a:lnTo>
                  <a:lnTo>
                    <a:pt x="53276" y="278599"/>
                  </a:lnTo>
                  <a:lnTo>
                    <a:pt x="75844" y="295427"/>
                  </a:lnTo>
                  <a:lnTo>
                    <a:pt x="81864" y="294944"/>
                  </a:lnTo>
                  <a:lnTo>
                    <a:pt x="83705" y="295427"/>
                  </a:lnTo>
                  <a:lnTo>
                    <a:pt x="86131" y="295592"/>
                  </a:lnTo>
                  <a:lnTo>
                    <a:pt x="87769" y="295249"/>
                  </a:lnTo>
                  <a:lnTo>
                    <a:pt x="79527" y="290728"/>
                  </a:lnTo>
                  <a:lnTo>
                    <a:pt x="73025" y="286702"/>
                  </a:lnTo>
                  <a:lnTo>
                    <a:pt x="34124" y="247878"/>
                  </a:lnTo>
                  <a:lnTo>
                    <a:pt x="12979" y="205409"/>
                  </a:lnTo>
                  <a:lnTo>
                    <a:pt x="5372" y="161201"/>
                  </a:lnTo>
                  <a:lnTo>
                    <a:pt x="5702" y="147040"/>
                  </a:lnTo>
                  <a:lnTo>
                    <a:pt x="14516" y="105918"/>
                  </a:lnTo>
                  <a:lnTo>
                    <a:pt x="39522" y="62280"/>
                  </a:lnTo>
                  <a:lnTo>
                    <a:pt x="78447" y="27165"/>
                  </a:lnTo>
                  <a:lnTo>
                    <a:pt x="127088" y="7988"/>
                  </a:lnTo>
                  <a:lnTo>
                    <a:pt x="161480" y="4660"/>
                  </a:lnTo>
                  <a:lnTo>
                    <a:pt x="169938" y="5041"/>
                  </a:lnTo>
                  <a:lnTo>
                    <a:pt x="210654" y="13360"/>
                  </a:lnTo>
                  <a:lnTo>
                    <a:pt x="247523" y="32766"/>
                  </a:lnTo>
                  <a:lnTo>
                    <a:pt x="287985" y="75463"/>
                  </a:lnTo>
                  <a:lnTo>
                    <a:pt x="306578" y="115366"/>
                  </a:lnTo>
                  <a:lnTo>
                    <a:pt x="312445" y="154990"/>
                  </a:lnTo>
                  <a:lnTo>
                    <a:pt x="312318" y="161861"/>
                  </a:lnTo>
                  <a:lnTo>
                    <a:pt x="306705" y="202552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71"/>
                  </a:lnTo>
                  <a:lnTo>
                    <a:pt x="235648" y="292481"/>
                  </a:lnTo>
                  <a:lnTo>
                    <a:pt x="237667" y="292315"/>
                  </a:lnTo>
                  <a:lnTo>
                    <a:pt x="244055" y="291045"/>
                  </a:lnTo>
                  <a:lnTo>
                    <a:pt x="248462" y="290474"/>
                  </a:lnTo>
                  <a:lnTo>
                    <a:pt x="285597" y="254838"/>
                  </a:lnTo>
                  <a:lnTo>
                    <a:pt x="306095" y="219176"/>
                  </a:lnTo>
                  <a:lnTo>
                    <a:pt x="316293" y="179146"/>
                  </a:lnTo>
                  <a:lnTo>
                    <a:pt x="317309" y="167881"/>
                  </a:lnTo>
                  <a:lnTo>
                    <a:pt x="317423" y="156629"/>
                  </a:lnTo>
                  <a:close/>
                </a:path>
              </a:pathLst>
            </a:custGeom>
            <a:solidFill>
              <a:srgbClr val="66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/>
          <p:nvPr/>
        </p:nvSpPr>
        <p:spPr>
          <a:xfrm>
            <a:off x="10114357" y="7716646"/>
            <a:ext cx="317500" cy="318135"/>
          </a:xfrm>
          <a:custGeom>
            <a:avLst/>
            <a:gdLst/>
            <a:ahLst/>
            <a:cxnLst/>
            <a:rect l="l" t="t" r="r" b="b"/>
            <a:pathLst>
              <a:path w="317500" h="318134">
                <a:moveTo>
                  <a:pt x="20459" y="139915"/>
                </a:moveTo>
                <a:lnTo>
                  <a:pt x="19037" y="138430"/>
                </a:lnTo>
                <a:lnTo>
                  <a:pt x="15176" y="138328"/>
                </a:lnTo>
                <a:lnTo>
                  <a:pt x="13462" y="139966"/>
                </a:lnTo>
                <a:lnTo>
                  <a:pt x="13500" y="143725"/>
                </a:lnTo>
                <a:lnTo>
                  <a:pt x="15278" y="145440"/>
                </a:lnTo>
                <a:lnTo>
                  <a:pt x="18961" y="145300"/>
                </a:lnTo>
                <a:lnTo>
                  <a:pt x="20459" y="143725"/>
                </a:lnTo>
                <a:lnTo>
                  <a:pt x="20459" y="141846"/>
                </a:lnTo>
                <a:lnTo>
                  <a:pt x="20459" y="139915"/>
                </a:lnTo>
                <a:close/>
              </a:path>
              <a:path w="317500" h="318134">
                <a:moveTo>
                  <a:pt x="24282" y="177863"/>
                </a:moveTo>
                <a:lnTo>
                  <a:pt x="24028" y="174053"/>
                </a:lnTo>
                <a:lnTo>
                  <a:pt x="22364" y="172516"/>
                </a:lnTo>
                <a:lnTo>
                  <a:pt x="20574" y="172593"/>
                </a:lnTo>
                <a:lnTo>
                  <a:pt x="18669" y="172669"/>
                </a:lnTo>
                <a:lnTo>
                  <a:pt x="17068" y="174447"/>
                </a:lnTo>
                <a:lnTo>
                  <a:pt x="17322" y="178181"/>
                </a:lnTo>
                <a:lnTo>
                  <a:pt x="19011" y="179730"/>
                </a:lnTo>
                <a:lnTo>
                  <a:pt x="22758" y="179578"/>
                </a:lnTo>
                <a:lnTo>
                  <a:pt x="24282" y="177863"/>
                </a:lnTo>
                <a:close/>
              </a:path>
              <a:path w="317500" h="318134">
                <a:moveTo>
                  <a:pt x="28143" y="116687"/>
                </a:moveTo>
                <a:lnTo>
                  <a:pt x="26568" y="115062"/>
                </a:lnTo>
                <a:lnTo>
                  <a:pt x="22885" y="114998"/>
                </a:lnTo>
                <a:lnTo>
                  <a:pt x="21297" y="116560"/>
                </a:lnTo>
                <a:lnTo>
                  <a:pt x="21234" y="120307"/>
                </a:lnTo>
                <a:lnTo>
                  <a:pt x="22745" y="121856"/>
                </a:lnTo>
                <a:lnTo>
                  <a:pt x="26504" y="121907"/>
                </a:lnTo>
                <a:lnTo>
                  <a:pt x="28067" y="120396"/>
                </a:lnTo>
                <a:lnTo>
                  <a:pt x="28105" y="118516"/>
                </a:lnTo>
                <a:lnTo>
                  <a:pt x="28143" y="116687"/>
                </a:lnTo>
                <a:close/>
              </a:path>
              <a:path w="317500" h="318134">
                <a:moveTo>
                  <a:pt x="30302" y="207022"/>
                </a:moveTo>
                <a:lnTo>
                  <a:pt x="30099" y="203174"/>
                </a:lnTo>
                <a:lnTo>
                  <a:pt x="28549" y="201739"/>
                </a:lnTo>
                <a:lnTo>
                  <a:pt x="26657" y="201777"/>
                </a:lnTo>
                <a:lnTo>
                  <a:pt x="24765" y="201815"/>
                </a:lnTo>
                <a:lnTo>
                  <a:pt x="23279" y="203314"/>
                </a:lnTo>
                <a:lnTo>
                  <a:pt x="23228" y="207137"/>
                </a:lnTo>
                <a:lnTo>
                  <a:pt x="24879" y="208788"/>
                </a:lnTo>
                <a:lnTo>
                  <a:pt x="28752" y="208699"/>
                </a:lnTo>
                <a:lnTo>
                  <a:pt x="30302" y="207022"/>
                </a:lnTo>
                <a:close/>
              </a:path>
              <a:path w="317500" h="318134">
                <a:moveTo>
                  <a:pt x="37592" y="99529"/>
                </a:moveTo>
                <a:lnTo>
                  <a:pt x="37566" y="97650"/>
                </a:lnTo>
                <a:lnTo>
                  <a:pt x="37541" y="95745"/>
                </a:lnTo>
                <a:lnTo>
                  <a:pt x="36017" y="94272"/>
                </a:lnTo>
                <a:lnTo>
                  <a:pt x="34099" y="94297"/>
                </a:lnTo>
                <a:lnTo>
                  <a:pt x="32258" y="94335"/>
                </a:lnTo>
                <a:lnTo>
                  <a:pt x="30657" y="95973"/>
                </a:lnTo>
                <a:lnTo>
                  <a:pt x="30721" y="99568"/>
                </a:lnTo>
                <a:lnTo>
                  <a:pt x="32423" y="101206"/>
                </a:lnTo>
                <a:lnTo>
                  <a:pt x="36068" y="101142"/>
                </a:lnTo>
                <a:lnTo>
                  <a:pt x="37592" y="99529"/>
                </a:lnTo>
                <a:close/>
              </a:path>
              <a:path w="317500" h="318134">
                <a:moveTo>
                  <a:pt x="42875" y="232727"/>
                </a:moveTo>
                <a:lnTo>
                  <a:pt x="41236" y="231025"/>
                </a:lnTo>
                <a:lnTo>
                  <a:pt x="37503" y="231025"/>
                </a:lnTo>
                <a:lnTo>
                  <a:pt x="35915" y="232600"/>
                </a:lnTo>
                <a:lnTo>
                  <a:pt x="35801" y="236397"/>
                </a:lnTo>
                <a:lnTo>
                  <a:pt x="37414" y="238086"/>
                </a:lnTo>
                <a:lnTo>
                  <a:pt x="41173" y="238074"/>
                </a:lnTo>
                <a:lnTo>
                  <a:pt x="42760" y="236512"/>
                </a:lnTo>
                <a:lnTo>
                  <a:pt x="42811" y="234670"/>
                </a:lnTo>
                <a:lnTo>
                  <a:pt x="42875" y="232727"/>
                </a:lnTo>
                <a:close/>
              </a:path>
              <a:path w="317500" h="318134">
                <a:moveTo>
                  <a:pt x="48514" y="73380"/>
                </a:moveTo>
                <a:lnTo>
                  <a:pt x="46964" y="71780"/>
                </a:lnTo>
                <a:lnTo>
                  <a:pt x="43205" y="71678"/>
                </a:lnTo>
                <a:lnTo>
                  <a:pt x="41656" y="73152"/>
                </a:lnTo>
                <a:lnTo>
                  <a:pt x="41554" y="76873"/>
                </a:lnTo>
                <a:lnTo>
                  <a:pt x="43129" y="78536"/>
                </a:lnTo>
                <a:lnTo>
                  <a:pt x="46710" y="78651"/>
                </a:lnTo>
                <a:lnTo>
                  <a:pt x="48387" y="77025"/>
                </a:lnTo>
                <a:lnTo>
                  <a:pt x="48450" y="75209"/>
                </a:lnTo>
                <a:lnTo>
                  <a:pt x="48514" y="73380"/>
                </a:lnTo>
                <a:close/>
              </a:path>
              <a:path w="317500" h="318134">
                <a:moveTo>
                  <a:pt x="58115" y="256298"/>
                </a:moveTo>
                <a:lnTo>
                  <a:pt x="58077" y="254330"/>
                </a:lnTo>
                <a:lnTo>
                  <a:pt x="58039" y="252437"/>
                </a:lnTo>
                <a:lnTo>
                  <a:pt x="56553" y="250977"/>
                </a:lnTo>
                <a:lnTo>
                  <a:pt x="52616" y="250926"/>
                </a:lnTo>
                <a:lnTo>
                  <a:pt x="51066" y="252488"/>
                </a:lnTo>
                <a:lnTo>
                  <a:pt x="51155" y="256374"/>
                </a:lnTo>
                <a:lnTo>
                  <a:pt x="52654" y="257848"/>
                </a:lnTo>
                <a:lnTo>
                  <a:pt x="56527" y="257898"/>
                </a:lnTo>
                <a:lnTo>
                  <a:pt x="58115" y="256298"/>
                </a:lnTo>
                <a:close/>
              </a:path>
              <a:path w="317500" h="318134">
                <a:moveTo>
                  <a:pt x="64033" y="54610"/>
                </a:moveTo>
                <a:lnTo>
                  <a:pt x="62572" y="53136"/>
                </a:lnTo>
                <a:lnTo>
                  <a:pt x="60642" y="53124"/>
                </a:lnTo>
                <a:lnTo>
                  <a:pt x="58788" y="53111"/>
                </a:lnTo>
                <a:lnTo>
                  <a:pt x="57188" y="54660"/>
                </a:lnTo>
                <a:lnTo>
                  <a:pt x="57150" y="58280"/>
                </a:lnTo>
                <a:lnTo>
                  <a:pt x="58775" y="59905"/>
                </a:lnTo>
                <a:lnTo>
                  <a:pt x="62484" y="59969"/>
                </a:lnTo>
                <a:lnTo>
                  <a:pt x="64008" y="58445"/>
                </a:lnTo>
                <a:lnTo>
                  <a:pt x="64033" y="54610"/>
                </a:lnTo>
                <a:close/>
              </a:path>
              <a:path w="317500" h="318134">
                <a:moveTo>
                  <a:pt x="78447" y="268389"/>
                </a:moveTo>
                <a:lnTo>
                  <a:pt x="76758" y="266738"/>
                </a:lnTo>
                <a:lnTo>
                  <a:pt x="73012" y="266827"/>
                </a:lnTo>
                <a:lnTo>
                  <a:pt x="71412" y="268427"/>
                </a:lnTo>
                <a:lnTo>
                  <a:pt x="71361" y="272161"/>
                </a:lnTo>
                <a:lnTo>
                  <a:pt x="73050" y="273812"/>
                </a:lnTo>
                <a:lnTo>
                  <a:pt x="74993" y="273761"/>
                </a:lnTo>
                <a:lnTo>
                  <a:pt x="76847" y="273710"/>
                </a:lnTo>
                <a:lnTo>
                  <a:pt x="78409" y="272148"/>
                </a:lnTo>
                <a:lnTo>
                  <a:pt x="78447" y="268389"/>
                </a:lnTo>
                <a:close/>
              </a:path>
              <a:path w="317500" h="318134">
                <a:moveTo>
                  <a:pt x="89230" y="36703"/>
                </a:moveTo>
                <a:lnTo>
                  <a:pt x="87604" y="35064"/>
                </a:lnTo>
                <a:lnTo>
                  <a:pt x="83959" y="35039"/>
                </a:lnTo>
                <a:lnTo>
                  <a:pt x="82372" y="36626"/>
                </a:lnTo>
                <a:lnTo>
                  <a:pt x="82346" y="40386"/>
                </a:lnTo>
                <a:lnTo>
                  <a:pt x="83845" y="41884"/>
                </a:lnTo>
                <a:lnTo>
                  <a:pt x="85763" y="41897"/>
                </a:lnTo>
                <a:lnTo>
                  <a:pt x="87617" y="41910"/>
                </a:lnTo>
                <a:lnTo>
                  <a:pt x="89217" y="40335"/>
                </a:lnTo>
                <a:lnTo>
                  <a:pt x="89230" y="36703"/>
                </a:lnTo>
                <a:close/>
              </a:path>
              <a:path w="317500" h="318134">
                <a:moveTo>
                  <a:pt x="97218" y="286181"/>
                </a:moveTo>
                <a:lnTo>
                  <a:pt x="97167" y="284302"/>
                </a:lnTo>
                <a:lnTo>
                  <a:pt x="97116" y="282333"/>
                </a:lnTo>
                <a:lnTo>
                  <a:pt x="95465" y="280847"/>
                </a:lnTo>
                <a:lnTo>
                  <a:pt x="91592" y="281063"/>
                </a:lnTo>
                <a:lnTo>
                  <a:pt x="90182" y="282613"/>
                </a:lnTo>
                <a:lnTo>
                  <a:pt x="90284" y="286499"/>
                </a:lnTo>
                <a:lnTo>
                  <a:pt x="91922" y="287972"/>
                </a:lnTo>
                <a:lnTo>
                  <a:pt x="95783" y="287756"/>
                </a:lnTo>
                <a:lnTo>
                  <a:pt x="97218" y="286181"/>
                </a:lnTo>
                <a:close/>
              </a:path>
              <a:path w="317500" h="318134">
                <a:moveTo>
                  <a:pt x="115481" y="28575"/>
                </a:moveTo>
                <a:lnTo>
                  <a:pt x="115354" y="24841"/>
                </a:lnTo>
                <a:lnTo>
                  <a:pt x="113639" y="23202"/>
                </a:lnTo>
                <a:lnTo>
                  <a:pt x="110121" y="23355"/>
                </a:lnTo>
                <a:lnTo>
                  <a:pt x="108496" y="25120"/>
                </a:lnTo>
                <a:lnTo>
                  <a:pt x="108610" y="28689"/>
                </a:lnTo>
                <a:lnTo>
                  <a:pt x="110248" y="30187"/>
                </a:lnTo>
                <a:lnTo>
                  <a:pt x="112128" y="30137"/>
                </a:lnTo>
                <a:lnTo>
                  <a:pt x="114058" y="30086"/>
                </a:lnTo>
                <a:lnTo>
                  <a:pt x="115481" y="28575"/>
                </a:lnTo>
                <a:close/>
              </a:path>
              <a:path w="317500" h="318134">
                <a:moveTo>
                  <a:pt x="147116" y="17983"/>
                </a:moveTo>
                <a:lnTo>
                  <a:pt x="147040" y="14262"/>
                </a:lnTo>
                <a:lnTo>
                  <a:pt x="145478" y="12801"/>
                </a:lnTo>
                <a:lnTo>
                  <a:pt x="143573" y="12839"/>
                </a:lnTo>
                <a:lnTo>
                  <a:pt x="141706" y="12877"/>
                </a:lnTo>
                <a:lnTo>
                  <a:pt x="140195" y="14465"/>
                </a:lnTo>
                <a:lnTo>
                  <a:pt x="140296" y="18161"/>
                </a:lnTo>
                <a:lnTo>
                  <a:pt x="141973" y="19748"/>
                </a:lnTo>
                <a:lnTo>
                  <a:pt x="145592" y="19634"/>
                </a:lnTo>
                <a:lnTo>
                  <a:pt x="147116" y="17983"/>
                </a:lnTo>
                <a:close/>
              </a:path>
              <a:path w="317500" h="318134">
                <a:moveTo>
                  <a:pt x="173418" y="19189"/>
                </a:moveTo>
                <a:lnTo>
                  <a:pt x="173393" y="15671"/>
                </a:lnTo>
                <a:lnTo>
                  <a:pt x="171881" y="14160"/>
                </a:lnTo>
                <a:lnTo>
                  <a:pt x="168363" y="14046"/>
                </a:lnTo>
                <a:lnTo>
                  <a:pt x="166839" y="15443"/>
                </a:lnTo>
                <a:lnTo>
                  <a:pt x="166624" y="19075"/>
                </a:lnTo>
                <a:lnTo>
                  <a:pt x="168084" y="20662"/>
                </a:lnTo>
                <a:lnTo>
                  <a:pt x="169964" y="20713"/>
                </a:lnTo>
                <a:lnTo>
                  <a:pt x="171792" y="20764"/>
                </a:lnTo>
                <a:lnTo>
                  <a:pt x="173418" y="19189"/>
                </a:lnTo>
                <a:close/>
              </a:path>
              <a:path w="317500" h="318134">
                <a:moveTo>
                  <a:pt x="195160" y="20332"/>
                </a:moveTo>
                <a:lnTo>
                  <a:pt x="193814" y="18884"/>
                </a:lnTo>
                <a:lnTo>
                  <a:pt x="190068" y="18707"/>
                </a:lnTo>
                <a:lnTo>
                  <a:pt x="188556" y="20180"/>
                </a:lnTo>
                <a:lnTo>
                  <a:pt x="188582" y="23952"/>
                </a:lnTo>
                <a:lnTo>
                  <a:pt x="190004" y="25387"/>
                </a:lnTo>
                <a:lnTo>
                  <a:pt x="191820" y="25412"/>
                </a:lnTo>
                <a:lnTo>
                  <a:pt x="193611" y="25438"/>
                </a:lnTo>
                <a:lnTo>
                  <a:pt x="195072" y="24003"/>
                </a:lnTo>
                <a:lnTo>
                  <a:pt x="195160" y="20332"/>
                </a:lnTo>
                <a:close/>
              </a:path>
              <a:path w="317500" h="318134">
                <a:moveTo>
                  <a:pt x="219011" y="29400"/>
                </a:moveTo>
                <a:lnTo>
                  <a:pt x="218973" y="27571"/>
                </a:lnTo>
                <a:lnTo>
                  <a:pt x="218935" y="25857"/>
                </a:lnTo>
                <a:lnTo>
                  <a:pt x="217411" y="24345"/>
                </a:lnTo>
                <a:lnTo>
                  <a:pt x="213880" y="24282"/>
                </a:lnTo>
                <a:lnTo>
                  <a:pt x="212242" y="25946"/>
                </a:lnTo>
                <a:lnTo>
                  <a:pt x="212331" y="29451"/>
                </a:lnTo>
                <a:lnTo>
                  <a:pt x="213880" y="30949"/>
                </a:lnTo>
                <a:lnTo>
                  <a:pt x="215607" y="30988"/>
                </a:lnTo>
                <a:lnTo>
                  <a:pt x="217411" y="31013"/>
                </a:lnTo>
                <a:lnTo>
                  <a:pt x="219011" y="29400"/>
                </a:lnTo>
                <a:close/>
              </a:path>
              <a:path w="317500" h="318134">
                <a:moveTo>
                  <a:pt x="232105" y="293852"/>
                </a:moveTo>
                <a:lnTo>
                  <a:pt x="231559" y="292582"/>
                </a:lnTo>
                <a:lnTo>
                  <a:pt x="229755" y="292582"/>
                </a:lnTo>
                <a:lnTo>
                  <a:pt x="228561" y="293852"/>
                </a:lnTo>
                <a:lnTo>
                  <a:pt x="224637" y="296392"/>
                </a:lnTo>
                <a:lnTo>
                  <a:pt x="221945" y="297662"/>
                </a:lnTo>
                <a:lnTo>
                  <a:pt x="215417" y="297662"/>
                </a:lnTo>
                <a:lnTo>
                  <a:pt x="211810" y="295122"/>
                </a:lnTo>
                <a:lnTo>
                  <a:pt x="210045" y="293852"/>
                </a:lnTo>
                <a:lnTo>
                  <a:pt x="209956" y="290042"/>
                </a:lnTo>
                <a:lnTo>
                  <a:pt x="209626" y="290042"/>
                </a:lnTo>
                <a:lnTo>
                  <a:pt x="207606" y="283692"/>
                </a:lnTo>
                <a:lnTo>
                  <a:pt x="206933" y="279882"/>
                </a:lnTo>
                <a:lnTo>
                  <a:pt x="205994" y="273532"/>
                </a:lnTo>
                <a:lnTo>
                  <a:pt x="206133" y="272262"/>
                </a:lnTo>
                <a:lnTo>
                  <a:pt x="205511" y="268452"/>
                </a:lnTo>
                <a:lnTo>
                  <a:pt x="204952" y="265912"/>
                </a:lnTo>
                <a:lnTo>
                  <a:pt x="203555" y="258737"/>
                </a:lnTo>
                <a:lnTo>
                  <a:pt x="203555" y="290042"/>
                </a:lnTo>
                <a:lnTo>
                  <a:pt x="203390" y="300202"/>
                </a:lnTo>
                <a:lnTo>
                  <a:pt x="200621" y="305282"/>
                </a:lnTo>
                <a:lnTo>
                  <a:pt x="199682" y="305282"/>
                </a:lnTo>
                <a:lnTo>
                  <a:pt x="194284" y="307822"/>
                </a:lnTo>
                <a:lnTo>
                  <a:pt x="190068" y="309092"/>
                </a:lnTo>
                <a:lnTo>
                  <a:pt x="180162" y="309092"/>
                </a:lnTo>
                <a:lnTo>
                  <a:pt x="176047" y="306552"/>
                </a:lnTo>
                <a:lnTo>
                  <a:pt x="175615" y="304012"/>
                </a:lnTo>
                <a:lnTo>
                  <a:pt x="175564" y="298932"/>
                </a:lnTo>
                <a:lnTo>
                  <a:pt x="175907" y="296392"/>
                </a:lnTo>
                <a:lnTo>
                  <a:pt x="176161" y="290042"/>
                </a:lnTo>
                <a:lnTo>
                  <a:pt x="176669" y="288772"/>
                </a:lnTo>
                <a:lnTo>
                  <a:pt x="175933" y="284962"/>
                </a:lnTo>
                <a:lnTo>
                  <a:pt x="176657" y="283692"/>
                </a:lnTo>
                <a:lnTo>
                  <a:pt x="177507" y="273532"/>
                </a:lnTo>
                <a:lnTo>
                  <a:pt x="177825" y="267182"/>
                </a:lnTo>
                <a:lnTo>
                  <a:pt x="177774" y="264642"/>
                </a:lnTo>
                <a:lnTo>
                  <a:pt x="177838" y="259562"/>
                </a:lnTo>
                <a:lnTo>
                  <a:pt x="177901" y="258292"/>
                </a:lnTo>
                <a:lnTo>
                  <a:pt x="178638" y="249402"/>
                </a:lnTo>
                <a:lnTo>
                  <a:pt x="178904" y="246862"/>
                </a:lnTo>
                <a:lnTo>
                  <a:pt x="180035" y="231622"/>
                </a:lnTo>
                <a:lnTo>
                  <a:pt x="180276" y="230352"/>
                </a:lnTo>
                <a:lnTo>
                  <a:pt x="180682" y="227812"/>
                </a:lnTo>
                <a:lnTo>
                  <a:pt x="181000" y="226542"/>
                </a:lnTo>
                <a:lnTo>
                  <a:pt x="181610" y="221462"/>
                </a:lnTo>
                <a:lnTo>
                  <a:pt x="182549" y="211302"/>
                </a:lnTo>
                <a:lnTo>
                  <a:pt x="182664" y="208762"/>
                </a:lnTo>
                <a:lnTo>
                  <a:pt x="182981" y="204952"/>
                </a:lnTo>
                <a:lnTo>
                  <a:pt x="183235" y="204952"/>
                </a:lnTo>
                <a:lnTo>
                  <a:pt x="183413" y="203682"/>
                </a:lnTo>
                <a:lnTo>
                  <a:pt x="183807" y="203682"/>
                </a:lnTo>
                <a:lnTo>
                  <a:pt x="184353" y="204952"/>
                </a:lnTo>
                <a:lnTo>
                  <a:pt x="185039" y="206222"/>
                </a:lnTo>
                <a:lnTo>
                  <a:pt x="187375" y="215112"/>
                </a:lnTo>
                <a:lnTo>
                  <a:pt x="189293" y="222732"/>
                </a:lnTo>
                <a:lnTo>
                  <a:pt x="192951" y="236702"/>
                </a:lnTo>
                <a:lnTo>
                  <a:pt x="197485" y="255752"/>
                </a:lnTo>
                <a:lnTo>
                  <a:pt x="198272" y="260832"/>
                </a:lnTo>
                <a:lnTo>
                  <a:pt x="200012" y="268452"/>
                </a:lnTo>
                <a:lnTo>
                  <a:pt x="200621" y="272262"/>
                </a:lnTo>
                <a:lnTo>
                  <a:pt x="202717" y="279882"/>
                </a:lnTo>
                <a:lnTo>
                  <a:pt x="202780" y="283692"/>
                </a:lnTo>
                <a:lnTo>
                  <a:pt x="203187" y="288772"/>
                </a:lnTo>
                <a:lnTo>
                  <a:pt x="203555" y="290042"/>
                </a:lnTo>
                <a:lnTo>
                  <a:pt x="203555" y="258737"/>
                </a:lnTo>
                <a:lnTo>
                  <a:pt x="202730" y="254482"/>
                </a:lnTo>
                <a:lnTo>
                  <a:pt x="200990" y="246862"/>
                </a:lnTo>
                <a:lnTo>
                  <a:pt x="199974" y="243052"/>
                </a:lnTo>
                <a:lnTo>
                  <a:pt x="198628" y="236702"/>
                </a:lnTo>
                <a:lnTo>
                  <a:pt x="198323" y="234162"/>
                </a:lnTo>
                <a:lnTo>
                  <a:pt x="197231" y="227812"/>
                </a:lnTo>
                <a:lnTo>
                  <a:pt x="196164" y="224002"/>
                </a:lnTo>
                <a:lnTo>
                  <a:pt x="195897" y="215112"/>
                </a:lnTo>
                <a:lnTo>
                  <a:pt x="194754" y="211302"/>
                </a:lnTo>
                <a:lnTo>
                  <a:pt x="194119" y="203682"/>
                </a:lnTo>
                <a:lnTo>
                  <a:pt x="194005" y="202412"/>
                </a:lnTo>
                <a:lnTo>
                  <a:pt x="193230" y="199872"/>
                </a:lnTo>
                <a:lnTo>
                  <a:pt x="192455" y="193522"/>
                </a:lnTo>
                <a:lnTo>
                  <a:pt x="192290" y="189712"/>
                </a:lnTo>
                <a:lnTo>
                  <a:pt x="191935" y="185902"/>
                </a:lnTo>
                <a:lnTo>
                  <a:pt x="191719" y="182092"/>
                </a:lnTo>
                <a:lnTo>
                  <a:pt x="191554" y="178282"/>
                </a:lnTo>
                <a:lnTo>
                  <a:pt x="191096" y="171932"/>
                </a:lnTo>
                <a:lnTo>
                  <a:pt x="190525" y="169392"/>
                </a:lnTo>
                <a:lnTo>
                  <a:pt x="190652" y="151612"/>
                </a:lnTo>
                <a:lnTo>
                  <a:pt x="190715" y="149072"/>
                </a:lnTo>
                <a:lnTo>
                  <a:pt x="190677" y="143992"/>
                </a:lnTo>
                <a:lnTo>
                  <a:pt x="192468" y="136372"/>
                </a:lnTo>
                <a:lnTo>
                  <a:pt x="194056" y="132562"/>
                </a:lnTo>
                <a:lnTo>
                  <a:pt x="196481" y="130022"/>
                </a:lnTo>
                <a:lnTo>
                  <a:pt x="201307" y="124942"/>
                </a:lnTo>
                <a:lnTo>
                  <a:pt x="205638" y="119862"/>
                </a:lnTo>
                <a:lnTo>
                  <a:pt x="209791" y="116052"/>
                </a:lnTo>
                <a:lnTo>
                  <a:pt x="212890" y="113512"/>
                </a:lnTo>
                <a:lnTo>
                  <a:pt x="216649" y="109702"/>
                </a:lnTo>
                <a:lnTo>
                  <a:pt x="217271" y="109702"/>
                </a:lnTo>
                <a:lnTo>
                  <a:pt x="217957" y="108432"/>
                </a:lnTo>
                <a:lnTo>
                  <a:pt x="216877" y="107162"/>
                </a:lnTo>
                <a:lnTo>
                  <a:pt x="216014" y="107162"/>
                </a:lnTo>
                <a:lnTo>
                  <a:pt x="212229" y="109702"/>
                </a:lnTo>
                <a:lnTo>
                  <a:pt x="209524" y="112242"/>
                </a:lnTo>
                <a:lnTo>
                  <a:pt x="203200" y="116052"/>
                </a:lnTo>
                <a:lnTo>
                  <a:pt x="199529" y="118592"/>
                </a:lnTo>
                <a:lnTo>
                  <a:pt x="189674" y="118592"/>
                </a:lnTo>
                <a:lnTo>
                  <a:pt x="183667" y="119862"/>
                </a:lnTo>
                <a:lnTo>
                  <a:pt x="180606" y="118592"/>
                </a:lnTo>
                <a:lnTo>
                  <a:pt x="177419" y="118592"/>
                </a:lnTo>
                <a:lnTo>
                  <a:pt x="177279" y="116052"/>
                </a:lnTo>
                <a:lnTo>
                  <a:pt x="177203" y="112242"/>
                </a:lnTo>
                <a:lnTo>
                  <a:pt x="180759" y="105892"/>
                </a:lnTo>
                <a:lnTo>
                  <a:pt x="181914" y="94462"/>
                </a:lnTo>
                <a:lnTo>
                  <a:pt x="180174" y="89382"/>
                </a:lnTo>
                <a:lnTo>
                  <a:pt x="174053" y="84302"/>
                </a:lnTo>
                <a:lnTo>
                  <a:pt x="173697" y="84302"/>
                </a:lnTo>
                <a:lnTo>
                  <a:pt x="173697" y="243052"/>
                </a:lnTo>
                <a:lnTo>
                  <a:pt x="173469" y="248132"/>
                </a:lnTo>
                <a:lnTo>
                  <a:pt x="173050" y="251942"/>
                </a:lnTo>
                <a:lnTo>
                  <a:pt x="172504" y="260832"/>
                </a:lnTo>
                <a:lnTo>
                  <a:pt x="172300" y="265912"/>
                </a:lnTo>
                <a:lnTo>
                  <a:pt x="171716" y="276072"/>
                </a:lnTo>
                <a:lnTo>
                  <a:pt x="171399" y="278612"/>
                </a:lnTo>
                <a:lnTo>
                  <a:pt x="170535" y="290042"/>
                </a:lnTo>
                <a:lnTo>
                  <a:pt x="169443" y="301472"/>
                </a:lnTo>
                <a:lnTo>
                  <a:pt x="168884" y="306552"/>
                </a:lnTo>
                <a:lnTo>
                  <a:pt x="168529" y="306552"/>
                </a:lnTo>
                <a:lnTo>
                  <a:pt x="167474" y="309092"/>
                </a:lnTo>
                <a:lnTo>
                  <a:pt x="166751" y="310362"/>
                </a:lnTo>
                <a:lnTo>
                  <a:pt x="164757" y="311632"/>
                </a:lnTo>
                <a:lnTo>
                  <a:pt x="163055" y="312902"/>
                </a:lnTo>
                <a:lnTo>
                  <a:pt x="158343" y="312902"/>
                </a:lnTo>
                <a:lnTo>
                  <a:pt x="155524" y="311632"/>
                </a:lnTo>
                <a:lnTo>
                  <a:pt x="148463" y="292582"/>
                </a:lnTo>
                <a:lnTo>
                  <a:pt x="148247" y="287502"/>
                </a:lnTo>
                <a:lnTo>
                  <a:pt x="147345" y="283692"/>
                </a:lnTo>
                <a:lnTo>
                  <a:pt x="147396" y="278612"/>
                </a:lnTo>
                <a:lnTo>
                  <a:pt x="147523" y="276072"/>
                </a:lnTo>
                <a:lnTo>
                  <a:pt x="147447" y="265912"/>
                </a:lnTo>
                <a:lnTo>
                  <a:pt x="147091" y="262102"/>
                </a:lnTo>
                <a:lnTo>
                  <a:pt x="146824" y="257022"/>
                </a:lnTo>
                <a:lnTo>
                  <a:pt x="146608" y="257022"/>
                </a:lnTo>
                <a:lnTo>
                  <a:pt x="147408" y="254482"/>
                </a:lnTo>
                <a:lnTo>
                  <a:pt x="146799" y="251942"/>
                </a:lnTo>
                <a:lnTo>
                  <a:pt x="146875" y="246862"/>
                </a:lnTo>
                <a:lnTo>
                  <a:pt x="147040" y="240512"/>
                </a:lnTo>
                <a:lnTo>
                  <a:pt x="152400" y="240512"/>
                </a:lnTo>
                <a:lnTo>
                  <a:pt x="152539" y="239242"/>
                </a:lnTo>
                <a:lnTo>
                  <a:pt x="151790" y="232892"/>
                </a:lnTo>
                <a:lnTo>
                  <a:pt x="149428" y="213842"/>
                </a:lnTo>
                <a:lnTo>
                  <a:pt x="148539" y="206222"/>
                </a:lnTo>
                <a:lnTo>
                  <a:pt x="146964" y="193522"/>
                </a:lnTo>
                <a:lnTo>
                  <a:pt x="145237" y="182092"/>
                </a:lnTo>
                <a:lnTo>
                  <a:pt x="145046" y="179552"/>
                </a:lnTo>
                <a:lnTo>
                  <a:pt x="144170" y="173202"/>
                </a:lnTo>
                <a:lnTo>
                  <a:pt x="143992" y="172046"/>
                </a:lnTo>
                <a:lnTo>
                  <a:pt x="143992" y="290042"/>
                </a:lnTo>
                <a:lnTo>
                  <a:pt x="142913" y="302742"/>
                </a:lnTo>
                <a:lnTo>
                  <a:pt x="140830" y="305282"/>
                </a:lnTo>
                <a:lnTo>
                  <a:pt x="134124" y="307822"/>
                </a:lnTo>
                <a:lnTo>
                  <a:pt x="132143" y="307822"/>
                </a:lnTo>
                <a:lnTo>
                  <a:pt x="127012" y="306552"/>
                </a:lnTo>
                <a:lnTo>
                  <a:pt x="124891" y="305282"/>
                </a:lnTo>
                <a:lnTo>
                  <a:pt x="124320" y="304012"/>
                </a:lnTo>
                <a:lnTo>
                  <a:pt x="122618" y="300202"/>
                </a:lnTo>
                <a:lnTo>
                  <a:pt x="122720" y="295122"/>
                </a:lnTo>
                <a:lnTo>
                  <a:pt x="122809" y="282422"/>
                </a:lnTo>
                <a:lnTo>
                  <a:pt x="122923" y="273532"/>
                </a:lnTo>
                <a:lnTo>
                  <a:pt x="122910" y="264642"/>
                </a:lnTo>
                <a:lnTo>
                  <a:pt x="123088" y="263372"/>
                </a:lnTo>
                <a:lnTo>
                  <a:pt x="123520" y="259562"/>
                </a:lnTo>
                <a:lnTo>
                  <a:pt x="123875" y="257022"/>
                </a:lnTo>
                <a:lnTo>
                  <a:pt x="124650" y="250672"/>
                </a:lnTo>
                <a:lnTo>
                  <a:pt x="125222" y="246862"/>
                </a:lnTo>
                <a:lnTo>
                  <a:pt x="126657" y="241782"/>
                </a:lnTo>
                <a:lnTo>
                  <a:pt x="126619" y="240512"/>
                </a:lnTo>
                <a:lnTo>
                  <a:pt x="131267" y="240512"/>
                </a:lnTo>
                <a:lnTo>
                  <a:pt x="137515" y="239242"/>
                </a:lnTo>
                <a:lnTo>
                  <a:pt x="140627" y="263372"/>
                </a:lnTo>
                <a:lnTo>
                  <a:pt x="141363" y="269722"/>
                </a:lnTo>
                <a:lnTo>
                  <a:pt x="143471" y="282422"/>
                </a:lnTo>
                <a:lnTo>
                  <a:pt x="143992" y="290042"/>
                </a:lnTo>
                <a:lnTo>
                  <a:pt x="143992" y="172046"/>
                </a:lnTo>
                <a:lnTo>
                  <a:pt x="143395" y="168122"/>
                </a:lnTo>
                <a:lnTo>
                  <a:pt x="142748" y="160502"/>
                </a:lnTo>
                <a:lnTo>
                  <a:pt x="142963" y="157962"/>
                </a:lnTo>
                <a:lnTo>
                  <a:pt x="143129" y="152882"/>
                </a:lnTo>
                <a:lnTo>
                  <a:pt x="143294" y="151612"/>
                </a:lnTo>
                <a:lnTo>
                  <a:pt x="144462" y="146532"/>
                </a:lnTo>
                <a:lnTo>
                  <a:pt x="146850" y="141452"/>
                </a:lnTo>
                <a:lnTo>
                  <a:pt x="148653" y="138912"/>
                </a:lnTo>
                <a:lnTo>
                  <a:pt x="151511" y="133832"/>
                </a:lnTo>
                <a:lnTo>
                  <a:pt x="153225" y="132562"/>
                </a:lnTo>
                <a:lnTo>
                  <a:pt x="157175" y="130022"/>
                </a:lnTo>
                <a:lnTo>
                  <a:pt x="158648" y="131292"/>
                </a:lnTo>
                <a:lnTo>
                  <a:pt x="164820" y="133832"/>
                </a:lnTo>
                <a:lnTo>
                  <a:pt x="167030" y="137642"/>
                </a:lnTo>
                <a:lnTo>
                  <a:pt x="168478" y="145262"/>
                </a:lnTo>
                <a:lnTo>
                  <a:pt x="169570" y="149072"/>
                </a:lnTo>
                <a:lnTo>
                  <a:pt x="171132" y="156692"/>
                </a:lnTo>
                <a:lnTo>
                  <a:pt x="171742" y="160502"/>
                </a:lnTo>
                <a:lnTo>
                  <a:pt x="171869" y="165582"/>
                </a:lnTo>
                <a:lnTo>
                  <a:pt x="171780" y="169392"/>
                </a:lnTo>
                <a:lnTo>
                  <a:pt x="171932" y="171932"/>
                </a:lnTo>
                <a:lnTo>
                  <a:pt x="172046" y="185902"/>
                </a:lnTo>
                <a:lnTo>
                  <a:pt x="172161" y="192252"/>
                </a:lnTo>
                <a:lnTo>
                  <a:pt x="172593" y="204952"/>
                </a:lnTo>
                <a:lnTo>
                  <a:pt x="172821" y="207492"/>
                </a:lnTo>
                <a:lnTo>
                  <a:pt x="173101" y="213842"/>
                </a:lnTo>
                <a:lnTo>
                  <a:pt x="173215" y="217652"/>
                </a:lnTo>
                <a:lnTo>
                  <a:pt x="173507" y="225272"/>
                </a:lnTo>
                <a:lnTo>
                  <a:pt x="173596" y="226542"/>
                </a:lnTo>
                <a:lnTo>
                  <a:pt x="173697" y="243052"/>
                </a:lnTo>
                <a:lnTo>
                  <a:pt x="173697" y="84302"/>
                </a:lnTo>
                <a:lnTo>
                  <a:pt x="171424" y="84302"/>
                </a:lnTo>
                <a:lnTo>
                  <a:pt x="166382" y="85572"/>
                </a:lnTo>
                <a:lnTo>
                  <a:pt x="164820" y="86842"/>
                </a:lnTo>
                <a:lnTo>
                  <a:pt x="162801" y="89382"/>
                </a:lnTo>
                <a:lnTo>
                  <a:pt x="162242" y="90652"/>
                </a:lnTo>
                <a:lnTo>
                  <a:pt x="159245" y="94462"/>
                </a:lnTo>
                <a:lnTo>
                  <a:pt x="159156" y="99542"/>
                </a:lnTo>
                <a:lnTo>
                  <a:pt x="158927" y="105892"/>
                </a:lnTo>
                <a:lnTo>
                  <a:pt x="161175" y="109702"/>
                </a:lnTo>
                <a:lnTo>
                  <a:pt x="164528" y="114782"/>
                </a:lnTo>
                <a:lnTo>
                  <a:pt x="166243" y="116052"/>
                </a:lnTo>
                <a:lnTo>
                  <a:pt x="167830" y="118592"/>
                </a:lnTo>
                <a:lnTo>
                  <a:pt x="167195" y="118592"/>
                </a:lnTo>
                <a:lnTo>
                  <a:pt x="166751" y="119862"/>
                </a:lnTo>
                <a:lnTo>
                  <a:pt x="163931" y="121132"/>
                </a:lnTo>
                <a:lnTo>
                  <a:pt x="161734" y="122402"/>
                </a:lnTo>
                <a:lnTo>
                  <a:pt x="156667" y="123672"/>
                </a:lnTo>
                <a:lnTo>
                  <a:pt x="153860" y="123672"/>
                </a:lnTo>
                <a:lnTo>
                  <a:pt x="144424" y="124942"/>
                </a:lnTo>
                <a:lnTo>
                  <a:pt x="138442" y="123672"/>
                </a:lnTo>
                <a:lnTo>
                  <a:pt x="136156" y="122402"/>
                </a:lnTo>
                <a:lnTo>
                  <a:pt x="131584" y="119862"/>
                </a:lnTo>
                <a:lnTo>
                  <a:pt x="130479" y="118592"/>
                </a:lnTo>
                <a:lnTo>
                  <a:pt x="130162" y="117322"/>
                </a:lnTo>
                <a:lnTo>
                  <a:pt x="131152" y="116052"/>
                </a:lnTo>
                <a:lnTo>
                  <a:pt x="132257" y="116052"/>
                </a:lnTo>
                <a:lnTo>
                  <a:pt x="134391" y="117322"/>
                </a:lnTo>
                <a:lnTo>
                  <a:pt x="135445" y="117322"/>
                </a:lnTo>
                <a:lnTo>
                  <a:pt x="138010" y="118592"/>
                </a:lnTo>
                <a:lnTo>
                  <a:pt x="138252" y="118592"/>
                </a:lnTo>
                <a:lnTo>
                  <a:pt x="138569" y="116052"/>
                </a:lnTo>
                <a:lnTo>
                  <a:pt x="138722" y="114782"/>
                </a:lnTo>
                <a:lnTo>
                  <a:pt x="138811" y="112242"/>
                </a:lnTo>
                <a:lnTo>
                  <a:pt x="139928" y="105892"/>
                </a:lnTo>
                <a:lnTo>
                  <a:pt x="139458" y="99542"/>
                </a:lnTo>
                <a:lnTo>
                  <a:pt x="138557" y="91922"/>
                </a:lnTo>
                <a:lnTo>
                  <a:pt x="137071" y="89382"/>
                </a:lnTo>
                <a:lnTo>
                  <a:pt x="130505" y="85572"/>
                </a:lnTo>
                <a:lnTo>
                  <a:pt x="126479" y="85572"/>
                </a:lnTo>
                <a:lnTo>
                  <a:pt x="120167" y="88112"/>
                </a:lnTo>
                <a:lnTo>
                  <a:pt x="118999" y="90652"/>
                </a:lnTo>
                <a:lnTo>
                  <a:pt x="116065" y="93192"/>
                </a:lnTo>
                <a:lnTo>
                  <a:pt x="115963" y="95732"/>
                </a:lnTo>
                <a:lnTo>
                  <a:pt x="113296" y="102082"/>
                </a:lnTo>
                <a:lnTo>
                  <a:pt x="112814" y="107162"/>
                </a:lnTo>
                <a:lnTo>
                  <a:pt x="112788" y="113512"/>
                </a:lnTo>
                <a:lnTo>
                  <a:pt x="113690" y="114782"/>
                </a:lnTo>
                <a:lnTo>
                  <a:pt x="117094" y="117322"/>
                </a:lnTo>
                <a:lnTo>
                  <a:pt x="118795" y="117322"/>
                </a:lnTo>
                <a:lnTo>
                  <a:pt x="120472" y="116052"/>
                </a:lnTo>
                <a:lnTo>
                  <a:pt x="120789" y="117322"/>
                </a:lnTo>
                <a:lnTo>
                  <a:pt x="120002" y="118592"/>
                </a:lnTo>
                <a:lnTo>
                  <a:pt x="115849" y="119862"/>
                </a:lnTo>
                <a:lnTo>
                  <a:pt x="112242" y="121132"/>
                </a:lnTo>
                <a:lnTo>
                  <a:pt x="102654" y="122402"/>
                </a:lnTo>
                <a:lnTo>
                  <a:pt x="97726" y="122402"/>
                </a:lnTo>
                <a:lnTo>
                  <a:pt x="93408" y="121132"/>
                </a:lnTo>
                <a:lnTo>
                  <a:pt x="90081" y="119862"/>
                </a:lnTo>
                <a:lnTo>
                  <a:pt x="86741" y="119862"/>
                </a:lnTo>
                <a:lnTo>
                  <a:pt x="84785" y="118592"/>
                </a:lnTo>
                <a:lnTo>
                  <a:pt x="82524" y="118592"/>
                </a:lnTo>
                <a:lnTo>
                  <a:pt x="82245" y="119862"/>
                </a:lnTo>
                <a:lnTo>
                  <a:pt x="82575" y="121132"/>
                </a:lnTo>
                <a:lnTo>
                  <a:pt x="85953" y="123672"/>
                </a:lnTo>
                <a:lnTo>
                  <a:pt x="89065" y="124942"/>
                </a:lnTo>
                <a:lnTo>
                  <a:pt x="94589" y="126212"/>
                </a:lnTo>
                <a:lnTo>
                  <a:pt x="96227" y="126212"/>
                </a:lnTo>
                <a:lnTo>
                  <a:pt x="101282" y="127482"/>
                </a:lnTo>
                <a:lnTo>
                  <a:pt x="114769" y="143992"/>
                </a:lnTo>
                <a:lnTo>
                  <a:pt x="115379" y="150342"/>
                </a:lnTo>
                <a:lnTo>
                  <a:pt x="116128" y="154152"/>
                </a:lnTo>
                <a:lnTo>
                  <a:pt x="116751" y="161772"/>
                </a:lnTo>
                <a:lnTo>
                  <a:pt x="117017" y="165582"/>
                </a:lnTo>
                <a:lnTo>
                  <a:pt x="116738" y="175742"/>
                </a:lnTo>
                <a:lnTo>
                  <a:pt x="116205" y="183362"/>
                </a:lnTo>
                <a:lnTo>
                  <a:pt x="115874" y="189712"/>
                </a:lnTo>
                <a:lnTo>
                  <a:pt x="115849" y="194792"/>
                </a:lnTo>
                <a:lnTo>
                  <a:pt x="114808" y="208762"/>
                </a:lnTo>
                <a:lnTo>
                  <a:pt x="113703" y="222732"/>
                </a:lnTo>
                <a:lnTo>
                  <a:pt x="113233" y="227812"/>
                </a:lnTo>
                <a:lnTo>
                  <a:pt x="112331" y="239242"/>
                </a:lnTo>
                <a:lnTo>
                  <a:pt x="117792" y="240512"/>
                </a:lnTo>
                <a:lnTo>
                  <a:pt x="117830" y="243052"/>
                </a:lnTo>
                <a:lnTo>
                  <a:pt x="117563" y="248132"/>
                </a:lnTo>
                <a:lnTo>
                  <a:pt x="118630" y="254482"/>
                </a:lnTo>
                <a:lnTo>
                  <a:pt x="118021" y="264642"/>
                </a:lnTo>
                <a:lnTo>
                  <a:pt x="117906" y="268452"/>
                </a:lnTo>
                <a:lnTo>
                  <a:pt x="117741" y="270992"/>
                </a:lnTo>
                <a:lnTo>
                  <a:pt x="117322" y="273532"/>
                </a:lnTo>
                <a:lnTo>
                  <a:pt x="117284" y="274802"/>
                </a:lnTo>
                <a:lnTo>
                  <a:pt x="117195" y="284962"/>
                </a:lnTo>
                <a:lnTo>
                  <a:pt x="117068" y="290042"/>
                </a:lnTo>
                <a:lnTo>
                  <a:pt x="116497" y="297662"/>
                </a:lnTo>
                <a:lnTo>
                  <a:pt x="116268" y="300202"/>
                </a:lnTo>
                <a:lnTo>
                  <a:pt x="115138" y="304012"/>
                </a:lnTo>
                <a:lnTo>
                  <a:pt x="114490" y="304012"/>
                </a:lnTo>
                <a:lnTo>
                  <a:pt x="106146" y="302742"/>
                </a:lnTo>
                <a:lnTo>
                  <a:pt x="100787" y="300202"/>
                </a:lnTo>
                <a:lnTo>
                  <a:pt x="95440" y="298932"/>
                </a:lnTo>
                <a:lnTo>
                  <a:pt x="93408" y="297662"/>
                </a:lnTo>
                <a:lnTo>
                  <a:pt x="92163" y="298932"/>
                </a:lnTo>
                <a:lnTo>
                  <a:pt x="92011" y="298932"/>
                </a:lnTo>
                <a:lnTo>
                  <a:pt x="94805" y="301472"/>
                </a:lnTo>
                <a:lnTo>
                  <a:pt x="96520" y="304012"/>
                </a:lnTo>
                <a:lnTo>
                  <a:pt x="102768" y="306552"/>
                </a:lnTo>
                <a:lnTo>
                  <a:pt x="107086" y="307822"/>
                </a:lnTo>
                <a:lnTo>
                  <a:pt x="117284" y="311632"/>
                </a:lnTo>
                <a:lnTo>
                  <a:pt x="122847" y="314172"/>
                </a:lnTo>
                <a:lnTo>
                  <a:pt x="130429" y="315442"/>
                </a:lnTo>
                <a:lnTo>
                  <a:pt x="132105" y="315442"/>
                </a:lnTo>
                <a:lnTo>
                  <a:pt x="137020" y="316712"/>
                </a:lnTo>
                <a:lnTo>
                  <a:pt x="140258" y="316712"/>
                </a:lnTo>
                <a:lnTo>
                  <a:pt x="147904" y="317982"/>
                </a:lnTo>
                <a:lnTo>
                  <a:pt x="169113" y="317982"/>
                </a:lnTo>
                <a:lnTo>
                  <a:pt x="171424" y="316712"/>
                </a:lnTo>
                <a:lnTo>
                  <a:pt x="175044" y="317982"/>
                </a:lnTo>
                <a:lnTo>
                  <a:pt x="176428" y="316712"/>
                </a:lnTo>
                <a:lnTo>
                  <a:pt x="180555" y="316712"/>
                </a:lnTo>
                <a:lnTo>
                  <a:pt x="186893" y="315442"/>
                </a:lnTo>
                <a:lnTo>
                  <a:pt x="191198" y="314172"/>
                </a:lnTo>
                <a:lnTo>
                  <a:pt x="192481" y="312902"/>
                </a:lnTo>
                <a:lnTo>
                  <a:pt x="196672" y="311632"/>
                </a:lnTo>
                <a:lnTo>
                  <a:pt x="199542" y="311632"/>
                </a:lnTo>
                <a:lnTo>
                  <a:pt x="204635" y="309092"/>
                </a:lnTo>
                <a:lnTo>
                  <a:pt x="206895" y="309092"/>
                </a:lnTo>
                <a:lnTo>
                  <a:pt x="210058" y="307822"/>
                </a:lnTo>
                <a:lnTo>
                  <a:pt x="210883" y="306552"/>
                </a:lnTo>
                <a:lnTo>
                  <a:pt x="216763" y="304012"/>
                </a:lnTo>
                <a:lnTo>
                  <a:pt x="221526" y="301472"/>
                </a:lnTo>
                <a:lnTo>
                  <a:pt x="227876" y="298932"/>
                </a:lnTo>
                <a:lnTo>
                  <a:pt x="229641" y="297662"/>
                </a:lnTo>
                <a:lnTo>
                  <a:pt x="232105" y="293852"/>
                </a:lnTo>
                <a:close/>
              </a:path>
              <a:path w="317500" h="318134">
                <a:moveTo>
                  <a:pt x="236156" y="285610"/>
                </a:moveTo>
                <a:lnTo>
                  <a:pt x="236143" y="281774"/>
                </a:lnTo>
                <a:lnTo>
                  <a:pt x="234683" y="280289"/>
                </a:lnTo>
                <a:lnTo>
                  <a:pt x="232765" y="280238"/>
                </a:lnTo>
                <a:lnTo>
                  <a:pt x="230860" y="280187"/>
                </a:lnTo>
                <a:lnTo>
                  <a:pt x="229336" y="281597"/>
                </a:lnTo>
                <a:lnTo>
                  <a:pt x="229133" y="285445"/>
                </a:lnTo>
                <a:lnTo>
                  <a:pt x="230657" y="287134"/>
                </a:lnTo>
                <a:lnTo>
                  <a:pt x="234505" y="287261"/>
                </a:lnTo>
                <a:lnTo>
                  <a:pt x="236156" y="285610"/>
                </a:lnTo>
                <a:close/>
              </a:path>
              <a:path w="317500" h="318134">
                <a:moveTo>
                  <a:pt x="240030" y="40424"/>
                </a:moveTo>
                <a:lnTo>
                  <a:pt x="240017" y="38633"/>
                </a:lnTo>
                <a:lnTo>
                  <a:pt x="240017" y="36880"/>
                </a:lnTo>
                <a:lnTo>
                  <a:pt x="238518" y="35394"/>
                </a:lnTo>
                <a:lnTo>
                  <a:pt x="234835" y="35344"/>
                </a:lnTo>
                <a:lnTo>
                  <a:pt x="233273" y="36944"/>
                </a:lnTo>
                <a:lnTo>
                  <a:pt x="233349" y="38811"/>
                </a:lnTo>
                <a:lnTo>
                  <a:pt x="233438" y="40589"/>
                </a:lnTo>
                <a:lnTo>
                  <a:pt x="234950" y="41986"/>
                </a:lnTo>
                <a:lnTo>
                  <a:pt x="238569" y="41910"/>
                </a:lnTo>
                <a:lnTo>
                  <a:pt x="240030" y="40424"/>
                </a:lnTo>
                <a:close/>
              </a:path>
              <a:path w="317500" h="318134">
                <a:moveTo>
                  <a:pt x="261366" y="262166"/>
                </a:moveTo>
                <a:lnTo>
                  <a:pt x="261327" y="260159"/>
                </a:lnTo>
                <a:lnTo>
                  <a:pt x="261277" y="258241"/>
                </a:lnTo>
                <a:lnTo>
                  <a:pt x="259829" y="256832"/>
                </a:lnTo>
                <a:lnTo>
                  <a:pt x="255955" y="256819"/>
                </a:lnTo>
                <a:lnTo>
                  <a:pt x="254444" y="258254"/>
                </a:lnTo>
                <a:lnTo>
                  <a:pt x="254355" y="260134"/>
                </a:lnTo>
                <a:lnTo>
                  <a:pt x="254279" y="262064"/>
                </a:lnTo>
                <a:lnTo>
                  <a:pt x="255892" y="263740"/>
                </a:lnTo>
                <a:lnTo>
                  <a:pt x="257848" y="263753"/>
                </a:lnTo>
                <a:lnTo>
                  <a:pt x="259829" y="263766"/>
                </a:lnTo>
                <a:lnTo>
                  <a:pt x="261366" y="262166"/>
                </a:lnTo>
                <a:close/>
              </a:path>
              <a:path w="317500" h="318134">
                <a:moveTo>
                  <a:pt x="262623" y="57315"/>
                </a:moveTo>
                <a:lnTo>
                  <a:pt x="261175" y="55727"/>
                </a:lnTo>
                <a:lnTo>
                  <a:pt x="257517" y="55473"/>
                </a:lnTo>
                <a:lnTo>
                  <a:pt x="255879" y="56972"/>
                </a:lnTo>
                <a:lnTo>
                  <a:pt x="255803" y="60604"/>
                </a:lnTo>
                <a:lnTo>
                  <a:pt x="257289" y="62141"/>
                </a:lnTo>
                <a:lnTo>
                  <a:pt x="259080" y="62204"/>
                </a:lnTo>
                <a:lnTo>
                  <a:pt x="260832" y="62268"/>
                </a:lnTo>
                <a:lnTo>
                  <a:pt x="262407" y="60833"/>
                </a:lnTo>
                <a:lnTo>
                  <a:pt x="262623" y="57315"/>
                </a:lnTo>
                <a:close/>
              </a:path>
              <a:path w="317500" h="318134">
                <a:moveTo>
                  <a:pt x="279247" y="83375"/>
                </a:moveTo>
                <a:lnTo>
                  <a:pt x="279234" y="81508"/>
                </a:lnTo>
                <a:lnTo>
                  <a:pt x="279222" y="79641"/>
                </a:lnTo>
                <a:lnTo>
                  <a:pt x="277634" y="78155"/>
                </a:lnTo>
                <a:lnTo>
                  <a:pt x="275767" y="78232"/>
                </a:lnTo>
                <a:lnTo>
                  <a:pt x="274040" y="78320"/>
                </a:lnTo>
                <a:lnTo>
                  <a:pt x="272592" y="79870"/>
                </a:lnTo>
                <a:lnTo>
                  <a:pt x="272630" y="83324"/>
                </a:lnTo>
                <a:lnTo>
                  <a:pt x="274129" y="84848"/>
                </a:lnTo>
                <a:lnTo>
                  <a:pt x="277685" y="84963"/>
                </a:lnTo>
                <a:lnTo>
                  <a:pt x="279247" y="83375"/>
                </a:lnTo>
                <a:close/>
              </a:path>
              <a:path w="317500" h="318134">
                <a:moveTo>
                  <a:pt x="281000" y="236093"/>
                </a:moveTo>
                <a:lnTo>
                  <a:pt x="279323" y="234416"/>
                </a:lnTo>
                <a:lnTo>
                  <a:pt x="275602" y="234530"/>
                </a:lnTo>
                <a:lnTo>
                  <a:pt x="274002" y="236169"/>
                </a:lnTo>
                <a:lnTo>
                  <a:pt x="273939" y="239864"/>
                </a:lnTo>
                <a:lnTo>
                  <a:pt x="275678" y="241566"/>
                </a:lnTo>
                <a:lnTo>
                  <a:pt x="279425" y="241477"/>
                </a:lnTo>
                <a:lnTo>
                  <a:pt x="280949" y="239915"/>
                </a:lnTo>
                <a:lnTo>
                  <a:pt x="280974" y="238036"/>
                </a:lnTo>
                <a:lnTo>
                  <a:pt x="281000" y="236093"/>
                </a:lnTo>
                <a:close/>
              </a:path>
              <a:path w="317500" h="318134">
                <a:moveTo>
                  <a:pt x="296125" y="111264"/>
                </a:moveTo>
                <a:lnTo>
                  <a:pt x="295884" y="107670"/>
                </a:lnTo>
                <a:lnTo>
                  <a:pt x="294284" y="106184"/>
                </a:lnTo>
                <a:lnTo>
                  <a:pt x="290791" y="106311"/>
                </a:lnTo>
                <a:lnTo>
                  <a:pt x="289331" y="108000"/>
                </a:lnTo>
                <a:lnTo>
                  <a:pt x="289547" y="111620"/>
                </a:lnTo>
                <a:lnTo>
                  <a:pt x="291096" y="113042"/>
                </a:lnTo>
                <a:lnTo>
                  <a:pt x="292836" y="112979"/>
                </a:lnTo>
                <a:lnTo>
                  <a:pt x="294665" y="112915"/>
                </a:lnTo>
                <a:lnTo>
                  <a:pt x="296125" y="111264"/>
                </a:lnTo>
                <a:close/>
              </a:path>
              <a:path w="317500" h="318134">
                <a:moveTo>
                  <a:pt x="296926" y="208534"/>
                </a:moveTo>
                <a:lnTo>
                  <a:pt x="295313" y="206870"/>
                </a:lnTo>
                <a:lnTo>
                  <a:pt x="291528" y="206870"/>
                </a:lnTo>
                <a:lnTo>
                  <a:pt x="289991" y="208381"/>
                </a:lnTo>
                <a:lnTo>
                  <a:pt x="289877" y="212217"/>
                </a:lnTo>
                <a:lnTo>
                  <a:pt x="291198" y="213677"/>
                </a:lnTo>
                <a:lnTo>
                  <a:pt x="295224" y="213906"/>
                </a:lnTo>
                <a:lnTo>
                  <a:pt x="296799" y="212509"/>
                </a:lnTo>
                <a:lnTo>
                  <a:pt x="296862" y="210477"/>
                </a:lnTo>
                <a:lnTo>
                  <a:pt x="296926" y="208534"/>
                </a:lnTo>
                <a:close/>
              </a:path>
              <a:path w="317500" h="318134">
                <a:moveTo>
                  <a:pt x="303631" y="188087"/>
                </a:moveTo>
                <a:lnTo>
                  <a:pt x="303606" y="186207"/>
                </a:lnTo>
                <a:lnTo>
                  <a:pt x="303580" y="184251"/>
                </a:lnTo>
                <a:lnTo>
                  <a:pt x="301929" y="182702"/>
                </a:lnTo>
                <a:lnTo>
                  <a:pt x="298094" y="182841"/>
                </a:lnTo>
                <a:lnTo>
                  <a:pt x="296595" y="184416"/>
                </a:lnTo>
                <a:lnTo>
                  <a:pt x="296633" y="188252"/>
                </a:lnTo>
                <a:lnTo>
                  <a:pt x="298234" y="189750"/>
                </a:lnTo>
                <a:lnTo>
                  <a:pt x="302145" y="189611"/>
                </a:lnTo>
                <a:lnTo>
                  <a:pt x="303631" y="188087"/>
                </a:lnTo>
                <a:close/>
              </a:path>
              <a:path w="317500" h="318134">
                <a:moveTo>
                  <a:pt x="304152" y="158534"/>
                </a:moveTo>
                <a:lnTo>
                  <a:pt x="302425" y="156870"/>
                </a:lnTo>
                <a:lnTo>
                  <a:pt x="300520" y="156933"/>
                </a:lnTo>
                <a:lnTo>
                  <a:pt x="298589" y="156997"/>
                </a:lnTo>
                <a:lnTo>
                  <a:pt x="297078" y="158724"/>
                </a:lnTo>
                <a:lnTo>
                  <a:pt x="297332" y="162585"/>
                </a:lnTo>
                <a:lnTo>
                  <a:pt x="298945" y="164058"/>
                </a:lnTo>
                <a:lnTo>
                  <a:pt x="302602" y="163893"/>
                </a:lnTo>
                <a:lnTo>
                  <a:pt x="304152" y="162267"/>
                </a:lnTo>
                <a:lnTo>
                  <a:pt x="304152" y="158534"/>
                </a:lnTo>
                <a:close/>
              </a:path>
              <a:path w="317500" h="318134">
                <a:moveTo>
                  <a:pt x="304342" y="135216"/>
                </a:moveTo>
                <a:lnTo>
                  <a:pt x="302806" y="133515"/>
                </a:lnTo>
                <a:lnTo>
                  <a:pt x="298932" y="133375"/>
                </a:lnTo>
                <a:lnTo>
                  <a:pt x="297395" y="134785"/>
                </a:lnTo>
                <a:lnTo>
                  <a:pt x="297167" y="138684"/>
                </a:lnTo>
                <a:lnTo>
                  <a:pt x="298665" y="140385"/>
                </a:lnTo>
                <a:lnTo>
                  <a:pt x="300609" y="140462"/>
                </a:lnTo>
                <a:lnTo>
                  <a:pt x="302387" y="140538"/>
                </a:lnTo>
                <a:lnTo>
                  <a:pt x="304063" y="139001"/>
                </a:lnTo>
                <a:lnTo>
                  <a:pt x="304342" y="135216"/>
                </a:lnTo>
                <a:close/>
              </a:path>
              <a:path w="317500" h="318134">
                <a:moveTo>
                  <a:pt x="317474" y="158572"/>
                </a:moveTo>
                <a:lnTo>
                  <a:pt x="310273" y="112217"/>
                </a:lnTo>
                <a:lnTo>
                  <a:pt x="288353" y="67119"/>
                </a:lnTo>
                <a:lnTo>
                  <a:pt x="250075" y="28994"/>
                </a:lnTo>
                <a:lnTo>
                  <a:pt x="207822" y="7772"/>
                </a:lnTo>
                <a:lnTo>
                  <a:pt x="161201" y="0"/>
                </a:lnTo>
                <a:lnTo>
                  <a:pt x="152209" y="25"/>
                </a:lnTo>
                <a:lnTo>
                  <a:pt x="106514" y="8928"/>
                </a:lnTo>
                <a:lnTo>
                  <a:pt x="60477" y="34226"/>
                </a:lnTo>
                <a:lnTo>
                  <a:pt x="31813" y="63106"/>
                </a:lnTo>
                <a:lnTo>
                  <a:pt x="10972" y="101498"/>
                </a:lnTo>
                <a:lnTo>
                  <a:pt x="1574" y="139217"/>
                </a:lnTo>
                <a:lnTo>
                  <a:pt x="0" y="160896"/>
                </a:lnTo>
                <a:lnTo>
                  <a:pt x="317" y="169583"/>
                </a:lnTo>
                <a:lnTo>
                  <a:pt x="9182" y="213829"/>
                </a:lnTo>
                <a:lnTo>
                  <a:pt x="31026" y="254203"/>
                </a:lnTo>
                <a:lnTo>
                  <a:pt x="70142" y="291465"/>
                </a:lnTo>
                <a:lnTo>
                  <a:pt x="75996" y="295148"/>
                </a:lnTo>
                <a:lnTo>
                  <a:pt x="82334" y="295109"/>
                </a:lnTo>
                <a:lnTo>
                  <a:pt x="87782" y="295757"/>
                </a:lnTo>
                <a:lnTo>
                  <a:pt x="87401" y="294982"/>
                </a:lnTo>
                <a:lnTo>
                  <a:pt x="74117" y="287058"/>
                </a:lnTo>
                <a:lnTo>
                  <a:pt x="63347" y="279057"/>
                </a:lnTo>
                <a:lnTo>
                  <a:pt x="35407" y="249796"/>
                </a:lnTo>
                <a:lnTo>
                  <a:pt x="16103" y="214236"/>
                </a:lnTo>
                <a:lnTo>
                  <a:pt x="5892" y="170713"/>
                </a:lnTo>
                <a:lnTo>
                  <a:pt x="5397" y="155498"/>
                </a:lnTo>
                <a:lnTo>
                  <a:pt x="5600" y="147904"/>
                </a:lnTo>
                <a:lnTo>
                  <a:pt x="12941" y="110439"/>
                </a:lnTo>
                <a:lnTo>
                  <a:pt x="39052" y="62814"/>
                </a:lnTo>
                <a:lnTo>
                  <a:pt x="77470" y="27724"/>
                </a:lnTo>
                <a:lnTo>
                  <a:pt x="113957" y="11049"/>
                </a:lnTo>
                <a:lnTo>
                  <a:pt x="153568" y="4610"/>
                </a:lnTo>
                <a:lnTo>
                  <a:pt x="167233" y="4584"/>
                </a:lnTo>
                <a:lnTo>
                  <a:pt x="180771" y="5791"/>
                </a:lnTo>
                <a:lnTo>
                  <a:pt x="232867" y="23317"/>
                </a:lnTo>
                <a:lnTo>
                  <a:pt x="274726" y="57327"/>
                </a:lnTo>
                <a:lnTo>
                  <a:pt x="296570" y="90119"/>
                </a:lnTo>
                <a:lnTo>
                  <a:pt x="310121" y="130403"/>
                </a:lnTo>
                <a:lnTo>
                  <a:pt x="312648" y="155054"/>
                </a:lnTo>
                <a:lnTo>
                  <a:pt x="312547" y="162560"/>
                </a:lnTo>
                <a:lnTo>
                  <a:pt x="305752" y="205625"/>
                </a:lnTo>
                <a:lnTo>
                  <a:pt x="286575" y="244436"/>
                </a:lnTo>
                <a:lnTo>
                  <a:pt x="261162" y="273850"/>
                </a:lnTo>
                <a:lnTo>
                  <a:pt x="235394" y="292049"/>
                </a:lnTo>
                <a:lnTo>
                  <a:pt x="235940" y="292379"/>
                </a:lnTo>
                <a:lnTo>
                  <a:pt x="273088" y="269748"/>
                </a:lnTo>
                <a:lnTo>
                  <a:pt x="299339" y="233400"/>
                </a:lnTo>
                <a:lnTo>
                  <a:pt x="312966" y="195681"/>
                </a:lnTo>
                <a:lnTo>
                  <a:pt x="317474" y="165963"/>
                </a:lnTo>
                <a:lnTo>
                  <a:pt x="317474" y="158572"/>
                </a:lnTo>
                <a:close/>
              </a:path>
            </a:pathLst>
          </a:custGeom>
          <a:solidFill>
            <a:srgbClr val="66C7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8" name="object 148"/>
          <p:cNvGrpSpPr/>
          <p:nvPr/>
        </p:nvGrpSpPr>
        <p:grpSpPr>
          <a:xfrm>
            <a:off x="3955676" y="3032612"/>
            <a:ext cx="6701155" cy="4737735"/>
            <a:chOff x="3955676" y="3032612"/>
            <a:chExt cx="6701155" cy="4737735"/>
          </a:xfrm>
        </p:grpSpPr>
        <p:pic>
          <p:nvPicPr>
            <p:cNvPr id="149" name="object 1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41294" y="5142406"/>
              <a:ext cx="123339" cy="167639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5144986" y="5058867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39">
                  <a:moveTo>
                    <a:pt x="20485" y="140042"/>
                  </a:moveTo>
                  <a:lnTo>
                    <a:pt x="19100" y="138544"/>
                  </a:lnTo>
                  <a:lnTo>
                    <a:pt x="15138" y="138404"/>
                  </a:lnTo>
                  <a:lnTo>
                    <a:pt x="13538" y="139839"/>
                  </a:lnTo>
                  <a:lnTo>
                    <a:pt x="13385" y="143624"/>
                  </a:lnTo>
                  <a:lnTo>
                    <a:pt x="14897" y="145249"/>
                  </a:lnTo>
                  <a:lnTo>
                    <a:pt x="16802" y="145338"/>
                  </a:lnTo>
                  <a:lnTo>
                    <a:pt x="18770" y="145415"/>
                  </a:lnTo>
                  <a:lnTo>
                    <a:pt x="20332" y="143992"/>
                  </a:lnTo>
                  <a:lnTo>
                    <a:pt x="20408" y="142036"/>
                  </a:lnTo>
                  <a:lnTo>
                    <a:pt x="20485" y="140042"/>
                  </a:lnTo>
                  <a:close/>
                </a:path>
                <a:path w="317500" h="320039">
                  <a:moveTo>
                    <a:pt x="24130" y="178041"/>
                  </a:moveTo>
                  <a:lnTo>
                    <a:pt x="24066" y="174117"/>
                  </a:lnTo>
                  <a:lnTo>
                    <a:pt x="22593" y="172745"/>
                  </a:lnTo>
                  <a:lnTo>
                    <a:pt x="18554" y="172796"/>
                  </a:lnTo>
                  <a:lnTo>
                    <a:pt x="17106" y="174269"/>
                  </a:lnTo>
                  <a:lnTo>
                    <a:pt x="17183" y="178130"/>
                  </a:lnTo>
                  <a:lnTo>
                    <a:pt x="18770" y="179641"/>
                  </a:lnTo>
                  <a:lnTo>
                    <a:pt x="20701" y="179603"/>
                  </a:lnTo>
                  <a:lnTo>
                    <a:pt x="22656" y="179565"/>
                  </a:lnTo>
                  <a:lnTo>
                    <a:pt x="24130" y="178041"/>
                  </a:lnTo>
                  <a:close/>
                </a:path>
                <a:path w="317500" h="320039">
                  <a:moveTo>
                    <a:pt x="28117" y="116713"/>
                  </a:moveTo>
                  <a:lnTo>
                    <a:pt x="26454" y="115138"/>
                  </a:lnTo>
                  <a:lnTo>
                    <a:pt x="22745" y="115201"/>
                  </a:lnTo>
                  <a:lnTo>
                    <a:pt x="21297" y="116586"/>
                  </a:lnTo>
                  <a:lnTo>
                    <a:pt x="21107" y="120256"/>
                  </a:lnTo>
                  <a:lnTo>
                    <a:pt x="22682" y="121894"/>
                  </a:lnTo>
                  <a:lnTo>
                    <a:pt x="24574" y="121932"/>
                  </a:lnTo>
                  <a:lnTo>
                    <a:pt x="26454" y="121970"/>
                  </a:lnTo>
                  <a:lnTo>
                    <a:pt x="28117" y="120357"/>
                  </a:lnTo>
                  <a:lnTo>
                    <a:pt x="28117" y="116713"/>
                  </a:lnTo>
                  <a:close/>
                </a:path>
                <a:path w="317500" h="320039">
                  <a:moveTo>
                    <a:pt x="30187" y="203454"/>
                  </a:moveTo>
                  <a:lnTo>
                    <a:pt x="28625" y="201803"/>
                  </a:lnTo>
                  <a:lnTo>
                    <a:pt x="24866" y="201701"/>
                  </a:lnTo>
                  <a:lnTo>
                    <a:pt x="23266" y="203250"/>
                  </a:lnTo>
                  <a:lnTo>
                    <a:pt x="23164" y="207149"/>
                  </a:lnTo>
                  <a:lnTo>
                    <a:pt x="24612" y="208635"/>
                  </a:lnTo>
                  <a:lnTo>
                    <a:pt x="26593" y="208673"/>
                  </a:lnTo>
                  <a:lnTo>
                    <a:pt x="28562" y="208711"/>
                  </a:lnTo>
                  <a:lnTo>
                    <a:pt x="30111" y="207251"/>
                  </a:lnTo>
                  <a:lnTo>
                    <a:pt x="30187" y="203454"/>
                  </a:lnTo>
                  <a:close/>
                </a:path>
                <a:path w="317500" h="320039">
                  <a:moveTo>
                    <a:pt x="37541" y="96024"/>
                  </a:moveTo>
                  <a:lnTo>
                    <a:pt x="36093" y="94475"/>
                  </a:lnTo>
                  <a:lnTo>
                    <a:pt x="32512" y="94234"/>
                  </a:lnTo>
                  <a:lnTo>
                    <a:pt x="30772" y="95758"/>
                  </a:lnTo>
                  <a:lnTo>
                    <a:pt x="30556" y="99453"/>
                  </a:lnTo>
                  <a:lnTo>
                    <a:pt x="32105" y="101092"/>
                  </a:lnTo>
                  <a:lnTo>
                    <a:pt x="34023" y="101155"/>
                  </a:lnTo>
                  <a:lnTo>
                    <a:pt x="35966" y="101219"/>
                  </a:lnTo>
                  <a:lnTo>
                    <a:pt x="37528" y="99720"/>
                  </a:lnTo>
                  <a:lnTo>
                    <a:pt x="37541" y="96024"/>
                  </a:lnTo>
                  <a:close/>
                </a:path>
                <a:path w="317500" h="320039">
                  <a:moveTo>
                    <a:pt x="42811" y="232689"/>
                  </a:moveTo>
                  <a:lnTo>
                    <a:pt x="41198" y="231114"/>
                  </a:lnTo>
                  <a:lnTo>
                    <a:pt x="37376" y="231101"/>
                  </a:lnTo>
                  <a:lnTo>
                    <a:pt x="35699" y="232727"/>
                  </a:lnTo>
                  <a:lnTo>
                    <a:pt x="35687" y="236359"/>
                  </a:lnTo>
                  <a:lnTo>
                    <a:pt x="37363" y="237959"/>
                  </a:lnTo>
                  <a:lnTo>
                    <a:pt x="39268" y="237959"/>
                  </a:lnTo>
                  <a:lnTo>
                    <a:pt x="41211" y="237959"/>
                  </a:lnTo>
                  <a:lnTo>
                    <a:pt x="42811" y="236423"/>
                  </a:lnTo>
                  <a:lnTo>
                    <a:pt x="42811" y="232689"/>
                  </a:lnTo>
                  <a:close/>
                </a:path>
                <a:path w="317500" h="320039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39">
                  <a:moveTo>
                    <a:pt x="58077" y="256209"/>
                  </a:moveTo>
                  <a:lnTo>
                    <a:pt x="58064" y="254368"/>
                  </a:lnTo>
                  <a:lnTo>
                    <a:pt x="58051" y="252577"/>
                  </a:lnTo>
                  <a:lnTo>
                    <a:pt x="56311" y="250888"/>
                  </a:lnTo>
                  <a:lnTo>
                    <a:pt x="52616" y="250913"/>
                  </a:lnTo>
                  <a:lnTo>
                    <a:pt x="51015" y="252539"/>
                  </a:lnTo>
                  <a:lnTo>
                    <a:pt x="51041" y="256311"/>
                  </a:lnTo>
                  <a:lnTo>
                    <a:pt x="52654" y="257898"/>
                  </a:lnTo>
                  <a:lnTo>
                    <a:pt x="56438" y="257860"/>
                  </a:lnTo>
                  <a:lnTo>
                    <a:pt x="58077" y="256209"/>
                  </a:lnTo>
                  <a:close/>
                </a:path>
                <a:path w="317500" h="320039">
                  <a:moveTo>
                    <a:pt x="63982" y="58420"/>
                  </a:moveTo>
                  <a:lnTo>
                    <a:pt x="63931" y="56502"/>
                  </a:lnTo>
                  <a:lnTo>
                    <a:pt x="63881" y="54597"/>
                  </a:lnTo>
                  <a:lnTo>
                    <a:pt x="62509" y="53251"/>
                  </a:lnTo>
                  <a:lnTo>
                    <a:pt x="58648" y="53200"/>
                  </a:lnTo>
                  <a:lnTo>
                    <a:pt x="57061" y="54813"/>
                  </a:lnTo>
                  <a:lnTo>
                    <a:pt x="57188" y="58635"/>
                  </a:lnTo>
                  <a:lnTo>
                    <a:pt x="58851" y="60096"/>
                  </a:lnTo>
                  <a:lnTo>
                    <a:pt x="62699" y="59855"/>
                  </a:lnTo>
                  <a:lnTo>
                    <a:pt x="63982" y="58420"/>
                  </a:lnTo>
                  <a:close/>
                </a:path>
                <a:path w="317500" h="320039">
                  <a:moveTo>
                    <a:pt x="78384" y="268516"/>
                  </a:moveTo>
                  <a:lnTo>
                    <a:pt x="76885" y="266890"/>
                  </a:lnTo>
                  <a:lnTo>
                    <a:pt x="73152" y="266712"/>
                  </a:lnTo>
                  <a:lnTo>
                    <a:pt x="71386" y="268312"/>
                  </a:lnTo>
                  <a:lnTo>
                    <a:pt x="71196" y="271945"/>
                  </a:lnTo>
                  <a:lnTo>
                    <a:pt x="72809" y="273646"/>
                  </a:lnTo>
                  <a:lnTo>
                    <a:pt x="76644" y="273799"/>
                  </a:lnTo>
                  <a:lnTo>
                    <a:pt x="78257" y="272326"/>
                  </a:lnTo>
                  <a:lnTo>
                    <a:pt x="78320" y="270421"/>
                  </a:lnTo>
                  <a:lnTo>
                    <a:pt x="78384" y="268516"/>
                  </a:lnTo>
                  <a:close/>
                </a:path>
                <a:path w="317500" h="320039">
                  <a:moveTo>
                    <a:pt x="89179" y="36791"/>
                  </a:moveTo>
                  <a:lnTo>
                    <a:pt x="87515" y="35267"/>
                  </a:lnTo>
                  <a:lnTo>
                    <a:pt x="85585" y="35306"/>
                  </a:lnTo>
                  <a:lnTo>
                    <a:pt x="83693" y="35344"/>
                  </a:lnTo>
                  <a:lnTo>
                    <a:pt x="82067" y="37020"/>
                  </a:lnTo>
                  <a:lnTo>
                    <a:pt x="82283" y="40424"/>
                  </a:lnTo>
                  <a:lnTo>
                    <a:pt x="83972" y="42011"/>
                  </a:lnTo>
                  <a:lnTo>
                    <a:pt x="87414" y="42087"/>
                  </a:lnTo>
                  <a:lnTo>
                    <a:pt x="89179" y="40373"/>
                  </a:lnTo>
                  <a:lnTo>
                    <a:pt x="89179" y="36791"/>
                  </a:lnTo>
                  <a:close/>
                </a:path>
                <a:path w="317500" h="320039">
                  <a:moveTo>
                    <a:pt x="97129" y="286156"/>
                  </a:moveTo>
                  <a:lnTo>
                    <a:pt x="97091" y="282486"/>
                  </a:lnTo>
                  <a:lnTo>
                    <a:pt x="95427" y="280847"/>
                  </a:lnTo>
                  <a:lnTo>
                    <a:pt x="93573" y="280873"/>
                  </a:lnTo>
                  <a:lnTo>
                    <a:pt x="91719" y="280898"/>
                  </a:lnTo>
                  <a:lnTo>
                    <a:pt x="90093" y="282549"/>
                  </a:lnTo>
                  <a:lnTo>
                    <a:pt x="90131" y="286245"/>
                  </a:lnTo>
                  <a:lnTo>
                    <a:pt x="91808" y="287921"/>
                  </a:lnTo>
                  <a:lnTo>
                    <a:pt x="95440" y="287896"/>
                  </a:lnTo>
                  <a:lnTo>
                    <a:pt x="97129" y="286156"/>
                  </a:lnTo>
                  <a:close/>
                </a:path>
                <a:path w="317500" h="320039">
                  <a:moveTo>
                    <a:pt x="115328" y="25120"/>
                  </a:moveTo>
                  <a:lnTo>
                    <a:pt x="113665" y="23329"/>
                  </a:lnTo>
                  <a:lnTo>
                    <a:pt x="110185" y="23317"/>
                  </a:lnTo>
                  <a:lnTo>
                    <a:pt x="108458" y="25133"/>
                  </a:lnTo>
                  <a:lnTo>
                    <a:pt x="108521" y="28613"/>
                  </a:lnTo>
                  <a:lnTo>
                    <a:pt x="110070" y="30251"/>
                  </a:lnTo>
                  <a:lnTo>
                    <a:pt x="113487" y="30492"/>
                  </a:lnTo>
                  <a:lnTo>
                    <a:pt x="115227" y="28803"/>
                  </a:lnTo>
                  <a:lnTo>
                    <a:pt x="115277" y="26949"/>
                  </a:lnTo>
                  <a:lnTo>
                    <a:pt x="115328" y="25120"/>
                  </a:lnTo>
                  <a:close/>
                </a:path>
                <a:path w="317500" h="320039">
                  <a:moveTo>
                    <a:pt x="146926" y="14401"/>
                  </a:moveTo>
                  <a:lnTo>
                    <a:pt x="145351" y="12814"/>
                  </a:lnTo>
                  <a:lnTo>
                    <a:pt x="143446" y="12877"/>
                  </a:lnTo>
                  <a:lnTo>
                    <a:pt x="141655" y="12954"/>
                  </a:lnTo>
                  <a:lnTo>
                    <a:pt x="140208" y="14465"/>
                  </a:lnTo>
                  <a:lnTo>
                    <a:pt x="140169" y="16294"/>
                  </a:lnTo>
                  <a:lnTo>
                    <a:pt x="140144" y="18262"/>
                  </a:lnTo>
                  <a:lnTo>
                    <a:pt x="141693" y="19773"/>
                  </a:lnTo>
                  <a:lnTo>
                    <a:pt x="145554" y="19659"/>
                  </a:lnTo>
                  <a:lnTo>
                    <a:pt x="146900" y="18275"/>
                  </a:lnTo>
                  <a:lnTo>
                    <a:pt x="146913" y="16370"/>
                  </a:lnTo>
                  <a:lnTo>
                    <a:pt x="146926" y="14401"/>
                  </a:lnTo>
                  <a:close/>
                </a:path>
                <a:path w="317500" h="320039">
                  <a:moveTo>
                    <a:pt x="173291" y="15786"/>
                  </a:moveTo>
                  <a:lnTo>
                    <a:pt x="171856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39">
                  <a:moveTo>
                    <a:pt x="195097" y="23812"/>
                  </a:moveTo>
                  <a:lnTo>
                    <a:pt x="195033" y="22059"/>
                  </a:lnTo>
                  <a:lnTo>
                    <a:pt x="194970" y="20269"/>
                  </a:lnTo>
                  <a:lnTo>
                    <a:pt x="193382" y="18846"/>
                  </a:lnTo>
                  <a:lnTo>
                    <a:pt x="189725" y="18999"/>
                  </a:lnTo>
                  <a:lnTo>
                    <a:pt x="188328" y="20523"/>
                  </a:lnTo>
                  <a:lnTo>
                    <a:pt x="188480" y="24117"/>
                  </a:lnTo>
                  <a:lnTo>
                    <a:pt x="190119" y="25628"/>
                  </a:lnTo>
                  <a:lnTo>
                    <a:pt x="193586" y="25476"/>
                  </a:lnTo>
                  <a:lnTo>
                    <a:pt x="195097" y="23812"/>
                  </a:lnTo>
                  <a:close/>
                </a:path>
                <a:path w="317500" h="320039">
                  <a:moveTo>
                    <a:pt x="218935" y="29362"/>
                  </a:moveTo>
                  <a:lnTo>
                    <a:pt x="218833" y="25933"/>
                  </a:lnTo>
                  <a:lnTo>
                    <a:pt x="217208" y="24409"/>
                  </a:lnTo>
                  <a:lnTo>
                    <a:pt x="213639" y="24460"/>
                  </a:lnTo>
                  <a:lnTo>
                    <a:pt x="212204" y="25996"/>
                  </a:lnTo>
                  <a:lnTo>
                    <a:pt x="212242" y="27838"/>
                  </a:lnTo>
                  <a:lnTo>
                    <a:pt x="212280" y="29692"/>
                  </a:lnTo>
                  <a:lnTo>
                    <a:pt x="213791" y="31127"/>
                  </a:lnTo>
                  <a:lnTo>
                    <a:pt x="217360" y="31000"/>
                  </a:lnTo>
                  <a:lnTo>
                    <a:pt x="218935" y="29362"/>
                  </a:lnTo>
                  <a:close/>
                </a:path>
                <a:path w="317500" h="320039">
                  <a:moveTo>
                    <a:pt x="236194" y="282067"/>
                  </a:moveTo>
                  <a:lnTo>
                    <a:pt x="234708" y="280390"/>
                  </a:lnTo>
                  <a:lnTo>
                    <a:pt x="230886" y="280098"/>
                  </a:lnTo>
                  <a:lnTo>
                    <a:pt x="229171" y="281508"/>
                  </a:lnTo>
                  <a:lnTo>
                    <a:pt x="228815" y="285178"/>
                  </a:lnTo>
                  <a:lnTo>
                    <a:pt x="230378" y="286931"/>
                  </a:lnTo>
                  <a:lnTo>
                    <a:pt x="232257" y="287045"/>
                  </a:lnTo>
                  <a:lnTo>
                    <a:pt x="234226" y="287172"/>
                  </a:lnTo>
                  <a:lnTo>
                    <a:pt x="235864" y="285813"/>
                  </a:lnTo>
                  <a:lnTo>
                    <a:pt x="236194" y="282067"/>
                  </a:lnTo>
                  <a:close/>
                </a:path>
                <a:path w="317500" h="320039">
                  <a:moveTo>
                    <a:pt x="237947" y="297649"/>
                  </a:moveTo>
                  <a:lnTo>
                    <a:pt x="237909" y="296824"/>
                  </a:lnTo>
                  <a:lnTo>
                    <a:pt x="236689" y="296176"/>
                  </a:lnTo>
                  <a:lnTo>
                    <a:pt x="234784" y="296202"/>
                  </a:lnTo>
                  <a:lnTo>
                    <a:pt x="209092" y="299783"/>
                  </a:lnTo>
                  <a:lnTo>
                    <a:pt x="205295" y="299999"/>
                  </a:lnTo>
                  <a:lnTo>
                    <a:pt x="195033" y="302056"/>
                  </a:lnTo>
                  <a:lnTo>
                    <a:pt x="181686" y="303390"/>
                  </a:lnTo>
                  <a:lnTo>
                    <a:pt x="168059" y="304977"/>
                  </a:lnTo>
                  <a:lnTo>
                    <a:pt x="160997" y="304863"/>
                  </a:lnTo>
                  <a:lnTo>
                    <a:pt x="145630" y="304139"/>
                  </a:lnTo>
                  <a:lnTo>
                    <a:pt x="137274" y="304012"/>
                  </a:lnTo>
                  <a:lnTo>
                    <a:pt x="123037" y="303326"/>
                  </a:lnTo>
                  <a:lnTo>
                    <a:pt x="85128" y="300062"/>
                  </a:lnTo>
                  <a:lnTo>
                    <a:pt x="83273" y="300405"/>
                  </a:lnTo>
                  <a:lnTo>
                    <a:pt x="123532" y="315302"/>
                  </a:lnTo>
                  <a:lnTo>
                    <a:pt x="145453" y="318554"/>
                  </a:lnTo>
                  <a:lnTo>
                    <a:pt x="156997" y="319443"/>
                  </a:lnTo>
                  <a:lnTo>
                    <a:pt x="210451" y="311315"/>
                  </a:lnTo>
                  <a:lnTo>
                    <a:pt x="228866" y="302463"/>
                  </a:lnTo>
                  <a:lnTo>
                    <a:pt x="237947" y="297649"/>
                  </a:lnTo>
                  <a:close/>
                </a:path>
                <a:path w="317500" h="320039">
                  <a:moveTo>
                    <a:pt x="239814" y="36931"/>
                  </a:moveTo>
                  <a:lnTo>
                    <a:pt x="238366" y="35458"/>
                  </a:lnTo>
                  <a:lnTo>
                    <a:pt x="236537" y="35445"/>
                  </a:lnTo>
                  <a:lnTo>
                    <a:pt x="234746" y="35433"/>
                  </a:lnTo>
                  <a:lnTo>
                    <a:pt x="233235" y="36931"/>
                  </a:lnTo>
                  <a:lnTo>
                    <a:pt x="233197" y="40513"/>
                  </a:lnTo>
                  <a:lnTo>
                    <a:pt x="234746" y="42087"/>
                  </a:lnTo>
                  <a:lnTo>
                    <a:pt x="238290" y="42113"/>
                  </a:lnTo>
                  <a:lnTo>
                    <a:pt x="239801" y="40576"/>
                  </a:lnTo>
                  <a:lnTo>
                    <a:pt x="239814" y="36931"/>
                  </a:lnTo>
                  <a:close/>
                </a:path>
                <a:path w="317500" h="320039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39">
                  <a:moveTo>
                    <a:pt x="262483" y="57467"/>
                  </a:moveTo>
                  <a:lnTo>
                    <a:pt x="261086" y="55880"/>
                  </a:lnTo>
                  <a:lnTo>
                    <a:pt x="259283" y="55727"/>
                  </a:lnTo>
                  <a:lnTo>
                    <a:pt x="257378" y="55549"/>
                  </a:lnTo>
                  <a:lnTo>
                    <a:pt x="255727" y="57035"/>
                  </a:lnTo>
                  <a:lnTo>
                    <a:pt x="255676" y="60655"/>
                  </a:lnTo>
                  <a:lnTo>
                    <a:pt x="257187" y="62268"/>
                  </a:lnTo>
                  <a:lnTo>
                    <a:pt x="258889" y="62357"/>
                  </a:lnTo>
                  <a:lnTo>
                    <a:pt x="260540" y="62445"/>
                  </a:lnTo>
                  <a:lnTo>
                    <a:pt x="262204" y="60921"/>
                  </a:lnTo>
                  <a:lnTo>
                    <a:pt x="262483" y="57467"/>
                  </a:lnTo>
                  <a:close/>
                </a:path>
                <a:path w="317500" h="320039">
                  <a:moveTo>
                    <a:pt x="279031" y="83477"/>
                  </a:moveTo>
                  <a:lnTo>
                    <a:pt x="279006" y="81597"/>
                  </a:lnTo>
                  <a:lnTo>
                    <a:pt x="278993" y="79654"/>
                  </a:lnTo>
                  <a:lnTo>
                    <a:pt x="277685" y="78371"/>
                  </a:lnTo>
                  <a:lnTo>
                    <a:pt x="275729" y="78384"/>
                  </a:lnTo>
                  <a:lnTo>
                    <a:pt x="273888" y="78397"/>
                  </a:lnTo>
                  <a:lnTo>
                    <a:pt x="272440" y="79870"/>
                  </a:lnTo>
                  <a:lnTo>
                    <a:pt x="272465" y="83451"/>
                  </a:lnTo>
                  <a:lnTo>
                    <a:pt x="274053" y="84975"/>
                  </a:lnTo>
                  <a:lnTo>
                    <a:pt x="277634" y="84937"/>
                  </a:lnTo>
                  <a:lnTo>
                    <a:pt x="279031" y="83477"/>
                  </a:lnTo>
                  <a:close/>
                </a:path>
                <a:path w="317500" h="320039">
                  <a:moveTo>
                    <a:pt x="280835" y="239852"/>
                  </a:moveTo>
                  <a:lnTo>
                    <a:pt x="280797" y="237921"/>
                  </a:lnTo>
                  <a:lnTo>
                    <a:pt x="280758" y="236042"/>
                  </a:lnTo>
                  <a:lnTo>
                    <a:pt x="279095" y="234416"/>
                  </a:lnTo>
                  <a:lnTo>
                    <a:pt x="275412" y="234505"/>
                  </a:lnTo>
                  <a:lnTo>
                    <a:pt x="273850" y="236207"/>
                  </a:lnTo>
                  <a:lnTo>
                    <a:pt x="273926" y="240042"/>
                  </a:lnTo>
                  <a:lnTo>
                    <a:pt x="275513" y="241566"/>
                  </a:lnTo>
                  <a:lnTo>
                    <a:pt x="279323" y="241477"/>
                  </a:lnTo>
                  <a:lnTo>
                    <a:pt x="280835" y="239852"/>
                  </a:lnTo>
                  <a:close/>
                </a:path>
                <a:path w="317500" h="320039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46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39">
                  <a:moveTo>
                    <a:pt x="296748" y="208610"/>
                  </a:moveTo>
                  <a:lnTo>
                    <a:pt x="295236" y="207010"/>
                  </a:lnTo>
                  <a:lnTo>
                    <a:pt x="291363" y="206883"/>
                  </a:lnTo>
                  <a:lnTo>
                    <a:pt x="289801" y="208343"/>
                  </a:lnTo>
                  <a:lnTo>
                    <a:pt x="289750" y="210286"/>
                  </a:lnTo>
                  <a:lnTo>
                    <a:pt x="289699" y="212242"/>
                  </a:lnTo>
                  <a:lnTo>
                    <a:pt x="291147" y="213791"/>
                  </a:lnTo>
                  <a:lnTo>
                    <a:pt x="293090" y="213855"/>
                  </a:lnTo>
                  <a:lnTo>
                    <a:pt x="294982" y="213931"/>
                  </a:lnTo>
                  <a:lnTo>
                    <a:pt x="296608" y="212394"/>
                  </a:lnTo>
                  <a:lnTo>
                    <a:pt x="296748" y="208610"/>
                  </a:lnTo>
                  <a:close/>
                </a:path>
                <a:path w="317500" h="320039">
                  <a:moveTo>
                    <a:pt x="303441" y="184454"/>
                  </a:moveTo>
                  <a:lnTo>
                    <a:pt x="301904" y="182803"/>
                  </a:lnTo>
                  <a:lnTo>
                    <a:pt x="298208" y="182676"/>
                  </a:lnTo>
                  <a:lnTo>
                    <a:pt x="296494" y="184327"/>
                  </a:lnTo>
                  <a:lnTo>
                    <a:pt x="296379" y="188023"/>
                  </a:lnTo>
                  <a:lnTo>
                    <a:pt x="298030" y="189776"/>
                  </a:lnTo>
                  <a:lnTo>
                    <a:pt x="301713" y="189877"/>
                  </a:lnTo>
                  <a:lnTo>
                    <a:pt x="303364" y="188252"/>
                  </a:lnTo>
                  <a:lnTo>
                    <a:pt x="303403" y="186359"/>
                  </a:lnTo>
                  <a:lnTo>
                    <a:pt x="303441" y="184454"/>
                  </a:lnTo>
                  <a:close/>
                </a:path>
                <a:path w="317500" h="320039">
                  <a:moveTo>
                    <a:pt x="303974" y="158635"/>
                  </a:moveTo>
                  <a:lnTo>
                    <a:pt x="302336" y="156972"/>
                  </a:lnTo>
                  <a:lnTo>
                    <a:pt x="300482" y="156959"/>
                  </a:lnTo>
                  <a:lnTo>
                    <a:pt x="298615" y="156946"/>
                  </a:lnTo>
                  <a:lnTo>
                    <a:pt x="297027" y="158546"/>
                  </a:lnTo>
                  <a:lnTo>
                    <a:pt x="296989" y="162344"/>
                  </a:lnTo>
                  <a:lnTo>
                    <a:pt x="298627" y="164033"/>
                  </a:lnTo>
                  <a:lnTo>
                    <a:pt x="302234" y="164045"/>
                  </a:lnTo>
                  <a:lnTo>
                    <a:pt x="303974" y="162306"/>
                  </a:lnTo>
                  <a:lnTo>
                    <a:pt x="303974" y="158635"/>
                  </a:lnTo>
                  <a:close/>
                </a:path>
                <a:path w="317500" h="320039">
                  <a:moveTo>
                    <a:pt x="304038" y="138811"/>
                  </a:moveTo>
                  <a:lnTo>
                    <a:pt x="304025" y="135051"/>
                  </a:lnTo>
                  <a:lnTo>
                    <a:pt x="302475" y="133565"/>
                  </a:lnTo>
                  <a:lnTo>
                    <a:pt x="300507" y="133565"/>
                  </a:lnTo>
                  <a:lnTo>
                    <a:pt x="298475" y="133565"/>
                  </a:lnTo>
                  <a:lnTo>
                    <a:pt x="297078" y="134975"/>
                  </a:lnTo>
                  <a:lnTo>
                    <a:pt x="297091" y="138950"/>
                  </a:lnTo>
                  <a:lnTo>
                    <a:pt x="298602" y="140449"/>
                  </a:lnTo>
                  <a:lnTo>
                    <a:pt x="302437" y="140423"/>
                  </a:lnTo>
                  <a:lnTo>
                    <a:pt x="304038" y="138811"/>
                  </a:lnTo>
                  <a:close/>
                </a:path>
                <a:path w="317500" h="320039">
                  <a:moveTo>
                    <a:pt x="317411" y="156641"/>
                  </a:moveTo>
                  <a:lnTo>
                    <a:pt x="309181" y="108635"/>
                  </a:lnTo>
                  <a:lnTo>
                    <a:pt x="289115" y="68453"/>
                  </a:lnTo>
                  <a:lnTo>
                    <a:pt x="250063" y="29171"/>
                  </a:lnTo>
                  <a:lnTo>
                    <a:pt x="214388" y="10312"/>
                  </a:lnTo>
                  <a:lnTo>
                    <a:pt x="175133" y="939"/>
                  </a:lnTo>
                  <a:lnTo>
                    <a:pt x="156197" y="0"/>
                  </a:lnTo>
                  <a:lnTo>
                    <a:pt x="146748" y="406"/>
                  </a:lnTo>
                  <a:lnTo>
                    <a:pt x="106006" y="9169"/>
                  </a:lnTo>
                  <a:lnTo>
                    <a:pt x="69659" y="27787"/>
                  </a:lnTo>
                  <a:lnTo>
                    <a:pt x="39649" y="53479"/>
                  </a:lnTo>
                  <a:lnTo>
                    <a:pt x="17462" y="86207"/>
                  </a:lnTo>
                  <a:lnTo>
                    <a:pt x="1714" y="137756"/>
                  </a:lnTo>
                  <a:lnTo>
                    <a:pt x="0" y="162979"/>
                  </a:lnTo>
                  <a:lnTo>
                    <a:pt x="355" y="170091"/>
                  </a:lnTo>
                  <a:lnTo>
                    <a:pt x="7188" y="208203"/>
                  </a:lnTo>
                  <a:lnTo>
                    <a:pt x="26822" y="248424"/>
                  </a:lnTo>
                  <a:lnTo>
                    <a:pt x="53276" y="278612"/>
                  </a:lnTo>
                  <a:lnTo>
                    <a:pt x="75844" y="295427"/>
                  </a:lnTo>
                  <a:lnTo>
                    <a:pt x="81864" y="294944"/>
                  </a:lnTo>
                  <a:lnTo>
                    <a:pt x="83705" y="295427"/>
                  </a:lnTo>
                  <a:lnTo>
                    <a:pt x="86131" y="295592"/>
                  </a:lnTo>
                  <a:lnTo>
                    <a:pt x="87769" y="295249"/>
                  </a:lnTo>
                  <a:lnTo>
                    <a:pt x="79527" y="290728"/>
                  </a:lnTo>
                  <a:lnTo>
                    <a:pt x="73025" y="286715"/>
                  </a:lnTo>
                  <a:lnTo>
                    <a:pt x="34112" y="247878"/>
                  </a:lnTo>
                  <a:lnTo>
                    <a:pt x="12979" y="205409"/>
                  </a:lnTo>
                  <a:lnTo>
                    <a:pt x="5372" y="161201"/>
                  </a:lnTo>
                  <a:lnTo>
                    <a:pt x="5702" y="147040"/>
                  </a:lnTo>
                  <a:lnTo>
                    <a:pt x="14516" y="105918"/>
                  </a:lnTo>
                  <a:lnTo>
                    <a:pt x="39522" y="62280"/>
                  </a:lnTo>
                  <a:lnTo>
                    <a:pt x="78435" y="27165"/>
                  </a:lnTo>
                  <a:lnTo>
                    <a:pt x="127088" y="7988"/>
                  </a:lnTo>
                  <a:lnTo>
                    <a:pt x="161480" y="4673"/>
                  </a:lnTo>
                  <a:lnTo>
                    <a:pt x="169938" y="5054"/>
                  </a:lnTo>
                  <a:lnTo>
                    <a:pt x="210654" y="13360"/>
                  </a:lnTo>
                  <a:lnTo>
                    <a:pt x="247510" y="32766"/>
                  </a:lnTo>
                  <a:lnTo>
                    <a:pt x="287985" y="75476"/>
                  </a:lnTo>
                  <a:lnTo>
                    <a:pt x="306578" y="115379"/>
                  </a:lnTo>
                  <a:lnTo>
                    <a:pt x="312445" y="154990"/>
                  </a:lnTo>
                  <a:lnTo>
                    <a:pt x="312318" y="161861"/>
                  </a:lnTo>
                  <a:lnTo>
                    <a:pt x="306705" y="202552"/>
                  </a:lnTo>
                  <a:lnTo>
                    <a:pt x="286816" y="243865"/>
                  </a:lnTo>
                  <a:lnTo>
                    <a:pt x="259689" y="274891"/>
                  </a:lnTo>
                  <a:lnTo>
                    <a:pt x="235496" y="291871"/>
                  </a:lnTo>
                  <a:lnTo>
                    <a:pt x="235648" y="292481"/>
                  </a:lnTo>
                  <a:lnTo>
                    <a:pt x="237667" y="292315"/>
                  </a:lnTo>
                  <a:lnTo>
                    <a:pt x="244055" y="291045"/>
                  </a:lnTo>
                  <a:lnTo>
                    <a:pt x="248462" y="290474"/>
                  </a:lnTo>
                  <a:lnTo>
                    <a:pt x="285584" y="254838"/>
                  </a:lnTo>
                  <a:lnTo>
                    <a:pt x="306095" y="219176"/>
                  </a:lnTo>
                  <a:lnTo>
                    <a:pt x="316293" y="179146"/>
                  </a:lnTo>
                  <a:lnTo>
                    <a:pt x="317296" y="167881"/>
                  </a:lnTo>
                  <a:lnTo>
                    <a:pt x="317411" y="156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1" name="object 1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57693" y="3492958"/>
              <a:ext cx="123339" cy="167639"/>
            </a:xfrm>
            <a:prstGeom prst="rect">
              <a:avLst/>
            </a:prstGeom>
          </p:spPr>
        </p:pic>
        <p:sp>
          <p:nvSpPr>
            <p:cNvPr id="152" name="object 152"/>
            <p:cNvSpPr/>
            <p:nvPr/>
          </p:nvSpPr>
          <p:spPr>
            <a:xfrm>
              <a:off x="7061378" y="3409429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39">
                  <a:moveTo>
                    <a:pt x="20497" y="140030"/>
                  </a:moveTo>
                  <a:lnTo>
                    <a:pt x="19113" y="138531"/>
                  </a:lnTo>
                  <a:lnTo>
                    <a:pt x="15151" y="138391"/>
                  </a:lnTo>
                  <a:lnTo>
                    <a:pt x="13550" y="139827"/>
                  </a:lnTo>
                  <a:lnTo>
                    <a:pt x="13398" y="143611"/>
                  </a:lnTo>
                  <a:lnTo>
                    <a:pt x="14909" y="145237"/>
                  </a:lnTo>
                  <a:lnTo>
                    <a:pt x="16814" y="145326"/>
                  </a:lnTo>
                  <a:lnTo>
                    <a:pt x="18783" y="145402"/>
                  </a:lnTo>
                  <a:lnTo>
                    <a:pt x="20345" y="143979"/>
                  </a:lnTo>
                  <a:lnTo>
                    <a:pt x="20421" y="142024"/>
                  </a:lnTo>
                  <a:lnTo>
                    <a:pt x="20497" y="140030"/>
                  </a:lnTo>
                  <a:close/>
                </a:path>
                <a:path w="317500" h="320039">
                  <a:moveTo>
                    <a:pt x="24130" y="178028"/>
                  </a:moveTo>
                  <a:lnTo>
                    <a:pt x="24066" y="174104"/>
                  </a:lnTo>
                  <a:lnTo>
                    <a:pt x="22606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39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96" y="118389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39">
                  <a:moveTo>
                    <a:pt x="30200" y="203441"/>
                  </a:moveTo>
                  <a:lnTo>
                    <a:pt x="28638" y="201790"/>
                  </a:lnTo>
                  <a:lnTo>
                    <a:pt x="24879" y="201688"/>
                  </a:lnTo>
                  <a:lnTo>
                    <a:pt x="23279" y="203238"/>
                  </a:lnTo>
                  <a:lnTo>
                    <a:pt x="23177" y="207137"/>
                  </a:lnTo>
                  <a:lnTo>
                    <a:pt x="24625" y="208622"/>
                  </a:lnTo>
                  <a:lnTo>
                    <a:pt x="26606" y="208661"/>
                  </a:lnTo>
                  <a:lnTo>
                    <a:pt x="28575" y="208699"/>
                  </a:lnTo>
                  <a:lnTo>
                    <a:pt x="30124" y="207238"/>
                  </a:lnTo>
                  <a:lnTo>
                    <a:pt x="30200" y="203441"/>
                  </a:lnTo>
                  <a:close/>
                </a:path>
                <a:path w="317500" h="320039">
                  <a:moveTo>
                    <a:pt x="37541" y="96012"/>
                  </a:moveTo>
                  <a:lnTo>
                    <a:pt x="36093" y="94462"/>
                  </a:lnTo>
                  <a:lnTo>
                    <a:pt x="32512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39">
                  <a:moveTo>
                    <a:pt x="42811" y="232676"/>
                  </a:moveTo>
                  <a:lnTo>
                    <a:pt x="41198" y="231101"/>
                  </a:lnTo>
                  <a:lnTo>
                    <a:pt x="37376" y="231089"/>
                  </a:lnTo>
                  <a:lnTo>
                    <a:pt x="35699" y="232714"/>
                  </a:lnTo>
                  <a:lnTo>
                    <a:pt x="35687" y="236347"/>
                  </a:lnTo>
                  <a:lnTo>
                    <a:pt x="37363" y="237947"/>
                  </a:lnTo>
                  <a:lnTo>
                    <a:pt x="39268" y="237947"/>
                  </a:lnTo>
                  <a:lnTo>
                    <a:pt x="41211" y="237947"/>
                  </a:lnTo>
                  <a:lnTo>
                    <a:pt x="42811" y="236410"/>
                  </a:lnTo>
                  <a:lnTo>
                    <a:pt x="42811" y="232676"/>
                  </a:lnTo>
                  <a:close/>
                </a:path>
                <a:path w="317500" h="320039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39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39">
                  <a:moveTo>
                    <a:pt x="63982" y="58407"/>
                  </a:moveTo>
                  <a:lnTo>
                    <a:pt x="63931" y="56489"/>
                  </a:lnTo>
                  <a:lnTo>
                    <a:pt x="63881" y="54584"/>
                  </a:lnTo>
                  <a:lnTo>
                    <a:pt x="62509" y="53238"/>
                  </a:lnTo>
                  <a:lnTo>
                    <a:pt x="58648" y="53187"/>
                  </a:lnTo>
                  <a:lnTo>
                    <a:pt x="57061" y="54800"/>
                  </a:lnTo>
                  <a:lnTo>
                    <a:pt x="57188" y="58623"/>
                  </a:lnTo>
                  <a:lnTo>
                    <a:pt x="58864" y="60083"/>
                  </a:lnTo>
                  <a:lnTo>
                    <a:pt x="62699" y="59842"/>
                  </a:lnTo>
                  <a:lnTo>
                    <a:pt x="63982" y="58407"/>
                  </a:lnTo>
                  <a:close/>
                </a:path>
                <a:path w="317500" h="320039">
                  <a:moveTo>
                    <a:pt x="78397" y="268503"/>
                  </a:moveTo>
                  <a:lnTo>
                    <a:pt x="76898" y="266877"/>
                  </a:lnTo>
                  <a:lnTo>
                    <a:pt x="73164" y="266700"/>
                  </a:lnTo>
                  <a:lnTo>
                    <a:pt x="71399" y="268300"/>
                  </a:lnTo>
                  <a:lnTo>
                    <a:pt x="71208" y="271932"/>
                  </a:lnTo>
                  <a:lnTo>
                    <a:pt x="72821" y="273634"/>
                  </a:lnTo>
                  <a:lnTo>
                    <a:pt x="76657" y="273786"/>
                  </a:lnTo>
                  <a:lnTo>
                    <a:pt x="78270" y="272313"/>
                  </a:lnTo>
                  <a:lnTo>
                    <a:pt x="78333" y="270408"/>
                  </a:lnTo>
                  <a:lnTo>
                    <a:pt x="78397" y="268503"/>
                  </a:lnTo>
                  <a:close/>
                </a:path>
                <a:path w="317500" h="320039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39">
                  <a:moveTo>
                    <a:pt x="97142" y="286156"/>
                  </a:moveTo>
                  <a:lnTo>
                    <a:pt x="97104" y="282486"/>
                  </a:lnTo>
                  <a:lnTo>
                    <a:pt x="95440" y="280847"/>
                  </a:lnTo>
                  <a:lnTo>
                    <a:pt x="93586" y="280873"/>
                  </a:lnTo>
                  <a:lnTo>
                    <a:pt x="91732" y="280898"/>
                  </a:lnTo>
                  <a:lnTo>
                    <a:pt x="90106" y="282549"/>
                  </a:lnTo>
                  <a:lnTo>
                    <a:pt x="90144" y="286245"/>
                  </a:lnTo>
                  <a:lnTo>
                    <a:pt x="91821" y="287921"/>
                  </a:lnTo>
                  <a:lnTo>
                    <a:pt x="95453" y="287896"/>
                  </a:lnTo>
                  <a:lnTo>
                    <a:pt x="97142" y="286156"/>
                  </a:lnTo>
                  <a:close/>
                </a:path>
                <a:path w="317500" h="320039">
                  <a:moveTo>
                    <a:pt x="115341" y="25107"/>
                  </a:moveTo>
                  <a:lnTo>
                    <a:pt x="113677" y="23317"/>
                  </a:lnTo>
                  <a:lnTo>
                    <a:pt x="110197" y="23304"/>
                  </a:lnTo>
                  <a:lnTo>
                    <a:pt x="108470" y="25120"/>
                  </a:lnTo>
                  <a:lnTo>
                    <a:pt x="108534" y="28600"/>
                  </a:lnTo>
                  <a:lnTo>
                    <a:pt x="110083" y="30238"/>
                  </a:lnTo>
                  <a:lnTo>
                    <a:pt x="113499" y="30480"/>
                  </a:lnTo>
                  <a:lnTo>
                    <a:pt x="115239" y="28790"/>
                  </a:lnTo>
                  <a:lnTo>
                    <a:pt x="115290" y="26936"/>
                  </a:lnTo>
                  <a:lnTo>
                    <a:pt x="115341" y="25107"/>
                  </a:lnTo>
                  <a:close/>
                </a:path>
                <a:path w="317500" h="320039">
                  <a:moveTo>
                    <a:pt x="146939" y="14389"/>
                  </a:moveTo>
                  <a:lnTo>
                    <a:pt x="145364" y="12801"/>
                  </a:lnTo>
                  <a:lnTo>
                    <a:pt x="143459" y="12865"/>
                  </a:lnTo>
                  <a:lnTo>
                    <a:pt x="141668" y="12941"/>
                  </a:lnTo>
                  <a:lnTo>
                    <a:pt x="140220" y="14452"/>
                  </a:lnTo>
                  <a:lnTo>
                    <a:pt x="140182" y="16281"/>
                  </a:lnTo>
                  <a:lnTo>
                    <a:pt x="140157" y="18249"/>
                  </a:lnTo>
                  <a:lnTo>
                    <a:pt x="141706" y="19761"/>
                  </a:lnTo>
                  <a:lnTo>
                    <a:pt x="145567" y="19646"/>
                  </a:lnTo>
                  <a:lnTo>
                    <a:pt x="146913" y="18262"/>
                  </a:lnTo>
                  <a:lnTo>
                    <a:pt x="146926" y="16357"/>
                  </a:lnTo>
                  <a:lnTo>
                    <a:pt x="146939" y="14389"/>
                  </a:lnTo>
                  <a:close/>
                </a:path>
                <a:path w="317500" h="320039">
                  <a:moveTo>
                    <a:pt x="173291" y="15786"/>
                  </a:moveTo>
                  <a:lnTo>
                    <a:pt x="171869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39">
                  <a:moveTo>
                    <a:pt x="195110" y="23799"/>
                  </a:moveTo>
                  <a:lnTo>
                    <a:pt x="195046" y="22047"/>
                  </a:lnTo>
                  <a:lnTo>
                    <a:pt x="194983" y="20256"/>
                  </a:lnTo>
                  <a:lnTo>
                    <a:pt x="193395" y="18834"/>
                  </a:lnTo>
                  <a:lnTo>
                    <a:pt x="189738" y="18986"/>
                  </a:lnTo>
                  <a:lnTo>
                    <a:pt x="188341" y="20510"/>
                  </a:lnTo>
                  <a:lnTo>
                    <a:pt x="188493" y="24104"/>
                  </a:lnTo>
                  <a:lnTo>
                    <a:pt x="190131" y="25615"/>
                  </a:lnTo>
                  <a:lnTo>
                    <a:pt x="193598" y="25463"/>
                  </a:lnTo>
                  <a:lnTo>
                    <a:pt x="195110" y="23799"/>
                  </a:lnTo>
                  <a:close/>
                </a:path>
                <a:path w="317500" h="320039">
                  <a:moveTo>
                    <a:pt x="218935" y="29349"/>
                  </a:moveTo>
                  <a:lnTo>
                    <a:pt x="218833" y="25920"/>
                  </a:lnTo>
                  <a:lnTo>
                    <a:pt x="217208" y="24396"/>
                  </a:lnTo>
                  <a:lnTo>
                    <a:pt x="213639" y="24447"/>
                  </a:lnTo>
                  <a:lnTo>
                    <a:pt x="212204" y="25984"/>
                  </a:lnTo>
                  <a:lnTo>
                    <a:pt x="212242" y="27825"/>
                  </a:lnTo>
                  <a:lnTo>
                    <a:pt x="212280" y="29679"/>
                  </a:lnTo>
                  <a:lnTo>
                    <a:pt x="213791" y="31115"/>
                  </a:lnTo>
                  <a:lnTo>
                    <a:pt x="217360" y="30988"/>
                  </a:lnTo>
                  <a:lnTo>
                    <a:pt x="218935" y="29349"/>
                  </a:lnTo>
                  <a:close/>
                </a:path>
                <a:path w="317500" h="320039">
                  <a:moveTo>
                    <a:pt x="236207" y="282054"/>
                  </a:moveTo>
                  <a:lnTo>
                    <a:pt x="234721" y="280365"/>
                  </a:lnTo>
                  <a:lnTo>
                    <a:pt x="230898" y="280085"/>
                  </a:lnTo>
                  <a:lnTo>
                    <a:pt x="229184" y="281495"/>
                  </a:lnTo>
                  <a:lnTo>
                    <a:pt x="228828" y="285165"/>
                  </a:lnTo>
                  <a:lnTo>
                    <a:pt x="230390" y="286918"/>
                  </a:lnTo>
                  <a:lnTo>
                    <a:pt x="232270" y="287032"/>
                  </a:lnTo>
                  <a:lnTo>
                    <a:pt x="234238" y="287159"/>
                  </a:lnTo>
                  <a:lnTo>
                    <a:pt x="235877" y="285800"/>
                  </a:lnTo>
                  <a:lnTo>
                    <a:pt x="236207" y="282054"/>
                  </a:lnTo>
                  <a:close/>
                </a:path>
                <a:path w="317500" h="320039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30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39">
                  <a:moveTo>
                    <a:pt x="239826" y="36918"/>
                  </a:moveTo>
                  <a:lnTo>
                    <a:pt x="238379" y="35445"/>
                  </a:lnTo>
                  <a:lnTo>
                    <a:pt x="236550" y="35433"/>
                  </a:lnTo>
                  <a:lnTo>
                    <a:pt x="234759" y="35420"/>
                  </a:lnTo>
                  <a:lnTo>
                    <a:pt x="233248" y="36918"/>
                  </a:lnTo>
                  <a:lnTo>
                    <a:pt x="233210" y="40500"/>
                  </a:lnTo>
                  <a:lnTo>
                    <a:pt x="234759" y="42075"/>
                  </a:lnTo>
                  <a:lnTo>
                    <a:pt x="238302" y="42100"/>
                  </a:lnTo>
                  <a:lnTo>
                    <a:pt x="239814" y="40563"/>
                  </a:lnTo>
                  <a:lnTo>
                    <a:pt x="239826" y="36918"/>
                  </a:lnTo>
                  <a:close/>
                </a:path>
                <a:path w="317500" h="320039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39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39">
                  <a:moveTo>
                    <a:pt x="279031" y="83464"/>
                  </a:moveTo>
                  <a:lnTo>
                    <a:pt x="279006" y="81584"/>
                  </a:ln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40" y="79857"/>
                  </a:lnTo>
                  <a:lnTo>
                    <a:pt x="272465" y="83439"/>
                  </a:lnTo>
                  <a:lnTo>
                    <a:pt x="274053" y="84963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39">
                  <a:moveTo>
                    <a:pt x="280835" y="239839"/>
                  </a:moveTo>
                  <a:lnTo>
                    <a:pt x="280797" y="237909"/>
                  </a:lnTo>
                  <a:lnTo>
                    <a:pt x="280758" y="236029"/>
                  </a:lnTo>
                  <a:lnTo>
                    <a:pt x="279095" y="234403"/>
                  </a:lnTo>
                  <a:lnTo>
                    <a:pt x="275412" y="234492"/>
                  </a:lnTo>
                  <a:lnTo>
                    <a:pt x="273850" y="236194"/>
                  </a:lnTo>
                  <a:lnTo>
                    <a:pt x="273926" y="240030"/>
                  </a:lnTo>
                  <a:lnTo>
                    <a:pt x="275513" y="241554"/>
                  </a:lnTo>
                  <a:lnTo>
                    <a:pt x="279323" y="241465"/>
                  </a:lnTo>
                  <a:lnTo>
                    <a:pt x="280835" y="239839"/>
                  </a:lnTo>
                  <a:close/>
                </a:path>
                <a:path w="317500" h="320039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42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59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39">
                  <a:moveTo>
                    <a:pt x="296760" y="208597"/>
                  </a:moveTo>
                  <a:lnTo>
                    <a:pt x="295249" y="206997"/>
                  </a:lnTo>
                  <a:lnTo>
                    <a:pt x="291376" y="206870"/>
                  </a:lnTo>
                  <a:lnTo>
                    <a:pt x="289814" y="208330"/>
                  </a:lnTo>
                  <a:lnTo>
                    <a:pt x="289763" y="210273"/>
                  </a:lnTo>
                  <a:lnTo>
                    <a:pt x="289712" y="212229"/>
                  </a:lnTo>
                  <a:lnTo>
                    <a:pt x="291160" y="213779"/>
                  </a:lnTo>
                  <a:lnTo>
                    <a:pt x="293116" y="213842"/>
                  </a:lnTo>
                  <a:lnTo>
                    <a:pt x="294995" y="213918"/>
                  </a:lnTo>
                  <a:lnTo>
                    <a:pt x="296633" y="212382"/>
                  </a:lnTo>
                  <a:lnTo>
                    <a:pt x="296760" y="208597"/>
                  </a:lnTo>
                  <a:close/>
                </a:path>
                <a:path w="317500" h="320039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39">
                  <a:moveTo>
                    <a:pt x="303974" y="158623"/>
                  </a:moveTo>
                  <a:lnTo>
                    <a:pt x="302336" y="156959"/>
                  </a:lnTo>
                  <a:lnTo>
                    <a:pt x="300482" y="156946"/>
                  </a:lnTo>
                  <a:lnTo>
                    <a:pt x="298615" y="156933"/>
                  </a:lnTo>
                  <a:lnTo>
                    <a:pt x="297027" y="158534"/>
                  </a:lnTo>
                  <a:lnTo>
                    <a:pt x="296989" y="162331"/>
                  </a:lnTo>
                  <a:lnTo>
                    <a:pt x="298627" y="164020"/>
                  </a:lnTo>
                  <a:lnTo>
                    <a:pt x="302234" y="164033"/>
                  </a:lnTo>
                  <a:lnTo>
                    <a:pt x="303974" y="162293"/>
                  </a:lnTo>
                  <a:lnTo>
                    <a:pt x="303974" y="158623"/>
                  </a:lnTo>
                  <a:close/>
                </a:path>
                <a:path w="317500" h="320039">
                  <a:moveTo>
                    <a:pt x="304050" y="138798"/>
                  </a:moveTo>
                  <a:lnTo>
                    <a:pt x="304038" y="135039"/>
                  </a:lnTo>
                  <a:lnTo>
                    <a:pt x="302488" y="133553"/>
                  </a:lnTo>
                  <a:lnTo>
                    <a:pt x="300520" y="133553"/>
                  </a:lnTo>
                  <a:lnTo>
                    <a:pt x="298488" y="133553"/>
                  </a:lnTo>
                  <a:lnTo>
                    <a:pt x="297091" y="134962"/>
                  </a:lnTo>
                  <a:lnTo>
                    <a:pt x="297103" y="138938"/>
                  </a:lnTo>
                  <a:lnTo>
                    <a:pt x="298615" y="140436"/>
                  </a:lnTo>
                  <a:lnTo>
                    <a:pt x="302450" y="140411"/>
                  </a:lnTo>
                  <a:lnTo>
                    <a:pt x="304050" y="138798"/>
                  </a:lnTo>
                  <a:close/>
                </a:path>
                <a:path w="317500" h="320039">
                  <a:moveTo>
                    <a:pt x="317423" y="156629"/>
                  </a:moveTo>
                  <a:lnTo>
                    <a:pt x="309181" y="108623"/>
                  </a:lnTo>
                  <a:lnTo>
                    <a:pt x="289115" y="68440"/>
                  </a:lnTo>
                  <a:lnTo>
                    <a:pt x="250063" y="29159"/>
                  </a:lnTo>
                  <a:lnTo>
                    <a:pt x="214401" y="10299"/>
                  </a:lnTo>
                  <a:lnTo>
                    <a:pt x="175145" y="927"/>
                  </a:lnTo>
                  <a:lnTo>
                    <a:pt x="156197" y="0"/>
                  </a:lnTo>
                  <a:lnTo>
                    <a:pt x="146761" y="393"/>
                  </a:lnTo>
                  <a:lnTo>
                    <a:pt x="106006" y="9156"/>
                  </a:lnTo>
                  <a:lnTo>
                    <a:pt x="69659" y="27774"/>
                  </a:lnTo>
                  <a:lnTo>
                    <a:pt x="39649" y="53467"/>
                  </a:lnTo>
                  <a:lnTo>
                    <a:pt x="17462" y="86194"/>
                  </a:lnTo>
                  <a:lnTo>
                    <a:pt x="1714" y="137756"/>
                  </a:lnTo>
                  <a:lnTo>
                    <a:pt x="0" y="162966"/>
                  </a:lnTo>
                  <a:lnTo>
                    <a:pt x="368" y="170078"/>
                  </a:lnTo>
                  <a:lnTo>
                    <a:pt x="7188" y="208191"/>
                  </a:lnTo>
                  <a:lnTo>
                    <a:pt x="26835" y="248412"/>
                  </a:lnTo>
                  <a:lnTo>
                    <a:pt x="53289" y="278599"/>
                  </a:lnTo>
                  <a:lnTo>
                    <a:pt x="75844" y="295414"/>
                  </a:lnTo>
                  <a:lnTo>
                    <a:pt x="81864" y="294932"/>
                  </a:lnTo>
                  <a:lnTo>
                    <a:pt x="83705" y="295414"/>
                  </a:lnTo>
                  <a:lnTo>
                    <a:pt x="86131" y="295579"/>
                  </a:lnTo>
                  <a:lnTo>
                    <a:pt x="87769" y="295236"/>
                  </a:lnTo>
                  <a:lnTo>
                    <a:pt x="79527" y="290715"/>
                  </a:lnTo>
                  <a:lnTo>
                    <a:pt x="73025" y="286702"/>
                  </a:lnTo>
                  <a:lnTo>
                    <a:pt x="34124" y="247865"/>
                  </a:lnTo>
                  <a:lnTo>
                    <a:pt x="12979" y="205397"/>
                  </a:lnTo>
                  <a:lnTo>
                    <a:pt x="5372" y="161188"/>
                  </a:lnTo>
                  <a:lnTo>
                    <a:pt x="5702" y="147040"/>
                  </a:lnTo>
                  <a:lnTo>
                    <a:pt x="14516" y="105905"/>
                  </a:lnTo>
                  <a:lnTo>
                    <a:pt x="39522" y="62268"/>
                  </a:lnTo>
                  <a:lnTo>
                    <a:pt x="78435" y="27152"/>
                  </a:lnTo>
                  <a:lnTo>
                    <a:pt x="127101" y="7988"/>
                  </a:lnTo>
                  <a:lnTo>
                    <a:pt x="161480" y="4660"/>
                  </a:lnTo>
                  <a:lnTo>
                    <a:pt x="169951" y="5041"/>
                  </a:lnTo>
                  <a:lnTo>
                    <a:pt x="210654" y="13347"/>
                  </a:lnTo>
                  <a:lnTo>
                    <a:pt x="247523" y="32753"/>
                  </a:lnTo>
                  <a:lnTo>
                    <a:pt x="287997" y="75463"/>
                  </a:lnTo>
                  <a:lnTo>
                    <a:pt x="306578" y="115366"/>
                  </a:lnTo>
                  <a:lnTo>
                    <a:pt x="312445" y="154978"/>
                  </a:lnTo>
                  <a:lnTo>
                    <a:pt x="312331" y="161861"/>
                  </a:lnTo>
                  <a:lnTo>
                    <a:pt x="306717" y="202539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58"/>
                  </a:lnTo>
                  <a:lnTo>
                    <a:pt x="235648" y="292468"/>
                  </a:lnTo>
                  <a:lnTo>
                    <a:pt x="237667" y="292303"/>
                  </a:lnTo>
                  <a:lnTo>
                    <a:pt x="244055" y="291033"/>
                  </a:lnTo>
                  <a:lnTo>
                    <a:pt x="248462" y="290461"/>
                  </a:lnTo>
                  <a:lnTo>
                    <a:pt x="285597" y="254825"/>
                  </a:lnTo>
                  <a:lnTo>
                    <a:pt x="306095" y="219163"/>
                  </a:lnTo>
                  <a:lnTo>
                    <a:pt x="316293" y="179133"/>
                  </a:lnTo>
                  <a:lnTo>
                    <a:pt x="317309" y="167881"/>
                  </a:lnTo>
                  <a:lnTo>
                    <a:pt x="317423" y="1566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3" name="object 1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33424" y="5568396"/>
              <a:ext cx="123339" cy="167639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237069" y="5108054"/>
              <a:ext cx="317500" cy="696595"/>
            </a:xfrm>
            <a:custGeom>
              <a:avLst/>
              <a:gdLst/>
              <a:ahLst/>
              <a:cxnLst/>
              <a:rect l="l" t="t" r="r" b="b"/>
              <a:pathLst>
                <a:path w="317500" h="696595">
                  <a:moveTo>
                    <a:pt x="20459" y="139915"/>
                  </a:moveTo>
                  <a:lnTo>
                    <a:pt x="19037" y="138430"/>
                  </a:lnTo>
                  <a:lnTo>
                    <a:pt x="15176" y="138328"/>
                  </a:lnTo>
                  <a:lnTo>
                    <a:pt x="13462" y="139966"/>
                  </a:lnTo>
                  <a:lnTo>
                    <a:pt x="13487" y="143725"/>
                  </a:lnTo>
                  <a:lnTo>
                    <a:pt x="15265" y="145440"/>
                  </a:lnTo>
                  <a:lnTo>
                    <a:pt x="18961" y="145300"/>
                  </a:lnTo>
                  <a:lnTo>
                    <a:pt x="20459" y="143713"/>
                  </a:lnTo>
                  <a:lnTo>
                    <a:pt x="20459" y="141846"/>
                  </a:lnTo>
                  <a:lnTo>
                    <a:pt x="20459" y="139915"/>
                  </a:lnTo>
                  <a:close/>
                </a:path>
                <a:path w="317500" h="696595">
                  <a:moveTo>
                    <a:pt x="20535" y="516839"/>
                  </a:moveTo>
                  <a:lnTo>
                    <a:pt x="19151" y="515340"/>
                  </a:lnTo>
                  <a:lnTo>
                    <a:pt x="15189" y="515200"/>
                  </a:lnTo>
                  <a:lnTo>
                    <a:pt x="13589" y="516636"/>
                  </a:lnTo>
                  <a:lnTo>
                    <a:pt x="13436" y="520420"/>
                  </a:lnTo>
                  <a:lnTo>
                    <a:pt x="14947" y="522046"/>
                  </a:lnTo>
                  <a:lnTo>
                    <a:pt x="16852" y="522135"/>
                  </a:lnTo>
                  <a:lnTo>
                    <a:pt x="18821" y="522211"/>
                  </a:lnTo>
                  <a:lnTo>
                    <a:pt x="20383" y="520788"/>
                  </a:lnTo>
                  <a:lnTo>
                    <a:pt x="20459" y="518833"/>
                  </a:lnTo>
                  <a:lnTo>
                    <a:pt x="20535" y="516839"/>
                  </a:lnTo>
                  <a:close/>
                </a:path>
                <a:path w="317500" h="696595">
                  <a:moveTo>
                    <a:pt x="24168" y="554837"/>
                  </a:moveTo>
                  <a:lnTo>
                    <a:pt x="24104" y="550913"/>
                  </a:lnTo>
                  <a:lnTo>
                    <a:pt x="22644" y="549541"/>
                  </a:lnTo>
                  <a:lnTo>
                    <a:pt x="18592" y="549592"/>
                  </a:lnTo>
                  <a:lnTo>
                    <a:pt x="17145" y="551065"/>
                  </a:lnTo>
                  <a:lnTo>
                    <a:pt x="17221" y="554926"/>
                  </a:lnTo>
                  <a:lnTo>
                    <a:pt x="18808" y="556437"/>
                  </a:lnTo>
                  <a:lnTo>
                    <a:pt x="20739" y="556399"/>
                  </a:lnTo>
                  <a:lnTo>
                    <a:pt x="22694" y="556361"/>
                  </a:lnTo>
                  <a:lnTo>
                    <a:pt x="24168" y="554837"/>
                  </a:lnTo>
                  <a:close/>
                </a:path>
                <a:path w="317500" h="696595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696595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696595">
                  <a:moveTo>
                    <a:pt x="28155" y="493509"/>
                  </a:moveTo>
                  <a:lnTo>
                    <a:pt x="26492" y="491934"/>
                  </a:lnTo>
                  <a:lnTo>
                    <a:pt x="22783" y="491998"/>
                  </a:lnTo>
                  <a:lnTo>
                    <a:pt x="21336" y="493382"/>
                  </a:lnTo>
                  <a:lnTo>
                    <a:pt x="21234" y="495198"/>
                  </a:lnTo>
                  <a:lnTo>
                    <a:pt x="21145" y="497052"/>
                  </a:lnTo>
                  <a:lnTo>
                    <a:pt x="22720" y="498690"/>
                  </a:lnTo>
                  <a:lnTo>
                    <a:pt x="24612" y="498729"/>
                  </a:lnTo>
                  <a:lnTo>
                    <a:pt x="26492" y="498767"/>
                  </a:lnTo>
                  <a:lnTo>
                    <a:pt x="28155" y="497154"/>
                  </a:lnTo>
                  <a:lnTo>
                    <a:pt x="28155" y="493509"/>
                  </a:lnTo>
                  <a:close/>
                </a:path>
                <a:path w="317500" h="696595">
                  <a:moveTo>
                    <a:pt x="30238" y="580263"/>
                  </a:moveTo>
                  <a:lnTo>
                    <a:pt x="28676" y="578612"/>
                  </a:lnTo>
                  <a:lnTo>
                    <a:pt x="24917" y="578510"/>
                  </a:lnTo>
                  <a:lnTo>
                    <a:pt x="23317" y="580059"/>
                  </a:lnTo>
                  <a:lnTo>
                    <a:pt x="23215" y="583958"/>
                  </a:lnTo>
                  <a:lnTo>
                    <a:pt x="24663" y="585444"/>
                  </a:lnTo>
                  <a:lnTo>
                    <a:pt x="26644" y="585482"/>
                  </a:lnTo>
                  <a:lnTo>
                    <a:pt x="28613" y="585520"/>
                  </a:lnTo>
                  <a:lnTo>
                    <a:pt x="30162" y="584060"/>
                  </a:lnTo>
                  <a:lnTo>
                    <a:pt x="30238" y="580263"/>
                  </a:lnTo>
                  <a:close/>
                </a:path>
                <a:path w="317500" h="696595">
                  <a:moveTo>
                    <a:pt x="30302" y="207022"/>
                  </a:moveTo>
                  <a:lnTo>
                    <a:pt x="30099" y="203174"/>
                  </a:lnTo>
                  <a:lnTo>
                    <a:pt x="28549" y="201739"/>
                  </a:lnTo>
                  <a:lnTo>
                    <a:pt x="26657" y="201777"/>
                  </a:lnTo>
                  <a:lnTo>
                    <a:pt x="24765" y="201815"/>
                  </a:lnTo>
                  <a:lnTo>
                    <a:pt x="23279" y="203314"/>
                  </a:lnTo>
                  <a:lnTo>
                    <a:pt x="23228" y="207137"/>
                  </a:lnTo>
                  <a:lnTo>
                    <a:pt x="24879" y="208788"/>
                  </a:lnTo>
                  <a:lnTo>
                    <a:pt x="28752" y="208699"/>
                  </a:lnTo>
                  <a:lnTo>
                    <a:pt x="30302" y="207022"/>
                  </a:lnTo>
                  <a:close/>
                </a:path>
                <a:path w="317500" h="696595">
                  <a:moveTo>
                    <a:pt x="37579" y="472821"/>
                  </a:moveTo>
                  <a:lnTo>
                    <a:pt x="36131" y="471271"/>
                  </a:lnTo>
                  <a:lnTo>
                    <a:pt x="32550" y="471030"/>
                  </a:lnTo>
                  <a:lnTo>
                    <a:pt x="30810" y="472554"/>
                  </a:lnTo>
                  <a:lnTo>
                    <a:pt x="30594" y="476250"/>
                  </a:lnTo>
                  <a:lnTo>
                    <a:pt x="32143" y="477888"/>
                  </a:lnTo>
                  <a:lnTo>
                    <a:pt x="34061" y="477951"/>
                  </a:lnTo>
                  <a:lnTo>
                    <a:pt x="36004" y="478015"/>
                  </a:lnTo>
                  <a:lnTo>
                    <a:pt x="37566" y="476516"/>
                  </a:lnTo>
                  <a:lnTo>
                    <a:pt x="37579" y="472821"/>
                  </a:lnTo>
                  <a:close/>
                </a:path>
                <a:path w="317500" h="696595">
                  <a:moveTo>
                    <a:pt x="37604" y="99517"/>
                  </a:moveTo>
                  <a:lnTo>
                    <a:pt x="37579" y="97637"/>
                  </a:lnTo>
                  <a:lnTo>
                    <a:pt x="37553" y="95732"/>
                  </a:lnTo>
                  <a:lnTo>
                    <a:pt x="36029" y="94259"/>
                  </a:lnTo>
                  <a:lnTo>
                    <a:pt x="34112" y="94284"/>
                  </a:lnTo>
                  <a:lnTo>
                    <a:pt x="32270" y="94322"/>
                  </a:lnTo>
                  <a:lnTo>
                    <a:pt x="30670" y="95961"/>
                  </a:lnTo>
                  <a:lnTo>
                    <a:pt x="30734" y="99555"/>
                  </a:lnTo>
                  <a:lnTo>
                    <a:pt x="32435" y="101193"/>
                  </a:lnTo>
                  <a:lnTo>
                    <a:pt x="36080" y="101130"/>
                  </a:lnTo>
                  <a:lnTo>
                    <a:pt x="37604" y="99517"/>
                  </a:lnTo>
                  <a:close/>
                </a:path>
                <a:path w="317500" h="696595">
                  <a:moveTo>
                    <a:pt x="42849" y="609498"/>
                  </a:moveTo>
                  <a:lnTo>
                    <a:pt x="41236" y="607923"/>
                  </a:lnTo>
                  <a:lnTo>
                    <a:pt x="37426" y="607910"/>
                  </a:lnTo>
                  <a:lnTo>
                    <a:pt x="35737" y="609536"/>
                  </a:lnTo>
                  <a:lnTo>
                    <a:pt x="35737" y="613168"/>
                  </a:lnTo>
                  <a:lnTo>
                    <a:pt x="37414" y="614768"/>
                  </a:lnTo>
                  <a:lnTo>
                    <a:pt x="39306" y="614768"/>
                  </a:lnTo>
                  <a:lnTo>
                    <a:pt x="41249" y="614768"/>
                  </a:lnTo>
                  <a:lnTo>
                    <a:pt x="42849" y="613232"/>
                  </a:lnTo>
                  <a:lnTo>
                    <a:pt x="42849" y="609498"/>
                  </a:lnTo>
                  <a:close/>
                </a:path>
                <a:path w="317500" h="696595">
                  <a:moveTo>
                    <a:pt x="42875" y="232714"/>
                  </a:moveTo>
                  <a:lnTo>
                    <a:pt x="41249" y="231013"/>
                  </a:lnTo>
                  <a:lnTo>
                    <a:pt x="37503" y="231013"/>
                  </a:lnTo>
                  <a:lnTo>
                    <a:pt x="35915" y="232587"/>
                  </a:lnTo>
                  <a:lnTo>
                    <a:pt x="35801" y="236385"/>
                  </a:lnTo>
                  <a:lnTo>
                    <a:pt x="37414" y="238074"/>
                  </a:lnTo>
                  <a:lnTo>
                    <a:pt x="41173" y="238061"/>
                  </a:lnTo>
                  <a:lnTo>
                    <a:pt x="42760" y="236499"/>
                  </a:lnTo>
                  <a:lnTo>
                    <a:pt x="42811" y="234657"/>
                  </a:lnTo>
                  <a:lnTo>
                    <a:pt x="42875" y="232714"/>
                  </a:lnTo>
                  <a:close/>
                </a:path>
                <a:path w="317500" h="696595">
                  <a:moveTo>
                    <a:pt x="48488" y="453809"/>
                  </a:moveTo>
                  <a:lnTo>
                    <a:pt x="48374" y="450164"/>
                  </a:lnTo>
                  <a:lnTo>
                    <a:pt x="46786" y="448589"/>
                  </a:lnTo>
                  <a:lnTo>
                    <a:pt x="45059" y="448538"/>
                  </a:lnTo>
                  <a:lnTo>
                    <a:pt x="43205" y="448500"/>
                  </a:lnTo>
                  <a:lnTo>
                    <a:pt x="41579" y="450164"/>
                  </a:lnTo>
                  <a:lnTo>
                    <a:pt x="41656" y="453974"/>
                  </a:lnTo>
                  <a:lnTo>
                    <a:pt x="43027" y="455333"/>
                  </a:lnTo>
                  <a:lnTo>
                    <a:pt x="44932" y="455358"/>
                  </a:lnTo>
                  <a:lnTo>
                    <a:pt x="46901" y="455383"/>
                  </a:lnTo>
                  <a:lnTo>
                    <a:pt x="48488" y="453809"/>
                  </a:lnTo>
                  <a:close/>
                </a:path>
                <a:path w="317500" h="696595">
                  <a:moveTo>
                    <a:pt x="48514" y="73367"/>
                  </a:moveTo>
                  <a:lnTo>
                    <a:pt x="46964" y="71767"/>
                  </a:lnTo>
                  <a:lnTo>
                    <a:pt x="43205" y="71666"/>
                  </a:lnTo>
                  <a:lnTo>
                    <a:pt x="41656" y="73139"/>
                  </a:lnTo>
                  <a:lnTo>
                    <a:pt x="41554" y="76860"/>
                  </a:lnTo>
                  <a:lnTo>
                    <a:pt x="43129" y="78524"/>
                  </a:lnTo>
                  <a:lnTo>
                    <a:pt x="46710" y="78638"/>
                  </a:lnTo>
                  <a:lnTo>
                    <a:pt x="48387" y="77012"/>
                  </a:lnTo>
                  <a:lnTo>
                    <a:pt x="48450" y="75196"/>
                  </a:lnTo>
                  <a:lnTo>
                    <a:pt x="48514" y="73367"/>
                  </a:lnTo>
                  <a:close/>
                </a:path>
                <a:path w="317500" h="696595">
                  <a:moveTo>
                    <a:pt x="58115" y="256298"/>
                  </a:moveTo>
                  <a:lnTo>
                    <a:pt x="58077" y="254330"/>
                  </a:lnTo>
                  <a:lnTo>
                    <a:pt x="58039" y="252437"/>
                  </a:lnTo>
                  <a:lnTo>
                    <a:pt x="56553" y="250977"/>
                  </a:lnTo>
                  <a:lnTo>
                    <a:pt x="52616" y="250926"/>
                  </a:lnTo>
                  <a:lnTo>
                    <a:pt x="51066" y="252488"/>
                  </a:lnTo>
                  <a:lnTo>
                    <a:pt x="51155" y="256374"/>
                  </a:lnTo>
                  <a:lnTo>
                    <a:pt x="52654" y="257848"/>
                  </a:lnTo>
                  <a:lnTo>
                    <a:pt x="56527" y="257898"/>
                  </a:lnTo>
                  <a:lnTo>
                    <a:pt x="58115" y="256298"/>
                  </a:lnTo>
                  <a:close/>
                </a:path>
                <a:path w="317500" h="696595">
                  <a:moveTo>
                    <a:pt x="58127" y="633006"/>
                  </a:moveTo>
                  <a:lnTo>
                    <a:pt x="58115" y="631164"/>
                  </a:lnTo>
                  <a:lnTo>
                    <a:pt x="58102" y="629373"/>
                  </a:lnTo>
                  <a:lnTo>
                    <a:pt x="56362" y="627684"/>
                  </a:lnTo>
                  <a:lnTo>
                    <a:pt x="52666" y="627710"/>
                  </a:lnTo>
                  <a:lnTo>
                    <a:pt x="51066" y="629335"/>
                  </a:lnTo>
                  <a:lnTo>
                    <a:pt x="51092" y="633107"/>
                  </a:lnTo>
                  <a:lnTo>
                    <a:pt x="52705" y="634695"/>
                  </a:lnTo>
                  <a:lnTo>
                    <a:pt x="56489" y="634657"/>
                  </a:lnTo>
                  <a:lnTo>
                    <a:pt x="58127" y="633006"/>
                  </a:lnTo>
                  <a:close/>
                </a:path>
                <a:path w="317500" h="696595">
                  <a:moveTo>
                    <a:pt x="64020" y="435229"/>
                  </a:moveTo>
                  <a:lnTo>
                    <a:pt x="63969" y="433311"/>
                  </a:lnTo>
                  <a:lnTo>
                    <a:pt x="63919" y="431406"/>
                  </a:lnTo>
                  <a:lnTo>
                    <a:pt x="62547" y="430060"/>
                  </a:lnTo>
                  <a:lnTo>
                    <a:pt x="58686" y="430009"/>
                  </a:lnTo>
                  <a:lnTo>
                    <a:pt x="57099" y="431622"/>
                  </a:lnTo>
                  <a:lnTo>
                    <a:pt x="57226" y="435444"/>
                  </a:lnTo>
                  <a:lnTo>
                    <a:pt x="58889" y="436905"/>
                  </a:lnTo>
                  <a:lnTo>
                    <a:pt x="62738" y="436664"/>
                  </a:lnTo>
                  <a:lnTo>
                    <a:pt x="64020" y="435229"/>
                  </a:lnTo>
                  <a:close/>
                </a:path>
                <a:path w="317500" h="696595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696595">
                  <a:moveTo>
                    <a:pt x="78435" y="645312"/>
                  </a:moveTo>
                  <a:lnTo>
                    <a:pt x="76936" y="643686"/>
                  </a:lnTo>
                  <a:lnTo>
                    <a:pt x="73202" y="643509"/>
                  </a:lnTo>
                  <a:lnTo>
                    <a:pt x="71437" y="645109"/>
                  </a:lnTo>
                  <a:lnTo>
                    <a:pt x="71247" y="648741"/>
                  </a:lnTo>
                  <a:lnTo>
                    <a:pt x="72859" y="650443"/>
                  </a:lnTo>
                  <a:lnTo>
                    <a:pt x="76695" y="650595"/>
                  </a:lnTo>
                  <a:lnTo>
                    <a:pt x="78308" y="649122"/>
                  </a:lnTo>
                  <a:lnTo>
                    <a:pt x="78371" y="647217"/>
                  </a:lnTo>
                  <a:lnTo>
                    <a:pt x="78435" y="645312"/>
                  </a:lnTo>
                  <a:close/>
                </a:path>
                <a:path w="317500" h="696595">
                  <a:moveTo>
                    <a:pt x="78447" y="268389"/>
                  </a:moveTo>
                  <a:lnTo>
                    <a:pt x="76758" y="266738"/>
                  </a:lnTo>
                  <a:lnTo>
                    <a:pt x="72999" y="266827"/>
                  </a:lnTo>
                  <a:lnTo>
                    <a:pt x="71412" y="268427"/>
                  </a:lnTo>
                  <a:lnTo>
                    <a:pt x="71361" y="272161"/>
                  </a:lnTo>
                  <a:lnTo>
                    <a:pt x="73050" y="273812"/>
                  </a:lnTo>
                  <a:lnTo>
                    <a:pt x="74993" y="273761"/>
                  </a:lnTo>
                  <a:lnTo>
                    <a:pt x="76847" y="273710"/>
                  </a:lnTo>
                  <a:lnTo>
                    <a:pt x="78409" y="272148"/>
                  </a:lnTo>
                  <a:lnTo>
                    <a:pt x="78447" y="268389"/>
                  </a:lnTo>
                  <a:close/>
                </a:path>
                <a:path w="317500" h="696595">
                  <a:moveTo>
                    <a:pt x="89217" y="413588"/>
                  </a:moveTo>
                  <a:lnTo>
                    <a:pt x="87553" y="412064"/>
                  </a:lnTo>
                  <a:lnTo>
                    <a:pt x="85623" y="412102"/>
                  </a:lnTo>
                  <a:lnTo>
                    <a:pt x="83731" y="412140"/>
                  </a:lnTo>
                  <a:lnTo>
                    <a:pt x="82105" y="413816"/>
                  </a:lnTo>
                  <a:lnTo>
                    <a:pt x="82321" y="417220"/>
                  </a:lnTo>
                  <a:lnTo>
                    <a:pt x="84010" y="418807"/>
                  </a:lnTo>
                  <a:lnTo>
                    <a:pt x="87452" y="418884"/>
                  </a:lnTo>
                  <a:lnTo>
                    <a:pt x="89217" y="417169"/>
                  </a:lnTo>
                  <a:lnTo>
                    <a:pt x="89217" y="413588"/>
                  </a:lnTo>
                  <a:close/>
                </a:path>
                <a:path w="317500" h="696595">
                  <a:moveTo>
                    <a:pt x="89230" y="36703"/>
                  </a:moveTo>
                  <a:lnTo>
                    <a:pt x="87604" y="35064"/>
                  </a:lnTo>
                  <a:lnTo>
                    <a:pt x="83959" y="35039"/>
                  </a:lnTo>
                  <a:lnTo>
                    <a:pt x="82372" y="36626"/>
                  </a:lnTo>
                  <a:lnTo>
                    <a:pt x="82346" y="40386"/>
                  </a:lnTo>
                  <a:lnTo>
                    <a:pt x="83845" y="41884"/>
                  </a:lnTo>
                  <a:lnTo>
                    <a:pt x="85763" y="41897"/>
                  </a:lnTo>
                  <a:lnTo>
                    <a:pt x="87617" y="41910"/>
                  </a:lnTo>
                  <a:lnTo>
                    <a:pt x="89217" y="40335"/>
                  </a:lnTo>
                  <a:lnTo>
                    <a:pt x="89230" y="36703"/>
                  </a:lnTo>
                  <a:close/>
                </a:path>
                <a:path w="317500" h="696595">
                  <a:moveTo>
                    <a:pt x="97167" y="662965"/>
                  </a:moveTo>
                  <a:lnTo>
                    <a:pt x="97129" y="659295"/>
                  </a:lnTo>
                  <a:lnTo>
                    <a:pt x="95478" y="657656"/>
                  </a:lnTo>
                  <a:lnTo>
                    <a:pt x="93624" y="657682"/>
                  </a:lnTo>
                  <a:lnTo>
                    <a:pt x="91770" y="657707"/>
                  </a:lnTo>
                  <a:lnTo>
                    <a:pt x="90144" y="659358"/>
                  </a:lnTo>
                  <a:lnTo>
                    <a:pt x="90182" y="663054"/>
                  </a:lnTo>
                  <a:lnTo>
                    <a:pt x="91859" y="664730"/>
                  </a:lnTo>
                  <a:lnTo>
                    <a:pt x="95491" y="664705"/>
                  </a:lnTo>
                  <a:lnTo>
                    <a:pt x="97167" y="662965"/>
                  </a:lnTo>
                  <a:close/>
                </a:path>
                <a:path w="317500" h="696595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696595">
                  <a:moveTo>
                    <a:pt x="115379" y="401929"/>
                  </a:moveTo>
                  <a:lnTo>
                    <a:pt x="113715" y="400138"/>
                  </a:lnTo>
                  <a:lnTo>
                    <a:pt x="110236" y="400126"/>
                  </a:lnTo>
                  <a:lnTo>
                    <a:pt x="108508" y="401942"/>
                  </a:lnTo>
                  <a:lnTo>
                    <a:pt x="108572" y="405422"/>
                  </a:lnTo>
                  <a:lnTo>
                    <a:pt x="110121" y="407060"/>
                  </a:lnTo>
                  <a:lnTo>
                    <a:pt x="113538" y="407301"/>
                  </a:lnTo>
                  <a:lnTo>
                    <a:pt x="115277" y="405612"/>
                  </a:lnTo>
                  <a:lnTo>
                    <a:pt x="115328" y="403758"/>
                  </a:lnTo>
                  <a:lnTo>
                    <a:pt x="115379" y="401929"/>
                  </a:lnTo>
                  <a:close/>
                </a:path>
                <a:path w="317500" h="696595">
                  <a:moveTo>
                    <a:pt x="115493" y="28562"/>
                  </a:moveTo>
                  <a:lnTo>
                    <a:pt x="115366" y="24828"/>
                  </a:lnTo>
                  <a:lnTo>
                    <a:pt x="113652" y="23190"/>
                  </a:lnTo>
                  <a:lnTo>
                    <a:pt x="110134" y="23342"/>
                  </a:lnTo>
                  <a:lnTo>
                    <a:pt x="108508" y="25107"/>
                  </a:lnTo>
                  <a:lnTo>
                    <a:pt x="108623" y="28676"/>
                  </a:lnTo>
                  <a:lnTo>
                    <a:pt x="110261" y="30175"/>
                  </a:lnTo>
                  <a:lnTo>
                    <a:pt x="112141" y="30124"/>
                  </a:lnTo>
                  <a:lnTo>
                    <a:pt x="114071" y="30073"/>
                  </a:lnTo>
                  <a:lnTo>
                    <a:pt x="115493" y="28562"/>
                  </a:lnTo>
                  <a:close/>
                </a:path>
                <a:path w="317500" h="696595">
                  <a:moveTo>
                    <a:pt x="146977" y="391210"/>
                  </a:moveTo>
                  <a:lnTo>
                    <a:pt x="145402" y="389623"/>
                  </a:lnTo>
                  <a:lnTo>
                    <a:pt x="143497" y="389686"/>
                  </a:lnTo>
                  <a:lnTo>
                    <a:pt x="141706" y="389763"/>
                  </a:lnTo>
                  <a:lnTo>
                    <a:pt x="140258" y="391274"/>
                  </a:lnTo>
                  <a:lnTo>
                    <a:pt x="140220" y="393103"/>
                  </a:lnTo>
                  <a:lnTo>
                    <a:pt x="140195" y="395071"/>
                  </a:lnTo>
                  <a:lnTo>
                    <a:pt x="141744" y="396582"/>
                  </a:lnTo>
                  <a:lnTo>
                    <a:pt x="145605" y="396468"/>
                  </a:lnTo>
                  <a:lnTo>
                    <a:pt x="146951" y="395084"/>
                  </a:lnTo>
                  <a:lnTo>
                    <a:pt x="146964" y="393179"/>
                  </a:lnTo>
                  <a:lnTo>
                    <a:pt x="146977" y="391210"/>
                  </a:lnTo>
                  <a:close/>
                </a:path>
                <a:path w="317500" h="696595">
                  <a:moveTo>
                    <a:pt x="147129" y="17983"/>
                  </a:moveTo>
                  <a:lnTo>
                    <a:pt x="147053" y="14262"/>
                  </a:lnTo>
                  <a:lnTo>
                    <a:pt x="145491" y="12801"/>
                  </a:lnTo>
                  <a:lnTo>
                    <a:pt x="143586" y="12839"/>
                  </a:lnTo>
                  <a:lnTo>
                    <a:pt x="141719" y="12877"/>
                  </a:lnTo>
                  <a:lnTo>
                    <a:pt x="140208" y="14465"/>
                  </a:lnTo>
                  <a:lnTo>
                    <a:pt x="140309" y="18161"/>
                  </a:lnTo>
                  <a:lnTo>
                    <a:pt x="141986" y="19748"/>
                  </a:lnTo>
                  <a:lnTo>
                    <a:pt x="145605" y="19634"/>
                  </a:lnTo>
                  <a:lnTo>
                    <a:pt x="147129" y="17983"/>
                  </a:lnTo>
                  <a:close/>
                </a:path>
                <a:path w="317500" h="696595">
                  <a:moveTo>
                    <a:pt x="173329" y="392595"/>
                  </a:moveTo>
                  <a:lnTo>
                    <a:pt x="171907" y="391096"/>
                  </a:lnTo>
                  <a:lnTo>
                    <a:pt x="168275" y="390994"/>
                  </a:lnTo>
                  <a:lnTo>
                    <a:pt x="166662" y="392480"/>
                  </a:lnTo>
                  <a:lnTo>
                    <a:pt x="166535" y="395986"/>
                  </a:lnTo>
                  <a:lnTo>
                    <a:pt x="168021" y="397510"/>
                  </a:lnTo>
                  <a:lnTo>
                    <a:pt x="169862" y="397560"/>
                  </a:lnTo>
                  <a:lnTo>
                    <a:pt x="171754" y="397611"/>
                  </a:lnTo>
                  <a:lnTo>
                    <a:pt x="173215" y="396278"/>
                  </a:lnTo>
                  <a:lnTo>
                    <a:pt x="173329" y="392595"/>
                  </a:lnTo>
                  <a:close/>
                </a:path>
                <a:path w="317500" h="696595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76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696595">
                  <a:moveTo>
                    <a:pt x="195148" y="400621"/>
                  </a:moveTo>
                  <a:lnTo>
                    <a:pt x="195084" y="398868"/>
                  </a:lnTo>
                  <a:lnTo>
                    <a:pt x="195021" y="397078"/>
                  </a:lnTo>
                  <a:lnTo>
                    <a:pt x="193433" y="395655"/>
                  </a:lnTo>
                  <a:lnTo>
                    <a:pt x="189776" y="395808"/>
                  </a:lnTo>
                  <a:lnTo>
                    <a:pt x="188379" y="397332"/>
                  </a:lnTo>
                  <a:lnTo>
                    <a:pt x="188531" y="400926"/>
                  </a:lnTo>
                  <a:lnTo>
                    <a:pt x="190169" y="402437"/>
                  </a:lnTo>
                  <a:lnTo>
                    <a:pt x="193636" y="402285"/>
                  </a:lnTo>
                  <a:lnTo>
                    <a:pt x="195148" y="400621"/>
                  </a:lnTo>
                  <a:close/>
                </a:path>
                <a:path w="317500" h="696595">
                  <a:moveTo>
                    <a:pt x="195160" y="20320"/>
                  </a:moveTo>
                  <a:lnTo>
                    <a:pt x="193814" y="18872"/>
                  </a:lnTo>
                  <a:lnTo>
                    <a:pt x="190068" y="18694"/>
                  </a:lnTo>
                  <a:lnTo>
                    <a:pt x="188556" y="20167"/>
                  </a:lnTo>
                  <a:lnTo>
                    <a:pt x="188582" y="23939"/>
                  </a:lnTo>
                  <a:lnTo>
                    <a:pt x="190004" y="25374"/>
                  </a:lnTo>
                  <a:lnTo>
                    <a:pt x="191820" y="25400"/>
                  </a:lnTo>
                  <a:lnTo>
                    <a:pt x="193611" y="25425"/>
                  </a:lnTo>
                  <a:lnTo>
                    <a:pt x="195072" y="23990"/>
                  </a:lnTo>
                  <a:lnTo>
                    <a:pt x="195160" y="20320"/>
                  </a:lnTo>
                  <a:close/>
                </a:path>
                <a:path w="317500" h="696595">
                  <a:moveTo>
                    <a:pt x="218973" y="406171"/>
                  </a:moveTo>
                  <a:lnTo>
                    <a:pt x="218871" y="402742"/>
                  </a:lnTo>
                  <a:lnTo>
                    <a:pt x="217246" y="401218"/>
                  </a:lnTo>
                  <a:lnTo>
                    <a:pt x="213677" y="401269"/>
                  </a:lnTo>
                  <a:lnTo>
                    <a:pt x="212242" y="402805"/>
                  </a:lnTo>
                  <a:lnTo>
                    <a:pt x="212280" y="404647"/>
                  </a:lnTo>
                  <a:lnTo>
                    <a:pt x="212318" y="406501"/>
                  </a:lnTo>
                  <a:lnTo>
                    <a:pt x="213829" y="407936"/>
                  </a:lnTo>
                  <a:lnTo>
                    <a:pt x="217398" y="407809"/>
                  </a:lnTo>
                  <a:lnTo>
                    <a:pt x="218973" y="406171"/>
                  </a:lnTo>
                  <a:close/>
                </a:path>
                <a:path w="317500" h="696595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696595">
                  <a:moveTo>
                    <a:pt x="232105" y="293852"/>
                  </a:moveTo>
                  <a:lnTo>
                    <a:pt x="231559" y="292582"/>
                  </a:lnTo>
                  <a:lnTo>
                    <a:pt x="229755" y="292582"/>
                  </a:lnTo>
                  <a:lnTo>
                    <a:pt x="228561" y="293852"/>
                  </a:lnTo>
                  <a:lnTo>
                    <a:pt x="224637" y="296392"/>
                  </a:lnTo>
                  <a:lnTo>
                    <a:pt x="221945" y="297662"/>
                  </a:lnTo>
                  <a:lnTo>
                    <a:pt x="215417" y="297662"/>
                  </a:lnTo>
                  <a:lnTo>
                    <a:pt x="211810" y="295122"/>
                  </a:lnTo>
                  <a:lnTo>
                    <a:pt x="210045" y="293852"/>
                  </a:lnTo>
                  <a:lnTo>
                    <a:pt x="209956" y="290042"/>
                  </a:lnTo>
                  <a:lnTo>
                    <a:pt x="209626" y="290042"/>
                  </a:lnTo>
                  <a:lnTo>
                    <a:pt x="207606" y="283692"/>
                  </a:lnTo>
                  <a:lnTo>
                    <a:pt x="206933" y="279882"/>
                  </a:lnTo>
                  <a:lnTo>
                    <a:pt x="205994" y="273532"/>
                  </a:lnTo>
                  <a:lnTo>
                    <a:pt x="206133" y="272262"/>
                  </a:lnTo>
                  <a:lnTo>
                    <a:pt x="205511" y="268452"/>
                  </a:lnTo>
                  <a:lnTo>
                    <a:pt x="204952" y="265912"/>
                  </a:lnTo>
                  <a:lnTo>
                    <a:pt x="203555" y="258737"/>
                  </a:lnTo>
                  <a:lnTo>
                    <a:pt x="203555" y="290042"/>
                  </a:lnTo>
                  <a:lnTo>
                    <a:pt x="203390" y="300202"/>
                  </a:lnTo>
                  <a:lnTo>
                    <a:pt x="200621" y="305282"/>
                  </a:lnTo>
                  <a:lnTo>
                    <a:pt x="199682" y="305282"/>
                  </a:lnTo>
                  <a:lnTo>
                    <a:pt x="194284" y="307822"/>
                  </a:lnTo>
                  <a:lnTo>
                    <a:pt x="190068" y="309092"/>
                  </a:lnTo>
                  <a:lnTo>
                    <a:pt x="180162" y="309092"/>
                  </a:lnTo>
                  <a:lnTo>
                    <a:pt x="176047" y="306552"/>
                  </a:lnTo>
                  <a:lnTo>
                    <a:pt x="175615" y="304012"/>
                  </a:lnTo>
                  <a:lnTo>
                    <a:pt x="175564" y="298932"/>
                  </a:lnTo>
                  <a:lnTo>
                    <a:pt x="175907" y="296392"/>
                  </a:lnTo>
                  <a:lnTo>
                    <a:pt x="176161" y="290042"/>
                  </a:lnTo>
                  <a:lnTo>
                    <a:pt x="176669" y="288772"/>
                  </a:lnTo>
                  <a:lnTo>
                    <a:pt x="175933" y="284962"/>
                  </a:lnTo>
                  <a:lnTo>
                    <a:pt x="176657" y="283692"/>
                  </a:lnTo>
                  <a:lnTo>
                    <a:pt x="177507" y="273532"/>
                  </a:lnTo>
                  <a:lnTo>
                    <a:pt x="177825" y="267182"/>
                  </a:lnTo>
                  <a:lnTo>
                    <a:pt x="177774" y="264642"/>
                  </a:lnTo>
                  <a:lnTo>
                    <a:pt x="177838" y="259562"/>
                  </a:lnTo>
                  <a:lnTo>
                    <a:pt x="177901" y="258292"/>
                  </a:lnTo>
                  <a:lnTo>
                    <a:pt x="178638" y="249402"/>
                  </a:lnTo>
                  <a:lnTo>
                    <a:pt x="178904" y="246862"/>
                  </a:lnTo>
                  <a:lnTo>
                    <a:pt x="180035" y="231622"/>
                  </a:lnTo>
                  <a:lnTo>
                    <a:pt x="180276" y="230352"/>
                  </a:lnTo>
                  <a:lnTo>
                    <a:pt x="180682" y="227812"/>
                  </a:lnTo>
                  <a:lnTo>
                    <a:pt x="181000" y="226542"/>
                  </a:lnTo>
                  <a:lnTo>
                    <a:pt x="181610" y="221462"/>
                  </a:lnTo>
                  <a:lnTo>
                    <a:pt x="182549" y="211302"/>
                  </a:lnTo>
                  <a:lnTo>
                    <a:pt x="182664" y="208762"/>
                  </a:lnTo>
                  <a:lnTo>
                    <a:pt x="182981" y="204952"/>
                  </a:lnTo>
                  <a:lnTo>
                    <a:pt x="183235" y="204952"/>
                  </a:lnTo>
                  <a:lnTo>
                    <a:pt x="183413" y="203682"/>
                  </a:lnTo>
                  <a:lnTo>
                    <a:pt x="183807" y="203682"/>
                  </a:lnTo>
                  <a:lnTo>
                    <a:pt x="184353" y="204952"/>
                  </a:lnTo>
                  <a:lnTo>
                    <a:pt x="185039" y="206222"/>
                  </a:lnTo>
                  <a:lnTo>
                    <a:pt x="187375" y="215112"/>
                  </a:lnTo>
                  <a:lnTo>
                    <a:pt x="189293" y="222732"/>
                  </a:lnTo>
                  <a:lnTo>
                    <a:pt x="192951" y="236702"/>
                  </a:lnTo>
                  <a:lnTo>
                    <a:pt x="197485" y="255752"/>
                  </a:lnTo>
                  <a:lnTo>
                    <a:pt x="198272" y="260832"/>
                  </a:lnTo>
                  <a:lnTo>
                    <a:pt x="200012" y="268452"/>
                  </a:lnTo>
                  <a:lnTo>
                    <a:pt x="200621" y="272262"/>
                  </a:lnTo>
                  <a:lnTo>
                    <a:pt x="202717" y="279882"/>
                  </a:lnTo>
                  <a:lnTo>
                    <a:pt x="202780" y="283692"/>
                  </a:lnTo>
                  <a:lnTo>
                    <a:pt x="203187" y="288772"/>
                  </a:lnTo>
                  <a:lnTo>
                    <a:pt x="203555" y="290042"/>
                  </a:lnTo>
                  <a:lnTo>
                    <a:pt x="203555" y="258737"/>
                  </a:lnTo>
                  <a:lnTo>
                    <a:pt x="202730" y="254482"/>
                  </a:lnTo>
                  <a:lnTo>
                    <a:pt x="200990" y="246862"/>
                  </a:lnTo>
                  <a:lnTo>
                    <a:pt x="199974" y="243052"/>
                  </a:lnTo>
                  <a:lnTo>
                    <a:pt x="198628" y="236702"/>
                  </a:lnTo>
                  <a:lnTo>
                    <a:pt x="198323" y="234162"/>
                  </a:lnTo>
                  <a:lnTo>
                    <a:pt x="197231" y="227812"/>
                  </a:lnTo>
                  <a:lnTo>
                    <a:pt x="196164" y="224002"/>
                  </a:lnTo>
                  <a:lnTo>
                    <a:pt x="195897" y="215112"/>
                  </a:lnTo>
                  <a:lnTo>
                    <a:pt x="194754" y="211302"/>
                  </a:lnTo>
                  <a:lnTo>
                    <a:pt x="194119" y="203682"/>
                  </a:lnTo>
                  <a:lnTo>
                    <a:pt x="194005" y="202412"/>
                  </a:lnTo>
                  <a:lnTo>
                    <a:pt x="193230" y="199872"/>
                  </a:lnTo>
                  <a:lnTo>
                    <a:pt x="192455" y="193522"/>
                  </a:lnTo>
                  <a:lnTo>
                    <a:pt x="192290" y="189712"/>
                  </a:lnTo>
                  <a:lnTo>
                    <a:pt x="191935" y="185902"/>
                  </a:lnTo>
                  <a:lnTo>
                    <a:pt x="191719" y="182092"/>
                  </a:lnTo>
                  <a:lnTo>
                    <a:pt x="191554" y="178282"/>
                  </a:lnTo>
                  <a:lnTo>
                    <a:pt x="191096" y="171932"/>
                  </a:lnTo>
                  <a:lnTo>
                    <a:pt x="190525" y="169392"/>
                  </a:lnTo>
                  <a:lnTo>
                    <a:pt x="190652" y="151612"/>
                  </a:lnTo>
                  <a:lnTo>
                    <a:pt x="190715" y="149072"/>
                  </a:lnTo>
                  <a:lnTo>
                    <a:pt x="190677" y="143992"/>
                  </a:lnTo>
                  <a:lnTo>
                    <a:pt x="192468" y="136372"/>
                  </a:lnTo>
                  <a:lnTo>
                    <a:pt x="194056" y="132562"/>
                  </a:lnTo>
                  <a:lnTo>
                    <a:pt x="196481" y="130022"/>
                  </a:lnTo>
                  <a:lnTo>
                    <a:pt x="201307" y="124942"/>
                  </a:lnTo>
                  <a:lnTo>
                    <a:pt x="205638" y="119862"/>
                  </a:lnTo>
                  <a:lnTo>
                    <a:pt x="209791" y="116052"/>
                  </a:lnTo>
                  <a:lnTo>
                    <a:pt x="212890" y="113512"/>
                  </a:lnTo>
                  <a:lnTo>
                    <a:pt x="216649" y="109702"/>
                  </a:lnTo>
                  <a:lnTo>
                    <a:pt x="217271" y="109702"/>
                  </a:lnTo>
                  <a:lnTo>
                    <a:pt x="217957" y="108432"/>
                  </a:lnTo>
                  <a:lnTo>
                    <a:pt x="216877" y="107162"/>
                  </a:lnTo>
                  <a:lnTo>
                    <a:pt x="216014" y="107162"/>
                  </a:lnTo>
                  <a:lnTo>
                    <a:pt x="212229" y="109702"/>
                  </a:lnTo>
                  <a:lnTo>
                    <a:pt x="209524" y="112242"/>
                  </a:lnTo>
                  <a:lnTo>
                    <a:pt x="203200" y="116052"/>
                  </a:lnTo>
                  <a:lnTo>
                    <a:pt x="199529" y="118592"/>
                  </a:lnTo>
                  <a:lnTo>
                    <a:pt x="189674" y="118592"/>
                  </a:lnTo>
                  <a:lnTo>
                    <a:pt x="183667" y="119862"/>
                  </a:lnTo>
                  <a:lnTo>
                    <a:pt x="180606" y="118592"/>
                  </a:lnTo>
                  <a:lnTo>
                    <a:pt x="177419" y="118592"/>
                  </a:lnTo>
                  <a:lnTo>
                    <a:pt x="177279" y="116052"/>
                  </a:lnTo>
                  <a:lnTo>
                    <a:pt x="177203" y="112242"/>
                  </a:lnTo>
                  <a:lnTo>
                    <a:pt x="180759" y="105892"/>
                  </a:lnTo>
                  <a:lnTo>
                    <a:pt x="181914" y="94462"/>
                  </a:lnTo>
                  <a:lnTo>
                    <a:pt x="180174" y="89382"/>
                  </a:lnTo>
                  <a:lnTo>
                    <a:pt x="174053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69" y="248132"/>
                  </a:lnTo>
                  <a:lnTo>
                    <a:pt x="173050" y="251942"/>
                  </a:lnTo>
                  <a:lnTo>
                    <a:pt x="172504" y="260832"/>
                  </a:lnTo>
                  <a:lnTo>
                    <a:pt x="172300" y="265912"/>
                  </a:lnTo>
                  <a:lnTo>
                    <a:pt x="171716" y="276072"/>
                  </a:lnTo>
                  <a:lnTo>
                    <a:pt x="171399" y="278612"/>
                  </a:lnTo>
                  <a:lnTo>
                    <a:pt x="170535" y="290042"/>
                  </a:lnTo>
                  <a:lnTo>
                    <a:pt x="169443" y="301472"/>
                  </a:lnTo>
                  <a:lnTo>
                    <a:pt x="168884" y="306552"/>
                  </a:lnTo>
                  <a:lnTo>
                    <a:pt x="168529" y="306552"/>
                  </a:lnTo>
                  <a:lnTo>
                    <a:pt x="167474" y="309092"/>
                  </a:lnTo>
                  <a:lnTo>
                    <a:pt x="166751" y="310362"/>
                  </a:lnTo>
                  <a:lnTo>
                    <a:pt x="164757" y="311632"/>
                  </a:lnTo>
                  <a:lnTo>
                    <a:pt x="163055" y="312902"/>
                  </a:lnTo>
                  <a:lnTo>
                    <a:pt x="158343" y="312902"/>
                  </a:lnTo>
                  <a:lnTo>
                    <a:pt x="155524" y="311632"/>
                  </a:lnTo>
                  <a:lnTo>
                    <a:pt x="148463" y="292582"/>
                  </a:lnTo>
                  <a:lnTo>
                    <a:pt x="148247" y="287502"/>
                  </a:lnTo>
                  <a:lnTo>
                    <a:pt x="147345" y="283692"/>
                  </a:lnTo>
                  <a:lnTo>
                    <a:pt x="147396" y="278612"/>
                  </a:lnTo>
                  <a:lnTo>
                    <a:pt x="147523" y="276072"/>
                  </a:lnTo>
                  <a:lnTo>
                    <a:pt x="147447" y="265912"/>
                  </a:lnTo>
                  <a:lnTo>
                    <a:pt x="147091" y="262102"/>
                  </a:lnTo>
                  <a:lnTo>
                    <a:pt x="146824" y="257022"/>
                  </a:lnTo>
                  <a:lnTo>
                    <a:pt x="146608" y="257022"/>
                  </a:lnTo>
                  <a:lnTo>
                    <a:pt x="147408" y="254482"/>
                  </a:lnTo>
                  <a:lnTo>
                    <a:pt x="146799" y="251942"/>
                  </a:lnTo>
                  <a:lnTo>
                    <a:pt x="146875" y="246862"/>
                  </a:lnTo>
                  <a:lnTo>
                    <a:pt x="147040" y="240512"/>
                  </a:lnTo>
                  <a:lnTo>
                    <a:pt x="152400" y="240512"/>
                  </a:lnTo>
                  <a:lnTo>
                    <a:pt x="152539" y="239242"/>
                  </a:lnTo>
                  <a:lnTo>
                    <a:pt x="151790" y="232892"/>
                  </a:lnTo>
                  <a:lnTo>
                    <a:pt x="149428" y="213842"/>
                  </a:lnTo>
                  <a:lnTo>
                    <a:pt x="148539" y="206222"/>
                  </a:lnTo>
                  <a:lnTo>
                    <a:pt x="146964" y="193522"/>
                  </a:lnTo>
                  <a:lnTo>
                    <a:pt x="145237" y="182092"/>
                  </a:lnTo>
                  <a:lnTo>
                    <a:pt x="145046" y="179552"/>
                  </a:lnTo>
                  <a:lnTo>
                    <a:pt x="144170" y="173202"/>
                  </a:lnTo>
                  <a:lnTo>
                    <a:pt x="143992" y="172046"/>
                  </a:lnTo>
                  <a:lnTo>
                    <a:pt x="143992" y="290042"/>
                  </a:lnTo>
                  <a:lnTo>
                    <a:pt x="142913" y="302742"/>
                  </a:lnTo>
                  <a:lnTo>
                    <a:pt x="140830" y="305282"/>
                  </a:lnTo>
                  <a:lnTo>
                    <a:pt x="134124" y="307822"/>
                  </a:lnTo>
                  <a:lnTo>
                    <a:pt x="132143" y="307822"/>
                  </a:lnTo>
                  <a:lnTo>
                    <a:pt x="127012" y="306552"/>
                  </a:lnTo>
                  <a:lnTo>
                    <a:pt x="124891" y="305282"/>
                  </a:lnTo>
                  <a:lnTo>
                    <a:pt x="124333" y="304012"/>
                  </a:lnTo>
                  <a:lnTo>
                    <a:pt x="122618" y="300202"/>
                  </a:lnTo>
                  <a:lnTo>
                    <a:pt x="122720" y="295122"/>
                  </a:lnTo>
                  <a:lnTo>
                    <a:pt x="122809" y="282422"/>
                  </a:lnTo>
                  <a:lnTo>
                    <a:pt x="122936" y="273532"/>
                  </a:lnTo>
                  <a:lnTo>
                    <a:pt x="122910" y="264642"/>
                  </a:lnTo>
                  <a:lnTo>
                    <a:pt x="123088" y="263372"/>
                  </a:lnTo>
                  <a:lnTo>
                    <a:pt x="123520" y="259562"/>
                  </a:lnTo>
                  <a:lnTo>
                    <a:pt x="123875" y="257022"/>
                  </a:lnTo>
                  <a:lnTo>
                    <a:pt x="124650" y="250672"/>
                  </a:lnTo>
                  <a:lnTo>
                    <a:pt x="125222" y="246862"/>
                  </a:lnTo>
                  <a:lnTo>
                    <a:pt x="126657" y="241782"/>
                  </a:lnTo>
                  <a:lnTo>
                    <a:pt x="126619" y="240512"/>
                  </a:lnTo>
                  <a:lnTo>
                    <a:pt x="131267" y="240512"/>
                  </a:lnTo>
                  <a:lnTo>
                    <a:pt x="137515" y="239242"/>
                  </a:lnTo>
                  <a:lnTo>
                    <a:pt x="140627" y="263372"/>
                  </a:lnTo>
                  <a:lnTo>
                    <a:pt x="141363" y="269722"/>
                  </a:lnTo>
                  <a:lnTo>
                    <a:pt x="143471" y="282422"/>
                  </a:lnTo>
                  <a:lnTo>
                    <a:pt x="143992" y="290042"/>
                  </a:lnTo>
                  <a:lnTo>
                    <a:pt x="143992" y="172046"/>
                  </a:lnTo>
                  <a:lnTo>
                    <a:pt x="143395" y="168122"/>
                  </a:lnTo>
                  <a:lnTo>
                    <a:pt x="142748" y="160502"/>
                  </a:lnTo>
                  <a:lnTo>
                    <a:pt x="142963" y="157962"/>
                  </a:lnTo>
                  <a:lnTo>
                    <a:pt x="143129" y="152882"/>
                  </a:lnTo>
                  <a:lnTo>
                    <a:pt x="143294" y="151612"/>
                  </a:lnTo>
                  <a:lnTo>
                    <a:pt x="144462" y="146532"/>
                  </a:lnTo>
                  <a:lnTo>
                    <a:pt x="146850" y="141452"/>
                  </a:lnTo>
                  <a:lnTo>
                    <a:pt x="148653" y="138912"/>
                  </a:lnTo>
                  <a:lnTo>
                    <a:pt x="151511" y="133832"/>
                  </a:lnTo>
                  <a:lnTo>
                    <a:pt x="153225" y="132562"/>
                  </a:lnTo>
                  <a:lnTo>
                    <a:pt x="157175" y="130022"/>
                  </a:lnTo>
                  <a:lnTo>
                    <a:pt x="158648" y="131292"/>
                  </a:lnTo>
                  <a:lnTo>
                    <a:pt x="164820" y="133832"/>
                  </a:lnTo>
                  <a:lnTo>
                    <a:pt x="167030" y="137642"/>
                  </a:lnTo>
                  <a:lnTo>
                    <a:pt x="168478" y="145262"/>
                  </a:lnTo>
                  <a:lnTo>
                    <a:pt x="169570" y="149072"/>
                  </a:lnTo>
                  <a:lnTo>
                    <a:pt x="171132" y="156692"/>
                  </a:lnTo>
                  <a:lnTo>
                    <a:pt x="171742" y="160502"/>
                  </a:lnTo>
                  <a:lnTo>
                    <a:pt x="171869" y="165582"/>
                  </a:lnTo>
                  <a:lnTo>
                    <a:pt x="171780" y="169392"/>
                  </a:lnTo>
                  <a:lnTo>
                    <a:pt x="171932" y="171932"/>
                  </a:lnTo>
                  <a:lnTo>
                    <a:pt x="172046" y="185902"/>
                  </a:lnTo>
                  <a:lnTo>
                    <a:pt x="172161" y="192252"/>
                  </a:lnTo>
                  <a:lnTo>
                    <a:pt x="172593" y="204952"/>
                  </a:lnTo>
                  <a:lnTo>
                    <a:pt x="172821" y="207492"/>
                  </a:lnTo>
                  <a:lnTo>
                    <a:pt x="173101" y="213842"/>
                  </a:lnTo>
                  <a:lnTo>
                    <a:pt x="173215" y="217652"/>
                  </a:lnTo>
                  <a:lnTo>
                    <a:pt x="173507" y="225272"/>
                  </a:lnTo>
                  <a:lnTo>
                    <a:pt x="173596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24" y="84302"/>
                  </a:lnTo>
                  <a:lnTo>
                    <a:pt x="166382" y="85572"/>
                  </a:lnTo>
                  <a:lnTo>
                    <a:pt x="164820" y="86842"/>
                  </a:lnTo>
                  <a:lnTo>
                    <a:pt x="162801" y="89382"/>
                  </a:lnTo>
                  <a:lnTo>
                    <a:pt x="162242" y="90652"/>
                  </a:lnTo>
                  <a:lnTo>
                    <a:pt x="159245" y="94462"/>
                  </a:lnTo>
                  <a:lnTo>
                    <a:pt x="159156" y="99542"/>
                  </a:lnTo>
                  <a:lnTo>
                    <a:pt x="158927" y="105892"/>
                  </a:lnTo>
                  <a:lnTo>
                    <a:pt x="161175" y="109702"/>
                  </a:lnTo>
                  <a:lnTo>
                    <a:pt x="164528" y="114782"/>
                  </a:lnTo>
                  <a:lnTo>
                    <a:pt x="166243" y="116052"/>
                  </a:lnTo>
                  <a:lnTo>
                    <a:pt x="167830" y="118592"/>
                  </a:lnTo>
                  <a:lnTo>
                    <a:pt x="167195" y="118592"/>
                  </a:lnTo>
                  <a:lnTo>
                    <a:pt x="166751" y="119862"/>
                  </a:lnTo>
                  <a:lnTo>
                    <a:pt x="163931" y="121132"/>
                  </a:lnTo>
                  <a:lnTo>
                    <a:pt x="161734" y="122402"/>
                  </a:lnTo>
                  <a:lnTo>
                    <a:pt x="156667" y="123672"/>
                  </a:lnTo>
                  <a:lnTo>
                    <a:pt x="153860" y="123672"/>
                  </a:lnTo>
                  <a:lnTo>
                    <a:pt x="144424" y="124942"/>
                  </a:lnTo>
                  <a:lnTo>
                    <a:pt x="138442" y="123672"/>
                  </a:lnTo>
                  <a:lnTo>
                    <a:pt x="136156" y="122402"/>
                  </a:lnTo>
                  <a:lnTo>
                    <a:pt x="131584" y="119862"/>
                  </a:lnTo>
                  <a:lnTo>
                    <a:pt x="130479" y="118592"/>
                  </a:lnTo>
                  <a:lnTo>
                    <a:pt x="130162" y="117322"/>
                  </a:lnTo>
                  <a:lnTo>
                    <a:pt x="131152" y="116052"/>
                  </a:lnTo>
                  <a:lnTo>
                    <a:pt x="132257" y="116052"/>
                  </a:lnTo>
                  <a:lnTo>
                    <a:pt x="134391" y="117322"/>
                  </a:lnTo>
                  <a:lnTo>
                    <a:pt x="135445" y="117322"/>
                  </a:lnTo>
                  <a:lnTo>
                    <a:pt x="138023" y="118592"/>
                  </a:lnTo>
                  <a:lnTo>
                    <a:pt x="138252" y="118592"/>
                  </a:lnTo>
                  <a:lnTo>
                    <a:pt x="138569" y="116052"/>
                  </a:lnTo>
                  <a:lnTo>
                    <a:pt x="138722" y="114782"/>
                  </a:lnTo>
                  <a:lnTo>
                    <a:pt x="138811" y="112242"/>
                  </a:lnTo>
                  <a:lnTo>
                    <a:pt x="139928" y="105892"/>
                  </a:lnTo>
                  <a:lnTo>
                    <a:pt x="139458" y="99542"/>
                  </a:lnTo>
                  <a:lnTo>
                    <a:pt x="138557" y="91922"/>
                  </a:lnTo>
                  <a:lnTo>
                    <a:pt x="137071" y="89382"/>
                  </a:lnTo>
                  <a:lnTo>
                    <a:pt x="130505" y="85572"/>
                  </a:lnTo>
                  <a:lnTo>
                    <a:pt x="126479" y="85572"/>
                  </a:lnTo>
                  <a:lnTo>
                    <a:pt x="120167" y="88112"/>
                  </a:lnTo>
                  <a:lnTo>
                    <a:pt x="118999" y="90652"/>
                  </a:lnTo>
                  <a:lnTo>
                    <a:pt x="116065" y="93192"/>
                  </a:lnTo>
                  <a:lnTo>
                    <a:pt x="115963" y="95732"/>
                  </a:lnTo>
                  <a:lnTo>
                    <a:pt x="113296" y="102082"/>
                  </a:lnTo>
                  <a:lnTo>
                    <a:pt x="112814" y="107162"/>
                  </a:lnTo>
                  <a:lnTo>
                    <a:pt x="112788" y="113512"/>
                  </a:lnTo>
                  <a:lnTo>
                    <a:pt x="113690" y="114782"/>
                  </a:lnTo>
                  <a:lnTo>
                    <a:pt x="117094" y="117322"/>
                  </a:lnTo>
                  <a:lnTo>
                    <a:pt x="118795" y="117322"/>
                  </a:lnTo>
                  <a:lnTo>
                    <a:pt x="120484" y="116052"/>
                  </a:lnTo>
                  <a:lnTo>
                    <a:pt x="120789" y="117322"/>
                  </a:lnTo>
                  <a:lnTo>
                    <a:pt x="120002" y="118592"/>
                  </a:lnTo>
                  <a:lnTo>
                    <a:pt x="115849" y="119862"/>
                  </a:lnTo>
                  <a:lnTo>
                    <a:pt x="112242" y="121132"/>
                  </a:lnTo>
                  <a:lnTo>
                    <a:pt x="102654" y="122402"/>
                  </a:lnTo>
                  <a:lnTo>
                    <a:pt x="97726" y="122402"/>
                  </a:lnTo>
                  <a:lnTo>
                    <a:pt x="93408" y="121132"/>
                  </a:lnTo>
                  <a:lnTo>
                    <a:pt x="90081" y="119862"/>
                  </a:lnTo>
                  <a:lnTo>
                    <a:pt x="86741" y="119862"/>
                  </a:lnTo>
                  <a:lnTo>
                    <a:pt x="84785" y="118592"/>
                  </a:lnTo>
                  <a:lnTo>
                    <a:pt x="82524" y="118592"/>
                  </a:lnTo>
                  <a:lnTo>
                    <a:pt x="82245" y="119862"/>
                  </a:lnTo>
                  <a:lnTo>
                    <a:pt x="82575" y="121132"/>
                  </a:lnTo>
                  <a:lnTo>
                    <a:pt x="85953" y="123672"/>
                  </a:lnTo>
                  <a:lnTo>
                    <a:pt x="89065" y="124942"/>
                  </a:lnTo>
                  <a:lnTo>
                    <a:pt x="94589" y="126212"/>
                  </a:lnTo>
                  <a:lnTo>
                    <a:pt x="96227" y="126212"/>
                  </a:lnTo>
                  <a:lnTo>
                    <a:pt x="101282" y="127482"/>
                  </a:lnTo>
                  <a:lnTo>
                    <a:pt x="114769" y="143992"/>
                  </a:lnTo>
                  <a:lnTo>
                    <a:pt x="115379" y="150342"/>
                  </a:lnTo>
                  <a:lnTo>
                    <a:pt x="116128" y="154152"/>
                  </a:lnTo>
                  <a:lnTo>
                    <a:pt x="116751" y="161772"/>
                  </a:lnTo>
                  <a:lnTo>
                    <a:pt x="117017" y="165582"/>
                  </a:lnTo>
                  <a:lnTo>
                    <a:pt x="116738" y="175742"/>
                  </a:lnTo>
                  <a:lnTo>
                    <a:pt x="116205" y="183362"/>
                  </a:lnTo>
                  <a:lnTo>
                    <a:pt x="115887" y="189712"/>
                  </a:lnTo>
                  <a:lnTo>
                    <a:pt x="115849" y="194792"/>
                  </a:lnTo>
                  <a:lnTo>
                    <a:pt x="114808" y="208762"/>
                  </a:lnTo>
                  <a:lnTo>
                    <a:pt x="113703" y="222732"/>
                  </a:lnTo>
                  <a:lnTo>
                    <a:pt x="113233" y="227812"/>
                  </a:lnTo>
                  <a:lnTo>
                    <a:pt x="112331" y="239242"/>
                  </a:lnTo>
                  <a:lnTo>
                    <a:pt x="117792" y="240512"/>
                  </a:lnTo>
                  <a:lnTo>
                    <a:pt x="117830" y="243052"/>
                  </a:lnTo>
                  <a:lnTo>
                    <a:pt x="117563" y="248132"/>
                  </a:lnTo>
                  <a:lnTo>
                    <a:pt x="118630" y="254482"/>
                  </a:lnTo>
                  <a:lnTo>
                    <a:pt x="118021" y="264642"/>
                  </a:lnTo>
                  <a:lnTo>
                    <a:pt x="117906" y="268452"/>
                  </a:lnTo>
                  <a:lnTo>
                    <a:pt x="117741" y="270992"/>
                  </a:lnTo>
                  <a:lnTo>
                    <a:pt x="117322" y="273532"/>
                  </a:lnTo>
                  <a:lnTo>
                    <a:pt x="117284" y="274802"/>
                  </a:lnTo>
                  <a:lnTo>
                    <a:pt x="117195" y="284962"/>
                  </a:lnTo>
                  <a:lnTo>
                    <a:pt x="117068" y="290042"/>
                  </a:lnTo>
                  <a:lnTo>
                    <a:pt x="116497" y="297662"/>
                  </a:lnTo>
                  <a:lnTo>
                    <a:pt x="116268" y="300202"/>
                  </a:lnTo>
                  <a:lnTo>
                    <a:pt x="115150" y="304012"/>
                  </a:lnTo>
                  <a:lnTo>
                    <a:pt x="114490" y="304012"/>
                  </a:lnTo>
                  <a:lnTo>
                    <a:pt x="106146" y="302742"/>
                  </a:lnTo>
                  <a:lnTo>
                    <a:pt x="100787" y="300202"/>
                  </a:lnTo>
                  <a:lnTo>
                    <a:pt x="95440" y="298932"/>
                  </a:lnTo>
                  <a:lnTo>
                    <a:pt x="93408" y="297662"/>
                  </a:lnTo>
                  <a:lnTo>
                    <a:pt x="92163" y="298932"/>
                  </a:lnTo>
                  <a:lnTo>
                    <a:pt x="92011" y="298932"/>
                  </a:lnTo>
                  <a:lnTo>
                    <a:pt x="94805" y="301472"/>
                  </a:lnTo>
                  <a:lnTo>
                    <a:pt x="96520" y="304012"/>
                  </a:lnTo>
                  <a:lnTo>
                    <a:pt x="102768" y="306552"/>
                  </a:lnTo>
                  <a:lnTo>
                    <a:pt x="107086" y="307822"/>
                  </a:lnTo>
                  <a:lnTo>
                    <a:pt x="117284" y="311632"/>
                  </a:lnTo>
                  <a:lnTo>
                    <a:pt x="122847" y="314172"/>
                  </a:lnTo>
                  <a:lnTo>
                    <a:pt x="130429" y="315442"/>
                  </a:lnTo>
                  <a:lnTo>
                    <a:pt x="132105" y="315442"/>
                  </a:lnTo>
                  <a:lnTo>
                    <a:pt x="137020" y="316712"/>
                  </a:lnTo>
                  <a:lnTo>
                    <a:pt x="140258" y="316712"/>
                  </a:lnTo>
                  <a:lnTo>
                    <a:pt x="147904" y="317982"/>
                  </a:lnTo>
                  <a:lnTo>
                    <a:pt x="169113" y="317982"/>
                  </a:lnTo>
                  <a:lnTo>
                    <a:pt x="171424" y="316712"/>
                  </a:lnTo>
                  <a:lnTo>
                    <a:pt x="175044" y="317982"/>
                  </a:lnTo>
                  <a:lnTo>
                    <a:pt x="176441" y="316712"/>
                  </a:lnTo>
                  <a:lnTo>
                    <a:pt x="180555" y="316712"/>
                  </a:lnTo>
                  <a:lnTo>
                    <a:pt x="186893" y="315442"/>
                  </a:lnTo>
                  <a:lnTo>
                    <a:pt x="191198" y="314172"/>
                  </a:lnTo>
                  <a:lnTo>
                    <a:pt x="192481" y="312902"/>
                  </a:lnTo>
                  <a:lnTo>
                    <a:pt x="196672" y="311632"/>
                  </a:lnTo>
                  <a:lnTo>
                    <a:pt x="199542" y="311632"/>
                  </a:lnTo>
                  <a:lnTo>
                    <a:pt x="204635" y="309092"/>
                  </a:lnTo>
                  <a:lnTo>
                    <a:pt x="206895" y="309092"/>
                  </a:lnTo>
                  <a:lnTo>
                    <a:pt x="210058" y="307822"/>
                  </a:lnTo>
                  <a:lnTo>
                    <a:pt x="210883" y="306552"/>
                  </a:lnTo>
                  <a:lnTo>
                    <a:pt x="216763" y="304012"/>
                  </a:lnTo>
                  <a:lnTo>
                    <a:pt x="221526" y="301472"/>
                  </a:lnTo>
                  <a:lnTo>
                    <a:pt x="227876" y="298932"/>
                  </a:lnTo>
                  <a:lnTo>
                    <a:pt x="229641" y="297662"/>
                  </a:lnTo>
                  <a:lnTo>
                    <a:pt x="232105" y="293852"/>
                  </a:lnTo>
                  <a:close/>
                </a:path>
                <a:path w="317500" h="696595">
                  <a:moveTo>
                    <a:pt x="236169" y="285597"/>
                  </a:moveTo>
                  <a:lnTo>
                    <a:pt x="236156" y="281762"/>
                  </a:lnTo>
                  <a:lnTo>
                    <a:pt x="234696" y="280276"/>
                  </a:lnTo>
                  <a:lnTo>
                    <a:pt x="232778" y="280225"/>
                  </a:lnTo>
                  <a:lnTo>
                    <a:pt x="230873" y="280174"/>
                  </a:lnTo>
                  <a:lnTo>
                    <a:pt x="229349" y="281584"/>
                  </a:lnTo>
                  <a:lnTo>
                    <a:pt x="229146" y="285432"/>
                  </a:lnTo>
                  <a:lnTo>
                    <a:pt x="230670" y="287121"/>
                  </a:lnTo>
                  <a:lnTo>
                    <a:pt x="234518" y="287248"/>
                  </a:lnTo>
                  <a:lnTo>
                    <a:pt x="236169" y="285597"/>
                  </a:lnTo>
                  <a:close/>
                </a:path>
                <a:path w="317500" h="696595">
                  <a:moveTo>
                    <a:pt x="236245" y="658876"/>
                  </a:moveTo>
                  <a:lnTo>
                    <a:pt x="234759" y="657186"/>
                  </a:lnTo>
                  <a:lnTo>
                    <a:pt x="230936" y="656907"/>
                  </a:lnTo>
                  <a:lnTo>
                    <a:pt x="229222" y="658317"/>
                  </a:lnTo>
                  <a:lnTo>
                    <a:pt x="228866" y="661987"/>
                  </a:lnTo>
                  <a:lnTo>
                    <a:pt x="230428" y="663740"/>
                  </a:lnTo>
                  <a:lnTo>
                    <a:pt x="232308" y="663854"/>
                  </a:lnTo>
                  <a:lnTo>
                    <a:pt x="234276" y="663981"/>
                  </a:lnTo>
                  <a:lnTo>
                    <a:pt x="235915" y="662622"/>
                  </a:lnTo>
                  <a:lnTo>
                    <a:pt x="236245" y="658876"/>
                  </a:lnTo>
                  <a:close/>
                </a:path>
                <a:path w="317500" h="696595">
                  <a:moveTo>
                    <a:pt x="237985" y="674446"/>
                  </a:moveTo>
                  <a:lnTo>
                    <a:pt x="237947" y="673620"/>
                  </a:lnTo>
                  <a:lnTo>
                    <a:pt x="236728" y="672973"/>
                  </a:lnTo>
                  <a:lnTo>
                    <a:pt x="234823" y="672998"/>
                  </a:lnTo>
                  <a:lnTo>
                    <a:pt x="209130" y="676579"/>
                  </a:lnTo>
                  <a:lnTo>
                    <a:pt x="205333" y="676795"/>
                  </a:lnTo>
                  <a:lnTo>
                    <a:pt x="195072" y="678853"/>
                  </a:lnTo>
                  <a:lnTo>
                    <a:pt x="181724" y="680186"/>
                  </a:lnTo>
                  <a:lnTo>
                    <a:pt x="168097" y="681774"/>
                  </a:lnTo>
                  <a:lnTo>
                    <a:pt x="161036" y="681659"/>
                  </a:lnTo>
                  <a:lnTo>
                    <a:pt x="145669" y="680935"/>
                  </a:lnTo>
                  <a:lnTo>
                    <a:pt x="137312" y="680808"/>
                  </a:lnTo>
                  <a:lnTo>
                    <a:pt x="123075" y="680123"/>
                  </a:lnTo>
                  <a:lnTo>
                    <a:pt x="85166" y="676859"/>
                  </a:lnTo>
                  <a:lnTo>
                    <a:pt x="83312" y="677202"/>
                  </a:lnTo>
                  <a:lnTo>
                    <a:pt x="123571" y="692099"/>
                  </a:lnTo>
                  <a:lnTo>
                    <a:pt x="145491" y="695350"/>
                  </a:lnTo>
                  <a:lnTo>
                    <a:pt x="157035" y="696239"/>
                  </a:lnTo>
                  <a:lnTo>
                    <a:pt x="210489" y="688111"/>
                  </a:lnTo>
                  <a:lnTo>
                    <a:pt x="228904" y="679259"/>
                  </a:lnTo>
                  <a:lnTo>
                    <a:pt x="237985" y="674446"/>
                  </a:lnTo>
                  <a:close/>
                </a:path>
                <a:path w="317500" h="696595">
                  <a:moveTo>
                    <a:pt x="239864" y="413727"/>
                  </a:moveTo>
                  <a:lnTo>
                    <a:pt x="238417" y="412254"/>
                  </a:lnTo>
                  <a:lnTo>
                    <a:pt x="236588" y="412242"/>
                  </a:lnTo>
                  <a:lnTo>
                    <a:pt x="234797" y="412229"/>
                  </a:lnTo>
                  <a:lnTo>
                    <a:pt x="233286" y="413727"/>
                  </a:lnTo>
                  <a:lnTo>
                    <a:pt x="233248" y="417309"/>
                  </a:lnTo>
                  <a:lnTo>
                    <a:pt x="234797" y="418884"/>
                  </a:lnTo>
                  <a:lnTo>
                    <a:pt x="238340" y="418909"/>
                  </a:lnTo>
                  <a:lnTo>
                    <a:pt x="239852" y="417372"/>
                  </a:lnTo>
                  <a:lnTo>
                    <a:pt x="239864" y="413727"/>
                  </a:lnTo>
                  <a:close/>
                </a:path>
                <a:path w="317500" h="696595">
                  <a:moveTo>
                    <a:pt x="240017" y="36880"/>
                  </a:move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56" y="41910"/>
                  </a:lnTo>
                  <a:lnTo>
                    <a:pt x="240017" y="40424"/>
                  </a:lnTo>
                  <a:lnTo>
                    <a:pt x="240017" y="38633"/>
                  </a:lnTo>
                  <a:lnTo>
                    <a:pt x="240017" y="36880"/>
                  </a:lnTo>
                  <a:close/>
                </a:path>
                <a:path w="317500" h="696595">
                  <a:moveTo>
                    <a:pt x="261302" y="638822"/>
                  </a:moveTo>
                  <a:lnTo>
                    <a:pt x="261150" y="635012"/>
                  </a:lnTo>
                  <a:lnTo>
                    <a:pt x="259549" y="633564"/>
                  </a:lnTo>
                  <a:lnTo>
                    <a:pt x="255600" y="633704"/>
                  </a:lnTo>
                  <a:lnTo>
                    <a:pt x="254215" y="635215"/>
                  </a:lnTo>
                  <a:lnTo>
                    <a:pt x="254292" y="637222"/>
                  </a:lnTo>
                  <a:lnTo>
                    <a:pt x="254368" y="639203"/>
                  </a:lnTo>
                  <a:lnTo>
                    <a:pt x="255854" y="640562"/>
                  </a:lnTo>
                  <a:lnTo>
                    <a:pt x="259803" y="640422"/>
                  </a:lnTo>
                  <a:lnTo>
                    <a:pt x="261302" y="638822"/>
                  </a:lnTo>
                  <a:close/>
                </a:path>
                <a:path w="317500" h="696595">
                  <a:moveTo>
                    <a:pt x="261366" y="262166"/>
                  </a:moveTo>
                  <a:lnTo>
                    <a:pt x="261327" y="260159"/>
                  </a:lnTo>
                  <a:lnTo>
                    <a:pt x="261277" y="258241"/>
                  </a:lnTo>
                  <a:lnTo>
                    <a:pt x="259829" y="256844"/>
                  </a:lnTo>
                  <a:lnTo>
                    <a:pt x="255955" y="256819"/>
                  </a:lnTo>
                  <a:lnTo>
                    <a:pt x="254444" y="258254"/>
                  </a:lnTo>
                  <a:lnTo>
                    <a:pt x="254355" y="260134"/>
                  </a:lnTo>
                  <a:lnTo>
                    <a:pt x="254279" y="262064"/>
                  </a:lnTo>
                  <a:lnTo>
                    <a:pt x="255892" y="263740"/>
                  </a:lnTo>
                  <a:lnTo>
                    <a:pt x="257848" y="263753"/>
                  </a:lnTo>
                  <a:lnTo>
                    <a:pt x="259829" y="263766"/>
                  </a:lnTo>
                  <a:lnTo>
                    <a:pt x="261366" y="262166"/>
                  </a:lnTo>
                  <a:close/>
                </a:path>
                <a:path w="317500" h="696595">
                  <a:moveTo>
                    <a:pt x="262521" y="434263"/>
                  </a:moveTo>
                  <a:lnTo>
                    <a:pt x="261124" y="432676"/>
                  </a:lnTo>
                  <a:lnTo>
                    <a:pt x="259321" y="432523"/>
                  </a:lnTo>
                  <a:lnTo>
                    <a:pt x="257416" y="432346"/>
                  </a:lnTo>
                  <a:lnTo>
                    <a:pt x="255765" y="433832"/>
                  </a:lnTo>
                  <a:lnTo>
                    <a:pt x="255714" y="437451"/>
                  </a:lnTo>
                  <a:lnTo>
                    <a:pt x="257225" y="439064"/>
                  </a:lnTo>
                  <a:lnTo>
                    <a:pt x="258927" y="439153"/>
                  </a:lnTo>
                  <a:lnTo>
                    <a:pt x="260578" y="439242"/>
                  </a:lnTo>
                  <a:lnTo>
                    <a:pt x="262242" y="437718"/>
                  </a:lnTo>
                  <a:lnTo>
                    <a:pt x="262521" y="434263"/>
                  </a:lnTo>
                  <a:close/>
                </a:path>
                <a:path w="317500" h="696595">
                  <a:moveTo>
                    <a:pt x="262623" y="57315"/>
                  </a:moveTo>
                  <a:lnTo>
                    <a:pt x="261175" y="55727"/>
                  </a:lnTo>
                  <a:lnTo>
                    <a:pt x="257517" y="55473"/>
                  </a:lnTo>
                  <a:lnTo>
                    <a:pt x="255879" y="56984"/>
                  </a:lnTo>
                  <a:lnTo>
                    <a:pt x="255803" y="60604"/>
                  </a:lnTo>
                  <a:lnTo>
                    <a:pt x="257289" y="62141"/>
                  </a:lnTo>
                  <a:lnTo>
                    <a:pt x="259080" y="62204"/>
                  </a:lnTo>
                  <a:lnTo>
                    <a:pt x="260832" y="62268"/>
                  </a:lnTo>
                  <a:lnTo>
                    <a:pt x="262407" y="60833"/>
                  </a:lnTo>
                  <a:lnTo>
                    <a:pt x="262623" y="57315"/>
                  </a:lnTo>
                  <a:close/>
                </a:path>
                <a:path w="317500" h="696595">
                  <a:moveTo>
                    <a:pt x="279069" y="460273"/>
                  </a:moveTo>
                  <a:lnTo>
                    <a:pt x="279031" y="456450"/>
                  </a:lnTo>
                  <a:lnTo>
                    <a:pt x="277723" y="455168"/>
                  </a:lnTo>
                  <a:lnTo>
                    <a:pt x="275767" y="455180"/>
                  </a:lnTo>
                  <a:lnTo>
                    <a:pt x="273926" y="455193"/>
                  </a:lnTo>
                  <a:lnTo>
                    <a:pt x="272478" y="456666"/>
                  </a:lnTo>
                  <a:lnTo>
                    <a:pt x="272503" y="460248"/>
                  </a:lnTo>
                  <a:lnTo>
                    <a:pt x="274091" y="461772"/>
                  </a:lnTo>
                  <a:lnTo>
                    <a:pt x="277672" y="461733"/>
                  </a:lnTo>
                  <a:lnTo>
                    <a:pt x="279069" y="460273"/>
                  </a:lnTo>
                  <a:close/>
                </a:path>
                <a:path w="317500" h="696595">
                  <a:moveTo>
                    <a:pt x="279247" y="83375"/>
                  </a:moveTo>
                  <a:lnTo>
                    <a:pt x="279234" y="81508"/>
                  </a:lnTo>
                  <a:lnTo>
                    <a:pt x="279222" y="79641"/>
                  </a:lnTo>
                  <a:lnTo>
                    <a:pt x="277634" y="78155"/>
                  </a:lnTo>
                  <a:lnTo>
                    <a:pt x="275780" y="78232"/>
                  </a:lnTo>
                  <a:lnTo>
                    <a:pt x="274040" y="78320"/>
                  </a:lnTo>
                  <a:lnTo>
                    <a:pt x="272592" y="79870"/>
                  </a:lnTo>
                  <a:lnTo>
                    <a:pt x="272630" y="83324"/>
                  </a:lnTo>
                  <a:lnTo>
                    <a:pt x="274142" y="84848"/>
                  </a:lnTo>
                  <a:lnTo>
                    <a:pt x="277685" y="84963"/>
                  </a:lnTo>
                  <a:lnTo>
                    <a:pt x="279247" y="83375"/>
                  </a:lnTo>
                  <a:close/>
                </a:path>
                <a:path w="317500" h="696595">
                  <a:moveTo>
                    <a:pt x="280873" y="616648"/>
                  </a:moveTo>
                  <a:lnTo>
                    <a:pt x="280835" y="614718"/>
                  </a:lnTo>
                  <a:lnTo>
                    <a:pt x="280797" y="612838"/>
                  </a:lnTo>
                  <a:lnTo>
                    <a:pt x="279133" y="611212"/>
                  </a:lnTo>
                  <a:lnTo>
                    <a:pt x="275450" y="611301"/>
                  </a:lnTo>
                  <a:lnTo>
                    <a:pt x="273888" y="613003"/>
                  </a:lnTo>
                  <a:lnTo>
                    <a:pt x="273964" y="616839"/>
                  </a:lnTo>
                  <a:lnTo>
                    <a:pt x="275551" y="618363"/>
                  </a:lnTo>
                  <a:lnTo>
                    <a:pt x="279361" y="618274"/>
                  </a:lnTo>
                  <a:lnTo>
                    <a:pt x="280873" y="616648"/>
                  </a:lnTo>
                  <a:close/>
                </a:path>
                <a:path w="317500" h="696595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66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696595">
                  <a:moveTo>
                    <a:pt x="296024" y="484898"/>
                  </a:moveTo>
                  <a:lnTo>
                    <a:pt x="294411" y="483285"/>
                  </a:lnTo>
                  <a:lnTo>
                    <a:pt x="292658" y="483235"/>
                  </a:lnTo>
                  <a:lnTo>
                    <a:pt x="290766" y="483196"/>
                  </a:lnTo>
                  <a:lnTo>
                    <a:pt x="289356" y="484543"/>
                  </a:lnTo>
                  <a:lnTo>
                    <a:pt x="289280" y="488327"/>
                  </a:lnTo>
                  <a:lnTo>
                    <a:pt x="290626" y="489712"/>
                  </a:lnTo>
                  <a:lnTo>
                    <a:pt x="292531" y="489750"/>
                  </a:lnTo>
                  <a:lnTo>
                    <a:pt x="294297" y="489775"/>
                  </a:lnTo>
                  <a:lnTo>
                    <a:pt x="295922" y="488264"/>
                  </a:lnTo>
                  <a:lnTo>
                    <a:pt x="296024" y="484898"/>
                  </a:lnTo>
                  <a:close/>
                </a:path>
                <a:path w="317500" h="696595">
                  <a:moveTo>
                    <a:pt x="296125" y="111264"/>
                  </a:moveTo>
                  <a:lnTo>
                    <a:pt x="295884" y="107670"/>
                  </a:lnTo>
                  <a:lnTo>
                    <a:pt x="294284" y="106184"/>
                  </a:lnTo>
                  <a:lnTo>
                    <a:pt x="290791" y="106311"/>
                  </a:lnTo>
                  <a:lnTo>
                    <a:pt x="289331" y="108000"/>
                  </a:lnTo>
                  <a:lnTo>
                    <a:pt x="289547" y="111620"/>
                  </a:lnTo>
                  <a:lnTo>
                    <a:pt x="291096" y="113042"/>
                  </a:lnTo>
                  <a:lnTo>
                    <a:pt x="292836" y="112979"/>
                  </a:lnTo>
                  <a:lnTo>
                    <a:pt x="294665" y="112915"/>
                  </a:lnTo>
                  <a:lnTo>
                    <a:pt x="296125" y="111264"/>
                  </a:lnTo>
                  <a:close/>
                </a:path>
                <a:path w="317500" h="696595">
                  <a:moveTo>
                    <a:pt x="296799" y="585406"/>
                  </a:moveTo>
                  <a:lnTo>
                    <a:pt x="295287" y="583806"/>
                  </a:lnTo>
                  <a:lnTo>
                    <a:pt x="291414" y="583679"/>
                  </a:lnTo>
                  <a:lnTo>
                    <a:pt x="289852" y="585139"/>
                  </a:lnTo>
                  <a:lnTo>
                    <a:pt x="289801" y="587082"/>
                  </a:lnTo>
                  <a:lnTo>
                    <a:pt x="289750" y="589038"/>
                  </a:lnTo>
                  <a:lnTo>
                    <a:pt x="291198" y="590588"/>
                  </a:lnTo>
                  <a:lnTo>
                    <a:pt x="293141" y="590651"/>
                  </a:lnTo>
                  <a:lnTo>
                    <a:pt x="295033" y="590727"/>
                  </a:lnTo>
                  <a:lnTo>
                    <a:pt x="296672" y="589191"/>
                  </a:lnTo>
                  <a:lnTo>
                    <a:pt x="296799" y="585406"/>
                  </a:lnTo>
                  <a:close/>
                </a:path>
                <a:path w="317500" h="696595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696595">
                  <a:moveTo>
                    <a:pt x="303479" y="561251"/>
                  </a:moveTo>
                  <a:lnTo>
                    <a:pt x="301942" y="559600"/>
                  </a:lnTo>
                  <a:lnTo>
                    <a:pt x="298246" y="559473"/>
                  </a:lnTo>
                  <a:lnTo>
                    <a:pt x="296532" y="561124"/>
                  </a:lnTo>
                  <a:lnTo>
                    <a:pt x="296418" y="564819"/>
                  </a:lnTo>
                  <a:lnTo>
                    <a:pt x="298069" y="566572"/>
                  </a:lnTo>
                  <a:lnTo>
                    <a:pt x="301752" y="566674"/>
                  </a:lnTo>
                  <a:lnTo>
                    <a:pt x="303403" y="565048"/>
                  </a:lnTo>
                  <a:lnTo>
                    <a:pt x="303441" y="563156"/>
                  </a:lnTo>
                  <a:lnTo>
                    <a:pt x="303479" y="561251"/>
                  </a:lnTo>
                  <a:close/>
                </a:path>
                <a:path w="317500" h="696595">
                  <a:moveTo>
                    <a:pt x="303644" y="188087"/>
                  </a:moveTo>
                  <a:lnTo>
                    <a:pt x="303618" y="186207"/>
                  </a:lnTo>
                  <a:lnTo>
                    <a:pt x="303593" y="184251"/>
                  </a:lnTo>
                  <a:lnTo>
                    <a:pt x="301942" y="182702"/>
                  </a:lnTo>
                  <a:lnTo>
                    <a:pt x="298107" y="182841"/>
                  </a:lnTo>
                  <a:lnTo>
                    <a:pt x="296608" y="184416"/>
                  </a:lnTo>
                  <a:lnTo>
                    <a:pt x="296646" y="188252"/>
                  </a:lnTo>
                  <a:lnTo>
                    <a:pt x="298246" y="189750"/>
                  </a:lnTo>
                  <a:lnTo>
                    <a:pt x="302158" y="189611"/>
                  </a:lnTo>
                  <a:lnTo>
                    <a:pt x="303644" y="188087"/>
                  </a:lnTo>
                  <a:close/>
                </a:path>
                <a:path w="317500" h="696595">
                  <a:moveTo>
                    <a:pt x="304012" y="535444"/>
                  </a:moveTo>
                  <a:lnTo>
                    <a:pt x="302374" y="533781"/>
                  </a:lnTo>
                  <a:lnTo>
                    <a:pt x="300520" y="533768"/>
                  </a:lnTo>
                  <a:lnTo>
                    <a:pt x="298653" y="533755"/>
                  </a:lnTo>
                  <a:lnTo>
                    <a:pt x="297065" y="535355"/>
                  </a:lnTo>
                  <a:lnTo>
                    <a:pt x="297027" y="539153"/>
                  </a:lnTo>
                  <a:lnTo>
                    <a:pt x="298665" y="540842"/>
                  </a:lnTo>
                  <a:lnTo>
                    <a:pt x="302272" y="540854"/>
                  </a:lnTo>
                  <a:lnTo>
                    <a:pt x="304012" y="539115"/>
                  </a:lnTo>
                  <a:lnTo>
                    <a:pt x="304012" y="535444"/>
                  </a:lnTo>
                  <a:close/>
                </a:path>
                <a:path w="317500" h="696595">
                  <a:moveTo>
                    <a:pt x="304101" y="515607"/>
                  </a:moveTo>
                  <a:lnTo>
                    <a:pt x="304076" y="511848"/>
                  </a:lnTo>
                  <a:lnTo>
                    <a:pt x="302526" y="510362"/>
                  </a:lnTo>
                  <a:lnTo>
                    <a:pt x="300558" y="510362"/>
                  </a:lnTo>
                  <a:lnTo>
                    <a:pt x="298526" y="510362"/>
                  </a:lnTo>
                  <a:lnTo>
                    <a:pt x="297129" y="511771"/>
                  </a:lnTo>
                  <a:lnTo>
                    <a:pt x="297141" y="515747"/>
                  </a:lnTo>
                  <a:lnTo>
                    <a:pt x="298665" y="517245"/>
                  </a:lnTo>
                  <a:lnTo>
                    <a:pt x="302488" y="517220"/>
                  </a:lnTo>
                  <a:lnTo>
                    <a:pt x="304101" y="515607"/>
                  </a:lnTo>
                  <a:close/>
                </a:path>
                <a:path w="317500" h="696595">
                  <a:moveTo>
                    <a:pt x="304165" y="158521"/>
                  </a:moveTo>
                  <a:lnTo>
                    <a:pt x="302437" y="156857"/>
                  </a:lnTo>
                  <a:lnTo>
                    <a:pt x="300532" y="156921"/>
                  </a:lnTo>
                  <a:lnTo>
                    <a:pt x="298602" y="156984"/>
                  </a:lnTo>
                  <a:lnTo>
                    <a:pt x="297091" y="158711"/>
                  </a:lnTo>
                  <a:lnTo>
                    <a:pt x="297345" y="162572"/>
                  </a:lnTo>
                  <a:lnTo>
                    <a:pt x="298970" y="164045"/>
                  </a:lnTo>
                  <a:lnTo>
                    <a:pt x="302615" y="163880"/>
                  </a:lnTo>
                  <a:lnTo>
                    <a:pt x="304165" y="162255"/>
                  </a:lnTo>
                  <a:lnTo>
                    <a:pt x="304165" y="158521"/>
                  </a:lnTo>
                  <a:close/>
                </a:path>
                <a:path w="317500" h="696595">
                  <a:moveTo>
                    <a:pt x="304342" y="135216"/>
                  </a:moveTo>
                  <a:lnTo>
                    <a:pt x="302806" y="133515"/>
                  </a:lnTo>
                  <a:lnTo>
                    <a:pt x="298932" y="133375"/>
                  </a:lnTo>
                  <a:lnTo>
                    <a:pt x="297395" y="134785"/>
                  </a:lnTo>
                  <a:lnTo>
                    <a:pt x="297167" y="138684"/>
                  </a:lnTo>
                  <a:lnTo>
                    <a:pt x="298665" y="140385"/>
                  </a:lnTo>
                  <a:lnTo>
                    <a:pt x="300609" y="140462"/>
                  </a:lnTo>
                  <a:lnTo>
                    <a:pt x="302387" y="140538"/>
                  </a:lnTo>
                  <a:lnTo>
                    <a:pt x="304063" y="139001"/>
                  </a:lnTo>
                  <a:lnTo>
                    <a:pt x="304342" y="135216"/>
                  </a:lnTo>
                  <a:close/>
                </a:path>
                <a:path w="317500" h="696595">
                  <a:moveTo>
                    <a:pt x="317461" y="533438"/>
                  </a:moveTo>
                  <a:lnTo>
                    <a:pt x="309219" y="485444"/>
                  </a:lnTo>
                  <a:lnTo>
                    <a:pt x="289153" y="445249"/>
                  </a:lnTo>
                  <a:lnTo>
                    <a:pt x="250101" y="405980"/>
                  </a:lnTo>
                  <a:lnTo>
                    <a:pt x="214439" y="387121"/>
                  </a:lnTo>
                  <a:lnTo>
                    <a:pt x="175171" y="377748"/>
                  </a:lnTo>
                  <a:lnTo>
                    <a:pt x="156235" y="376809"/>
                  </a:lnTo>
                  <a:lnTo>
                    <a:pt x="146799" y="377202"/>
                  </a:lnTo>
                  <a:lnTo>
                    <a:pt x="106045" y="385978"/>
                  </a:lnTo>
                  <a:lnTo>
                    <a:pt x="69697" y="404596"/>
                  </a:lnTo>
                  <a:lnTo>
                    <a:pt x="39687" y="430276"/>
                  </a:lnTo>
                  <a:lnTo>
                    <a:pt x="17500" y="463016"/>
                  </a:lnTo>
                  <a:lnTo>
                    <a:pt x="1765" y="514565"/>
                  </a:lnTo>
                  <a:lnTo>
                    <a:pt x="38" y="539788"/>
                  </a:lnTo>
                  <a:lnTo>
                    <a:pt x="406" y="546887"/>
                  </a:lnTo>
                  <a:lnTo>
                    <a:pt x="7239" y="585012"/>
                  </a:lnTo>
                  <a:lnTo>
                    <a:pt x="26873" y="625233"/>
                  </a:lnTo>
                  <a:lnTo>
                    <a:pt x="53327" y="655408"/>
                  </a:lnTo>
                  <a:lnTo>
                    <a:pt x="75882" y="672236"/>
                  </a:lnTo>
                  <a:lnTo>
                    <a:pt x="81902" y="671753"/>
                  </a:lnTo>
                  <a:lnTo>
                    <a:pt x="83743" y="672236"/>
                  </a:lnTo>
                  <a:lnTo>
                    <a:pt x="86169" y="672401"/>
                  </a:lnTo>
                  <a:lnTo>
                    <a:pt x="87807" y="672058"/>
                  </a:lnTo>
                  <a:lnTo>
                    <a:pt x="79565" y="667537"/>
                  </a:lnTo>
                  <a:lnTo>
                    <a:pt x="73063" y="663524"/>
                  </a:lnTo>
                  <a:lnTo>
                    <a:pt x="34163" y="624687"/>
                  </a:lnTo>
                  <a:lnTo>
                    <a:pt x="13017" y="582218"/>
                  </a:lnTo>
                  <a:lnTo>
                    <a:pt x="5410" y="538010"/>
                  </a:lnTo>
                  <a:lnTo>
                    <a:pt x="5740" y="523849"/>
                  </a:lnTo>
                  <a:lnTo>
                    <a:pt x="14554" y="482727"/>
                  </a:lnTo>
                  <a:lnTo>
                    <a:pt x="39560" y="439077"/>
                  </a:lnTo>
                  <a:lnTo>
                    <a:pt x="78473" y="403974"/>
                  </a:lnTo>
                  <a:lnTo>
                    <a:pt x="127139" y="384797"/>
                  </a:lnTo>
                  <a:lnTo>
                    <a:pt x="161518" y="381469"/>
                  </a:lnTo>
                  <a:lnTo>
                    <a:pt x="169989" y="381863"/>
                  </a:lnTo>
                  <a:lnTo>
                    <a:pt x="210693" y="390156"/>
                  </a:lnTo>
                  <a:lnTo>
                    <a:pt x="247561" y="409562"/>
                  </a:lnTo>
                  <a:lnTo>
                    <a:pt x="288036" y="452272"/>
                  </a:lnTo>
                  <a:lnTo>
                    <a:pt x="306616" y="492175"/>
                  </a:lnTo>
                  <a:lnTo>
                    <a:pt x="312483" y="531799"/>
                  </a:lnTo>
                  <a:lnTo>
                    <a:pt x="312369" y="538670"/>
                  </a:lnTo>
                  <a:lnTo>
                    <a:pt x="306755" y="579361"/>
                  </a:lnTo>
                  <a:lnTo>
                    <a:pt x="286867" y="620674"/>
                  </a:lnTo>
                  <a:lnTo>
                    <a:pt x="259727" y="651700"/>
                  </a:lnTo>
                  <a:lnTo>
                    <a:pt x="235534" y="668680"/>
                  </a:lnTo>
                  <a:lnTo>
                    <a:pt x="235686" y="669290"/>
                  </a:lnTo>
                  <a:lnTo>
                    <a:pt x="237705" y="669124"/>
                  </a:lnTo>
                  <a:lnTo>
                    <a:pt x="244094" y="667854"/>
                  </a:lnTo>
                  <a:lnTo>
                    <a:pt x="248500" y="667283"/>
                  </a:lnTo>
                  <a:lnTo>
                    <a:pt x="285635" y="631647"/>
                  </a:lnTo>
                  <a:lnTo>
                    <a:pt x="306133" y="595985"/>
                  </a:lnTo>
                  <a:lnTo>
                    <a:pt x="316331" y="555955"/>
                  </a:lnTo>
                  <a:lnTo>
                    <a:pt x="317347" y="544690"/>
                  </a:lnTo>
                  <a:lnTo>
                    <a:pt x="317461" y="533438"/>
                  </a:lnTo>
                  <a:close/>
                </a:path>
                <a:path w="317500" h="696595">
                  <a:moveTo>
                    <a:pt x="317474" y="158572"/>
                  </a:moveTo>
                  <a:lnTo>
                    <a:pt x="310273" y="112217"/>
                  </a:lnTo>
                  <a:lnTo>
                    <a:pt x="288353" y="67119"/>
                  </a:lnTo>
                  <a:lnTo>
                    <a:pt x="250075" y="28994"/>
                  </a:lnTo>
                  <a:lnTo>
                    <a:pt x="207822" y="7772"/>
                  </a:lnTo>
                  <a:lnTo>
                    <a:pt x="161201" y="0"/>
                  </a:lnTo>
                  <a:lnTo>
                    <a:pt x="152209" y="25"/>
                  </a:lnTo>
                  <a:lnTo>
                    <a:pt x="106514" y="8928"/>
                  </a:lnTo>
                  <a:lnTo>
                    <a:pt x="60477" y="34226"/>
                  </a:lnTo>
                  <a:lnTo>
                    <a:pt x="31813" y="63106"/>
                  </a:lnTo>
                  <a:lnTo>
                    <a:pt x="10972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83"/>
                  </a:lnTo>
                  <a:lnTo>
                    <a:pt x="9194" y="213829"/>
                  </a:lnTo>
                  <a:lnTo>
                    <a:pt x="31026" y="254203"/>
                  </a:lnTo>
                  <a:lnTo>
                    <a:pt x="70142" y="291465"/>
                  </a:lnTo>
                  <a:lnTo>
                    <a:pt x="75996" y="295148"/>
                  </a:lnTo>
                  <a:lnTo>
                    <a:pt x="82334" y="295109"/>
                  </a:lnTo>
                  <a:lnTo>
                    <a:pt x="87782" y="295757"/>
                  </a:lnTo>
                  <a:lnTo>
                    <a:pt x="87401" y="294982"/>
                  </a:lnTo>
                  <a:lnTo>
                    <a:pt x="74117" y="287058"/>
                  </a:lnTo>
                  <a:lnTo>
                    <a:pt x="63347" y="279057"/>
                  </a:lnTo>
                  <a:lnTo>
                    <a:pt x="35420" y="249796"/>
                  </a:lnTo>
                  <a:lnTo>
                    <a:pt x="16103" y="214236"/>
                  </a:lnTo>
                  <a:lnTo>
                    <a:pt x="5892" y="170713"/>
                  </a:lnTo>
                  <a:lnTo>
                    <a:pt x="5410" y="155498"/>
                  </a:lnTo>
                  <a:lnTo>
                    <a:pt x="5613" y="147904"/>
                  </a:lnTo>
                  <a:lnTo>
                    <a:pt x="12954" y="110439"/>
                  </a:lnTo>
                  <a:lnTo>
                    <a:pt x="39065" y="62814"/>
                  </a:lnTo>
                  <a:lnTo>
                    <a:pt x="77470" y="27724"/>
                  </a:lnTo>
                  <a:lnTo>
                    <a:pt x="113969" y="11049"/>
                  </a:lnTo>
                  <a:lnTo>
                    <a:pt x="153568" y="4610"/>
                  </a:lnTo>
                  <a:lnTo>
                    <a:pt x="167233" y="4584"/>
                  </a:lnTo>
                  <a:lnTo>
                    <a:pt x="180771" y="5791"/>
                  </a:lnTo>
                  <a:lnTo>
                    <a:pt x="232879" y="23304"/>
                  </a:lnTo>
                  <a:lnTo>
                    <a:pt x="274739" y="57327"/>
                  </a:lnTo>
                  <a:lnTo>
                    <a:pt x="296570" y="90106"/>
                  </a:lnTo>
                  <a:lnTo>
                    <a:pt x="310121" y="130390"/>
                  </a:lnTo>
                  <a:lnTo>
                    <a:pt x="312648" y="155054"/>
                  </a:lnTo>
                  <a:lnTo>
                    <a:pt x="312547" y="162560"/>
                  </a:lnTo>
                  <a:lnTo>
                    <a:pt x="305752" y="205625"/>
                  </a:lnTo>
                  <a:lnTo>
                    <a:pt x="286588" y="244436"/>
                  </a:lnTo>
                  <a:lnTo>
                    <a:pt x="261175" y="273850"/>
                  </a:lnTo>
                  <a:lnTo>
                    <a:pt x="235394" y="292049"/>
                  </a:lnTo>
                  <a:lnTo>
                    <a:pt x="235940" y="292379"/>
                  </a:lnTo>
                  <a:lnTo>
                    <a:pt x="273088" y="269748"/>
                  </a:lnTo>
                  <a:lnTo>
                    <a:pt x="299339" y="233400"/>
                  </a:lnTo>
                  <a:lnTo>
                    <a:pt x="312966" y="195681"/>
                  </a:lnTo>
                  <a:lnTo>
                    <a:pt x="317474" y="165963"/>
                  </a:lnTo>
                  <a:lnTo>
                    <a:pt x="317474" y="158572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5" name="object 1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039696" y="4338999"/>
              <a:ext cx="123339" cy="167639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8943340" y="3878655"/>
              <a:ext cx="317500" cy="696595"/>
            </a:xfrm>
            <a:custGeom>
              <a:avLst/>
              <a:gdLst/>
              <a:ahLst/>
              <a:cxnLst/>
              <a:rect l="l" t="t" r="r" b="b"/>
              <a:pathLst>
                <a:path w="317500" h="696595">
                  <a:moveTo>
                    <a:pt x="20459" y="139915"/>
                  </a:moveTo>
                  <a:lnTo>
                    <a:pt x="19037" y="138430"/>
                  </a:lnTo>
                  <a:lnTo>
                    <a:pt x="15176" y="138328"/>
                  </a:lnTo>
                  <a:lnTo>
                    <a:pt x="13462" y="139966"/>
                  </a:lnTo>
                  <a:lnTo>
                    <a:pt x="13500" y="143725"/>
                  </a:lnTo>
                  <a:lnTo>
                    <a:pt x="15278" y="145440"/>
                  </a:lnTo>
                  <a:lnTo>
                    <a:pt x="18961" y="145300"/>
                  </a:lnTo>
                  <a:lnTo>
                    <a:pt x="20459" y="143713"/>
                  </a:lnTo>
                  <a:lnTo>
                    <a:pt x="20459" y="141846"/>
                  </a:lnTo>
                  <a:lnTo>
                    <a:pt x="20459" y="139915"/>
                  </a:lnTo>
                  <a:close/>
                </a:path>
                <a:path w="317500" h="696595">
                  <a:moveTo>
                    <a:pt x="20535" y="516851"/>
                  </a:moveTo>
                  <a:lnTo>
                    <a:pt x="19151" y="515353"/>
                  </a:lnTo>
                  <a:lnTo>
                    <a:pt x="15189" y="515213"/>
                  </a:lnTo>
                  <a:lnTo>
                    <a:pt x="13589" y="516648"/>
                  </a:lnTo>
                  <a:lnTo>
                    <a:pt x="13436" y="520433"/>
                  </a:lnTo>
                  <a:lnTo>
                    <a:pt x="14947" y="522058"/>
                  </a:lnTo>
                  <a:lnTo>
                    <a:pt x="16852" y="522147"/>
                  </a:lnTo>
                  <a:lnTo>
                    <a:pt x="18821" y="522224"/>
                  </a:lnTo>
                  <a:lnTo>
                    <a:pt x="20383" y="520801"/>
                  </a:lnTo>
                  <a:lnTo>
                    <a:pt x="20459" y="518845"/>
                  </a:lnTo>
                  <a:lnTo>
                    <a:pt x="20535" y="516851"/>
                  </a:lnTo>
                  <a:close/>
                </a:path>
                <a:path w="317500" h="696595">
                  <a:moveTo>
                    <a:pt x="24168" y="554837"/>
                  </a:moveTo>
                  <a:lnTo>
                    <a:pt x="24104" y="550913"/>
                  </a:lnTo>
                  <a:lnTo>
                    <a:pt x="22644" y="549541"/>
                  </a:lnTo>
                  <a:lnTo>
                    <a:pt x="18592" y="549592"/>
                  </a:lnTo>
                  <a:lnTo>
                    <a:pt x="17145" y="551065"/>
                  </a:lnTo>
                  <a:lnTo>
                    <a:pt x="17221" y="554926"/>
                  </a:lnTo>
                  <a:lnTo>
                    <a:pt x="18808" y="556437"/>
                  </a:lnTo>
                  <a:lnTo>
                    <a:pt x="20739" y="556399"/>
                  </a:lnTo>
                  <a:lnTo>
                    <a:pt x="22694" y="556361"/>
                  </a:lnTo>
                  <a:lnTo>
                    <a:pt x="24168" y="554837"/>
                  </a:lnTo>
                  <a:close/>
                </a:path>
                <a:path w="317500" h="696595">
                  <a:moveTo>
                    <a:pt x="24295" y="177863"/>
                  </a:moveTo>
                  <a:lnTo>
                    <a:pt x="24041" y="174053"/>
                  </a:lnTo>
                  <a:lnTo>
                    <a:pt x="22377" y="172516"/>
                  </a:lnTo>
                  <a:lnTo>
                    <a:pt x="20586" y="172593"/>
                  </a:lnTo>
                  <a:lnTo>
                    <a:pt x="18681" y="172669"/>
                  </a:lnTo>
                  <a:lnTo>
                    <a:pt x="17081" y="174447"/>
                  </a:lnTo>
                  <a:lnTo>
                    <a:pt x="17335" y="178181"/>
                  </a:lnTo>
                  <a:lnTo>
                    <a:pt x="19024" y="179730"/>
                  </a:lnTo>
                  <a:lnTo>
                    <a:pt x="22771" y="179578"/>
                  </a:lnTo>
                  <a:lnTo>
                    <a:pt x="24295" y="177863"/>
                  </a:lnTo>
                  <a:close/>
                </a:path>
                <a:path w="317500" h="696595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696595">
                  <a:moveTo>
                    <a:pt x="28155" y="493509"/>
                  </a:moveTo>
                  <a:lnTo>
                    <a:pt x="26492" y="491934"/>
                  </a:lnTo>
                  <a:lnTo>
                    <a:pt x="22783" y="491998"/>
                  </a:lnTo>
                  <a:lnTo>
                    <a:pt x="21336" y="493382"/>
                  </a:lnTo>
                  <a:lnTo>
                    <a:pt x="21145" y="497052"/>
                  </a:lnTo>
                  <a:lnTo>
                    <a:pt x="22720" y="498690"/>
                  </a:lnTo>
                  <a:lnTo>
                    <a:pt x="24612" y="498729"/>
                  </a:lnTo>
                  <a:lnTo>
                    <a:pt x="26492" y="498767"/>
                  </a:lnTo>
                  <a:lnTo>
                    <a:pt x="28155" y="497154"/>
                  </a:lnTo>
                  <a:lnTo>
                    <a:pt x="28155" y="493509"/>
                  </a:lnTo>
                  <a:close/>
                </a:path>
                <a:path w="317500" h="696595">
                  <a:moveTo>
                    <a:pt x="30238" y="580263"/>
                  </a:moveTo>
                  <a:lnTo>
                    <a:pt x="28676" y="578612"/>
                  </a:lnTo>
                  <a:lnTo>
                    <a:pt x="24917" y="578510"/>
                  </a:lnTo>
                  <a:lnTo>
                    <a:pt x="23317" y="580059"/>
                  </a:lnTo>
                  <a:lnTo>
                    <a:pt x="23215" y="583958"/>
                  </a:lnTo>
                  <a:lnTo>
                    <a:pt x="24663" y="585444"/>
                  </a:lnTo>
                  <a:lnTo>
                    <a:pt x="26644" y="585482"/>
                  </a:lnTo>
                  <a:lnTo>
                    <a:pt x="28613" y="585520"/>
                  </a:lnTo>
                  <a:lnTo>
                    <a:pt x="30162" y="584060"/>
                  </a:lnTo>
                  <a:lnTo>
                    <a:pt x="30238" y="580263"/>
                  </a:lnTo>
                  <a:close/>
                </a:path>
                <a:path w="317500" h="696595">
                  <a:moveTo>
                    <a:pt x="30302" y="207022"/>
                  </a:moveTo>
                  <a:lnTo>
                    <a:pt x="30099" y="203174"/>
                  </a:lnTo>
                  <a:lnTo>
                    <a:pt x="28549" y="201739"/>
                  </a:lnTo>
                  <a:lnTo>
                    <a:pt x="26657" y="201777"/>
                  </a:lnTo>
                  <a:lnTo>
                    <a:pt x="24765" y="201815"/>
                  </a:lnTo>
                  <a:lnTo>
                    <a:pt x="23279" y="203314"/>
                  </a:lnTo>
                  <a:lnTo>
                    <a:pt x="23228" y="207137"/>
                  </a:lnTo>
                  <a:lnTo>
                    <a:pt x="24879" y="208788"/>
                  </a:lnTo>
                  <a:lnTo>
                    <a:pt x="28752" y="208699"/>
                  </a:lnTo>
                  <a:lnTo>
                    <a:pt x="30302" y="207022"/>
                  </a:lnTo>
                  <a:close/>
                </a:path>
                <a:path w="317500" h="696595">
                  <a:moveTo>
                    <a:pt x="37579" y="472821"/>
                  </a:moveTo>
                  <a:lnTo>
                    <a:pt x="36131" y="471271"/>
                  </a:lnTo>
                  <a:lnTo>
                    <a:pt x="32550" y="471030"/>
                  </a:lnTo>
                  <a:lnTo>
                    <a:pt x="30810" y="472554"/>
                  </a:lnTo>
                  <a:lnTo>
                    <a:pt x="30594" y="476250"/>
                  </a:lnTo>
                  <a:lnTo>
                    <a:pt x="32143" y="477888"/>
                  </a:lnTo>
                  <a:lnTo>
                    <a:pt x="34061" y="477951"/>
                  </a:lnTo>
                  <a:lnTo>
                    <a:pt x="36004" y="478015"/>
                  </a:lnTo>
                  <a:lnTo>
                    <a:pt x="37566" y="476516"/>
                  </a:lnTo>
                  <a:lnTo>
                    <a:pt x="37579" y="472821"/>
                  </a:lnTo>
                  <a:close/>
                </a:path>
                <a:path w="317500" h="696595">
                  <a:moveTo>
                    <a:pt x="37604" y="99529"/>
                  </a:moveTo>
                  <a:lnTo>
                    <a:pt x="37579" y="97650"/>
                  </a:lnTo>
                  <a:lnTo>
                    <a:pt x="37553" y="95745"/>
                  </a:lnTo>
                  <a:lnTo>
                    <a:pt x="36029" y="94272"/>
                  </a:lnTo>
                  <a:lnTo>
                    <a:pt x="34112" y="94297"/>
                  </a:lnTo>
                  <a:lnTo>
                    <a:pt x="32270" y="94335"/>
                  </a:lnTo>
                  <a:lnTo>
                    <a:pt x="30670" y="95973"/>
                  </a:lnTo>
                  <a:lnTo>
                    <a:pt x="30734" y="99568"/>
                  </a:lnTo>
                  <a:lnTo>
                    <a:pt x="32435" y="101206"/>
                  </a:lnTo>
                  <a:lnTo>
                    <a:pt x="36080" y="101142"/>
                  </a:lnTo>
                  <a:lnTo>
                    <a:pt x="37604" y="99529"/>
                  </a:lnTo>
                  <a:close/>
                </a:path>
                <a:path w="317500" h="696595">
                  <a:moveTo>
                    <a:pt x="42849" y="609498"/>
                  </a:moveTo>
                  <a:lnTo>
                    <a:pt x="41236" y="607923"/>
                  </a:lnTo>
                  <a:lnTo>
                    <a:pt x="37426" y="607910"/>
                  </a:lnTo>
                  <a:lnTo>
                    <a:pt x="35737" y="609536"/>
                  </a:lnTo>
                  <a:lnTo>
                    <a:pt x="35725" y="613168"/>
                  </a:lnTo>
                  <a:lnTo>
                    <a:pt x="37414" y="614768"/>
                  </a:lnTo>
                  <a:lnTo>
                    <a:pt x="39306" y="614768"/>
                  </a:lnTo>
                  <a:lnTo>
                    <a:pt x="41249" y="614768"/>
                  </a:lnTo>
                  <a:lnTo>
                    <a:pt x="42849" y="613232"/>
                  </a:lnTo>
                  <a:lnTo>
                    <a:pt x="42849" y="609498"/>
                  </a:lnTo>
                  <a:close/>
                </a:path>
                <a:path w="317500" h="696595">
                  <a:moveTo>
                    <a:pt x="42875" y="232727"/>
                  </a:moveTo>
                  <a:lnTo>
                    <a:pt x="41236" y="231025"/>
                  </a:lnTo>
                  <a:lnTo>
                    <a:pt x="37503" y="231025"/>
                  </a:lnTo>
                  <a:lnTo>
                    <a:pt x="35915" y="232600"/>
                  </a:lnTo>
                  <a:lnTo>
                    <a:pt x="35801" y="236397"/>
                  </a:lnTo>
                  <a:lnTo>
                    <a:pt x="37414" y="238086"/>
                  </a:lnTo>
                  <a:lnTo>
                    <a:pt x="41173" y="238074"/>
                  </a:lnTo>
                  <a:lnTo>
                    <a:pt x="42760" y="236512"/>
                  </a:lnTo>
                  <a:lnTo>
                    <a:pt x="42811" y="234670"/>
                  </a:lnTo>
                  <a:lnTo>
                    <a:pt x="42875" y="232727"/>
                  </a:lnTo>
                  <a:close/>
                </a:path>
                <a:path w="317500" h="696595">
                  <a:moveTo>
                    <a:pt x="48488" y="453809"/>
                  </a:moveTo>
                  <a:lnTo>
                    <a:pt x="48374" y="450164"/>
                  </a:lnTo>
                  <a:lnTo>
                    <a:pt x="46786" y="448589"/>
                  </a:lnTo>
                  <a:lnTo>
                    <a:pt x="45059" y="448538"/>
                  </a:lnTo>
                  <a:lnTo>
                    <a:pt x="43205" y="448500"/>
                  </a:lnTo>
                  <a:lnTo>
                    <a:pt x="41579" y="450164"/>
                  </a:lnTo>
                  <a:lnTo>
                    <a:pt x="41656" y="453974"/>
                  </a:lnTo>
                  <a:lnTo>
                    <a:pt x="43027" y="455333"/>
                  </a:lnTo>
                  <a:lnTo>
                    <a:pt x="44932" y="455358"/>
                  </a:lnTo>
                  <a:lnTo>
                    <a:pt x="46901" y="455383"/>
                  </a:lnTo>
                  <a:lnTo>
                    <a:pt x="48488" y="453809"/>
                  </a:lnTo>
                  <a:close/>
                </a:path>
                <a:path w="317500" h="696595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696595">
                  <a:moveTo>
                    <a:pt x="58115" y="256298"/>
                  </a:moveTo>
                  <a:lnTo>
                    <a:pt x="58077" y="254330"/>
                  </a:lnTo>
                  <a:lnTo>
                    <a:pt x="58039" y="252437"/>
                  </a:lnTo>
                  <a:lnTo>
                    <a:pt x="56553" y="250977"/>
                  </a:lnTo>
                  <a:lnTo>
                    <a:pt x="52616" y="250926"/>
                  </a:lnTo>
                  <a:lnTo>
                    <a:pt x="51066" y="252488"/>
                  </a:lnTo>
                  <a:lnTo>
                    <a:pt x="51155" y="256374"/>
                  </a:lnTo>
                  <a:lnTo>
                    <a:pt x="52654" y="257848"/>
                  </a:lnTo>
                  <a:lnTo>
                    <a:pt x="56527" y="257898"/>
                  </a:lnTo>
                  <a:lnTo>
                    <a:pt x="58115" y="256298"/>
                  </a:lnTo>
                  <a:close/>
                </a:path>
                <a:path w="317500" h="696595">
                  <a:moveTo>
                    <a:pt x="58127" y="633006"/>
                  </a:moveTo>
                  <a:lnTo>
                    <a:pt x="58115" y="631164"/>
                  </a:lnTo>
                  <a:lnTo>
                    <a:pt x="58102" y="629373"/>
                  </a:lnTo>
                  <a:lnTo>
                    <a:pt x="56362" y="627684"/>
                  </a:lnTo>
                  <a:lnTo>
                    <a:pt x="52666" y="627710"/>
                  </a:lnTo>
                  <a:lnTo>
                    <a:pt x="51066" y="629335"/>
                  </a:lnTo>
                  <a:lnTo>
                    <a:pt x="51092" y="633107"/>
                  </a:lnTo>
                  <a:lnTo>
                    <a:pt x="52705" y="634695"/>
                  </a:lnTo>
                  <a:lnTo>
                    <a:pt x="56489" y="634657"/>
                  </a:lnTo>
                  <a:lnTo>
                    <a:pt x="58127" y="633006"/>
                  </a:lnTo>
                  <a:close/>
                </a:path>
                <a:path w="317500" h="696595">
                  <a:moveTo>
                    <a:pt x="64020" y="435229"/>
                  </a:moveTo>
                  <a:lnTo>
                    <a:pt x="63969" y="433311"/>
                  </a:lnTo>
                  <a:lnTo>
                    <a:pt x="63919" y="431406"/>
                  </a:lnTo>
                  <a:lnTo>
                    <a:pt x="62547" y="430060"/>
                  </a:lnTo>
                  <a:lnTo>
                    <a:pt x="58686" y="430009"/>
                  </a:lnTo>
                  <a:lnTo>
                    <a:pt x="57099" y="431622"/>
                  </a:lnTo>
                  <a:lnTo>
                    <a:pt x="57226" y="435444"/>
                  </a:lnTo>
                  <a:lnTo>
                    <a:pt x="58902" y="436905"/>
                  </a:lnTo>
                  <a:lnTo>
                    <a:pt x="62738" y="436664"/>
                  </a:lnTo>
                  <a:lnTo>
                    <a:pt x="64020" y="435229"/>
                  </a:lnTo>
                  <a:close/>
                </a:path>
                <a:path w="317500" h="696595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696595">
                  <a:moveTo>
                    <a:pt x="78435" y="645312"/>
                  </a:moveTo>
                  <a:lnTo>
                    <a:pt x="76936" y="643686"/>
                  </a:lnTo>
                  <a:lnTo>
                    <a:pt x="73202" y="643509"/>
                  </a:lnTo>
                  <a:lnTo>
                    <a:pt x="71437" y="645109"/>
                  </a:lnTo>
                  <a:lnTo>
                    <a:pt x="71259" y="648741"/>
                  </a:lnTo>
                  <a:lnTo>
                    <a:pt x="72872" y="650443"/>
                  </a:lnTo>
                  <a:lnTo>
                    <a:pt x="76695" y="650595"/>
                  </a:lnTo>
                  <a:lnTo>
                    <a:pt x="78308" y="649122"/>
                  </a:lnTo>
                  <a:lnTo>
                    <a:pt x="78371" y="647217"/>
                  </a:lnTo>
                  <a:lnTo>
                    <a:pt x="78435" y="645312"/>
                  </a:lnTo>
                  <a:close/>
                </a:path>
                <a:path w="317500" h="696595">
                  <a:moveTo>
                    <a:pt x="78460" y="268389"/>
                  </a:moveTo>
                  <a:lnTo>
                    <a:pt x="76771" y="266738"/>
                  </a:lnTo>
                  <a:lnTo>
                    <a:pt x="73012" y="266827"/>
                  </a:lnTo>
                  <a:lnTo>
                    <a:pt x="71424" y="268427"/>
                  </a:lnTo>
                  <a:lnTo>
                    <a:pt x="71374" y="272161"/>
                  </a:lnTo>
                  <a:lnTo>
                    <a:pt x="73063" y="273812"/>
                  </a:lnTo>
                  <a:lnTo>
                    <a:pt x="75006" y="273761"/>
                  </a:lnTo>
                  <a:lnTo>
                    <a:pt x="76860" y="273710"/>
                  </a:lnTo>
                  <a:lnTo>
                    <a:pt x="78422" y="272148"/>
                  </a:lnTo>
                  <a:lnTo>
                    <a:pt x="78460" y="268389"/>
                  </a:lnTo>
                  <a:close/>
                </a:path>
                <a:path w="317500" h="696595">
                  <a:moveTo>
                    <a:pt x="89230" y="413588"/>
                  </a:moveTo>
                  <a:lnTo>
                    <a:pt x="87566" y="412064"/>
                  </a:lnTo>
                  <a:lnTo>
                    <a:pt x="85636" y="412102"/>
                  </a:lnTo>
                  <a:lnTo>
                    <a:pt x="83743" y="412140"/>
                  </a:lnTo>
                  <a:lnTo>
                    <a:pt x="82118" y="413816"/>
                  </a:lnTo>
                  <a:lnTo>
                    <a:pt x="82334" y="417220"/>
                  </a:lnTo>
                  <a:lnTo>
                    <a:pt x="84023" y="418807"/>
                  </a:lnTo>
                  <a:lnTo>
                    <a:pt x="87464" y="418884"/>
                  </a:lnTo>
                  <a:lnTo>
                    <a:pt x="89230" y="417169"/>
                  </a:lnTo>
                  <a:lnTo>
                    <a:pt x="89230" y="413588"/>
                  </a:lnTo>
                  <a:close/>
                </a:path>
                <a:path w="317500" h="696595">
                  <a:moveTo>
                    <a:pt x="89230" y="36703"/>
                  </a:moveTo>
                  <a:lnTo>
                    <a:pt x="87604" y="35064"/>
                  </a:lnTo>
                  <a:lnTo>
                    <a:pt x="83959" y="35039"/>
                  </a:lnTo>
                  <a:lnTo>
                    <a:pt x="82372" y="36626"/>
                  </a:lnTo>
                  <a:lnTo>
                    <a:pt x="82346" y="40386"/>
                  </a:lnTo>
                  <a:lnTo>
                    <a:pt x="83845" y="41884"/>
                  </a:lnTo>
                  <a:lnTo>
                    <a:pt x="85763" y="41897"/>
                  </a:lnTo>
                  <a:lnTo>
                    <a:pt x="87617" y="41910"/>
                  </a:lnTo>
                  <a:lnTo>
                    <a:pt x="89217" y="40335"/>
                  </a:lnTo>
                  <a:lnTo>
                    <a:pt x="89230" y="36703"/>
                  </a:lnTo>
                  <a:close/>
                </a:path>
                <a:path w="317500" h="696595">
                  <a:moveTo>
                    <a:pt x="97180" y="662965"/>
                  </a:moveTo>
                  <a:lnTo>
                    <a:pt x="97142" y="659295"/>
                  </a:lnTo>
                  <a:lnTo>
                    <a:pt x="95478" y="657656"/>
                  </a:lnTo>
                  <a:lnTo>
                    <a:pt x="93624" y="657682"/>
                  </a:lnTo>
                  <a:lnTo>
                    <a:pt x="91770" y="657707"/>
                  </a:lnTo>
                  <a:lnTo>
                    <a:pt x="90144" y="659358"/>
                  </a:lnTo>
                  <a:lnTo>
                    <a:pt x="90182" y="663054"/>
                  </a:lnTo>
                  <a:lnTo>
                    <a:pt x="91859" y="664730"/>
                  </a:lnTo>
                  <a:lnTo>
                    <a:pt x="95491" y="664705"/>
                  </a:lnTo>
                  <a:lnTo>
                    <a:pt x="97180" y="662965"/>
                  </a:lnTo>
                  <a:close/>
                </a:path>
                <a:path w="317500" h="696595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696595">
                  <a:moveTo>
                    <a:pt x="115379" y="401929"/>
                  </a:moveTo>
                  <a:lnTo>
                    <a:pt x="113715" y="400138"/>
                  </a:lnTo>
                  <a:lnTo>
                    <a:pt x="110236" y="400126"/>
                  </a:lnTo>
                  <a:lnTo>
                    <a:pt x="108508" y="401942"/>
                  </a:lnTo>
                  <a:lnTo>
                    <a:pt x="108572" y="405422"/>
                  </a:lnTo>
                  <a:lnTo>
                    <a:pt x="110121" y="407060"/>
                  </a:lnTo>
                  <a:lnTo>
                    <a:pt x="113538" y="407301"/>
                  </a:lnTo>
                  <a:lnTo>
                    <a:pt x="115277" y="405612"/>
                  </a:lnTo>
                  <a:lnTo>
                    <a:pt x="115328" y="403758"/>
                  </a:lnTo>
                  <a:lnTo>
                    <a:pt x="115379" y="401929"/>
                  </a:lnTo>
                  <a:close/>
                </a:path>
                <a:path w="317500" h="696595">
                  <a:moveTo>
                    <a:pt x="115493" y="28562"/>
                  </a:moveTo>
                  <a:lnTo>
                    <a:pt x="115366" y="24828"/>
                  </a:lnTo>
                  <a:lnTo>
                    <a:pt x="113652" y="23190"/>
                  </a:lnTo>
                  <a:lnTo>
                    <a:pt x="110134" y="23342"/>
                  </a:lnTo>
                  <a:lnTo>
                    <a:pt x="108508" y="25107"/>
                  </a:lnTo>
                  <a:lnTo>
                    <a:pt x="108623" y="28676"/>
                  </a:lnTo>
                  <a:lnTo>
                    <a:pt x="110261" y="30175"/>
                  </a:lnTo>
                  <a:lnTo>
                    <a:pt x="112141" y="30124"/>
                  </a:lnTo>
                  <a:lnTo>
                    <a:pt x="114071" y="30073"/>
                  </a:lnTo>
                  <a:lnTo>
                    <a:pt x="115493" y="28562"/>
                  </a:lnTo>
                  <a:close/>
                </a:path>
                <a:path w="317500" h="696595">
                  <a:moveTo>
                    <a:pt x="146977" y="391210"/>
                  </a:moveTo>
                  <a:lnTo>
                    <a:pt x="145402" y="389623"/>
                  </a:lnTo>
                  <a:lnTo>
                    <a:pt x="143497" y="389686"/>
                  </a:lnTo>
                  <a:lnTo>
                    <a:pt x="141706" y="389763"/>
                  </a:lnTo>
                  <a:lnTo>
                    <a:pt x="140258" y="391274"/>
                  </a:lnTo>
                  <a:lnTo>
                    <a:pt x="140220" y="393103"/>
                  </a:lnTo>
                  <a:lnTo>
                    <a:pt x="140195" y="395071"/>
                  </a:lnTo>
                  <a:lnTo>
                    <a:pt x="141744" y="396582"/>
                  </a:lnTo>
                  <a:lnTo>
                    <a:pt x="145605" y="396468"/>
                  </a:lnTo>
                  <a:lnTo>
                    <a:pt x="146951" y="395084"/>
                  </a:lnTo>
                  <a:lnTo>
                    <a:pt x="146964" y="393179"/>
                  </a:lnTo>
                  <a:lnTo>
                    <a:pt x="146977" y="391210"/>
                  </a:lnTo>
                  <a:close/>
                </a:path>
                <a:path w="317500" h="696595">
                  <a:moveTo>
                    <a:pt x="147129" y="17983"/>
                  </a:moveTo>
                  <a:lnTo>
                    <a:pt x="147053" y="14262"/>
                  </a:lnTo>
                  <a:lnTo>
                    <a:pt x="145491" y="12801"/>
                  </a:lnTo>
                  <a:lnTo>
                    <a:pt x="143586" y="12839"/>
                  </a:lnTo>
                  <a:lnTo>
                    <a:pt x="141719" y="12877"/>
                  </a:lnTo>
                  <a:lnTo>
                    <a:pt x="140208" y="14465"/>
                  </a:lnTo>
                  <a:lnTo>
                    <a:pt x="140309" y="18161"/>
                  </a:lnTo>
                  <a:lnTo>
                    <a:pt x="141986" y="19748"/>
                  </a:lnTo>
                  <a:lnTo>
                    <a:pt x="145605" y="19634"/>
                  </a:lnTo>
                  <a:lnTo>
                    <a:pt x="147129" y="17983"/>
                  </a:lnTo>
                  <a:close/>
                </a:path>
                <a:path w="317500" h="696595">
                  <a:moveTo>
                    <a:pt x="173329" y="392595"/>
                  </a:moveTo>
                  <a:lnTo>
                    <a:pt x="171894" y="391096"/>
                  </a:lnTo>
                  <a:lnTo>
                    <a:pt x="168275" y="390994"/>
                  </a:lnTo>
                  <a:lnTo>
                    <a:pt x="166662" y="392480"/>
                  </a:lnTo>
                  <a:lnTo>
                    <a:pt x="166535" y="395986"/>
                  </a:lnTo>
                  <a:lnTo>
                    <a:pt x="168021" y="397510"/>
                  </a:lnTo>
                  <a:lnTo>
                    <a:pt x="169862" y="397560"/>
                  </a:lnTo>
                  <a:lnTo>
                    <a:pt x="171754" y="397611"/>
                  </a:lnTo>
                  <a:lnTo>
                    <a:pt x="173202" y="396278"/>
                  </a:lnTo>
                  <a:lnTo>
                    <a:pt x="173329" y="392595"/>
                  </a:lnTo>
                  <a:close/>
                </a:path>
                <a:path w="317500" h="696595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63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696595">
                  <a:moveTo>
                    <a:pt x="195148" y="400621"/>
                  </a:moveTo>
                  <a:lnTo>
                    <a:pt x="195084" y="398868"/>
                  </a:lnTo>
                  <a:lnTo>
                    <a:pt x="195021" y="397078"/>
                  </a:lnTo>
                  <a:lnTo>
                    <a:pt x="193433" y="395655"/>
                  </a:lnTo>
                  <a:lnTo>
                    <a:pt x="189788" y="395808"/>
                  </a:lnTo>
                  <a:lnTo>
                    <a:pt x="188379" y="397332"/>
                  </a:lnTo>
                  <a:lnTo>
                    <a:pt x="188531" y="400926"/>
                  </a:lnTo>
                  <a:lnTo>
                    <a:pt x="190169" y="402437"/>
                  </a:lnTo>
                  <a:lnTo>
                    <a:pt x="193636" y="402285"/>
                  </a:lnTo>
                  <a:lnTo>
                    <a:pt x="195148" y="400621"/>
                  </a:lnTo>
                  <a:close/>
                </a:path>
                <a:path w="317500" h="696595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696595">
                  <a:moveTo>
                    <a:pt x="218973" y="406171"/>
                  </a:moveTo>
                  <a:lnTo>
                    <a:pt x="218871" y="402742"/>
                  </a:lnTo>
                  <a:lnTo>
                    <a:pt x="217246" y="401218"/>
                  </a:lnTo>
                  <a:lnTo>
                    <a:pt x="213677" y="401269"/>
                  </a:lnTo>
                  <a:lnTo>
                    <a:pt x="212242" y="402805"/>
                  </a:lnTo>
                  <a:lnTo>
                    <a:pt x="212280" y="404647"/>
                  </a:lnTo>
                  <a:lnTo>
                    <a:pt x="212318" y="406501"/>
                  </a:lnTo>
                  <a:lnTo>
                    <a:pt x="213829" y="407936"/>
                  </a:lnTo>
                  <a:lnTo>
                    <a:pt x="217398" y="407809"/>
                  </a:lnTo>
                  <a:lnTo>
                    <a:pt x="218973" y="406171"/>
                  </a:lnTo>
                  <a:close/>
                </a:path>
                <a:path w="317500" h="696595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93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696595">
                  <a:moveTo>
                    <a:pt x="232117" y="293852"/>
                  </a:moveTo>
                  <a:lnTo>
                    <a:pt x="231571" y="292582"/>
                  </a:lnTo>
                  <a:lnTo>
                    <a:pt x="229768" y="292582"/>
                  </a:lnTo>
                  <a:lnTo>
                    <a:pt x="228574" y="293852"/>
                  </a:lnTo>
                  <a:lnTo>
                    <a:pt x="224650" y="296392"/>
                  </a:lnTo>
                  <a:lnTo>
                    <a:pt x="221957" y="297662"/>
                  </a:lnTo>
                  <a:lnTo>
                    <a:pt x="215430" y="297662"/>
                  </a:lnTo>
                  <a:lnTo>
                    <a:pt x="211823" y="295122"/>
                  </a:lnTo>
                  <a:lnTo>
                    <a:pt x="210058" y="293852"/>
                  </a:lnTo>
                  <a:lnTo>
                    <a:pt x="209969" y="290042"/>
                  </a:lnTo>
                  <a:lnTo>
                    <a:pt x="209638" y="290042"/>
                  </a:lnTo>
                  <a:lnTo>
                    <a:pt x="207619" y="283692"/>
                  </a:lnTo>
                  <a:lnTo>
                    <a:pt x="206946" y="279882"/>
                  </a:lnTo>
                  <a:lnTo>
                    <a:pt x="206006" y="273532"/>
                  </a:lnTo>
                  <a:lnTo>
                    <a:pt x="206146" y="272262"/>
                  </a:lnTo>
                  <a:lnTo>
                    <a:pt x="205524" y="268452"/>
                  </a:lnTo>
                  <a:lnTo>
                    <a:pt x="204965" y="265912"/>
                  </a:lnTo>
                  <a:lnTo>
                    <a:pt x="203568" y="258737"/>
                  </a:lnTo>
                  <a:lnTo>
                    <a:pt x="203568" y="290042"/>
                  </a:lnTo>
                  <a:lnTo>
                    <a:pt x="203403" y="300202"/>
                  </a:lnTo>
                  <a:lnTo>
                    <a:pt x="200634" y="305282"/>
                  </a:lnTo>
                  <a:lnTo>
                    <a:pt x="199694" y="305282"/>
                  </a:lnTo>
                  <a:lnTo>
                    <a:pt x="194297" y="307822"/>
                  </a:lnTo>
                  <a:lnTo>
                    <a:pt x="190080" y="309092"/>
                  </a:lnTo>
                  <a:lnTo>
                    <a:pt x="180174" y="309092"/>
                  </a:lnTo>
                  <a:lnTo>
                    <a:pt x="176060" y="306552"/>
                  </a:lnTo>
                  <a:lnTo>
                    <a:pt x="175628" y="304012"/>
                  </a:lnTo>
                  <a:lnTo>
                    <a:pt x="175577" y="298932"/>
                  </a:lnTo>
                  <a:lnTo>
                    <a:pt x="175920" y="296392"/>
                  </a:lnTo>
                  <a:lnTo>
                    <a:pt x="176174" y="290042"/>
                  </a:lnTo>
                  <a:lnTo>
                    <a:pt x="176682" y="288772"/>
                  </a:lnTo>
                  <a:lnTo>
                    <a:pt x="175945" y="284962"/>
                  </a:lnTo>
                  <a:lnTo>
                    <a:pt x="176669" y="283692"/>
                  </a:lnTo>
                  <a:lnTo>
                    <a:pt x="177520" y="273532"/>
                  </a:lnTo>
                  <a:lnTo>
                    <a:pt x="177838" y="267182"/>
                  </a:lnTo>
                  <a:lnTo>
                    <a:pt x="177774" y="264642"/>
                  </a:lnTo>
                  <a:lnTo>
                    <a:pt x="177850" y="259562"/>
                  </a:lnTo>
                  <a:lnTo>
                    <a:pt x="177914" y="258292"/>
                  </a:lnTo>
                  <a:lnTo>
                    <a:pt x="178650" y="249402"/>
                  </a:lnTo>
                  <a:lnTo>
                    <a:pt x="178917" y="246862"/>
                  </a:lnTo>
                  <a:lnTo>
                    <a:pt x="180047" y="231622"/>
                  </a:lnTo>
                  <a:lnTo>
                    <a:pt x="180289" y="230352"/>
                  </a:lnTo>
                  <a:lnTo>
                    <a:pt x="180695" y="227812"/>
                  </a:lnTo>
                  <a:lnTo>
                    <a:pt x="181013" y="226542"/>
                  </a:lnTo>
                  <a:lnTo>
                    <a:pt x="181622" y="221462"/>
                  </a:lnTo>
                  <a:lnTo>
                    <a:pt x="182562" y="211302"/>
                  </a:lnTo>
                  <a:lnTo>
                    <a:pt x="182676" y="208762"/>
                  </a:lnTo>
                  <a:lnTo>
                    <a:pt x="182994" y="204952"/>
                  </a:lnTo>
                  <a:lnTo>
                    <a:pt x="183248" y="204952"/>
                  </a:lnTo>
                  <a:lnTo>
                    <a:pt x="183426" y="203682"/>
                  </a:lnTo>
                  <a:lnTo>
                    <a:pt x="183819" y="203682"/>
                  </a:lnTo>
                  <a:lnTo>
                    <a:pt x="184365" y="204952"/>
                  </a:lnTo>
                  <a:lnTo>
                    <a:pt x="185051" y="206222"/>
                  </a:lnTo>
                  <a:lnTo>
                    <a:pt x="187388" y="215112"/>
                  </a:lnTo>
                  <a:lnTo>
                    <a:pt x="189306" y="222732"/>
                  </a:lnTo>
                  <a:lnTo>
                    <a:pt x="192963" y="236702"/>
                  </a:lnTo>
                  <a:lnTo>
                    <a:pt x="197497" y="255752"/>
                  </a:lnTo>
                  <a:lnTo>
                    <a:pt x="198285" y="260832"/>
                  </a:lnTo>
                  <a:lnTo>
                    <a:pt x="200025" y="268452"/>
                  </a:lnTo>
                  <a:lnTo>
                    <a:pt x="200634" y="272262"/>
                  </a:lnTo>
                  <a:lnTo>
                    <a:pt x="202730" y="279882"/>
                  </a:lnTo>
                  <a:lnTo>
                    <a:pt x="202793" y="283692"/>
                  </a:lnTo>
                  <a:lnTo>
                    <a:pt x="203200" y="288772"/>
                  </a:lnTo>
                  <a:lnTo>
                    <a:pt x="203568" y="290042"/>
                  </a:lnTo>
                  <a:lnTo>
                    <a:pt x="203568" y="258737"/>
                  </a:lnTo>
                  <a:lnTo>
                    <a:pt x="202742" y="254482"/>
                  </a:lnTo>
                  <a:lnTo>
                    <a:pt x="201002" y="246862"/>
                  </a:lnTo>
                  <a:lnTo>
                    <a:pt x="199986" y="243052"/>
                  </a:lnTo>
                  <a:lnTo>
                    <a:pt x="198640" y="236702"/>
                  </a:lnTo>
                  <a:lnTo>
                    <a:pt x="198335" y="234162"/>
                  </a:lnTo>
                  <a:lnTo>
                    <a:pt x="197243" y="227812"/>
                  </a:lnTo>
                  <a:lnTo>
                    <a:pt x="196176" y="224002"/>
                  </a:lnTo>
                  <a:lnTo>
                    <a:pt x="195910" y="215112"/>
                  </a:lnTo>
                  <a:lnTo>
                    <a:pt x="194767" y="211302"/>
                  </a:lnTo>
                  <a:lnTo>
                    <a:pt x="194119" y="203682"/>
                  </a:lnTo>
                  <a:lnTo>
                    <a:pt x="194017" y="202412"/>
                  </a:lnTo>
                  <a:lnTo>
                    <a:pt x="193243" y="199872"/>
                  </a:lnTo>
                  <a:lnTo>
                    <a:pt x="192468" y="193522"/>
                  </a:lnTo>
                  <a:lnTo>
                    <a:pt x="192303" y="189712"/>
                  </a:lnTo>
                  <a:lnTo>
                    <a:pt x="191947" y="185902"/>
                  </a:lnTo>
                  <a:lnTo>
                    <a:pt x="191719" y="182092"/>
                  </a:lnTo>
                  <a:lnTo>
                    <a:pt x="191566" y="178282"/>
                  </a:lnTo>
                  <a:lnTo>
                    <a:pt x="191109" y="171932"/>
                  </a:lnTo>
                  <a:lnTo>
                    <a:pt x="190538" y="169392"/>
                  </a:lnTo>
                  <a:lnTo>
                    <a:pt x="190652" y="151612"/>
                  </a:lnTo>
                  <a:lnTo>
                    <a:pt x="190715" y="149072"/>
                  </a:lnTo>
                  <a:lnTo>
                    <a:pt x="190690" y="143992"/>
                  </a:lnTo>
                  <a:lnTo>
                    <a:pt x="192481" y="136372"/>
                  </a:lnTo>
                  <a:lnTo>
                    <a:pt x="194068" y="132562"/>
                  </a:lnTo>
                  <a:lnTo>
                    <a:pt x="196481" y="130022"/>
                  </a:lnTo>
                  <a:lnTo>
                    <a:pt x="201320" y="124942"/>
                  </a:lnTo>
                  <a:lnTo>
                    <a:pt x="205651" y="119862"/>
                  </a:lnTo>
                  <a:lnTo>
                    <a:pt x="209804" y="116052"/>
                  </a:lnTo>
                  <a:lnTo>
                    <a:pt x="212902" y="113512"/>
                  </a:lnTo>
                  <a:lnTo>
                    <a:pt x="216662" y="109702"/>
                  </a:lnTo>
                  <a:lnTo>
                    <a:pt x="217284" y="109702"/>
                  </a:lnTo>
                  <a:lnTo>
                    <a:pt x="217970" y="108432"/>
                  </a:lnTo>
                  <a:lnTo>
                    <a:pt x="216890" y="107162"/>
                  </a:lnTo>
                  <a:lnTo>
                    <a:pt x="216027" y="107162"/>
                  </a:lnTo>
                  <a:lnTo>
                    <a:pt x="212242" y="109702"/>
                  </a:lnTo>
                  <a:lnTo>
                    <a:pt x="209537" y="112242"/>
                  </a:lnTo>
                  <a:lnTo>
                    <a:pt x="203212" y="116052"/>
                  </a:lnTo>
                  <a:lnTo>
                    <a:pt x="199542" y="118592"/>
                  </a:lnTo>
                  <a:lnTo>
                    <a:pt x="189687" y="118592"/>
                  </a:lnTo>
                  <a:lnTo>
                    <a:pt x="183680" y="119862"/>
                  </a:lnTo>
                  <a:lnTo>
                    <a:pt x="180619" y="118592"/>
                  </a:lnTo>
                  <a:lnTo>
                    <a:pt x="177431" y="118592"/>
                  </a:lnTo>
                  <a:lnTo>
                    <a:pt x="177279" y="116052"/>
                  </a:lnTo>
                  <a:lnTo>
                    <a:pt x="177215" y="112242"/>
                  </a:lnTo>
                  <a:lnTo>
                    <a:pt x="180771" y="105892"/>
                  </a:lnTo>
                  <a:lnTo>
                    <a:pt x="181927" y="94462"/>
                  </a:lnTo>
                  <a:lnTo>
                    <a:pt x="180187" y="89382"/>
                  </a:lnTo>
                  <a:lnTo>
                    <a:pt x="174066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82" y="248132"/>
                  </a:lnTo>
                  <a:lnTo>
                    <a:pt x="173062" y="251942"/>
                  </a:lnTo>
                  <a:lnTo>
                    <a:pt x="172516" y="260832"/>
                  </a:lnTo>
                  <a:lnTo>
                    <a:pt x="172313" y="265912"/>
                  </a:lnTo>
                  <a:lnTo>
                    <a:pt x="171729" y="276072"/>
                  </a:lnTo>
                  <a:lnTo>
                    <a:pt x="171411" y="278612"/>
                  </a:lnTo>
                  <a:lnTo>
                    <a:pt x="170548" y="290042"/>
                  </a:lnTo>
                  <a:lnTo>
                    <a:pt x="169456" y="301472"/>
                  </a:lnTo>
                  <a:lnTo>
                    <a:pt x="168897" y="306552"/>
                  </a:lnTo>
                  <a:lnTo>
                    <a:pt x="168541" y="306552"/>
                  </a:lnTo>
                  <a:lnTo>
                    <a:pt x="167487" y="309092"/>
                  </a:lnTo>
                  <a:lnTo>
                    <a:pt x="166763" y="310362"/>
                  </a:lnTo>
                  <a:lnTo>
                    <a:pt x="164769" y="311632"/>
                  </a:lnTo>
                  <a:lnTo>
                    <a:pt x="163068" y="312902"/>
                  </a:lnTo>
                  <a:lnTo>
                    <a:pt x="158356" y="312902"/>
                  </a:lnTo>
                  <a:lnTo>
                    <a:pt x="155536" y="311632"/>
                  </a:lnTo>
                  <a:lnTo>
                    <a:pt x="148475" y="292582"/>
                  </a:lnTo>
                  <a:lnTo>
                    <a:pt x="148259" y="287502"/>
                  </a:lnTo>
                  <a:lnTo>
                    <a:pt x="147358" y="283692"/>
                  </a:lnTo>
                  <a:lnTo>
                    <a:pt x="147408" y="278612"/>
                  </a:lnTo>
                  <a:lnTo>
                    <a:pt x="147535" y="276072"/>
                  </a:lnTo>
                  <a:lnTo>
                    <a:pt x="147459" y="265912"/>
                  </a:lnTo>
                  <a:lnTo>
                    <a:pt x="147104" y="262102"/>
                  </a:lnTo>
                  <a:lnTo>
                    <a:pt x="146837" y="257022"/>
                  </a:lnTo>
                  <a:lnTo>
                    <a:pt x="146621" y="257022"/>
                  </a:lnTo>
                  <a:lnTo>
                    <a:pt x="147421" y="254482"/>
                  </a:lnTo>
                  <a:lnTo>
                    <a:pt x="146812" y="251942"/>
                  </a:lnTo>
                  <a:lnTo>
                    <a:pt x="146888" y="246862"/>
                  </a:lnTo>
                  <a:lnTo>
                    <a:pt x="147053" y="240512"/>
                  </a:lnTo>
                  <a:lnTo>
                    <a:pt x="152412" y="240512"/>
                  </a:lnTo>
                  <a:lnTo>
                    <a:pt x="152552" y="239242"/>
                  </a:lnTo>
                  <a:lnTo>
                    <a:pt x="151803" y="232892"/>
                  </a:lnTo>
                  <a:lnTo>
                    <a:pt x="149440" y="213842"/>
                  </a:lnTo>
                  <a:lnTo>
                    <a:pt x="148551" y="206222"/>
                  </a:lnTo>
                  <a:lnTo>
                    <a:pt x="146977" y="193522"/>
                  </a:lnTo>
                  <a:lnTo>
                    <a:pt x="145249" y="182092"/>
                  </a:lnTo>
                  <a:lnTo>
                    <a:pt x="145059" y="179552"/>
                  </a:lnTo>
                  <a:lnTo>
                    <a:pt x="144183" y="173202"/>
                  </a:lnTo>
                  <a:lnTo>
                    <a:pt x="144005" y="172046"/>
                  </a:lnTo>
                  <a:lnTo>
                    <a:pt x="144005" y="290042"/>
                  </a:lnTo>
                  <a:lnTo>
                    <a:pt x="142925" y="302742"/>
                  </a:lnTo>
                  <a:lnTo>
                    <a:pt x="140843" y="305282"/>
                  </a:lnTo>
                  <a:lnTo>
                    <a:pt x="134137" y="307822"/>
                  </a:lnTo>
                  <a:lnTo>
                    <a:pt x="132156" y="307822"/>
                  </a:lnTo>
                  <a:lnTo>
                    <a:pt x="127025" y="306552"/>
                  </a:lnTo>
                  <a:lnTo>
                    <a:pt x="124904" y="305282"/>
                  </a:lnTo>
                  <a:lnTo>
                    <a:pt x="124333" y="304012"/>
                  </a:lnTo>
                  <a:lnTo>
                    <a:pt x="122631" y="300202"/>
                  </a:lnTo>
                  <a:lnTo>
                    <a:pt x="122720" y="295122"/>
                  </a:lnTo>
                  <a:lnTo>
                    <a:pt x="122809" y="282422"/>
                  </a:lnTo>
                  <a:lnTo>
                    <a:pt x="122936" y="273532"/>
                  </a:lnTo>
                  <a:lnTo>
                    <a:pt x="122923" y="264642"/>
                  </a:lnTo>
                  <a:lnTo>
                    <a:pt x="123101" y="263372"/>
                  </a:lnTo>
                  <a:lnTo>
                    <a:pt x="123532" y="259562"/>
                  </a:lnTo>
                  <a:lnTo>
                    <a:pt x="123888" y="257022"/>
                  </a:lnTo>
                  <a:lnTo>
                    <a:pt x="124663" y="250672"/>
                  </a:lnTo>
                  <a:lnTo>
                    <a:pt x="125234" y="246862"/>
                  </a:lnTo>
                  <a:lnTo>
                    <a:pt x="126669" y="241782"/>
                  </a:lnTo>
                  <a:lnTo>
                    <a:pt x="126631" y="240512"/>
                  </a:lnTo>
                  <a:lnTo>
                    <a:pt x="127215" y="240512"/>
                  </a:lnTo>
                  <a:lnTo>
                    <a:pt x="137528" y="239242"/>
                  </a:lnTo>
                  <a:lnTo>
                    <a:pt x="140639" y="263372"/>
                  </a:lnTo>
                  <a:lnTo>
                    <a:pt x="141376" y="269722"/>
                  </a:lnTo>
                  <a:lnTo>
                    <a:pt x="143484" y="282422"/>
                  </a:lnTo>
                  <a:lnTo>
                    <a:pt x="144005" y="290042"/>
                  </a:lnTo>
                  <a:lnTo>
                    <a:pt x="144005" y="172046"/>
                  </a:lnTo>
                  <a:lnTo>
                    <a:pt x="143408" y="168122"/>
                  </a:lnTo>
                  <a:lnTo>
                    <a:pt x="142760" y="160502"/>
                  </a:lnTo>
                  <a:lnTo>
                    <a:pt x="142976" y="157962"/>
                  </a:lnTo>
                  <a:lnTo>
                    <a:pt x="143141" y="152882"/>
                  </a:lnTo>
                  <a:lnTo>
                    <a:pt x="143306" y="151612"/>
                  </a:lnTo>
                  <a:lnTo>
                    <a:pt x="144475" y="146532"/>
                  </a:lnTo>
                  <a:lnTo>
                    <a:pt x="146862" y="141452"/>
                  </a:lnTo>
                  <a:lnTo>
                    <a:pt x="148666" y="138912"/>
                  </a:lnTo>
                  <a:lnTo>
                    <a:pt x="151523" y="133832"/>
                  </a:lnTo>
                  <a:lnTo>
                    <a:pt x="153238" y="132562"/>
                  </a:lnTo>
                  <a:lnTo>
                    <a:pt x="157187" y="130022"/>
                  </a:lnTo>
                  <a:lnTo>
                    <a:pt x="158661" y="131292"/>
                  </a:lnTo>
                  <a:lnTo>
                    <a:pt x="164833" y="133832"/>
                  </a:lnTo>
                  <a:lnTo>
                    <a:pt x="167043" y="137642"/>
                  </a:lnTo>
                  <a:lnTo>
                    <a:pt x="168490" y="145262"/>
                  </a:lnTo>
                  <a:lnTo>
                    <a:pt x="169583" y="149072"/>
                  </a:lnTo>
                  <a:lnTo>
                    <a:pt x="171145" y="156692"/>
                  </a:lnTo>
                  <a:lnTo>
                    <a:pt x="171754" y="160502"/>
                  </a:lnTo>
                  <a:lnTo>
                    <a:pt x="171869" y="165582"/>
                  </a:lnTo>
                  <a:lnTo>
                    <a:pt x="171792" y="169392"/>
                  </a:lnTo>
                  <a:lnTo>
                    <a:pt x="171932" y="171932"/>
                  </a:lnTo>
                  <a:lnTo>
                    <a:pt x="172046" y="185902"/>
                  </a:lnTo>
                  <a:lnTo>
                    <a:pt x="172173" y="192252"/>
                  </a:lnTo>
                  <a:lnTo>
                    <a:pt x="172605" y="204952"/>
                  </a:lnTo>
                  <a:lnTo>
                    <a:pt x="172834" y="207492"/>
                  </a:lnTo>
                  <a:lnTo>
                    <a:pt x="173113" y="213842"/>
                  </a:lnTo>
                  <a:lnTo>
                    <a:pt x="173228" y="217652"/>
                  </a:lnTo>
                  <a:lnTo>
                    <a:pt x="173520" y="225272"/>
                  </a:lnTo>
                  <a:lnTo>
                    <a:pt x="173596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37" y="84302"/>
                  </a:lnTo>
                  <a:lnTo>
                    <a:pt x="166395" y="85572"/>
                  </a:lnTo>
                  <a:lnTo>
                    <a:pt x="164833" y="86842"/>
                  </a:lnTo>
                  <a:lnTo>
                    <a:pt x="162814" y="89382"/>
                  </a:lnTo>
                  <a:lnTo>
                    <a:pt x="162255" y="90652"/>
                  </a:lnTo>
                  <a:lnTo>
                    <a:pt x="159258" y="94462"/>
                  </a:lnTo>
                  <a:lnTo>
                    <a:pt x="159156" y="99542"/>
                  </a:lnTo>
                  <a:lnTo>
                    <a:pt x="158940" y="105892"/>
                  </a:lnTo>
                  <a:lnTo>
                    <a:pt x="161188" y="109702"/>
                  </a:lnTo>
                  <a:lnTo>
                    <a:pt x="164541" y="114782"/>
                  </a:lnTo>
                  <a:lnTo>
                    <a:pt x="166255" y="116052"/>
                  </a:lnTo>
                  <a:lnTo>
                    <a:pt x="167843" y="118592"/>
                  </a:lnTo>
                  <a:lnTo>
                    <a:pt x="167208" y="118592"/>
                  </a:lnTo>
                  <a:lnTo>
                    <a:pt x="166763" y="119862"/>
                  </a:lnTo>
                  <a:lnTo>
                    <a:pt x="163944" y="121132"/>
                  </a:lnTo>
                  <a:lnTo>
                    <a:pt x="161747" y="122402"/>
                  </a:lnTo>
                  <a:lnTo>
                    <a:pt x="156679" y="123672"/>
                  </a:lnTo>
                  <a:lnTo>
                    <a:pt x="153873" y="123672"/>
                  </a:lnTo>
                  <a:lnTo>
                    <a:pt x="144437" y="124942"/>
                  </a:lnTo>
                  <a:lnTo>
                    <a:pt x="138455" y="123672"/>
                  </a:lnTo>
                  <a:lnTo>
                    <a:pt x="136169" y="122402"/>
                  </a:lnTo>
                  <a:lnTo>
                    <a:pt x="131597" y="119862"/>
                  </a:lnTo>
                  <a:lnTo>
                    <a:pt x="130492" y="118592"/>
                  </a:lnTo>
                  <a:lnTo>
                    <a:pt x="130175" y="117322"/>
                  </a:lnTo>
                  <a:lnTo>
                    <a:pt x="131165" y="116052"/>
                  </a:lnTo>
                  <a:lnTo>
                    <a:pt x="132270" y="116052"/>
                  </a:lnTo>
                  <a:lnTo>
                    <a:pt x="134404" y="117322"/>
                  </a:lnTo>
                  <a:lnTo>
                    <a:pt x="135458" y="117322"/>
                  </a:lnTo>
                  <a:lnTo>
                    <a:pt x="138036" y="118592"/>
                  </a:lnTo>
                  <a:lnTo>
                    <a:pt x="138264" y="118592"/>
                  </a:lnTo>
                  <a:lnTo>
                    <a:pt x="138569" y="116052"/>
                  </a:lnTo>
                  <a:lnTo>
                    <a:pt x="138734" y="114782"/>
                  </a:lnTo>
                  <a:lnTo>
                    <a:pt x="138823" y="112242"/>
                  </a:lnTo>
                  <a:lnTo>
                    <a:pt x="139941" y="105892"/>
                  </a:lnTo>
                  <a:lnTo>
                    <a:pt x="139471" y="99542"/>
                  </a:lnTo>
                  <a:lnTo>
                    <a:pt x="138569" y="91922"/>
                  </a:lnTo>
                  <a:lnTo>
                    <a:pt x="137083" y="89382"/>
                  </a:lnTo>
                  <a:lnTo>
                    <a:pt x="130517" y="85572"/>
                  </a:lnTo>
                  <a:lnTo>
                    <a:pt x="126492" y="85572"/>
                  </a:lnTo>
                  <a:lnTo>
                    <a:pt x="120180" y="88112"/>
                  </a:lnTo>
                  <a:lnTo>
                    <a:pt x="119011" y="90652"/>
                  </a:lnTo>
                  <a:lnTo>
                    <a:pt x="116078" y="93192"/>
                  </a:lnTo>
                  <a:lnTo>
                    <a:pt x="115976" y="95732"/>
                  </a:lnTo>
                  <a:lnTo>
                    <a:pt x="113309" y="102082"/>
                  </a:lnTo>
                  <a:lnTo>
                    <a:pt x="112826" y="107162"/>
                  </a:lnTo>
                  <a:lnTo>
                    <a:pt x="112801" y="113512"/>
                  </a:lnTo>
                  <a:lnTo>
                    <a:pt x="113703" y="114782"/>
                  </a:lnTo>
                  <a:lnTo>
                    <a:pt x="117106" y="117322"/>
                  </a:lnTo>
                  <a:lnTo>
                    <a:pt x="118808" y="117322"/>
                  </a:lnTo>
                  <a:lnTo>
                    <a:pt x="120497" y="116052"/>
                  </a:lnTo>
                  <a:lnTo>
                    <a:pt x="120802" y="117322"/>
                  </a:lnTo>
                  <a:lnTo>
                    <a:pt x="120015" y="118592"/>
                  </a:lnTo>
                  <a:lnTo>
                    <a:pt x="115862" y="119862"/>
                  </a:lnTo>
                  <a:lnTo>
                    <a:pt x="112255" y="121132"/>
                  </a:lnTo>
                  <a:lnTo>
                    <a:pt x="102666" y="122402"/>
                  </a:lnTo>
                  <a:lnTo>
                    <a:pt x="97739" y="122402"/>
                  </a:lnTo>
                  <a:lnTo>
                    <a:pt x="93421" y="121132"/>
                  </a:lnTo>
                  <a:lnTo>
                    <a:pt x="90093" y="119862"/>
                  </a:lnTo>
                  <a:lnTo>
                    <a:pt x="86753" y="119862"/>
                  </a:lnTo>
                  <a:lnTo>
                    <a:pt x="84797" y="118592"/>
                  </a:lnTo>
                  <a:lnTo>
                    <a:pt x="82537" y="118592"/>
                  </a:lnTo>
                  <a:lnTo>
                    <a:pt x="82257" y="119862"/>
                  </a:lnTo>
                  <a:lnTo>
                    <a:pt x="82588" y="121132"/>
                  </a:lnTo>
                  <a:lnTo>
                    <a:pt x="85966" y="123672"/>
                  </a:lnTo>
                  <a:lnTo>
                    <a:pt x="89077" y="124942"/>
                  </a:lnTo>
                  <a:lnTo>
                    <a:pt x="94602" y="126212"/>
                  </a:lnTo>
                  <a:lnTo>
                    <a:pt x="96240" y="126212"/>
                  </a:lnTo>
                  <a:lnTo>
                    <a:pt x="101295" y="127482"/>
                  </a:lnTo>
                  <a:lnTo>
                    <a:pt x="114782" y="143992"/>
                  </a:lnTo>
                  <a:lnTo>
                    <a:pt x="115392" y="150342"/>
                  </a:lnTo>
                  <a:lnTo>
                    <a:pt x="116141" y="154152"/>
                  </a:lnTo>
                  <a:lnTo>
                    <a:pt x="116763" y="161772"/>
                  </a:lnTo>
                  <a:lnTo>
                    <a:pt x="117030" y="165582"/>
                  </a:lnTo>
                  <a:lnTo>
                    <a:pt x="116751" y="175742"/>
                  </a:lnTo>
                  <a:lnTo>
                    <a:pt x="116217" y="183362"/>
                  </a:lnTo>
                  <a:lnTo>
                    <a:pt x="115887" y="189712"/>
                  </a:lnTo>
                  <a:lnTo>
                    <a:pt x="115862" y="194792"/>
                  </a:lnTo>
                  <a:lnTo>
                    <a:pt x="114808" y="208762"/>
                  </a:lnTo>
                  <a:lnTo>
                    <a:pt x="113715" y="222732"/>
                  </a:lnTo>
                  <a:lnTo>
                    <a:pt x="113245" y="227812"/>
                  </a:lnTo>
                  <a:lnTo>
                    <a:pt x="112344" y="239242"/>
                  </a:lnTo>
                  <a:lnTo>
                    <a:pt x="117805" y="240512"/>
                  </a:lnTo>
                  <a:lnTo>
                    <a:pt x="117830" y="243052"/>
                  </a:lnTo>
                  <a:lnTo>
                    <a:pt x="117576" y="248132"/>
                  </a:lnTo>
                  <a:lnTo>
                    <a:pt x="118643" y="254482"/>
                  </a:lnTo>
                  <a:lnTo>
                    <a:pt x="118033" y="264642"/>
                  </a:lnTo>
                  <a:lnTo>
                    <a:pt x="117906" y="268452"/>
                  </a:lnTo>
                  <a:lnTo>
                    <a:pt x="117754" y="270992"/>
                  </a:lnTo>
                  <a:lnTo>
                    <a:pt x="117335" y="273532"/>
                  </a:lnTo>
                  <a:lnTo>
                    <a:pt x="117284" y="274802"/>
                  </a:lnTo>
                  <a:lnTo>
                    <a:pt x="117195" y="284962"/>
                  </a:lnTo>
                  <a:lnTo>
                    <a:pt x="117081" y="290042"/>
                  </a:lnTo>
                  <a:lnTo>
                    <a:pt x="116509" y="297662"/>
                  </a:lnTo>
                  <a:lnTo>
                    <a:pt x="116281" y="300202"/>
                  </a:lnTo>
                  <a:lnTo>
                    <a:pt x="115163" y="304012"/>
                  </a:lnTo>
                  <a:lnTo>
                    <a:pt x="114503" y="304012"/>
                  </a:lnTo>
                  <a:lnTo>
                    <a:pt x="106159" y="302742"/>
                  </a:lnTo>
                  <a:lnTo>
                    <a:pt x="100799" y="300202"/>
                  </a:lnTo>
                  <a:lnTo>
                    <a:pt x="95453" y="298932"/>
                  </a:lnTo>
                  <a:lnTo>
                    <a:pt x="93421" y="297662"/>
                  </a:lnTo>
                  <a:lnTo>
                    <a:pt x="92176" y="298932"/>
                  </a:lnTo>
                  <a:lnTo>
                    <a:pt x="92024" y="298932"/>
                  </a:lnTo>
                  <a:lnTo>
                    <a:pt x="94818" y="301472"/>
                  </a:lnTo>
                  <a:lnTo>
                    <a:pt x="96532" y="304012"/>
                  </a:lnTo>
                  <a:lnTo>
                    <a:pt x="102781" y="306552"/>
                  </a:lnTo>
                  <a:lnTo>
                    <a:pt x="107099" y="307822"/>
                  </a:lnTo>
                  <a:lnTo>
                    <a:pt x="117297" y="311632"/>
                  </a:lnTo>
                  <a:lnTo>
                    <a:pt x="122859" y="314172"/>
                  </a:lnTo>
                  <a:lnTo>
                    <a:pt x="130441" y="315442"/>
                  </a:lnTo>
                  <a:lnTo>
                    <a:pt x="132118" y="315442"/>
                  </a:lnTo>
                  <a:lnTo>
                    <a:pt x="137033" y="316712"/>
                  </a:lnTo>
                  <a:lnTo>
                    <a:pt x="140271" y="316712"/>
                  </a:lnTo>
                  <a:lnTo>
                    <a:pt x="147916" y="317982"/>
                  </a:lnTo>
                  <a:lnTo>
                    <a:pt x="169125" y="317982"/>
                  </a:lnTo>
                  <a:lnTo>
                    <a:pt x="171437" y="316712"/>
                  </a:lnTo>
                  <a:lnTo>
                    <a:pt x="175056" y="317982"/>
                  </a:lnTo>
                  <a:lnTo>
                    <a:pt x="176453" y="316712"/>
                  </a:lnTo>
                  <a:lnTo>
                    <a:pt x="180568" y="316712"/>
                  </a:lnTo>
                  <a:lnTo>
                    <a:pt x="186905" y="315442"/>
                  </a:lnTo>
                  <a:lnTo>
                    <a:pt x="191211" y="314172"/>
                  </a:lnTo>
                  <a:lnTo>
                    <a:pt x="192493" y="312902"/>
                  </a:lnTo>
                  <a:lnTo>
                    <a:pt x="196684" y="311632"/>
                  </a:lnTo>
                  <a:lnTo>
                    <a:pt x="199555" y="311632"/>
                  </a:lnTo>
                  <a:lnTo>
                    <a:pt x="204647" y="309092"/>
                  </a:lnTo>
                  <a:lnTo>
                    <a:pt x="206908" y="309092"/>
                  </a:lnTo>
                  <a:lnTo>
                    <a:pt x="210070" y="307822"/>
                  </a:lnTo>
                  <a:lnTo>
                    <a:pt x="210896" y="306552"/>
                  </a:lnTo>
                  <a:lnTo>
                    <a:pt x="216776" y="304012"/>
                  </a:lnTo>
                  <a:lnTo>
                    <a:pt x="221538" y="301472"/>
                  </a:lnTo>
                  <a:lnTo>
                    <a:pt x="227888" y="298932"/>
                  </a:lnTo>
                  <a:lnTo>
                    <a:pt x="229654" y="297662"/>
                  </a:lnTo>
                  <a:lnTo>
                    <a:pt x="232117" y="293852"/>
                  </a:lnTo>
                  <a:close/>
                </a:path>
                <a:path w="317500" h="696595">
                  <a:moveTo>
                    <a:pt x="236169" y="285597"/>
                  </a:moveTo>
                  <a:lnTo>
                    <a:pt x="236156" y="281762"/>
                  </a:lnTo>
                  <a:lnTo>
                    <a:pt x="234696" y="280276"/>
                  </a:lnTo>
                  <a:lnTo>
                    <a:pt x="232778" y="280225"/>
                  </a:lnTo>
                  <a:lnTo>
                    <a:pt x="230873" y="280174"/>
                  </a:lnTo>
                  <a:lnTo>
                    <a:pt x="229349" y="281584"/>
                  </a:lnTo>
                  <a:lnTo>
                    <a:pt x="229146" y="285432"/>
                  </a:lnTo>
                  <a:lnTo>
                    <a:pt x="230670" y="287121"/>
                  </a:lnTo>
                  <a:lnTo>
                    <a:pt x="234518" y="287248"/>
                  </a:lnTo>
                  <a:lnTo>
                    <a:pt x="236169" y="285597"/>
                  </a:lnTo>
                  <a:close/>
                </a:path>
                <a:path w="317500" h="696595">
                  <a:moveTo>
                    <a:pt x="236245" y="658876"/>
                  </a:moveTo>
                  <a:lnTo>
                    <a:pt x="234759" y="657186"/>
                  </a:lnTo>
                  <a:lnTo>
                    <a:pt x="230936" y="656907"/>
                  </a:lnTo>
                  <a:lnTo>
                    <a:pt x="229222" y="658317"/>
                  </a:lnTo>
                  <a:lnTo>
                    <a:pt x="228866" y="661987"/>
                  </a:lnTo>
                  <a:lnTo>
                    <a:pt x="230428" y="663740"/>
                  </a:lnTo>
                  <a:lnTo>
                    <a:pt x="232308" y="663854"/>
                  </a:lnTo>
                  <a:lnTo>
                    <a:pt x="234276" y="663981"/>
                  </a:lnTo>
                  <a:lnTo>
                    <a:pt x="235915" y="662622"/>
                  </a:lnTo>
                  <a:lnTo>
                    <a:pt x="236245" y="658876"/>
                  </a:lnTo>
                  <a:close/>
                </a:path>
                <a:path w="317500" h="696595">
                  <a:moveTo>
                    <a:pt x="237985" y="674446"/>
                  </a:moveTo>
                  <a:lnTo>
                    <a:pt x="237934" y="673620"/>
                  </a:lnTo>
                  <a:lnTo>
                    <a:pt x="236728" y="672973"/>
                  </a:lnTo>
                  <a:lnTo>
                    <a:pt x="234823" y="672998"/>
                  </a:lnTo>
                  <a:lnTo>
                    <a:pt x="209130" y="676579"/>
                  </a:lnTo>
                  <a:lnTo>
                    <a:pt x="205333" y="676795"/>
                  </a:lnTo>
                  <a:lnTo>
                    <a:pt x="195072" y="678853"/>
                  </a:lnTo>
                  <a:lnTo>
                    <a:pt x="181724" y="680186"/>
                  </a:lnTo>
                  <a:lnTo>
                    <a:pt x="168097" y="681774"/>
                  </a:lnTo>
                  <a:lnTo>
                    <a:pt x="161036" y="681659"/>
                  </a:lnTo>
                  <a:lnTo>
                    <a:pt x="145669" y="680935"/>
                  </a:lnTo>
                  <a:lnTo>
                    <a:pt x="137312" y="680808"/>
                  </a:lnTo>
                  <a:lnTo>
                    <a:pt x="123075" y="680123"/>
                  </a:lnTo>
                  <a:lnTo>
                    <a:pt x="85166" y="676859"/>
                  </a:lnTo>
                  <a:lnTo>
                    <a:pt x="83312" y="677202"/>
                  </a:lnTo>
                  <a:lnTo>
                    <a:pt x="123571" y="692099"/>
                  </a:lnTo>
                  <a:lnTo>
                    <a:pt x="145491" y="695350"/>
                  </a:lnTo>
                  <a:lnTo>
                    <a:pt x="157048" y="696252"/>
                  </a:lnTo>
                  <a:lnTo>
                    <a:pt x="210477" y="688111"/>
                  </a:lnTo>
                  <a:lnTo>
                    <a:pt x="228904" y="679259"/>
                  </a:lnTo>
                  <a:lnTo>
                    <a:pt x="237985" y="674446"/>
                  </a:lnTo>
                  <a:close/>
                </a:path>
                <a:path w="317500" h="696595">
                  <a:moveTo>
                    <a:pt x="239864" y="413740"/>
                  </a:moveTo>
                  <a:lnTo>
                    <a:pt x="238417" y="412267"/>
                  </a:lnTo>
                  <a:lnTo>
                    <a:pt x="236588" y="412254"/>
                  </a:lnTo>
                  <a:lnTo>
                    <a:pt x="234797" y="412242"/>
                  </a:lnTo>
                  <a:lnTo>
                    <a:pt x="233286" y="413740"/>
                  </a:lnTo>
                  <a:lnTo>
                    <a:pt x="233248" y="417322"/>
                  </a:lnTo>
                  <a:lnTo>
                    <a:pt x="234797" y="418896"/>
                  </a:lnTo>
                  <a:lnTo>
                    <a:pt x="238340" y="418922"/>
                  </a:lnTo>
                  <a:lnTo>
                    <a:pt x="239852" y="417385"/>
                  </a:lnTo>
                  <a:lnTo>
                    <a:pt x="239864" y="413740"/>
                  </a:lnTo>
                  <a:close/>
                </a:path>
                <a:path w="317500" h="696595">
                  <a:moveTo>
                    <a:pt x="240017" y="36880"/>
                  </a:move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56" y="41910"/>
                  </a:lnTo>
                  <a:lnTo>
                    <a:pt x="240017" y="40424"/>
                  </a:lnTo>
                  <a:lnTo>
                    <a:pt x="240017" y="38633"/>
                  </a:lnTo>
                  <a:lnTo>
                    <a:pt x="240017" y="36880"/>
                  </a:lnTo>
                  <a:close/>
                </a:path>
                <a:path w="317500" h="696595">
                  <a:moveTo>
                    <a:pt x="261302" y="638822"/>
                  </a:moveTo>
                  <a:lnTo>
                    <a:pt x="261150" y="635012"/>
                  </a:lnTo>
                  <a:lnTo>
                    <a:pt x="259549" y="633564"/>
                  </a:lnTo>
                  <a:lnTo>
                    <a:pt x="255600" y="633704"/>
                  </a:lnTo>
                  <a:lnTo>
                    <a:pt x="254215" y="635215"/>
                  </a:lnTo>
                  <a:lnTo>
                    <a:pt x="254292" y="637222"/>
                  </a:lnTo>
                  <a:lnTo>
                    <a:pt x="254368" y="639203"/>
                  </a:lnTo>
                  <a:lnTo>
                    <a:pt x="255854" y="640562"/>
                  </a:lnTo>
                  <a:lnTo>
                    <a:pt x="259803" y="640422"/>
                  </a:lnTo>
                  <a:lnTo>
                    <a:pt x="261302" y="638822"/>
                  </a:lnTo>
                  <a:close/>
                </a:path>
                <a:path w="317500" h="696595">
                  <a:moveTo>
                    <a:pt x="261366" y="262166"/>
                  </a:moveTo>
                  <a:lnTo>
                    <a:pt x="261327" y="260159"/>
                  </a:lnTo>
                  <a:lnTo>
                    <a:pt x="261277" y="258241"/>
                  </a:lnTo>
                  <a:lnTo>
                    <a:pt x="259816" y="256844"/>
                  </a:lnTo>
                  <a:lnTo>
                    <a:pt x="255955" y="256819"/>
                  </a:lnTo>
                  <a:lnTo>
                    <a:pt x="254444" y="258254"/>
                  </a:lnTo>
                  <a:lnTo>
                    <a:pt x="254355" y="260134"/>
                  </a:lnTo>
                  <a:lnTo>
                    <a:pt x="254279" y="262064"/>
                  </a:lnTo>
                  <a:lnTo>
                    <a:pt x="255892" y="263740"/>
                  </a:lnTo>
                  <a:lnTo>
                    <a:pt x="257848" y="263753"/>
                  </a:lnTo>
                  <a:lnTo>
                    <a:pt x="259829" y="263766"/>
                  </a:lnTo>
                  <a:lnTo>
                    <a:pt x="261366" y="262166"/>
                  </a:lnTo>
                  <a:close/>
                </a:path>
                <a:path w="317500" h="696595">
                  <a:moveTo>
                    <a:pt x="262521" y="434263"/>
                  </a:moveTo>
                  <a:lnTo>
                    <a:pt x="261124" y="432676"/>
                  </a:lnTo>
                  <a:lnTo>
                    <a:pt x="259321" y="432523"/>
                  </a:lnTo>
                  <a:lnTo>
                    <a:pt x="257416" y="432346"/>
                  </a:lnTo>
                  <a:lnTo>
                    <a:pt x="255765" y="433832"/>
                  </a:lnTo>
                  <a:lnTo>
                    <a:pt x="255714" y="437451"/>
                  </a:lnTo>
                  <a:lnTo>
                    <a:pt x="257225" y="439064"/>
                  </a:lnTo>
                  <a:lnTo>
                    <a:pt x="258927" y="439153"/>
                  </a:lnTo>
                  <a:lnTo>
                    <a:pt x="260578" y="439242"/>
                  </a:lnTo>
                  <a:lnTo>
                    <a:pt x="262242" y="437718"/>
                  </a:lnTo>
                  <a:lnTo>
                    <a:pt x="262521" y="434263"/>
                  </a:lnTo>
                  <a:close/>
                </a:path>
                <a:path w="317500" h="696595">
                  <a:moveTo>
                    <a:pt x="262623" y="57315"/>
                  </a:moveTo>
                  <a:lnTo>
                    <a:pt x="261175" y="55727"/>
                  </a:lnTo>
                  <a:lnTo>
                    <a:pt x="257517" y="55473"/>
                  </a:lnTo>
                  <a:lnTo>
                    <a:pt x="255879" y="56984"/>
                  </a:lnTo>
                  <a:lnTo>
                    <a:pt x="255803" y="60604"/>
                  </a:lnTo>
                  <a:lnTo>
                    <a:pt x="257289" y="62141"/>
                  </a:lnTo>
                  <a:lnTo>
                    <a:pt x="259080" y="62204"/>
                  </a:lnTo>
                  <a:lnTo>
                    <a:pt x="260832" y="62268"/>
                  </a:lnTo>
                  <a:lnTo>
                    <a:pt x="262407" y="60833"/>
                  </a:lnTo>
                  <a:lnTo>
                    <a:pt x="262623" y="57315"/>
                  </a:lnTo>
                  <a:close/>
                </a:path>
                <a:path w="317500" h="696595">
                  <a:moveTo>
                    <a:pt x="279069" y="460273"/>
                  </a:moveTo>
                  <a:lnTo>
                    <a:pt x="279044" y="458393"/>
                  </a:lnTo>
                  <a:lnTo>
                    <a:pt x="279031" y="456450"/>
                  </a:lnTo>
                  <a:lnTo>
                    <a:pt x="277723" y="455168"/>
                  </a:lnTo>
                  <a:lnTo>
                    <a:pt x="275767" y="455180"/>
                  </a:lnTo>
                  <a:lnTo>
                    <a:pt x="273926" y="455193"/>
                  </a:lnTo>
                  <a:lnTo>
                    <a:pt x="272478" y="456666"/>
                  </a:lnTo>
                  <a:lnTo>
                    <a:pt x="272503" y="460248"/>
                  </a:lnTo>
                  <a:lnTo>
                    <a:pt x="274091" y="461772"/>
                  </a:lnTo>
                  <a:lnTo>
                    <a:pt x="277672" y="461733"/>
                  </a:lnTo>
                  <a:lnTo>
                    <a:pt x="279069" y="460273"/>
                  </a:lnTo>
                  <a:close/>
                </a:path>
                <a:path w="317500" h="696595">
                  <a:moveTo>
                    <a:pt x="279260" y="83375"/>
                  </a:moveTo>
                  <a:lnTo>
                    <a:pt x="279247" y="81508"/>
                  </a:lnTo>
                  <a:lnTo>
                    <a:pt x="279234" y="79641"/>
                  </a:lnTo>
                  <a:lnTo>
                    <a:pt x="277647" y="78155"/>
                  </a:lnTo>
                  <a:lnTo>
                    <a:pt x="275780" y="78232"/>
                  </a:lnTo>
                  <a:lnTo>
                    <a:pt x="274053" y="78320"/>
                  </a:lnTo>
                  <a:lnTo>
                    <a:pt x="272605" y="79870"/>
                  </a:lnTo>
                  <a:lnTo>
                    <a:pt x="272643" y="83324"/>
                  </a:lnTo>
                  <a:lnTo>
                    <a:pt x="274154" y="84848"/>
                  </a:lnTo>
                  <a:lnTo>
                    <a:pt x="277698" y="84963"/>
                  </a:lnTo>
                  <a:lnTo>
                    <a:pt x="279260" y="83375"/>
                  </a:lnTo>
                  <a:close/>
                </a:path>
                <a:path w="317500" h="696595">
                  <a:moveTo>
                    <a:pt x="280873" y="616661"/>
                  </a:moveTo>
                  <a:lnTo>
                    <a:pt x="280835" y="614730"/>
                  </a:lnTo>
                  <a:lnTo>
                    <a:pt x="280797" y="612851"/>
                  </a:lnTo>
                  <a:lnTo>
                    <a:pt x="279133" y="611225"/>
                  </a:lnTo>
                  <a:lnTo>
                    <a:pt x="275450" y="611314"/>
                  </a:lnTo>
                  <a:lnTo>
                    <a:pt x="273888" y="613016"/>
                  </a:lnTo>
                  <a:lnTo>
                    <a:pt x="273964" y="616851"/>
                  </a:lnTo>
                  <a:lnTo>
                    <a:pt x="275551" y="618375"/>
                  </a:lnTo>
                  <a:lnTo>
                    <a:pt x="279361" y="618286"/>
                  </a:lnTo>
                  <a:lnTo>
                    <a:pt x="280873" y="616661"/>
                  </a:lnTo>
                  <a:close/>
                </a:path>
                <a:path w="317500" h="696595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696595">
                  <a:moveTo>
                    <a:pt x="296024" y="484898"/>
                  </a:moveTo>
                  <a:lnTo>
                    <a:pt x="294411" y="483285"/>
                  </a:lnTo>
                  <a:lnTo>
                    <a:pt x="292658" y="483235"/>
                  </a:lnTo>
                  <a:lnTo>
                    <a:pt x="290766" y="483196"/>
                  </a:lnTo>
                  <a:lnTo>
                    <a:pt x="289356" y="484543"/>
                  </a:lnTo>
                  <a:lnTo>
                    <a:pt x="289267" y="488327"/>
                  </a:lnTo>
                  <a:lnTo>
                    <a:pt x="290626" y="489712"/>
                  </a:lnTo>
                  <a:lnTo>
                    <a:pt x="292531" y="489750"/>
                  </a:lnTo>
                  <a:lnTo>
                    <a:pt x="294284" y="489775"/>
                  </a:lnTo>
                  <a:lnTo>
                    <a:pt x="295922" y="488264"/>
                  </a:lnTo>
                  <a:lnTo>
                    <a:pt x="296024" y="484898"/>
                  </a:lnTo>
                  <a:close/>
                </a:path>
                <a:path w="317500" h="696595">
                  <a:moveTo>
                    <a:pt x="296125" y="111264"/>
                  </a:moveTo>
                  <a:lnTo>
                    <a:pt x="295884" y="107670"/>
                  </a:lnTo>
                  <a:lnTo>
                    <a:pt x="294284" y="106184"/>
                  </a:lnTo>
                  <a:lnTo>
                    <a:pt x="290791" y="106311"/>
                  </a:lnTo>
                  <a:lnTo>
                    <a:pt x="289331" y="108000"/>
                  </a:lnTo>
                  <a:lnTo>
                    <a:pt x="289547" y="111620"/>
                  </a:lnTo>
                  <a:lnTo>
                    <a:pt x="291096" y="113042"/>
                  </a:lnTo>
                  <a:lnTo>
                    <a:pt x="292836" y="112979"/>
                  </a:lnTo>
                  <a:lnTo>
                    <a:pt x="294665" y="112915"/>
                  </a:lnTo>
                  <a:lnTo>
                    <a:pt x="296125" y="111264"/>
                  </a:lnTo>
                  <a:close/>
                </a:path>
                <a:path w="317500" h="696595">
                  <a:moveTo>
                    <a:pt x="296799" y="585406"/>
                  </a:moveTo>
                  <a:lnTo>
                    <a:pt x="295287" y="583806"/>
                  </a:lnTo>
                  <a:lnTo>
                    <a:pt x="291414" y="583679"/>
                  </a:lnTo>
                  <a:lnTo>
                    <a:pt x="289852" y="585139"/>
                  </a:lnTo>
                  <a:lnTo>
                    <a:pt x="289801" y="587082"/>
                  </a:lnTo>
                  <a:lnTo>
                    <a:pt x="289750" y="589038"/>
                  </a:lnTo>
                  <a:lnTo>
                    <a:pt x="291198" y="590588"/>
                  </a:lnTo>
                  <a:lnTo>
                    <a:pt x="293141" y="590651"/>
                  </a:lnTo>
                  <a:lnTo>
                    <a:pt x="295033" y="590727"/>
                  </a:lnTo>
                  <a:lnTo>
                    <a:pt x="296659" y="589191"/>
                  </a:lnTo>
                  <a:lnTo>
                    <a:pt x="296799" y="585406"/>
                  </a:lnTo>
                  <a:close/>
                </a:path>
                <a:path w="317500" h="696595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696595">
                  <a:moveTo>
                    <a:pt x="303479" y="561251"/>
                  </a:moveTo>
                  <a:lnTo>
                    <a:pt x="301942" y="559600"/>
                  </a:lnTo>
                  <a:lnTo>
                    <a:pt x="298246" y="559473"/>
                  </a:lnTo>
                  <a:lnTo>
                    <a:pt x="296532" y="561124"/>
                  </a:lnTo>
                  <a:lnTo>
                    <a:pt x="296418" y="564819"/>
                  </a:lnTo>
                  <a:lnTo>
                    <a:pt x="298069" y="566572"/>
                  </a:lnTo>
                  <a:lnTo>
                    <a:pt x="301752" y="566674"/>
                  </a:lnTo>
                  <a:lnTo>
                    <a:pt x="303403" y="565048"/>
                  </a:lnTo>
                  <a:lnTo>
                    <a:pt x="303441" y="563156"/>
                  </a:lnTo>
                  <a:lnTo>
                    <a:pt x="303479" y="561251"/>
                  </a:lnTo>
                  <a:close/>
                </a:path>
                <a:path w="317500" h="696595">
                  <a:moveTo>
                    <a:pt x="303644" y="188087"/>
                  </a:moveTo>
                  <a:lnTo>
                    <a:pt x="303618" y="186207"/>
                  </a:lnTo>
                  <a:lnTo>
                    <a:pt x="303593" y="184251"/>
                  </a:lnTo>
                  <a:lnTo>
                    <a:pt x="301942" y="182702"/>
                  </a:lnTo>
                  <a:lnTo>
                    <a:pt x="298107" y="182841"/>
                  </a:lnTo>
                  <a:lnTo>
                    <a:pt x="296608" y="184416"/>
                  </a:lnTo>
                  <a:lnTo>
                    <a:pt x="296646" y="188252"/>
                  </a:lnTo>
                  <a:lnTo>
                    <a:pt x="298246" y="189750"/>
                  </a:lnTo>
                  <a:lnTo>
                    <a:pt x="302171" y="189611"/>
                  </a:lnTo>
                  <a:lnTo>
                    <a:pt x="303644" y="188087"/>
                  </a:lnTo>
                  <a:close/>
                </a:path>
                <a:path w="317500" h="696595">
                  <a:moveTo>
                    <a:pt x="304012" y="535444"/>
                  </a:moveTo>
                  <a:lnTo>
                    <a:pt x="302374" y="533781"/>
                  </a:lnTo>
                  <a:lnTo>
                    <a:pt x="300520" y="533768"/>
                  </a:lnTo>
                  <a:lnTo>
                    <a:pt x="298653" y="533755"/>
                  </a:lnTo>
                  <a:lnTo>
                    <a:pt x="297065" y="535355"/>
                  </a:lnTo>
                  <a:lnTo>
                    <a:pt x="297027" y="539153"/>
                  </a:lnTo>
                  <a:lnTo>
                    <a:pt x="298665" y="540842"/>
                  </a:lnTo>
                  <a:lnTo>
                    <a:pt x="302272" y="540854"/>
                  </a:lnTo>
                  <a:lnTo>
                    <a:pt x="304012" y="539115"/>
                  </a:lnTo>
                  <a:lnTo>
                    <a:pt x="304012" y="535444"/>
                  </a:lnTo>
                  <a:close/>
                </a:path>
                <a:path w="317500" h="696595">
                  <a:moveTo>
                    <a:pt x="304088" y="515607"/>
                  </a:moveTo>
                  <a:lnTo>
                    <a:pt x="304076" y="511848"/>
                  </a:lnTo>
                  <a:lnTo>
                    <a:pt x="302526" y="510362"/>
                  </a:lnTo>
                  <a:lnTo>
                    <a:pt x="300558" y="510362"/>
                  </a:lnTo>
                  <a:lnTo>
                    <a:pt x="298526" y="510362"/>
                  </a:lnTo>
                  <a:lnTo>
                    <a:pt x="297129" y="511771"/>
                  </a:lnTo>
                  <a:lnTo>
                    <a:pt x="297141" y="515747"/>
                  </a:lnTo>
                  <a:lnTo>
                    <a:pt x="298653" y="517245"/>
                  </a:lnTo>
                  <a:lnTo>
                    <a:pt x="302488" y="517220"/>
                  </a:lnTo>
                  <a:lnTo>
                    <a:pt x="304088" y="515607"/>
                  </a:lnTo>
                  <a:close/>
                </a:path>
                <a:path w="317500" h="696595">
                  <a:moveTo>
                    <a:pt x="304165" y="158534"/>
                  </a:moveTo>
                  <a:lnTo>
                    <a:pt x="302437" y="156870"/>
                  </a:lnTo>
                  <a:lnTo>
                    <a:pt x="300532" y="156933"/>
                  </a:lnTo>
                  <a:lnTo>
                    <a:pt x="298602" y="156997"/>
                  </a:lnTo>
                  <a:lnTo>
                    <a:pt x="297091" y="158724"/>
                  </a:lnTo>
                  <a:lnTo>
                    <a:pt x="297345" y="162585"/>
                  </a:lnTo>
                  <a:lnTo>
                    <a:pt x="298958" y="164058"/>
                  </a:lnTo>
                  <a:lnTo>
                    <a:pt x="302615" y="163893"/>
                  </a:lnTo>
                  <a:lnTo>
                    <a:pt x="304165" y="162267"/>
                  </a:lnTo>
                  <a:lnTo>
                    <a:pt x="304165" y="158534"/>
                  </a:lnTo>
                  <a:close/>
                </a:path>
                <a:path w="317500" h="696595">
                  <a:moveTo>
                    <a:pt x="304342" y="135216"/>
                  </a:moveTo>
                  <a:lnTo>
                    <a:pt x="302806" y="133515"/>
                  </a:lnTo>
                  <a:lnTo>
                    <a:pt x="298932" y="133375"/>
                  </a:lnTo>
                  <a:lnTo>
                    <a:pt x="297395" y="134785"/>
                  </a:lnTo>
                  <a:lnTo>
                    <a:pt x="297167" y="138684"/>
                  </a:lnTo>
                  <a:lnTo>
                    <a:pt x="298665" y="140385"/>
                  </a:lnTo>
                  <a:lnTo>
                    <a:pt x="300609" y="140462"/>
                  </a:lnTo>
                  <a:lnTo>
                    <a:pt x="302387" y="140538"/>
                  </a:lnTo>
                  <a:lnTo>
                    <a:pt x="304063" y="139001"/>
                  </a:lnTo>
                  <a:lnTo>
                    <a:pt x="304342" y="135216"/>
                  </a:lnTo>
                  <a:close/>
                </a:path>
                <a:path w="317500" h="696595">
                  <a:moveTo>
                    <a:pt x="317461" y="533438"/>
                  </a:moveTo>
                  <a:lnTo>
                    <a:pt x="309219" y="485444"/>
                  </a:lnTo>
                  <a:lnTo>
                    <a:pt x="289153" y="445262"/>
                  </a:lnTo>
                  <a:lnTo>
                    <a:pt x="250101" y="405980"/>
                  </a:lnTo>
                  <a:lnTo>
                    <a:pt x="214439" y="387121"/>
                  </a:lnTo>
                  <a:lnTo>
                    <a:pt x="175183" y="377748"/>
                  </a:lnTo>
                  <a:lnTo>
                    <a:pt x="156235" y="376809"/>
                  </a:lnTo>
                  <a:lnTo>
                    <a:pt x="146799" y="377202"/>
                  </a:lnTo>
                  <a:lnTo>
                    <a:pt x="106045" y="385978"/>
                  </a:lnTo>
                  <a:lnTo>
                    <a:pt x="69697" y="404596"/>
                  </a:lnTo>
                  <a:lnTo>
                    <a:pt x="39700" y="430276"/>
                  </a:lnTo>
                  <a:lnTo>
                    <a:pt x="17513" y="463016"/>
                  </a:lnTo>
                  <a:lnTo>
                    <a:pt x="1765" y="514565"/>
                  </a:lnTo>
                  <a:lnTo>
                    <a:pt x="38" y="539788"/>
                  </a:lnTo>
                  <a:lnTo>
                    <a:pt x="406" y="546887"/>
                  </a:lnTo>
                  <a:lnTo>
                    <a:pt x="7239" y="585012"/>
                  </a:lnTo>
                  <a:lnTo>
                    <a:pt x="26873" y="625233"/>
                  </a:lnTo>
                  <a:lnTo>
                    <a:pt x="53327" y="655408"/>
                  </a:lnTo>
                  <a:lnTo>
                    <a:pt x="75882" y="672236"/>
                  </a:lnTo>
                  <a:lnTo>
                    <a:pt x="81902" y="671753"/>
                  </a:lnTo>
                  <a:lnTo>
                    <a:pt x="83743" y="672236"/>
                  </a:lnTo>
                  <a:lnTo>
                    <a:pt x="86169" y="672401"/>
                  </a:lnTo>
                  <a:lnTo>
                    <a:pt x="87807" y="672058"/>
                  </a:lnTo>
                  <a:lnTo>
                    <a:pt x="79565" y="667537"/>
                  </a:lnTo>
                  <a:lnTo>
                    <a:pt x="73063" y="663524"/>
                  </a:lnTo>
                  <a:lnTo>
                    <a:pt x="34163" y="624687"/>
                  </a:lnTo>
                  <a:lnTo>
                    <a:pt x="13017" y="582218"/>
                  </a:lnTo>
                  <a:lnTo>
                    <a:pt x="5410" y="538010"/>
                  </a:lnTo>
                  <a:lnTo>
                    <a:pt x="5740" y="523849"/>
                  </a:lnTo>
                  <a:lnTo>
                    <a:pt x="14554" y="482727"/>
                  </a:lnTo>
                  <a:lnTo>
                    <a:pt x="39560" y="439077"/>
                  </a:lnTo>
                  <a:lnTo>
                    <a:pt x="78486" y="403974"/>
                  </a:lnTo>
                  <a:lnTo>
                    <a:pt x="127139" y="384797"/>
                  </a:lnTo>
                  <a:lnTo>
                    <a:pt x="161518" y="381469"/>
                  </a:lnTo>
                  <a:lnTo>
                    <a:pt x="169989" y="381863"/>
                  </a:lnTo>
                  <a:lnTo>
                    <a:pt x="210693" y="390169"/>
                  </a:lnTo>
                  <a:lnTo>
                    <a:pt x="247561" y="409562"/>
                  </a:lnTo>
                  <a:lnTo>
                    <a:pt x="288036" y="452272"/>
                  </a:lnTo>
                  <a:lnTo>
                    <a:pt x="306616" y="492175"/>
                  </a:lnTo>
                  <a:lnTo>
                    <a:pt x="312483" y="531799"/>
                  </a:lnTo>
                  <a:lnTo>
                    <a:pt x="312369" y="538670"/>
                  </a:lnTo>
                  <a:lnTo>
                    <a:pt x="306755" y="579361"/>
                  </a:lnTo>
                  <a:lnTo>
                    <a:pt x="286867" y="620674"/>
                  </a:lnTo>
                  <a:lnTo>
                    <a:pt x="259727" y="651700"/>
                  </a:lnTo>
                  <a:lnTo>
                    <a:pt x="235534" y="668680"/>
                  </a:lnTo>
                  <a:lnTo>
                    <a:pt x="235686" y="669290"/>
                  </a:lnTo>
                  <a:lnTo>
                    <a:pt x="237705" y="669124"/>
                  </a:lnTo>
                  <a:lnTo>
                    <a:pt x="244094" y="667854"/>
                  </a:lnTo>
                  <a:lnTo>
                    <a:pt x="248500" y="667283"/>
                  </a:lnTo>
                  <a:lnTo>
                    <a:pt x="285635" y="631647"/>
                  </a:lnTo>
                  <a:lnTo>
                    <a:pt x="306133" y="595985"/>
                  </a:lnTo>
                  <a:lnTo>
                    <a:pt x="316331" y="555955"/>
                  </a:lnTo>
                  <a:lnTo>
                    <a:pt x="317347" y="544690"/>
                  </a:lnTo>
                  <a:lnTo>
                    <a:pt x="317461" y="533438"/>
                  </a:lnTo>
                  <a:close/>
                </a:path>
                <a:path w="317500" h="696595">
                  <a:moveTo>
                    <a:pt x="317474" y="158572"/>
                  </a:moveTo>
                  <a:lnTo>
                    <a:pt x="310273" y="112217"/>
                  </a:lnTo>
                  <a:lnTo>
                    <a:pt x="288353" y="67119"/>
                  </a:lnTo>
                  <a:lnTo>
                    <a:pt x="250075" y="28994"/>
                  </a:lnTo>
                  <a:lnTo>
                    <a:pt x="207822" y="7772"/>
                  </a:lnTo>
                  <a:lnTo>
                    <a:pt x="161201" y="0"/>
                  </a:lnTo>
                  <a:lnTo>
                    <a:pt x="152209" y="25"/>
                  </a:lnTo>
                  <a:lnTo>
                    <a:pt x="106514" y="8928"/>
                  </a:lnTo>
                  <a:lnTo>
                    <a:pt x="60477" y="34226"/>
                  </a:lnTo>
                  <a:lnTo>
                    <a:pt x="31813" y="63106"/>
                  </a:lnTo>
                  <a:lnTo>
                    <a:pt x="10972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30" y="169583"/>
                  </a:lnTo>
                  <a:lnTo>
                    <a:pt x="9194" y="213829"/>
                  </a:lnTo>
                  <a:lnTo>
                    <a:pt x="31026" y="254203"/>
                  </a:lnTo>
                  <a:lnTo>
                    <a:pt x="70142" y="291465"/>
                  </a:lnTo>
                  <a:lnTo>
                    <a:pt x="75996" y="295148"/>
                  </a:lnTo>
                  <a:lnTo>
                    <a:pt x="82334" y="295109"/>
                  </a:lnTo>
                  <a:lnTo>
                    <a:pt x="87782" y="295757"/>
                  </a:lnTo>
                  <a:lnTo>
                    <a:pt x="87401" y="294982"/>
                  </a:lnTo>
                  <a:lnTo>
                    <a:pt x="74117" y="287058"/>
                  </a:lnTo>
                  <a:lnTo>
                    <a:pt x="63347" y="279057"/>
                  </a:lnTo>
                  <a:lnTo>
                    <a:pt x="35420" y="249796"/>
                  </a:lnTo>
                  <a:lnTo>
                    <a:pt x="16103" y="214236"/>
                  </a:lnTo>
                  <a:lnTo>
                    <a:pt x="5892" y="170713"/>
                  </a:lnTo>
                  <a:lnTo>
                    <a:pt x="5410" y="155498"/>
                  </a:lnTo>
                  <a:lnTo>
                    <a:pt x="5613" y="147904"/>
                  </a:lnTo>
                  <a:lnTo>
                    <a:pt x="12954" y="110439"/>
                  </a:lnTo>
                  <a:lnTo>
                    <a:pt x="39065" y="62814"/>
                  </a:lnTo>
                  <a:lnTo>
                    <a:pt x="77470" y="27724"/>
                  </a:lnTo>
                  <a:lnTo>
                    <a:pt x="113969" y="11049"/>
                  </a:lnTo>
                  <a:lnTo>
                    <a:pt x="153568" y="4610"/>
                  </a:lnTo>
                  <a:lnTo>
                    <a:pt x="167233" y="4584"/>
                  </a:lnTo>
                  <a:lnTo>
                    <a:pt x="180771" y="5791"/>
                  </a:lnTo>
                  <a:lnTo>
                    <a:pt x="232879" y="23317"/>
                  </a:lnTo>
                  <a:lnTo>
                    <a:pt x="274739" y="57327"/>
                  </a:lnTo>
                  <a:lnTo>
                    <a:pt x="296570" y="90119"/>
                  </a:lnTo>
                  <a:lnTo>
                    <a:pt x="310121" y="130403"/>
                  </a:lnTo>
                  <a:lnTo>
                    <a:pt x="312648" y="155054"/>
                  </a:lnTo>
                  <a:lnTo>
                    <a:pt x="312547" y="162560"/>
                  </a:lnTo>
                  <a:lnTo>
                    <a:pt x="305765" y="205625"/>
                  </a:lnTo>
                  <a:lnTo>
                    <a:pt x="286588" y="244436"/>
                  </a:lnTo>
                  <a:lnTo>
                    <a:pt x="261175" y="273850"/>
                  </a:lnTo>
                  <a:lnTo>
                    <a:pt x="235394" y="292049"/>
                  </a:lnTo>
                  <a:lnTo>
                    <a:pt x="235940" y="292379"/>
                  </a:lnTo>
                  <a:lnTo>
                    <a:pt x="273088" y="269748"/>
                  </a:lnTo>
                  <a:lnTo>
                    <a:pt x="299339" y="233400"/>
                  </a:lnTo>
                  <a:lnTo>
                    <a:pt x="312966" y="195681"/>
                  </a:lnTo>
                  <a:lnTo>
                    <a:pt x="317474" y="165963"/>
                  </a:lnTo>
                  <a:lnTo>
                    <a:pt x="317474" y="158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7" name="object 1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85200" y="6207972"/>
              <a:ext cx="123339" cy="167639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9088844" y="5747626"/>
              <a:ext cx="317500" cy="696595"/>
            </a:xfrm>
            <a:custGeom>
              <a:avLst/>
              <a:gdLst/>
              <a:ahLst/>
              <a:cxnLst/>
              <a:rect l="l" t="t" r="r" b="b"/>
              <a:pathLst>
                <a:path w="317500" h="696595">
                  <a:moveTo>
                    <a:pt x="20459" y="139915"/>
                  </a:moveTo>
                  <a:lnTo>
                    <a:pt x="19037" y="138430"/>
                  </a:lnTo>
                  <a:lnTo>
                    <a:pt x="15176" y="138328"/>
                  </a:lnTo>
                  <a:lnTo>
                    <a:pt x="13462" y="139966"/>
                  </a:lnTo>
                  <a:lnTo>
                    <a:pt x="13500" y="143725"/>
                  </a:lnTo>
                  <a:lnTo>
                    <a:pt x="15278" y="145440"/>
                  </a:lnTo>
                  <a:lnTo>
                    <a:pt x="18961" y="145300"/>
                  </a:lnTo>
                  <a:lnTo>
                    <a:pt x="20459" y="143725"/>
                  </a:lnTo>
                  <a:lnTo>
                    <a:pt x="20459" y="141846"/>
                  </a:lnTo>
                  <a:lnTo>
                    <a:pt x="20459" y="139915"/>
                  </a:lnTo>
                  <a:close/>
                </a:path>
                <a:path w="317500" h="696595">
                  <a:moveTo>
                    <a:pt x="20535" y="516851"/>
                  </a:moveTo>
                  <a:lnTo>
                    <a:pt x="19151" y="515353"/>
                  </a:lnTo>
                  <a:lnTo>
                    <a:pt x="15189" y="515213"/>
                  </a:lnTo>
                  <a:lnTo>
                    <a:pt x="13589" y="516648"/>
                  </a:lnTo>
                  <a:lnTo>
                    <a:pt x="13436" y="520433"/>
                  </a:lnTo>
                  <a:lnTo>
                    <a:pt x="14947" y="522058"/>
                  </a:lnTo>
                  <a:lnTo>
                    <a:pt x="16852" y="522147"/>
                  </a:lnTo>
                  <a:lnTo>
                    <a:pt x="18821" y="522224"/>
                  </a:lnTo>
                  <a:lnTo>
                    <a:pt x="20383" y="520801"/>
                  </a:lnTo>
                  <a:lnTo>
                    <a:pt x="20459" y="518845"/>
                  </a:lnTo>
                  <a:lnTo>
                    <a:pt x="20535" y="516851"/>
                  </a:lnTo>
                  <a:close/>
                </a:path>
                <a:path w="317500" h="696595">
                  <a:moveTo>
                    <a:pt x="24168" y="554837"/>
                  </a:moveTo>
                  <a:lnTo>
                    <a:pt x="24104" y="550913"/>
                  </a:lnTo>
                  <a:lnTo>
                    <a:pt x="22631" y="549541"/>
                  </a:lnTo>
                  <a:lnTo>
                    <a:pt x="18592" y="549592"/>
                  </a:lnTo>
                  <a:lnTo>
                    <a:pt x="17145" y="551065"/>
                  </a:lnTo>
                  <a:lnTo>
                    <a:pt x="17221" y="554926"/>
                  </a:lnTo>
                  <a:lnTo>
                    <a:pt x="18808" y="556437"/>
                  </a:lnTo>
                  <a:lnTo>
                    <a:pt x="20739" y="556399"/>
                  </a:lnTo>
                  <a:lnTo>
                    <a:pt x="22694" y="556361"/>
                  </a:lnTo>
                  <a:lnTo>
                    <a:pt x="24168" y="554837"/>
                  </a:lnTo>
                  <a:close/>
                </a:path>
                <a:path w="317500" h="696595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696595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696595">
                  <a:moveTo>
                    <a:pt x="28155" y="493509"/>
                  </a:moveTo>
                  <a:lnTo>
                    <a:pt x="26492" y="491934"/>
                  </a:lnTo>
                  <a:lnTo>
                    <a:pt x="22783" y="491998"/>
                  </a:lnTo>
                  <a:lnTo>
                    <a:pt x="21336" y="493382"/>
                  </a:lnTo>
                  <a:lnTo>
                    <a:pt x="21145" y="497052"/>
                  </a:lnTo>
                  <a:lnTo>
                    <a:pt x="22720" y="498690"/>
                  </a:lnTo>
                  <a:lnTo>
                    <a:pt x="24612" y="498729"/>
                  </a:lnTo>
                  <a:lnTo>
                    <a:pt x="26492" y="498767"/>
                  </a:lnTo>
                  <a:lnTo>
                    <a:pt x="28155" y="497154"/>
                  </a:lnTo>
                  <a:lnTo>
                    <a:pt x="28155" y="493509"/>
                  </a:lnTo>
                  <a:close/>
                </a:path>
                <a:path w="317500" h="696595">
                  <a:moveTo>
                    <a:pt x="30251" y="580263"/>
                  </a:moveTo>
                  <a:lnTo>
                    <a:pt x="28676" y="578612"/>
                  </a:lnTo>
                  <a:lnTo>
                    <a:pt x="24917" y="578510"/>
                  </a:lnTo>
                  <a:lnTo>
                    <a:pt x="23317" y="580059"/>
                  </a:lnTo>
                  <a:lnTo>
                    <a:pt x="23215" y="583958"/>
                  </a:lnTo>
                  <a:lnTo>
                    <a:pt x="24663" y="585444"/>
                  </a:lnTo>
                  <a:lnTo>
                    <a:pt x="26644" y="585482"/>
                  </a:lnTo>
                  <a:lnTo>
                    <a:pt x="28613" y="585520"/>
                  </a:lnTo>
                  <a:lnTo>
                    <a:pt x="30162" y="584060"/>
                  </a:lnTo>
                  <a:lnTo>
                    <a:pt x="30251" y="580263"/>
                  </a:lnTo>
                  <a:close/>
                </a:path>
                <a:path w="317500" h="696595">
                  <a:moveTo>
                    <a:pt x="30302" y="207022"/>
                  </a:moveTo>
                  <a:lnTo>
                    <a:pt x="30099" y="203174"/>
                  </a:lnTo>
                  <a:lnTo>
                    <a:pt x="28549" y="201739"/>
                  </a:lnTo>
                  <a:lnTo>
                    <a:pt x="26657" y="201777"/>
                  </a:lnTo>
                  <a:lnTo>
                    <a:pt x="24765" y="201815"/>
                  </a:lnTo>
                  <a:lnTo>
                    <a:pt x="23279" y="203314"/>
                  </a:lnTo>
                  <a:lnTo>
                    <a:pt x="23228" y="207137"/>
                  </a:lnTo>
                  <a:lnTo>
                    <a:pt x="24879" y="208788"/>
                  </a:lnTo>
                  <a:lnTo>
                    <a:pt x="28752" y="208699"/>
                  </a:lnTo>
                  <a:lnTo>
                    <a:pt x="30302" y="207022"/>
                  </a:lnTo>
                  <a:close/>
                </a:path>
                <a:path w="317500" h="696595">
                  <a:moveTo>
                    <a:pt x="37592" y="472821"/>
                  </a:moveTo>
                  <a:lnTo>
                    <a:pt x="36144" y="471271"/>
                  </a:lnTo>
                  <a:lnTo>
                    <a:pt x="32550" y="471030"/>
                  </a:lnTo>
                  <a:lnTo>
                    <a:pt x="30822" y="472554"/>
                  </a:lnTo>
                  <a:lnTo>
                    <a:pt x="30607" y="476250"/>
                  </a:lnTo>
                  <a:lnTo>
                    <a:pt x="32156" y="477888"/>
                  </a:lnTo>
                  <a:lnTo>
                    <a:pt x="34074" y="477951"/>
                  </a:lnTo>
                  <a:lnTo>
                    <a:pt x="36017" y="478015"/>
                  </a:lnTo>
                  <a:lnTo>
                    <a:pt x="37579" y="476516"/>
                  </a:lnTo>
                  <a:lnTo>
                    <a:pt x="37592" y="472821"/>
                  </a:lnTo>
                  <a:close/>
                </a:path>
                <a:path w="317500" h="696595">
                  <a:moveTo>
                    <a:pt x="37604" y="99529"/>
                  </a:moveTo>
                  <a:lnTo>
                    <a:pt x="37579" y="97650"/>
                  </a:lnTo>
                  <a:lnTo>
                    <a:pt x="37553" y="95745"/>
                  </a:lnTo>
                  <a:lnTo>
                    <a:pt x="36029" y="94272"/>
                  </a:lnTo>
                  <a:lnTo>
                    <a:pt x="34112" y="94297"/>
                  </a:lnTo>
                  <a:lnTo>
                    <a:pt x="32270" y="94335"/>
                  </a:lnTo>
                  <a:lnTo>
                    <a:pt x="30670" y="95973"/>
                  </a:lnTo>
                  <a:lnTo>
                    <a:pt x="30734" y="99568"/>
                  </a:lnTo>
                  <a:lnTo>
                    <a:pt x="32435" y="101206"/>
                  </a:lnTo>
                  <a:lnTo>
                    <a:pt x="36080" y="101142"/>
                  </a:lnTo>
                  <a:lnTo>
                    <a:pt x="37604" y="99529"/>
                  </a:lnTo>
                  <a:close/>
                </a:path>
                <a:path w="317500" h="696595">
                  <a:moveTo>
                    <a:pt x="42849" y="609498"/>
                  </a:moveTo>
                  <a:lnTo>
                    <a:pt x="41236" y="607923"/>
                  </a:lnTo>
                  <a:lnTo>
                    <a:pt x="37414" y="607910"/>
                  </a:lnTo>
                  <a:lnTo>
                    <a:pt x="35737" y="609536"/>
                  </a:lnTo>
                  <a:lnTo>
                    <a:pt x="35725" y="613168"/>
                  </a:lnTo>
                  <a:lnTo>
                    <a:pt x="37401" y="614768"/>
                  </a:lnTo>
                  <a:lnTo>
                    <a:pt x="39306" y="614768"/>
                  </a:lnTo>
                  <a:lnTo>
                    <a:pt x="41249" y="614768"/>
                  </a:lnTo>
                  <a:lnTo>
                    <a:pt x="42849" y="613232"/>
                  </a:lnTo>
                  <a:lnTo>
                    <a:pt x="42849" y="609498"/>
                  </a:lnTo>
                  <a:close/>
                </a:path>
                <a:path w="317500" h="696595">
                  <a:moveTo>
                    <a:pt x="42875" y="232727"/>
                  </a:moveTo>
                  <a:lnTo>
                    <a:pt x="41236" y="231025"/>
                  </a:lnTo>
                  <a:lnTo>
                    <a:pt x="37503" y="231025"/>
                  </a:lnTo>
                  <a:lnTo>
                    <a:pt x="35915" y="232600"/>
                  </a:lnTo>
                  <a:lnTo>
                    <a:pt x="35801" y="236397"/>
                  </a:lnTo>
                  <a:lnTo>
                    <a:pt x="37414" y="238086"/>
                  </a:lnTo>
                  <a:lnTo>
                    <a:pt x="41173" y="238074"/>
                  </a:lnTo>
                  <a:lnTo>
                    <a:pt x="42760" y="236512"/>
                  </a:lnTo>
                  <a:lnTo>
                    <a:pt x="42811" y="234670"/>
                  </a:lnTo>
                  <a:lnTo>
                    <a:pt x="42875" y="232727"/>
                  </a:lnTo>
                  <a:close/>
                </a:path>
                <a:path w="317500" h="696595">
                  <a:moveTo>
                    <a:pt x="48488" y="453809"/>
                  </a:moveTo>
                  <a:lnTo>
                    <a:pt x="48374" y="450164"/>
                  </a:lnTo>
                  <a:lnTo>
                    <a:pt x="46786" y="448589"/>
                  </a:lnTo>
                  <a:lnTo>
                    <a:pt x="45059" y="448538"/>
                  </a:lnTo>
                  <a:lnTo>
                    <a:pt x="43205" y="448500"/>
                  </a:lnTo>
                  <a:lnTo>
                    <a:pt x="41579" y="450164"/>
                  </a:lnTo>
                  <a:lnTo>
                    <a:pt x="41656" y="453974"/>
                  </a:lnTo>
                  <a:lnTo>
                    <a:pt x="43027" y="455333"/>
                  </a:lnTo>
                  <a:lnTo>
                    <a:pt x="44932" y="455358"/>
                  </a:lnTo>
                  <a:lnTo>
                    <a:pt x="46901" y="455383"/>
                  </a:lnTo>
                  <a:lnTo>
                    <a:pt x="48488" y="453809"/>
                  </a:lnTo>
                  <a:close/>
                </a:path>
                <a:path w="317500" h="696595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696595">
                  <a:moveTo>
                    <a:pt x="58115" y="256311"/>
                  </a:moveTo>
                  <a:lnTo>
                    <a:pt x="58077" y="254342"/>
                  </a:lnTo>
                  <a:lnTo>
                    <a:pt x="58039" y="252450"/>
                  </a:lnTo>
                  <a:lnTo>
                    <a:pt x="56553" y="250990"/>
                  </a:lnTo>
                  <a:lnTo>
                    <a:pt x="52616" y="250939"/>
                  </a:lnTo>
                  <a:lnTo>
                    <a:pt x="51066" y="252501"/>
                  </a:lnTo>
                  <a:lnTo>
                    <a:pt x="51155" y="256387"/>
                  </a:lnTo>
                  <a:lnTo>
                    <a:pt x="52654" y="257860"/>
                  </a:lnTo>
                  <a:lnTo>
                    <a:pt x="56527" y="257911"/>
                  </a:lnTo>
                  <a:lnTo>
                    <a:pt x="58115" y="256311"/>
                  </a:lnTo>
                  <a:close/>
                </a:path>
                <a:path w="317500" h="696595">
                  <a:moveTo>
                    <a:pt x="58127" y="633018"/>
                  </a:moveTo>
                  <a:lnTo>
                    <a:pt x="58115" y="631177"/>
                  </a:lnTo>
                  <a:lnTo>
                    <a:pt x="58102" y="629386"/>
                  </a:lnTo>
                  <a:lnTo>
                    <a:pt x="56362" y="627697"/>
                  </a:lnTo>
                  <a:lnTo>
                    <a:pt x="52666" y="627722"/>
                  </a:lnTo>
                  <a:lnTo>
                    <a:pt x="51066" y="629348"/>
                  </a:lnTo>
                  <a:lnTo>
                    <a:pt x="51092" y="633120"/>
                  </a:lnTo>
                  <a:lnTo>
                    <a:pt x="52705" y="634707"/>
                  </a:lnTo>
                  <a:lnTo>
                    <a:pt x="56489" y="634669"/>
                  </a:lnTo>
                  <a:lnTo>
                    <a:pt x="58127" y="633018"/>
                  </a:lnTo>
                  <a:close/>
                </a:path>
                <a:path w="317500" h="696595">
                  <a:moveTo>
                    <a:pt x="64020" y="435229"/>
                  </a:moveTo>
                  <a:lnTo>
                    <a:pt x="63969" y="433311"/>
                  </a:lnTo>
                  <a:lnTo>
                    <a:pt x="63919" y="431406"/>
                  </a:lnTo>
                  <a:lnTo>
                    <a:pt x="62547" y="430060"/>
                  </a:lnTo>
                  <a:lnTo>
                    <a:pt x="58686" y="430009"/>
                  </a:lnTo>
                  <a:lnTo>
                    <a:pt x="57099" y="431622"/>
                  </a:lnTo>
                  <a:lnTo>
                    <a:pt x="57226" y="435444"/>
                  </a:lnTo>
                  <a:lnTo>
                    <a:pt x="58889" y="436905"/>
                  </a:lnTo>
                  <a:lnTo>
                    <a:pt x="62738" y="436664"/>
                  </a:lnTo>
                  <a:lnTo>
                    <a:pt x="64020" y="435229"/>
                  </a:lnTo>
                  <a:close/>
                </a:path>
                <a:path w="317500" h="696595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696595">
                  <a:moveTo>
                    <a:pt x="78435" y="645312"/>
                  </a:moveTo>
                  <a:lnTo>
                    <a:pt x="76936" y="643686"/>
                  </a:lnTo>
                  <a:lnTo>
                    <a:pt x="73202" y="643509"/>
                  </a:lnTo>
                  <a:lnTo>
                    <a:pt x="71437" y="645109"/>
                  </a:lnTo>
                  <a:lnTo>
                    <a:pt x="71247" y="648741"/>
                  </a:lnTo>
                  <a:lnTo>
                    <a:pt x="72859" y="650443"/>
                  </a:lnTo>
                  <a:lnTo>
                    <a:pt x="76695" y="650595"/>
                  </a:lnTo>
                  <a:lnTo>
                    <a:pt x="78308" y="649122"/>
                  </a:lnTo>
                  <a:lnTo>
                    <a:pt x="78371" y="647217"/>
                  </a:lnTo>
                  <a:lnTo>
                    <a:pt x="78435" y="645312"/>
                  </a:lnTo>
                  <a:close/>
                </a:path>
                <a:path w="317500" h="696595">
                  <a:moveTo>
                    <a:pt x="78447" y="268389"/>
                  </a:moveTo>
                  <a:lnTo>
                    <a:pt x="76758" y="266738"/>
                  </a:lnTo>
                  <a:lnTo>
                    <a:pt x="73012" y="266827"/>
                  </a:lnTo>
                  <a:lnTo>
                    <a:pt x="71412" y="268427"/>
                  </a:lnTo>
                  <a:lnTo>
                    <a:pt x="71361" y="272161"/>
                  </a:lnTo>
                  <a:lnTo>
                    <a:pt x="73050" y="273812"/>
                  </a:lnTo>
                  <a:lnTo>
                    <a:pt x="74993" y="273761"/>
                  </a:lnTo>
                  <a:lnTo>
                    <a:pt x="76847" y="273710"/>
                  </a:lnTo>
                  <a:lnTo>
                    <a:pt x="78409" y="272148"/>
                  </a:lnTo>
                  <a:lnTo>
                    <a:pt x="78447" y="268389"/>
                  </a:lnTo>
                  <a:close/>
                </a:path>
                <a:path w="317500" h="696595">
                  <a:moveTo>
                    <a:pt x="89230" y="413588"/>
                  </a:moveTo>
                  <a:lnTo>
                    <a:pt x="87566" y="412064"/>
                  </a:lnTo>
                  <a:lnTo>
                    <a:pt x="85636" y="412102"/>
                  </a:lnTo>
                  <a:lnTo>
                    <a:pt x="83743" y="412140"/>
                  </a:lnTo>
                  <a:lnTo>
                    <a:pt x="82118" y="413816"/>
                  </a:lnTo>
                  <a:lnTo>
                    <a:pt x="82334" y="417220"/>
                  </a:lnTo>
                  <a:lnTo>
                    <a:pt x="84023" y="418807"/>
                  </a:lnTo>
                  <a:lnTo>
                    <a:pt x="87464" y="418884"/>
                  </a:lnTo>
                  <a:lnTo>
                    <a:pt x="89230" y="417169"/>
                  </a:lnTo>
                  <a:lnTo>
                    <a:pt x="89230" y="413588"/>
                  </a:lnTo>
                  <a:close/>
                </a:path>
                <a:path w="317500" h="696595">
                  <a:moveTo>
                    <a:pt x="89230" y="36715"/>
                  </a:moveTo>
                  <a:lnTo>
                    <a:pt x="87604" y="35077"/>
                  </a:lnTo>
                  <a:lnTo>
                    <a:pt x="83959" y="35052"/>
                  </a:lnTo>
                  <a:lnTo>
                    <a:pt x="82372" y="36639"/>
                  </a:lnTo>
                  <a:lnTo>
                    <a:pt x="82346" y="40398"/>
                  </a:lnTo>
                  <a:lnTo>
                    <a:pt x="83845" y="41897"/>
                  </a:lnTo>
                  <a:lnTo>
                    <a:pt x="85763" y="41910"/>
                  </a:lnTo>
                  <a:lnTo>
                    <a:pt x="87617" y="41922"/>
                  </a:lnTo>
                  <a:lnTo>
                    <a:pt x="89217" y="40347"/>
                  </a:lnTo>
                  <a:lnTo>
                    <a:pt x="89230" y="36715"/>
                  </a:lnTo>
                  <a:close/>
                </a:path>
                <a:path w="317500" h="696595">
                  <a:moveTo>
                    <a:pt x="97180" y="662965"/>
                  </a:moveTo>
                  <a:lnTo>
                    <a:pt x="97142" y="659295"/>
                  </a:lnTo>
                  <a:lnTo>
                    <a:pt x="95478" y="657656"/>
                  </a:lnTo>
                  <a:lnTo>
                    <a:pt x="93624" y="657682"/>
                  </a:lnTo>
                  <a:lnTo>
                    <a:pt x="91770" y="657707"/>
                  </a:lnTo>
                  <a:lnTo>
                    <a:pt x="90144" y="659358"/>
                  </a:lnTo>
                  <a:lnTo>
                    <a:pt x="90182" y="663054"/>
                  </a:lnTo>
                  <a:lnTo>
                    <a:pt x="91859" y="664730"/>
                  </a:lnTo>
                  <a:lnTo>
                    <a:pt x="95491" y="664705"/>
                  </a:lnTo>
                  <a:lnTo>
                    <a:pt x="97180" y="662965"/>
                  </a:lnTo>
                  <a:close/>
                </a:path>
                <a:path w="317500" h="696595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696595">
                  <a:moveTo>
                    <a:pt x="115379" y="401929"/>
                  </a:moveTo>
                  <a:lnTo>
                    <a:pt x="113715" y="400138"/>
                  </a:lnTo>
                  <a:lnTo>
                    <a:pt x="110236" y="400126"/>
                  </a:lnTo>
                  <a:lnTo>
                    <a:pt x="108508" y="401942"/>
                  </a:lnTo>
                  <a:lnTo>
                    <a:pt x="108572" y="405422"/>
                  </a:lnTo>
                  <a:lnTo>
                    <a:pt x="110121" y="407060"/>
                  </a:lnTo>
                  <a:lnTo>
                    <a:pt x="113538" y="407301"/>
                  </a:lnTo>
                  <a:lnTo>
                    <a:pt x="115277" y="405612"/>
                  </a:lnTo>
                  <a:lnTo>
                    <a:pt x="115328" y="403758"/>
                  </a:lnTo>
                  <a:lnTo>
                    <a:pt x="115379" y="401929"/>
                  </a:lnTo>
                  <a:close/>
                </a:path>
                <a:path w="317500" h="696595">
                  <a:moveTo>
                    <a:pt x="115493" y="28575"/>
                  </a:moveTo>
                  <a:lnTo>
                    <a:pt x="115366" y="24841"/>
                  </a:lnTo>
                  <a:lnTo>
                    <a:pt x="113652" y="23202"/>
                  </a:lnTo>
                  <a:lnTo>
                    <a:pt x="110134" y="23355"/>
                  </a:lnTo>
                  <a:lnTo>
                    <a:pt x="108508" y="25120"/>
                  </a:lnTo>
                  <a:lnTo>
                    <a:pt x="108623" y="28689"/>
                  </a:lnTo>
                  <a:lnTo>
                    <a:pt x="110261" y="30187"/>
                  </a:lnTo>
                  <a:lnTo>
                    <a:pt x="112141" y="30137"/>
                  </a:lnTo>
                  <a:lnTo>
                    <a:pt x="114071" y="30086"/>
                  </a:lnTo>
                  <a:lnTo>
                    <a:pt x="115493" y="28575"/>
                  </a:lnTo>
                  <a:close/>
                </a:path>
                <a:path w="317500" h="696595">
                  <a:moveTo>
                    <a:pt x="146977" y="391210"/>
                  </a:moveTo>
                  <a:lnTo>
                    <a:pt x="145402" y="389623"/>
                  </a:lnTo>
                  <a:lnTo>
                    <a:pt x="143497" y="389686"/>
                  </a:lnTo>
                  <a:lnTo>
                    <a:pt x="141706" y="389763"/>
                  </a:lnTo>
                  <a:lnTo>
                    <a:pt x="140246" y="391274"/>
                  </a:lnTo>
                  <a:lnTo>
                    <a:pt x="140195" y="395071"/>
                  </a:lnTo>
                  <a:lnTo>
                    <a:pt x="141744" y="396582"/>
                  </a:lnTo>
                  <a:lnTo>
                    <a:pt x="145605" y="396468"/>
                  </a:lnTo>
                  <a:lnTo>
                    <a:pt x="146951" y="395084"/>
                  </a:lnTo>
                  <a:lnTo>
                    <a:pt x="146964" y="393179"/>
                  </a:lnTo>
                  <a:lnTo>
                    <a:pt x="146977" y="391210"/>
                  </a:lnTo>
                  <a:close/>
                </a:path>
                <a:path w="317500" h="696595">
                  <a:moveTo>
                    <a:pt x="147129" y="17983"/>
                  </a:moveTo>
                  <a:lnTo>
                    <a:pt x="147053" y="14262"/>
                  </a:lnTo>
                  <a:lnTo>
                    <a:pt x="145491" y="12801"/>
                  </a:lnTo>
                  <a:lnTo>
                    <a:pt x="143586" y="12839"/>
                  </a:lnTo>
                  <a:lnTo>
                    <a:pt x="141719" y="12877"/>
                  </a:lnTo>
                  <a:lnTo>
                    <a:pt x="140208" y="14465"/>
                  </a:lnTo>
                  <a:lnTo>
                    <a:pt x="140309" y="18161"/>
                  </a:lnTo>
                  <a:lnTo>
                    <a:pt x="141986" y="19748"/>
                  </a:lnTo>
                  <a:lnTo>
                    <a:pt x="145605" y="19634"/>
                  </a:lnTo>
                  <a:lnTo>
                    <a:pt x="147129" y="17983"/>
                  </a:lnTo>
                  <a:close/>
                </a:path>
                <a:path w="317500" h="696595">
                  <a:moveTo>
                    <a:pt x="173329" y="392595"/>
                  </a:moveTo>
                  <a:lnTo>
                    <a:pt x="171907" y="391096"/>
                  </a:lnTo>
                  <a:lnTo>
                    <a:pt x="168275" y="390994"/>
                  </a:lnTo>
                  <a:lnTo>
                    <a:pt x="166662" y="392480"/>
                  </a:lnTo>
                  <a:lnTo>
                    <a:pt x="166535" y="395986"/>
                  </a:lnTo>
                  <a:lnTo>
                    <a:pt x="168021" y="397510"/>
                  </a:lnTo>
                  <a:lnTo>
                    <a:pt x="169862" y="397560"/>
                  </a:lnTo>
                  <a:lnTo>
                    <a:pt x="171754" y="397611"/>
                  </a:lnTo>
                  <a:lnTo>
                    <a:pt x="173215" y="396278"/>
                  </a:lnTo>
                  <a:lnTo>
                    <a:pt x="173329" y="392595"/>
                  </a:lnTo>
                  <a:close/>
                </a:path>
                <a:path w="317500" h="696595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63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696595">
                  <a:moveTo>
                    <a:pt x="195148" y="400621"/>
                  </a:moveTo>
                  <a:lnTo>
                    <a:pt x="195084" y="398868"/>
                  </a:lnTo>
                  <a:lnTo>
                    <a:pt x="195021" y="397078"/>
                  </a:lnTo>
                  <a:lnTo>
                    <a:pt x="193433" y="395655"/>
                  </a:lnTo>
                  <a:lnTo>
                    <a:pt x="189776" y="395808"/>
                  </a:lnTo>
                  <a:lnTo>
                    <a:pt x="188379" y="397332"/>
                  </a:lnTo>
                  <a:lnTo>
                    <a:pt x="188531" y="400926"/>
                  </a:lnTo>
                  <a:lnTo>
                    <a:pt x="190169" y="402437"/>
                  </a:lnTo>
                  <a:lnTo>
                    <a:pt x="193636" y="402285"/>
                  </a:lnTo>
                  <a:lnTo>
                    <a:pt x="195148" y="400621"/>
                  </a:lnTo>
                  <a:close/>
                </a:path>
                <a:path w="317500" h="696595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696595">
                  <a:moveTo>
                    <a:pt x="218973" y="406171"/>
                  </a:moveTo>
                  <a:lnTo>
                    <a:pt x="218871" y="402742"/>
                  </a:lnTo>
                  <a:lnTo>
                    <a:pt x="217246" y="401218"/>
                  </a:lnTo>
                  <a:lnTo>
                    <a:pt x="213677" y="401269"/>
                  </a:lnTo>
                  <a:lnTo>
                    <a:pt x="212242" y="402805"/>
                  </a:lnTo>
                  <a:lnTo>
                    <a:pt x="212280" y="404647"/>
                  </a:lnTo>
                  <a:lnTo>
                    <a:pt x="212318" y="406501"/>
                  </a:lnTo>
                  <a:lnTo>
                    <a:pt x="213829" y="407936"/>
                  </a:lnTo>
                  <a:lnTo>
                    <a:pt x="217398" y="407809"/>
                  </a:lnTo>
                  <a:lnTo>
                    <a:pt x="218973" y="406171"/>
                  </a:lnTo>
                  <a:close/>
                </a:path>
                <a:path w="317500" h="696595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696595">
                  <a:moveTo>
                    <a:pt x="232105" y="293852"/>
                  </a:moveTo>
                  <a:lnTo>
                    <a:pt x="231559" y="292582"/>
                  </a:lnTo>
                  <a:lnTo>
                    <a:pt x="229755" y="292582"/>
                  </a:lnTo>
                  <a:lnTo>
                    <a:pt x="228561" y="293852"/>
                  </a:lnTo>
                  <a:lnTo>
                    <a:pt x="224637" y="296392"/>
                  </a:lnTo>
                  <a:lnTo>
                    <a:pt x="221945" y="297662"/>
                  </a:lnTo>
                  <a:lnTo>
                    <a:pt x="215417" y="297662"/>
                  </a:lnTo>
                  <a:lnTo>
                    <a:pt x="211810" y="295122"/>
                  </a:lnTo>
                  <a:lnTo>
                    <a:pt x="210045" y="293852"/>
                  </a:lnTo>
                  <a:lnTo>
                    <a:pt x="209956" y="290042"/>
                  </a:lnTo>
                  <a:lnTo>
                    <a:pt x="209626" y="290042"/>
                  </a:lnTo>
                  <a:lnTo>
                    <a:pt x="207606" y="283692"/>
                  </a:lnTo>
                  <a:lnTo>
                    <a:pt x="206933" y="279882"/>
                  </a:lnTo>
                  <a:lnTo>
                    <a:pt x="205994" y="273532"/>
                  </a:lnTo>
                  <a:lnTo>
                    <a:pt x="206133" y="272262"/>
                  </a:lnTo>
                  <a:lnTo>
                    <a:pt x="205511" y="268452"/>
                  </a:lnTo>
                  <a:lnTo>
                    <a:pt x="204952" y="265912"/>
                  </a:lnTo>
                  <a:lnTo>
                    <a:pt x="203555" y="258737"/>
                  </a:lnTo>
                  <a:lnTo>
                    <a:pt x="203555" y="290042"/>
                  </a:lnTo>
                  <a:lnTo>
                    <a:pt x="203390" y="300202"/>
                  </a:lnTo>
                  <a:lnTo>
                    <a:pt x="200621" y="305282"/>
                  </a:lnTo>
                  <a:lnTo>
                    <a:pt x="199682" y="305282"/>
                  </a:lnTo>
                  <a:lnTo>
                    <a:pt x="194284" y="307822"/>
                  </a:lnTo>
                  <a:lnTo>
                    <a:pt x="190068" y="309092"/>
                  </a:lnTo>
                  <a:lnTo>
                    <a:pt x="180162" y="309092"/>
                  </a:lnTo>
                  <a:lnTo>
                    <a:pt x="176047" y="306552"/>
                  </a:lnTo>
                  <a:lnTo>
                    <a:pt x="175615" y="304012"/>
                  </a:lnTo>
                  <a:lnTo>
                    <a:pt x="175564" y="298932"/>
                  </a:lnTo>
                  <a:lnTo>
                    <a:pt x="175907" y="296392"/>
                  </a:lnTo>
                  <a:lnTo>
                    <a:pt x="176161" y="290042"/>
                  </a:lnTo>
                  <a:lnTo>
                    <a:pt x="176669" y="288772"/>
                  </a:lnTo>
                  <a:lnTo>
                    <a:pt x="175933" y="284962"/>
                  </a:lnTo>
                  <a:lnTo>
                    <a:pt x="176657" y="283692"/>
                  </a:lnTo>
                  <a:lnTo>
                    <a:pt x="177507" y="273532"/>
                  </a:lnTo>
                  <a:lnTo>
                    <a:pt x="177825" y="267182"/>
                  </a:lnTo>
                  <a:lnTo>
                    <a:pt x="177774" y="264642"/>
                  </a:lnTo>
                  <a:lnTo>
                    <a:pt x="177838" y="259562"/>
                  </a:lnTo>
                  <a:lnTo>
                    <a:pt x="177901" y="258292"/>
                  </a:lnTo>
                  <a:lnTo>
                    <a:pt x="178638" y="249402"/>
                  </a:lnTo>
                  <a:lnTo>
                    <a:pt x="178904" y="246862"/>
                  </a:lnTo>
                  <a:lnTo>
                    <a:pt x="180035" y="231622"/>
                  </a:lnTo>
                  <a:lnTo>
                    <a:pt x="180276" y="230352"/>
                  </a:lnTo>
                  <a:lnTo>
                    <a:pt x="180682" y="227812"/>
                  </a:lnTo>
                  <a:lnTo>
                    <a:pt x="181000" y="226542"/>
                  </a:lnTo>
                  <a:lnTo>
                    <a:pt x="181610" y="221462"/>
                  </a:lnTo>
                  <a:lnTo>
                    <a:pt x="182549" y="211302"/>
                  </a:lnTo>
                  <a:lnTo>
                    <a:pt x="182664" y="208762"/>
                  </a:lnTo>
                  <a:lnTo>
                    <a:pt x="182981" y="204952"/>
                  </a:lnTo>
                  <a:lnTo>
                    <a:pt x="183235" y="204952"/>
                  </a:lnTo>
                  <a:lnTo>
                    <a:pt x="183413" y="203682"/>
                  </a:lnTo>
                  <a:lnTo>
                    <a:pt x="183807" y="203682"/>
                  </a:lnTo>
                  <a:lnTo>
                    <a:pt x="184353" y="204952"/>
                  </a:lnTo>
                  <a:lnTo>
                    <a:pt x="185039" y="206222"/>
                  </a:lnTo>
                  <a:lnTo>
                    <a:pt x="187375" y="215112"/>
                  </a:lnTo>
                  <a:lnTo>
                    <a:pt x="189293" y="222732"/>
                  </a:lnTo>
                  <a:lnTo>
                    <a:pt x="192951" y="236702"/>
                  </a:lnTo>
                  <a:lnTo>
                    <a:pt x="197485" y="255752"/>
                  </a:lnTo>
                  <a:lnTo>
                    <a:pt x="198272" y="260832"/>
                  </a:lnTo>
                  <a:lnTo>
                    <a:pt x="200012" y="268452"/>
                  </a:lnTo>
                  <a:lnTo>
                    <a:pt x="200621" y="272262"/>
                  </a:lnTo>
                  <a:lnTo>
                    <a:pt x="202717" y="279882"/>
                  </a:lnTo>
                  <a:lnTo>
                    <a:pt x="202780" y="283692"/>
                  </a:lnTo>
                  <a:lnTo>
                    <a:pt x="203187" y="288772"/>
                  </a:lnTo>
                  <a:lnTo>
                    <a:pt x="203555" y="290042"/>
                  </a:lnTo>
                  <a:lnTo>
                    <a:pt x="203555" y="258737"/>
                  </a:lnTo>
                  <a:lnTo>
                    <a:pt x="202730" y="254482"/>
                  </a:lnTo>
                  <a:lnTo>
                    <a:pt x="200990" y="246862"/>
                  </a:lnTo>
                  <a:lnTo>
                    <a:pt x="199974" y="243052"/>
                  </a:lnTo>
                  <a:lnTo>
                    <a:pt x="198628" y="236702"/>
                  </a:lnTo>
                  <a:lnTo>
                    <a:pt x="198323" y="234162"/>
                  </a:lnTo>
                  <a:lnTo>
                    <a:pt x="197231" y="227812"/>
                  </a:lnTo>
                  <a:lnTo>
                    <a:pt x="196164" y="224002"/>
                  </a:lnTo>
                  <a:lnTo>
                    <a:pt x="195897" y="215112"/>
                  </a:lnTo>
                  <a:lnTo>
                    <a:pt x="194754" y="211302"/>
                  </a:lnTo>
                  <a:lnTo>
                    <a:pt x="194119" y="203682"/>
                  </a:lnTo>
                  <a:lnTo>
                    <a:pt x="194005" y="202412"/>
                  </a:lnTo>
                  <a:lnTo>
                    <a:pt x="193217" y="199872"/>
                  </a:lnTo>
                  <a:lnTo>
                    <a:pt x="192455" y="193522"/>
                  </a:lnTo>
                  <a:lnTo>
                    <a:pt x="192290" y="189712"/>
                  </a:lnTo>
                  <a:lnTo>
                    <a:pt x="191935" y="185902"/>
                  </a:lnTo>
                  <a:lnTo>
                    <a:pt x="191719" y="182092"/>
                  </a:lnTo>
                  <a:lnTo>
                    <a:pt x="191554" y="178282"/>
                  </a:lnTo>
                  <a:lnTo>
                    <a:pt x="191096" y="171932"/>
                  </a:lnTo>
                  <a:lnTo>
                    <a:pt x="190525" y="169392"/>
                  </a:lnTo>
                  <a:lnTo>
                    <a:pt x="190652" y="151612"/>
                  </a:lnTo>
                  <a:lnTo>
                    <a:pt x="190715" y="149072"/>
                  </a:lnTo>
                  <a:lnTo>
                    <a:pt x="190677" y="143992"/>
                  </a:lnTo>
                  <a:lnTo>
                    <a:pt x="192468" y="136372"/>
                  </a:lnTo>
                  <a:lnTo>
                    <a:pt x="194056" y="132562"/>
                  </a:lnTo>
                  <a:lnTo>
                    <a:pt x="196481" y="130022"/>
                  </a:lnTo>
                  <a:lnTo>
                    <a:pt x="201307" y="124942"/>
                  </a:lnTo>
                  <a:lnTo>
                    <a:pt x="205638" y="119862"/>
                  </a:lnTo>
                  <a:lnTo>
                    <a:pt x="209791" y="116052"/>
                  </a:lnTo>
                  <a:lnTo>
                    <a:pt x="212890" y="113512"/>
                  </a:lnTo>
                  <a:lnTo>
                    <a:pt x="216649" y="109702"/>
                  </a:lnTo>
                  <a:lnTo>
                    <a:pt x="217271" y="109702"/>
                  </a:lnTo>
                  <a:lnTo>
                    <a:pt x="217957" y="108432"/>
                  </a:lnTo>
                  <a:lnTo>
                    <a:pt x="216877" y="107162"/>
                  </a:lnTo>
                  <a:lnTo>
                    <a:pt x="216014" y="107162"/>
                  </a:lnTo>
                  <a:lnTo>
                    <a:pt x="212229" y="109702"/>
                  </a:lnTo>
                  <a:lnTo>
                    <a:pt x="209524" y="112242"/>
                  </a:lnTo>
                  <a:lnTo>
                    <a:pt x="203200" y="116052"/>
                  </a:lnTo>
                  <a:lnTo>
                    <a:pt x="199529" y="118592"/>
                  </a:lnTo>
                  <a:lnTo>
                    <a:pt x="189674" y="118592"/>
                  </a:lnTo>
                  <a:lnTo>
                    <a:pt x="183667" y="119862"/>
                  </a:lnTo>
                  <a:lnTo>
                    <a:pt x="180606" y="118592"/>
                  </a:lnTo>
                  <a:lnTo>
                    <a:pt x="177419" y="118592"/>
                  </a:lnTo>
                  <a:lnTo>
                    <a:pt x="177279" y="116052"/>
                  </a:lnTo>
                  <a:lnTo>
                    <a:pt x="177203" y="112242"/>
                  </a:lnTo>
                  <a:lnTo>
                    <a:pt x="180759" y="105892"/>
                  </a:lnTo>
                  <a:lnTo>
                    <a:pt x="181914" y="94462"/>
                  </a:lnTo>
                  <a:lnTo>
                    <a:pt x="180174" y="89382"/>
                  </a:lnTo>
                  <a:lnTo>
                    <a:pt x="174053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69" y="248132"/>
                  </a:lnTo>
                  <a:lnTo>
                    <a:pt x="173050" y="251942"/>
                  </a:lnTo>
                  <a:lnTo>
                    <a:pt x="172504" y="260832"/>
                  </a:lnTo>
                  <a:lnTo>
                    <a:pt x="172300" y="265912"/>
                  </a:lnTo>
                  <a:lnTo>
                    <a:pt x="171716" y="276072"/>
                  </a:lnTo>
                  <a:lnTo>
                    <a:pt x="171399" y="278612"/>
                  </a:lnTo>
                  <a:lnTo>
                    <a:pt x="170535" y="290042"/>
                  </a:lnTo>
                  <a:lnTo>
                    <a:pt x="169443" y="301472"/>
                  </a:lnTo>
                  <a:lnTo>
                    <a:pt x="168884" y="306552"/>
                  </a:lnTo>
                  <a:lnTo>
                    <a:pt x="168529" y="306552"/>
                  </a:lnTo>
                  <a:lnTo>
                    <a:pt x="167474" y="309092"/>
                  </a:lnTo>
                  <a:lnTo>
                    <a:pt x="166751" y="310362"/>
                  </a:lnTo>
                  <a:lnTo>
                    <a:pt x="164757" y="311632"/>
                  </a:lnTo>
                  <a:lnTo>
                    <a:pt x="163055" y="312902"/>
                  </a:lnTo>
                  <a:lnTo>
                    <a:pt x="158343" y="312902"/>
                  </a:lnTo>
                  <a:lnTo>
                    <a:pt x="155524" y="311632"/>
                  </a:lnTo>
                  <a:lnTo>
                    <a:pt x="148463" y="292582"/>
                  </a:lnTo>
                  <a:lnTo>
                    <a:pt x="148247" y="287502"/>
                  </a:lnTo>
                  <a:lnTo>
                    <a:pt x="147345" y="283692"/>
                  </a:lnTo>
                  <a:lnTo>
                    <a:pt x="147396" y="278612"/>
                  </a:lnTo>
                  <a:lnTo>
                    <a:pt x="147523" y="276072"/>
                  </a:lnTo>
                  <a:lnTo>
                    <a:pt x="147447" y="265912"/>
                  </a:lnTo>
                  <a:lnTo>
                    <a:pt x="147091" y="262102"/>
                  </a:lnTo>
                  <a:lnTo>
                    <a:pt x="146824" y="257022"/>
                  </a:lnTo>
                  <a:lnTo>
                    <a:pt x="146608" y="257022"/>
                  </a:lnTo>
                  <a:lnTo>
                    <a:pt x="147408" y="254482"/>
                  </a:lnTo>
                  <a:lnTo>
                    <a:pt x="146799" y="251942"/>
                  </a:lnTo>
                  <a:lnTo>
                    <a:pt x="146875" y="246862"/>
                  </a:lnTo>
                  <a:lnTo>
                    <a:pt x="147040" y="240512"/>
                  </a:lnTo>
                  <a:lnTo>
                    <a:pt x="152400" y="240512"/>
                  </a:lnTo>
                  <a:lnTo>
                    <a:pt x="152539" y="239242"/>
                  </a:lnTo>
                  <a:lnTo>
                    <a:pt x="151790" y="232892"/>
                  </a:lnTo>
                  <a:lnTo>
                    <a:pt x="149428" y="213842"/>
                  </a:lnTo>
                  <a:lnTo>
                    <a:pt x="148539" y="206222"/>
                  </a:lnTo>
                  <a:lnTo>
                    <a:pt x="146964" y="193522"/>
                  </a:lnTo>
                  <a:lnTo>
                    <a:pt x="145237" y="182092"/>
                  </a:lnTo>
                  <a:lnTo>
                    <a:pt x="145046" y="179552"/>
                  </a:lnTo>
                  <a:lnTo>
                    <a:pt x="144170" y="173202"/>
                  </a:lnTo>
                  <a:lnTo>
                    <a:pt x="143992" y="172046"/>
                  </a:lnTo>
                  <a:lnTo>
                    <a:pt x="143992" y="290042"/>
                  </a:lnTo>
                  <a:lnTo>
                    <a:pt x="142913" y="302742"/>
                  </a:lnTo>
                  <a:lnTo>
                    <a:pt x="140830" y="305282"/>
                  </a:lnTo>
                  <a:lnTo>
                    <a:pt x="134124" y="307822"/>
                  </a:lnTo>
                  <a:lnTo>
                    <a:pt x="132143" y="307822"/>
                  </a:lnTo>
                  <a:lnTo>
                    <a:pt x="127012" y="306552"/>
                  </a:lnTo>
                  <a:lnTo>
                    <a:pt x="124891" y="305282"/>
                  </a:lnTo>
                  <a:lnTo>
                    <a:pt x="124333" y="304012"/>
                  </a:lnTo>
                  <a:lnTo>
                    <a:pt x="122618" y="300202"/>
                  </a:lnTo>
                  <a:lnTo>
                    <a:pt x="122720" y="295122"/>
                  </a:lnTo>
                  <a:lnTo>
                    <a:pt x="122809" y="282422"/>
                  </a:lnTo>
                  <a:lnTo>
                    <a:pt x="122936" y="273532"/>
                  </a:lnTo>
                  <a:lnTo>
                    <a:pt x="122910" y="264642"/>
                  </a:lnTo>
                  <a:lnTo>
                    <a:pt x="123088" y="263372"/>
                  </a:lnTo>
                  <a:lnTo>
                    <a:pt x="123520" y="259562"/>
                  </a:lnTo>
                  <a:lnTo>
                    <a:pt x="123875" y="257022"/>
                  </a:lnTo>
                  <a:lnTo>
                    <a:pt x="124650" y="250672"/>
                  </a:lnTo>
                  <a:lnTo>
                    <a:pt x="125222" y="246862"/>
                  </a:lnTo>
                  <a:lnTo>
                    <a:pt x="126657" y="241782"/>
                  </a:lnTo>
                  <a:lnTo>
                    <a:pt x="126619" y="240512"/>
                  </a:lnTo>
                  <a:lnTo>
                    <a:pt x="131267" y="240512"/>
                  </a:lnTo>
                  <a:lnTo>
                    <a:pt x="137515" y="239242"/>
                  </a:lnTo>
                  <a:lnTo>
                    <a:pt x="140627" y="263372"/>
                  </a:lnTo>
                  <a:lnTo>
                    <a:pt x="141363" y="269722"/>
                  </a:lnTo>
                  <a:lnTo>
                    <a:pt x="143471" y="282422"/>
                  </a:lnTo>
                  <a:lnTo>
                    <a:pt x="143992" y="290042"/>
                  </a:lnTo>
                  <a:lnTo>
                    <a:pt x="143992" y="172046"/>
                  </a:lnTo>
                  <a:lnTo>
                    <a:pt x="143395" y="168122"/>
                  </a:lnTo>
                  <a:lnTo>
                    <a:pt x="142748" y="160502"/>
                  </a:lnTo>
                  <a:lnTo>
                    <a:pt x="142963" y="157962"/>
                  </a:lnTo>
                  <a:lnTo>
                    <a:pt x="143129" y="152882"/>
                  </a:lnTo>
                  <a:lnTo>
                    <a:pt x="143294" y="151612"/>
                  </a:lnTo>
                  <a:lnTo>
                    <a:pt x="144462" y="146532"/>
                  </a:lnTo>
                  <a:lnTo>
                    <a:pt x="146850" y="141452"/>
                  </a:lnTo>
                  <a:lnTo>
                    <a:pt x="148653" y="138912"/>
                  </a:lnTo>
                  <a:lnTo>
                    <a:pt x="151511" y="133832"/>
                  </a:lnTo>
                  <a:lnTo>
                    <a:pt x="153225" y="132562"/>
                  </a:lnTo>
                  <a:lnTo>
                    <a:pt x="157175" y="130022"/>
                  </a:lnTo>
                  <a:lnTo>
                    <a:pt x="158648" y="131292"/>
                  </a:lnTo>
                  <a:lnTo>
                    <a:pt x="164820" y="133832"/>
                  </a:lnTo>
                  <a:lnTo>
                    <a:pt x="167030" y="137642"/>
                  </a:lnTo>
                  <a:lnTo>
                    <a:pt x="168478" y="145262"/>
                  </a:lnTo>
                  <a:lnTo>
                    <a:pt x="169570" y="149072"/>
                  </a:lnTo>
                  <a:lnTo>
                    <a:pt x="171132" y="156692"/>
                  </a:lnTo>
                  <a:lnTo>
                    <a:pt x="171742" y="160502"/>
                  </a:lnTo>
                  <a:lnTo>
                    <a:pt x="171869" y="165582"/>
                  </a:lnTo>
                  <a:lnTo>
                    <a:pt x="171780" y="169392"/>
                  </a:lnTo>
                  <a:lnTo>
                    <a:pt x="171932" y="171932"/>
                  </a:lnTo>
                  <a:lnTo>
                    <a:pt x="172046" y="185902"/>
                  </a:lnTo>
                  <a:lnTo>
                    <a:pt x="172161" y="192252"/>
                  </a:lnTo>
                  <a:lnTo>
                    <a:pt x="172593" y="204952"/>
                  </a:lnTo>
                  <a:lnTo>
                    <a:pt x="172821" y="207492"/>
                  </a:lnTo>
                  <a:lnTo>
                    <a:pt x="173101" y="213842"/>
                  </a:lnTo>
                  <a:lnTo>
                    <a:pt x="173215" y="217652"/>
                  </a:lnTo>
                  <a:lnTo>
                    <a:pt x="173507" y="225272"/>
                  </a:lnTo>
                  <a:lnTo>
                    <a:pt x="173596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24" y="84302"/>
                  </a:lnTo>
                  <a:lnTo>
                    <a:pt x="166382" y="85572"/>
                  </a:lnTo>
                  <a:lnTo>
                    <a:pt x="164820" y="86842"/>
                  </a:lnTo>
                  <a:lnTo>
                    <a:pt x="162801" y="89382"/>
                  </a:lnTo>
                  <a:lnTo>
                    <a:pt x="162242" y="90652"/>
                  </a:lnTo>
                  <a:lnTo>
                    <a:pt x="159245" y="94462"/>
                  </a:lnTo>
                  <a:lnTo>
                    <a:pt x="159156" y="99542"/>
                  </a:lnTo>
                  <a:lnTo>
                    <a:pt x="158927" y="105892"/>
                  </a:lnTo>
                  <a:lnTo>
                    <a:pt x="161175" y="109702"/>
                  </a:lnTo>
                  <a:lnTo>
                    <a:pt x="164528" y="114782"/>
                  </a:lnTo>
                  <a:lnTo>
                    <a:pt x="166243" y="116052"/>
                  </a:lnTo>
                  <a:lnTo>
                    <a:pt x="167830" y="118592"/>
                  </a:lnTo>
                  <a:lnTo>
                    <a:pt x="167195" y="118592"/>
                  </a:lnTo>
                  <a:lnTo>
                    <a:pt x="166751" y="119862"/>
                  </a:lnTo>
                  <a:lnTo>
                    <a:pt x="163931" y="121132"/>
                  </a:lnTo>
                  <a:lnTo>
                    <a:pt x="161734" y="122402"/>
                  </a:lnTo>
                  <a:lnTo>
                    <a:pt x="156667" y="123672"/>
                  </a:lnTo>
                  <a:lnTo>
                    <a:pt x="153860" y="123672"/>
                  </a:lnTo>
                  <a:lnTo>
                    <a:pt x="144424" y="124942"/>
                  </a:lnTo>
                  <a:lnTo>
                    <a:pt x="138442" y="123672"/>
                  </a:lnTo>
                  <a:lnTo>
                    <a:pt x="136156" y="122402"/>
                  </a:lnTo>
                  <a:lnTo>
                    <a:pt x="131584" y="119862"/>
                  </a:lnTo>
                  <a:lnTo>
                    <a:pt x="130479" y="118592"/>
                  </a:lnTo>
                  <a:lnTo>
                    <a:pt x="130162" y="117322"/>
                  </a:lnTo>
                  <a:lnTo>
                    <a:pt x="131152" y="116052"/>
                  </a:lnTo>
                  <a:lnTo>
                    <a:pt x="132257" y="116052"/>
                  </a:lnTo>
                  <a:lnTo>
                    <a:pt x="134391" y="117322"/>
                  </a:lnTo>
                  <a:lnTo>
                    <a:pt x="135445" y="117322"/>
                  </a:lnTo>
                  <a:lnTo>
                    <a:pt x="138010" y="118592"/>
                  </a:lnTo>
                  <a:lnTo>
                    <a:pt x="138252" y="118592"/>
                  </a:lnTo>
                  <a:lnTo>
                    <a:pt x="138569" y="116052"/>
                  </a:lnTo>
                  <a:lnTo>
                    <a:pt x="138722" y="114782"/>
                  </a:lnTo>
                  <a:lnTo>
                    <a:pt x="138811" y="112242"/>
                  </a:lnTo>
                  <a:lnTo>
                    <a:pt x="139928" y="105892"/>
                  </a:lnTo>
                  <a:lnTo>
                    <a:pt x="139458" y="99542"/>
                  </a:lnTo>
                  <a:lnTo>
                    <a:pt x="138544" y="91922"/>
                  </a:lnTo>
                  <a:lnTo>
                    <a:pt x="137071" y="89382"/>
                  </a:lnTo>
                  <a:lnTo>
                    <a:pt x="130505" y="85572"/>
                  </a:lnTo>
                  <a:lnTo>
                    <a:pt x="126479" y="85572"/>
                  </a:lnTo>
                  <a:lnTo>
                    <a:pt x="120167" y="88112"/>
                  </a:lnTo>
                  <a:lnTo>
                    <a:pt x="118999" y="90652"/>
                  </a:lnTo>
                  <a:lnTo>
                    <a:pt x="116065" y="93192"/>
                  </a:lnTo>
                  <a:lnTo>
                    <a:pt x="115963" y="95732"/>
                  </a:lnTo>
                  <a:lnTo>
                    <a:pt x="113296" y="102082"/>
                  </a:lnTo>
                  <a:lnTo>
                    <a:pt x="112814" y="107162"/>
                  </a:lnTo>
                  <a:lnTo>
                    <a:pt x="112788" y="113512"/>
                  </a:lnTo>
                  <a:lnTo>
                    <a:pt x="113690" y="114782"/>
                  </a:lnTo>
                  <a:lnTo>
                    <a:pt x="117094" y="117322"/>
                  </a:lnTo>
                  <a:lnTo>
                    <a:pt x="118795" y="117322"/>
                  </a:lnTo>
                  <a:lnTo>
                    <a:pt x="120472" y="116052"/>
                  </a:lnTo>
                  <a:lnTo>
                    <a:pt x="120789" y="117322"/>
                  </a:lnTo>
                  <a:lnTo>
                    <a:pt x="120002" y="118592"/>
                  </a:lnTo>
                  <a:lnTo>
                    <a:pt x="115849" y="119862"/>
                  </a:lnTo>
                  <a:lnTo>
                    <a:pt x="112242" y="121132"/>
                  </a:lnTo>
                  <a:lnTo>
                    <a:pt x="102654" y="122402"/>
                  </a:lnTo>
                  <a:lnTo>
                    <a:pt x="97726" y="122402"/>
                  </a:lnTo>
                  <a:lnTo>
                    <a:pt x="93408" y="121132"/>
                  </a:lnTo>
                  <a:lnTo>
                    <a:pt x="90081" y="119862"/>
                  </a:lnTo>
                  <a:lnTo>
                    <a:pt x="86741" y="119862"/>
                  </a:lnTo>
                  <a:lnTo>
                    <a:pt x="84785" y="118592"/>
                  </a:lnTo>
                  <a:lnTo>
                    <a:pt x="82524" y="118592"/>
                  </a:lnTo>
                  <a:lnTo>
                    <a:pt x="82245" y="119862"/>
                  </a:lnTo>
                  <a:lnTo>
                    <a:pt x="82575" y="121132"/>
                  </a:lnTo>
                  <a:lnTo>
                    <a:pt x="85953" y="123672"/>
                  </a:lnTo>
                  <a:lnTo>
                    <a:pt x="89065" y="124942"/>
                  </a:lnTo>
                  <a:lnTo>
                    <a:pt x="94589" y="126212"/>
                  </a:lnTo>
                  <a:lnTo>
                    <a:pt x="96227" y="126212"/>
                  </a:lnTo>
                  <a:lnTo>
                    <a:pt x="101282" y="127482"/>
                  </a:lnTo>
                  <a:lnTo>
                    <a:pt x="114769" y="143992"/>
                  </a:lnTo>
                  <a:lnTo>
                    <a:pt x="115379" y="150342"/>
                  </a:lnTo>
                  <a:lnTo>
                    <a:pt x="116128" y="154152"/>
                  </a:lnTo>
                  <a:lnTo>
                    <a:pt x="116751" y="161772"/>
                  </a:lnTo>
                  <a:lnTo>
                    <a:pt x="117017" y="165582"/>
                  </a:lnTo>
                  <a:lnTo>
                    <a:pt x="116738" y="175742"/>
                  </a:lnTo>
                  <a:lnTo>
                    <a:pt x="116205" y="183362"/>
                  </a:lnTo>
                  <a:lnTo>
                    <a:pt x="115887" y="189712"/>
                  </a:lnTo>
                  <a:lnTo>
                    <a:pt x="115849" y="194792"/>
                  </a:lnTo>
                  <a:lnTo>
                    <a:pt x="114808" y="208762"/>
                  </a:lnTo>
                  <a:lnTo>
                    <a:pt x="113703" y="222732"/>
                  </a:lnTo>
                  <a:lnTo>
                    <a:pt x="113233" y="227812"/>
                  </a:lnTo>
                  <a:lnTo>
                    <a:pt x="112331" y="239242"/>
                  </a:lnTo>
                  <a:lnTo>
                    <a:pt x="117792" y="240512"/>
                  </a:lnTo>
                  <a:lnTo>
                    <a:pt x="117830" y="243052"/>
                  </a:lnTo>
                  <a:lnTo>
                    <a:pt x="117563" y="248132"/>
                  </a:lnTo>
                  <a:lnTo>
                    <a:pt x="118630" y="254482"/>
                  </a:lnTo>
                  <a:lnTo>
                    <a:pt x="118021" y="264642"/>
                  </a:lnTo>
                  <a:lnTo>
                    <a:pt x="117906" y="268452"/>
                  </a:lnTo>
                  <a:lnTo>
                    <a:pt x="117741" y="270992"/>
                  </a:lnTo>
                  <a:lnTo>
                    <a:pt x="117322" y="273532"/>
                  </a:lnTo>
                  <a:lnTo>
                    <a:pt x="117284" y="274802"/>
                  </a:lnTo>
                  <a:lnTo>
                    <a:pt x="117195" y="284962"/>
                  </a:lnTo>
                  <a:lnTo>
                    <a:pt x="117068" y="290042"/>
                  </a:lnTo>
                  <a:lnTo>
                    <a:pt x="116497" y="297662"/>
                  </a:lnTo>
                  <a:lnTo>
                    <a:pt x="116268" y="300202"/>
                  </a:lnTo>
                  <a:lnTo>
                    <a:pt x="115138" y="304012"/>
                  </a:lnTo>
                  <a:lnTo>
                    <a:pt x="114490" y="304012"/>
                  </a:lnTo>
                  <a:lnTo>
                    <a:pt x="106146" y="302742"/>
                  </a:lnTo>
                  <a:lnTo>
                    <a:pt x="100787" y="300202"/>
                  </a:lnTo>
                  <a:lnTo>
                    <a:pt x="95440" y="298932"/>
                  </a:lnTo>
                  <a:lnTo>
                    <a:pt x="93408" y="297662"/>
                  </a:lnTo>
                  <a:lnTo>
                    <a:pt x="92163" y="298932"/>
                  </a:lnTo>
                  <a:lnTo>
                    <a:pt x="92011" y="298932"/>
                  </a:lnTo>
                  <a:lnTo>
                    <a:pt x="94805" y="301472"/>
                  </a:lnTo>
                  <a:lnTo>
                    <a:pt x="96520" y="304012"/>
                  </a:lnTo>
                  <a:lnTo>
                    <a:pt x="102768" y="306552"/>
                  </a:lnTo>
                  <a:lnTo>
                    <a:pt x="107086" y="307822"/>
                  </a:lnTo>
                  <a:lnTo>
                    <a:pt x="117284" y="311632"/>
                  </a:lnTo>
                  <a:lnTo>
                    <a:pt x="122847" y="314172"/>
                  </a:lnTo>
                  <a:lnTo>
                    <a:pt x="130429" y="315442"/>
                  </a:lnTo>
                  <a:lnTo>
                    <a:pt x="132105" y="315442"/>
                  </a:lnTo>
                  <a:lnTo>
                    <a:pt x="137020" y="316712"/>
                  </a:lnTo>
                  <a:lnTo>
                    <a:pt x="140258" y="316712"/>
                  </a:lnTo>
                  <a:lnTo>
                    <a:pt x="147904" y="317982"/>
                  </a:lnTo>
                  <a:lnTo>
                    <a:pt x="169113" y="317982"/>
                  </a:lnTo>
                  <a:lnTo>
                    <a:pt x="171424" y="316712"/>
                  </a:lnTo>
                  <a:lnTo>
                    <a:pt x="175044" y="317982"/>
                  </a:lnTo>
                  <a:lnTo>
                    <a:pt x="176428" y="316712"/>
                  </a:lnTo>
                  <a:lnTo>
                    <a:pt x="180555" y="316712"/>
                  </a:lnTo>
                  <a:lnTo>
                    <a:pt x="186893" y="315442"/>
                  </a:lnTo>
                  <a:lnTo>
                    <a:pt x="191198" y="314172"/>
                  </a:lnTo>
                  <a:lnTo>
                    <a:pt x="192481" y="312902"/>
                  </a:lnTo>
                  <a:lnTo>
                    <a:pt x="196672" y="311632"/>
                  </a:lnTo>
                  <a:lnTo>
                    <a:pt x="199542" y="311632"/>
                  </a:lnTo>
                  <a:lnTo>
                    <a:pt x="204635" y="309092"/>
                  </a:lnTo>
                  <a:lnTo>
                    <a:pt x="206895" y="309092"/>
                  </a:lnTo>
                  <a:lnTo>
                    <a:pt x="210058" y="307822"/>
                  </a:lnTo>
                  <a:lnTo>
                    <a:pt x="210883" y="306552"/>
                  </a:lnTo>
                  <a:lnTo>
                    <a:pt x="216763" y="304012"/>
                  </a:lnTo>
                  <a:lnTo>
                    <a:pt x="221526" y="301472"/>
                  </a:lnTo>
                  <a:lnTo>
                    <a:pt x="227876" y="298932"/>
                  </a:lnTo>
                  <a:lnTo>
                    <a:pt x="229641" y="297662"/>
                  </a:lnTo>
                  <a:lnTo>
                    <a:pt x="232105" y="293852"/>
                  </a:lnTo>
                  <a:close/>
                </a:path>
                <a:path w="317500" h="696595">
                  <a:moveTo>
                    <a:pt x="236169" y="285610"/>
                  </a:moveTo>
                  <a:lnTo>
                    <a:pt x="236156" y="281774"/>
                  </a:lnTo>
                  <a:lnTo>
                    <a:pt x="234696" y="280289"/>
                  </a:lnTo>
                  <a:lnTo>
                    <a:pt x="232778" y="280238"/>
                  </a:lnTo>
                  <a:lnTo>
                    <a:pt x="230873" y="280187"/>
                  </a:lnTo>
                  <a:lnTo>
                    <a:pt x="229349" y="281597"/>
                  </a:lnTo>
                  <a:lnTo>
                    <a:pt x="229146" y="285445"/>
                  </a:lnTo>
                  <a:lnTo>
                    <a:pt x="230670" y="287134"/>
                  </a:lnTo>
                  <a:lnTo>
                    <a:pt x="234518" y="287261"/>
                  </a:lnTo>
                  <a:lnTo>
                    <a:pt x="236169" y="285610"/>
                  </a:lnTo>
                  <a:close/>
                </a:path>
                <a:path w="317500" h="696595">
                  <a:moveTo>
                    <a:pt x="236245" y="658876"/>
                  </a:moveTo>
                  <a:lnTo>
                    <a:pt x="234759" y="657186"/>
                  </a:lnTo>
                  <a:lnTo>
                    <a:pt x="230936" y="656907"/>
                  </a:lnTo>
                  <a:lnTo>
                    <a:pt x="229222" y="658317"/>
                  </a:lnTo>
                  <a:lnTo>
                    <a:pt x="228866" y="661987"/>
                  </a:lnTo>
                  <a:lnTo>
                    <a:pt x="230428" y="663740"/>
                  </a:lnTo>
                  <a:lnTo>
                    <a:pt x="232308" y="663854"/>
                  </a:lnTo>
                  <a:lnTo>
                    <a:pt x="234276" y="663981"/>
                  </a:lnTo>
                  <a:lnTo>
                    <a:pt x="235915" y="662622"/>
                  </a:lnTo>
                  <a:lnTo>
                    <a:pt x="236245" y="658876"/>
                  </a:lnTo>
                  <a:close/>
                </a:path>
                <a:path w="317500" h="696595">
                  <a:moveTo>
                    <a:pt x="237985" y="674446"/>
                  </a:moveTo>
                  <a:lnTo>
                    <a:pt x="237947" y="673620"/>
                  </a:lnTo>
                  <a:lnTo>
                    <a:pt x="236728" y="672973"/>
                  </a:lnTo>
                  <a:lnTo>
                    <a:pt x="234823" y="672998"/>
                  </a:lnTo>
                  <a:lnTo>
                    <a:pt x="209130" y="676579"/>
                  </a:lnTo>
                  <a:lnTo>
                    <a:pt x="205333" y="676795"/>
                  </a:lnTo>
                  <a:lnTo>
                    <a:pt x="195084" y="678865"/>
                  </a:lnTo>
                  <a:lnTo>
                    <a:pt x="181724" y="680199"/>
                  </a:lnTo>
                  <a:lnTo>
                    <a:pt x="168097" y="681774"/>
                  </a:lnTo>
                  <a:lnTo>
                    <a:pt x="161036" y="681659"/>
                  </a:lnTo>
                  <a:lnTo>
                    <a:pt x="145669" y="680935"/>
                  </a:lnTo>
                  <a:lnTo>
                    <a:pt x="137312" y="680808"/>
                  </a:lnTo>
                  <a:lnTo>
                    <a:pt x="123075" y="680123"/>
                  </a:lnTo>
                  <a:lnTo>
                    <a:pt x="85166" y="676859"/>
                  </a:lnTo>
                  <a:lnTo>
                    <a:pt x="83312" y="677202"/>
                  </a:lnTo>
                  <a:lnTo>
                    <a:pt x="123571" y="692099"/>
                  </a:lnTo>
                  <a:lnTo>
                    <a:pt x="145491" y="695350"/>
                  </a:lnTo>
                  <a:lnTo>
                    <a:pt x="157048" y="696252"/>
                  </a:lnTo>
                  <a:lnTo>
                    <a:pt x="210489" y="688111"/>
                  </a:lnTo>
                  <a:lnTo>
                    <a:pt x="228904" y="679259"/>
                  </a:lnTo>
                  <a:lnTo>
                    <a:pt x="237985" y="674446"/>
                  </a:lnTo>
                  <a:close/>
                </a:path>
                <a:path w="317500" h="696595">
                  <a:moveTo>
                    <a:pt x="239864" y="413740"/>
                  </a:moveTo>
                  <a:lnTo>
                    <a:pt x="238417" y="412267"/>
                  </a:lnTo>
                  <a:lnTo>
                    <a:pt x="236588" y="412254"/>
                  </a:lnTo>
                  <a:lnTo>
                    <a:pt x="234797" y="412242"/>
                  </a:lnTo>
                  <a:lnTo>
                    <a:pt x="233286" y="413740"/>
                  </a:lnTo>
                  <a:lnTo>
                    <a:pt x="233248" y="417322"/>
                  </a:lnTo>
                  <a:lnTo>
                    <a:pt x="234797" y="418896"/>
                  </a:lnTo>
                  <a:lnTo>
                    <a:pt x="238340" y="418922"/>
                  </a:lnTo>
                  <a:lnTo>
                    <a:pt x="239852" y="417385"/>
                  </a:lnTo>
                  <a:lnTo>
                    <a:pt x="239864" y="413740"/>
                  </a:lnTo>
                  <a:close/>
                </a:path>
                <a:path w="317500" h="696595">
                  <a:moveTo>
                    <a:pt x="240030" y="40424"/>
                  </a:moveTo>
                  <a:lnTo>
                    <a:pt x="240017" y="38633"/>
                  </a:lnTo>
                  <a:lnTo>
                    <a:pt x="240017" y="36880"/>
                  </a:ln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69" y="41910"/>
                  </a:lnTo>
                  <a:lnTo>
                    <a:pt x="240030" y="40424"/>
                  </a:lnTo>
                  <a:close/>
                </a:path>
                <a:path w="317500" h="696595">
                  <a:moveTo>
                    <a:pt x="261302" y="638822"/>
                  </a:moveTo>
                  <a:lnTo>
                    <a:pt x="261150" y="635012"/>
                  </a:lnTo>
                  <a:lnTo>
                    <a:pt x="259549" y="633564"/>
                  </a:lnTo>
                  <a:lnTo>
                    <a:pt x="255600" y="633704"/>
                  </a:lnTo>
                  <a:lnTo>
                    <a:pt x="254215" y="635215"/>
                  </a:lnTo>
                  <a:lnTo>
                    <a:pt x="254292" y="637222"/>
                  </a:lnTo>
                  <a:lnTo>
                    <a:pt x="254368" y="639203"/>
                  </a:lnTo>
                  <a:lnTo>
                    <a:pt x="255854" y="640562"/>
                  </a:lnTo>
                  <a:lnTo>
                    <a:pt x="259803" y="640422"/>
                  </a:lnTo>
                  <a:lnTo>
                    <a:pt x="261302" y="638822"/>
                  </a:lnTo>
                  <a:close/>
                </a:path>
                <a:path w="317500" h="696595">
                  <a:moveTo>
                    <a:pt x="261366" y="262178"/>
                  </a:moveTo>
                  <a:lnTo>
                    <a:pt x="261327" y="260172"/>
                  </a:lnTo>
                  <a:lnTo>
                    <a:pt x="261277" y="258254"/>
                  </a:lnTo>
                  <a:lnTo>
                    <a:pt x="259829" y="256857"/>
                  </a:lnTo>
                  <a:lnTo>
                    <a:pt x="255955" y="256832"/>
                  </a:lnTo>
                  <a:lnTo>
                    <a:pt x="254444" y="258267"/>
                  </a:lnTo>
                  <a:lnTo>
                    <a:pt x="254355" y="260146"/>
                  </a:lnTo>
                  <a:lnTo>
                    <a:pt x="254279" y="262077"/>
                  </a:lnTo>
                  <a:lnTo>
                    <a:pt x="255892" y="263753"/>
                  </a:lnTo>
                  <a:lnTo>
                    <a:pt x="257848" y="263766"/>
                  </a:lnTo>
                  <a:lnTo>
                    <a:pt x="259829" y="263779"/>
                  </a:lnTo>
                  <a:lnTo>
                    <a:pt x="261366" y="262178"/>
                  </a:lnTo>
                  <a:close/>
                </a:path>
                <a:path w="317500" h="696595">
                  <a:moveTo>
                    <a:pt x="262521" y="434276"/>
                  </a:moveTo>
                  <a:lnTo>
                    <a:pt x="261124" y="432689"/>
                  </a:lnTo>
                  <a:lnTo>
                    <a:pt x="259321" y="432536"/>
                  </a:lnTo>
                  <a:lnTo>
                    <a:pt x="257416" y="432358"/>
                  </a:lnTo>
                  <a:lnTo>
                    <a:pt x="255765" y="433844"/>
                  </a:lnTo>
                  <a:lnTo>
                    <a:pt x="255714" y="437464"/>
                  </a:lnTo>
                  <a:lnTo>
                    <a:pt x="257225" y="439077"/>
                  </a:lnTo>
                  <a:lnTo>
                    <a:pt x="258927" y="439166"/>
                  </a:lnTo>
                  <a:lnTo>
                    <a:pt x="260578" y="439254"/>
                  </a:lnTo>
                  <a:lnTo>
                    <a:pt x="262242" y="437730"/>
                  </a:lnTo>
                  <a:lnTo>
                    <a:pt x="262521" y="434276"/>
                  </a:lnTo>
                  <a:close/>
                </a:path>
                <a:path w="317500" h="696595">
                  <a:moveTo>
                    <a:pt x="262623" y="57315"/>
                  </a:moveTo>
                  <a:lnTo>
                    <a:pt x="261188" y="55727"/>
                  </a:lnTo>
                  <a:lnTo>
                    <a:pt x="257517" y="55473"/>
                  </a:lnTo>
                  <a:lnTo>
                    <a:pt x="255879" y="56972"/>
                  </a:lnTo>
                  <a:lnTo>
                    <a:pt x="255803" y="60604"/>
                  </a:lnTo>
                  <a:lnTo>
                    <a:pt x="257289" y="62141"/>
                  </a:lnTo>
                  <a:lnTo>
                    <a:pt x="259080" y="62204"/>
                  </a:lnTo>
                  <a:lnTo>
                    <a:pt x="260832" y="62268"/>
                  </a:lnTo>
                  <a:lnTo>
                    <a:pt x="262407" y="60833"/>
                  </a:lnTo>
                  <a:lnTo>
                    <a:pt x="262623" y="57315"/>
                  </a:lnTo>
                  <a:close/>
                </a:path>
                <a:path w="317500" h="696595">
                  <a:moveTo>
                    <a:pt x="279069" y="460273"/>
                  </a:moveTo>
                  <a:lnTo>
                    <a:pt x="279031" y="456450"/>
                  </a:lnTo>
                  <a:lnTo>
                    <a:pt x="277723" y="455168"/>
                  </a:lnTo>
                  <a:lnTo>
                    <a:pt x="275767" y="455180"/>
                  </a:lnTo>
                  <a:lnTo>
                    <a:pt x="273926" y="455193"/>
                  </a:lnTo>
                  <a:lnTo>
                    <a:pt x="272478" y="456666"/>
                  </a:lnTo>
                  <a:lnTo>
                    <a:pt x="272503" y="460248"/>
                  </a:lnTo>
                  <a:lnTo>
                    <a:pt x="274091" y="461772"/>
                  </a:lnTo>
                  <a:lnTo>
                    <a:pt x="277672" y="461733"/>
                  </a:lnTo>
                  <a:lnTo>
                    <a:pt x="279069" y="460273"/>
                  </a:lnTo>
                  <a:close/>
                </a:path>
                <a:path w="317500" h="696595">
                  <a:moveTo>
                    <a:pt x="279260" y="83388"/>
                  </a:moveTo>
                  <a:lnTo>
                    <a:pt x="279247" y="81521"/>
                  </a:lnTo>
                  <a:lnTo>
                    <a:pt x="279234" y="79654"/>
                  </a:lnTo>
                  <a:lnTo>
                    <a:pt x="277647" y="78168"/>
                  </a:lnTo>
                  <a:lnTo>
                    <a:pt x="275780" y="78244"/>
                  </a:lnTo>
                  <a:lnTo>
                    <a:pt x="274053" y="78333"/>
                  </a:lnTo>
                  <a:lnTo>
                    <a:pt x="272605" y="79883"/>
                  </a:lnTo>
                  <a:lnTo>
                    <a:pt x="272643" y="83337"/>
                  </a:lnTo>
                  <a:lnTo>
                    <a:pt x="274142" y="84861"/>
                  </a:lnTo>
                  <a:lnTo>
                    <a:pt x="277698" y="84975"/>
                  </a:lnTo>
                  <a:lnTo>
                    <a:pt x="279260" y="83388"/>
                  </a:lnTo>
                  <a:close/>
                </a:path>
                <a:path w="317500" h="696595">
                  <a:moveTo>
                    <a:pt x="280873" y="616661"/>
                  </a:moveTo>
                  <a:lnTo>
                    <a:pt x="280835" y="614730"/>
                  </a:lnTo>
                  <a:lnTo>
                    <a:pt x="280797" y="612851"/>
                  </a:lnTo>
                  <a:lnTo>
                    <a:pt x="279133" y="611225"/>
                  </a:lnTo>
                  <a:lnTo>
                    <a:pt x="275450" y="611314"/>
                  </a:lnTo>
                  <a:lnTo>
                    <a:pt x="273888" y="613016"/>
                  </a:lnTo>
                  <a:lnTo>
                    <a:pt x="273964" y="616851"/>
                  </a:lnTo>
                  <a:lnTo>
                    <a:pt x="275551" y="618375"/>
                  </a:lnTo>
                  <a:lnTo>
                    <a:pt x="279361" y="618286"/>
                  </a:lnTo>
                  <a:lnTo>
                    <a:pt x="280873" y="616661"/>
                  </a:lnTo>
                  <a:close/>
                </a:path>
                <a:path w="317500" h="696595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696595">
                  <a:moveTo>
                    <a:pt x="296024" y="484898"/>
                  </a:moveTo>
                  <a:lnTo>
                    <a:pt x="294411" y="483285"/>
                  </a:lnTo>
                  <a:lnTo>
                    <a:pt x="292658" y="483235"/>
                  </a:lnTo>
                  <a:lnTo>
                    <a:pt x="290766" y="483196"/>
                  </a:lnTo>
                  <a:lnTo>
                    <a:pt x="289356" y="484543"/>
                  </a:lnTo>
                  <a:lnTo>
                    <a:pt x="289267" y="488327"/>
                  </a:lnTo>
                  <a:lnTo>
                    <a:pt x="290626" y="489712"/>
                  </a:lnTo>
                  <a:lnTo>
                    <a:pt x="292531" y="489750"/>
                  </a:lnTo>
                  <a:lnTo>
                    <a:pt x="294297" y="489775"/>
                  </a:lnTo>
                  <a:lnTo>
                    <a:pt x="295922" y="488264"/>
                  </a:lnTo>
                  <a:lnTo>
                    <a:pt x="296024" y="484898"/>
                  </a:lnTo>
                  <a:close/>
                </a:path>
                <a:path w="317500" h="696595">
                  <a:moveTo>
                    <a:pt x="296125" y="111264"/>
                  </a:moveTo>
                  <a:lnTo>
                    <a:pt x="295884" y="107670"/>
                  </a:lnTo>
                  <a:lnTo>
                    <a:pt x="294284" y="106184"/>
                  </a:lnTo>
                  <a:lnTo>
                    <a:pt x="290791" y="106311"/>
                  </a:lnTo>
                  <a:lnTo>
                    <a:pt x="289331" y="108000"/>
                  </a:lnTo>
                  <a:lnTo>
                    <a:pt x="289547" y="111620"/>
                  </a:lnTo>
                  <a:lnTo>
                    <a:pt x="291096" y="113042"/>
                  </a:lnTo>
                  <a:lnTo>
                    <a:pt x="292836" y="112979"/>
                  </a:lnTo>
                  <a:lnTo>
                    <a:pt x="294665" y="112915"/>
                  </a:lnTo>
                  <a:lnTo>
                    <a:pt x="296125" y="111264"/>
                  </a:lnTo>
                  <a:close/>
                </a:path>
                <a:path w="317500" h="696595">
                  <a:moveTo>
                    <a:pt x="296799" y="585419"/>
                  </a:moveTo>
                  <a:lnTo>
                    <a:pt x="295287" y="583819"/>
                  </a:lnTo>
                  <a:lnTo>
                    <a:pt x="291414" y="583692"/>
                  </a:lnTo>
                  <a:lnTo>
                    <a:pt x="289852" y="585152"/>
                  </a:lnTo>
                  <a:lnTo>
                    <a:pt x="289801" y="587095"/>
                  </a:lnTo>
                  <a:lnTo>
                    <a:pt x="289750" y="589051"/>
                  </a:lnTo>
                  <a:lnTo>
                    <a:pt x="291198" y="590600"/>
                  </a:lnTo>
                  <a:lnTo>
                    <a:pt x="293141" y="590664"/>
                  </a:lnTo>
                  <a:lnTo>
                    <a:pt x="295033" y="590740"/>
                  </a:lnTo>
                  <a:lnTo>
                    <a:pt x="296659" y="589203"/>
                  </a:lnTo>
                  <a:lnTo>
                    <a:pt x="296799" y="585419"/>
                  </a:lnTo>
                  <a:close/>
                </a:path>
                <a:path w="317500" h="696595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696595">
                  <a:moveTo>
                    <a:pt x="303479" y="561251"/>
                  </a:moveTo>
                  <a:lnTo>
                    <a:pt x="301942" y="559600"/>
                  </a:lnTo>
                  <a:lnTo>
                    <a:pt x="298246" y="559473"/>
                  </a:lnTo>
                  <a:lnTo>
                    <a:pt x="296532" y="561124"/>
                  </a:lnTo>
                  <a:lnTo>
                    <a:pt x="296418" y="564819"/>
                  </a:lnTo>
                  <a:lnTo>
                    <a:pt x="298069" y="566572"/>
                  </a:lnTo>
                  <a:lnTo>
                    <a:pt x="301752" y="566674"/>
                  </a:lnTo>
                  <a:lnTo>
                    <a:pt x="303403" y="565048"/>
                  </a:lnTo>
                  <a:lnTo>
                    <a:pt x="303441" y="563156"/>
                  </a:lnTo>
                  <a:lnTo>
                    <a:pt x="303479" y="561251"/>
                  </a:lnTo>
                  <a:close/>
                </a:path>
                <a:path w="317500" h="696595">
                  <a:moveTo>
                    <a:pt x="303644" y="188087"/>
                  </a:moveTo>
                  <a:lnTo>
                    <a:pt x="303618" y="186207"/>
                  </a:lnTo>
                  <a:lnTo>
                    <a:pt x="303593" y="184251"/>
                  </a:lnTo>
                  <a:lnTo>
                    <a:pt x="301942" y="182702"/>
                  </a:lnTo>
                  <a:lnTo>
                    <a:pt x="298107" y="182841"/>
                  </a:lnTo>
                  <a:lnTo>
                    <a:pt x="296608" y="184416"/>
                  </a:lnTo>
                  <a:lnTo>
                    <a:pt x="296646" y="188252"/>
                  </a:lnTo>
                  <a:lnTo>
                    <a:pt x="298246" y="189750"/>
                  </a:lnTo>
                  <a:lnTo>
                    <a:pt x="302158" y="189611"/>
                  </a:lnTo>
                  <a:lnTo>
                    <a:pt x="303644" y="188087"/>
                  </a:lnTo>
                  <a:close/>
                </a:path>
                <a:path w="317500" h="696595">
                  <a:moveTo>
                    <a:pt x="304012" y="535444"/>
                  </a:moveTo>
                  <a:lnTo>
                    <a:pt x="302374" y="533781"/>
                  </a:lnTo>
                  <a:lnTo>
                    <a:pt x="300520" y="533768"/>
                  </a:lnTo>
                  <a:lnTo>
                    <a:pt x="298653" y="533755"/>
                  </a:lnTo>
                  <a:lnTo>
                    <a:pt x="297065" y="535355"/>
                  </a:lnTo>
                  <a:lnTo>
                    <a:pt x="297027" y="539153"/>
                  </a:lnTo>
                  <a:lnTo>
                    <a:pt x="298665" y="540842"/>
                  </a:lnTo>
                  <a:lnTo>
                    <a:pt x="302272" y="540854"/>
                  </a:lnTo>
                  <a:lnTo>
                    <a:pt x="304012" y="539115"/>
                  </a:lnTo>
                  <a:lnTo>
                    <a:pt x="304012" y="535444"/>
                  </a:lnTo>
                  <a:close/>
                </a:path>
                <a:path w="317500" h="696595">
                  <a:moveTo>
                    <a:pt x="304101" y="515607"/>
                  </a:moveTo>
                  <a:lnTo>
                    <a:pt x="304076" y="511848"/>
                  </a:lnTo>
                  <a:lnTo>
                    <a:pt x="302526" y="510362"/>
                  </a:lnTo>
                  <a:lnTo>
                    <a:pt x="300558" y="510362"/>
                  </a:lnTo>
                  <a:lnTo>
                    <a:pt x="298526" y="510362"/>
                  </a:lnTo>
                  <a:lnTo>
                    <a:pt x="297129" y="511771"/>
                  </a:lnTo>
                  <a:lnTo>
                    <a:pt x="297141" y="515747"/>
                  </a:lnTo>
                  <a:lnTo>
                    <a:pt x="298665" y="517245"/>
                  </a:lnTo>
                  <a:lnTo>
                    <a:pt x="302488" y="517220"/>
                  </a:lnTo>
                  <a:lnTo>
                    <a:pt x="304101" y="515607"/>
                  </a:lnTo>
                  <a:close/>
                </a:path>
                <a:path w="317500" h="696595">
                  <a:moveTo>
                    <a:pt x="304165" y="158534"/>
                  </a:moveTo>
                  <a:lnTo>
                    <a:pt x="302437" y="156870"/>
                  </a:lnTo>
                  <a:lnTo>
                    <a:pt x="300532" y="156933"/>
                  </a:lnTo>
                  <a:lnTo>
                    <a:pt x="298602" y="156997"/>
                  </a:lnTo>
                  <a:lnTo>
                    <a:pt x="297091" y="158724"/>
                  </a:lnTo>
                  <a:lnTo>
                    <a:pt x="297345" y="162585"/>
                  </a:lnTo>
                  <a:lnTo>
                    <a:pt x="298958" y="164058"/>
                  </a:lnTo>
                  <a:lnTo>
                    <a:pt x="302615" y="163893"/>
                  </a:lnTo>
                  <a:lnTo>
                    <a:pt x="304165" y="162267"/>
                  </a:lnTo>
                  <a:lnTo>
                    <a:pt x="304165" y="158534"/>
                  </a:lnTo>
                  <a:close/>
                </a:path>
                <a:path w="317500" h="696595">
                  <a:moveTo>
                    <a:pt x="304342" y="135216"/>
                  </a:moveTo>
                  <a:lnTo>
                    <a:pt x="302806" y="133515"/>
                  </a:lnTo>
                  <a:lnTo>
                    <a:pt x="298932" y="133375"/>
                  </a:lnTo>
                  <a:lnTo>
                    <a:pt x="297395" y="134785"/>
                  </a:lnTo>
                  <a:lnTo>
                    <a:pt x="297167" y="138684"/>
                  </a:lnTo>
                  <a:lnTo>
                    <a:pt x="298665" y="140385"/>
                  </a:lnTo>
                  <a:lnTo>
                    <a:pt x="300609" y="140462"/>
                  </a:lnTo>
                  <a:lnTo>
                    <a:pt x="302387" y="140538"/>
                  </a:lnTo>
                  <a:lnTo>
                    <a:pt x="304063" y="139001"/>
                  </a:lnTo>
                  <a:lnTo>
                    <a:pt x="304342" y="135216"/>
                  </a:lnTo>
                  <a:close/>
                </a:path>
                <a:path w="317500" h="696595">
                  <a:moveTo>
                    <a:pt x="317461" y="533438"/>
                  </a:moveTo>
                  <a:lnTo>
                    <a:pt x="309219" y="485444"/>
                  </a:lnTo>
                  <a:lnTo>
                    <a:pt x="289153" y="445262"/>
                  </a:lnTo>
                  <a:lnTo>
                    <a:pt x="250101" y="405980"/>
                  </a:lnTo>
                  <a:lnTo>
                    <a:pt x="214439" y="387121"/>
                  </a:lnTo>
                  <a:lnTo>
                    <a:pt x="175171" y="377748"/>
                  </a:lnTo>
                  <a:lnTo>
                    <a:pt x="156235" y="376809"/>
                  </a:lnTo>
                  <a:lnTo>
                    <a:pt x="146799" y="377215"/>
                  </a:lnTo>
                  <a:lnTo>
                    <a:pt x="106045" y="385978"/>
                  </a:lnTo>
                  <a:lnTo>
                    <a:pt x="69697" y="404596"/>
                  </a:lnTo>
                  <a:lnTo>
                    <a:pt x="39700" y="430276"/>
                  </a:lnTo>
                  <a:lnTo>
                    <a:pt x="17500" y="463016"/>
                  </a:lnTo>
                  <a:lnTo>
                    <a:pt x="1765" y="514565"/>
                  </a:lnTo>
                  <a:lnTo>
                    <a:pt x="38" y="539788"/>
                  </a:lnTo>
                  <a:lnTo>
                    <a:pt x="406" y="546900"/>
                  </a:lnTo>
                  <a:lnTo>
                    <a:pt x="7239" y="585012"/>
                  </a:lnTo>
                  <a:lnTo>
                    <a:pt x="26873" y="625233"/>
                  </a:lnTo>
                  <a:lnTo>
                    <a:pt x="53327" y="655408"/>
                  </a:lnTo>
                  <a:lnTo>
                    <a:pt x="75882" y="672236"/>
                  </a:lnTo>
                  <a:lnTo>
                    <a:pt x="81902" y="671753"/>
                  </a:lnTo>
                  <a:lnTo>
                    <a:pt x="83743" y="672236"/>
                  </a:lnTo>
                  <a:lnTo>
                    <a:pt x="86169" y="672401"/>
                  </a:lnTo>
                  <a:lnTo>
                    <a:pt x="87807" y="672058"/>
                  </a:lnTo>
                  <a:lnTo>
                    <a:pt x="79565" y="667537"/>
                  </a:lnTo>
                  <a:lnTo>
                    <a:pt x="73063" y="663524"/>
                  </a:lnTo>
                  <a:lnTo>
                    <a:pt x="34163" y="624687"/>
                  </a:lnTo>
                  <a:lnTo>
                    <a:pt x="13017" y="582218"/>
                  </a:lnTo>
                  <a:lnTo>
                    <a:pt x="5410" y="538010"/>
                  </a:lnTo>
                  <a:lnTo>
                    <a:pt x="5740" y="523849"/>
                  </a:lnTo>
                  <a:lnTo>
                    <a:pt x="14554" y="482727"/>
                  </a:lnTo>
                  <a:lnTo>
                    <a:pt x="39560" y="439089"/>
                  </a:lnTo>
                  <a:lnTo>
                    <a:pt x="78473" y="403974"/>
                  </a:lnTo>
                  <a:lnTo>
                    <a:pt x="127139" y="384797"/>
                  </a:lnTo>
                  <a:lnTo>
                    <a:pt x="161518" y="381469"/>
                  </a:lnTo>
                  <a:lnTo>
                    <a:pt x="169989" y="381863"/>
                  </a:lnTo>
                  <a:lnTo>
                    <a:pt x="210693" y="390169"/>
                  </a:lnTo>
                  <a:lnTo>
                    <a:pt x="247561" y="409575"/>
                  </a:lnTo>
                  <a:lnTo>
                    <a:pt x="288036" y="452272"/>
                  </a:lnTo>
                  <a:lnTo>
                    <a:pt x="306616" y="492175"/>
                  </a:lnTo>
                  <a:lnTo>
                    <a:pt x="312483" y="531799"/>
                  </a:lnTo>
                  <a:lnTo>
                    <a:pt x="312369" y="538670"/>
                  </a:lnTo>
                  <a:lnTo>
                    <a:pt x="306755" y="579361"/>
                  </a:lnTo>
                  <a:lnTo>
                    <a:pt x="286867" y="620674"/>
                  </a:lnTo>
                  <a:lnTo>
                    <a:pt x="259727" y="651700"/>
                  </a:lnTo>
                  <a:lnTo>
                    <a:pt x="235534" y="668680"/>
                  </a:lnTo>
                  <a:lnTo>
                    <a:pt x="235686" y="669290"/>
                  </a:lnTo>
                  <a:lnTo>
                    <a:pt x="237705" y="669124"/>
                  </a:lnTo>
                  <a:lnTo>
                    <a:pt x="244094" y="667854"/>
                  </a:lnTo>
                  <a:lnTo>
                    <a:pt x="248500" y="667283"/>
                  </a:lnTo>
                  <a:lnTo>
                    <a:pt x="285635" y="631647"/>
                  </a:lnTo>
                  <a:lnTo>
                    <a:pt x="306133" y="595985"/>
                  </a:lnTo>
                  <a:lnTo>
                    <a:pt x="316331" y="555955"/>
                  </a:lnTo>
                  <a:lnTo>
                    <a:pt x="317347" y="544690"/>
                  </a:lnTo>
                  <a:lnTo>
                    <a:pt x="317461" y="533438"/>
                  </a:lnTo>
                  <a:close/>
                </a:path>
                <a:path w="317500" h="696595">
                  <a:moveTo>
                    <a:pt x="317474" y="158572"/>
                  </a:moveTo>
                  <a:lnTo>
                    <a:pt x="310273" y="112217"/>
                  </a:lnTo>
                  <a:lnTo>
                    <a:pt x="288353" y="67119"/>
                  </a:lnTo>
                  <a:lnTo>
                    <a:pt x="250075" y="28994"/>
                  </a:lnTo>
                  <a:lnTo>
                    <a:pt x="207822" y="7772"/>
                  </a:lnTo>
                  <a:lnTo>
                    <a:pt x="161201" y="0"/>
                  </a:lnTo>
                  <a:lnTo>
                    <a:pt x="152209" y="25"/>
                  </a:lnTo>
                  <a:lnTo>
                    <a:pt x="106514" y="8928"/>
                  </a:lnTo>
                  <a:lnTo>
                    <a:pt x="60477" y="34239"/>
                  </a:lnTo>
                  <a:lnTo>
                    <a:pt x="31813" y="63106"/>
                  </a:lnTo>
                  <a:lnTo>
                    <a:pt x="10972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95"/>
                  </a:lnTo>
                  <a:lnTo>
                    <a:pt x="9194" y="213829"/>
                  </a:lnTo>
                  <a:lnTo>
                    <a:pt x="31026" y="254215"/>
                  </a:lnTo>
                  <a:lnTo>
                    <a:pt x="70142" y="291465"/>
                  </a:lnTo>
                  <a:lnTo>
                    <a:pt x="75996" y="295148"/>
                  </a:lnTo>
                  <a:lnTo>
                    <a:pt x="82334" y="295109"/>
                  </a:lnTo>
                  <a:lnTo>
                    <a:pt x="87782" y="295757"/>
                  </a:lnTo>
                  <a:lnTo>
                    <a:pt x="87401" y="294982"/>
                  </a:lnTo>
                  <a:lnTo>
                    <a:pt x="74117" y="287058"/>
                  </a:lnTo>
                  <a:lnTo>
                    <a:pt x="63347" y="279069"/>
                  </a:lnTo>
                  <a:lnTo>
                    <a:pt x="35420" y="249809"/>
                  </a:lnTo>
                  <a:lnTo>
                    <a:pt x="16103" y="214236"/>
                  </a:lnTo>
                  <a:lnTo>
                    <a:pt x="5892" y="170713"/>
                  </a:lnTo>
                  <a:lnTo>
                    <a:pt x="5410" y="155498"/>
                  </a:lnTo>
                  <a:lnTo>
                    <a:pt x="5600" y="147904"/>
                  </a:lnTo>
                  <a:lnTo>
                    <a:pt x="12954" y="110439"/>
                  </a:lnTo>
                  <a:lnTo>
                    <a:pt x="39065" y="62814"/>
                  </a:lnTo>
                  <a:lnTo>
                    <a:pt x="77470" y="27724"/>
                  </a:lnTo>
                  <a:lnTo>
                    <a:pt x="113969" y="11049"/>
                  </a:lnTo>
                  <a:lnTo>
                    <a:pt x="153568" y="4610"/>
                  </a:lnTo>
                  <a:lnTo>
                    <a:pt x="167233" y="4584"/>
                  </a:lnTo>
                  <a:lnTo>
                    <a:pt x="180771" y="5791"/>
                  </a:lnTo>
                  <a:lnTo>
                    <a:pt x="232879" y="23317"/>
                  </a:lnTo>
                  <a:lnTo>
                    <a:pt x="274739" y="57340"/>
                  </a:lnTo>
                  <a:lnTo>
                    <a:pt x="296570" y="90119"/>
                  </a:lnTo>
                  <a:lnTo>
                    <a:pt x="310121" y="130403"/>
                  </a:lnTo>
                  <a:lnTo>
                    <a:pt x="312648" y="155054"/>
                  </a:lnTo>
                  <a:lnTo>
                    <a:pt x="312547" y="162560"/>
                  </a:lnTo>
                  <a:lnTo>
                    <a:pt x="305752" y="205638"/>
                  </a:lnTo>
                  <a:lnTo>
                    <a:pt x="286588" y="244436"/>
                  </a:lnTo>
                  <a:lnTo>
                    <a:pt x="261162" y="273862"/>
                  </a:lnTo>
                  <a:lnTo>
                    <a:pt x="235394" y="292049"/>
                  </a:lnTo>
                  <a:lnTo>
                    <a:pt x="235940" y="292379"/>
                  </a:lnTo>
                  <a:lnTo>
                    <a:pt x="273088" y="269748"/>
                  </a:lnTo>
                  <a:lnTo>
                    <a:pt x="299339" y="233400"/>
                  </a:lnTo>
                  <a:lnTo>
                    <a:pt x="312966" y="195681"/>
                  </a:lnTo>
                  <a:lnTo>
                    <a:pt x="317474" y="165963"/>
                  </a:lnTo>
                  <a:lnTo>
                    <a:pt x="317474" y="158572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35163" y="7154993"/>
              <a:ext cx="123339" cy="167639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10338816" y="6677431"/>
              <a:ext cx="317500" cy="713740"/>
            </a:xfrm>
            <a:custGeom>
              <a:avLst/>
              <a:gdLst/>
              <a:ahLst/>
              <a:cxnLst/>
              <a:rect l="l" t="t" r="r" b="b"/>
              <a:pathLst>
                <a:path w="317500" h="713740">
                  <a:moveTo>
                    <a:pt x="20447" y="139915"/>
                  </a:moveTo>
                  <a:lnTo>
                    <a:pt x="19024" y="138430"/>
                  </a:lnTo>
                  <a:lnTo>
                    <a:pt x="15163" y="138328"/>
                  </a:lnTo>
                  <a:lnTo>
                    <a:pt x="13449" y="139966"/>
                  </a:lnTo>
                  <a:lnTo>
                    <a:pt x="13487" y="143725"/>
                  </a:lnTo>
                  <a:lnTo>
                    <a:pt x="15265" y="145440"/>
                  </a:lnTo>
                  <a:lnTo>
                    <a:pt x="18948" y="145300"/>
                  </a:lnTo>
                  <a:lnTo>
                    <a:pt x="20447" y="143713"/>
                  </a:lnTo>
                  <a:lnTo>
                    <a:pt x="20447" y="141846"/>
                  </a:lnTo>
                  <a:lnTo>
                    <a:pt x="20447" y="139915"/>
                  </a:lnTo>
                  <a:close/>
                </a:path>
                <a:path w="317500" h="713740">
                  <a:moveTo>
                    <a:pt x="20523" y="534060"/>
                  </a:moveTo>
                  <a:lnTo>
                    <a:pt x="19138" y="532561"/>
                  </a:lnTo>
                  <a:lnTo>
                    <a:pt x="15176" y="532422"/>
                  </a:lnTo>
                  <a:lnTo>
                    <a:pt x="13576" y="533857"/>
                  </a:lnTo>
                  <a:lnTo>
                    <a:pt x="13423" y="537641"/>
                  </a:lnTo>
                  <a:lnTo>
                    <a:pt x="14935" y="539267"/>
                  </a:lnTo>
                  <a:lnTo>
                    <a:pt x="16840" y="539356"/>
                  </a:lnTo>
                  <a:lnTo>
                    <a:pt x="18808" y="539432"/>
                  </a:lnTo>
                  <a:lnTo>
                    <a:pt x="20370" y="538010"/>
                  </a:lnTo>
                  <a:lnTo>
                    <a:pt x="20447" y="536054"/>
                  </a:lnTo>
                  <a:lnTo>
                    <a:pt x="20523" y="534060"/>
                  </a:lnTo>
                  <a:close/>
                </a:path>
                <a:path w="317500" h="713740">
                  <a:moveTo>
                    <a:pt x="24168" y="572058"/>
                  </a:moveTo>
                  <a:lnTo>
                    <a:pt x="24104" y="568134"/>
                  </a:lnTo>
                  <a:lnTo>
                    <a:pt x="22644" y="566762"/>
                  </a:lnTo>
                  <a:lnTo>
                    <a:pt x="18592" y="566813"/>
                  </a:lnTo>
                  <a:lnTo>
                    <a:pt x="17145" y="568286"/>
                  </a:lnTo>
                  <a:lnTo>
                    <a:pt x="17221" y="572147"/>
                  </a:lnTo>
                  <a:lnTo>
                    <a:pt x="18808" y="573659"/>
                  </a:lnTo>
                  <a:lnTo>
                    <a:pt x="20739" y="573620"/>
                  </a:lnTo>
                  <a:lnTo>
                    <a:pt x="22694" y="573582"/>
                  </a:lnTo>
                  <a:lnTo>
                    <a:pt x="24168" y="572058"/>
                  </a:lnTo>
                  <a:close/>
                </a:path>
                <a:path w="317500" h="713740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713740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713740">
                  <a:moveTo>
                    <a:pt x="28155" y="510730"/>
                  </a:moveTo>
                  <a:lnTo>
                    <a:pt x="26492" y="509155"/>
                  </a:lnTo>
                  <a:lnTo>
                    <a:pt x="22783" y="509219"/>
                  </a:lnTo>
                  <a:lnTo>
                    <a:pt x="21336" y="510603"/>
                  </a:lnTo>
                  <a:lnTo>
                    <a:pt x="21234" y="512419"/>
                  </a:lnTo>
                  <a:lnTo>
                    <a:pt x="21145" y="514273"/>
                  </a:lnTo>
                  <a:lnTo>
                    <a:pt x="22720" y="515912"/>
                  </a:lnTo>
                  <a:lnTo>
                    <a:pt x="24612" y="515950"/>
                  </a:lnTo>
                  <a:lnTo>
                    <a:pt x="26492" y="515988"/>
                  </a:lnTo>
                  <a:lnTo>
                    <a:pt x="28155" y="514375"/>
                  </a:lnTo>
                  <a:lnTo>
                    <a:pt x="28155" y="510730"/>
                  </a:lnTo>
                  <a:close/>
                </a:path>
                <a:path w="317500" h="713740">
                  <a:moveTo>
                    <a:pt x="30226" y="597484"/>
                  </a:moveTo>
                  <a:lnTo>
                    <a:pt x="28663" y="595833"/>
                  </a:lnTo>
                  <a:lnTo>
                    <a:pt x="24904" y="595731"/>
                  </a:lnTo>
                  <a:lnTo>
                    <a:pt x="23304" y="597281"/>
                  </a:lnTo>
                  <a:lnTo>
                    <a:pt x="23202" y="601179"/>
                  </a:lnTo>
                  <a:lnTo>
                    <a:pt x="24650" y="602665"/>
                  </a:lnTo>
                  <a:lnTo>
                    <a:pt x="26631" y="602703"/>
                  </a:lnTo>
                  <a:lnTo>
                    <a:pt x="28600" y="602742"/>
                  </a:lnTo>
                  <a:lnTo>
                    <a:pt x="30149" y="601281"/>
                  </a:lnTo>
                  <a:lnTo>
                    <a:pt x="30226" y="597484"/>
                  </a:lnTo>
                  <a:close/>
                </a:path>
                <a:path w="317500" h="713740">
                  <a:moveTo>
                    <a:pt x="30289" y="207022"/>
                  </a:moveTo>
                  <a:lnTo>
                    <a:pt x="30086" y="203174"/>
                  </a:lnTo>
                  <a:lnTo>
                    <a:pt x="28536" y="201739"/>
                  </a:lnTo>
                  <a:lnTo>
                    <a:pt x="26644" y="201777"/>
                  </a:lnTo>
                  <a:lnTo>
                    <a:pt x="24752" y="201815"/>
                  </a:lnTo>
                  <a:lnTo>
                    <a:pt x="23266" y="203314"/>
                  </a:lnTo>
                  <a:lnTo>
                    <a:pt x="23215" y="207137"/>
                  </a:lnTo>
                  <a:lnTo>
                    <a:pt x="24866" y="208788"/>
                  </a:lnTo>
                  <a:lnTo>
                    <a:pt x="28740" y="208699"/>
                  </a:lnTo>
                  <a:lnTo>
                    <a:pt x="30289" y="207022"/>
                  </a:lnTo>
                  <a:close/>
                </a:path>
                <a:path w="317500" h="713740">
                  <a:moveTo>
                    <a:pt x="37579" y="490042"/>
                  </a:moveTo>
                  <a:lnTo>
                    <a:pt x="36131" y="488492"/>
                  </a:lnTo>
                  <a:lnTo>
                    <a:pt x="32550" y="488251"/>
                  </a:lnTo>
                  <a:lnTo>
                    <a:pt x="30810" y="489775"/>
                  </a:lnTo>
                  <a:lnTo>
                    <a:pt x="30594" y="493471"/>
                  </a:lnTo>
                  <a:lnTo>
                    <a:pt x="32143" y="495109"/>
                  </a:lnTo>
                  <a:lnTo>
                    <a:pt x="34061" y="495173"/>
                  </a:lnTo>
                  <a:lnTo>
                    <a:pt x="36004" y="495236"/>
                  </a:lnTo>
                  <a:lnTo>
                    <a:pt x="37566" y="493737"/>
                  </a:lnTo>
                  <a:lnTo>
                    <a:pt x="37579" y="490042"/>
                  </a:lnTo>
                  <a:close/>
                </a:path>
                <a:path w="317500" h="713740">
                  <a:moveTo>
                    <a:pt x="37592" y="99529"/>
                  </a:moveTo>
                  <a:lnTo>
                    <a:pt x="37566" y="97650"/>
                  </a:lnTo>
                  <a:lnTo>
                    <a:pt x="37541" y="95745"/>
                  </a:lnTo>
                  <a:lnTo>
                    <a:pt x="36017" y="94272"/>
                  </a:lnTo>
                  <a:lnTo>
                    <a:pt x="34099" y="94297"/>
                  </a:lnTo>
                  <a:lnTo>
                    <a:pt x="32258" y="94335"/>
                  </a:lnTo>
                  <a:lnTo>
                    <a:pt x="30657" y="95973"/>
                  </a:lnTo>
                  <a:lnTo>
                    <a:pt x="30721" y="99568"/>
                  </a:lnTo>
                  <a:lnTo>
                    <a:pt x="32423" y="101206"/>
                  </a:lnTo>
                  <a:lnTo>
                    <a:pt x="36068" y="101142"/>
                  </a:lnTo>
                  <a:lnTo>
                    <a:pt x="37592" y="99529"/>
                  </a:lnTo>
                  <a:close/>
                </a:path>
                <a:path w="317500" h="713740">
                  <a:moveTo>
                    <a:pt x="42849" y="626719"/>
                  </a:moveTo>
                  <a:lnTo>
                    <a:pt x="41236" y="625144"/>
                  </a:lnTo>
                  <a:lnTo>
                    <a:pt x="37414" y="625132"/>
                  </a:lnTo>
                  <a:lnTo>
                    <a:pt x="35737" y="626757"/>
                  </a:lnTo>
                  <a:lnTo>
                    <a:pt x="35725" y="630389"/>
                  </a:lnTo>
                  <a:lnTo>
                    <a:pt x="37401" y="631990"/>
                  </a:lnTo>
                  <a:lnTo>
                    <a:pt x="39306" y="631990"/>
                  </a:lnTo>
                  <a:lnTo>
                    <a:pt x="41249" y="631990"/>
                  </a:lnTo>
                  <a:lnTo>
                    <a:pt x="42849" y="630453"/>
                  </a:lnTo>
                  <a:lnTo>
                    <a:pt x="42849" y="626719"/>
                  </a:lnTo>
                  <a:close/>
                </a:path>
                <a:path w="317500" h="713740">
                  <a:moveTo>
                    <a:pt x="42862" y="232727"/>
                  </a:moveTo>
                  <a:lnTo>
                    <a:pt x="41224" y="231025"/>
                  </a:lnTo>
                  <a:lnTo>
                    <a:pt x="37490" y="231025"/>
                  </a:lnTo>
                  <a:lnTo>
                    <a:pt x="35902" y="232600"/>
                  </a:lnTo>
                  <a:lnTo>
                    <a:pt x="35788" y="236397"/>
                  </a:lnTo>
                  <a:lnTo>
                    <a:pt x="37401" y="238086"/>
                  </a:lnTo>
                  <a:lnTo>
                    <a:pt x="41160" y="238074"/>
                  </a:lnTo>
                  <a:lnTo>
                    <a:pt x="42748" y="236512"/>
                  </a:lnTo>
                  <a:lnTo>
                    <a:pt x="42799" y="234670"/>
                  </a:lnTo>
                  <a:lnTo>
                    <a:pt x="42862" y="232727"/>
                  </a:lnTo>
                  <a:close/>
                </a:path>
                <a:path w="317500" h="713740">
                  <a:moveTo>
                    <a:pt x="48488" y="471030"/>
                  </a:moveTo>
                  <a:lnTo>
                    <a:pt x="48374" y="467385"/>
                  </a:lnTo>
                  <a:lnTo>
                    <a:pt x="46786" y="465810"/>
                  </a:lnTo>
                  <a:lnTo>
                    <a:pt x="45059" y="465759"/>
                  </a:lnTo>
                  <a:lnTo>
                    <a:pt x="43205" y="465721"/>
                  </a:lnTo>
                  <a:lnTo>
                    <a:pt x="41579" y="467385"/>
                  </a:lnTo>
                  <a:lnTo>
                    <a:pt x="41656" y="471195"/>
                  </a:lnTo>
                  <a:lnTo>
                    <a:pt x="43027" y="472554"/>
                  </a:lnTo>
                  <a:lnTo>
                    <a:pt x="44932" y="472579"/>
                  </a:lnTo>
                  <a:lnTo>
                    <a:pt x="46901" y="472605"/>
                  </a:lnTo>
                  <a:lnTo>
                    <a:pt x="48488" y="471030"/>
                  </a:lnTo>
                  <a:close/>
                </a:path>
                <a:path w="317500" h="713740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713740">
                  <a:moveTo>
                    <a:pt x="58115" y="650227"/>
                  </a:moveTo>
                  <a:lnTo>
                    <a:pt x="58102" y="648385"/>
                  </a:lnTo>
                  <a:lnTo>
                    <a:pt x="58089" y="646595"/>
                  </a:lnTo>
                  <a:lnTo>
                    <a:pt x="56349" y="644906"/>
                  </a:lnTo>
                  <a:lnTo>
                    <a:pt x="52654" y="644931"/>
                  </a:lnTo>
                  <a:lnTo>
                    <a:pt x="51054" y="646557"/>
                  </a:lnTo>
                  <a:lnTo>
                    <a:pt x="51079" y="650328"/>
                  </a:lnTo>
                  <a:lnTo>
                    <a:pt x="52692" y="651916"/>
                  </a:lnTo>
                  <a:lnTo>
                    <a:pt x="56476" y="651878"/>
                  </a:lnTo>
                  <a:lnTo>
                    <a:pt x="58115" y="650227"/>
                  </a:lnTo>
                  <a:close/>
                </a:path>
                <a:path w="317500" h="713740">
                  <a:moveTo>
                    <a:pt x="58115" y="256311"/>
                  </a:moveTo>
                  <a:lnTo>
                    <a:pt x="58077" y="254330"/>
                  </a:lnTo>
                  <a:lnTo>
                    <a:pt x="58039" y="252437"/>
                  </a:lnTo>
                  <a:lnTo>
                    <a:pt x="56553" y="250977"/>
                  </a:lnTo>
                  <a:lnTo>
                    <a:pt x="52616" y="250926"/>
                  </a:lnTo>
                  <a:lnTo>
                    <a:pt x="51066" y="252488"/>
                  </a:lnTo>
                  <a:lnTo>
                    <a:pt x="51155" y="256374"/>
                  </a:lnTo>
                  <a:lnTo>
                    <a:pt x="52654" y="257848"/>
                  </a:lnTo>
                  <a:lnTo>
                    <a:pt x="56527" y="257898"/>
                  </a:lnTo>
                  <a:lnTo>
                    <a:pt x="58115" y="256311"/>
                  </a:lnTo>
                  <a:close/>
                </a:path>
                <a:path w="317500" h="713740">
                  <a:moveTo>
                    <a:pt x="64020" y="452450"/>
                  </a:moveTo>
                  <a:lnTo>
                    <a:pt x="63969" y="450532"/>
                  </a:lnTo>
                  <a:lnTo>
                    <a:pt x="63919" y="448627"/>
                  </a:lnTo>
                  <a:lnTo>
                    <a:pt x="62547" y="447281"/>
                  </a:lnTo>
                  <a:lnTo>
                    <a:pt x="58686" y="447230"/>
                  </a:lnTo>
                  <a:lnTo>
                    <a:pt x="57099" y="448843"/>
                  </a:lnTo>
                  <a:lnTo>
                    <a:pt x="57226" y="452666"/>
                  </a:lnTo>
                  <a:lnTo>
                    <a:pt x="58902" y="454126"/>
                  </a:lnTo>
                  <a:lnTo>
                    <a:pt x="62738" y="453885"/>
                  </a:lnTo>
                  <a:lnTo>
                    <a:pt x="64020" y="452450"/>
                  </a:lnTo>
                  <a:close/>
                </a:path>
                <a:path w="317500" h="713740">
                  <a:moveTo>
                    <a:pt x="64033" y="54610"/>
                  </a:moveTo>
                  <a:lnTo>
                    <a:pt x="62572" y="53136"/>
                  </a:lnTo>
                  <a:lnTo>
                    <a:pt x="60642" y="53124"/>
                  </a:lnTo>
                  <a:lnTo>
                    <a:pt x="58788" y="53111"/>
                  </a:lnTo>
                  <a:lnTo>
                    <a:pt x="57188" y="54660"/>
                  </a:lnTo>
                  <a:lnTo>
                    <a:pt x="57150" y="58280"/>
                  </a:lnTo>
                  <a:lnTo>
                    <a:pt x="58775" y="59905"/>
                  </a:lnTo>
                  <a:lnTo>
                    <a:pt x="62484" y="59969"/>
                  </a:lnTo>
                  <a:lnTo>
                    <a:pt x="64008" y="58445"/>
                  </a:lnTo>
                  <a:lnTo>
                    <a:pt x="64033" y="54610"/>
                  </a:lnTo>
                  <a:close/>
                </a:path>
                <a:path w="317500" h="713740">
                  <a:moveTo>
                    <a:pt x="78422" y="662533"/>
                  </a:moveTo>
                  <a:lnTo>
                    <a:pt x="76923" y="660908"/>
                  </a:lnTo>
                  <a:lnTo>
                    <a:pt x="73190" y="660730"/>
                  </a:lnTo>
                  <a:lnTo>
                    <a:pt x="71424" y="662330"/>
                  </a:lnTo>
                  <a:lnTo>
                    <a:pt x="71247" y="665962"/>
                  </a:lnTo>
                  <a:lnTo>
                    <a:pt x="72847" y="667664"/>
                  </a:lnTo>
                  <a:lnTo>
                    <a:pt x="76682" y="667816"/>
                  </a:lnTo>
                  <a:lnTo>
                    <a:pt x="78295" y="666343"/>
                  </a:lnTo>
                  <a:lnTo>
                    <a:pt x="78359" y="664438"/>
                  </a:lnTo>
                  <a:lnTo>
                    <a:pt x="78422" y="662533"/>
                  </a:lnTo>
                  <a:close/>
                </a:path>
                <a:path w="317500" h="713740">
                  <a:moveTo>
                    <a:pt x="78447" y="268389"/>
                  </a:moveTo>
                  <a:lnTo>
                    <a:pt x="76758" y="266738"/>
                  </a:lnTo>
                  <a:lnTo>
                    <a:pt x="73012" y="266827"/>
                  </a:lnTo>
                  <a:lnTo>
                    <a:pt x="71412" y="268427"/>
                  </a:lnTo>
                  <a:lnTo>
                    <a:pt x="71361" y="272161"/>
                  </a:lnTo>
                  <a:lnTo>
                    <a:pt x="73050" y="273812"/>
                  </a:lnTo>
                  <a:lnTo>
                    <a:pt x="74993" y="273761"/>
                  </a:lnTo>
                  <a:lnTo>
                    <a:pt x="76847" y="273710"/>
                  </a:lnTo>
                  <a:lnTo>
                    <a:pt x="78409" y="272148"/>
                  </a:lnTo>
                  <a:lnTo>
                    <a:pt x="78447" y="268389"/>
                  </a:lnTo>
                  <a:close/>
                </a:path>
                <a:path w="317500" h="713740">
                  <a:moveTo>
                    <a:pt x="89217" y="430809"/>
                  </a:moveTo>
                  <a:lnTo>
                    <a:pt x="87553" y="429285"/>
                  </a:lnTo>
                  <a:lnTo>
                    <a:pt x="85623" y="429323"/>
                  </a:lnTo>
                  <a:lnTo>
                    <a:pt x="83731" y="429361"/>
                  </a:lnTo>
                  <a:lnTo>
                    <a:pt x="82105" y="431038"/>
                  </a:lnTo>
                  <a:lnTo>
                    <a:pt x="82321" y="434441"/>
                  </a:lnTo>
                  <a:lnTo>
                    <a:pt x="84010" y="436029"/>
                  </a:lnTo>
                  <a:lnTo>
                    <a:pt x="87452" y="436105"/>
                  </a:lnTo>
                  <a:lnTo>
                    <a:pt x="89217" y="434390"/>
                  </a:lnTo>
                  <a:lnTo>
                    <a:pt x="89217" y="430809"/>
                  </a:lnTo>
                  <a:close/>
                </a:path>
                <a:path w="317500" h="713740">
                  <a:moveTo>
                    <a:pt x="89217" y="36703"/>
                  </a:moveTo>
                  <a:lnTo>
                    <a:pt x="87591" y="35064"/>
                  </a:lnTo>
                  <a:lnTo>
                    <a:pt x="83947" y="35039"/>
                  </a:lnTo>
                  <a:lnTo>
                    <a:pt x="82359" y="36626"/>
                  </a:lnTo>
                  <a:lnTo>
                    <a:pt x="82334" y="40386"/>
                  </a:lnTo>
                  <a:lnTo>
                    <a:pt x="83832" y="41884"/>
                  </a:lnTo>
                  <a:lnTo>
                    <a:pt x="85750" y="41897"/>
                  </a:lnTo>
                  <a:lnTo>
                    <a:pt x="87604" y="41910"/>
                  </a:lnTo>
                  <a:lnTo>
                    <a:pt x="89204" y="40335"/>
                  </a:lnTo>
                  <a:lnTo>
                    <a:pt x="89217" y="36703"/>
                  </a:lnTo>
                  <a:close/>
                </a:path>
                <a:path w="317500" h="713740">
                  <a:moveTo>
                    <a:pt x="97167" y="680186"/>
                  </a:moveTo>
                  <a:lnTo>
                    <a:pt x="97129" y="676516"/>
                  </a:lnTo>
                  <a:lnTo>
                    <a:pt x="95465" y="674878"/>
                  </a:lnTo>
                  <a:lnTo>
                    <a:pt x="93611" y="674903"/>
                  </a:lnTo>
                  <a:lnTo>
                    <a:pt x="91757" y="674928"/>
                  </a:lnTo>
                  <a:lnTo>
                    <a:pt x="90131" y="676579"/>
                  </a:lnTo>
                  <a:lnTo>
                    <a:pt x="90170" y="680275"/>
                  </a:lnTo>
                  <a:lnTo>
                    <a:pt x="91846" y="681951"/>
                  </a:lnTo>
                  <a:lnTo>
                    <a:pt x="95478" y="681926"/>
                  </a:lnTo>
                  <a:lnTo>
                    <a:pt x="97167" y="680186"/>
                  </a:lnTo>
                  <a:close/>
                </a:path>
                <a:path w="317500" h="713740">
                  <a:moveTo>
                    <a:pt x="97218" y="286181"/>
                  </a:moveTo>
                  <a:lnTo>
                    <a:pt x="97167" y="284302"/>
                  </a:lnTo>
                  <a:lnTo>
                    <a:pt x="97116" y="282333"/>
                  </a:lnTo>
                  <a:lnTo>
                    <a:pt x="95465" y="280847"/>
                  </a:lnTo>
                  <a:lnTo>
                    <a:pt x="91592" y="281063"/>
                  </a:lnTo>
                  <a:lnTo>
                    <a:pt x="90182" y="282613"/>
                  </a:lnTo>
                  <a:lnTo>
                    <a:pt x="90284" y="286499"/>
                  </a:lnTo>
                  <a:lnTo>
                    <a:pt x="91922" y="287972"/>
                  </a:lnTo>
                  <a:lnTo>
                    <a:pt x="95783" y="287756"/>
                  </a:lnTo>
                  <a:lnTo>
                    <a:pt x="97218" y="286181"/>
                  </a:lnTo>
                  <a:close/>
                </a:path>
                <a:path w="317500" h="713740">
                  <a:moveTo>
                    <a:pt x="115354" y="419150"/>
                  </a:moveTo>
                  <a:lnTo>
                    <a:pt x="113703" y="417360"/>
                  </a:lnTo>
                  <a:lnTo>
                    <a:pt x="110223" y="417347"/>
                  </a:lnTo>
                  <a:lnTo>
                    <a:pt x="108496" y="419163"/>
                  </a:lnTo>
                  <a:lnTo>
                    <a:pt x="108559" y="422643"/>
                  </a:lnTo>
                  <a:lnTo>
                    <a:pt x="110109" y="424281"/>
                  </a:lnTo>
                  <a:lnTo>
                    <a:pt x="113525" y="424522"/>
                  </a:lnTo>
                  <a:lnTo>
                    <a:pt x="115265" y="422833"/>
                  </a:lnTo>
                  <a:lnTo>
                    <a:pt x="115316" y="420979"/>
                  </a:lnTo>
                  <a:lnTo>
                    <a:pt x="115354" y="419150"/>
                  </a:lnTo>
                  <a:close/>
                </a:path>
                <a:path w="317500" h="713740">
                  <a:moveTo>
                    <a:pt x="115481" y="28575"/>
                  </a:moveTo>
                  <a:lnTo>
                    <a:pt x="115354" y="24841"/>
                  </a:lnTo>
                  <a:lnTo>
                    <a:pt x="113639" y="23202"/>
                  </a:lnTo>
                  <a:lnTo>
                    <a:pt x="110121" y="23355"/>
                  </a:lnTo>
                  <a:lnTo>
                    <a:pt x="108496" y="25120"/>
                  </a:lnTo>
                  <a:lnTo>
                    <a:pt x="108610" y="28689"/>
                  </a:lnTo>
                  <a:lnTo>
                    <a:pt x="110248" y="30187"/>
                  </a:lnTo>
                  <a:lnTo>
                    <a:pt x="112128" y="30137"/>
                  </a:lnTo>
                  <a:lnTo>
                    <a:pt x="114058" y="30086"/>
                  </a:lnTo>
                  <a:lnTo>
                    <a:pt x="115481" y="28575"/>
                  </a:lnTo>
                  <a:close/>
                </a:path>
                <a:path w="317500" h="713740">
                  <a:moveTo>
                    <a:pt x="146977" y="408432"/>
                  </a:moveTo>
                  <a:lnTo>
                    <a:pt x="145402" y="406844"/>
                  </a:lnTo>
                  <a:lnTo>
                    <a:pt x="143497" y="406908"/>
                  </a:lnTo>
                  <a:lnTo>
                    <a:pt x="141706" y="406984"/>
                  </a:lnTo>
                  <a:lnTo>
                    <a:pt x="140258" y="408495"/>
                  </a:lnTo>
                  <a:lnTo>
                    <a:pt x="140220" y="410324"/>
                  </a:lnTo>
                  <a:lnTo>
                    <a:pt x="140195" y="412292"/>
                  </a:lnTo>
                  <a:lnTo>
                    <a:pt x="141744" y="413804"/>
                  </a:lnTo>
                  <a:lnTo>
                    <a:pt x="145605" y="413689"/>
                  </a:lnTo>
                  <a:lnTo>
                    <a:pt x="146951" y="412305"/>
                  </a:lnTo>
                  <a:lnTo>
                    <a:pt x="146964" y="410400"/>
                  </a:lnTo>
                  <a:lnTo>
                    <a:pt x="146977" y="408432"/>
                  </a:lnTo>
                  <a:close/>
                </a:path>
                <a:path w="317500" h="713740">
                  <a:moveTo>
                    <a:pt x="147116" y="17983"/>
                  </a:moveTo>
                  <a:lnTo>
                    <a:pt x="147040" y="14262"/>
                  </a:lnTo>
                  <a:lnTo>
                    <a:pt x="145478" y="12801"/>
                  </a:lnTo>
                  <a:lnTo>
                    <a:pt x="143573" y="12839"/>
                  </a:lnTo>
                  <a:lnTo>
                    <a:pt x="141706" y="12877"/>
                  </a:lnTo>
                  <a:lnTo>
                    <a:pt x="140195" y="14465"/>
                  </a:lnTo>
                  <a:lnTo>
                    <a:pt x="140296" y="18161"/>
                  </a:lnTo>
                  <a:lnTo>
                    <a:pt x="141973" y="19748"/>
                  </a:lnTo>
                  <a:lnTo>
                    <a:pt x="145592" y="19634"/>
                  </a:lnTo>
                  <a:lnTo>
                    <a:pt x="147116" y="17983"/>
                  </a:lnTo>
                  <a:close/>
                </a:path>
                <a:path w="317500" h="713740">
                  <a:moveTo>
                    <a:pt x="173329" y="409816"/>
                  </a:moveTo>
                  <a:lnTo>
                    <a:pt x="171907" y="408317"/>
                  </a:lnTo>
                  <a:lnTo>
                    <a:pt x="168275" y="408216"/>
                  </a:lnTo>
                  <a:lnTo>
                    <a:pt x="166662" y="409702"/>
                  </a:lnTo>
                  <a:lnTo>
                    <a:pt x="166535" y="413207"/>
                  </a:lnTo>
                  <a:lnTo>
                    <a:pt x="168033" y="414731"/>
                  </a:lnTo>
                  <a:lnTo>
                    <a:pt x="169862" y="414782"/>
                  </a:lnTo>
                  <a:lnTo>
                    <a:pt x="171754" y="414832"/>
                  </a:lnTo>
                  <a:lnTo>
                    <a:pt x="173215" y="413499"/>
                  </a:lnTo>
                  <a:lnTo>
                    <a:pt x="173329" y="409816"/>
                  </a:lnTo>
                  <a:close/>
                </a:path>
                <a:path w="317500" h="713740">
                  <a:moveTo>
                    <a:pt x="173418" y="19189"/>
                  </a:moveTo>
                  <a:lnTo>
                    <a:pt x="173393" y="15671"/>
                  </a:lnTo>
                  <a:lnTo>
                    <a:pt x="171881" y="14160"/>
                  </a:lnTo>
                  <a:lnTo>
                    <a:pt x="168363" y="14046"/>
                  </a:lnTo>
                  <a:lnTo>
                    <a:pt x="166839" y="15443"/>
                  </a:lnTo>
                  <a:lnTo>
                    <a:pt x="166624" y="19075"/>
                  </a:lnTo>
                  <a:lnTo>
                    <a:pt x="168084" y="20662"/>
                  </a:lnTo>
                  <a:lnTo>
                    <a:pt x="169964" y="20713"/>
                  </a:lnTo>
                  <a:lnTo>
                    <a:pt x="171792" y="20764"/>
                  </a:lnTo>
                  <a:lnTo>
                    <a:pt x="173418" y="19189"/>
                  </a:lnTo>
                  <a:close/>
                </a:path>
                <a:path w="317500" h="713740">
                  <a:moveTo>
                    <a:pt x="195135" y="417842"/>
                  </a:moveTo>
                  <a:lnTo>
                    <a:pt x="195072" y="416090"/>
                  </a:lnTo>
                  <a:lnTo>
                    <a:pt x="195008" y="414299"/>
                  </a:lnTo>
                  <a:lnTo>
                    <a:pt x="193421" y="412877"/>
                  </a:lnTo>
                  <a:lnTo>
                    <a:pt x="189776" y="413029"/>
                  </a:lnTo>
                  <a:lnTo>
                    <a:pt x="188366" y="414553"/>
                  </a:lnTo>
                  <a:lnTo>
                    <a:pt x="188518" y="418134"/>
                  </a:lnTo>
                  <a:lnTo>
                    <a:pt x="190157" y="419658"/>
                  </a:lnTo>
                  <a:lnTo>
                    <a:pt x="193624" y="419506"/>
                  </a:lnTo>
                  <a:lnTo>
                    <a:pt x="195135" y="417842"/>
                  </a:lnTo>
                  <a:close/>
                </a:path>
                <a:path w="317500" h="713740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713740">
                  <a:moveTo>
                    <a:pt x="218973" y="423392"/>
                  </a:moveTo>
                  <a:lnTo>
                    <a:pt x="218871" y="419963"/>
                  </a:lnTo>
                  <a:lnTo>
                    <a:pt x="217246" y="418439"/>
                  </a:lnTo>
                  <a:lnTo>
                    <a:pt x="213677" y="418490"/>
                  </a:lnTo>
                  <a:lnTo>
                    <a:pt x="212242" y="420027"/>
                  </a:lnTo>
                  <a:lnTo>
                    <a:pt x="212280" y="421868"/>
                  </a:lnTo>
                  <a:lnTo>
                    <a:pt x="212318" y="423722"/>
                  </a:lnTo>
                  <a:lnTo>
                    <a:pt x="213829" y="425157"/>
                  </a:lnTo>
                  <a:lnTo>
                    <a:pt x="217398" y="425030"/>
                  </a:lnTo>
                  <a:lnTo>
                    <a:pt x="218973" y="423392"/>
                  </a:lnTo>
                  <a:close/>
                </a:path>
                <a:path w="317500" h="713740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713740">
                  <a:moveTo>
                    <a:pt x="232105" y="293852"/>
                  </a:moveTo>
                  <a:lnTo>
                    <a:pt x="231559" y="292582"/>
                  </a:lnTo>
                  <a:lnTo>
                    <a:pt x="229755" y="292582"/>
                  </a:lnTo>
                  <a:lnTo>
                    <a:pt x="228561" y="293852"/>
                  </a:lnTo>
                  <a:lnTo>
                    <a:pt x="224637" y="296392"/>
                  </a:lnTo>
                  <a:lnTo>
                    <a:pt x="221945" y="297662"/>
                  </a:lnTo>
                  <a:lnTo>
                    <a:pt x="215417" y="297662"/>
                  </a:lnTo>
                  <a:lnTo>
                    <a:pt x="211810" y="295122"/>
                  </a:lnTo>
                  <a:lnTo>
                    <a:pt x="210045" y="293852"/>
                  </a:lnTo>
                  <a:lnTo>
                    <a:pt x="209956" y="290042"/>
                  </a:lnTo>
                  <a:lnTo>
                    <a:pt x="209626" y="290042"/>
                  </a:lnTo>
                  <a:lnTo>
                    <a:pt x="207606" y="283692"/>
                  </a:lnTo>
                  <a:lnTo>
                    <a:pt x="206933" y="279882"/>
                  </a:lnTo>
                  <a:lnTo>
                    <a:pt x="205994" y="273532"/>
                  </a:lnTo>
                  <a:lnTo>
                    <a:pt x="206133" y="272262"/>
                  </a:lnTo>
                  <a:lnTo>
                    <a:pt x="205511" y="268452"/>
                  </a:lnTo>
                  <a:lnTo>
                    <a:pt x="204952" y="265912"/>
                  </a:lnTo>
                  <a:lnTo>
                    <a:pt x="203555" y="258737"/>
                  </a:lnTo>
                  <a:lnTo>
                    <a:pt x="203555" y="290042"/>
                  </a:lnTo>
                  <a:lnTo>
                    <a:pt x="203390" y="300202"/>
                  </a:lnTo>
                  <a:lnTo>
                    <a:pt x="200621" y="305282"/>
                  </a:lnTo>
                  <a:lnTo>
                    <a:pt x="199682" y="305282"/>
                  </a:lnTo>
                  <a:lnTo>
                    <a:pt x="194284" y="307822"/>
                  </a:lnTo>
                  <a:lnTo>
                    <a:pt x="190068" y="309092"/>
                  </a:lnTo>
                  <a:lnTo>
                    <a:pt x="180162" y="309092"/>
                  </a:lnTo>
                  <a:lnTo>
                    <a:pt x="176047" y="306552"/>
                  </a:lnTo>
                  <a:lnTo>
                    <a:pt x="175615" y="304012"/>
                  </a:lnTo>
                  <a:lnTo>
                    <a:pt x="175564" y="298932"/>
                  </a:lnTo>
                  <a:lnTo>
                    <a:pt x="175907" y="296392"/>
                  </a:lnTo>
                  <a:lnTo>
                    <a:pt x="176161" y="290042"/>
                  </a:lnTo>
                  <a:lnTo>
                    <a:pt x="176669" y="288772"/>
                  </a:lnTo>
                  <a:lnTo>
                    <a:pt x="175933" y="284962"/>
                  </a:lnTo>
                  <a:lnTo>
                    <a:pt x="176657" y="283692"/>
                  </a:lnTo>
                  <a:lnTo>
                    <a:pt x="177507" y="273532"/>
                  </a:lnTo>
                  <a:lnTo>
                    <a:pt x="177825" y="267182"/>
                  </a:lnTo>
                  <a:lnTo>
                    <a:pt x="177761" y="264642"/>
                  </a:lnTo>
                  <a:lnTo>
                    <a:pt x="177838" y="259562"/>
                  </a:lnTo>
                  <a:lnTo>
                    <a:pt x="177901" y="258292"/>
                  </a:lnTo>
                  <a:lnTo>
                    <a:pt x="178638" y="249402"/>
                  </a:lnTo>
                  <a:lnTo>
                    <a:pt x="178904" y="246862"/>
                  </a:lnTo>
                  <a:lnTo>
                    <a:pt x="180035" y="231622"/>
                  </a:lnTo>
                  <a:lnTo>
                    <a:pt x="180276" y="230352"/>
                  </a:lnTo>
                  <a:lnTo>
                    <a:pt x="180682" y="227812"/>
                  </a:lnTo>
                  <a:lnTo>
                    <a:pt x="181000" y="226542"/>
                  </a:lnTo>
                  <a:lnTo>
                    <a:pt x="181610" y="221462"/>
                  </a:lnTo>
                  <a:lnTo>
                    <a:pt x="182549" y="211302"/>
                  </a:lnTo>
                  <a:lnTo>
                    <a:pt x="182664" y="208762"/>
                  </a:lnTo>
                  <a:lnTo>
                    <a:pt x="182981" y="204952"/>
                  </a:lnTo>
                  <a:lnTo>
                    <a:pt x="183235" y="204952"/>
                  </a:lnTo>
                  <a:lnTo>
                    <a:pt x="183413" y="203682"/>
                  </a:lnTo>
                  <a:lnTo>
                    <a:pt x="183807" y="203682"/>
                  </a:lnTo>
                  <a:lnTo>
                    <a:pt x="184353" y="204952"/>
                  </a:lnTo>
                  <a:lnTo>
                    <a:pt x="185039" y="206222"/>
                  </a:lnTo>
                  <a:lnTo>
                    <a:pt x="187375" y="215112"/>
                  </a:lnTo>
                  <a:lnTo>
                    <a:pt x="189293" y="222732"/>
                  </a:lnTo>
                  <a:lnTo>
                    <a:pt x="192951" y="236702"/>
                  </a:lnTo>
                  <a:lnTo>
                    <a:pt x="197485" y="255752"/>
                  </a:lnTo>
                  <a:lnTo>
                    <a:pt x="198272" y="260832"/>
                  </a:lnTo>
                  <a:lnTo>
                    <a:pt x="200012" y="268452"/>
                  </a:lnTo>
                  <a:lnTo>
                    <a:pt x="200621" y="272262"/>
                  </a:lnTo>
                  <a:lnTo>
                    <a:pt x="202717" y="279882"/>
                  </a:lnTo>
                  <a:lnTo>
                    <a:pt x="202780" y="283692"/>
                  </a:lnTo>
                  <a:lnTo>
                    <a:pt x="203187" y="288772"/>
                  </a:lnTo>
                  <a:lnTo>
                    <a:pt x="203555" y="290042"/>
                  </a:lnTo>
                  <a:lnTo>
                    <a:pt x="203555" y="258737"/>
                  </a:lnTo>
                  <a:lnTo>
                    <a:pt x="202730" y="254482"/>
                  </a:lnTo>
                  <a:lnTo>
                    <a:pt x="200990" y="246862"/>
                  </a:lnTo>
                  <a:lnTo>
                    <a:pt x="199974" y="243052"/>
                  </a:lnTo>
                  <a:lnTo>
                    <a:pt x="198628" y="236702"/>
                  </a:lnTo>
                  <a:lnTo>
                    <a:pt x="198323" y="234162"/>
                  </a:lnTo>
                  <a:lnTo>
                    <a:pt x="197231" y="227812"/>
                  </a:lnTo>
                  <a:lnTo>
                    <a:pt x="196164" y="224002"/>
                  </a:lnTo>
                  <a:lnTo>
                    <a:pt x="195897" y="215112"/>
                  </a:lnTo>
                  <a:lnTo>
                    <a:pt x="194754" y="211302"/>
                  </a:lnTo>
                  <a:lnTo>
                    <a:pt x="194106" y="203682"/>
                  </a:lnTo>
                  <a:lnTo>
                    <a:pt x="194005" y="202412"/>
                  </a:lnTo>
                  <a:lnTo>
                    <a:pt x="193217" y="199872"/>
                  </a:lnTo>
                  <a:lnTo>
                    <a:pt x="192455" y="193522"/>
                  </a:lnTo>
                  <a:lnTo>
                    <a:pt x="192290" y="189712"/>
                  </a:lnTo>
                  <a:lnTo>
                    <a:pt x="191935" y="185902"/>
                  </a:lnTo>
                  <a:lnTo>
                    <a:pt x="191719" y="182092"/>
                  </a:lnTo>
                  <a:lnTo>
                    <a:pt x="191554" y="178282"/>
                  </a:lnTo>
                  <a:lnTo>
                    <a:pt x="191096" y="171932"/>
                  </a:lnTo>
                  <a:lnTo>
                    <a:pt x="190525" y="169392"/>
                  </a:lnTo>
                  <a:lnTo>
                    <a:pt x="190639" y="151612"/>
                  </a:lnTo>
                  <a:lnTo>
                    <a:pt x="190715" y="149072"/>
                  </a:lnTo>
                  <a:lnTo>
                    <a:pt x="190677" y="143992"/>
                  </a:lnTo>
                  <a:lnTo>
                    <a:pt x="192468" y="136372"/>
                  </a:lnTo>
                  <a:lnTo>
                    <a:pt x="194056" y="132562"/>
                  </a:lnTo>
                  <a:lnTo>
                    <a:pt x="196469" y="130022"/>
                  </a:lnTo>
                  <a:lnTo>
                    <a:pt x="201307" y="124942"/>
                  </a:lnTo>
                  <a:lnTo>
                    <a:pt x="205638" y="119862"/>
                  </a:lnTo>
                  <a:lnTo>
                    <a:pt x="209791" y="116052"/>
                  </a:lnTo>
                  <a:lnTo>
                    <a:pt x="212890" y="113512"/>
                  </a:lnTo>
                  <a:lnTo>
                    <a:pt x="216649" y="109702"/>
                  </a:lnTo>
                  <a:lnTo>
                    <a:pt x="217271" y="109702"/>
                  </a:lnTo>
                  <a:lnTo>
                    <a:pt x="217957" y="108432"/>
                  </a:lnTo>
                  <a:lnTo>
                    <a:pt x="216877" y="107162"/>
                  </a:lnTo>
                  <a:lnTo>
                    <a:pt x="216014" y="107162"/>
                  </a:lnTo>
                  <a:lnTo>
                    <a:pt x="212229" y="109702"/>
                  </a:lnTo>
                  <a:lnTo>
                    <a:pt x="209524" y="112242"/>
                  </a:lnTo>
                  <a:lnTo>
                    <a:pt x="203200" y="116052"/>
                  </a:lnTo>
                  <a:lnTo>
                    <a:pt x="199529" y="118592"/>
                  </a:lnTo>
                  <a:lnTo>
                    <a:pt x="189674" y="118592"/>
                  </a:lnTo>
                  <a:lnTo>
                    <a:pt x="183667" y="119862"/>
                  </a:lnTo>
                  <a:lnTo>
                    <a:pt x="180606" y="118592"/>
                  </a:lnTo>
                  <a:lnTo>
                    <a:pt x="177419" y="118592"/>
                  </a:lnTo>
                  <a:lnTo>
                    <a:pt x="177279" y="116052"/>
                  </a:lnTo>
                  <a:lnTo>
                    <a:pt x="177203" y="112242"/>
                  </a:lnTo>
                  <a:lnTo>
                    <a:pt x="180759" y="105892"/>
                  </a:lnTo>
                  <a:lnTo>
                    <a:pt x="181914" y="94462"/>
                  </a:lnTo>
                  <a:lnTo>
                    <a:pt x="180174" y="89382"/>
                  </a:lnTo>
                  <a:lnTo>
                    <a:pt x="174053" y="84302"/>
                  </a:lnTo>
                  <a:lnTo>
                    <a:pt x="173697" y="84302"/>
                  </a:lnTo>
                  <a:lnTo>
                    <a:pt x="173697" y="243052"/>
                  </a:lnTo>
                  <a:lnTo>
                    <a:pt x="173469" y="248132"/>
                  </a:lnTo>
                  <a:lnTo>
                    <a:pt x="173050" y="251942"/>
                  </a:lnTo>
                  <a:lnTo>
                    <a:pt x="172504" y="260832"/>
                  </a:lnTo>
                  <a:lnTo>
                    <a:pt x="172300" y="265912"/>
                  </a:lnTo>
                  <a:lnTo>
                    <a:pt x="171716" y="276072"/>
                  </a:lnTo>
                  <a:lnTo>
                    <a:pt x="171399" y="278612"/>
                  </a:lnTo>
                  <a:lnTo>
                    <a:pt x="170535" y="290042"/>
                  </a:lnTo>
                  <a:lnTo>
                    <a:pt x="169443" y="301472"/>
                  </a:lnTo>
                  <a:lnTo>
                    <a:pt x="168884" y="306552"/>
                  </a:lnTo>
                  <a:lnTo>
                    <a:pt x="168529" y="306552"/>
                  </a:lnTo>
                  <a:lnTo>
                    <a:pt x="167474" y="309092"/>
                  </a:lnTo>
                  <a:lnTo>
                    <a:pt x="166751" y="310362"/>
                  </a:lnTo>
                  <a:lnTo>
                    <a:pt x="164757" y="311632"/>
                  </a:lnTo>
                  <a:lnTo>
                    <a:pt x="163055" y="312902"/>
                  </a:lnTo>
                  <a:lnTo>
                    <a:pt x="158343" y="312902"/>
                  </a:lnTo>
                  <a:lnTo>
                    <a:pt x="155524" y="311632"/>
                  </a:lnTo>
                  <a:lnTo>
                    <a:pt x="148463" y="292582"/>
                  </a:lnTo>
                  <a:lnTo>
                    <a:pt x="148247" y="287502"/>
                  </a:lnTo>
                  <a:lnTo>
                    <a:pt x="147345" y="283692"/>
                  </a:lnTo>
                  <a:lnTo>
                    <a:pt x="147396" y="278612"/>
                  </a:lnTo>
                  <a:lnTo>
                    <a:pt x="147523" y="276072"/>
                  </a:lnTo>
                  <a:lnTo>
                    <a:pt x="147447" y="265912"/>
                  </a:lnTo>
                  <a:lnTo>
                    <a:pt x="147091" y="262102"/>
                  </a:lnTo>
                  <a:lnTo>
                    <a:pt x="146824" y="257022"/>
                  </a:lnTo>
                  <a:lnTo>
                    <a:pt x="146608" y="257022"/>
                  </a:lnTo>
                  <a:lnTo>
                    <a:pt x="147408" y="254482"/>
                  </a:lnTo>
                  <a:lnTo>
                    <a:pt x="146799" y="251942"/>
                  </a:lnTo>
                  <a:lnTo>
                    <a:pt x="146875" y="246862"/>
                  </a:lnTo>
                  <a:lnTo>
                    <a:pt x="147040" y="240512"/>
                  </a:lnTo>
                  <a:lnTo>
                    <a:pt x="152400" y="240512"/>
                  </a:lnTo>
                  <a:lnTo>
                    <a:pt x="152539" y="239242"/>
                  </a:lnTo>
                  <a:lnTo>
                    <a:pt x="151790" y="232892"/>
                  </a:lnTo>
                  <a:lnTo>
                    <a:pt x="149428" y="213842"/>
                  </a:lnTo>
                  <a:lnTo>
                    <a:pt x="148539" y="206222"/>
                  </a:lnTo>
                  <a:lnTo>
                    <a:pt x="146964" y="193522"/>
                  </a:lnTo>
                  <a:lnTo>
                    <a:pt x="145237" y="182092"/>
                  </a:lnTo>
                  <a:lnTo>
                    <a:pt x="145046" y="179552"/>
                  </a:lnTo>
                  <a:lnTo>
                    <a:pt x="144170" y="173202"/>
                  </a:lnTo>
                  <a:lnTo>
                    <a:pt x="143992" y="172046"/>
                  </a:lnTo>
                  <a:lnTo>
                    <a:pt x="143992" y="290042"/>
                  </a:lnTo>
                  <a:lnTo>
                    <a:pt x="142913" y="302742"/>
                  </a:lnTo>
                  <a:lnTo>
                    <a:pt x="140830" y="305282"/>
                  </a:lnTo>
                  <a:lnTo>
                    <a:pt x="134124" y="307822"/>
                  </a:lnTo>
                  <a:lnTo>
                    <a:pt x="132143" y="307822"/>
                  </a:lnTo>
                  <a:lnTo>
                    <a:pt x="127012" y="306552"/>
                  </a:lnTo>
                  <a:lnTo>
                    <a:pt x="124891" y="305282"/>
                  </a:lnTo>
                  <a:lnTo>
                    <a:pt x="124320" y="304012"/>
                  </a:lnTo>
                  <a:lnTo>
                    <a:pt x="122618" y="300202"/>
                  </a:lnTo>
                  <a:lnTo>
                    <a:pt x="122707" y="295122"/>
                  </a:lnTo>
                  <a:lnTo>
                    <a:pt x="122809" y="282422"/>
                  </a:lnTo>
                  <a:lnTo>
                    <a:pt x="122923" y="273532"/>
                  </a:lnTo>
                  <a:lnTo>
                    <a:pt x="122910" y="264642"/>
                  </a:lnTo>
                  <a:lnTo>
                    <a:pt x="123088" y="263372"/>
                  </a:lnTo>
                  <a:lnTo>
                    <a:pt x="123520" y="259562"/>
                  </a:lnTo>
                  <a:lnTo>
                    <a:pt x="123875" y="257022"/>
                  </a:lnTo>
                  <a:lnTo>
                    <a:pt x="124650" y="250672"/>
                  </a:lnTo>
                  <a:lnTo>
                    <a:pt x="125222" y="246862"/>
                  </a:lnTo>
                  <a:lnTo>
                    <a:pt x="126657" y="241782"/>
                  </a:lnTo>
                  <a:lnTo>
                    <a:pt x="126619" y="240512"/>
                  </a:lnTo>
                  <a:lnTo>
                    <a:pt x="131267" y="240512"/>
                  </a:lnTo>
                  <a:lnTo>
                    <a:pt x="137515" y="239242"/>
                  </a:lnTo>
                  <a:lnTo>
                    <a:pt x="140627" y="263372"/>
                  </a:lnTo>
                  <a:lnTo>
                    <a:pt x="141363" y="269722"/>
                  </a:lnTo>
                  <a:lnTo>
                    <a:pt x="143471" y="282422"/>
                  </a:lnTo>
                  <a:lnTo>
                    <a:pt x="143992" y="290042"/>
                  </a:lnTo>
                  <a:lnTo>
                    <a:pt x="143992" y="172046"/>
                  </a:lnTo>
                  <a:lnTo>
                    <a:pt x="143395" y="168122"/>
                  </a:lnTo>
                  <a:lnTo>
                    <a:pt x="142748" y="160502"/>
                  </a:lnTo>
                  <a:lnTo>
                    <a:pt x="142963" y="157962"/>
                  </a:lnTo>
                  <a:lnTo>
                    <a:pt x="143129" y="152882"/>
                  </a:lnTo>
                  <a:lnTo>
                    <a:pt x="143294" y="151612"/>
                  </a:lnTo>
                  <a:lnTo>
                    <a:pt x="144462" y="146532"/>
                  </a:lnTo>
                  <a:lnTo>
                    <a:pt x="146850" y="141452"/>
                  </a:lnTo>
                  <a:lnTo>
                    <a:pt x="148653" y="138912"/>
                  </a:lnTo>
                  <a:lnTo>
                    <a:pt x="151511" y="133832"/>
                  </a:lnTo>
                  <a:lnTo>
                    <a:pt x="153225" y="132562"/>
                  </a:lnTo>
                  <a:lnTo>
                    <a:pt x="157175" y="130022"/>
                  </a:lnTo>
                  <a:lnTo>
                    <a:pt x="158648" y="131292"/>
                  </a:lnTo>
                  <a:lnTo>
                    <a:pt x="164820" y="133832"/>
                  </a:lnTo>
                  <a:lnTo>
                    <a:pt x="167030" y="137642"/>
                  </a:lnTo>
                  <a:lnTo>
                    <a:pt x="168478" y="145262"/>
                  </a:lnTo>
                  <a:lnTo>
                    <a:pt x="169570" y="149072"/>
                  </a:lnTo>
                  <a:lnTo>
                    <a:pt x="171132" y="156692"/>
                  </a:lnTo>
                  <a:lnTo>
                    <a:pt x="171742" y="160502"/>
                  </a:lnTo>
                  <a:lnTo>
                    <a:pt x="171856" y="165582"/>
                  </a:lnTo>
                  <a:lnTo>
                    <a:pt x="171780" y="169392"/>
                  </a:lnTo>
                  <a:lnTo>
                    <a:pt x="171919" y="171932"/>
                  </a:lnTo>
                  <a:lnTo>
                    <a:pt x="172046" y="185902"/>
                  </a:lnTo>
                  <a:lnTo>
                    <a:pt x="172161" y="192252"/>
                  </a:lnTo>
                  <a:lnTo>
                    <a:pt x="172593" y="204952"/>
                  </a:lnTo>
                  <a:lnTo>
                    <a:pt x="172821" y="207492"/>
                  </a:lnTo>
                  <a:lnTo>
                    <a:pt x="173101" y="213842"/>
                  </a:lnTo>
                  <a:lnTo>
                    <a:pt x="173215" y="217652"/>
                  </a:lnTo>
                  <a:lnTo>
                    <a:pt x="173507" y="225272"/>
                  </a:lnTo>
                  <a:lnTo>
                    <a:pt x="173583" y="226542"/>
                  </a:lnTo>
                  <a:lnTo>
                    <a:pt x="173697" y="243052"/>
                  </a:lnTo>
                  <a:lnTo>
                    <a:pt x="173697" y="84302"/>
                  </a:lnTo>
                  <a:lnTo>
                    <a:pt x="171424" y="84302"/>
                  </a:lnTo>
                  <a:lnTo>
                    <a:pt x="166382" y="85572"/>
                  </a:lnTo>
                  <a:lnTo>
                    <a:pt x="164820" y="86842"/>
                  </a:lnTo>
                  <a:lnTo>
                    <a:pt x="162801" y="89382"/>
                  </a:lnTo>
                  <a:lnTo>
                    <a:pt x="162242" y="90652"/>
                  </a:lnTo>
                  <a:lnTo>
                    <a:pt x="159245" y="94462"/>
                  </a:lnTo>
                  <a:lnTo>
                    <a:pt x="159143" y="99542"/>
                  </a:lnTo>
                  <a:lnTo>
                    <a:pt x="158927" y="105892"/>
                  </a:lnTo>
                  <a:lnTo>
                    <a:pt x="161175" y="109702"/>
                  </a:lnTo>
                  <a:lnTo>
                    <a:pt x="164528" y="114782"/>
                  </a:lnTo>
                  <a:lnTo>
                    <a:pt x="166243" y="116052"/>
                  </a:lnTo>
                  <a:lnTo>
                    <a:pt x="167830" y="118592"/>
                  </a:lnTo>
                  <a:lnTo>
                    <a:pt x="167195" y="118592"/>
                  </a:lnTo>
                  <a:lnTo>
                    <a:pt x="166751" y="119862"/>
                  </a:lnTo>
                  <a:lnTo>
                    <a:pt x="163931" y="121132"/>
                  </a:lnTo>
                  <a:lnTo>
                    <a:pt x="161734" y="122402"/>
                  </a:lnTo>
                  <a:lnTo>
                    <a:pt x="156667" y="123672"/>
                  </a:lnTo>
                  <a:lnTo>
                    <a:pt x="153860" y="123672"/>
                  </a:lnTo>
                  <a:lnTo>
                    <a:pt x="144424" y="124942"/>
                  </a:lnTo>
                  <a:lnTo>
                    <a:pt x="138442" y="123672"/>
                  </a:lnTo>
                  <a:lnTo>
                    <a:pt x="136156" y="122402"/>
                  </a:lnTo>
                  <a:lnTo>
                    <a:pt x="131584" y="119862"/>
                  </a:lnTo>
                  <a:lnTo>
                    <a:pt x="130479" y="118592"/>
                  </a:lnTo>
                  <a:lnTo>
                    <a:pt x="130162" y="117322"/>
                  </a:lnTo>
                  <a:lnTo>
                    <a:pt x="131152" y="116052"/>
                  </a:lnTo>
                  <a:lnTo>
                    <a:pt x="132257" y="116052"/>
                  </a:lnTo>
                  <a:lnTo>
                    <a:pt x="134391" y="117322"/>
                  </a:lnTo>
                  <a:lnTo>
                    <a:pt x="135445" y="117322"/>
                  </a:lnTo>
                  <a:lnTo>
                    <a:pt x="138010" y="118592"/>
                  </a:lnTo>
                  <a:lnTo>
                    <a:pt x="138252" y="118592"/>
                  </a:lnTo>
                  <a:lnTo>
                    <a:pt x="138569" y="116052"/>
                  </a:lnTo>
                  <a:lnTo>
                    <a:pt x="138722" y="114782"/>
                  </a:lnTo>
                  <a:lnTo>
                    <a:pt x="138811" y="112242"/>
                  </a:lnTo>
                  <a:lnTo>
                    <a:pt x="139928" y="105892"/>
                  </a:lnTo>
                  <a:lnTo>
                    <a:pt x="139458" y="99542"/>
                  </a:lnTo>
                  <a:lnTo>
                    <a:pt x="138557" y="91922"/>
                  </a:lnTo>
                  <a:lnTo>
                    <a:pt x="137071" y="89382"/>
                  </a:lnTo>
                  <a:lnTo>
                    <a:pt x="130505" y="85572"/>
                  </a:lnTo>
                  <a:lnTo>
                    <a:pt x="126479" y="85572"/>
                  </a:lnTo>
                  <a:lnTo>
                    <a:pt x="120167" y="88112"/>
                  </a:lnTo>
                  <a:lnTo>
                    <a:pt x="118999" y="90652"/>
                  </a:lnTo>
                  <a:lnTo>
                    <a:pt x="116065" y="93192"/>
                  </a:lnTo>
                  <a:lnTo>
                    <a:pt x="115963" y="95732"/>
                  </a:lnTo>
                  <a:lnTo>
                    <a:pt x="113296" y="102082"/>
                  </a:lnTo>
                  <a:lnTo>
                    <a:pt x="112814" y="107162"/>
                  </a:lnTo>
                  <a:lnTo>
                    <a:pt x="112788" y="113512"/>
                  </a:lnTo>
                  <a:lnTo>
                    <a:pt x="113690" y="114782"/>
                  </a:lnTo>
                  <a:lnTo>
                    <a:pt x="117094" y="117322"/>
                  </a:lnTo>
                  <a:lnTo>
                    <a:pt x="118795" y="117322"/>
                  </a:lnTo>
                  <a:lnTo>
                    <a:pt x="120472" y="116052"/>
                  </a:lnTo>
                  <a:lnTo>
                    <a:pt x="120789" y="117322"/>
                  </a:lnTo>
                  <a:lnTo>
                    <a:pt x="120002" y="118592"/>
                  </a:lnTo>
                  <a:lnTo>
                    <a:pt x="115849" y="119862"/>
                  </a:lnTo>
                  <a:lnTo>
                    <a:pt x="112242" y="121132"/>
                  </a:lnTo>
                  <a:lnTo>
                    <a:pt x="102654" y="122402"/>
                  </a:lnTo>
                  <a:lnTo>
                    <a:pt x="97726" y="122402"/>
                  </a:lnTo>
                  <a:lnTo>
                    <a:pt x="93408" y="121132"/>
                  </a:lnTo>
                  <a:lnTo>
                    <a:pt x="90081" y="119862"/>
                  </a:lnTo>
                  <a:lnTo>
                    <a:pt x="86741" y="119862"/>
                  </a:lnTo>
                  <a:lnTo>
                    <a:pt x="84785" y="118592"/>
                  </a:lnTo>
                  <a:lnTo>
                    <a:pt x="82524" y="118592"/>
                  </a:lnTo>
                  <a:lnTo>
                    <a:pt x="82245" y="119862"/>
                  </a:lnTo>
                  <a:lnTo>
                    <a:pt x="82575" y="121132"/>
                  </a:lnTo>
                  <a:lnTo>
                    <a:pt x="85953" y="123672"/>
                  </a:lnTo>
                  <a:lnTo>
                    <a:pt x="89065" y="124942"/>
                  </a:lnTo>
                  <a:lnTo>
                    <a:pt x="94589" y="126212"/>
                  </a:lnTo>
                  <a:lnTo>
                    <a:pt x="96227" y="126212"/>
                  </a:lnTo>
                  <a:lnTo>
                    <a:pt x="101282" y="127482"/>
                  </a:lnTo>
                  <a:lnTo>
                    <a:pt x="114769" y="143992"/>
                  </a:lnTo>
                  <a:lnTo>
                    <a:pt x="115379" y="150342"/>
                  </a:lnTo>
                  <a:lnTo>
                    <a:pt x="116128" y="154152"/>
                  </a:lnTo>
                  <a:lnTo>
                    <a:pt x="116751" y="161772"/>
                  </a:lnTo>
                  <a:lnTo>
                    <a:pt x="117017" y="165582"/>
                  </a:lnTo>
                  <a:lnTo>
                    <a:pt x="116738" y="175742"/>
                  </a:lnTo>
                  <a:lnTo>
                    <a:pt x="116205" y="183362"/>
                  </a:lnTo>
                  <a:lnTo>
                    <a:pt x="115874" y="189712"/>
                  </a:lnTo>
                  <a:lnTo>
                    <a:pt x="115849" y="194792"/>
                  </a:lnTo>
                  <a:lnTo>
                    <a:pt x="114795" y="208762"/>
                  </a:lnTo>
                  <a:lnTo>
                    <a:pt x="113703" y="222732"/>
                  </a:lnTo>
                  <a:lnTo>
                    <a:pt x="113233" y="227812"/>
                  </a:lnTo>
                  <a:lnTo>
                    <a:pt x="112331" y="239242"/>
                  </a:lnTo>
                  <a:lnTo>
                    <a:pt x="117792" y="240512"/>
                  </a:lnTo>
                  <a:lnTo>
                    <a:pt x="117830" y="243052"/>
                  </a:lnTo>
                  <a:lnTo>
                    <a:pt x="117563" y="248132"/>
                  </a:lnTo>
                  <a:lnTo>
                    <a:pt x="118630" y="254482"/>
                  </a:lnTo>
                  <a:lnTo>
                    <a:pt x="118021" y="264642"/>
                  </a:lnTo>
                  <a:lnTo>
                    <a:pt x="117906" y="268452"/>
                  </a:lnTo>
                  <a:lnTo>
                    <a:pt x="117741" y="270992"/>
                  </a:lnTo>
                  <a:lnTo>
                    <a:pt x="117322" y="273532"/>
                  </a:lnTo>
                  <a:lnTo>
                    <a:pt x="117284" y="274802"/>
                  </a:lnTo>
                  <a:lnTo>
                    <a:pt x="117182" y="284962"/>
                  </a:lnTo>
                  <a:lnTo>
                    <a:pt x="117068" y="290042"/>
                  </a:lnTo>
                  <a:lnTo>
                    <a:pt x="116497" y="297662"/>
                  </a:lnTo>
                  <a:lnTo>
                    <a:pt x="116268" y="300202"/>
                  </a:lnTo>
                  <a:lnTo>
                    <a:pt x="115138" y="304012"/>
                  </a:lnTo>
                  <a:lnTo>
                    <a:pt x="114490" y="304012"/>
                  </a:lnTo>
                  <a:lnTo>
                    <a:pt x="106146" y="302742"/>
                  </a:lnTo>
                  <a:lnTo>
                    <a:pt x="100787" y="300202"/>
                  </a:lnTo>
                  <a:lnTo>
                    <a:pt x="95440" y="298932"/>
                  </a:lnTo>
                  <a:lnTo>
                    <a:pt x="93408" y="297662"/>
                  </a:lnTo>
                  <a:lnTo>
                    <a:pt x="92163" y="298932"/>
                  </a:lnTo>
                  <a:lnTo>
                    <a:pt x="92011" y="298932"/>
                  </a:lnTo>
                  <a:lnTo>
                    <a:pt x="94805" y="301472"/>
                  </a:lnTo>
                  <a:lnTo>
                    <a:pt x="96520" y="304012"/>
                  </a:lnTo>
                  <a:lnTo>
                    <a:pt x="102768" y="306552"/>
                  </a:lnTo>
                  <a:lnTo>
                    <a:pt x="107086" y="307822"/>
                  </a:lnTo>
                  <a:lnTo>
                    <a:pt x="117284" y="311632"/>
                  </a:lnTo>
                  <a:lnTo>
                    <a:pt x="122847" y="314172"/>
                  </a:lnTo>
                  <a:lnTo>
                    <a:pt x="130429" y="315442"/>
                  </a:lnTo>
                  <a:lnTo>
                    <a:pt x="132105" y="315442"/>
                  </a:lnTo>
                  <a:lnTo>
                    <a:pt x="137020" y="316712"/>
                  </a:lnTo>
                  <a:lnTo>
                    <a:pt x="140258" y="316712"/>
                  </a:lnTo>
                  <a:lnTo>
                    <a:pt x="147904" y="317982"/>
                  </a:lnTo>
                  <a:lnTo>
                    <a:pt x="169113" y="317982"/>
                  </a:lnTo>
                  <a:lnTo>
                    <a:pt x="171424" y="316712"/>
                  </a:lnTo>
                  <a:lnTo>
                    <a:pt x="175044" y="317982"/>
                  </a:lnTo>
                  <a:lnTo>
                    <a:pt x="176428" y="316712"/>
                  </a:lnTo>
                  <a:lnTo>
                    <a:pt x="180555" y="316712"/>
                  </a:lnTo>
                  <a:lnTo>
                    <a:pt x="186893" y="315442"/>
                  </a:lnTo>
                  <a:lnTo>
                    <a:pt x="191198" y="314172"/>
                  </a:lnTo>
                  <a:lnTo>
                    <a:pt x="192481" y="312902"/>
                  </a:lnTo>
                  <a:lnTo>
                    <a:pt x="196672" y="311632"/>
                  </a:lnTo>
                  <a:lnTo>
                    <a:pt x="199542" y="311632"/>
                  </a:lnTo>
                  <a:lnTo>
                    <a:pt x="204635" y="309092"/>
                  </a:lnTo>
                  <a:lnTo>
                    <a:pt x="206895" y="309092"/>
                  </a:lnTo>
                  <a:lnTo>
                    <a:pt x="210058" y="307822"/>
                  </a:lnTo>
                  <a:lnTo>
                    <a:pt x="210883" y="306552"/>
                  </a:lnTo>
                  <a:lnTo>
                    <a:pt x="216763" y="304012"/>
                  </a:lnTo>
                  <a:lnTo>
                    <a:pt x="221526" y="301472"/>
                  </a:lnTo>
                  <a:lnTo>
                    <a:pt x="227876" y="298932"/>
                  </a:lnTo>
                  <a:lnTo>
                    <a:pt x="229641" y="297662"/>
                  </a:lnTo>
                  <a:lnTo>
                    <a:pt x="232105" y="293852"/>
                  </a:lnTo>
                  <a:close/>
                </a:path>
                <a:path w="317500" h="713740">
                  <a:moveTo>
                    <a:pt x="236156" y="285610"/>
                  </a:moveTo>
                  <a:lnTo>
                    <a:pt x="236143" y="281774"/>
                  </a:lnTo>
                  <a:lnTo>
                    <a:pt x="234683" y="280289"/>
                  </a:lnTo>
                  <a:lnTo>
                    <a:pt x="232765" y="280238"/>
                  </a:lnTo>
                  <a:lnTo>
                    <a:pt x="230860" y="280187"/>
                  </a:lnTo>
                  <a:lnTo>
                    <a:pt x="229336" y="281597"/>
                  </a:lnTo>
                  <a:lnTo>
                    <a:pt x="229133" y="285445"/>
                  </a:lnTo>
                  <a:lnTo>
                    <a:pt x="230657" y="287134"/>
                  </a:lnTo>
                  <a:lnTo>
                    <a:pt x="234505" y="287261"/>
                  </a:lnTo>
                  <a:lnTo>
                    <a:pt x="236156" y="285610"/>
                  </a:lnTo>
                  <a:close/>
                </a:path>
                <a:path w="317500" h="713740">
                  <a:moveTo>
                    <a:pt x="236232" y="676097"/>
                  </a:moveTo>
                  <a:lnTo>
                    <a:pt x="234746" y="674420"/>
                  </a:lnTo>
                  <a:lnTo>
                    <a:pt x="230924" y="674128"/>
                  </a:lnTo>
                  <a:lnTo>
                    <a:pt x="229209" y="675538"/>
                  </a:lnTo>
                  <a:lnTo>
                    <a:pt x="228854" y="679208"/>
                  </a:lnTo>
                  <a:lnTo>
                    <a:pt x="230416" y="680961"/>
                  </a:lnTo>
                  <a:lnTo>
                    <a:pt x="232295" y="681075"/>
                  </a:lnTo>
                  <a:lnTo>
                    <a:pt x="234264" y="681202"/>
                  </a:lnTo>
                  <a:lnTo>
                    <a:pt x="235902" y="679843"/>
                  </a:lnTo>
                  <a:lnTo>
                    <a:pt x="236232" y="676097"/>
                  </a:lnTo>
                  <a:close/>
                </a:path>
                <a:path w="317500" h="713740">
                  <a:moveTo>
                    <a:pt x="237985" y="691667"/>
                  </a:moveTo>
                  <a:lnTo>
                    <a:pt x="237947" y="690841"/>
                  </a:lnTo>
                  <a:lnTo>
                    <a:pt x="236728" y="690194"/>
                  </a:lnTo>
                  <a:lnTo>
                    <a:pt x="234823" y="690219"/>
                  </a:lnTo>
                  <a:lnTo>
                    <a:pt x="209130" y="693801"/>
                  </a:lnTo>
                  <a:lnTo>
                    <a:pt x="205333" y="694016"/>
                  </a:lnTo>
                  <a:lnTo>
                    <a:pt x="195072" y="696074"/>
                  </a:lnTo>
                  <a:lnTo>
                    <a:pt x="181724" y="697407"/>
                  </a:lnTo>
                  <a:lnTo>
                    <a:pt x="168097" y="698995"/>
                  </a:lnTo>
                  <a:lnTo>
                    <a:pt x="161036" y="698881"/>
                  </a:lnTo>
                  <a:lnTo>
                    <a:pt x="145669" y="698157"/>
                  </a:lnTo>
                  <a:lnTo>
                    <a:pt x="137312" y="698030"/>
                  </a:lnTo>
                  <a:lnTo>
                    <a:pt x="123075" y="697344"/>
                  </a:lnTo>
                  <a:lnTo>
                    <a:pt x="85166" y="694080"/>
                  </a:lnTo>
                  <a:lnTo>
                    <a:pt x="83312" y="694423"/>
                  </a:lnTo>
                  <a:lnTo>
                    <a:pt x="123571" y="709320"/>
                  </a:lnTo>
                  <a:lnTo>
                    <a:pt x="145491" y="712571"/>
                  </a:lnTo>
                  <a:lnTo>
                    <a:pt x="157035" y="713460"/>
                  </a:lnTo>
                  <a:lnTo>
                    <a:pt x="210489" y="705332"/>
                  </a:lnTo>
                  <a:lnTo>
                    <a:pt x="228904" y="696480"/>
                  </a:lnTo>
                  <a:lnTo>
                    <a:pt x="237985" y="691667"/>
                  </a:lnTo>
                  <a:close/>
                </a:path>
                <a:path w="317500" h="713740">
                  <a:moveTo>
                    <a:pt x="239852" y="430949"/>
                  </a:moveTo>
                  <a:lnTo>
                    <a:pt x="238404" y="429475"/>
                  </a:lnTo>
                  <a:lnTo>
                    <a:pt x="236575" y="429463"/>
                  </a:lnTo>
                  <a:lnTo>
                    <a:pt x="234784" y="429450"/>
                  </a:lnTo>
                  <a:lnTo>
                    <a:pt x="233273" y="430949"/>
                  </a:lnTo>
                  <a:lnTo>
                    <a:pt x="233235" y="434530"/>
                  </a:lnTo>
                  <a:lnTo>
                    <a:pt x="234784" y="436105"/>
                  </a:lnTo>
                  <a:lnTo>
                    <a:pt x="238328" y="436130"/>
                  </a:lnTo>
                  <a:lnTo>
                    <a:pt x="239839" y="434594"/>
                  </a:lnTo>
                  <a:lnTo>
                    <a:pt x="239852" y="430949"/>
                  </a:lnTo>
                  <a:close/>
                </a:path>
                <a:path w="317500" h="713740">
                  <a:moveTo>
                    <a:pt x="240030" y="40424"/>
                  </a:moveTo>
                  <a:lnTo>
                    <a:pt x="240017" y="38633"/>
                  </a:lnTo>
                  <a:lnTo>
                    <a:pt x="240017" y="36880"/>
                  </a:ln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69" y="41910"/>
                  </a:lnTo>
                  <a:lnTo>
                    <a:pt x="240030" y="40424"/>
                  </a:lnTo>
                  <a:close/>
                </a:path>
                <a:path w="317500" h="713740">
                  <a:moveTo>
                    <a:pt x="261302" y="656043"/>
                  </a:moveTo>
                  <a:lnTo>
                    <a:pt x="261150" y="652233"/>
                  </a:lnTo>
                  <a:lnTo>
                    <a:pt x="259549" y="650786"/>
                  </a:lnTo>
                  <a:lnTo>
                    <a:pt x="255600" y="650925"/>
                  </a:lnTo>
                  <a:lnTo>
                    <a:pt x="254215" y="652437"/>
                  </a:lnTo>
                  <a:lnTo>
                    <a:pt x="254292" y="654443"/>
                  </a:lnTo>
                  <a:lnTo>
                    <a:pt x="254368" y="656424"/>
                  </a:lnTo>
                  <a:lnTo>
                    <a:pt x="255854" y="657783"/>
                  </a:lnTo>
                  <a:lnTo>
                    <a:pt x="259803" y="657644"/>
                  </a:lnTo>
                  <a:lnTo>
                    <a:pt x="261302" y="656043"/>
                  </a:lnTo>
                  <a:close/>
                </a:path>
                <a:path w="317500" h="713740">
                  <a:moveTo>
                    <a:pt x="261353" y="262166"/>
                  </a:moveTo>
                  <a:lnTo>
                    <a:pt x="261315" y="260159"/>
                  </a:lnTo>
                  <a:lnTo>
                    <a:pt x="261264" y="258241"/>
                  </a:lnTo>
                  <a:lnTo>
                    <a:pt x="259816" y="256832"/>
                  </a:lnTo>
                  <a:lnTo>
                    <a:pt x="255943" y="256819"/>
                  </a:lnTo>
                  <a:lnTo>
                    <a:pt x="254431" y="258254"/>
                  </a:lnTo>
                  <a:lnTo>
                    <a:pt x="254342" y="260134"/>
                  </a:lnTo>
                  <a:lnTo>
                    <a:pt x="254266" y="262064"/>
                  </a:lnTo>
                  <a:lnTo>
                    <a:pt x="255879" y="263740"/>
                  </a:lnTo>
                  <a:lnTo>
                    <a:pt x="257835" y="263753"/>
                  </a:lnTo>
                  <a:lnTo>
                    <a:pt x="259816" y="263766"/>
                  </a:lnTo>
                  <a:lnTo>
                    <a:pt x="261353" y="262166"/>
                  </a:lnTo>
                  <a:close/>
                </a:path>
                <a:path w="317500" h="713740">
                  <a:moveTo>
                    <a:pt x="262521" y="451485"/>
                  </a:moveTo>
                  <a:lnTo>
                    <a:pt x="261124" y="449897"/>
                  </a:lnTo>
                  <a:lnTo>
                    <a:pt x="259321" y="449745"/>
                  </a:lnTo>
                  <a:lnTo>
                    <a:pt x="257416" y="449567"/>
                  </a:lnTo>
                  <a:lnTo>
                    <a:pt x="255765" y="451053"/>
                  </a:lnTo>
                  <a:lnTo>
                    <a:pt x="255714" y="454672"/>
                  </a:lnTo>
                  <a:lnTo>
                    <a:pt x="257225" y="456285"/>
                  </a:lnTo>
                  <a:lnTo>
                    <a:pt x="258927" y="456374"/>
                  </a:lnTo>
                  <a:lnTo>
                    <a:pt x="260578" y="456463"/>
                  </a:lnTo>
                  <a:lnTo>
                    <a:pt x="262242" y="454939"/>
                  </a:lnTo>
                  <a:lnTo>
                    <a:pt x="262521" y="451485"/>
                  </a:lnTo>
                  <a:close/>
                </a:path>
                <a:path w="317500" h="713740">
                  <a:moveTo>
                    <a:pt x="262610" y="57315"/>
                  </a:moveTo>
                  <a:lnTo>
                    <a:pt x="261162" y="55727"/>
                  </a:lnTo>
                  <a:lnTo>
                    <a:pt x="257505" y="55473"/>
                  </a:lnTo>
                  <a:lnTo>
                    <a:pt x="255866" y="56984"/>
                  </a:lnTo>
                  <a:lnTo>
                    <a:pt x="255790" y="60604"/>
                  </a:lnTo>
                  <a:lnTo>
                    <a:pt x="257276" y="62141"/>
                  </a:lnTo>
                  <a:lnTo>
                    <a:pt x="259067" y="62204"/>
                  </a:lnTo>
                  <a:lnTo>
                    <a:pt x="260819" y="62268"/>
                  </a:lnTo>
                  <a:lnTo>
                    <a:pt x="262394" y="60833"/>
                  </a:lnTo>
                  <a:lnTo>
                    <a:pt x="262610" y="57315"/>
                  </a:lnTo>
                  <a:close/>
                </a:path>
                <a:path w="317500" h="713740">
                  <a:moveTo>
                    <a:pt x="279069" y="477494"/>
                  </a:moveTo>
                  <a:lnTo>
                    <a:pt x="279031" y="473671"/>
                  </a:lnTo>
                  <a:lnTo>
                    <a:pt x="277723" y="472389"/>
                  </a:lnTo>
                  <a:lnTo>
                    <a:pt x="275767" y="472401"/>
                  </a:lnTo>
                  <a:lnTo>
                    <a:pt x="273926" y="472414"/>
                  </a:lnTo>
                  <a:lnTo>
                    <a:pt x="272478" y="473887"/>
                  </a:lnTo>
                  <a:lnTo>
                    <a:pt x="272503" y="477469"/>
                  </a:lnTo>
                  <a:lnTo>
                    <a:pt x="274091" y="478993"/>
                  </a:lnTo>
                  <a:lnTo>
                    <a:pt x="277672" y="478955"/>
                  </a:lnTo>
                  <a:lnTo>
                    <a:pt x="279069" y="477494"/>
                  </a:lnTo>
                  <a:close/>
                </a:path>
                <a:path w="317500" h="713740">
                  <a:moveTo>
                    <a:pt x="279247" y="83375"/>
                  </a:moveTo>
                  <a:lnTo>
                    <a:pt x="279234" y="81508"/>
                  </a:lnTo>
                  <a:lnTo>
                    <a:pt x="279222" y="79641"/>
                  </a:lnTo>
                  <a:lnTo>
                    <a:pt x="277634" y="78155"/>
                  </a:lnTo>
                  <a:lnTo>
                    <a:pt x="275767" y="78232"/>
                  </a:lnTo>
                  <a:lnTo>
                    <a:pt x="274040" y="78320"/>
                  </a:lnTo>
                  <a:lnTo>
                    <a:pt x="272592" y="79870"/>
                  </a:lnTo>
                  <a:lnTo>
                    <a:pt x="272630" y="83324"/>
                  </a:lnTo>
                  <a:lnTo>
                    <a:pt x="274129" y="84848"/>
                  </a:lnTo>
                  <a:lnTo>
                    <a:pt x="277685" y="84963"/>
                  </a:lnTo>
                  <a:lnTo>
                    <a:pt x="279247" y="83375"/>
                  </a:lnTo>
                  <a:close/>
                </a:path>
                <a:path w="317500" h="713740">
                  <a:moveTo>
                    <a:pt x="280873" y="633869"/>
                  </a:moveTo>
                  <a:lnTo>
                    <a:pt x="280835" y="631939"/>
                  </a:lnTo>
                  <a:lnTo>
                    <a:pt x="280797" y="630059"/>
                  </a:lnTo>
                  <a:lnTo>
                    <a:pt x="279133" y="628434"/>
                  </a:lnTo>
                  <a:lnTo>
                    <a:pt x="275450" y="628523"/>
                  </a:lnTo>
                  <a:lnTo>
                    <a:pt x="273888" y="630224"/>
                  </a:lnTo>
                  <a:lnTo>
                    <a:pt x="273964" y="634060"/>
                  </a:lnTo>
                  <a:lnTo>
                    <a:pt x="275551" y="635584"/>
                  </a:lnTo>
                  <a:lnTo>
                    <a:pt x="279361" y="635495"/>
                  </a:lnTo>
                  <a:lnTo>
                    <a:pt x="280873" y="633869"/>
                  </a:lnTo>
                  <a:close/>
                </a:path>
                <a:path w="317500" h="713740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54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713740">
                  <a:moveTo>
                    <a:pt x="296024" y="502119"/>
                  </a:moveTo>
                  <a:lnTo>
                    <a:pt x="294411" y="500507"/>
                  </a:lnTo>
                  <a:lnTo>
                    <a:pt x="292658" y="500456"/>
                  </a:lnTo>
                  <a:lnTo>
                    <a:pt x="290766" y="500418"/>
                  </a:lnTo>
                  <a:lnTo>
                    <a:pt x="289356" y="501764"/>
                  </a:lnTo>
                  <a:lnTo>
                    <a:pt x="289280" y="505548"/>
                  </a:lnTo>
                  <a:lnTo>
                    <a:pt x="290626" y="506933"/>
                  </a:lnTo>
                  <a:lnTo>
                    <a:pt x="292531" y="506971"/>
                  </a:lnTo>
                  <a:lnTo>
                    <a:pt x="294297" y="506996"/>
                  </a:lnTo>
                  <a:lnTo>
                    <a:pt x="295922" y="505485"/>
                  </a:lnTo>
                  <a:lnTo>
                    <a:pt x="296024" y="502119"/>
                  </a:lnTo>
                  <a:close/>
                </a:path>
                <a:path w="317500" h="713740">
                  <a:moveTo>
                    <a:pt x="296113" y="111264"/>
                  </a:moveTo>
                  <a:lnTo>
                    <a:pt x="295871" y="107670"/>
                  </a:lnTo>
                  <a:lnTo>
                    <a:pt x="294271" y="106184"/>
                  </a:lnTo>
                  <a:lnTo>
                    <a:pt x="290779" y="106311"/>
                  </a:lnTo>
                  <a:lnTo>
                    <a:pt x="289318" y="108000"/>
                  </a:lnTo>
                  <a:lnTo>
                    <a:pt x="289534" y="111620"/>
                  </a:lnTo>
                  <a:lnTo>
                    <a:pt x="291084" y="113042"/>
                  </a:lnTo>
                  <a:lnTo>
                    <a:pt x="292823" y="112979"/>
                  </a:lnTo>
                  <a:lnTo>
                    <a:pt x="294652" y="112915"/>
                  </a:lnTo>
                  <a:lnTo>
                    <a:pt x="296113" y="111264"/>
                  </a:lnTo>
                  <a:close/>
                </a:path>
                <a:path w="317500" h="713740">
                  <a:moveTo>
                    <a:pt x="296786" y="602627"/>
                  </a:moveTo>
                  <a:lnTo>
                    <a:pt x="295275" y="601027"/>
                  </a:lnTo>
                  <a:lnTo>
                    <a:pt x="291401" y="600900"/>
                  </a:lnTo>
                  <a:lnTo>
                    <a:pt x="289839" y="602361"/>
                  </a:lnTo>
                  <a:lnTo>
                    <a:pt x="289788" y="604304"/>
                  </a:lnTo>
                  <a:lnTo>
                    <a:pt x="289737" y="606259"/>
                  </a:lnTo>
                  <a:lnTo>
                    <a:pt x="291185" y="607809"/>
                  </a:lnTo>
                  <a:lnTo>
                    <a:pt x="293141" y="607872"/>
                  </a:lnTo>
                  <a:lnTo>
                    <a:pt x="295021" y="607949"/>
                  </a:lnTo>
                  <a:lnTo>
                    <a:pt x="296659" y="606412"/>
                  </a:lnTo>
                  <a:lnTo>
                    <a:pt x="296786" y="602627"/>
                  </a:lnTo>
                  <a:close/>
                </a:path>
                <a:path w="317500" h="713740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713740">
                  <a:moveTo>
                    <a:pt x="303479" y="578472"/>
                  </a:moveTo>
                  <a:lnTo>
                    <a:pt x="301942" y="576821"/>
                  </a:lnTo>
                  <a:lnTo>
                    <a:pt x="298246" y="576694"/>
                  </a:lnTo>
                  <a:lnTo>
                    <a:pt x="296532" y="578345"/>
                  </a:lnTo>
                  <a:lnTo>
                    <a:pt x="296418" y="582041"/>
                  </a:lnTo>
                  <a:lnTo>
                    <a:pt x="298069" y="583793"/>
                  </a:lnTo>
                  <a:lnTo>
                    <a:pt x="301752" y="583895"/>
                  </a:lnTo>
                  <a:lnTo>
                    <a:pt x="303403" y="582269"/>
                  </a:lnTo>
                  <a:lnTo>
                    <a:pt x="303441" y="580377"/>
                  </a:lnTo>
                  <a:lnTo>
                    <a:pt x="303479" y="578472"/>
                  </a:lnTo>
                  <a:close/>
                </a:path>
                <a:path w="317500" h="713740">
                  <a:moveTo>
                    <a:pt x="303631" y="188087"/>
                  </a:moveTo>
                  <a:lnTo>
                    <a:pt x="303606" y="186207"/>
                  </a:lnTo>
                  <a:lnTo>
                    <a:pt x="303580" y="184251"/>
                  </a:lnTo>
                  <a:lnTo>
                    <a:pt x="301929" y="182702"/>
                  </a:lnTo>
                  <a:lnTo>
                    <a:pt x="298094" y="182841"/>
                  </a:lnTo>
                  <a:lnTo>
                    <a:pt x="296595" y="184416"/>
                  </a:lnTo>
                  <a:lnTo>
                    <a:pt x="296633" y="188252"/>
                  </a:lnTo>
                  <a:lnTo>
                    <a:pt x="298234" y="189750"/>
                  </a:lnTo>
                  <a:lnTo>
                    <a:pt x="302145" y="189611"/>
                  </a:lnTo>
                  <a:lnTo>
                    <a:pt x="303631" y="188087"/>
                  </a:lnTo>
                  <a:close/>
                </a:path>
                <a:path w="317500" h="713740">
                  <a:moveTo>
                    <a:pt x="304012" y="552665"/>
                  </a:moveTo>
                  <a:lnTo>
                    <a:pt x="302374" y="551002"/>
                  </a:lnTo>
                  <a:lnTo>
                    <a:pt x="300520" y="550989"/>
                  </a:lnTo>
                  <a:lnTo>
                    <a:pt x="298653" y="550976"/>
                  </a:lnTo>
                  <a:lnTo>
                    <a:pt x="297065" y="552577"/>
                  </a:lnTo>
                  <a:lnTo>
                    <a:pt x="297027" y="556374"/>
                  </a:lnTo>
                  <a:lnTo>
                    <a:pt x="298665" y="558063"/>
                  </a:lnTo>
                  <a:lnTo>
                    <a:pt x="302272" y="558076"/>
                  </a:lnTo>
                  <a:lnTo>
                    <a:pt x="304012" y="556323"/>
                  </a:lnTo>
                  <a:lnTo>
                    <a:pt x="304012" y="552665"/>
                  </a:lnTo>
                  <a:close/>
                </a:path>
                <a:path w="317500" h="713740">
                  <a:moveTo>
                    <a:pt x="304076" y="532828"/>
                  </a:moveTo>
                  <a:lnTo>
                    <a:pt x="304063" y="529069"/>
                  </a:lnTo>
                  <a:lnTo>
                    <a:pt x="302514" y="527583"/>
                  </a:lnTo>
                  <a:lnTo>
                    <a:pt x="300545" y="527583"/>
                  </a:lnTo>
                  <a:lnTo>
                    <a:pt x="298513" y="527583"/>
                  </a:lnTo>
                  <a:lnTo>
                    <a:pt x="297116" y="528993"/>
                  </a:lnTo>
                  <a:lnTo>
                    <a:pt x="297129" y="532968"/>
                  </a:lnTo>
                  <a:lnTo>
                    <a:pt x="298640" y="534466"/>
                  </a:lnTo>
                  <a:lnTo>
                    <a:pt x="302475" y="534441"/>
                  </a:lnTo>
                  <a:lnTo>
                    <a:pt x="304076" y="532828"/>
                  </a:lnTo>
                  <a:close/>
                </a:path>
                <a:path w="317500" h="713740">
                  <a:moveTo>
                    <a:pt x="304152" y="158534"/>
                  </a:moveTo>
                  <a:lnTo>
                    <a:pt x="302425" y="156870"/>
                  </a:lnTo>
                  <a:lnTo>
                    <a:pt x="300520" y="156933"/>
                  </a:lnTo>
                  <a:lnTo>
                    <a:pt x="298589" y="156997"/>
                  </a:lnTo>
                  <a:lnTo>
                    <a:pt x="297078" y="158724"/>
                  </a:lnTo>
                  <a:lnTo>
                    <a:pt x="297332" y="162585"/>
                  </a:lnTo>
                  <a:lnTo>
                    <a:pt x="298945" y="164058"/>
                  </a:lnTo>
                  <a:lnTo>
                    <a:pt x="302602" y="163893"/>
                  </a:lnTo>
                  <a:lnTo>
                    <a:pt x="304152" y="162267"/>
                  </a:lnTo>
                  <a:lnTo>
                    <a:pt x="304152" y="158534"/>
                  </a:lnTo>
                  <a:close/>
                </a:path>
                <a:path w="317500" h="713740">
                  <a:moveTo>
                    <a:pt x="304330" y="135216"/>
                  </a:moveTo>
                  <a:lnTo>
                    <a:pt x="302793" y="133515"/>
                  </a:lnTo>
                  <a:lnTo>
                    <a:pt x="298919" y="133375"/>
                  </a:lnTo>
                  <a:lnTo>
                    <a:pt x="297383" y="134785"/>
                  </a:lnTo>
                  <a:lnTo>
                    <a:pt x="297154" y="138684"/>
                  </a:lnTo>
                  <a:lnTo>
                    <a:pt x="298653" y="140385"/>
                  </a:lnTo>
                  <a:lnTo>
                    <a:pt x="300596" y="140462"/>
                  </a:lnTo>
                  <a:lnTo>
                    <a:pt x="302374" y="140538"/>
                  </a:lnTo>
                  <a:lnTo>
                    <a:pt x="304050" y="139001"/>
                  </a:lnTo>
                  <a:lnTo>
                    <a:pt x="304330" y="135216"/>
                  </a:lnTo>
                  <a:close/>
                </a:path>
                <a:path w="317500" h="713740">
                  <a:moveTo>
                    <a:pt x="317449" y="550659"/>
                  </a:moveTo>
                  <a:lnTo>
                    <a:pt x="309219" y="502666"/>
                  </a:lnTo>
                  <a:lnTo>
                    <a:pt x="289153" y="462470"/>
                  </a:lnTo>
                  <a:lnTo>
                    <a:pt x="250101" y="423202"/>
                  </a:lnTo>
                  <a:lnTo>
                    <a:pt x="214426" y="404342"/>
                  </a:lnTo>
                  <a:lnTo>
                    <a:pt x="175183" y="394970"/>
                  </a:lnTo>
                  <a:lnTo>
                    <a:pt x="156235" y="394030"/>
                  </a:lnTo>
                  <a:lnTo>
                    <a:pt x="146786" y="394423"/>
                  </a:lnTo>
                  <a:lnTo>
                    <a:pt x="106045" y="403199"/>
                  </a:lnTo>
                  <a:lnTo>
                    <a:pt x="69697" y="421817"/>
                  </a:lnTo>
                  <a:lnTo>
                    <a:pt x="39687" y="447497"/>
                  </a:lnTo>
                  <a:lnTo>
                    <a:pt x="17513" y="480237"/>
                  </a:lnTo>
                  <a:lnTo>
                    <a:pt x="1752" y="531787"/>
                  </a:lnTo>
                  <a:lnTo>
                    <a:pt x="38" y="557009"/>
                  </a:lnTo>
                  <a:lnTo>
                    <a:pt x="393" y="564108"/>
                  </a:lnTo>
                  <a:lnTo>
                    <a:pt x="7226" y="602234"/>
                  </a:lnTo>
                  <a:lnTo>
                    <a:pt x="26860" y="642454"/>
                  </a:lnTo>
                  <a:lnTo>
                    <a:pt x="53314" y="672630"/>
                  </a:lnTo>
                  <a:lnTo>
                    <a:pt x="75882" y="689457"/>
                  </a:lnTo>
                  <a:lnTo>
                    <a:pt x="81902" y="688975"/>
                  </a:lnTo>
                  <a:lnTo>
                    <a:pt x="83743" y="689457"/>
                  </a:lnTo>
                  <a:lnTo>
                    <a:pt x="86169" y="689622"/>
                  </a:lnTo>
                  <a:lnTo>
                    <a:pt x="87807" y="689279"/>
                  </a:lnTo>
                  <a:lnTo>
                    <a:pt x="79565" y="684758"/>
                  </a:lnTo>
                  <a:lnTo>
                    <a:pt x="73063" y="680732"/>
                  </a:lnTo>
                  <a:lnTo>
                    <a:pt x="34150" y="641908"/>
                  </a:lnTo>
                  <a:lnTo>
                    <a:pt x="13017" y="599440"/>
                  </a:lnTo>
                  <a:lnTo>
                    <a:pt x="5410" y="555231"/>
                  </a:lnTo>
                  <a:lnTo>
                    <a:pt x="5740" y="541070"/>
                  </a:lnTo>
                  <a:lnTo>
                    <a:pt x="14554" y="499948"/>
                  </a:lnTo>
                  <a:lnTo>
                    <a:pt x="39560" y="456298"/>
                  </a:lnTo>
                  <a:lnTo>
                    <a:pt x="78473" y="421195"/>
                  </a:lnTo>
                  <a:lnTo>
                    <a:pt x="127127" y="402018"/>
                  </a:lnTo>
                  <a:lnTo>
                    <a:pt x="161518" y="398691"/>
                  </a:lnTo>
                  <a:lnTo>
                    <a:pt x="169976" y="399072"/>
                  </a:lnTo>
                  <a:lnTo>
                    <a:pt x="210693" y="407377"/>
                  </a:lnTo>
                  <a:lnTo>
                    <a:pt x="247548" y="426783"/>
                  </a:lnTo>
                  <a:lnTo>
                    <a:pt x="288023" y="469493"/>
                  </a:lnTo>
                  <a:lnTo>
                    <a:pt x="306616" y="509397"/>
                  </a:lnTo>
                  <a:lnTo>
                    <a:pt x="312483" y="549021"/>
                  </a:lnTo>
                  <a:lnTo>
                    <a:pt x="312356" y="555891"/>
                  </a:lnTo>
                  <a:lnTo>
                    <a:pt x="306743" y="596582"/>
                  </a:lnTo>
                  <a:lnTo>
                    <a:pt x="286854" y="637895"/>
                  </a:lnTo>
                  <a:lnTo>
                    <a:pt x="259727" y="668921"/>
                  </a:lnTo>
                  <a:lnTo>
                    <a:pt x="235534" y="685901"/>
                  </a:lnTo>
                  <a:lnTo>
                    <a:pt x="235686" y="686511"/>
                  </a:lnTo>
                  <a:lnTo>
                    <a:pt x="237705" y="686346"/>
                  </a:lnTo>
                  <a:lnTo>
                    <a:pt x="244094" y="685076"/>
                  </a:lnTo>
                  <a:lnTo>
                    <a:pt x="248500" y="684504"/>
                  </a:lnTo>
                  <a:lnTo>
                    <a:pt x="285623" y="648868"/>
                  </a:lnTo>
                  <a:lnTo>
                    <a:pt x="306133" y="613206"/>
                  </a:lnTo>
                  <a:lnTo>
                    <a:pt x="316331" y="573176"/>
                  </a:lnTo>
                  <a:lnTo>
                    <a:pt x="317334" y="561911"/>
                  </a:lnTo>
                  <a:lnTo>
                    <a:pt x="317449" y="550659"/>
                  </a:lnTo>
                  <a:close/>
                </a:path>
                <a:path w="317500" h="713740">
                  <a:moveTo>
                    <a:pt x="317474" y="165963"/>
                  </a:moveTo>
                  <a:lnTo>
                    <a:pt x="313436" y="123596"/>
                  </a:lnTo>
                  <a:lnTo>
                    <a:pt x="298069" y="82575"/>
                  </a:lnTo>
                  <a:lnTo>
                    <a:pt x="264375" y="40284"/>
                  </a:lnTo>
                  <a:lnTo>
                    <a:pt x="229501" y="16700"/>
                  </a:lnTo>
                  <a:lnTo>
                    <a:pt x="185039" y="2209"/>
                  </a:lnTo>
                  <a:lnTo>
                    <a:pt x="161188" y="0"/>
                  </a:lnTo>
                  <a:lnTo>
                    <a:pt x="152196" y="25"/>
                  </a:lnTo>
                  <a:lnTo>
                    <a:pt x="106514" y="8928"/>
                  </a:lnTo>
                  <a:lnTo>
                    <a:pt x="60477" y="34226"/>
                  </a:lnTo>
                  <a:lnTo>
                    <a:pt x="31800" y="63106"/>
                  </a:lnTo>
                  <a:lnTo>
                    <a:pt x="10960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83"/>
                  </a:lnTo>
                  <a:lnTo>
                    <a:pt x="9182" y="213829"/>
                  </a:lnTo>
                  <a:lnTo>
                    <a:pt x="31013" y="254203"/>
                  </a:lnTo>
                  <a:lnTo>
                    <a:pt x="70129" y="291465"/>
                  </a:lnTo>
                  <a:lnTo>
                    <a:pt x="75984" y="295148"/>
                  </a:lnTo>
                  <a:lnTo>
                    <a:pt x="82321" y="295109"/>
                  </a:lnTo>
                  <a:lnTo>
                    <a:pt x="87769" y="295757"/>
                  </a:lnTo>
                  <a:lnTo>
                    <a:pt x="87388" y="294982"/>
                  </a:lnTo>
                  <a:lnTo>
                    <a:pt x="74104" y="287058"/>
                  </a:lnTo>
                  <a:lnTo>
                    <a:pt x="63347" y="279057"/>
                  </a:lnTo>
                  <a:lnTo>
                    <a:pt x="35407" y="249796"/>
                  </a:lnTo>
                  <a:lnTo>
                    <a:pt x="16090" y="214236"/>
                  </a:lnTo>
                  <a:lnTo>
                    <a:pt x="5880" y="170713"/>
                  </a:lnTo>
                  <a:lnTo>
                    <a:pt x="5397" y="155498"/>
                  </a:lnTo>
                  <a:lnTo>
                    <a:pt x="5600" y="147904"/>
                  </a:lnTo>
                  <a:lnTo>
                    <a:pt x="12941" y="110439"/>
                  </a:lnTo>
                  <a:lnTo>
                    <a:pt x="39052" y="62814"/>
                  </a:lnTo>
                  <a:lnTo>
                    <a:pt x="77457" y="27724"/>
                  </a:lnTo>
                  <a:lnTo>
                    <a:pt x="113957" y="11049"/>
                  </a:lnTo>
                  <a:lnTo>
                    <a:pt x="153555" y="4610"/>
                  </a:lnTo>
                  <a:lnTo>
                    <a:pt x="167233" y="4584"/>
                  </a:lnTo>
                  <a:lnTo>
                    <a:pt x="180759" y="5791"/>
                  </a:lnTo>
                  <a:lnTo>
                    <a:pt x="232867" y="23317"/>
                  </a:lnTo>
                  <a:lnTo>
                    <a:pt x="274726" y="57327"/>
                  </a:lnTo>
                  <a:lnTo>
                    <a:pt x="296570" y="90119"/>
                  </a:lnTo>
                  <a:lnTo>
                    <a:pt x="310108" y="130403"/>
                  </a:lnTo>
                  <a:lnTo>
                    <a:pt x="312635" y="155054"/>
                  </a:lnTo>
                  <a:lnTo>
                    <a:pt x="312534" y="162560"/>
                  </a:lnTo>
                  <a:lnTo>
                    <a:pt x="305752" y="205625"/>
                  </a:lnTo>
                  <a:lnTo>
                    <a:pt x="286575" y="244436"/>
                  </a:lnTo>
                  <a:lnTo>
                    <a:pt x="261162" y="273850"/>
                  </a:lnTo>
                  <a:lnTo>
                    <a:pt x="235381" y="292049"/>
                  </a:lnTo>
                  <a:lnTo>
                    <a:pt x="235927" y="292379"/>
                  </a:lnTo>
                  <a:lnTo>
                    <a:pt x="273088" y="269748"/>
                  </a:lnTo>
                  <a:lnTo>
                    <a:pt x="299326" y="233400"/>
                  </a:lnTo>
                  <a:lnTo>
                    <a:pt x="312953" y="195681"/>
                  </a:lnTo>
                  <a:lnTo>
                    <a:pt x="317119" y="173304"/>
                  </a:lnTo>
                  <a:lnTo>
                    <a:pt x="317474" y="165963"/>
                  </a:lnTo>
                  <a:close/>
                </a:path>
              </a:pathLst>
            </a:custGeom>
            <a:solidFill>
              <a:srgbClr val="C673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8244027" y="7217537"/>
              <a:ext cx="317500" cy="318135"/>
            </a:xfrm>
            <a:custGeom>
              <a:avLst/>
              <a:gdLst/>
              <a:ahLst/>
              <a:cxnLst/>
              <a:rect l="l" t="t" r="r" b="b"/>
              <a:pathLst>
                <a:path w="317500" h="318134">
                  <a:moveTo>
                    <a:pt x="20447" y="139928"/>
                  </a:moveTo>
                  <a:lnTo>
                    <a:pt x="19024" y="138442"/>
                  </a:lnTo>
                  <a:lnTo>
                    <a:pt x="15163" y="138341"/>
                  </a:lnTo>
                  <a:lnTo>
                    <a:pt x="13449" y="139979"/>
                  </a:lnTo>
                  <a:lnTo>
                    <a:pt x="13487" y="143738"/>
                  </a:lnTo>
                  <a:lnTo>
                    <a:pt x="15265" y="145453"/>
                  </a:lnTo>
                  <a:lnTo>
                    <a:pt x="18948" y="145313"/>
                  </a:lnTo>
                  <a:lnTo>
                    <a:pt x="20447" y="143725"/>
                  </a:lnTo>
                  <a:lnTo>
                    <a:pt x="20447" y="141859"/>
                  </a:lnTo>
                  <a:lnTo>
                    <a:pt x="20447" y="139928"/>
                  </a:lnTo>
                  <a:close/>
                </a:path>
                <a:path w="317500" h="318134">
                  <a:moveTo>
                    <a:pt x="24282" y="177863"/>
                  </a:moveTo>
                  <a:lnTo>
                    <a:pt x="24028" y="174053"/>
                  </a:lnTo>
                  <a:lnTo>
                    <a:pt x="22364" y="172516"/>
                  </a:lnTo>
                  <a:lnTo>
                    <a:pt x="20574" y="172593"/>
                  </a:lnTo>
                  <a:lnTo>
                    <a:pt x="18669" y="172669"/>
                  </a:lnTo>
                  <a:lnTo>
                    <a:pt x="17068" y="174447"/>
                  </a:lnTo>
                  <a:lnTo>
                    <a:pt x="17322" y="178181"/>
                  </a:lnTo>
                  <a:lnTo>
                    <a:pt x="19011" y="179730"/>
                  </a:lnTo>
                  <a:lnTo>
                    <a:pt x="22758" y="179578"/>
                  </a:lnTo>
                  <a:lnTo>
                    <a:pt x="24282" y="177863"/>
                  </a:lnTo>
                  <a:close/>
                </a:path>
                <a:path w="317500" h="318134">
                  <a:moveTo>
                    <a:pt x="28143" y="116687"/>
                  </a:moveTo>
                  <a:lnTo>
                    <a:pt x="26568" y="115062"/>
                  </a:lnTo>
                  <a:lnTo>
                    <a:pt x="22885" y="114998"/>
                  </a:lnTo>
                  <a:lnTo>
                    <a:pt x="21297" y="116560"/>
                  </a:lnTo>
                  <a:lnTo>
                    <a:pt x="21234" y="120307"/>
                  </a:lnTo>
                  <a:lnTo>
                    <a:pt x="22745" y="121856"/>
                  </a:lnTo>
                  <a:lnTo>
                    <a:pt x="26504" y="121907"/>
                  </a:lnTo>
                  <a:lnTo>
                    <a:pt x="28067" y="120396"/>
                  </a:lnTo>
                  <a:lnTo>
                    <a:pt x="28105" y="118516"/>
                  </a:lnTo>
                  <a:lnTo>
                    <a:pt x="28143" y="116687"/>
                  </a:lnTo>
                  <a:close/>
                </a:path>
                <a:path w="317500" h="318134">
                  <a:moveTo>
                    <a:pt x="30289" y="207022"/>
                  </a:moveTo>
                  <a:lnTo>
                    <a:pt x="30086" y="203174"/>
                  </a:lnTo>
                  <a:lnTo>
                    <a:pt x="28536" y="201739"/>
                  </a:lnTo>
                  <a:lnTo>
                    <a:pt x="26644" y="201777"/>
                  </a:lnTo>
                  <a:lnTo>
                    <a:pt x="24752" y="201815"/>
                  </a:lnTo>
                  <a:lnTo>
                    <a:pt x="23266" y="203314"/>
                  </a:lnTo>
                  <a:lnTo>
                    <a:pt x="23215" y="207137"/>
                  </a:lnTo>
                  <a:lnTo>
                    <a:pt x="24866" y="208788"/>
                  </a:lnTo>
                  <a:lnTo>
                    <a:pt x="28740" y="208699"/>
                  </a:lnTo>
                  <a:lnTo>
                    <a:pt x="30289" y="207022"/>
                  </a:lnTo>
                  <a:close/>
                </a:path>
                <a:path w="317500" h="318134">
                  <a:moveTo>
                    <a:pt x="37592" y="99529"/>
                  </a:moveTo>
                  <a:lnTo>
                    <a:pt x="37566" y="97650"/>
                  </a:lnTo>
                  <a:lnTo>
                    <a:pt x="37541" y="95745"/>
                  </a:lnTo>
                  <a:lnTo>
                    <a:pt x="36017" y="94272"/>
                  </a:lnTo>
                  <a:lnTo>
                    <a:pt x="34099" y="94297"/>
                  </a:lnTo>
                  <a:lnTo>
                    <a:pt x="32258" y="94335"/>
                  </a:lnTo>
                  <a:lnTo>
                    <a:pt x="30657" y="95973"/>
                  </a:lnTo>
                  <a:lnTo>
                    <a:pt x="30721" y="99568"/>
                  </a:lnTo>
                  <a:lnTo>
                    <a:pt x="32423" y="101206"/>
                  </a:lnTo>
                  <a:lnTo>
                    <a:pt x="36068" y="101142"/>
                  </a:lnTo>
                  <a:lnTo>
                    <a:pt x="37592" y="99529"/>
                  </a:lnTo>
                  <a:close/>
                </a:path>
                <a:path w="317500" h="318134">
                  <a:moveTo>
                    <a:pt x="42862" y="232727"/>
                  </a:moveTo>
                  <a:lnTo>
                    <a:pt x="41224" y="231025"/>
                  </a:lnTo>
                  <a:lnTo>
                    <a:pt x="37490" y="231025"/>
                  </a:lnTo>
                  <a:lnTo>
                    <a:pt x="35902" y="232600"/>
                  </a:lnTo>
                  <a:lnTo>
                    <a:pt x="35788" y="236397"/>
                  </a:lnTo>
                  <a:lnTo>
                    <a:pt x="37401" y="238086"/>
                  </a:lnTo>
                  <a:lnTo>
                    <a:pt x="41160" y="238074"/>
                  </a:lnTo>
                  <a:lnTo>
                    <a:pt x="42748" y="236512"/>
                  </a:lnTo>
                  <a:lnTo>
                    <a:pt x="42799" y="234670"/>
                  </a:lnTo>
                  <a:lnTo>
                    <a:pt x="42862" y="232727"/>
                  </a:lnTo>
                  <a:close/>
                </a:path>
                <a:path w="317500" h="318134">
                  <a:moveTo>
                    <a:pt x="48514" y="73380"/>
                  </a:moveTo>
                  <a:lnTo>
                    <a:pt x="46964" y="71780"/>
                  </a:lnTo>
                  <a:lnTo>
                    <a:pt x="43205" y="71678"/>
                  </a:lnTo>
                  <a:lnTo>
                    <a:pt x="41656" y="73152"/>
                  </a:lnTo>
                  <a:lnTo>
                    <a:pt x="41554" y="76873"/>
                  </a:lnTo>
                  <a:lnTo>
                    <a:pt x="43129" y="78536"/>
                  </a:lnTo>
                  <a:lnTo>
                    <a:pt x="46710" y="78651"/>
                  </a:lnTo>
                  <a:lnTo>
                    <a:pt x="48387" y="77025"/>
                  </a:lnTo>
                  <a:lnTo>
                    <a:pt x="48450" y="75209"/>
                  </a:lnTo>
                  <a:lnTo>
                    <a:pt x="48514" y="73380"/>
                  </a:lnTo>
                  <a:close/>
                </a:path>
                <a:path w="317500" h="318134">
                  <a:moveTo>
                    <a:pt x="58102" y="256311"/>
                  </a:moveTo>
                  <a:lnTo>
                    <a:pt x="58064" y="254342"/>
                  </a:lnTo>
                  <a:lnTo>
                    <a:pt x="58026" y="252450"/>
                  </a:lnTo>
                  <a:lnTo>
                    <a:pt x="56540" y="250990"/>
                  </a:lnTo>
                  <a:lnTo>
                    <a:pt x="52603" y="250939"/>
                  </a:lnTo>
                  <a:lnTo>
                    <a:pt x="51054" y="252501"/>
                  </a:lnTo>
                  <a:lnTo>
                    <a:pt x="51142" y="256387"/>
                  </a:lnTo>
                  <a:lnTo>
                    <a:pt x="52641" y="257860"/>
                  </a:lnTo>
                  <a:lnTo>
                    <a:pt x="56515" y="257911"/>
                  </a:lnTo>
                  <a:lnTo>
                    <a:pt x="58102" y="256311"/>
                  </a:lnTo>
                  <a:close/>
                </a:path>
                <a:path w="317500" h="318134">
                  <a:moveTo>
                    <a:pt x="64020" y="54610"/>
                  </a:moveTo>
                  <a:lnTo>
                    <a:pt x="62560" y="53136"/>
                  </a:lnTo>
                  <a:lnTo>
                    <a:pt x="60629" y="53124"/>
                  </a:lnTo>
                  <a:lnTo>
                    <a:pt x="58775" y="53111"/>
                  </a:lnTo>
                  <a:lnTo>
                    <a:pt x="57175" y="54660"/>
                  </a:lnTo>
                  <a:lnTo>
                    <a:pt x="57137" y="58280"/>
                  </a:lnTo>
                  <a:lnTo>
                    <a:pt x="58762" y="59905"/>
                  </a:lnTo>
                  <a:lnTo>
                    <a:pt x="62471" y="59969"/>
                  </a:lnTo>
                  <a:lnTo>
                    <a:pt x="63995" y="58445"/>
                  </a:lnTo>
                  <a:lnTo>
                    <a:pt x="64020" y="54610"/>
                  </a:lnTo>
                  <a:close/>
                </a:path>
                <a:path w="317500" h="318134">
                  <a:moveTo>
                    <a:pt x="78447" y="268401"/>
                  </a:moveTo>
                  <a:lnTo>
                    <a:pt x="76758" y="266750"/>
                  </a:lnTo>
                  <a:lnTo>
                    <a:pt x="73012" y="266839"/>
                  </a:lnTo>
                  <a:lnTo>
                    <a:pt x="71412" y="268439"/>
                  </a:lnTo>
                  <a:lnTo>
                    <a:pt x="71361" y="272173"/>
                  </a:lnTo>
                  <a:lnTo>
                    <a:pt x="73050" y="273824"/>
                  </a:lnTo>
                  <a:lnTo>
                    <a:pt x="74993" y="273773"/>
                  </a:lnTo>
                  <a:lnTo>
                    <a:pt x="76847" y="273723"/>
                  </a:lnTo>
                  <a:lnTo>
                    <a:pt x="78409" y="272161"/>
                  </a:lnTo>
                  <a:lnTo>
                    <a:pt x="78447" y="268401"/>
                  </a:lnTo>
                  <a:close/>
                </a:path>
                <a:path w="317500" h="318134">
                  <a:moveTo>
                    <a:pt x="89217" y="36715"/>
                  </a:moveTo>
                  <a:lnTo>
                    <a:pt x="87591" y="35077"/>
                  </a:lnTo>
                  <a:lnTo>
                    <a:pt x="83947" y="35052"/>
                  </a:lnTo>
                  <a:lnTo>
                    <a:pt x="82359" y="36639"/>
                  </a:lnTo>
                  <a:lnTo>
                    <a:pt x="82334" y="40398"/>
                  </a:lnTo>
                  <a:lnTo>
                    <a:pt x="83832" y="41897"/>
                  </a:lnTo>
                  <a:lnTo>
                    <a:pt x="85750" y="41910"/>
                  </a:lnTo>
                  <a:lnTo>
                    <a:pt x="87604" y="41922"/>
                  </a:lnTo>
                  <a:lnTo>
                    <a:pt x="89204" y="40347"/>
                  </a:lnTo>
                  <a:lnTo>
                    <a:pt x="89217" y="36715"/>
                  </a:lnTo>
                  <a:close/>
                </a:path>
                <a:path w="317500" h="318134">
                  <a:moveTo>
                    <a:pt x="97205" y="286181"/>
                  </a:moveTo>
                  <a:lnTo>
                    <a:pt x="97155" y="284302"/>
                  </a:lnTo>
                  <a:lnTo>
                    <a:pt x="97104" y="282333"/>
                  </a:lnTo>
                  <a:lnTo>
                    <a:pt x="95453" y="280847"/>
                  </a:lnTo>
                  <a:lnTo>
                    <a:pt x="91579" y="281063"/>
                  </a:lnTo>
                  <a:lnTo>
                    <a:pt x="90170" y="282613"/>
                  </a:lnTo>
                  <a:lnTo>
                    <a:pt x="90271" y="286499"/>
                  </a:lnTo>
                  <a:lnTo>
                    <a:pt x="91909" y="287972"/>
                  </a:lnTo>
                  <a:lnTo>
                    <a:pt x="95770" y="287756"/>
                  </a:lnTo>
                  <a:lnTo>
                    <a:pt x="97205" y="286181"/>
                  </a:lnTo>
                  <a:close/>
                </a:path>
                <a:path w="317500" h="318134">
                  <a:moveTo>
                    <a:pt x="115481" y="28575"/>
                  </a:moveTo>
                  <a:lnTo>
                    <a:pt x="115354" y="24841"/>
                  </a:lnTo>
                  <a:lnTo>
                    <a:pt x="113639" y="23202"/>
                  </a:lnTo>
                  <a:lnTo>
                    <a:pt x="110121" y="23355"/>
                  </a:lnTo>
                  <a:lnTo>
                    <a:pt x="108496" y="25120"/>
                  </a:lnTo>
                  <a:lnTo>
                    <a:pt x="108610" y="28689"/>
                  </a:lnTo>
                  <a:lnTo>
                    <a:pt x="110248" y="30187"/>
                  </a:lnTo>
                  <a:lnTo>
                    <a:pt x="112128" y="30137"/>
                  </a:lnTo>
                  <a:lnTo>
                    <a:pt x="114058" y="30086"/>
                  </a:lnTo>
                  <a:lnTo>
                    <a:pt x="115481" y="28575"/>
                  </a:lnTo>
                  <a:close/>
                </a:path>
                <a:path w="317500" h="318134">
                  <a:moveTo>
                    <a:pt x="147116" y="17983"/>
                  </a:moveTo>
                  <a:lnTo>
                    <a:pt x="147040" y="14262"/>
                  </a:lnTo>
                  <a:lnTo>
                    <a:pt x="145478" y="12801"/>
                  </a:lnTo>
                  <a:lnTo>
                    <a:pt x="143573" y="12839"/>
                  </a:lnTo>
                  <a:lnTo>
                    <a:pt x="141706" y="12877"/>
                  </a:lnTo>
                  <a:lnTo>
                    <a:pt x="140195" y="14465"/>
                  </a:lnTo>
                  <a:lnTo>
                    <a:pt x="140296" y="18161"/>
                  </a:lnTo>
                  <a:lnTo>
                    <a:pt x="141973" y="19748"/>
                  </a:lnTo>
                  <a:lnTo>
                    <a:pt x="145592" y="19634"/>
                  </a:lnTo>
                  <a:lnTo>
                    <a:pt x="147116" y="17983"/>
                  </a:lnTo>
                  <a:close/>
                </a:path>
                <a:path w="317500" h="318134">
                  <a:moveTo>
                    <a:pt x="173405" y="19189"/>
                  </a:moveTo>
                  <a:lnTo>
                    <a:pt x="173380" y="15671"/>
                  </a:lnTo>
                  <a:lnTo>
                    <a:pt x="171869" y="14160"/>
                  </a:lnTo>
                  <a:lnTo>
                    <a:pt x="168351" y="14046"/>
                  </a:lnTo>
                  <a:lnTo>
                    <a:pt x="166827" y="15443"/>
                  </a:lnTo>
                  <a:lnTo>
                    <a:pt x="166611" y="19075"/>
                  </a:lnTo>
                  <a:lnTo>
                    <a:pt x="168071" y="20662"/>
                  </a:lnTo>
                  <a:lnTo>
                    <a:pt x="169951" y="20713"/>
                  </a:lnTo>
                  <a:lnTo>
                    <a:pt x="171780" y="20764"/>
                  </a:lnTo>
                  <a:lnTo>
                    <a:pt x="173405" y="19189"/>
                  </a:lnTo>
                  <a:close/>
                </a:path>
                <a:path w="317500" h="318134">
                  <a:moveTo>
                    <a:pt x="195160" y="20332"/>
                  </a:moveTo>
                  <a:lnTo>
                    <a:pt x="193814" y="18884"/>
                  </a:lnTo>
                  <a:lnTo>
                    <a:pt x="190068" y="18707"/>
                  </a:lnTo>
                  <a:lnTo>
                    <a:pt x="188556" y="20180"/>
                  </a:lnTo>
                  <a:lnTo>
                    <a:pt x="188582" y="23952"/>
                  </a:lnTo>
                  <a:lnTo>
                    <a:pt x="190004" y="25387"/>
                  </a:lnTo>
                  <a:lnTo>
                    <a:pt x="191820" y="25412"/>
                  </a:lnTo>
                  <a:lnTo>
                    <a:pt x="193611" y="25438"/>
                  </a:lnTo>
                  <a:lnTo>
                    <a:pt x="195072" y="24003"/>
                  </a:lnTo>
                  <a:lnTo>
                    <a:pt x="195160" y="20332"/>
                  </a:lnTo>
                  <a:close/>
                </a:path>
                <a:path w="317500" h="318134">
                  <a:moveTo>
                    <a:pt x="219011" y="29400"/>
                  </a:moveTo>
                  <a:lnTo>
                    <a:pt x="218973" y="27571"/>
                  </a:lnTo>
                  <a:lnTo>
                    <a:pt x="218935" y="25857"/>
                  </a:lnTo>
                  <a:lnTo>
                    <a:pt x="217411" y="24345"/>
                  </a:lnTo>
                  <a:lnTo>
                    <a:pt x="213880" y="24282"/>
                  </a:lnTo>
                  <a:lnTo>
                    <a:pt x="212242" y="25946"/>
                  </a:lnTo>
                  <a:lnTo>
                    <a:pt x="212331" y="29451"/>
                  </a:lnTo>
                  <a:lnTo>
                    <a:pt x="213880" y="30949"/>
                  </a:lnTo>
                  <a:lnTo>
                    <a:pt x="215607" y="30988"/>
                  </a:lnTo>
                  <a:lnTo>
                    <a:pt x="217411" y="31013"/>
                  </a:lnTo>
                  <a:lnTo>
                    <a:pt x="219011" y="29400"/>
                  </a:lnTo>
                  <a:close/>
                </a:path>
                <a:path w="317500" h="318134">
                  <a:moveTo>
                    <a:pt x="232105" y="293865"/>
                  </a:moveTo>
                  <a:lnTo>
                    <a:pt x="231559" y="292595"/>
                  </a:lnTo>
                  <a:lnTo>
                    <a:pt x="229755" y="292595"/>
                  </a:lnTo>
                  <a:lnTo>
                    <a:pt x="228561" y="293865"/>
                  </a:lnTo>
                  <a:lnTo>
                    <a:pt x="224637" y="296405"/>
                  </a:lnTo>
                  <a:lnTo>
                    <a:pt x="221945" y="297675"/>
                  </a:lnTo>
                  <a:lnTo>
                    <a:pt x="215417" y="297675"/>
                  </a:lnTo>
                  <a:lnTo>
                    <a:pt x="211810" y="295135"/>
                  </a:lnTo>
                  <a:lnTo>
                    <a:pt x="210045" y="293865"/>
                  </a:lnTo>
                  <a:lnTo>
                    <a:pt x="209956" y="290055"/>
                  </a:lnTo>
                  <a:lnTo>
                    <a:pt x="209626" y="290055"/>
                  </a:lnTo>
                  <a:lnTo>
                    <a:pt x="207606" y="283705"/>
                  </a:lnTo>
                  <a:lnTo>
                    <a:pt x="206933" y="279895"/>
                  </a:lnTo>
                  <a:lnTo>
                    <a:pt x="205994" y="273545"/>
                  </a:lnTo>
                  <a:lnTo>
                    <a:pt x="206133" y="272275"/>
                  </a:lnTo>
                  <a:lnTo>
                    <a:pt x="205511" y="268465"/>
                  </a:lnTo>
                  <a:lnTo>
                    <a:pt x="204952" y="265925"/>
                  </a:lnTo>
                  <a:lnTo>
                    <a:pt x="203555" y="258749"/>
                  </a:lnTo>
                  <a:lnTo>
                    <a:pt x="203555" y="290055"/>
                  </a:lnTo>
                  <a:lnTo>
                    <a:pt x="203390" y="300215"/>
                  </a:lnTo>
                  <a:lnTo>
                    <a:pt x="200621" y="305295"/>
                  </a:lnTo>
                  <a:lnTo>
                    <a:pt x="199682" y="305295"/>
                  </a:lnTo>
                  <a:lnTo>
                    <a:pt x="194284" y="307835"/>
                  </a:lnTo>
                  <a:lnTo>
                    <a:pt x="190068" y="309105"/>
                  </a:lnTo>
                  <a:lnTo>
                    <a:pt x="180162" y="309105"/>
                  </a:lnTo>
                  <a:lnTo>
                    <a:pt x="176047" y="306565"/>
                  </a:lnTo>
                  <a:lnTo>
                    <a:pt x="175615" y="304025"/>
                  </a:lnTo>
                  <a:lnTo>
                    <a:pt x="175564" y="298945"/>
                  </a:lnTo>
                  <a:lnTo>
                    <a:pt x="175907" y="296405"/>
                  </a:lnTo>
                  <a:lnTo>
                    <a:pt x="176161" y="290055"/>
                  </a:lnTo>
                  <a:lnTo>
                    <a:pt x="176669" y="288785"/>
                  </a:lnTo>
                  <a:lnTo>
                    <a:pt x="175933" y="284975"/>
                  </a:lnTo>
                  <a:lnTo>
                    <a:pt x="176657" y="283705"/>
                  </a:lnTo>
                  <a:lnTo>
                    <a:pt x="177507" y="273545"/>
                  </a:lnTo>
                  <a:lnTo>
                    <a:pt x="177825" y="267195"/>
                  </a:lnTo>
                  <a:lnTo>
                    <a:pt x="177761" y="264655"/>
                  </a:lnTo>
                  <a:lnTo>
                    <a:pt x="177838" y="259575"/>
                  </a:lnTo>
                  <a:lnTo>
                    <a:pt x="177901" y="258305"/>
                  </a:lnTo>
                  <a:lnTo>
                    <a:pt x="178638" y="249415"/>
                  </a:lnTo>
                  <a:lnTo>
                    <a:pt x="178904" y="246875"/>
                  </a:lnTo>
                  <a:lnTo>
                    <a:pt x="180035" y="231635"/>
                  </a:lnTo>
                  <a:lnTo>
                    <a:pt x="180276" y="230365"/>
                  </a:lnTo>
                  <a:lnTo>
                    <a:pt x="180682" y="227825"/>
                  </a:lnTo>
                  <a:lnTo>
                    <a:pt x="181000" y="226555"/>
                  </a:lnTo>
                  <a:lnTo>
                    <a:pt x="181610" y="221475"/>
                  </a:lnTo>
                  <a:lnTo>
                    <a:pt x="182549" y="211315"/>
                  </a:lnTo>
                  <a:lnTo>
                    <a:pt x="182664" y="208775"/>
                  </a:lnTo>
                  <a:lnTo>
                    <a:pt x="182981" y="204965"/>
                  </a:lnTo>
                  <a:lnTo>
                    <a:pt x="183235" y="204965"/>
                  </a:lnTo>
                  <a:lnTo>
                    <a:pt x="183413" y="203695"/>
                  </a:lnTo>
                  <a:lnTo>
                    <a:pt x="183807" y="203695"/>
                  </a:lnTo>
                  <a:lnTo>
                    <a:pt x="184353" y="204965"/>
                  </a:lnTo>
                  <a:lnTo>
                    <a:pt x="185039" y="206235"/>
                  </a:lnTo>
                  <a:lnTo>
                    <a:pt x="187375" y="215125"/>
                  </a:lnTo>
                  <a:lnTo>
                    <a:pt x="189293" y="222745"/>
                  </a:lnTo>
                  <a:lnTo>
                    <a:pt x="192951" y="236715"/>
                  </a:lnTo>
                  <a:lnTo>
                    <a:pt x="197485" y="255765"/>
                  </a:lnTo>
                  <a:lnTo>
                    <a:pt x="198272" y="260845"/>
                  </a:lnTo>
                  <a:lnTo>
                    <a:pt x="200012" y="268465"/>
                  </a:lnTo>
                  <a:lnTo>
                    <a:pt x="200621" y="272275"/>
                  </a:lnTo>
                  <a:lnTo>
                    <a:pt x="202717" y="279895"/>
                  </a:lnTo>
                  <a:lnTo>
                    <a:pt x="202780" y="283705"/>
                  </a:lnTo>
                  <a:lnTo>
                    <a:pt x="203187" y="288785"/>
                  </a:lnTo>
                  <a:lnTo>
                    <a:pt x="203555" y="290055"/>
                  </a:lnTo>
                  <a:lnTo>
                    <a:pt x="203555" y="258749"/>
                  </a:lnTo>
                  <a:lnTo>
                    <a:pt x="202730" y="254495"/>
                  </a:lnTo>
                  <a:lnTo>
                    <a:pt x="200990" y="246875"/>
                  </a:lnTo>
                  <a:lnTo>
                    <a:pt x="199974" y="243065"/>
                  </a:lnTo>
                  <a:lnTo>
                    <a:pt x="198628" y="236715"/>
                  </a:lnTo>
                  <a:lnTo>
                    <a:pt x="198323" y="234175"/>
                  </a:lnTo>
                  <a:lnTo>
                    <a:pt x="197231" y="227825"/>
                  </a:lnTo>
                  <a:lnTo>
                    <a:pt x="196164" y="224015"/>
                  </a:lnTo>
                  <a:lnTo>
                    <a:pt x="195897" y="215125"/>
                  </a:lnTo>
                  <a:lnTo>
                    <a:pt x="194754" y="211315"/>
                  </a:lnTo>
                  <a:lnTo>
                    <a:pt x="194106" y="203695"/>
                  </a:lnTo>
                  <a:lnTo>
                    <a:pt x="194005" y="202425"/>
                  </a:lnTo>
                  <a:lnTo>
                    <a:pt x="193217" y="199885"/>
                  </a:lnTo>
                  <a:lnTo>
                    <a:pt x="192455" y="193535"/>
                  </a:lnTo>
                  <a:lnTo>
                    <a:pt x="192290" y="189725"/>
                  </a:lnTo>
                  <a:lnTo>
                    <a:pt x="191935" y="185915"/>
                  </a:lnTo>
                  <a:lnTo>
                    <a:pt x="191719" y="182105"/>
                  </a:lnTo>
                  <a:lnTo>
                    <a:pt x="191554" y="178295"/>
                  </a:lnTo>
                  <a:lnTo>
                    <a:pt x="191096" y="171945"/>
                  </a:lnTo>
                  <a:lnTo>
                    <a:pt x="190525" y="169405"/>
                  </a:lnTo>
                  <a:lnTo>
                    <a:pt x="190639" y="151625"/>
                  </a:lnTo>
                  <a:lnTo>
                    <a:pt x="190715" y="149085"/>
                  </a:lnTo>
                  <a:lnTo>
                    <a:pt x="190677" y="144005"/>
                  </a:lnTo>
                  <a:lnTo>
                    <a:pt x="192468" y="136385"/>
                  </a:lnTo>
                  <a:lnTo>
                    <a:pt x="194056" y="132575"/>
                  </a:lnTo>
                  <a:lnTo>
                    <a:pt x="196469" y="130035"/>
                  </a:lnTo>
                  <a:lnTo>
                    <a:pt x="201307" y="124955"/>
                  </a:lnTo>
                  <a:lnTo>
                    <a:pt x="205638" y="119875"/>
                  </a:lnTo>
                  <a:lnTo>
                    <a:pt x="209791" y="116065"/>
                  </a:lnTo>
                  <a:lnTo>
                    <a:pt x="212890" y="113525"/>
                  </a:lnTo>
                  <a:lnTo>
                    <a:pt x="216649" y="109715"/>
                  </a:lnTo>
                  <a:lnTo>
                    <a:pt x="217271" y="109715"/>
                  </a:lnTo>
                  <a:lnTo>
                    <a:pt x="217957" y="108445"/>
                  </a:lnTo>
                  <a:lnTo>
                    <a:pt x="216877" y="107175"/>
                  </a:lnTo>
                  <a:lnTo>
                    <a:pt x="216014" y="107175"/>
                  </a:lnTo>
                  <a:lnTo>
                    <a:pt x="212229" y="109715"/>
                  </a:lnTo>
                  <a:lnTo>
                    <a:pt x="209524" y="112255"/>
                  </a:lnTo>
                  <a:lnTo>
                    <a:pt x="203200" y="116065"/>
                  </a:lnTo>
                  <a:lnTo>
                    <a:pt x="199529" y="118605"/>
                  </a:lnTo>
                  <a:lnTo>
                    <a:pt x="189674" y="118605"/>
                  </a:lnTo>
                  <a:lnTo>
                    <a:pt x="183667" y="119875"/>
                  </a:lnTo>
                  <a:lnTo>
                    <a:pt x="180606" y="118605"/>
                  </a:lnTo>
                  <a:lnTo>
                    <a:pt x="177419" y="118605"/>
                  </a:lnTo>
                  <a:lnTo>
                    <a:pt x="177266" y="116065"/>
                  </a:lnTo>
                  <a:lnTo>
                    <a:pt x="177203" y="112255"/>
                  </a:lnTo>
                  <a:lnTo>
                    <a:pt x="180759" y="105905"/>
                  </a:lnTo>
                  <a:lnTo>
                    <a:pt x="181914" y="94475"/>
                  </a:lnTo>
                  <a:lnTo>
                    <a:pt x="180174" y="89395"/>
                  </a:lnTo>
                  <a:lnTo>
                    <a:pt x="174053" y="84315"/>
                  </a:lnTo>
                  <a:lnTo>
                    <a:pt x="173685" y="84315"/>
                  </a:lnTo>
                  <a:lnTo>
                    <a:pt x="173685" y="243065"/>
                  </a:lnTo>
                  <a:lnTo>
                    <a:pt x="173469" y="248145"/>
                  </a:lnTo>
                  <a:lnTo>
                    <a:pt x="173050" y="251955"/>
                  </a:lnTo>
                  <a:lnTo>
                    <a:pt x="172504" y="260845"/>
                  </a:lnTo>
                  <a:lnTo>
                    <a:pt x="172300" y="265925"/>
                  </a:lnTo>
                  <a:lnTo>
                    <a:pt x="171716" y="276085"/>
                  </a:lnTo>
                  <a:lnTo>
                    <a:pt x="171399" y="278625"/>
                  </a:lnTo>
                  <a:lnTo>
                    <a:pt x="170535" y="290055"/>
                  </a:lnTo>
                  <a:lnTo>
                    <a:pt x="169443" y="301485"/>
                  </a:lnTo>
                  <a:lnTo>
                    <a:pt x="168884" y="306565"/>
                  </a:lnTo>
                  <a:lnTo>
                    <a:pt x="168529" y="306565"/>
                  </a:lnTo>
                  <a:lnTo>
                    <a:pt x="167474" y="309105"/>
                  </a:lnTo>
                  <a:lnTo>
                    <a:pt x="166751" y="310375"/>
                  </a:lnTo>
                  <a:lnTo>
                    <a:pt x="164757" y="311645"/>
                  </a:lnTo>
                  <a:lnTo>
                    <a:pt x="163055" y="312915"/>
                  </a:lnTo>
                  <a:lnTo>
                    <a:pt x="158343" y="312915"/>
                  </a:lnTo>
                  <a:lnTo>
                    <a:pt x="155524" y="311645"/>
                  </a:lnTo>
                  <a:lnTo>
                    <a:pt x="148463" y="292595"/>
                  </a:lnTo>
                  <a:lnTo>
                    <a:pt x="148247" y="287515"/>
                  </a:lnTo>
                  <a:lnTo>
                    <a:pt x="147345" y="283705"/>
                  </a:lnTo>
                  <a:lnTo>
                    <a:pt x="147396" y="278625"/>
                  </a:lnTo>
                  <a:lnTo>
                    <a:pt x="147523" y="276085"/>
                  </a:lnTo>
                  <a:lnTo>
                    <a:pt x="147447" y="265925"/>
                  </a:lnTo>
                  <a:lnTo>
                    <a:pt x="147091" y="262115"/>
                  </a:lnTo>
                  <a:lnTo>
                    <a:pt x="146824" y="257035"/>
                  </a:lnTo>
                  <a:lnTo>
                    <a:pt x="146608" y="257035"/>
                  </a:lnTo>
                  <a:lnTo>
                    <a:pt x="147408" y="254495"/>
                  </a:lnTo>
                  <a:lnTo>
                    <a:pt x="146799" y="251955"/>
                  </a:lnTo>
                  <a:lnTo>
                    <a:pt x="146875" y="246875"/>
                  </a:lnTo>
                  <a:lnTo>
                    <a:pt x="147040" y="240525"/>
                  </a:lnTo>
                  <a:lnTo>
                    <a:pt x="152400" y="240525"/>
                  </a:lnTo>
                  <a:lnTo>
                    <a:pt x="152539" y="239255"/>
                  </a:lnTo>
                  <a:lnTo>
                    <a:pt x="151790" y="232905"/>
                  </a:lnTo>
                  <a:lnTo>
                    <a:pt x="149428" y="213855"/>
                  </a:lnTo>
                  <a:lnTo>
                    <a:pt x="148539" y="206235"/>
                  </a:lnTo>
                  <a:lnTo>
                    <a:pt x="146964" y="193535"/>
                  </a:lnTo>
                  <a:lnTo>
                    <a:pt x="145237" y="182105"/>
                  </a:lnTo>
                  <a:lnTo>
                    <a:pt x="145046" y="179565"/>
                  </a:lnTo>
                  <a:lnTo>
                    <a:pt x="144170" y="173215"/>
                  </a:lnTo>
                  <a:lnTo>
                    <a:pt x="143992" y="172059"/>
                  </a:lnTo>
                  <a:lnTo>
                    <a:pt x="143992" y="290055"/>
                  </a:lnTo>
                  <a:lnTo>
                    <a:pt x="142913" y="302755"/>
                  </a:lnTo>
                  <a:lnTo>
                    <a:pt x="140830" y="305295"/>
                  </a:lnTo>
                  <a:lnTo>
                    <a:pt x="134124" y="307835"/>
                  </a:lnTo>
                  <a:lnTo>
                    <a:pt x="132143" y="307835"/>
                  </a:lnTo>
                  <a:lnTo>
                    <a:pt x="127012" y="306565"/>
                  </a:lnTo>
                  <a:lnTo>
                    <a:pt x="124891" y="305295"/>
                  </a:lnTo>
                  <a:lnTo>
                    <a:pt x="124320" y="304025"/>
                  </a:lnTo>
                  <a:lnTo>
                    <a:pt x="122618" y="300215"/>
                  </a:lnTo>
                  <a:lnTo>
                    <a:pt x="122707" y="295135"/>
                  </a:lnTo>
                  <a:lnTo>
                    <a:pt x="122796" y="282435"/>
                  </a:lnTo>
                  <a:lnTo>
                    <a:pt x="122923" y="273545"/>
                  </a:lnTo>
                  <a:lnTo>
                    <a:pt x="122910" y="264655"/>
                  </a:lnTo>
                  <a:lnTo>
                    <a:pt x="123088" y="263385"/>
                  </a:lnTo>
                  <a:lnTo>
                    <a:pt x="123520" y="259575"/>
                  </a:lnTo>
                  <a:lnTo>
                    <a:pt x="123875" y="257035"/>
                  </a:lnTo>
                  <a:lnTo>
                    <a:pt x="124650" y="250685"/>
                  </a:lnTo>
                  <a:lnTo>
                    <a:pt x="125222" y="246875"/>
                  </a:lnTo>
                  <a:lnTo>
                    <a:pt x="126657" y="241795"/>
                  </a:lnTo>
                  <a:lnTo>
                    <a:pt x="126619" y="240525"/>
                  </a:lnTo>
                  <a:lnTo>
                    <a:pt x="131267" y="240525"/>
                  </a:lnTo>
                  <a:lnTo>
                    <a:pt x="137515" y="239255"/>
                  </a:lnTo>
                  <a:lnTo>
                    <a:pt x="140627" y="263385"/>
                  </a:lnTo>
                  <a:lnTo>
                    <a:pt x="141363" y="269735"/>
                  </a:lnTo>
                  <a:lnTo>
                    <a:pt x="143471" y="282435"/>
                  </a:lnTo>
                  <a:lnTo>
                    <a:pt x="143992" y="290055"/>
                  </a:lnTo>
                  <a:lnTo>
                    <a:pt x="143992" y="172059"/>
                  </a:lnTo>
                  <a:lnTo>
                    <a:pt x="143395" y="168135"/>
                  </a:lnTo>
                  <a:lnTo>
                    <a:pt x="142748" y="160515"/>
                  </a:lnTo>
                  <a:lnTo>
                    <a:pt x="142963" y="157975"/>
                  </a:lnTo>
                  <a:lnTo>
                    <a:pt x="143129" y="152895"/>
                  </a:lnTo>
                  <a:lnTo>
                    <a:pt x="143294" y="151625"/>
                  </a:lnTo>
                  <a:lnTo>
                    <a:pt x="144462" y="146545"/>
                  </a:lnTo>
                  <a:lnTo>
                    <a:pt x="146850" y="141465"/>
                  </a:lnTo>
                  <a:lnTo>
                    <a:pt x="148653" y="138925"/>
                  </a:lnTo>
                  <a:lnTo>
                    <a:pt x="151511" y="133845"/>
                  </a:lnTo>
                  <a:lnTo>
                    <a:pt x="153225" y="132575"/>
                  </a:lnTo>
                  <a:lnTo>
                    <a:pt x="157175" y="130035"/>
                  </a:lnTo>
                  <a:lnTo>
                    <a:pt x="158648" y="131305"/>
                  </a:lnTo>
                  <a:lnTo>
                    <a:pt x="164820" y="133845"/>
                  </a:lnTo>
                  <a:lnTo>
                    <a:pt x="167030" y="137655"/>
                  </a:lnTo>
                  <a:lnTo>
                    <a:pt x="168478" y="145275"/>
                  </a:lnTo>
                  <a:lnTo>
                    <a:pt x="169570" y="149085"/>
                  </a:lnTo>
                  <a:lnTo>
                    <a:pt x="171132" y="156705"/>
                  </a:lnTo>
                  <a:lnTo>
                    <a:pt x="171742" y="160515"/>
                  </a:lnTo>
                  <a:lnTo>
                    <a:pt x="171856" y="165595"/>
                  </a:lnTo>
                  <a:lnTo>
                    <a:pt x="171780" y="169405"/>
                  </a:lnTo>
                  <a:lnTo>
                    <a:pt x="171919" y="171945"/>
                  </a:lnTo>
                  <a:lnTo>
                    <a:pt x="172046" y="185915"/>
                  </a:lnTo>
                  <a:lnTo>
                    <a:pt x="172161" y="192265"/>
                  </a:lnTo>
                  <a:lnTo>
                    <a:pt x="172593" y="204965"/>
                  </a:lnTo>
                  <a:lnTo>
                    <a:pt x="172821" y="207505"/>
                  </a:lnTo>
                  <a:lnTo>
                    <a:pt x="173101" y="213855"/>
                  </a:lnTo>
                  <a:lnTo>
                    <a:pt x="173215" y="217665"/>
                  </a:lnTo>
                  <a:lnTo>
                    <a:pt x="173507" y="225285"/>
                  </a:lnTo>
                  <a:lnTo>
                    <a:pt x="173583" y="226555"/>
                  </a:lnTo>
                  <a:lnTo>
                    <a:pt x="173685" y="243065"/>
                  </a:lnTo>
                  <a:lnTo>
                    <a:pt x="173685" y="84315"/>
                  </a:lnTo>
                  <a:lnTo>
                    <a:pt x="171424" y="84315"/>
                  </a:lnTo>
                  <a:lnTo>
                    <a:pt x="166382" y="85585"/>
                  </a:lnTo>
                  <a:lnTo>
                    <a:pt x="164820" y="86855"/>
                  </a:lnTo>
                  <a:lnTo>
                    <a:pt x="162801" y="89395"/>
                  </a:lnTo>
                  <a:lnTo>
                    <a:pt x="162242" y="90665"/>
                  </a:lnTo>
                  <a:lnTo>
                    <a:pt x="159245" y="94475"/>
                  </a:lnTo>
                  <a:lnTo>
                    <a:pt x="159143" y="99555"/>
                  </a:lnTo>
                  <a:lnTo>
                    <a:pt x="158927" y="105905"/>
                  </a:lnTo>
                  <a:lnTo>
                    <a:pt x="161175" y="109715"/>
                  </a:lnTo>
                  <a:lnTo>
                    <a:pt x="164528" y="114795"/>
                  </a:lnTo>
                  <a:lnTo>
                    <a:pt x="166243" y="116065"/>
                  </a:lnTo>
                  <a:lnTo>
                    <a:pt x="167830" y="118605"/>
                  </a:lnTo>
                  <a:lnTo>
                    <a:pt x="167195" y="118605"/>
                  </a:lnTo>
                  <a:lnTo>
                    <a:pt x="166751" y="119875"/>
                  </a:lnTo>
                  <a:lnTo>
                    <a:pt x="163931" y="121145"/>
                  </a:lnTo>
                  <a:lnTo>
                    <a:pt x="161734" y="122415"/>
                  </a:lnTo>
                  <a:lnTo>
                    <a:pt x="156667" y="123685"/>
                  </a:lnTo>
                  <a:lnTo>
                    <a:pt x="153860" y="123685"/>
                  </a:lnTo>
                  <a:lnTo>
                    <a:pt x="144424" y="124955"/>
                  </a:lnTo>
                  <a:lnTo>
                    <a:pt x="138442" y="123685"/>
                  </a:lnTo>
                  <a:lnTo>
                    <a:pt x="136156" y="122415"/>
                  </a:lnTo>
                  <a:lnTo>
                    <a:pt x="131584" y="119875"/>
                  </a:lnTo>
                  <a:lnTo>
                    <a:pt x="130479" y="118605"/>
                  </a:lnTo>
                  <a:lnTo>
                    <a:pt x="130162" y="117335"/>
                  </a:lnTo>
                  <a:lnTo>
                    <a:pt x="131152" y="116065"/>
                  </a:lnTo>
                  <a:lnTo>
                    <a:pt x="132257" y="116065"/>
                  </a:lnTo>
                  <a:lnTo>
                    <a:pt x="134391" y="117335"/>
                  </a:lnTo>
                  <a:lnTo>
                    <a:pt x="135445" y="117335"/>
                  </a:lnTo>
                  <a:lnTo>
                    <a:pt x="138010" y="118605"/>
                  </a:lnTo>
                  <a:lnTo>
                    <a:pt x="138252" y="118605"/>
                  </a:lnTo>
                  <a:lnTo>
                    <a:pt x="138557" y="116065"/>
                  </a:lnTo>
                  <a:lnTo>
                    <a:pt x="138722" y="114795"/>
                  </a:lnTo>
                  <a:lnTo>
                    <a:pt x="138811" y="112255"/>
                  </a:lnTo>
                  <a:lnTo>
                    <a:pt x="139928" y="105905"/>
                  </a:lnTo>
                  <a:lnTo>
                    <a:pt x="139458" y="99555"/>
                  </a:lnTo>
                  <a:lnTo>
                    <a:pt x="138544" y="91935"/>
                  </a:lnTo>
                  <a:lnTo>
                    <a:pt x="137071" y="89395"/>
                  </a:lnTo>
                  <a:lnTo>
                    <a:pt x="130505" y="85585"/>
                  </a:lnTo>
                  <a:lnTo>
                    <a:pt x="126479" y="85585"/>
                  </a:lnTo>
                  <a:lnTo>
                    <a:pt x="120167" y="88125"/>
                  </a:lnTo>
                  <a:lnTo>
                    <a:pt x="118999" y="90665"/>
                  </a:lnTo>
                  <a:lnTo>
                    <a:pt x="116065" y="93205"/>
                  </a:lnTo>
                  <a:lnTo>
                    <a:pt x="115963" y="95745"/>
                  </a:lnTo>
                  <a:lnTo>
                    <a:pt x="113296" y="102095"/>
                  </a:lnTo>
                  <a:lnTo>
                    <a:pt x="112814" y="107175"/>
                  </a:lnTo>
                  <a:lnTo>
                    <a:pt x="112788" y="113525"/>
                  </a:lnTo>
                  <a:lnTo>
                    <a:pt x="113690" y="114795"/>
                  </a:lnTo>
                  <a:lnTo>
                    <a:pt x="117094" y="117335"/>
                  </a:lnTo>
                  <a:lnTo>
                    <a:pt x="118795" y="117335"/>
                  </a:lnTo>
                  <a:lnTo>
                    <a:pt x="120472" y="116065"/>
                  </a:lnTo>
                  <a:lnTo>
                    <a:pt x="120789" y="117335"/>
                  </a:lnTo>
                  <a:lnTo>
                    <a:pt x="120002" y="118605"/>
                  </a:lnTo>
                  <a:lnTo>
                    <a:pt x="115849" y="119875"/>
                  </a:lnTo>
                  <a:lnTo>
                    <a:pt x="112242" y="121145"/>
                  </a:lnTo>
                  <a:lnTo>
                    <a:pt x="102654" y="122415"/>
                  </a:lnTo>
                  <a:lnTo>
                    <a:pt x="97726" y="122415"/>
                  </a:lnTo>
                  <a:lnTo>
                    <a:pt x="93408" y="121145"/>
                  </a:lnTo>
                  <a:lnTo>
                    <a:pt x="90081" y="119875"/>
                  </a:lnTo>
                  <a:lnTo>
                    <a:pt x="86741" y="119875"/>
                  </a:lnTo>
                  <a:lnTo>
                    <a:pt x="84785" y="118605"/>
                  </a:lnTo>
                  <a:lnTo>
                    <a:pt x="82524" y="118605"/>
                  </a:lnTo>
                  <a:lnTo>
                    <a:pt x="82245" y="119875"/>
                  </a:lnTo>
                  <a:lnTo>
                    <a:pt x="82575" y="121145"/>
                  </a:lnTo>
                  <a:lnTo>
                    <a:pt x="85953" y="123685"/>
                  </a:lnTo>
                  <a:lnTo>
                    <a:pt x="89065" y="124955"/>
                  </a:lnTo>
                  <a:lnTo>
                    <a:pt x="94589" y="126225"/>
                  </a:lnTo>
                  <a:lnTo>
                    <a:pt x="96227" y="126225"/>
                  </a:lnTo>
                  <a:lnTo>
                    <a:pt x="101282" y="127495"/>
                  </a:lnTo>
                  <a:lnTo>
                    <a:pt x="114769" y="144005"/>
                  </a:lnTo>
                  <a:lnTo>
                    <a:pt x="115379" y="150355"/>
                  </a:lnTo>
                  <a:lnTo>
                    <a:pt x="116128" y="154165"/>
                  </a:lnTo>
                  <a:lnTo>
                    <a:pt x="116751" y="161785"/>
                  </a:lnTo>
                  <a:lnTo>
                    <a:pt x="117017" y="165595"/>
                  </a:lnTo>
                  <a:lnTo>
                    <a:pt x="116738" y="175755"/>
                  </a:lnTo>
                  <a:lnTo>
                    <a:pt x="116205" y="183375"/>
                  </a:lnTo>
                  <a:lnTo>
                    <a:pt x="115874" y="189725"/>
                  </a:lnTo>
                  <a:lnTo>
                    <a:pt x="115849" y="194805"/>
                  </a:lnTo>
                  <a:lnTo>
                    <a:pt x="114795" y="208775"/>
                  </a:lnTo>
                  <a:lnTo>
                    <a:pt x="113703" y="222745"/>
                  </a:lnTo>
                  <a:lnTo>
                    <a:pt x="113233" y="227825"/>
                  </a:lnTo>
                  <a:lnTo>
                    <a:pt x="112331" y="239255"/>
                  </a:lnTo>
                  <a:lnTo>
                    <a:pt x="117792" y="240525"/>
                  </a:lnTo>
                  <a:lnTo>
                    <a:pt x="117830" y="243065"/>
                  </a:lnTo>
                  <a:lnTo>
                    <a:pt x="117563" y="248145"/>
                  </a:lnTo>
                  <a:lnTo>
                    <a:pt x="118630" y="254495"/>
                  </a:lnTo>
                  <a:lnTo>
                    <a:pt x="118021" y="264655"/>
                  </a:lnTo>
                  <a:lnTo>
                    <a:pt x="117894" y="268465"/>
                  </a:lnTo>
                  <a:lnTo>
                    <a:pt x="117741" y="271005"/>
                  </a:lnTo>
                  <a:lnTo>
                    <a:pt x="117322" y="273545"/>
                  </a:lnTo>
                  <a:lnTo>
                    <a:pt x="117284" y="274815"/>
                  </a:lnTo>
                  <a:lnTo>
                    <a:pt x="117182" y="284975"/>
                  </a:lnTo>
                  <a:lnTo>
                    <a:pt x="117068" y="290055"/>
                  </a:lnTo>
                  <a:lnTo>
                    <a:pt x="116497" y="297675"/>
                  </a:lnTo>
                  <a:lnTo>
                    <a:pt x="116268" y="300215"/>
                  </a:lnTo>
                  <a:lnTo>
                    <a:pt x="115138" y="304025"/>
                  </a:lnTo>
                  <a:lnTo>
                    <a:pt x="114490" y="304025"/>
                  </a:lnTo>
                  <a:lnTo>
                    <a:pt x="106146" y="302755"/>
                  </a:lnTo>
                  <a:lnTo>
                    <a:pt x="100787" y="300215"/>
                  </a:lnTo>
                  <a:lnTo>
                    <a:pt x="95440" y="298945"/>
                  </a:lnTo>
                  <a:lnTo>
                    <a:pt x="93408" y="297675"/>
                  </a:lnTo>
                  <a:lnTo>
                    <a:pt x="92163" y="298945"/>
                  </a:lnTo>
                  <a:lnTo>
                    <a:pt x="92011" y="298945"/>
                  </a:lnTo>
                  <a:lnTo>
                    <a:pt x="94805" y="301485"/>
                  </a:lnTo>
                  <a:lnTo>
                    <a:pt x="96520" y="304025"/>
                  </a:lnTo>
                  <a:lnTo>
                    <a:pt x="102768" y="306565"/>
                  </a:lnTo>
                  <a:lnTo>
                    <a:pt x="107086" y="307835"/>
                  </a:lnTo>
                  <a:lnTo>
                    <a:pt x="117284" y="311645"/>
                  </a:lnTo>
                  <a:lnTo>
                    <a:pt x="122847" y="314185"/>
                  </a:lnTo>
                  <a:lnTo>
                    <a:pt x="130429" y="315455"/>
                  </a:lnTo>
                  <a:lnTo>
                    <a:pt x="132105" y="315455"/>
                  </a:lnTo>
                  <a:lnTo>
                    <a:pt x="137020" y="316725"/>
                  </a:lnTo>
                  <a:lnTo>
                    <a:pt x="140258" y="316725"/>
                  </a:lnTo>
                  <a:lnTo>
                    <a:pt x="147904" y="317995"/>
                  </a:lnTo>
                  <a:lnTo>
                    <a:pt x="169113" y="317995"/>
                  </a:lnTo>
                  <a:lnTo>
                    <a:pt x="171424" y="316725"/>
                  </a:lnTo>
                  <a:lnTo>
                    <a:pt x="175044" y="317995"/>
                  </a:lnTo>
                  <a:lnTo>
                    <a:pt x="176428" y="316725"/>
                  </a:lnTo>
                  <a:lnTo>
                    <a:pt x="180555" y="316725"/>
                  </a:lnTo>
                  <a:lnTo>
                    <a:pt x="186893" y="315455"/>
                  </a:lnTo>
                  <a:lnTo>
                    <a:pt x="191198" y="314185"/>
                  </a:lnTo>
                  <a:lnTo>
                    <a:pt x="192481" y="312915"/>
                  </a:lnTo>
                  <a:lnTo>
                    <a:pt x="196672" y="311645"/>
                  </a:lnTo>
                  <a:lnTo>
                    <a:pt x="199542" y="311645"/>
                  </a:lnTo>
                  <a:lnTo>
                    <a:pt x="204635" y="309105"/>
                  </a:lnTo>
                  <a:lnTo>
                    <a:pt x="206895" y="309105"/>
                  </a:lnTo>
                  <a:lnTo>
                    <a:pt x="210058" y="307835"/>
                  </a:lnTo>
                  <a:lnTo>
                    <a:pt x="210883" y="306565"/>
                  </a:lnTo>
                  <a:lnTo>
                    <a:pt x="216763" y="304025"/>
                  </a:lnTo>
                  <a:lnTo>
                    <a:pt x="221526" y="301485"/>
                  </a:lnTo>
                  <a:lnTo>
                    <a:pt x="227876" y="298945"/>
                  </a:lnTo>
                  <a:lnTo>
                    <a:pt x="229641" y="297675"/>
                  </a:lnTo>
                  <a:lnTo>
                    <a:pt x="232105" y="293865"/>
                  </a:lnTo>
                  <a:close/>
                </a:path>
                <a:path w="317500" h="318134">
                  <a:moveTo>
                    <a:pt x="236156" y="285610"/>
                  </a:moveTo>
                  <a:lnTo>
                    <a:pt x="236143" y="281774"/>
                  </a:lnTo>
                  <a:lnTo>
                    <a:pt x="234683" y="280289"/>
                  </a:lnTo>
                  <a:lnTo>
                    <a:pt x="232765" y="280238"/>
                  </a:lnTo>
                  <a:lnTo>
                    <a:pt x="230860" y="280187"/>
                  </a:lnTo>
                  <a:lnTo>
                    <a:pt x="229336" y="281597"/>
                  </a:lnTo>
                  <a:lnTo>
                    <a:pt x="229133" y="285445"/>
                  </a:lnTo>
                  <a:lnTo>
                    <a:pt x="230657" y="287134"/>
                  </a:lnTo>
                  <a:lnTo>
                    <a:pt x="234505" y="287261"/>
                  </a:lnTo>
                  <a:lnTo>
                    <a:pt x="236156" y="285610"/>
                  </a:lnTo>
                  <a:close/>
                </a:path>
                <a:path w="317500" h="318134">
                  <a:moveTo>
                    <a:pt x="240017" y="36880"/>
                  </a:moveTo>
                  <a:lnTo>
                    <a:pt x="238518" y="35394"/>
                  </a:lnTo>
                  <a:lnTo>
                    <a:pt x="234835" y="35344"/>
                  </a:lnTo>
                  <a:lnTo>
                    <a:pt x="233273" y="36944"/>
                  </a:lnTo>
                  <a:lnTo>
                    <a:pt x="233349" y="38811"/>
                  </a:lnTo>
                  <a:lnTo>
                    <a:pt x="233438" y="40589"/>
                  </a:lnTo>
                  <a:lnTo>
                    <a:pt x="234950" y="41986"/>
                  </a:lnTo>
                  <a:lnTo>
                    <a:pt x="238556" y="41910"/>
                  </a:lnTo>
                  <a:lnTo>
                    <a:pt x="240017" y="40424"/>
                  </a:lnTo>
                  <a:lnTo>
                    <a:pt x="240017" y="38633"/>
                  </a:lnTo>
                  <a:lnTo>
                    <a:pt x="240017" y="36880"/>
                  </a:lnTo>
                  <a:close/>
                </a:path>
                <a:path w="317500" h="318134">
                  <a:moveTo>
                    <a:pt x="261353" y="262178"/>
                  </a:moveTo>
                  <a:lnTo>
                    <a:pt x="261315" y="260172"/>
                  </a:lnTo>
                  <a:lnTo>
                    <a:pt x="261264" y="258254"/>
                  </a:lnTo>
                  <a:lnTo>
                    <a:pt x="259816" y="256857"/>
                  </a:lnTo>
                  <a:lnTo>
                    <a:pt x="255943" y="256832"/>
                  </a:lnTo>
                  <a:lnTo>
                    <a:pt x="254431" y="258267"/>
                  </a:lnTo>
                  <a:lnTo>
                    <a:pt x="254342" y="260146"/>
                  </a:lnTo>
                  <a:lnTo>
                    <a:pt x="254266" y="262077"/>
                  </a:lnTo>
                  <a:lnTo>
                    <a:pt x="255879" y="263753"/>
                  </a:lnTo>
                  <a:lnTo>
                    <a:pt x="257835" y="263766"/>
                  </a:lnTo>
                  <a:lnTo>
                    <a:pt x="259816" y="263779"/>
                  </a:lnTo>
                  <a:lnTo>
                    <a:pt x="261353" y="262178"/>
                  </a:lnTo>
                  <a:close/>
                </a:path>
                <a:path w="317500" h="318134">
                  <a:moveTo>
                    <a:pt x="262610" y="57315"/>
                  </a:moveTo>
                  <a:lnTo>
                    <a:pt x="261162" y="55727"/>
                  </a:lnTo>
                  <a:lnTo>
                    <a:pt x="257505" y="55473"/>
                  </a:lnTo>
                  <a:lnTo>
                    <a:pt x="255866" y="56984"/>
                  </a:lnTo>
                  <a:lnTo>
                    <a:pt x="255790" y="60604"/>
                  </a:lnTo>
                  <a:lnTo>
                    <a:pt x="257276" y="62141"/>
                  </a:lnTo>
                  <a:lnTo>
                    <a:pt x="259067" y="62204"/>
                  </a:lnTo>
                  <a:lnTo>
                    <a:pt x="260819" y="62268"/>
                  </a:lnTo>
                  <a:lnTo>
                    <a:pt x="262394" y="60833"/>
                  </a:lnTo>
                  <a:lnTo>
                    <a:pt x="262610" y="57315"/>
                  </a:lnTo>
                  <a:close/>
                </a:path>
                <a:path w="317500" h="318134">
                  <a:moveTo>
                    <a:pt x="279247" y="83388"/>
                  </a:moveTo>
                  <a:lnTo>
                    <a:pt x="279234" y="81521"/>
                  </a:lnTo>
                  <a:lnTo>
                    <a:pt x="279222" y="79654"/>
                  </a:lnTo>
                  <a:lnTo>
                    <a:pt x="277634" y="78168"/>
                  </a:lnTo>
                  <a:lnTo>
                    <a:pt x="275767" y="78244"/>
                  </a:lnTo>
                  <a:lnTo>
                    <a:pt x="274040" y="78333"/>
                  </a:lnTo>
                  <a:lnTo>
                    <a:pt x="272592" y="79883"/>
                  </a:lnTo>
                  <a:lnTo>
                    <a:pt x="272630" y="83337"/>
                  </a:lnTo>
                  <a:lnTo>
                    <a:pt x="274129" y="84861"/>
                  </a:lnTo>
                  <a:lnTo>
                    <a:pt x="277685" y="84975"/>
                  </a:lnTo>
                  <a:lnTo>
                    <a:pt x="279247" y="83388"/>
                  </a:lnTo>
                  <a:close/>
                </a:path>
                <a:path w="317500" h="318134">
                  <a:moveTo>
                    <a:pt x="281000" y="236093"/>
                  </a:moveTo>
                  <a:lnTo>
                    <a:pt x="279323" y="234416"/>
                  </a:lnTo>
                  <a:lnTo>
                    <a:pt x="275602" y="234530"/>
                  </a:lnTo>
                  <a:lnTo>
                    <a:pt x="274002" y="236169"/>
                  </a:lnTo>
                  <a:lnTo>
                    <a:pt x="273939" y="239864"/>
                  </a:lnTo>
                  <a:lnTo>
                    <a:pt x="275678" y="241566"/>
                  </a:lnTo>
                  <a:lnTo>
                    <a:pt x="279425" y="241477"/>
                  </a:lnTo>
                  <a:lnTo>
                    <a:pt x="280949" y="239915"/>
                  </a:lnTo>
                  <a:lnTo>
                    <a:pt x="280974" y="238036"/>
                  </a:lnTo>
                  <a:lnTo>
                    <a:pt x="281000" y="236093"/>
                  </a:lnTo>
                  <a:close/>
                </a:path>
                <a:path w="317500" h="318134">
                  <a:moveTo>
                    <a:pt x="296113" y="111264"/>
                  </a:moveTo>
                  <a:lnTo>
                    <a:pt x="295871" y="107670"/>
                  </a:lnTo>
                  <a:lnTo>
                    <a:pt x="294271" y="106184"/>
                  </a:lnTo>
                  <a:lnTo>
                    <a:pt x="290779" y="106311"/>
                  </a:lnTo>
                  <a:lnTo>
                    <a:pt x="289318" y="108000"/>
                  </a:lnTo>
                  <a:lnTo>
                    <a:pt x="289534" y="111620"/>
                  </a:lnTo>
                  <a:lnTo>
                    <a:pt x="291084" y="113042"/>
                  </a:lnTo>
                  <a:lnTo>
                    <a:pt x="292823" y="112979"/>
                  </a:lnTo>
                  <a:lnTo>
                    <a:pt x="294652" y="112915"/>
                  </a:lnTo>
                  <a:lnTo>
                    <a:pt x="296113" y="111264"/>
                  </a:lnTo>
                  <a:close/>
                </a:path>
                <a:path w="317500" h="318134">
                  <a:moveTo>
                    <a:pt x="296926" y="208534"/>
                  </a:moveTo>
                  <a:lnTo>
                    <a:pt x="295313" y="206870"/>
                  </a:lnTo>
                  <a:lnTo>
                    <a:pt x="291528" y="206870"/>
                  </a:lnTo>
                  <a:lnTo>
                    <a:pt x="289991" y="208381"/>
                  </a:lnTo>
                  <a:lnTo>
                    <a:pt x="289877" y="212217"/>
                  </a:lnTo>
                  <a:lnTo>
                    <a:pt x="291198" y="213677"/>
                  </a:lnTo>
                  <a:lnTo>
                    <a:pt x="295224" y="213906"/>
                  </a:lnTo>
                  <a:lnTo>
                    <a:pt x="296799" y="212509"/>
                  </a:lnTo>
                  <a:lnTo>
                    <a:pt x="296862" y="210477"/>
                  </a:lnTo>
                  <a:lnTo>
                    <a:pt x="296926" y="208534"/>
                  </a:lnTo>
                  <a:close/>
                </a:path>
                <a:path w="317500" h="318134">
                  <a:moveTo>
                    <a:pt x="303631" y="188087"/>
                  </a:moveTo>
                  <a:lnTo>
                    <a:pt x="303606" y="186207"/>
                  </a:lnTo>
                  <a:lnTo>
                    <a:pt x="303580" y="184251"/>
                  </a:lnTo>
                  <a:lnTo>
                    <a:pt x="301929" y="182702"/>
                  </a:lnTo>
                  <a:lnTo>
                    <a:pt x="298094" y="182841"/>
                  </a:lnTo>
                  <a:lnTo>
                    <a:pt x="296595" y="184416"/>
                  </a:lnTo>
                  <a:lnTo>
                    <a:pt x="296633" y="188252"/>
                  </a:lnTo>
                  <a:lnTo>
                    <a:pt x="298234" y="189750"/>
                  </a:lnTo>
                  <a:lnTo>
                    <a:pt x="302145" y="189611"/>
                  </a:lnTo>
                  <a:lnTo>
                    <a:pt x="303631" y="188087"/>
                  </a:lnTo>
                  <a:close/>
                </a:path>
                <a:path w="317500" h="318134">
                  <a:moveTo>
                    <a:pt x="304152" y="158534"/>
                  </a:moveTo>
                  <a:lnTo>
                    <a:pt x="302425" y="156870"/>
                  </a:lnTo>
                  <a:lnTo>
                    <a:pt x="300520" y="156933"/>
                  </a:lnTo>
                  <a:lnTo>
                    <a:pt x="298589" y="156997"/>
                  </a:lnTo>
                  <a:lnTo>
                    <a:pt x="297078" y="158724"/>
                  </a:lnTo>
                  <a:lnTo>
                    <a:pt x="297332" y="162585"/>
                  </a:lnTo>
                  <a:lnTo>
                    <a:pt x="298958" y="164058"/>
                  </a:lnTo>
                  <a:lnTo>
                    <a:pt x="302602" y="163893"/>
                  </a:lnTo>
                  <a:lnTo>
                    <a:pt x="304152" y="162267"/>
                  </a:lnTo>
                  <a:lnTo>
                    <a:pt x="304152" y="158534"/>
                  </a:lnTo>
                  <a:close/>
                </a:path>
                <a:path w="317500" h="318134">
                  <a:moveTo>
                    <a:pt x="304330" y="135216"/>
                  </a:moveTo>
                  <a:lnTo>
                    <a:pt x="302793" y="133515"/>
                  </a:lnTo>
                  <a:lnTo>
                    <a:pt x="298919" y="133375"/>
                  </a:lnTo>
                  <a:lnTo>
                    <a:pt x="297383" y="134785"/>
                  </a:lnTo>
                  <a:lnTo>
                    <a:pt x="297154" y="138684"/>
                  </a:lnTo>
                  <a:lnTo>
                    <a:pt x="298653" y="140385"/>
                  </a:lnTo>
                  <a:lnTo>
                    <a:pt x="300596" y="140462"/>
                  </a:lnTo>
                  <a:lnTo>
                    <a:pt x="302374" y="140538"/>
                  </a:lnTo>
                  <a:lnTo>
                    <a:pt x="304050" y="139001"/>
                  </a:lnTo>
                  <a:lnTo>
                    <a:pt x="304330" y="135216"/>
                  </a:lnTo>
                  <a:close/>
                </a:path>
                <a:path w="317500" h="318134">
                  <a:moveTo>
                    <a:pt x="317474" y="165963"/>
                  </a:moveTo>
                  <a:lnTo>
                    <a:pt x="313436" y="123609"/>
                  </a:lnTo>
                  <a:lnTo>
                    <a:pt x="298069" y="82575"/>
                  </a:lnTo>
                  <a:lnTo>
                    <a:pt x="264375" y="40284"/>
                  </a:lnTo>
                  <a:lnTo>
                    <a:pt x="229501" y="16700"/>
                  </a:lnTo>
                  <a:lnTo>
                    <a:pt x="185039" y="2209"/>
                  </a:lnTo>
                  <a:lnTo>
                    <a:pt x="161188" y="0"/>
                  </a:lnTo>
                  <a:lnTo>
                    <a:pt x="152196" y="25"/>
                  </a:lnTo>
                  <a:lnTo>
                    <a:pt x="106502" y="8928"/>
                  </a:lnTo>
                  <a:lnTo>
                    <a:pt x="60464" y="34239"/>
                  </a:lnTo>
                  <a:lnTo>
                    <a:pt x="31800" y="63106"/>
                  </a:lnTo>
                  <a:lnTo>
                    <a:pt x="10960" y="101498"/>
                  </a:lnTo>
                  <a:lnTo>
                    <a:pt x="1574" y="139217"/>
                  </a:lnTo>
                  <a:lnTo>
                    <a:pt x="0" y="160896"/>
                  </a:lnTo>
                  <a:lnTo>
                    <a:pt x="317" y="169595"/>
                  </a:lnTo>
                  <a:lnTo>
                    <a:pt x="9182" y="213829"/>
                  </a:lnTo>
                  <a:lnTo>
                    <a:pt x="31013" y="254215"/>
                  </a:lnTo>
                  <a:lnTo>
                    <a:pt x="70129" y="291477"/>
                  </a:lnTo>
                  <a:lnTo>
                    <a:pt x="75984" y="295160"/>
                  </a:lnTo>
                  <a:lnTo>
                    <a:pt x="82321" y="295122"/>
                  </a:lnTo>
                  <a:lnTo>
                    <a:pt x="87769" y="295770"/>
                  </a:lnTo>
                  <a:lnTo>
                    <a:pt x="87388" y="294995"/>
                  </a:lnTo>
                  <a:lnTo>
                    <a:pt x="74104" y="287058"/>
                  </a:lnTo>
                  <a:lnTo>
                    <a:pt x="63334" y="279069"/>
                  </a:lnTo>
                  <a:lnTo>
                    <a:pt x="35407" y="249809"/>
                  </a:lnTo>
                  <a:lnTo>
                    <a:pt x="16090" y="214236"/>
                  </a:lnTo>
                  <a:lnTo>
                    <a:pt x="5880" y="170713"/>
                  </a:lnTo>
                  <a:lnTo>
                    <a:pt x="5397" y="155498"/>
                  </a:lnTo>
                  <a:lnTo>
                    <a:pt x="5600" y="147904"/>
                  </a:lnTo>
                  <a:lnTo>
                    <a:pt x="12941" y="110439"/>
                  </a:lnTo>
                  <a:lnTo>
                    <a:pt x="39052" y="62814"/>
                  </a:lnTo>
                  <a:lnTo>
                    <a:pt x="77457" y="27724"/>
                  </a:lnTo>
                  <a:lnTo>
                    <a:pt x="113957" y="11049"/>
                  </a:lnTo>
                  <a:lnTo>
                    <a:pt x="153555" y="4610"/>
                  </a:lnTo>
                  <a:lnTo>
                    <a:pt x="167233" y="4584"/>
                  </a:lnTo>
                  <a:lnTo>
                    <a:pt x="180759" y="5791"/>
                  </a:lnTo>
                  <a:lnTo>
                    <a:pt x="232867" y="23317"/>
                  </a:lnTo>
                  <a:lnTo>
                    <a:pt x="274726" y="57340"/>
                  </a:lnTo>
                  <a:lnTo>
                    <a:pt x="296570" y="90119"/>
                  </a:lnTo>
                  <a:lnTo>
                    <a:pt x="310108" y="130403"/>
                  </a:lnTo>
                  <a:lnTo>
                    <a:pt x="312635" y="155054"/>
                  </a:lnTo>
                  <a:lnTo>
                    <a:pt x="312534" y="162560"/>
                  </a:lnTo>
                  <a:lnTo>
                    <a:pt x="305752" y="205638"/>
                  </a:lnTo>
                  <a:lnTo>
                    <a:pt x="286575" y="244436"/>
                  </a:lnTo>
                  <a:lnTo>
                    <a:pt x="261162" y="273862"/>
                  </a:lnTo>
                  <a:lnTo>
                    <a:pt x="235381" y="292061"/>
                  </a:lnTo>
                  <a:lnTo>
                    <a:pt x="235927" y="292392"/>
                  </a:lnTo>
                  <a:lnTo>
                    <a:pt x="273075" y="269748"/>
                  </a:lnTo>
                  <a:lnTo>
                    <a:pt x="299326" y="233400"/>
                  </a:lnTo>
                  <a:lnTo>
                    <a:pt x="312953" y="195681"/>
                  </a:lnTo>
                  <a:lnTo>
                    <a:pt x="317119" y="173304"/>
                  </a:lnTo>
                  <a:lnTo>
                    <a:pt x="317474" y="165963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144947" y="3032620"/>
              <a:ext cx="2233930" cy="1963420"/>
            </a:xfrm>
            <a:custGeom>
              <a:avLst/>
              <a:gdLst/>
              <a:ahLst/>
              <a:cxnLst/>
              <a:rect l="l" t="t" r="r" b="b"/>
              <a:pathLst>
                <a:path w="2233929" h="1963420">
                  <a:moveTo>
                    <a:pt x="20447" y="1785150"/>
                  </a:moveTo>
                  <a:lnTo>
                    <a:pt x="19024" y="1783664"/>
                  </a:lnTo>
                  <a:lnTo>
                    <a:pt x="15163" y="1783562"/>
                  </a:lnTo>
                  <a:lnTo>
                    <a:pt x="13449" y="1785200"/>
                  </a:lnTo>
                  <a:lnTo>
                    <a:pt x="13487" y="1788960"/>
                  </a:lnTo>
                  <a:lnTo>
                    <a:pt x="15265" y="1790674"/>
                  </a:lnTo>
                  <a:lnTo>
                    <a:pt x="18948" y="1790534"/>
                  </a:lnTo>
                  <a:lnTo>
                    <a:pt x="20447" y="1788947"/>
                  </a:lnTo>
                  <a:lnTo>
                    <a:pt x="20447" y="1787080"/>
                  </a:lnTo>
                  <a:lnTo>
                    <a:pt x="20447" y="1785150"/>
                  </a:lnTo>
                  <a:close/>
                </a:path>
                <a:path w="2233929" h="1963420">
                  <a:moveTo>
                    <a:pt x="24282" y="1823085"/>
                  </a:moveTo>
                  <a:lnTo>
                    <a:pt x="24028" y="1819275"/>
                  </a:lnTo>
                  <a:lnTo>
                    <a:pt x="22364" y="1817738"/>
                  </a:lnTo>
                  <a:lnTo>
                    <a:pt x="20574" y="1817814"/>
                  </a:lnTo>
                  <a:lnTo>
                    <a:pt x="18669" y="1817890"/>
                  </a:lnTo>
                  <a:lnTo>
                    <a:pt x="17068" y="1819668"/>
                  </a:lnTo>
                  <a:lnTo>
                    <a:pt x="17322" y="1823402"/>
                  </a:lnTo>
                  <a:lnTo>
                    <a:pt x="19011" y="1824951"/>
                  </a:lnTo>
                  <a:lnTo>
                    <a:pt x="22758" y="1824799"/>
                  </a:lnTo>
                  <a:lnTo>
                    <a:pt x="24282" y="1823085"/>
                  </a:lnTo>
                  <a:close/>
                </a:path>
                <a:path w="2233929" h="1963420">
                  <a:moveTo>
                    <a:pt x="28143" y="1761909"/>
                  </a:moveTo>
                  <a:lnTo>
                    <a:pt x="26568" y="1760283"/>
                  </a:lnTo>
                  <a:lnTo>
                    <a:pt x="22885" y="1760220"/>
                  </a:lnTo>
                  <a:lnTo>
                    <a:pt x="21297" y="1761782"/>
                  </a:lnTo>
                  <a:lnTo>
                    <a:pt x="21234" y="1765528"/>
                  </a:lnTo>
                  <a:lnTo>
                    <a:pt x="22745" y="1767078"/>
                  </a:lnTo>
                  <a:lnTo>
                    <a:pt x="26504" y="1767128"/>
                  </a:lnTo>
                  <a:lnTo>
                    <a:pt x="28067" y="1765617"/>
                  </a:lnTo>
                  <a:lnTo>
                    <a:pt x="28105" y="1763737"/>
                  </a:lnTo>
                  <a:lnTo>
                    <a:pt x="28143" y="1761909"/>
                  </a:lnTo>
                  <a:close/>
                </a:path>
                <a:path w="2233929" h="1963420">
                  <a:moveTo>
                    <a:pt x="30289" y="1852244"/>
                  </a:moveTo>
                  <a:lnTo>
                    <a:pt x="30086" y="1848396"/>
                  </a:lnTo>
                  <a:lnTo>
                    <a:pt x="28536" y="1846961"/>
                  </a:lnTo>
                  <a:lnTo>
                    <a:pt x="26644" y="1846999"/>
                  </a:lnTo>
                  <a:lnTo>
                    <a:pt x="24752" y="1847037"/>
                  </a:lnTo>
                  <a:lnTo>
                    <a:pt x="23266" y="1848535"/>
                  </a:lnTo>
                  <a:lnTo>
                    <a:pt x="23215" y="1852358"/>
                  </a:lnTo>
                  <a:lnTo>
                    <a:pt x="24866" y="1854009"/>
                  </a:lnTo>
                  <a:lnTo>
                    <a:pt x="28740" y="1853920"/>
                  </a:lnTo>
                  <a:lnTo>
                    <a:pt x="30289" y="1852244"/>
                  </a:lnTo>
                  <a:close/>
                </a:path>
                <a:path w="2233929" h="1963420">
                  <a:moveTo>
                    <a:pt x="37592" y="1744751"/>
                  </a:moveTo>
                  <a:lnTo>
                    <a:pt x="37566" y="1742871"/>
                  </a:lnTo>
                  <a:lnTo>
                    <a:pt x="37541" y="1740966"/>
                  </a:lnTo>
                  <a:lnTo>
                    <a:pt x="36017" y="1739493"/>
                  </a:lnTo>
                  <a:lnTo>
                    <a:pt x="34099" y="1739519"/>
                  </a:lnTo>
                  <a:lnTo>
                    <a:pt x="32258" y="1739557"/>
                  </a:lnTo>
                  <a:lnTo>
                    <a:pt x="30657" y="1741195"/>
                  </a:lnTo>
                  <a:lnTo>
                    <a:pt x="30721" y="1744789"/>
                  </a:lnTo>
                  <a:lnTo>
                    <a:pt x="32423" y="1746427"/>
                  </a:lnTo>
                  <a:lnTo>
                    <a:pt x="36068" y="1746364"/>
                  </a:lnTo>
                  <a:lnTo>
                    <a:pt x="37592" y="1744751"/>
                  </a:lnTo>
                  <a:close/>
                </a:path>
                <a:path w="2233929" h="1963420">
                  <a:moveTo>
                    <a:pt x="42862" y="1877949"/>
                  </a:moveTo>
                  <a:lnTo>
                    <a:pt x="41224" y="1876247"/>
                  </a:lnTo>
                  <a:lnTo>
                    <a:pt x="37490" y="1876247"/>
                  </a:lnTo>
                  <a:lnTo>
                    <a:pt x="35902" y="1877822"/>
                  </a:lnTo>
                  <a:lnTo>
                    <a:pt x="35788" y="1881619"/>
                  </a:lnTo>
                  <a:lnTo>
                    <a:pt x="37401" y="1883308"/>
                  </a:lnTo>
                  <a:lnTo>
                    <a:pt x="41160" y="1883295"/>
                  </a:lnTo>
                  <a:lnTo>
                    <a:pt x="42748" y="1881733"/>
                  </a:lnTo>
                  <a:lnTo>
                    <a:pt x="42799" y="1879892"/>
                  </a:lnTo>
                  <a:lnTo>
                    <a:pt x="42862" y="1877949"/>
                  </a:lnTo>
                  <a:close/>
                </a:path>
                <a:path w="2233929" h="1963420">
                  <a:moveTo>
                    <a:pt x="48514" y="1718602"/>
                  </a:moveTo>
                  <a:lnTo>
                    <a:pt x="46964" y="1717001"/>
                  </a:lnTo>
                  <a:lnTo>
                    <a:pt x="43205" y="1716900"/>
                  </a:lnTo>
                  <a:lnTo>
                    <a:pt x="41656" y="1718373"/>
                  </a:lnTo>
                  <a:lnTo>
                    <a:pt x="41554" y="1722094"/>
                  </a:lnTo>
                  <a:lnTo>
                    <a:pt x="43129" y="1723758"/>
                  </a:lnTo>
                  <a:lnTo>
                    <a:pt x="46710" y="1723872"/>
                  </a:lnTo>
                  <a:lnTo>
                    <a:pt x="48387" y="1722247"/>
                  </a:lnTo>
                  <a:lnTo>
                    <a:pt x="48450" y="1720430"/>
                  </a:lnTo>
                  <a:lnTo>
                    <a:pt x="48514" y="1718602"/>
                  </a:lnTo>
                  <a:close/>
                </a:path>
                <a:path w="2233929" h="1963420">
                  <a:moveTo>
                    <a:pt x="58102" y="1901532"/>
                  </a:moveTo>
                  <a:lnTo>
                    <a:pt x="58064" y="1899564"/>
                  </a:lnTo>
                  <a:lnTo>
                    <a:pt x="58026" y="1897672"/>
                  </a:lnTo>
                  <a:lnTo>
                    <a:pt x="56540" y="1896211"/>
                  </a:lnTo>
                  <a:lnTo>
                    <a:pt x="52603" y="1896160"/>
                  </a:lnTo>
                  <a:lnTo>
                    <a:pt x="51054" y="1897722"/>
                  </a:lnTo>
                  <a:lnTo>
                    <a:pt x="51142" y="1901609"/>
                  </a:lnTo>
                  <a:lnTo>
                    <a:pt x="52641" y="1903082"/>
                  </a:lnTo>
                  <a:lnTo>
                    <a:pt x="56515" y="1903133"/>
                  </a:lnTo>
                  <a:lnTo>
                    <a:pt x="58102" y="1901532"/>
                  </a:lnTo>
                  <a:close/>
                </a:path>
                <a:path w="2233929" h="1963420">
                  <a:moveTo>
                    <a:pt x="64020" y="1699831"/>
                  </a:moveTo>
                  <a:lnTo>
                    <a:pt x="62560" y="1698358"/>
                  </a:lnTo>
                  <a:lnTo>
                    <a:pt x="60629" y="1698345"/>
                  </a:lnTo>
                  <a:lnTo>
                    <a:pt x="58775" y="1698332"/>
                  </a:lnTo>
                  <a:lnTo>
                    <a:pt x="57175" y="1699882"/>
                  </a:lnTo>
                  <a:lnTo>
                    <a:pt x="57137" y="1703501"/>
                  </a:lnTo>
                  <a:lnTo>
                    <a:pt x="58762" y="1705127"/>
                  </a:lnTo>
                  <a:lnTo>
                    <a:pt x="62471" y="1705190"/>
                  </a:lnTo>
                  <a:lnTo>
                    <a:pt x="63995" y="1703666"/>
                  </a:lnTo>
                  <a:lnTo>
                    <a:pt x="64020" y="1699831"/>
                  </a:lnTo>
                  <a:close/>
                </a:path>
                <a:path w="2233929" h="1963420">
                  <a:moveTo>
                    <a:pt x="78447" y="1913610"/>
                  </a:moveTo>
                  <a:lnTo>
                    <a:pt x="76758" y="1911959"/>
                  </a:lnTo>
                  <a:lnTo>
                    <a:pt x="72999" y="1912048"/>
                  </a:lnTo>
                  <a:lnTo>
                    <a:pt x="71412" y="1913648"/>
                  </a:lnTo>
                  <a:lnTo>
                    <a:pt x="71361" y="1917382"/>
                  </a:lnTo>
                  <a:lnTo>
                    <a:pt x="73050" y="1919033"/>
                  </a:lnTo>
                  <a:lnTo>
                    <a:pt x="74993" y="1918982"/>
                  </a:lnTo>
                  <a:lnTo>
                    <a:pt x="76847" y="1918931"/>
                  </a:lnTo>
                  <a:lnTo>
                    <a:pt x="78409" y="1917369"/>
                  </a:lnTo>
                  <a:lnTo>
                    <a:pt x="78447" y="1913610"/>
                  </a:lnTo>
                  <a:close/>
                </a:path>
                <a:path w="2233929" h="1963420">
                  <a:moveTo>
                    <a:pt x="89217" y="1681937"/>
                  </a:moveTo>
                  <a:lnTo>
                    <a:pt x="87591" y="1680298"/>
                  </a:lnTo>
                  <a:lnTo>
                    <a:pt x="83947" y="1680273"/>
                  </a:lnTo>
                  <a:lnTo>
                    <a:pt x="82359" y="1681861"/>
                  </a:lnTo>
                  <a:lnTo>
                    <a:pt x="82334" y="1685620"/>
                  </a:lnTo>
                  <a:lnTo>
                    <a:pt x="83832" y="1687118"/>
                  </a:lnTo>
                  <a:lnTo>
                    <a:pt x="85750" y="1687131"/>
                  </a:lnTo>
                  <a:lnTo>
                    <a:pt x="87604" y="1687144"/>
                  </a:lnTo>
                  <a:lnTo>
                    <a:pt x="89204" y="1685569"/>
                  </a:lnTo>
                  <a:lnTo>
                    <a:pt x="89217" y="1681937"/>
                  </a:lnTo>
                  <a:close/>
                </a:path>
                <a:path w="2233929" h="1963420">
                  <a:moveTo>
                    <a:pt x="97205" y="1931403"/>
                  </a:moveTo>
                  <a:lnTo>
                    <a:pt x="97155" y="1929523"/>
                  </a:lnTo>
                  <a:lnTo>
                    <a:pt x="97104" y="1927555"/>
                  </a:lnTo>
                  <a:lnTo>
                    <a:pt x="95453" y="1926069"/>
                  </a:lnTo>
                  <a:lnTo>
                    <a:pt x="91579" y="1926285"/>
                  </a:lnTo>
                  <a:lnTo>
                    <a:pt x="90170" y="1927834"/>
                  </a:lnTo>
                  <a:lnTo>
                    <a:pt x="90271" y="1931720"/>
                  </a:lnTo>
                  <a:lnTo>
                    <a:pt x="91909" y="1933194"/>
                  </a:lnTo>
                  <a:lnTo>
                    <a:pt x="95770" y="1932978"/>
                  </a:lnTo>
                  <a:lnTo>
                    <a:pt x="97205" y="1931403"/>
                  </a:lnTo>
                  <a:close/>
                </a:path>
                <a:path w="2233929" h="1963420">
                  <a:moveTo>
                    <a:pt x="115481" y="1673796"/>
                  </a:moveTo>
                  <a:lnTo>
                    <a:pt x="115354" y="1670062"/>
                  </a:lnTo>
                  <a:lnTo>
                    <a:pt x="113639" y="1668424"/>
                  </a:lnTo>
                  <a:lnTo>
                    <a:pt x="110121" y="1668576"/>
                  </a:lnTo>
                  <a:lnTo>
                    <a:pt x="108496" y="1670342"/>
                  </a:lnTo>
                  <a:lnTo>
                    <a:pt x="108610" y="1673910"/>
                  </a:lnTo>
                  <a:lnTo>
                    <a:pt x="110248" y="1675409"/>
                  </a:lnTo>
                  <a:lnTo>
                    <a:pt x="112128" y="1675358"/>
                  </a:lnTo>
                  <a:lnTo>
                    <a:pt x="114058" y="1675307"/>
                  </a:lnTo>
                  <a:lnTo>
                    <a:pt x="115481" y="1673796"/>
                  </a:lnTo>
                  <a:close/>
                </a:path>
                <a:path w="2233929" h="1963420">
                  <a:moveTo>
                    <a:pt x="147116" y="1663204"/>
                  </a:moveTo>
                  <a:lnTo>
                    <a:pt x="147040" y="1659483"/>
                  </a:lnTo>
                  <a:lnTo>
                    <a:pt x="145478" y="1658023"/>
                  </a:lnTo>
                  <a:lnTo>
                    <a:pt x="143573" y="1658061"/>
                  </a:lnTo>
                  <a:lnTo>
                    <a:pt x="141706" y="1658099"/>
                  </a:lnTo>
                  <a:lnTo>
                    <a:pt x="140195" y="1659686"/>
                  </a:lnTo>
                  <a:lnTo>
                    <a:pt x="140296" y="1663382"/>
                  </a:lnTo>
                  <a:lnTo>
                    <a:pt x="141973" y="1664970"/>
                  </a:lnTo>
                  <a:lnTo>
                    <a:pt x="145592" y="1664855"/>
                  </a:lnTo>
                  <a:lnTo>
                    <a:pt x="147116" y="1663204"/>
                  </a:lnTo>
                  <a:close/>
                </a:path>
                <a:path w="2233929" h="1963420">
                  <a:moveTo>
                    <a:pt x="173405" y="1664411"/>
                  </a:moveTo>
                  <a:lnTo>
                    <a:pt x="173380" y="1660893"/>
                  </a:lnTo>
                  <a:lnTo>
                    <a:pt x="171869" y="1659382"/>
                  </a:lnTo>
                  <a:lnTo>
                    <a:pt x="168363" y="1659267"/>
                  </a:lnTo>
                  <a:lnTo>
                    <a:pt x="166827" y="1660664"/>
                  </a:lnTo>
                  <a:lnTo>
                    <a:pt x="166611" y="1664296"/>
                  </a:lnTo>
                  <a:lnTo>
                    <a:pt x="168071" y="1665884"/>
                  </a:lnTo>
                  <a:lnTo>
                    <a:pt x="169951" y="1665935"/>
                  </a:lnTo>
                  <a:lnTo>
                    <a:pt x="171780" y="1665986"/>
                  </a:lnTo>
                  <a:lnTo>
                    <a:pt x="173405" y="1664411"/>
                  </a:lnTo>
                  <a:close/>
                </a:path>
                <a:path w="2233929" h="1963420">
                  <a:moveTo>
                    <a:pt x="195160" y="1665554"/>
                  </a:moveTo>
                  <a:lnTo>
                    <a:pt x="193814" y="1664106"/>
                  </a:lnTo>
                  <a:lnTo>
                    <a:pt x="190068" y="1663928"/>
                  </a:lnTo>
                  <a:lnTo>
                    <a:pt x="188556" y="1665401"/>
                  </a:lnTo>
                  <a:lnTo>
                    <a:pt x="188582" y="1669173"/>
                  </a:lnTo>
                  <a:lnTo>
                    <a:pt x="190004" y="1670608"/>
                  </a:lnTo>
                  <a:lnTo>
                    <a:pt x="191820" y="1670634"/>
                  </a:lnTo>
                  <a:lnTo>
                    <a:pt x="193611" y="1670659"/>
                  </a:lnTo>
                  <a:lnTo>
                    <a:pt x="195072" y="1669224"/>
                  </a:lnTo>
                  <a:lnTo>
                    <a:pt x="195160" y="1665554"/>
                  </a:lnTo>
                  <a:close/>
                </a:path>
                <a:path w="2233929" h="1963420">
                  <a:moveTo>
                    <a:pt x="219011" y="1674622"/>
                  </a:moveTo>
                  <a:lnTo>
                    <a:pt x="218973" y="1672793"/>
                  </a:lnTo>
                  <a:lnTo>
                    <a:pt x="218935" y="1671078"/>
                  </a:lnTo>
                  <a:lnTo>
                    <a:pt x="217411" y="1669567"/>
                  </a:lnTo>
                  <a:lnTo>
                    <a:pt x="213880" y="1669503"/>
                  </a:lnTo>
                  <a:lnTo>
                    <a:pt x="212242" y="1671167"/>
                  </a:lnTo>
                  <a:lnTo>
                    <a:pt x="212331" y="1674672"/>
                  </a:lnTo>
                  <a:lnTo>
                    <a:pt x="213880" y="1676171"/>
                  </a:lnTo>
                  <a:lnTo>
                    <a:pt x="215607" y="1676209"/>
                  </a:lnTo>
                  <a:lnTo>
                    <a:pt x="217411" y="1676234"/>
                  </a:lnTo>
                  <a:lnTo>
                    <a:pt x="219011" y="1674622"/>
                  </a:lnTo>
                  <a:close/>
                </a:path>
                <a:path w="2233929" h="1963420">
                  <a:moveTo>
                    <a:pt x="232105" y="1939074"/>
                  </a:moveTo>
                  <a:lnTo>
                    <a:pt x="231559" y="1937804"/>
                  </a:lnTo>
                  <a:lnTo>
                    <a:pt x="229755" y="1937804"/>
                  </a:lnTo>
                  <a:lnTo>
                    <a:pt x="228561" y="1939074"/>
                  </a:lnTo>
                  <a:lnTo>
                    <a:pt x="224637" y="1941614"/>
                  </a:lnTo>
                  <a:lnTo>
                    <a:pt x="221945" y="1942884"/>
                  </a:lnTo>
                  <a:lnTo>
                    <a:pt x="215417" y="1942884"/>
                  </a:lnTo>
                  <a:lnTo>
                    <a:pt x="211810" y="1940344"/>
                  </a:lnTo>
                  <a:lnTo>
                    <a:pt x="210045" y="1939074"/>
                  </a:lnTo>
                  <a:lnTo>
                    <a:pt x="209956" y="1935264"/>
                  </a:lnTo>
                  <a:lnTo>
                    <a:pt x="209626" y="1935264"/>
                  </a:lnTo>
                  <a:lnTo>
                    <a:pt x="207606" y="1928914"/>
                  </a:lnTo>
                  <a:lnTo>
                    <a:pt x="206933" y="1925104"/>
                  </a:lnTo>
                  <a:lnTo>
                    <a:pt x="205994" y="1918754"/>
                  </a:lnTo>
                  <a:lnTo>
                    <a:pt x="206133" y="1917484"/>
                  </a:lnTo>
                  <a:lnTo>
                    <a:pt x="205511" y="1913674"/>
                  </a:lnTo>
                  <a:lnTo>
                    <a:pt x="204952" y="1911134"/>
                  </a:lnTo>
                  <a:lnTo>
                    <a:pt x="203555" y="1903958"/>
                  </a:lnTo>
                  <a:lnTo>
                    <a:pt x="203555" y="1935264"/>
                  </a:lnTo>
                  <a:lnTo>
                    <a:pt x="203390" y="1945424"/>
                  </a:lnTo>
                  <a:lnTo>
                    <a:pt x="200621" y="1950504"/>
                  </a:lnTo>
                  <a:lnTo>
                    <a:pt x="199682" y="1950504"/>
                  </a:lnTo>
                  <a:lnTo>
                    <a:pt x="194284" y="1953044"/>
                  </a:lnTo>
                  <a:lnTo>
                    <a:pt x="190068" y="1954314"/>
                  </a:lnTo>
                  <a:lnTo>
                    <a:pt x="180162" y="1954314"/>
                  </a:lnTo>
                  <a:lnTo>
                    <a:pt x="176047" y="1951774"/>
                  </a:lnTo>
                  <a:lnTo>
                    <a:pt x="175615" y="1949234"/>
                  </a:lnTo>
                  <a:lnTo>
                    <a:pt x="175564" y="1944154"/>
                  </a:lnTo>
                  <a:lnTo>
                    <a:pt x="175907" y="1941614"/>
                  </a:lnTo>
                  <a:lnTo>
                    <a:pt x="176161" y="1935264"/>
                  </a:lnTo>
                  <a:lnTo>
                    <a:pt x="176669" y="1933994"/>
                  </a:lnTo>
                  <a:lnTo>
                    <a:pt x="175933" y="1930184"/>
                  </a:lnTo>
                  <a:lnTo>
                    <a:pt x="176657" y="1928914"/>
                  </a:lnTo>
                  <a:lnTo>
                    <a:pt x="177507" y="1918754"/>
                  </a:lnTo>
                  <a:lnTo>
                    <a:pt x="177825" y="1912404"/>
                  </a:lnTo>
                  <a:lnTo>
                    <a:pt x="177761" y="1909864"/>
                  </a:lnTo>
                  <a:lnTo>
                    <a:pt x="177838" y="1904784"/>
                  </a:lnTo>
                  <a:lnTo>
                    <a:pt x="177901" y="1903514"/>
                  </a:lnTo>
                  <a:lnTo>
                    <a:pt x="178638" y="1894624"/>
                  </a:lnTo>
                  <a:lnTo>
                    <a:pt x="178904" y="1892084"/>
                  </a:lnTo>
                  <a:lnTo>
                    <a:pt x="180035" y="1876844"/>
                  </a:lnTo>
                  <a:lnTo>
                    <a:pt x="180276" y="1875574"/>
                  </a:lnTo>
                  <a:lnTo>
                    <a:pt x="180682" y="1873034"/>
                  </a:lnTo>
                  <a:lnTo>
                    <a:pt x="181000" y="1871764"/>
                  </a:lnTo>
                  <a:lnTo>
                    <a:pt x="181610" y="1866684"/>
                  </a:lnTo>
                  <a:lnTo>
                    <a:pt x="182549" y="1856524"/>
                  </a:lnTo>
                  <a:lnTo>
                    <a:pt x="182664" y="1853984"/>
                  </a:lnTo>
                  <a:lnTo>
                    <a:pt x="182981" y="1850174"/>
                  </a:lnTo>
                  <a:lnTo>
                    <a:pt x="183235" y="1850174"/>
                  </a:lnTo>
                  <a:lnTo>
                    <a:pt x="183413" y="1848904"/>
                  </a:lnTo>
                  <a:lnTo>
                    <a:pt x="183807" y="1848904"/>
                  </a:lnTo>
                  <a:lnTo>
                    <a:pt x="184353" y="1850174"/>
                  </a:lnTo>
                  <a:lnTo>
                    <a:pt x="185039" y="1851444"/>
                  </a:lnTo>
                  <a:lnTo>
                    <a:pt x="187375" y="1860334"/>
                  </a:lnTo>
                  <a:lnTo>
                    <a:pt x="189293" y="1867954"/>
                  </a:lnTo>
                  <a:lnTo>
                    <a:pt x="192951" y="1881924"/>
                  </a:lnTo>
                  <a:lnTo>
                    <a:pt x="197485" y="1900974"/>
                  </a:lnTo>
                  <a:lnTo>
                    <a:pt x="198272" y="1906054"/>
                  </a:lnTo>
                  <a:lnTo>
                    <a:pt x="200012" y="1913674"/>
                  </a:lnTo>
                  <a:lnTo>
                    <a:pt x="200621" y="1917484"/>
                  </a:lnTo>
                  <a:lnTo>
                    <a:pt x="202717" y="1925104"/>
                  </a:lnTo>
                  <a:lnTo>
                    <a:pt x="202780" y="1928914"/>
                  </a:lnTo>
                  <a:lnTo>
                    <a:pt x="203187" y="1933994"/>
                  </a:lnTo>
                  <a:lnTo>
                    <a:pt x="203555" y="1935264"/>
                  </a:lnTo>
                  <a:lnTo>
                    <a:pt x="203555" y="1903958"/>
                  </a:lnTo>
                  <a:lnTo>
                    <a:pt x="202730" y="1899704"/>
                  </a:lnTo>
                  <a:lnTo>
                    <a:pt x="200990" y="1892084"/>
                  </a:lnTo>
                  <a:lnTo>
                    <a:pt x="199974" y="1888274"/>
                  </a:lnTo>
                  <a:lnTo>
                    <a:pt x="198628" y="1881924"/>
                  </a:lnTo>
                  <a:lnTo>
                    <a:pt x="198323" y="1879384"/>
                  </a:lnTo>
                  <a:lnTo>
                    <a:pt x="197231" y="1873034"/>
                  </a:lnTo>
                  <a:lnTo>
                    <a:pt x="196164" y="1869224"/>
                  </a:lnTo>
                  <a:lnTo>
                    <a:pt x="195897" y="1860334"/>
                  </a:lnTo>
                  <a:lnTo>
                    <a:pt x="194754" y="1856524"/>
                  </a:lnTo>
                  <a:lnTo>
                    <a:pt x="194106" y="1848904"/>
                  </a:lnTo>
                  <a:lnTo>
                    <a:pt x="194005" y="1847634"/>
                  </a:lnTo>
                  <a:lnTo>
                    <a:pt x="193217" y="1845094"/>
                  </a:lnTo>
                  <a:lnTo>
                    <a:pt x="192455" y="1838744"/>
                  </a:lnTo>
                  <a:lnTo>
                    <a:pt x="192290" y="1834934"/>
                  </a:lnTo>
                  <a:lnTo>
                    <a:pt x="191935" y="1831124"/>
                  </a:lnTo>
                  <a:lnTo>
                    <a:pt x="191719" y="1827314"/>
                  </a:lnTo>
                  <a:lnTo>
                    <a:pt x="191554" y="1823504"/>
                  </a:lnTo>
                  <a:lnTo>
                    <a:pt x="191096" y="1817154"/>
                  </a:lnTo>
                  <a:lnTo>
                    <a:pt x="190525" y="1814614"/>
                  </a:lnTo>
                  <a:lnTo>
                    <a:pt x="190639" y="1796834"/>
                  </a:lnTo>
                  <a:lnTo>
                    <a:pt x="190715" y="1794294"/>
                  </a:lnTo>
                  <a:lnTo>
                    <a:pt x="190677" y="1789214"/>
                  </a:lnTo>
                  <a:lnTo>
                    <a:pt x="192468" y="1781594"/>
                  </a:lnTo>
                  <a:lnTo>
                    <a:pt x="194056" y="1777784"/>
                  </a:lnTo>
                  <a:lnTo>
                    <a:pt x="196469" y="1775244"/>
                  </a:lnTo>
                  <a:lnTo>
                    <a:pt x="201307" y="1770164"/>
                  </a:lnTo>
                  <a:lnTo>
                    <a:pt x="205638" y="1765084"/>
                  </a:lnTo>
                  <a:lnTo>
                    <a:pt x="209791" y="1761274"/>
                  </a:lnTo>
                  <a:lnTo>
                    <a:pt x="212890" y="1758734"/>
                  </a:lnTo>
                  <a:lnTo>
                    <a:pt x="216649" y="1754924"/>
                  </a:lnTo>
                  <a:lnTo>
                    <a:pt x="217271" y="1754924"/>
                  </a:lnTo>
                  <a:lnTo>
                    <a:pt x="217957" y="1753654"/>
                  </a:lnTo>
                  <a:lnTo>
                    <a:pt x="216877" y="1752384"/>
                  </a:lnTo>
                  <a:lnTo>
                    <a:pt x="216014" y="1752384"/>
                  </a:lnTo>
                  <a:lnTo>
                    <a:pt x="212229" y="1754924"/>
                  </a:lnTo>
                  <a:lnTo>
                    <a:pt x="209524" y="1757464"/>
                  </a:lnTo>
                  <a:lnTo>
                    <a:pt x="203200" y="1761274"/>
                  </a:lnTo>
                  <a:lnTo>
                    <a:pt x="199529" y="1763814"/>
                  </a:lnTo>
                  <a:lnTo>
                    <a:pt x="189674" y="1763814"/>
                  </a:lnTo>
                  <a:lnTo>
                    <a:pt x="183667" y="1765084"/>
                  </a:lnTo>
                  <a:lnTo>
                    <a:pt x="180606" y="1763814"/>
                  </a:lnTo>
                  <a:lnTo>
                    <a:pt x="177419" y="1763814"/>
                  </a:lnTo>
                  <a:lnTo>
                    <a:pt x="177266" y="1761274"/>
                  </a:lnTo>
                  <a:lnTo>
                    <a:pt x="177203" y="1757464"/>
                  </a:lnTo>
                  <a:lnTo>
                    <a:pt x="180759" y="1751114"/>
                  </a:lnTo>
                  <a:lnTo>
                    <a:pt x="181914" y="1739684"/>
                  </a:lnTo>
                  <a:lnTo>
                    <a:pt x="180174" y="1734604"/>
                  </a:lnTo>
                  <a:lnTo>
                    <a:pt x="174053" y="1729524"/>
                  </a:lnTo>
                  <a:lnTo>
                    <a:pt x="173685" y="1729524"/>
                  </a:lnTo>
                  <a:lnTo>
                    <a:pt x="173685" y="1888274"/>
                  </a:lnTo>
                  <a:lnTo>
                    <a:pt x="173469" y="1893354"/>
                  </a:lnTo>
                  <a:lnTo>
                    <a:pt x="173050" y="1897164"/>
                  </a:lnTo>
                  <a:lnTo>
                    <a:pt x="172504" y="1906054"/>
                  </a:lnTo>
                  <a:lnTo>
                    <a:pt x="172300" y="1911134"/>
                  </a:lnTo>
                  <a:lnTo>
                    <a:pt x="171716" y="1921294"/>
                  </a:lnTo>
                  <a:lnTo>
                    <a:pt x="171399" y="1923834"/>
                  </a:lnTo>
                  <a:lnTo>
                    <a:pt x="170535" y="1935264"/>
                  </a:lnTo>
                  <a:lnTo>
                    <a:pt x="169443" y="1946694"/>
                  </a:lnTo>
                  <a:lnTo>
                    <a:pt x="168884" y="1951774"/>
                  </a:lnTo>
                  <a:lnTo>
                    <a:pt x="168529" y="1951774"/>
                  </a:lnTo>
                  <a:lnTo>
                    <a:pt x="167474" y="1954314"/>
                  </a:lnTo>
                  <a:lnTo>
                    <a:pt x="166751" y="1955584"/>
                  </a:lnTo>
                  <a:lnTo>
                    <a:pt x="164757" y="1956854"/>
                  </a:lnTo>
                  <a:lnTo>
                    <a:pt x="163055" y="1958124"/>
                  </a:lnTo>
                  <a:lnTo>
                    <a:pt x="158343" y="1958124"/>
                  </a:lnTo>
                  <a:lnTo>
                    <a:pt x="155524" y="1956854"/>
                  </a:lnTo>
                  <a:lnTo>
                    <a:pt x="148463" y="1937804"/>
                  </a:lnTo>
                  <a:lnTo>
                    <a:pt x="148247" y="1932724"/>
                  </a:lnTo>
                  <a:lnTo>
                    <a:pt x="147345" y="1928914"/>
                  </a:lnTo>
                  <a:lnTo>
                    <a:pt x="147396" y="1923834"/>
                  </a:lnTo>
                  <a:lnTo>
                    <a:pt x="147523" y="1921294"/>
                  </a:lnTo>
                  <a:lnTo>
                    <a:pt x="147447" y="1911134"/>
                  </a:lnTo>
                  <a:lnTo>
                    <a:pt x="147091" y="1907324"/>
                  </a:lnTo>
                  <a:lnTo>
                    <a:pt x="146824" y="1902244"/>
                  </a:lnTo>
                  <a:lnTo>
                    <a:pt x="146608" y="1902244"/>
                  </a:lnTo>
                  <a:lnTo>
                    <a:pt x="147408" y="1899704"/>
                  </a:lnTo>
                  <a:lnTo>
                    <a:pt x="146799" y="1897164"/>
                  </a:lnTo>
                  <a:lnTo>
                    <a:pt x="146875" y="1892084"/>
                  </a:lnTo>
                  <a:lnTo>
                    <a:pt x="147040" y="1885734"/>
                  </a:lnTo>
                  <a:lnTo>
                    <a:pt x="152400" y="1885734"/>
                  </a:lnTo>
                  <a:lnTo>
                    <a:pt x="152539" y="1884464"/>
                  </a:lnTo>
                  <a:lnTo>
                    <a:pt x="151790" y="1878114"/>
                  </a:lnTo>
                  <a:lnTo>
                    <a:pt x="149428" y="1859064"/>
                  </a:lnTo>
                  <a:lnTo>
                    <a:pt x="148539" y="1851444"/>
                  </a:lnTo>
                  <a:lnTo>
                    <a:pt x="146964" y="1838744"/>
                  </a:lnTo>
                  <a:lnTo>
                    <a:pt x="145237" y="1827314"/>
                  </a:lnTo>
                  <a:lnTo>
                    <a:pt x="145046" y="1824774"/>
                  </a:lnTo>
                  <a:lnTo>
                    <a:pt x="144170" y="1818424"/>
                  </a:lnTo>
                  <a:lnTo>
                    <a:pt x="143992" y="1817268"/>
                  </a:lnTo>
                  <a:lnTo>
                    <a:pt x="143992" y="1935264"/>
                  </a:lnTo>
                  <a:lnTo>
                    <a:pt x="142913" y="1947964"/>
                  </a:lnTo>
                  <a:lnTo>
                    <a:pt x="140830" y="1950504"/>
                  </a:lnTo>
                  <a:lnTo>
                    <a:pt x="134124" y="1953044"/>
                  </a:lnTo>
                  <a:lnTo>
                    <a:pt x="132143" y="1953044"/>
                  </a:lnTo>
                  <a:lnTo>
                    <a:pt x="127012" y="1951774"/>
                  </a:lnTo>
                  <a:lnTo>
                    <a:pt x="124891" y="1950504"/>
                  </a:lnTo>
                  <a:lnTo>
                    <a:pt x="124320" y="1949234"/>
                  </a:lnTo>
                  <a:lnTo>
                    <a:pt x="122618" y="1945424"/>
                  </a:lnTo>
                  <a:lnTo>
                    <a:pt x="122707" y="1940344"/>
                  </a:lnTo>
                  <a:lnTo>
                    <a:pt x="122796" y="1927644"/>
                  </a:lnTo>
                  <a:lnTo>
                    <a:pt x="122923" y="1918754"/>
                  </a:lnTo>
                  <a:lnTo>
                    <a:pt x="122910" y="1909864"/>
                  </a:lnTo>
                  <a:lnTo>
                    <a:pt x="123088" y="1908594"/>
                  </a:lnTo>
                  <a:lnTo>
                    <a:pt x="123520" y="1904784"/>
                  </a:lnTo>
                  <a:lnTo>
                    <a:pt x="123875" y="1902244"/>
                  </a:lnTo>
                  <a:lnTo>
                    <a:pt x="124650" y="1895894"/>
                  </a:lnTo>
                  <a:lnTo>
                    <a:pt x="125222" y="1892084"/>
                  </a:lnTo>
                  <a:lnTo>
                    <a:pt x="126657" y="1887004"/>
                  </a:lnTo>
                  <a:lnTo>
                    <a:pt x="126619" y="1885734"/>
                  </a:lnTo>
                  <a:lnTo>
                    <a:pt x="131267" y="1885734"/>
                  </a:lnTo>
                  <a:lnTo>
                    <a:pt x="137515" y="1884464"/>
                  </a:lnTo>
                  <a:lnTo>
                    <a:pt x="140627" y="1908594"/>
                  </a:lnTo>
                  <a:lnTo>
                    <a:pt x="141363" y="1914944"/>
                  </a:lnTo>
                  <a:lnTo>
                    <a:pt x="143471" y="1927644"/>
                  </a:lnTo>
                  <a:lnTo>
                    <a:pt x="143992" y="1935264"/>
                  </a:lnTo>
                  <a:lnTo>
                    <a:pt x="143992" y="1817268"/>
                  </a:lnTo>
                  <a:lnTo>
                    <a:pt x="143395" y="1813344"/>
                  </a:lnTo>
                  <a:lnTo>
                    <a:pt x="142748" y="1805724"/>
                  </a:lnTo>
                  <a:lnTo>
                    <a:pt x="142963" y="1803184"/>
                  </a:lnTo>
                  <a:lnTo>
                    <a:pt x="143129" y="1798104"/>
                  </a:lnTo>
                  <a:lnTo>
                    <a:pt x="143294" y="1796834"/>
                  </a:lnTo>
                  <a:lnTo>
                    <a:pt x="144462" y="1791754"/>
                  </a:lnTo>
                  <a:lnTo>
                    <a:pt x="146850" y="1786674"/>
                  </a:lnTo>
                  <a:lnTo>
                    <a:pt x="148653" y="1784134"/>
                  </a:lnTo>
                  <a:lnTo>
                    <a:pt x="151511" y="1779054"/>
                  </a:lnTo>
                  <a:lnTo>
                    <a:pt x="153225" y="1777784"/>
                  </a:lnTo>
                  <a:lnTo>
                    <a:pt x="157175" y="1775244"/>
                  </a:lnTo>
                  <a:lnTo>
                    <a:pt x="158648" y="1776514"/>
                  </a:lnTo>
                  <a:lnTo>
                    <a:pt x="164820" y="1779054"/>
                  </a:lnTo>
                  <a:lnTo>
                    <a:pt x="167030" y="1782864"/>
                  </a:lnTo>
                  <a:lnTo>
                    <a:pt x="168478" y="1790484"/>
                  </a:lnTo>
                  <a:lnTo>
                    <a:pt x="169570" y="1794294"/>
                  </a:lnTo>
                  <a:lnTo>
                    <a:pt x="171132" y="1801914"/>
                  </a:lnTo>
                  <a:lnTo>
                    <a:pt x="171742" y="1805724"/>
                  </a:lnTo>
                  <a:lnTo>
                    <a:pt x="171856" y="1810804"/>
                  </a:lnTo>
                  <a:lnTo>
                    <a:pt x="171780" y="1814614"/>
                  </a:lnTo>
                  <a:lnTo>
                    <a:pt x="171919" y="1817154"/>
                  </a:lnTo>
                  <a:lnTo>
                    <a:pt x="172046" y="1831124"/>
                  </a:lnTo>
                  <a:lnTo>
                    <a:pt x="172161" y="1837474"/>
                  </a:lnTo>
                  <a:lnTo>
                    <a:pt x="172593" y="1850174"/>
                  </a:lnTo>
                  <a:lnTo>
                    <a:pt x="172821" y="1852714"/>
                  </a:lnTo>
                  <a:lnTo>
                    <a:pt x="173101" y="1859064"/>
                  </a:lnTo>
                  <a:lnTo>
                    <a:pt x="173215" y="1862874"/>
                  </a:lnTo>
                  <a:lnTo>
                    <a:pt x="173507" y="1870494"/>
                  </a:lnTo>
                  <a:lnTo>
                    <a:pt x="173583" y="1871764"/>
                  </a:lnTo>
                  <a:lnTo>
                    <a:pt x="173685" y="1888274"/>
                  </a:lnTo>
                  <a:lnTo>
                    <a:pt x="173685" y="1729524"/>
                  </a:lnTo>
                  <a:lnTo>
                    <a:pt x="171424" y="1729524"/>
                  </a:lnTo>
                  <a:lnTo>
                    <a:pt x="166382" y="1730794"/>
                  </a:lnTo>
                  <a:lnTo>
                    <a:pt x="164820" y="1732064"/>
                  </a:lnTo>
                  <a:lnTo>
                    <a:pt x="162801" y="1734604"/>
                  </a:lnTo>
                  <a:lnTo>
                    <a:pt x="162242" y="1735874"/>
                  </a:lnTo>
                  <a:lnTo>
                    <a:pt x="159245" y="1739684"/>
                  </a:lnTo>
                  <a:lnTo>
                    <a:pt x="159143" y="1744764"/>
                  </a:lnTo>
                  <a:lnTo>
                    <a:pt x="158927" y="1751114"/>
                  </a:lnTo>
                  <a:lnTo>
                    <a:pt x="161175" y="1754924"/>
                  </a:lnTo>
                  <a:lnTo>
                    <a:pt x="164528" y="1760004"/>
                  </a:lnTo>
                  <a:lnTo>
                    <a:pt x="166243" y="1761274"/>
                  </a:lnTo>
                  <a:lnTo>
                    <a:pt x="167830" y="1763814"/>
                  </a:lnTo>
                  <a:lnTo>
                    <a:pt x="167195" y="1763814"/>
                  </a:lnTo>
                  <a:lnTo>
                    <a:pt x="166751" y="1765084"/>
                  </a:lnTo>
                  <a:lnTo>
                    <a:pt x="163931" y="1766354"/>
                  </a:lnTo>
                  <a:lnTo>
                    <a:pt x="161734" y="1767624"/>
                  </a:lnTo>
                  <a:lnTo>
                    <a:pt x="156667" y="1768894"/>
                  </a:lnTo>
                  <a:lnTo>
                    <a:pt x="153860" y="1768894"/>
                  </a:lnTo>
                  <a:lnTo>
                    <a:pt x="144424" y="1770164"/>
                  </a:lnTo>
                  <a:lnTo>
                    <a:pt x="138442" y="1768894"/>
                  </a:lnTo>
                  <a:lnTo>
                    <a:pt x="136156" y="1767624"/>
                  </a:lnTo>
                  <a:lnTo>
                    <a:pt x="131584" y="1765084"/>
                  </a:lnTo>
                  <a:lnTo>
                    <a:pt x="130479" y="1763814"/>
                  </a:lnTo>
                  <a:lnTo>
                    <a:pt x="130162" y="1762544"/>
                  </a:lnTo>
                  <a:lnTo>
                    <a:pt x="131152" y="1761274"/>
                  </a:lnTo>
                  <a:lnTo>
                    <a:pt x="132257" y="1761274"/>
                  </a:lnTo>
                  <a:lnTo>
                    <a:pt x="134391" y="1762544"/>
                  </a:lnTo>
                  <a:lnTo>
                    <a:pt x="135445" y="1762544"/>
                  </a:lnTo>
                  <a:lnTo>
                    <a:pt x="138010" y="1763814"/>
                  </a:lnTo>
                  <a:lnTo>
                    <a:pt x="138252" y="1763814"/>
                  </a:lnTo>
                  <a:lnTo>
                    <a:pt x="138557" y="1761274"/>
                  </a:lnTo>
                  <a:lnTo>
                    <a:pt x="138722" y="1760004"/>
                  </a:lnTo>
                  <a:lnTo>
                    <a:pt x="138811" y="1757464"/>
                  </a:lnTo>
                  <a:lnTo>
                    <a:pt x="139928" y="1751114"/>
                  </a:lnTo>
                  <a:lnTo>
                    <a:pt x="139458" y="1744764"/>
                  </a:lnTo>
                  <a:lnTo>
                    <a:pt x="138557" y="1737144"/>
                  </a:lnTo>
                  <a:lnTo>
                    <a:pt x="137071" y="1734604"/>
                  </a:lnTo>
                  <a:lnTo>
                    <a:pt x="130505" y="1730794"/>
                  </a:lnTo>
                  <a:lnTo>
                    <a:pt x="126479" y="1730794"/>
                  </a:lnTo>
                  <a:lnTo>
                    <a:pt x="120167" y="1733334"/>
                  </a:lnTo>
                  <a:lnTo>
                    <a:pt x="118999" y="1735874"/>
                  </a:lnTo>
                  <a:lnTo>
                    <a:pt x="116065" y="1738414"/>
                  </a:lnTo>
                  <a:lnTo>
                    <a:pt x="115963" y="1740954"/>
                  </a:lnTo>
                  <a:lnTo>
                    <a:pt x="113296" y="1747304"/>
                  </a:lnTo>
                  <a:lnTo>
                    <a:pt x="112814" y="1752384"/>
                  </a:lnTo>
                  <a:lnTo>
                    <a:pt x="112788" y="1758734"/>
                  </a:lnTo>
                  <a:lnTo>
                    <a:pt x="113690" y="1760004"/>
                  </a:lnTo>
                  <a:lnTo>
                    <a:pt x="117094" y="1762544"/>
                  </a:lnTo>
                  <a:lnTo>
                    <a:pt x="118795" y="1762544"/>
                  </a:lnTo>
                  <a:lnTo>
                    <a:pt x="120484" y="1761274"/>
                  </a:lnTo>
                  <a:lnTo>
                    <a:pt x="120789" y="1762544"/>
                  </a:lnTo>
                  <a:lnTo>
                    <a:pt x="120002" y="1763814"/>
                  </a:lnTo>
                  <a:lnTo>
                    <a:pt x="115849" y="1765084"/>
                  </a:lnTo>
                  <a:lnTo>
                    <a:pt x="112242" y="1766354"/>
                  </a:lnTo>
                  <a:lnTo>
                    <a:pt x="102654" y="1767624"/>
                  </a:lnTo>
                  <a:lnTo>
                    <a:pt x="97726" y="1767624"/>
                  </a:lnTo>
                  <a:lnTo>
                    <a:pt x="93408" y="1766354"/>
                  </a:lnTo>
                  <a:lnTo>
                    <a:pt x="90081" y="1765084"/>
                  </a:lnTo>
                  <a:lnTo>
                    <a:pt x="86741" y="1765084"/>
                  </a:lnTo>
                  <a:lnTo>
                    <a:pt x="84785" y="1763814"/>
                  </a:lnTo>
                  <a:lnTo>
                    <a:pt x="82524" y="1763814"/>
                  </a:lnTo>
                  <a:lnTo>
                    <a:pt x="82245" y="1765084"/>
                  </a:lnTo>
                  <a:lnTo>
                    <a:pt x="82575" y="1766354"/>
                  </a:lnTo>
                  <a:lnTo>
                    <a:pt x="85953" y="1768894"/>
                  </a:lnTo>
                  <a:lnTo>
                    <a:pt x="89065" y="1770164"/>
                  </a:lnTo>
                  <a:lnTo>
                    <a:pt x="94589" y="1771434"/>
                  </a:lnTo>
                  <a:lnTo>
                    <a:pt x="96227" y="1771434"/>
                  </a:lnTo>
                  <a:lnTo>
                    <a:pt x="101282" y="1772704"/>
                  </a:lnTo>
                  <a:lnTo>
                    <a:pt x="114769" y="1789214"/>
                  </a:lnTo>
                  <a:lnTo>
                    <a:pt x="115379" y="1795564"/>
                  </a:lnTo>
                  <a:lnTo>
                    <a:pt x="116128" y="1799374"/>
                  </a:lnTo>
                  <a:lnTo>
                    <a:pt x="116751" y="1806994"/>
                  </a:lnTo>
                  <a:lnTo>
                    <a:pt x="117017" y="1810804"/>
                  </a:lnTo>
                  <a:lnTo>
                    <a:pt x="116738" y="1820964"/>
                  </a:lnTo>
                  <a:lnTo>
                    <a:pt x="116205" y="1828584"/>
                  </a:lnTo>
                  <a:lnTo>
                    <a:pt x="115874" y="1834934"/>
                  </a:lnTo>
                  <a:lnTo>
                    <a:pt x="115849" y="1840014"/>
                  </a:lnTo>
                  <a:lnTo>
                    <a:pt x="114795" y="1853984"/>
                  </a:lnTo>
                  <a:lnTo>
                    <a:pt x="113703" y="1867954"/>
                  </a:lnTo>
                  <a:lnTo>
                    <a:pt x="113233" y="1873034"/>
                  </a:lnTo>
                  <a:lnTo>
                    <a:pt x="112331" y="1884464"/>
                  </a:lnTo>
                  <a:lnTo>
                    <a:pt x="117792" y="1885734"/>
                  </a:lnTo>
                  <a:lnTo>
                    <a:pt x="117830" y="1888274"/>
                  </a:lnTo>
                  <a:lnTo>
                    <a:pt x="117563" y="1893354"/>
                  </a:lnTo>
                  <a:lnTo>
                    <a:pt x="118630" y="1899704"/>
                  </a:lnTo>
                  <a:lnTo>
                    <a:pt x="118021" y="1909864"/>
                  </a:lnTo>
                  <a:lnTo>
                    <a:pt x="117894" y="1913674"/>
                  </a:lnTo>
                  <a:lnTo>
                    <a:pt x="117741" y="1916214"/>
                  </a:lnTo>
                  <a:lnTo>
                    <a:pt x="117322" y="1918754"/>
                  </a:lnTo>
                  <a:lnTo>
                    <a:pt x="117284" y="1920024"/>
                  </a:lnTo>
                  <a:lnTo>
                    <a:pt x="117182" y="1930184"/>
                  </a:lnTo>
                  <a:lnTo>
                    <a:pt x="117068" y="1935264"/>
                  </a:lnTo>
                  <a:lnTo>
                    <a:pt x="116497" y="1942884"/>
                  </a:lnTo>
                  <a:lnTo>
                    <a:pt x="116268" y="1945424"/>
                  </a:lnTo>
                  <a:lnTo>
                    <a:pt x="115138" y="1949234"/>
                  </a:lnTo>
                  <a:lnTo>
                    <a:pt x="114490" y="1949234"/>
                  </a:lnTo>
                  <a:lnTo>
                    <a:pt x="106146" y="1947964"/>
                  </a:lnTo>
                  <a:lnTo>
                    <a:pt x="100787" y="1945424"/>
                  </a:lnTo>
                  <a:lnTo>
                    <a:pt x="95440" y="1944154"/>
                  </a:lnTo>
                  <a:lnTo>
                    <a:pt x="93408" y="1942884"/>
                  </a:lnTo>
                  <a:lnTo>
                    <a:pt x="92163" y="1944154"/>
                  </a:lnTo>
                  <a:lnTo>
                    <a:pt x="92011" y="1944154"/>
                  </a:lnTo>
                  <a:lnTo>
                    <a:pt x="94805" y="1946694"/>
                  </a:lnTo>
                  <a:lnTo>
                    <a:pt x="96520" y="1949234"/>
                  </a:lnTo>
                  <a:lnTo>
                    <a:pt x="102768" y="1951774"/>
                  </a:lnTo>
                  <a:lnTo>
                    <a:pt x="107086" y="1953044"/>
                  </a:lnTo>
                  <a:lnTo>
                    <a:pt x="117284" y="1956854"/>
                  </a:lnTo>
                  <a:lnTo>
                    <a:pt x="122847" y="1959394"/>
                  </a:lnTo>
                  <a:lnTo>
                    <a:pt x="130429" y="1960664"/>
                  </a:lnTo>
                  <a:lnTo>
                    <a:pt x="132105" y="1960664"/>
                  </a:lnTo>
                  <a:lnTo>
                    <a:pt x="137020" y="1961934"/>
                  </a:lnTo>
                  <a:lnTo>
                    <a:pt x="140258" y="1961934"/>
                  </a:lnTo>
                  <a:lnTo>
                    <a:pt x="147904" y="1963204"/>
                  </a:lnTo>
                  <a:lnTo>
                    <a:pt x="169113" y="1963204"/>
                  </a:lnTo>
                  <a:lnTo>
                    <a:pt x="171424" y="1961934"/>
                  </a:lnTo>
                  <a:lnTo>
                    <a:pt x="175044" y="1963204"/>
                  </a:lnTo>
                  <a:lnTo>
                    <a:pt x="176441" y="1961934"/>
                  </a:lnTo>
                  <a:lnTo>
                    <a:pt x="180555" y="1961934"/>
                  </a:lnTo>
                  <a:lnTo>
                    <a:pt x="186893" y="1960664"/>
                  </a:lnTo>
                  <a:lnTo>
                    <a:pt x="191198" y="1959394"/>
                  </a:lnTo>
                  <a:lnTo>
                    <a:pt x="192481" y="1958124"/>
                  </a:lnTo>
                  <a:lnTo>
                    <a:pt x="196672" y="1956854"/>
                  </a:lnTo>
                  <a:lnTo>
                    <a:pt x="199542" y="1956854"/>
                  </a:lnTo>
                  <a:lnTo>
                    <a:pt x="204635" y="1954314"/>
                  </a:lnTo>
                  <a:lnTo>
                    <a:pt x="206895" y="1954314"/>
                  </a:lnTo>
                  <a:lnTo>
                    <a:pt x="210058" y="1953044"/>
                  </a:lnTo>
                  <a:lnTo>
                    <a:pt x="210883" y="1951774"/>
                  </a:lnTo>
                  <a:lnTo>
                    <a:pt x="216763" y="1949234"/>
                  </a:lnTo>
                  <a:lnTo>
                    <a:pt x="221526" y="1946694"/>
                  </a:lnTo>
                  <a:lnTo>
                    <a:pt x="227876" y="1944154"/>
                  </a:lnTo>
                  <a:lnTo>
                    <a:pt x="229641" y="1942884"/>
                  </a:lnTo>
                  <a:lnTo>
                    <a:pt x="232105" y="1939074"/>
                  </a:lnTo>
                  <a:close/>
                </a:path>
                <a:path w="2233929" h="1963420">
                  <a:moveTo>
                    <a:pt x="236156" y="1930831"/>
                  </a:moveTo>
                  <a:lnTo>
                    <a:pt x="236143" y="1926996"/>
                  </a:lnTo>
                  <a:lnTo>
                    <a:pt x="234683" y="1925510"/>
                  </a:lnTo>
                  <a:lnTo>
                    <a:pt x="232765" y="1925459"/>
                  </a:lnTo>
                  <a:lnTo>
                    <a:pt x="230860" y="1925408"/>
                  </a:lnTo>
                  <a:lnTo>
                    <a:pt x="229336" y="1926818"/>
                  </a:lnTo>
                  <a:lnTo>
                    <a:pt x="229133" y="1930666"/>
                  </a:lnTo>
                  <a:lnTo>
                    <a:pt x="230657" y="1932355"/>
                  </a:lnTo>
                  <a:lnTo>
                    <a:pt x="234505" y="1932482"/>
                  </a:lnTo>
                  <a:lnTo>
                    <a:pt x="236156" y="1930831"/>
                  </a:lnTo>
                  <a:close/>
                </a:path>
                <a:path w="2233929" h="1963420">
                  <a:moveTo>
                    <a:pt x="240017" y="1685645"/>
                  </a:moveTo>
                  <a:lnTo>
                    <a:pt x="240004" y="1683854"/>
                  </a:lnTo>
                  <a:lnTo>
                    <a:pt x="240004" y="1682102"/>
                  </a:lnTo>
                  <a:lnTo>
                    <a:pt x="238506" y="1680616"/>
                  </a:lnTo>
                  <a:lnTo>
                    <a:pt x="234823" y="1680565"/>
                  </a:lnTo>
                  <a:lnTo>
                    <a:pt x="233260" y="1682165"/>
                  </a:lnTo>
                  <a:lnTo>
                    <a:pt x="233337" y="1684032"/>
                  </a:lnTo>
                  <a:lnTo>
                    <a:pt x="233426" y="1685810"/>
                  </a:lnTo>
                  <a:lnTo>
                    <a:pt x="234937" y="1687207"/>
                  </a:lnTo>
                  <a:lnTo>
                    <a:pt x="238556" y="1687131"/>
                  </a:lnTo>
                  <a:lnTo>
                    <a:pt x="240017" y="1685645"/>
                  </a:lnTo>
                  <a:close/>
                </a:path>
                <a:path w="2233929" h="1963420">
                  <a:moveTo>
                    <a:pt x="261353" y="1907400"/>
                  </a:moveTo>
                  <a:lnTo>
                    <a:pt x="261315" y="1905393"/>
                  </a:lnTo>
                  <a:lnTo>
                    <a:pt x="261264" y="1903476"/>
                  </a:lnTo>
                  <a:lnTo>
                    <a:pt x="259816" y="1902079"/>
                  </a:lnTo>
                  <a:lnTo>
                    <a:pt x="255943" y="1902053"/>
                  </a:lnTo>
                  <a:lnTo>
                    <a:pt x="254431" y="1903488"/>
                  </a:lnTo>
                  <a:lnTo>
                    <a:pt x="254342" y="1905368"/>
                  </a:lnTo>
                  <a:lnTo>
                    <a:pt x="254266" y="1907298"/>
                  </a:lnTo>
                  <a:lnTo>
                    <a:pt x="255879" y="1908975"/>
                  </a:lnTo>
                  <a:lnTo>
                    <a:pt x="257835" y="1908987"/>
                  </a:lnTo>
                  <a:lnTo>
                    <a:pt x="259816" y="1909000"/>
                  </a:lnTo>
                  <a:lnTo>
                    <a:pt x="261353" y="1907400"/>
                  </a:lnTo>
                  <a:close/>
                </a:path>
                <a:path w="2233929" h="1963420">
                  <a:moveTo>
                    <a:pt x="262610" y="1702536"/>
                  </a:moveTo>
                  <a:lnTo>
                    <a:pt x="261162" y="1700949"/>
                  </a:lnTo>
                  <a:lnTo>
                    <a:pt x="257505" y="1700695"/>
                  </a:lnTo>
                  <a:lnTo>
                    <a:pt x="255866" y="1702206"/>
                  </a:lnTo>
                  <a:lnTo>
                    <a:pt x="255790" y="1705825"/>
                  </a:lnTo>
                  <a:lnTo>
                    <a:pt x="257276" y="1707362"/>
                  </a:lnTo>
                  <a:lnTo>
                    <a:pt x="259067" y="1707426"/>
                  </a:lnTo>
                  <a:lnTo>
                    <a:pt x="260819" y="1707489"/>
                  </a:lnTo>
                  <a:lnTo>
                    <a:pt x="262394" y="1706054"/>
                  </a:lnTo>
                  <a:lnTo>
                    <a:pt x="262610" y="1702536"/>
                  </a:lnTo>
                  <a:close/>
                </a:path>
                <a:path w="2233929" h="1963420">
                  <a:moveTo>
                    <a:pt x="279247" y="1728597"/>
                  </a:moveTo>
                  <a:lnTo>
                    <a:pt x="279234" y="1726730"/>
                  </a:lnTo>
                  <a:lnTo>
                    <a:pt x="279222" y="1724863"/>
                  </a:lnTo>
                  <a:lnTo>
                    <a:pt x="277634" y="1723377"/>
                  </a:lnTo>
                  <a:lnTo>
                    <a:pt x="275767" y="1723453"/>
                  </a:lnTo>
                  <a:lnTo>
                    <a:pt x="274040" y="1723542"/>
                  </a:lnTo>
                  <a:lnTo>
                    <a:pt x="272592" y="1725091"/>
                  </a:lnTo>
                  <a:lnTo>
                    <a:pt x="272630" y="1728546"/>
                  </a:lnTo>
                  <a:lnTo>
                    <a:pt x="274142" y="1730070"/>
                  </a:lnTo>
                  <a:lnTo>
                    <a:pt x="277685" y="1730184"/>
                  </a:lnTo>
                  <a:lnTo>
                    <a:pt x="279247" y="1728597"/>
                  </a:lnTo>
                  <a:close/>
                </a:path>
                <a:path w="2233929" h="1963420">
                  <a:moveTo>
                    <a:pt x="281000" y="1881314"/>
                  </a:moveTo>
                  <a:lnTo>
                    <a:pt x="279323" y="1879638"/>
                  </a:lnTo>
                  <a:lnTo>
                    <a:pt x="275602" y="1879752"/>
                  </a:lnTo>
                  <a:lnTo>
                    <a:pt x="274002" y="1881390"/>
                  </a:lnTo>
                  <a:lnTo>
                    <a:pt x="273939" y="1885086"/>
                  </a:lnTo>
                  <a:lnTo>
                    <a:pt x="275666" y="1886788"/>
                  </a:lnTo>
                  <a:lnTo>
                    <a:pt x="279425" y="1886699"/>
                  </a:lnTo>
                  <a:lnTo>
                    <a:pt x="280949" y="1885137"/>
                  </a:lnTo>
                  <a:lnTo>
                    <a:pt x="280974" y="1883257"/>
                  </a:lnTo>
                  <a:lnTo>
                    <a:pt x="281000" y="1881314"/>
                  </a:lnTo>
                  <a:close/>
                </a:path>
                <a:path w="2233929" h="1963420">
                  <a:moveTo>
                    <a:pt x="296113" y="1756486"/>
                  </a:moveTo>
                  <a:lnTo>
                    <a:pt x="295871" y="1752892"/>
                  </a:lnTo>
                  <a:lnTo>
                    <a:pt x="294271" y="1751406"/>
                  </a:lnTo>
                  <a:lnTo>
                    <a:pt x="290779" y="1751533"/>
                  </a:lnTo>
                  <a:lnTo>
                    <a:pt x="289318" y="1753222"/>
                  </a:lnTo>
                  <a:lnTo>
                    <a:pt x="289534" y="1756841"/>
                  </a:lnTo>
                  <a:lnTo>
                    <a:pt x="291084" y="1758264"/>
                  </a:lnTo>
                  <a:lnTo>
                    <a:pt x="292823" y="1758200"/>
                  </a:lnTo>
                  <a:lnTo>
                    <a:pt x="294652" y="1758137"/>
                  </a:lnTo>
                  <a:lnTo>
                    <a:pt x="296113" y="1756486"/>
                  </a:lnTo>
                  <a:close/>
                </a:path>
                <a:path w="2233929" h="1963420">
                  <a:moveTo>
                    <a:pt x="296926" y="1853755"/>
                  </a:moveTo>
                  <a:lnTo>
                    <a:pt x="295313" y="1852091"/>
                  </a:lnTo>
                  <a:lnTo>
                    <a:pt x="291528" y="1852091"/>
                  </a:lnTo>
                  <a:lnTo>
                    <a:pt x="289991" y="1853603"/>
                  </a:lnTo>
                  <a:lnTo>
                    <a:pt x="289877" y="1857438"/>
                  </a:lnTo>
                  <a:lnTo>
                    <a:pt x="291198" y="1858899"/>
                  </a:lnTo>
                  <a:lnTo>
                    <a:pt x="295224" y="1859127"/>
                  </a:lnTo>
                  <a:lnTo>
                    <a:pt x="296799" y="1857730"/>
                  </a:lnTo>
                  <a:lnTo>
                    <a:pt x="296862" y="1855698"/>
                  </a:lnTo>
                  <a:lnTo>
                    <a:pt x="296926" y="1853755"/>
                  </a:lnTo>
                  <a:close/>
                </a:path>
                <a:path w="2233929" h="1963420">
                  <a:moveTo>
                    <a:pt x="303631" y="1833308"/>
                  </a:moveTo>
                  <a:lnTo>
                    <a:pt x="303606" y="1831428"/>
                  </a:lnTo>
                  <a:lnTo>
                    <a:pt x="303580" y="1829473"/>
                  </a:lnTo>
                  <a:lnTo>
                    <a:pt x="301929" y="1827923"/>
                  </a:lnTo>
                  <a:lnTo>
                    <a:pt x="298094" y="1828063"/>
                  </a:lnTo>
                  <a:lnTo>
                    <a:pt x="296595" y="1829638"/>
                  </a:lnTo>
                  <a:lnTo>
                    <a:pt x="296633" y="1833473"/>
                  </a:lnTo>
                  <a:lnTo>
                    <a:pt x="298234" y="1834972"/>
                  </a:lnTo>
                  <a:lnTo>
                    <a:pt x="302158" y="1834832"/>
                  </a:lnTo>
                  <a:lnTo>
                    <a:pt x="303631" y="1833308"/>
                  </a:lnTo>
                  <a:close/>
                </a:path>
                <a:path w="2233929" h="1963420">
                  <a:moveTo>
                    <a:pt x="304152" y="1803755"/>
                  </a:moveTo>
                  <a:lnTo>
                    <a:pt x="302425" y="1802091"/>
                  </a:lnTo>
                  <a:lnTo>
                    <a:pt x="300520" y="1802155"/>
                  </a:lnTo>
                  <a:lnTo>
                    <a:pt x="298589" y="1802218"/>
                  </a:lnTo>
                  <a:lnTo>
                    <a:pt x="297078" y="1803946"/>
                  </a:lnTo>
                  <a:lnTo>
                    <a:pt x="297332" y="1807806"/>
                  </a:lnTo>
                  <a:lnTo>
                    <a:pt x="298958" y="1809280"/>
                  </a:lnTo>
                  <a:lnTo>
                    <a:pt x="302602" y="1809115"/>
                  </a:lnTo>
                  <a:lnTo>
                    <a:pt x="304152" y="1807489"/>
                  </a:lnTo>
                  <a:lnTo>
                    <a:pt x="304152" y="1803755"/>
                  </a:lnTo>
                  <a:close/>
                </a:path>
                <a:path w="2233929" h="1963420">
                  <a:moveTo>
                    <a:pt x="304330" y="1780438"/>
                  </a:moveTo>
                  <a:lnTo>
                    <a:pt x="302793" y="1778736"/>
                  </a:lnTo>
                  <a:lnTo>
                    <a:pt x="298919" y="1778596"/>
                  </a:lnTo>
                  <a:lnTo>
                    <a:pt x="297383" y="1780006"/>
                  </a:lnTo>
                  <a:lnTo>
                    <a:pt x="297154" y="1783905"/>
                  </a:lnTo>
                  <a:lnTo>
                    <a:pt x="298653" y="1785607"/>
                  </a:lnTo>
                  <a:lnTo>
                    <a:pt x="300596" y="1785683"/>
                  </a:lnTo>
                  <a:lnTo>
                    <a:pt x="302374" y="1785759"/>
                  </a:lnTo>
                  <a:lnTo>
                    <a:pt x="304050" y="1784223"/>
                  </a:lnTo>
                  <a:lnTo>
                    <a:pt x="304330" y="1780438"/>
                  </a:lnTo>
                  <a:close/>
                </a:path>
                <a:path w="2233929" h="1963420">
                  <a:moveTo>
                    <a:pt x="317474" y="1811185"/>
                  </a:moveTo>
                  <a:lnTo>
                    <a:pt x="313436" y="1768830"/>
                  </a:lnTo>
                  <a:lnTo>
                    <a:pt x="298069" y="1727796"/>
                  </a:lnTo>
                  <a:lnTo>
                    <a:pt x="264375" y="1685505"/>
                  </a:lnTo>
                  <a:lnTo>
                    <a:pt x="229501" y="1661922"/>
                  </a:lnTo>
                  <a:lnTo>
                    <a:pt x="185039" y="1647431"/>
                  </a:lnTo>
                  <a:lnTo>
                    <a:pt x="161188" y="1645221"/>
                  </a:lnTo>
                  <a:lnTo>
                    <a:pt x="152196" y="1645246"/>
                  </a:lnTo>
                  <a:lnTo>
                    <a:pt x="106502" y="1654149"/>
                  </a:lnTo>
                  <a:lnTo>
                    <a:pt x="60464" y="1679460"/>
                  </a:lnTo>
                  <a:lnTo>
                    <a:pt x="31800" y="1708327"/>
                  </a:lnTo>
                  <a:lnTo>
                    <a:pt x="10960" y="1746719"/>
                  </a:lnTo>
                  <a:lnTo>
                    <a:pt x="1574" y="1784438"/>
                  </a:lnTo>
                  <a:lnTo>
                    <a:pt x="0" y="1806117"/>
                  </a:lnTo>
                  <a:lnTo>
                    <a:pt x="317" y="1814817"/>
                  </a:lnTo>
                  <a:lnTo>
                    <a:pt x="9182" y="1859051"/>
                  </a:lnTo>
                  <a:lnTo>
                    <a:pt x="31013" y="1899437"/>
                  </a:lnTo>
                  <a:lnTo>
                    <a:pt x="70129" y="1936686"/>
                  </a:lnTo>
                  <a:lnTo>
                    <a:pt x="75984" y="1940369"/>
                  </a:lnTo>
                  <a:lnTo>
                    <a:pt x="82321" y="1940331"/>
                  </a:lnTo>
                  <a:lnTo>
                    <a:pt x="87769" y="1940979"/>
                  </a:lnTo>
                  <a:lnTo>
                    <a:pt x="87388" y="1940204"/>
                  </a:lnTo>
                  <a:lnTo>
                    <a:pt x="74104" y="1932279"/>
                  </a:lnTo>
                  <a:lnTo>
                    <a:pt x="63334" y="1924291"/>
                  </a:lnTo>
                  <a:lnTo>
                    <a:pt x="35407" y="1895030"/>
                  </a:lnTo>
                  <a:lnTo>
                    <a:pt x="16090" y="1859457"/>
                  </a:lnTo>
                  <a:lnTo>
                    <a:pt x="5880" y="1815934"/>
                  </a:lnTo>
                  <a:lnTo>
                    <a:pt x="5397" y="1800720"/>
                  </a:lnTo>
                  <a:lnTo>
                    <a:pt x="5600" y="1793125"/>
                  </a:lnTo>
                  <a:lnTo>
                    <a:pt x="12941" y="1755660"/>
                  </a:lnTo>
                  <a:lnTo>
                    <a:pt x="39052" y="1708035"/>
                  </a:lnTo>
                  <a:lnTo>
                    <a:pt x="77457" y="1672945"/>
                  </a:lnTo>
                  <a:lnTo>
                    <a:pt x="113957" y="1656270"/>
                  </a:lnTo>
                  <a:lnTo>
                    <a:pt x="153555" y="1649831"/>
                  </a:lnTo>
                  <a:lnTo>
                    <a:pt x="167233" y="1649806"/>
                  </a:lnTo>
                  <a:lnTo>
                    <a:pt x="180759" y="1651012"/>
                  </a:lnTo>
                  <a:lnTo>
                    <a:pt x="232867" y="1668538"/>
                  </a:lnTo>
                  <a:lnTo>
                    <a:pt x="274726" y="1702562"/>
                  </a:lnTo>
                  <a:lnTo>
                    <a:pt x="296570" y="1735340"/>
                  </a:lnTo>
                  <a:lnTo>
                    <a:pt x="310108" y="1775625"/>
                  </a:lnTo>
                  <a:lnTo>
                    <a:pt x="312635" y="1800275"/>
                  </a:lnTo>
                  <a:lnTo>
                    <a:pt x="312534" y="1807781"/>
                  </a:lnTo>
                  <a:lnTo>
                    <a:pt x="305752" y="1850859"/>
                  </a:lnTo>
                  <a:lnTo>
                    <a:pt x="286575" y="1889658"/>
                  </a:lnTo>
                  <a:lnTo>
                    <a:pt x="261162" y="1919084"/>
                  </a:lnTo>
                  <a:lnTo>
                    <a:pt x="235381" y="1937270"/>
                  </a:lnTo>
                  <a:lnTo>
                    <a:pt x="235927" y="1937600"/>
                  </a:lnTo>
                  <a:lnTo>
                    <a:pt x="273075" y="1914969"/>
                  </a:lnTo>
                  <a:lnTo>
                    <a:pt x="299326" y="1878622"/>
                  </a:lnTo>
                  <a:lnTo>
                    <a:pt x="312953" y="1840903"/>
                  </a:lnTo>
                  <a:lnTo>
                    <a:pt x="317119" y="1818525"/>
                  </a:lnTo>
                  <a:lnTo>
                    <a:pt x="317474" y="1811185"/>
                  </a:lnTo>
                  <a:close/>
                </a:path>
                <a:path w="2233929" h="1963420">
                  <a:moveTo>
                    <a:pt x="1936851" y="139915"/>
                  </a:moveTo>
                  <a:lnTo>
                    <a:pt x="1935429" y="138430"/>
                  </a:lnTo>
                  <a:lnTo>
                    <a:pt x="1931568" y="138328"/>
                  </a:lnTo>
                  <a:lnTo>
                    <a:pt x="1929853" y="139966"/>
                  </a:lnTo>
                  <a:lnTo>
                    <a:pt x="1929879" y="143725"/>
                  </a:lnTo>
                  <a:lnTo>
                    <a:pt x="1931670" y="145440"/>
                  </a:lnTo>
                  <a:lnTo>
                    <a:pt x="1935353" y="145300"/>
                  </a:lnTo>
                  <a:lnTo>
                    <a:pt x="1936851" y="143713"/>
                  </a:lnTo>
                  <a:lnTo>
                    <a:pt x="1936851" y="141846"/>
                  </a:lnTo>
                  <a:lnTo>
                    <a:pt x="1936851" y="139915"/>
                  </a:lnTo>
                  <a:close/>
                </a:path>
                <a:path w="2233929" h="1963420">
                  <a:moveTo>
                    <a:pt x="1940674" y="177850"/>
                  </a:moveTo>
                  <a:lnTo>
                    <a:pt x="1940420" y="174040"/>
                  </a:lnTo>
                  <a:lnTo>
                    <a:pt x="1938756" y="172504"/>
                  </a:lnTo>
                  <a:lnTo>
                    <a:pt x="1936965" y="172580"/>
                  </a:lnTo>
                  <a:lnTo>
                    <a:pt x="1935060" y="172656"/>
                  </a:lnTo>
                  <a:lnTo>
                    <a:pt x="1933460" y="174434"/>
                  </a:lnTo>
                  <a:lnTo>
                    <a:pt x="1933714" y="178168"/>
                  </a:lnTo>
                  <a:lnTo>
                    <a:pt x="1935403" y="179717"/>
                  </a:lnTo>
                  <a:lnTo>
                    <a:pt x="1939150" y="179565"/>
                  </a:lnTo>
                  <a:lnTo>
                    <a:pt x="1940674" y="177850"/>
                  </a:lnTo>
                  <a:close/>
                </a:path>
                <a:path w="2233929" h="1963420">
                  <a:moveTo>
                    <a:pt x="1944535" y="116687"/>
                  </a:moveTo>
                  <a:lnTo>
                    <a:pt x="1942960" y="115062"/>
                  </a:lnTo>
                  <a:lnTo>
                    <a:pt x="1939277" y="114998"/>
                  </a:lnTo>
                  <a:lnTo>
                    <a:pt x="1937689" y="116560"/>
                  </a:lnTo>
                  <a:lnTo>
                    <a:pt x="1937626" y="120307"/>
                  </a:lnTo>
                  <a:lnTo>
                    <a:pt x="1939137" y="121856"/>
                  </a:lnTo>
                  <a:lnTo>
                    <a:pt x="1942896" y="121907"/>
                  </a:lnTo>
                  <a:lnTo>
                    <a:pt x="1944458" y="120396"/>
                  </a:lnTo>
                  <a:lnTo>
                    <a:pt x="1944497" y="118516"/>
                  </a:lnTo>
                  <a:lnTo>
                    <a:pt x="1944535" y="116687"/>
                  </a:lnTo>
                  <a:close/>
                </a:path>
                <a:path w="2233929" h="1963420">
                  <a:moveTo>
                    <a:pt x="1946694" y="207022"/>
                  </a:moveTo>
                  <a:lnTo>
                    <a:pt x="1946490" y="203174"/>
                  </a:lnTo>
                  <a:lnTo>
                    <a:pt x="1944941" y="201739"/>
                  </a:lnTo>
                  <a:lnTo>
                    <a:pt x="1943049" y="201777"/>
                  </a:lnTo>
                  <a:lnTo>
                    <a:pt x="1941156" y="201815"/>
                  </a:lnTo>
                  <a:lnTo>
                    <a:pt x="1939671" y="203314"/>
                  </a:lnTo>
                  <a:lnTo>
                    <a:pt x="1939620" y="207137"/>
                  </a:lnTo>
                  <a:lnTo>
                    <a:pt x="1941271" y="208788"/>
                  </a:lnTo>
                  <a:lnTo>
                    <a:pt x="1945144" y="208699"/>
                  </a:lnTo>
                  <a:lnTo>
                    <a:pt x="1946694" y="207022"/>
                  </a:lnTo>
                  <a:close/>
                </a:path>
                <a:path w="2233929" h="1963420">
                  <a:moveTo>
                    <a:pt x="1953996" y="99517"/>
                  </a:moveTo>
                  <a:lnTo>
                    <a:pt x="1953971" y="97637"/>
                  </a:lnTo>
                  <a:lnTo>
                    <a:pt x="1953945" y="95732"/>
                  </a:lnTo>
                  <a:lnTo>
                    <a:pt x="1952421" y="94259"/>
                  </a:lnTo>
                  <a:lnTo>
                    <a:pt x="1950504" y="94284"/>
                  </a:lnTo>
                  <a:lnTo>
                    <a:pt x="1948662" y="94322"/>
                  </a:lnTo>
                  <a:lnTo>
                    <a:pt x="1947062" y="95961"/>
                  </a:lnTo>
                  <a:lnTo>
                    <a:pt x="1947125" y="99555"/>
                  </a:lnTo>
                  <a:lnTo>
                    <a:pt x="1948827" y="101193"/>
                  </a:lnTo>
                  <a:lnTo>
                    <a:pt x="1952472" y="101130"/>
                  </a:lnTo>
                  <a:lnTo>
                    <a:pt x="1953996" y="99517"/>
                  </a:lnTo>
                  <a:close/>
                </a:path>
                <a:path w="2233929" h="1963420">
                  <a:moveTo>
                    <a:pt x="1959267" y="232714"/>
                  </a:moveTo>
                  <a:lnTo>
                    <a:pt x="1957628" y="231013"/>
                  </a:lnTo>
                  <a:lnTo>
                    <a:pt x="1953895" y="231013"/>
                  </a:lnTo>
                  <a:lnTo>
                    <a:pt x="1952307" y="232587"/>
                  </a:lnTo>
                  <a:lnTo>
                    <a:pt x="1952193" y="236385"/>
                  </a:lnTo>
                  <a:lnTo>
                    <a:pt x="1953806" y="238074"/>
                  </a:lnTo>
                  <a:lnTo>
                    <a:pt x="1957565" y="238061"/>
                  </a:lnTo>
                  <a:lnTo>
                    <a:pt x="1959152" y="236499"/>
                  </a:lnTo>
                  <a:lnTo>
                    <a:pt x="1959203" y="234657"/>
                  </a:lnTo>
                  <a:lnTo>
                    <a:pt x="1959267" y="232714"/>
                  </a:lnTo>
                  <a:close/>
                </a:path>
                <a:path w="2233929" h="1963420">
                  <a:moveTo>
                    <a:pt x="1964905" y="73367"/>
                  </a:moveTo>
                  <a:lnTo>
                    <a:pt x="1963356" y="71767"/>
                  </a:lnTo>
                  <a:lnTo>
                    <a:pt x="1959597" y="71666"/>
                  </a:lnTo>
                  <a:lnTo>
                    <a:pt x="1958047" y="73139"/>
                  </a:lnTo>
                  <a:lnTo>
                    <a:pt x="1957946" y="76860"/>
                  </a:lnTo>
                  <a:lnTo>
                    <a:pt x="1959521" y="78524"/>
                  </a:lnTo>
                  <a:lnTo>
                    <a:pt x="1963102" y="78638"/>
                  </a:lnTo>
                  <a:lnTo>
                    <a:pt x="1964778" y="77012"/>
                  </a:lnTo>
                  <a:lnTo>
                    <a:pt x="1964842" y="75196"/>
                  </a:lnTo>
                  <a:lnTo>
                    <a:pt x="1964905" y="73367"/>
                  </a:lnTo>
                  <a:close/>
                </a:path>
                <a:path w="2233929" h="1963420">
                  <a:moveTo>
                    <a:pt x="1974507" y="256298"/>
                  </a:moveTo>
                  <a:lnTo>
                    <a:pt x="1974469" y="254330"/>
                  </a:lnTo>
                  <a:lnTo>
                    <a:pt x="1974430" y="252437"/>
                  </a:lnTo>
                  <a:lnTo>
                    <a:pt x="1972945" y="250977"/>
                  </a:lnTo>
                  <a:lnTo>
                    <a:pt x="1969008" y="250926"/>
                  </a:lnTo>
                  <a:lnTo>
                    <a:pt x="1967458" y="252488"/>
                  </a:lnTo>
                  <a:lnTo>
                    <a:pt x="1967547" y="256374"/>
                  </a:lnTo>
                  <a:lnTo>
                    <a:pt x="1969046" y="257848"/>
                  </a:lnTo>
                  <a:lnTo>
                    <a:pt x="1972919" y="257898"/>
                  </a:lnTo>
                  <a:lnTo>
                    <a:pt x="1974507" y="256298"/>
                  </a:lnTo>
                  <a:close/>
                </a:path>
                <a:path w="2233929" h="1963420">
                  <a:moveTo>
                    <a:pt x="1980425" y="54610"/>
                  </a:moveTo>
                  <a:lnTo>
                    <a:pt x="1978964" y="53136"/>
                  </a:lnTo>
                  <a:lnTo>
                    <a:pt x="1977034" y="53124"/>
                  </a:lnTo>
                  <a:lnTo>
                    <a:pt x="1975180" y="53111"/>
                  </a:lnTo>
                  <a:lnTo>
                    <a:pt x="1973580" y="54660"/>
                  </a:lnTo>
                  <a:lnTo>
                    <a:pt x="1973541" y="58280"/>
                  </a:lnTo>
                  <a:lnTo>
                    <a:pt x="1975167" y="59905"/>
                  </a:lnTo>
                  <a:lnTo>
                    <a:pt x="1978875" y="59969"/>
                  </a:lnTo>
                  <a:lnTo>
                    <a:pt x="1980399" y="58445"/>
                  </a:lnTo>
                  <a:lnTo>
                    <a:pt x="1980425" y="54610"/>
                  </a:lnTo>
                  <a:close/>
                </a:path>
                <a:path w="2233929" h="1963420">
                  <a:moveTo>
                    <a:pt x="1994839" y="268389"/>
                  </a:moveTo>
                  <a:lnTo>
                    <a:pt x="1993150" y="266738"/>
                  </a:lnTo>
                  <a:lnTo>
                    <a:pt x="1989391" y="266827"/>
                  </a:lnTo>
                  <a:lnTo>
                    <a:pt x="1987804" y="268427"/>
                  </a:lnTo>
                  <a:lnTo>
                    <a:pt x="1987753" y="272161"/>
                  </a:lnTo>
                  <a:lnTo>
                    <a:pt x="1989442" y="273812"/>
                  </a:lnTo>
                  <a:lnTo>
                    <a:pt x="1991385" y="273761"/>
                  </a:lnTo>
                  <a:lnTo>
                    <a:pt x="1993239" y="273710"/>
                  </a:lnTo>
                  <a:lnTo>
                    <a:pt x="1994801" y="272148"/>
                  </a:lnTo>
                  <a:lnTo>
                    <a:pt x="1994839" y="268389"/>
                  </a:lnTo>
                  <a:close/>
                </a:path>
                <a:path w="2233929" h="1963420">
                  <a:moveTo>
                    <a:pt x="2005622" y="36703"/>
                  </a:moveTo>
                  <a:lnTo>
                    <a:pt x="2003996" y="35064"/>
                  </a:lnTo>
                  <a:lnTo>
                    <a:pt x="2000351" y="35039"/>
                  </a:lnTo>
                  <a:lnTo>
                    <a:pt x="1998764" y="36626"/>
                  </a:lnTo>
                  <a:lnTo>
                    <a:pt x="1998738" y="40386"/>
                  </a:lnTo>
                  <a:lnTo>
                    <a:pt x="2000237" y="41884"/>
                  </a:lnTo>
                  <a:lnTo>
                    <a:pt x="2002155" y="41897"/>
                  </a:lnTo>
                  <a:lnTo>
                    <a:pt x="2004009" y="41910"/>
                  </a:lnTo>
                  <a:lnTo>
                    <a:pt x="2005609" y="40335"/>
                  </a:lnTo>
                  <a:lnTo>
                    <a:pt x="2005622" y="36703"/>
                  </a:lnTo>
                  <a:close/>
                </a:path>
                <a:path w="2233929" h="1963420">
                  <a:moveTo>
                    <a:pt x="2013610" y="286181"/>
                  </a:moveTo>
                  <a:lnTo>
                    <a:pt x="2013559" y="284302"/>
                  </a:lnTo>
                  <a:lnTo>
                    <a:pt x="2013508" y="282333"/>
                  </a:lnTo>
                  <a:lnTo>
                    <a:pt x="2011857" y="280847"/>
                  </a:lnTo>
                  <a:lnTo>
                    <a:pt x="2007984" y="281063"/>
                  </a:lnTo>
                  <a:lnTo>
                    <a:pt x="2006574" y="282613"/>
                  </a:lnTo>
                  <a:lnTo>
                    <a:pt x="2006676" y="286499"/>
                  </a:lnTo>
                  <a:lnTo>
                    <a:pt x="2008314" y="287972"/>
                  </a:lnTo>
                  <a:lnTo>
                    <a:pt x="2012175" y="287756"/>
                  </a:lnTo>
                  <a:lnTo>
                    <a:pt x="2013610" y="286181"/>
                  </a:lnTo>
                  <a:close/>
                </a:path>
                <a:path w="2233929" h="1963420">
                  <a:moveTo>
                    <a:pt x="2031885" y="28562"/>
                  </a:moveTo>
                  <a:lnTo>
                    <a:pt x="2031758" y="24828"/>
                  </a:lnTo>
                  <a:lnTo>
                    <a:pt x="2030044" y="23190"/>
                  </a:lnTo>
                  <a:lnTo>
                    <a:pt x="2026526" y="23342"/>
                  </a:lnTo>
                  <a:lnTo>
                    <a:pt x="2024900" y="25107"/>
                  </a:lnTo>
                  <a:lnTo>
                    <a:pt x="2025015" y="28676"/>
                  </a:lnTo>
                  <a:lnTo>
                    <a:pt x="2026653" y="30175"/>
                  </a:lnTo>
                  <a:lnTo>
                    <a:pt x="2028532" y="30124"/>
                  </a:lnTo>
                  <a:lnTo>
                    <a:pt x="2030463" y="30073"/>
                  </a:lnTo>
                  <a:lnTo>
                    <a:pt x="2031885" y="28562"/>
                  </a:lnTo>
                  <a:close/>
                </a:path>
                <a:path w="2233929" h="1963420">
                  <a:moveTo>
                    <a:pt x="2063521" y="17983"/>
                  </a:moveTo>
                  <a:lnTo>
                    <a:pt x="2063445" y="14262"/>
                  </a:lnTo>
                  <a:lnTo>
                    <a:pt x="2061883" y="12801"/>
                  </a:lnTo>
                  <a:lnTo>
                    <a:pt x="2059978" y="12839"/>
                  </a:lnTo>
                  <a:lnTo>
                    <a:pt x="2058111" y="12877"/>
                  </a:lnTo>
                  <a:lnTo>
                    <a:pt x="2056599" y="14465"/>
                  </a:lnTo>
                  <a:lnTo>
                    <a:pt x="2056701" y="18161"/>
                  </a:lnTo>
                  <a:lnTo>
                    <a:pt x="2058377" y="19748"/>
                  </a:lnTo>
                  <a:lnTo>
                    <a:pt x="2061997" y="19634"/>
                  </a:lnTo>
                  <a:lnTo>
                    <a:pt x="2063521" y="17983"/>
                  </a:lnTo>
                  <a:close/>
                </a:path>
                <a:path w="2233929" h="1963420">
                  <a:moveTo>
                    <a:pt x="2089810" y="19177"/>
                  </a:moveTo>
                  <a:lnTo>
                    <a:pt x="2089785" y="15659"/>
                  </a:lnTo>
                  <a:lnTo>
                    <a:pt x="2088273" y="14147"/>
                  </a:lnTo>
                  <a:lnTo>
                    <a:pt x="2084768" y="14033"/>
                  </a:lnTo>
                  <a:lnTo>
                    <a:pt x="2083231" y="15430"/>
                  </a:lnTo>
                  <a:lnTo>
                    <a:pt x="2083015" y="19062"/>
                  </a:lnTo>
                  <a:lnTo>
                    <a:pt x="2084476" y="20650"/>
                  </a:lnTo>
                  <a:lnTo>
                    <a:pt x="2086356" y="20701"/>
                  </a:lnTo>
                  <a:lnTo>
                    <a:pt x="2088184" y="20751"/>
                  </a:lnTo>
                  <a:lnTo>
                    <a:pt x="2089810" y="19177"/>
                  </a:lnTo>
                  <a:close/>
                </a:path>
                <a:path w="2233929" h="1963420">
                  <a:moveTo>
                    <a:pt x="2111552" y="20320"/>
                  </a:moveTo>
                  <a:lnTo>
                    <a:pt x="2110206" y="18872"/>
                  </a:lnTo>
                  <a:lnTo>
                    <a:pt x="2106460" y="18694"/>
                  </a:lnTo>
                  <a:lnTo>
                    <a:pt x="2104948" y="20167"/>
                  </a:lnTo>
                  <a:lnTo>
                    <a:pt x="2104974" y="23939"/>
                  </a:lnTo>
                  <a:lnTo>
                    <a:pt x="2106396" y="25374"/>
                  </a:lnTo>
                  <a:lnTo>
                    <a:pt x="2108212" y="25400"/>
                  </a:lnTo>
                  <a:lnTo>
                    <a:pt x="2110003" y="25425"/>
                  </a:lnTo>
                  <a:lnTo>
                    <a:pt x="2111464" y="23990"/>
                  </a:lnTo>
                  <a:lnTo>
                    <a:pt x="2111552" y="20320"/>
                  </a:lnTo>
                  <a:close/>
                </a:path>
                <a:path w="2233929" h="1963420">
                  <a:moveTo>
                    <a:pt x="2135403" y="29387"/>
                  </a:moveTo>
                  <a:lnTo>
                    <a:pt x="2135365" y="27559"/>
                  </a:lnTo>
                  <a:lnTo>
                    <a:pt x="2135327" y="25844"/>
                  </a:lnTo>
                  <a:lnTo>
                    <a:pt x="2133803" y="24333"/>
                  </a:lnTo>
                  <a:lnTo>
                    <a:pt x="2130272" y="24269"/>
                  </a:lnTo>
                  <a:lnTo>
                    <a:pt x="2128634" y="25933"/>
                  </a:lnTo>
                  <a:lnTo>
                    <a:pt x="2128723" y="29438"/>
                  </a:lnTo>
                  <a:lnTo>
                    <a:pt x="2130272" y="30937"/>
                  </a:lnTo>
                  <a:lnTo>
                    <a:pt x="2131999" y="30975"/>
                  </a:lnTo>
                  <a:lnTo>
                    <a:pt x="2133803" y="31000"/>
                  </a:lnTo>
                  <a:lnTo>
                    <a:pt x="2135403" y="29387"/>
                  </a:lnTo>
                  <a:close/>
                </a:path>
                <a:path w="2233929" h="1963420">
                  <a:moveTo>
                    <a:pt x="2148497" y="293852"/>
                  </a:moveTo>
                  <a:lnTo>
                    <a:pt x="2147951" y="292582"/>
                  </a:lnTo>
                  <a:lnTo>
                    <a:pt x="2146147" y="292582"/>
                  </a:lnTo>
                  <a:lnTo>
                    <a:pt x="2144953" y="293852"/>
                  </a:lnTo>
                  <a:lnTo>
                    <a:pt x="2141029" y="296392"/>
                  </a:lnTo>
                  <a:lnTo>
                    <a:pt x="2138337" y="297662"/>
                  </a:lnTo>
                  <a:lnTo>
                    <a:pt x="2131809" y="297662"/>
                  </a:lnTo>
                  <a:lnTo>
                    <a:pt x="2128202" y="295122"/>
                  </a:lnTo>
                  <a:lnTo>
                    <a:pt x="2126437" y="293852"/>
                  </a:lnTo>
                  <a:lnTo>
                    <a:pt x="2126348" y="290042"/>
                  </a:lnTo>
                  <a:lnTo>
                    <a:pt x="2126018" y="290042"/>
                  </a:lnTo>
                  <a:lnTo>
                    <a:pt x="2123998" y="283692"/>
                  </a:lnTo>
                  <a:lnTo>
                    <a:pt x="2123325" y="279882"/>
                  </a:lnTo>
                  <a:lnTo>
                    <a:pt x="2122386" y="273532"/>
                  </a:lnTo>
                  <a:lnTo>
                    <a:pt x="2122525" y="272262"/>
                  </a:lnTo>
                  <a:lnTo>
                    <a:pt x="2121903" y="268452"/>
                  </a:lnTo>
                  <a:lnTo>
                    <a:pt x="2121344" y="265912"/>
                  </a:lnTo>
                  <a:lnTo>
                    <a:pt x="2119947" y="258737"/>
                  </a:lnTo>
                  <a:lnTo>
                    <a:pt x="2119947" y="290042"/>
                  </a:lnTo>
                  <a:lnTo>
                    <a:pt x="2119782" y="300202"/>
                  </a:lnTo>
                  <a:lnTo>
                    <a:pt x="2117013" y="305282"/>
                  </a:lnTo>
                  <a:lnTo>
                    <a:pt x="2116074" y="305282"/>
                  </a:lnTo>
                  <a:lnTo>
                    <a:pt x="2110676" y="307822"/>
                  </a:lnTo>
                  <a:lnTo>
                    <a:pt x="2106472" y="309092"/>
                  </a:lnTo>
                  <a:lnTo>
                    <a:pt x="2096554" y="309092"/>
                  </a:lnTo>
                  <a:lnTo>
                    <a:pt x="2092439" y="306552"/>
                  </a:lnTo>
                  <a:lnTo>
                    <a:pt x="2092007" y="304012"/>
                  </a:lnTo>
                  <a:lnTo>
                    <a:pt x="2091956" y="298932"/>
                  </a:lnTo>
                  <a:lnTo>
                    <a:pt x="2092299" y="296392"/>
                  </a:lnTo>
                  <a:lnTo>
                    <a:pt x="2092553" y="290042"/>
                  </a:lnTo>
                  <a:lnTo>
                    <a:pt x="2093061" y="288772"/>
                  </a:lnTo>
                  <a:lnTo>
                    <a:pt x="2092325" y="284962"/>
                  </a:lnTo>
                  <a:lnTo>
                    <a:pt x="2093048" y="283692"/>
                  </a:lnTo>
                  <a:lnTo>
                    <a:pt x="2093899" y="273532"/>
                  </a:lnTo>
                  <a:lnTo>
                    <a:pt x="2094217" y="267182"/>
                  </a:lnTo>
                  <a:lnTo>
                    <a:pt x="2094166" y="264642"/>
                  </a:lnTo>
                  <a:lnTo>
                    <a:pt x="2094242" y="259562"/>
                  </a:lnTo>
                  <a:lnTo>
                    <a:pt x="2094306" y="258292"/>
                  </a:lnTo>
                  <a:lnTo>
                    <a:pt x="2095030" y="249402"/>
                  </a:lnTo>
                  <a:lnTo>
                    <a:pt x="2095296" y="246862"/>
                  </a:lnTo>
                  <a:lnTo>
                    <a:pt x="2096427" y="231622"/>
                  </a:lnTo>
                  <a:lnTo>
                    <a:pt x="2096668" y="230352"/>
                  </a:lnTo>
                  <a:lnTo>
                    <a:pt x="2097074" y="227812"/>
                  </a:lnTo>
                  <a:lnTo>
                    <a:pt x="2097392" y="226542"/>
                  </a:lnTo>
                  <a:lnTo>
                    <a:pt x="2098001" y="221462"/>
                  </a:lnTo>
                  <a:lnTo>
                    <a:pt x="2098941" y="211302"/>
                  </a:lnTo>
                  <a:lnTo>
                    <a:pt x="2099056" y="208762"/>
                  </a:lnTo>
                  <a:lnTo>
                    <a:pt x="2099373" y="204952"/>
                  </a:lnTo>
                  <a:lnTo>
                    <a:pt x="2099627" y="204952"/>
                  </a:lnTo>
                  <a:lnTo>
                    <a:pt x="2099805" y="203682"/>
                  </a:lnTo>
                  <a:lnTo>
                    <a:pt x="2100199" y="203682"/>
                  </a:lnTo>
                  <a:lnTo>
                    <a:pt x="2100745" y="204952"/>
                  </a:lnTo>
                  <a:lnTo>
                    <a:pt x="2101430" y="206222"/>
                  </a:lnTo>
                  <a:lnTo>
                    <a:pt x="2103767" y="215112"/>
                  </a:lnTo>
                  <a:lnTo>
                    <a:pt x="2105685" y="222732"/>
                  </a:lnTo>
                  <a:lnTo>
                    <a:pt x="2109343" y="236702"/>
                  </a:lnTo>
                  <a:lnTo>
                    <a:pt x="2113877" y="255752"/>
                  </a:lnTo>
                  <a:lnTo>
                    <a:pt x="2114664" y="260832"/>
                  </a:lnTo>
                  <a:lnTo>
                    <a:pt x="2116404" y="268452"/>
                  </a:lnTo>
                  <a:lnTo>
                    <a:pt x="2117013" y="272262"/>
                  </a:lnTo>
                  <a:lnTo>
                    <a:pt x="2119109" y="279882"/>
                  </a:lnTo>
                  <a:lnTo>
                    <a:pt x="2119172" y="283692"/>
                  </a:lnTo>
                  <a:lnTo>
                    <a:pt x="2119579" y="288772"/>
                  </a:lnTo>
                  <a:lnTo>
                    <a:pt x="2119947" y="290042"/>
                  </a:lnTo>
                  <a:lnTo>
                    <a:pt x="2119947" y="258737"/>
                  </a:lnTo>
                  <a:lnTo>
                    <a:pt x="2119122" y="254482"/>
                  </a:lnTo>
                  <a:lnTo>
                    <a:pt x="2117382" y="246862"/>
                  </a:lnTo>
                  <a:lnTo>
                    <a:pt x="2116366" y="243052"/>
                  </a:lnTo>
                  <a:lnTo>
                    <a:pt x="2115020" y="236702"/>
                  </a:lnTo>
                  <a:lnTo>
                    <a:pt x="2114715" y="234162"/>
                  </a:lnTo>
                  <a:lnTo>
                    <a:pt x="2113623" y="227812"/>
                  </a:lnTo>
                  <a:lnTo>
                    <a:pt x="2112556" y="224002"/>
                  </a:lnTo>
                  <a:lnTo>
                    <a:pt x="2112289" y="215112"/>
                  </a:lnTo>
                  <a:lnTo>
                    <a:pt x="2111146" y="211302"/>
                  </a:lnTo>
                  <a:lnTo>
                    <a:pt x="2110511" y="203682"/>
                  </a:lnTo>
                  <a:lnTo>
                    <a:pt x="2110397" y="202412"/>
                  </a:lnTo>
                  <a:lnTo>
                    <a:pt x="2109622" y="199872"/>
                  </a:lnTo>
                  <a:lnTo>
                    <a:pt x="2108847" y="193522"/>
                  </a:lnTo>
                  <a:lnTo>
                    <a:pt x="2108682" y="189712"/>
                  </a:lnTo>
                  <a:lnTo>
                    <a:pt x="2108327" y="185902"/>
                  </a:lnTo>
                  <a:lnTo>
                    <a:pt x="2108111" y="182092"/>
                  </a:lnTo>
                  <a:lnTo>
                    <a:pt x="2107946" y="178282"/>
                  </a:lnTo>
                  <a:lnTo>
                    <a:pt x="2107488" y="171932"/>
                  </a:lnTo>
                  <a:lnTo>
                    <a:pt x="2106917" y="169392"/>
                  </a:lnTo>
                  <a:lnTo>
                    <a:pt x="2107044" y="151612"/>
                  </a:lnTo>
                  <a:lnTo>
                    <a:pt x="2107107" y="149072"/>
                  </a:lnTo>
                  <a:lnTo>
                    <a:pt x="2107069" y="143992"/>
                  </a:lnTo>
                  <a:lnTo>
                    <a:pt x="2108860" y="136372"/>
                  </a:lnTo>
                  <a:lnTo>
                    <a:pt x="2110448" y="132562"/>
                  </a:lnTo>
                  <a:lnTo>
                    <a:pt x="2112873" y="130022"/>
                  </a:lnTo>
                  <a:lnTo>
                    <a:pt x="2117699" y="124942"/>
                  </a:lnTo>
                  <a:lnTo>
                    <a:pt x="2122030" y="119862"/>
                  </a:lnTo>
                  <a:lnTo>
                    <a:pt x="2126183" y="116052"/>
                  </a:lnTo>
                  <a:lnTo>
                    <a:pt x="2129282" y="113512"/>
                  </a:lnTo>
                  <a:lnTo>
                    <a:pt x="2133041" y="109702"/>
                  </a:lnTo>
                  <a:lnTo>
                    <a:pt x="2133663" y="109702"/>
                  </a:lnTo>
                  <a:lnTo>
                    <a:pt x="2134349" y="108432"/>
                  </a:lnTo>
                  <a:lnTo>
                    <a:pt x="2133269" y="107162"/>
                  </a:lnTo>
                  <a:lnTo>
                    <a:pt x="2132406" y="107162"/>
                  </a:lnTo>
                  <a:lnTo>
                    <a:pt x="2128621" y="109702"/>
                  </a:lnTo>
                  <a:lnTo>
                    <a:pt x="2125916" y="112242"/>
                  </a:lnTo>
                  <a:lnTo>
                    <a:pt x="2119592" y="116052"/>
                  </a:lnTo>
                  <a:lnTo>
                    <a:pt x="2115921" y="118592"/>
                  </a:lnTo>
                  <a:lnTo>
                    <a:pt x="2106066" y="118592"/>
                  </a:lnTo>
                  <a:lnTo>
                    <a:pt x="2100059" y="119862"/>
                  </a:lnTo>
                  <a:lnTo>
                    <a:pt x="2096998" y="118592"/>
                  </a:lnTo>
                  <a:lnTo>
                    <a:pt x="2093810" y="118592"/>
                  </a:lnTo>
                  <a:lnTo>
                    <a:pt x="2093671" y="116052"/>
                  </a:lnTo>
                  <a:lnTo>
                    <a:pt x="2093595" y="112242"/>
                  </a:lnTo>
                  <a:lnTo>
                    <a:pt x="2097151" y="105892"/>
                  </a:lnTo>
                  <a:lnTo>
                    <a:pt x="2098306" y="94462"/>
                  </a:lnTo>
                  <a:lnTo>
                    <a:pt x="2096566" y="89382"/>
                  </a:lnTo>
                  <a:lnTo>
                    <a:pt x="2090445" y="84302"/>
                  </a:lnTo>
                  <a:lnTo>
                    <a:pt x="2090089" y="84302"/>
                  </a:lnTo>
                  <a:lnTo>
                    <a:pt x="2090089" y="243052"/>
                  </a:lnTo>
                  <a:lnTo>
                    <a:pt x="2089861" y="248132"/>
                  </a:lnTo>
                  <a:lnTo>
                    <a:pt x="2089442" y="251942"/>
                  </a:lnTo>
                  <a:lnTo>
                    <a:pt x="2088896" y="260832"/>
                  </a:lnTo>
                  <a:lnTo>
                    <a:pt x="2088692" y="265912"/>
                  </a:lnTo>
                  <a:lnTo>
                    <a:pt x="2088108" y="276072"/>
                  </a:lnTo>
                  <a:lnTo>
                    <a:pt x="2087791" y="278612"/>
                  </a:lnTo>
                  <a:lnTo>
                    <a:pt x="2086927" y="290042"/>
                  </a:lnTo>
                  <a:lnTo>
                    <a:pt x="2085835" y="301472"/>
                  </a:lnTo>
                  <a:lnTo>
                    <a:pt x="2085276" y="306552"/>
                  </a:lnTo>
                  <a:lnTo>
                    <a:pt x="2084920" y="306552"/>
                  </a:lnTo>
                  <a:lnTo>
                    <a:pt x="2083866" y="309092"/>
                  </a:lnTo>
                  <a:lnTo>
                    <a:pt x="2083142" y="310362"/>
                  </a:lnTo>
                  <a:lnTo>
                    <a:pt x="2081149" y="311632"/>
                  </a:lnTo>
                  <a:lnTo>
                    <a:pt x="2079447" y="312902"/>
                  </a:lnTo>
                  <a:lnTo>
                    <a:pt x="2074735" y="312902"/>
                  </a:lnTo>
                  <a:lnTo>
                    <a:pt x="2071916" y="311632"/>
                  </a:lnTo>
                  <a:lnTo>
                    <a:pt x="2064854" y="292582"/>
                  </a:lnTo>
                  <a:lnTo>
                    <a:pt x="2064639" y="287502"/>
                  </a:lnTo>
                  <a:lnTo>
                    <a:pt x="2063737" y="283692"/>
                  </a:lnTo>
                  <a:lnTo>
                    <a:pt x="2063788" y="278612"/>
                  </a:lnTo>
                  <a:lnTo>
                    <a:pt x="2063915" y="276072"/>
                  </a:lnTo>
                  <a:lnTo>
                    <a:pt x="2063838" y="265912"/>
                  </a:lnTo>
                  <a:lnTo>
                    <a:pt x="2063483" y="262102"/>
                  </a:lnTo>
                  <a:lnTo>
                    <a:pt x="2063216" y="257022"/>
                  </a:lnTo>
                  <a:lnTo>
                    <a:pt x="2063000" y="257022"/>
                  </a:lnTo>
                  <a:lnTo>
                    <a:pt x="2063800" y="254482"/>
                  </a:lnTo>
                  <a:lnTo>
                    <a:pt x="2063191" y="251942"/>
                  </a:lnTo>
                  <a:lnTo>
                    <a:pt x="2063267" y="246862"/>
                  </a:lnTo>
                  <a:lnTo>
                    <a:pt x="2063432" y="240512"/>
                  </a:lnTo>
                  <a:lnTo>
                    <a:pt x="2068791" y="240512"/>
                  </a:lnTo>
                  <a:lnTo>
                    <a:pt x="2068931" y="239242"/>
                  </a:lnTo>
                  <a:lnTo>
                    <a:pt x="2068182" y="232892"/>
                  </a:lnTo>
                  <a:lnTo>
                    <a:pt x="2065820" y="213842"/>
                  </a:lnTo>
                  <a:lnTo>
                    <a:pt x="2064931" y="206222"/>
                  </a:lnTo>
                  <a:lnTo>
                    <a:pt x="2063356" y="193522"/>
                  </a:lnTo>
                  <a:lnTo>
                    <a:pt x="2061629" y="182092"/>
                  </a:lnTo>
                  <a:lnTo>
                    <a:pt x="2061438" y="179552"/>
                  </a:lnTo>
                  <a:lnTo>
                    <a:pt x="2060562" y="173202"/>
                  </a:lnTo>
                  <a:lnTo>
                    <a:pt x="2060384" y="172046"/>
                  </a:lnTo>
                  <a:lnTo>
                    <a:pt x="2060384" y="290042"/>
                  </a:lnTo>
                  <a:lnTo>
                    <a:pt x="2059305" y="302742"/>
                  </a:lnTo>
                  <a:lnTo>
                    <a:pt x="2057222" y="305282"/>
                  </a:lnTo>
                  <a:lnTo>
                    <a:pt x="2050516" y="307822"/>
                  </a:lnTo>
                  <a:lnTo>
                    <a:pt x="2048535" y="307822"/>
                  </a:lnTo>
                  <a:lnTo>
                    <a:pt x="2043404" y="306552"/>
                  </a:lnTo>
                  <a:lnTo>
                    <a:pt x="2041283" y="305282"/>
                  </a:lnTo>
                  <a:lnTo>
                    <a:pt x="2040724" y="304012"/>
                  </a:lnTo>
                  <a:lnTo>
                    <a:pt x="2039010" y="300202"/>
                  </a:lnTo>
                  <a:lnTo>
                    <a:pt x="2039112" y="295122"/>
                  </a:lnTo>
                  <a:lnTo>
                    <a:pt x="2039200" y="282422"/>
                  </a:lnTo>
                  <a:lnTo>
                    <a:pt x="2039327" y="273532"/>
                  </a:lnTo>
                  <a:lnTo>
                    <a:pt x="2039302" y="264642"/>
                  </a:lnTo>
                  <a:lnTo>
                    <a:pt x="2039480" y="263372"/>
                  </a:lnTo>
                  <a:lnTo>
                    <a:pt x="2039912" y="259562"/>
                  </a:lnTo>
                  <a:lnTo>
                    <a:pt x="2040267" y="257022"/>
                  </a:lnTo>
                  <a:lnTo>
                    <a:pt x="2041042" y="250672"/>
                  </a:lnTo>
                  <a:lnTo>
                    <a:pt x="2041613" y="246862"/>
                  </a:lnTo>
                  <a:lnTo>
                    <a:pt x="2043049" y="241782"/>
                  </a:lnTo>
                  <a:lnTo>
                    <a:pt x="2043010" y="240512"/>
                  </a:lnTo>
                  <a:lnTo>
                    <a:pt x="2047659" y="240512"/>
                  </a:lnTo>
                  <a:lnTo>
                    <a:pt x="2053907" y="239242"/>
                  </a:lnTo>
                  <a:lnTo>
                    <a:pt x="2057019" y="263372"/>
                  </a:lnTo>
                  <a:lnTo>
                    <a:pt x="2057755" y="269722"/>
                  </a:lnTo>
                  <a:lnTo>
                    <a:pt x="2059863" y="282422"/>
                  </a:lnTo>
                  <a:lnTo>
                    <a:pt x="2060384" y="290042"/>
                  </a:lnTo>
                  <a:lnTo>
                    <a:pt x="2060384" y="172046"/>
                  </a:lnTo>
                  <a:lnTo>
                    <a:pt x="2059787" y="168122"/>
                  </a:lnTo>
                  <a:lnTo>
                    <a:pt x="2059139" y="160502"/>
                  </a:lnTo>
                  <a:lnTo>
                    <a:pt x="2059355" y="157962"/>
                  </a:lnTo>
                  <a:lnTo>
                    <a:pt x="2059520" y="152882"/>
                  </a:lnTo>
                  <a:lnTo>
                    <a:pt x="2059698" y="151612"/>
                  </a:lnTo>
                  <a:lnTo>
                    <a:pt x="2060854" y="146532"/>
                  </a:lnTo>
                  <a:lnTo>
                    <a:pt x="2063242" y="141452"/>
                  </a:lnTo>
                  <a:lnTo>
                    <a:pt x="2065045" y="138912"/>
                  </a:lnTo>
                  <a:lnTo>
                    <a:pt x="2067902" y="133832"/>
                  </a:lnTo>
                  <a:lnTo>
                    <a:pt x="2069617" y="132562"/>
                  </a:lnTo>
                  <a:lnTo>
                    <a:pt x="2073567" y="130022"/>
                  </a:lnTo>
                  <a:lnTo>
                    <a:pt x="2075040" y="131292"/>
                  </a:lnTo>
                  <a:lnTo>
                    <a:pt x="2081212" y="133832"/>
                  </a:lnTo>
                  <a:lnTo>
                    <a:pt x="2083422" y="137642"/>
                  </a:lnTo>
                  <a:lnTo>
                    <a:pt x="2084870" y="145262"/>
                  </a:lnTo>
                  <a:lnTo>
                    <a:pt x="2085962" y="149072"/>
                  </a:lnTo>
                  <a:lnTo>
                    <a:pt x="2087524" y="156692"/>
                  </a:lnTo>
                  <a:lnTo>
                    <a:pt x="2088134" y="160502"/>
                  </a:lnTo>
                  <a:lnTo>
                    <a:pt x="2088261" y="165582"/>
                  </a:lnTo>
                  <a:lnTo>
                    <a:pt x="2088172" y="169392"/>
                  </a:lnTo>
                  <a:lnTo>
                    <a:pt x="2088324" y="171932"/>
                  </a:lnTo>
                  <a:lnTo>
                    <a:pt x="2088438" y="185902"/>
                  </a:lnTo>
                  <a:lnTo>
                    <a:pt x="2088553" y="192252"/>
                  </a:lnTo>
                  <a:lnTo>
                    <a:pt x="2088984" y="204952"/>
                  </a:lnTo>
                  <a:lnTo>
                    <a:pt x="2089213" y="207492"/>
                  </a:lnTo>
                  <a:lnTo>
                    <a:pt x="2089492" y="213842"/>
                  </a:lnTo>
                  <a:lnTo>
                    <a:pt x="2089607" y="217652"/>
                  </a:lnTo>
                  <a:lnTo>
                    <a:pt x="2089899" y="225272"/>
                  </a:lnTo>
                  <a:lnTo>
                    <a:pt x="2089988" y="226542"/>
                  </a:lnTo>
                  <a:lnTo>
                    <a:pt x="2090089" y="243052"/>
                  </a:lnTo>
                  <a:lnTo>
                    <a:pt x="2090089" y="84302"/>
                  </a:lnTo>
                  <a:lnTo>
                    <a:pt x="2087816" y="84302"/>
                  </a:lnTo>
                  <a:lnTo>
                    <a:pt x="2082774" y="85572"/>
                  </a:lnTo>
                  <a:lnTo>
                    <a:pt x="2081212" y="86842"/>
                  </a:lnTo>
                  <a:lnTo>
                    <a:pt x="2079193" y="89382"/>
                  </a:lnTo>
                  <a:lnTo>
                    <a:pt x="2078634" y="90652"/>
                  </a:lnTo>
                  <a:lnTo>
                    <a:pt x="2075637" y="94462"/>
                  </a:lnTo>
                  <a:lnTo>
                    <a:pt x="2075548" y="99542"/>
                  </a:lnTo>
                  <a:lnTo>
                    <a:pt x="2075319" y="105892"/>
                  </a:lnTo>
                  <a:lnTo>
                    <a:pt x="2077567" y="109702"/>
                  </a:lnTo>
                  <a:lnTo>
                    <a:pt x="2080920" y="114782"/>
                  </a:lnTo>
                  <a:lnTo>
                    <a:pt x="2082634" y="116052"/>
                  </a:lnTo>
                  <a:lnTo>
                    <a:pt x="2084222" y="118592"/>
                  </a:lnTo>
                  <a:lnTo>
                    <a:pt x="2083587" y="118592"/>
                  </a:lnTo>
                  <a:lnTo>
                    <a:pt x="2083142" y="119862"/>
                  </a:lnTo>
                  <a:lnTo>
                    <a:pt x="2080323" y="121132"/>
                  </a:lnTo>
                  <a:lnTo>
                    <a:pt x="2078126" y="122402"/>
                  </a:lnTo>
                  <a:lnTo>
                    <a:pt x="2073059" y="123672"/>
                  </a:lnTo>
                  <a:lnTo>
                    <a:pt x="2070252" y="123672"/>
                  </a:lnTo>
                  <a:lnTo>
                    <a:pt x="2060816" y="124942"/>
                  </a:lnTo>
                  <a:lnTo>
                    <a:pt x="2054834" y="123672"/>
                  </a:lnTo>
                  <a:lnTo>
                    <a:pt x="2052548" y="122402"/>
                  </a:lnTo>
                  <a:lnTo>
                    <a:pt x="2047976" y="119862"/>
                  </a:lnTo>
                  <a:lnTo>
                    <a:pt x="2046871" y="118592"/>
                  </a:lnTo>
                  <a:lnTo>
                    <a:pt x="2046554" y="117322"/>
                  </a:lnTo>
                  <a:lnTo>
                    <a:pt x="2047544" y="116052"/>
                  </a:lnTo>
                  <a:lnTo>
                    <a:pt x="2048649" y="116052"/>
                  </a:lnTo>
                  <a:lnTo>
                    <a:pt x="2050783" y="117322"/>
                  </a:lnTo>
                  <a:lnTo>
                    <a:pt x="2051837" y="117322"/>
                  </a:lnTo>
                  <a:lnTo>
                    <a:pt x="2054415" y="118592"/>
                  </a:lnTo>
                  <a:lnTo>
                    <a:pt x="2054644" y="118592"/>
                  </a:lnTo>
                  <a:lnTo>
                    <a:pt x="2054961" y="116052"/>
                  </a:lnTo>
                  <a:lnTo>
                    <a:pt x="2055114" y="114782"/>
                  </a:lnTo>
                  <a:lnTo>
                    <a:pt x="2055202" y="112242"/>
                  </a:lnTo>
                  <a:lnTo>
                    <a:pt x="2056320" y="105892"/>
                  </a:lnTo>
                  <a:lnTo>
                    <a:pt x="2055850" y="99542"/>
                  </a:lnTo>
                  <a:lnTo>
                    <a:pt x="2054948" y="91922"/>
                  </a:lnTo>
                  <a:lnTo>
                    <a:pt x="2053463" y="89382"/>
                  </a:lnTo>
                  <a:lnTo>
                    <a:pt x="2046897" y="85572"/>
                  </a:lnTo>
                  <a:lnTo>
                    <a:pt x="2042871" y="85572"/>
                  </a:lnTo>
                  <a:lnTo>
                    <a:pt x="2036559" y="88112"/>
                  </a:lnTo>
                  <a:lnTo>
                    <a:pt x="2035390" y="90652"/>
                  </a:lnTo>
                  <a:lnTo>
                    <a:pt x="2032457" y="93192"/>
                  </a:lnTo>
                  <a:lnTo>
                    <a:pt x="2032355" y="95732"/>
                  </a:lnTo>
                  <a:lnTo>
                    <a:pt x="2029688" y="102082"/>
                  </a:lnTo>
                  <a:lnTo>
                    <a:pt x="2029206" y="107162"/>
                  </a:lnTo>
                  <a:lnTo>
                    <a:pt x="2029180" y="113512"/>
                  </a:lnTo>
                  <a:lnTo>
                    <a:pt x="2030082" y="114782"/>
                  </a:lnTo>
                  <a:lnTo>
                    <a:pt x="2033485" y="117322"/>
                  </a:lnTo>
                  <a:lnTo>
                    <a:pt x="2035187" y="117322"/>
                  </a:lnTo>
                  <a:lnTo>
                    <a:pt x="2036876" y="116052"/>
                  </a:lnTo>
                  <a:lnTo>
                    <a:pt x="2037181" y="117322"/>
                  </a:lnTo>
                  <a:lnTo>
                    <a:pt x="2036394" y="118592"/>
                  </a:lnTo>
                  <a:lnTo>
                    <a:pt x="2032241" y="119862"/>
                  </a:lnTo>
                  <a:lnTo>
                    <a:pt x="2028634" y="121132"/>
                  </a:lnTo>
                  <a:lnTo>
                    <a:pt x="2019046" y="122402"/>
                  </a:lnTo>
                  <a:lnTo>
                    <a:pt x="2014118" y="122402"/>
                  </a:lnTo>
                  <a:lnTo>
                    <a:pt x="2009800" y="121132"/>
                  </a:lnTo>
                  <a:lnTo>
                    <a:pt x="2006473" y="119862"/>
                  </a:lnTo>
                  <a:lnTo>
                    <a:pt x="2003132" y="119862"/>
                  </a:lnTo>
                  <a:lnTo>
                    <a:pt x="2001177" y="118592"/>
                  </a:lnTo>
                  <a:lnTo>
                    <a:pt x="1998916" y="118592"/>
                  </a:lnTo>
                  <a:lnTo>
                    <a:pt x="1998637" y="119862"/>
                  </a:lnTo>
                  <a:lnTo>
                    <a:pt x="1998967" y="121132"/>
                  </a:lnTo>
                  <a:lnTo>
                    <a:pt x="2002345" y="123672"/>
                  </a:lnTo>
                  <a:lnTo>
                    <a:pt x="2005457" y="124942"/>
                  </a:lnTo>
                  <a:lnTo>
                    <a:pt x="2010981" y="126212"/>
                  </a:lnTo>
                  <a:lnTo>
                    <a:pt x="2012619" y="126212"/>
                  </a:lnTo>
                  <a:lnTo>
                    <a:pt x="2017674" y="127482"/>
                  </a:lnTo>
                  <a:lnTo>
                    <a:pt x="2031161" y="143992"/>
                  </a:lnTo>
                  <a:lnTo>
                    <a:pt x="2031771" y="150342"/>
                  </a:lnTo>
                  <a:lnTo>
                    <a:pt x="2032520" y="154152"/>
                  </a:lnTo>
                  <a:lnTo>
                    <a:pt x="2033143" y="161772"/>
                  </a:lnTo>
                  <a:lnTo>
                    <a:pt x="2033409" y="165582"/>
                  </a:lnTo>
                  <a:lnTo>
                    <a:pt x="2033130" y="175742"/>
                  </a:lnTo>
                  <a:lnTo>
                    <a:pt x="2032596" y="183362"/>
                  </a:lnTo>
                  <a:lnTo>
                    <a:pt x="2032279" y="189712"/>
                  </a:lnTo>
                  <a:lnTo>
                    <a:pt x="2032241" y="194792"/>
                  </a:lnTo>
                  <a:lnTo>
                    <a:pt x="2031199" y="208762"/>
                  </a:lnTo>
                  <a:lnTo>
                    <a:pt x="2030095" y="222732"/>
                  </a:lnTo>
                  <a:lnTo>
                    <a:pt x="2029625" y="227812"/>
                  </a:lnTo>
                  <a:lnTo>
                    <a:pt x="2028723" y="239242"/>
                  </a:lnTo>
                  <a:lnTo>
                    <a:pt x="2034184" y="240512"/>
                  </a:lnTo>
                  <a:lnTo>
                    <a:pt x="2034222" y="243052"/>
                  </a:lnTo>
                  <a:lnTo>
                    <a:pt x="2033955" y="248132"/>
                  </a:lnTo>
                  <a:lnTo>
                    <a:pt x="2035022" y="254482"/>
                  </a:lnTo>
                  <a:lnTo>
                    <a:pt x="2034413" y="264642"/>
                  </a:lnTo>
                  <a:lnTo>
                    <a:pt x="2034298" y="268452"/>
                  </a:lnTo>
                  <a:lnTo>
                    <a:pt x="2034133" y="270992"/>
                  </a:lnTo>
                  <a:lnTo>
                    <a:pt x="2033714" y="273532"/>
                  </a:lnTo>
                  <a:lnTo>
                    <a:pt x="2033676" y="274802"/>
                  </a:lnTo>
                  <a:lnTo>
                    <a:pt x="2033587" y="284962"/>
                  </a:lnTo>
                  <a:lnTo>
                    <a:pt x="2033460" y="290042"/>
                  </a:lnTo>
                  <a:lnTo>
                    <a:pt x="2032889" y="297662"/>
                  </a:lnTo>
                  <a:lnTo>
                    <a:pt x="2032660" y="300202"/>
                  </a:lnTo>
                  <a:lnTo>
                    <a:pt x="2031542" y="304012"/>
                  </a:lnTo>
                  <a:lnTo>
                    <a:pt x="2030882" y="304012"/>
                  </a:lnTo>
                  <a:lnTo>
                    <a:pt x="2022538" y="302742"/>
                  </a:lnTo>
                  <a:lnTo>
                    <a:pt x="2017179" y="300202"/>
                  </a:lnTo>
                  <a:lnTo>
                    <a:pt x="2011832" y="298932"/>
                  </a:lnTo>
                  <a:lnTo>
                    <a:pt x="2009800" y="297662"/>
                  </a:lnTo>
                  <a:lnTo>
                    <a:pt x="2008555" y="298932"/>
                  </a:lnTo>
                  <a:lnTo>
                    <a:pt x="2008403" y="298932"/>
                  </a:lnTo>
                  <a:lnTo>
                    <a:pt x="2011197" y="301472"/>
                  </a:lnTo>
                  <a:lnTo>
                    <a:pt x="2012911" y="304012"/>
                  </a:lnTo>
                  <a:lnTo>
                    <a:pt x="2019160" y="306552"/>
                  </a:lnTo>
                  <a:lnTo>
                    <a:pt x="2023478" y="307822"/>
                  </a:lnTo>
                  <a:lnTo>
                    <a:pt x="2033676" y="311632"/>
                  </a:lnTo>
                  <a:lnTo>
                    <a:pt x="2039239" y="314172"/>
                  </a:lnTo>
                  <a:lnTo>
                    <a:pt x="2046820" y="315442"/>
                  </a:lnTo>
                  <a:lnTo>
                    <a:pt x="2048497" y="315442"/>
                  </a:lnTo>
                  <a:lnTo>
                    <a:pt x="2053412" y="316712"/>
                  </a:lnTo>
                  <a:lnTo>
                    <a:pt x="2056650" y="316712"/>
                  </a:lnTo>
                  <a:lnTo>
                    <a:pt x="2064296" y="317982"/>
                  </a:lnTo>
                  <a:lnTo>
                    <a:pt x="2085505" y="317982"/>
                  </a:lnTo>
                  <a:lnTo>
                    <a:pt x="2087816" y="316712"/>
                  </a:lnTo>
                  <a:lnTo>
                    <a:pt x="2091436" y="317982"/>
                  </a:lnTo>
                  <a:lnTo>
                    <a:pt x="2092833" y="316712"/>
                  </a:lnTo>
                  <a:lnTo>
                    <a:pt x="2096947" y="316712"/>
                  </a:lnTo>
                  <a:lnTo>
                    <a:pt x="2103285" y="315442"/>
                  </a:lnTo>
                  <a:lnTo>
                    <a:pt x="2107590" y="314172"/>
                  </a:lnTo>
                  <a:lnTo>
                    <a:pt x="2108873" y="312902"/>
                  </a:lnTo>
                  <a:lnTo>
                    <a:pt x="2113064" y="311632"/>
                  </a:lnTo>
                  <a:lnTo>
                    <a:pt x="2115934" y="311632"/>
                  </a:lnTo>
                  <a:lnTo>
                    <a:pt x="2121027" y="309092"/>
                  </a:lnTo>
                  <a:lnTo>
                    <a:pt x="2123287" y="309092"/>
                  </a:lnTo>
                  <a:lnTo>
                    <a:pt x="2126450" y="307822"/>
                  </a:lnTo>
                  <a:lnTo>
                    <a:pt x="2127275" y="306552"/>
                  </a:lnTo>
                  <a:lnTo>
                    <a:pt x="2133155" y="304012"/>
                  </a:lnTo>
                  <a:lnTo>
                    <a:pt x="2137918" y="301472"/>
                  </a:lnTo>
                  <a:lnTo>
                    <a:pt x="2144268" y="298932"/>
                  </a:lnTo>
                  <a:lnTo>
                    <a:pt x="2146033" y="297662"/>
                  </a:lnTo>
                  <a:lnTo>
                    <a:pt x="2148497" y="293852"/>
                  </a:lnTo>
                  <a:close/>
                </a:path>
                <a:path w="2233929" h="1963420">
                  <a:moveTo>
                    <a:pt x="2152561" y="285597"/>
                  </a:moveTo>
                  <a:lnTo>
                    <a:pt x="2152548" y="281762"/>
                  </a:lnTo>
                  <a:lnTo>
                    <a:pt x="2151088" y="280276"/>
                  </a:lnTo>
                  <a:lnTo>
                    <a:pt x="2149170" y="280225"/>
                  </a:lnTo>
                  <a:lnTo>
                    <a:pt x="2147278" y="280174"/>
                  </a:lnTo>
                  <a:lnTo>
                    <a:pt x="2145741" y="281584"/>
                  </a:lnTo>
                  <a:lnTo>
                    <a:pt x="2145538" y="285432"/>
                  </a:lnTo>
                  <a:lnTo>
                    <a:pt x="2147062" y="287121"/>
                  </a:lnTo>
                  <a:lnTo>
                    <a:pt x="2150910" y="287248"/>
                  </a:lnTo>
                  <a:lnTo>
                    <a:pt x="2152561" y="285597"/>
                  </a:lnTo>
                  <a:close/>
                </a:path>
                <a:path w="2233929" h="1963420">
                  <a:moveTo>
                    <a:pt x="2156422" y="40411"/>
                  </a:moveTo>
                  <a:lnTo>
                    <a:pt x="2156409" y="38620"/>
                  </a:lnTo>
                  <a:lnTo>
                    <a:pt x="2156409" y="36868"/>
                  </a:lnTo>
                  <a:lnTo>
                    <a:pt x="2154910" y="35382"/>
                  </a:lnTo>
                  <a:lnTo>
                    <a:pt x="2151240" y="35331"/>
                  </a:lnTo>
                  <a:lnTo>
                    <a:pt x="2149665" y="36931"/>
                  </a:lnTo>
                  <a:lnTo>
                    <a:pt x="2149741" y="38798"/>
                  </a:lnTo>
                  <a:lnTo>
                    <a:pt x="2149830" y="40576"/>
                  </a:lnTo>
                  <a:lnTo>
                    <a:pt x="2151342" y="41973"/>
                  </a:lnTo>
                  <a:lnTo>
                    <a:pt x="2154961" y="41897"/>
                  </a:lnTo>
                  <a:lnTo>
                    <a:pt x="2156422" y="40411"/>
                  </a:lnTo>
                  <a:close/>
                </a:path>
                <a:path w="2233929" h="1963420">
                  <a:moveTo>
                    <a:pt x="2177758" y="262166"/>
                  </a:moveTo>
                  <a:lnTo>
                    <a:pt x="2177719" y="260159"/>
                  </a:lnTo>
                  <a:lnTo>
                    <a:pt x="2177669" y="258241"/>
                  </a:lnTo>
                  <a:lnTo>
                    <a:pt x="2176221" y="256844"/>
                  </a:lnTo>
                  <a:lnTo>
                    <a:pt x="2172347" y="256819"/>
                  </a:lnTo>
                  <a:lnTo>
                    <a:pt x="2170836" y="258254"/>
                  </a:lnTo>
                  <a:lnTo>
                    <a:pt x="2170747" y="260134"/>
                  </a:lnTo>
                  <a:lnTo>
                    <a:pt x="2170671" y="262064"/>
                  </a:lnTo>
                  <a:lnTo>
                    <a:pt x="2172284" y="263740"/>
                  </a:lnTo>
                  <a:lnTo>
                    <a:pt x="2174240" y="263753"/>
                  </a:lnTo>
                  <a:lnTo>
                    <a:pt x="2176221" y="263766"/>
                  </a:lnTo>
                  <a:lnTo>
                    <a:pt x="2177758" y="262166"/>
                  </a:lnTo>
                  <a:close/>
                </a:path>
                <a:path w="2233929" h="1963420">
                  <a:moveTo>
                    <a:pt x="2179015" y="57315"/>
                  </a:moveTo>
                  <a:lnTo>
                    <a:pt x="2177580" y="55727"/>
                  </a:lnTo>
                  <a:lnTo>
                    <a:pt x="2173909" y="55473"/>
                  </a:lnTo>
                  <a:lnTo>
                    <a:pt x="2172271" y="56972"/>
                  </a:lnTo>
                  <a:lnTo>
                    <a:pt x="2172195" y="60604"/>
                  </a:lnTo>
                  <a:lnTo>
                    <a:pt x="2173681" y="62141"/>
                  </a:lnTo>
                  <a:lnTo>
                    <a:pt x="2175472" y="62204"/>
                  </a:lnTo>
                  <a:lnTo>
                    <a:pt x="2177224" y="62268"/>
                  </a:lnTo>
                  <a:lnTo>
                    <a:pt x="2178799" y="60833"/>
                  </a:lnTo>
                  <a:lnTo>
                    <a:pt x="2179015" y="57315"/>
                  </a:lnTo>
                  <a:close/>
                </a:path>
                <a:path w="2233929" h="1963420">
                  <a:moveTo>
                    <a:pt x="2195639" y="83375"/>
                  </a:moveTo>
                  <a:lnTo>
                    <a:pt x="2195626" y="81508"/>
                  </a:lnTo>
                  <a:lnTo>
                    <a:pt x="2195614" y="79641"/>
                  </a:lnTo>
                  <a:lnTo>
                    <a:pt x="2194026" y="78143"/>
                  </a:lnTo>
                  <a:lnTo>
                    <a:pt x="2190445" y="78320"/>
                  </a:lnTo>
                  <a:lnTo>
                    <a:pt x="2188984" y="79870"/>
                  </a:lnTo>
                  <a:lnTo>
                    <a:pt x="2189022" y="83324"/>
                  </a:lnTo>
                  <a:lnTo>
                    <a:pt x="2190534" y="84848"/>
                  </a:lnTo>
                  <a:lnTo>
                    <a:pt x="2194077" y="84963"/>
                  </a:lnTo>
                  <a:lnTo>
                    <a:pt x="2195639" y="83375"/>
                  </a:lnTo>
                  <a:close/>
                </a:path>
                <a:path w="2233929" h="1963420">
                  <a:moveTo>
                    <a:pt x="2197392" y="236093"/>
                  </a:moveTo>
                  <a:lnTo>
                    <a:pt x="2195715" y="234416"/>
                  </a:lnTo>
                  <a:lnTo>
                    <a:pt x="2191994" y="234530"/>
                  </a:lnTo>
                  <a:lnTo>
                    <a:pt x="2190394" y="236169"/>
                  </a:lnTo>
                  <a:lnTo>
                    <a:pt x="2190331" y="239864"/>
                  </a:lnTo>
                  <a:lnTo>
                    <a:pt x="2192058" y="241566"/>
                  </a:lnTo>
                  <a:lnTo>
                    <a:pt x="2195817" y="241477"/>
                  </a:lnTo>
                  <a:lnTo>
                    <a:pt x="2197341" y="239915"/>
                  </a:lnTo>
                  <a:lnTo>
                    <a:pt x="2197366" y="238036"/>
                  </a:lnTo>
                  <a:lnTo>
                    <a:pt x="2197392" y="236093"/>
                  </a:lnTo>
                  <a:close/>
                </a:path>
                <a:path w="2233929" h="1963420">
                  <a:moveTo>
                    <a:pt x="2212505" y="111264"/>
                  </a:moveTo>
                  <a:lnTo>
                    <a:pt x="2212276" y="107670"/>
                  </a:lnTo>
                  <a:lnTo>
                    <a:pt x="2210676" y="106184"/>
                  </a:lnTo>
                  <a:lnTo>
                    <a:pt x="2207183" y="106311"/>
                  </a:lnTo>
                  <a:lnTo>
                    <a:pt x="2205723" y="108000"/>
                  </a:lnTo>
                  <a:lnTo>
                    <a:pt x="2205939" y="111620"/>
                  </a:lnTo>
                  <a:lnTo>
                    <a:pt x="2207488" y="113042"/>
                  </a:lnTo>
                  <a:lnTo>
                    <a:pt x="2209228" y="112979"/>
                  </a:lnTo>
                  <a:lnTo>
                    <a:pt x="2211057" y="112915"/>
                  </a:lnTo>
                  <a:lnTo>
                    <a:pt x="2212505" y="111264"/>
                  </a:lnTo>
                  <a:close/>
                </a:path>
                <a:path w="2233929" h="1963420">
                  <a:moveTo>
                    <a:pt x="2213318" y="208534"/>
                  </a:moveTo>
                  <a:lnTo>
                    <a:pt x="2211705" y="206870"/>
                  </a:lnTo>
                  <a:lnTo>
                    <a:pt x="2207920" y="206870"/>
                  </a:lnTo>
                  <a:lnTo>
                    <a:pt x="2206383" y="208381"/>
                  </a:lnTo>
                  <a:lnTo>
                    <a:pt x="2206269" y="212217"/>
                  </a:lnTo>
                  <a:lnTo>
                    <a:pt x="2207590" y="213677"/>
                  </a:lnTo>
                  <a:lnTo>
                    <a:pt x="2211616" y="213906"/>
                  </a:lnTo>
                  <a:lnTo>
                    <a:pt x="2213191" y="212509"/>
                  </a:lnTo>
                  <a:lnTo>
                    <a:pt x="2213254" y="210477"/>
                  </a:lnTo>
                  <a:lnTo>
                    <a:pt x="2213318" y="208534"/>
                  </a:lnTo>
                  <a:close/>
                </a:path>
                <a:path w="2233929" h="1963420">
                  <a:moveTo>
                    <a:pt x="2220036" y="188087"/>
                  </a:moveTo>
                  <a:lnTo>
                    <a:pt x="2220010" y="186207"/>
                  </a:lnTo>
                  <a:lnTo>
                    <a:pt x="2219985" y="184251"/>
                  </a:lnTo>
                  <a:lnTo>
                    <a:pt x="2218334" y="182702"/>
                  </a:lnTo>
                  <a:lnTo>
                    <a:pt x="2214499" y="182841"/>
                  </a:lnTo>
                  <a:lnTo>
                    <a:pt x="2213000" y="184416"/>
                  </a:lnTo>
                  <a:lnTo>
                    <a:pt x="2213038" y="188252"/>
                  </a:lnTo>
                  <a:lnTo>
                    <a:pt x="2214638" y="189750"/>
                  </a:lnTo>
                  <a:lnTo>
                    <a:pt x="2218550" y="189611"/>
                  </a:lnTo>
                  <a:lnTo>
                    <a:pt x="2220036" y="188087"/>
                  </a:lnTo>
                  <a:close/>
                </a:path>
                <a:path w="2233929" h="1963420">
                  <a:moveTo>
                    <a:pt x="2220557" y="158521"/>
                  </a:moveTo>
                  <a:lnTo>
                    <a:pt x="2218829" y="156857"/>
                  </a:lnTo>
                  <a:lnTo>
                    <a:pt x="2216924" y="156921"/>
                  </a:lnTo>
                  <a:lnTo>
                    <a:pt x="2214994" y="156984"/>
                  </a:lnTo>
                  <a:lnTo>
                    <a:pt x="2213483" y="158711"/>
                  </a:lnTo>
                  <a:lnTo>
                    <a:pt x="2213737" y="162572"/>
                  </a:lnTo>
                  <a:lnTo>
                    <a:pt x="2215362" y="164045"/>
                  </a:lnTo>
                  <a:lnTo>
                    <a:pt x="2219007" y="163880"/>
                  </a:lnTo>
                  <a:lnTo>
                    <a:pt x="2220557" y="162255"/>
                  </a:lnTo>
                  <a:lnTo>
                    <a:pt x="2220557" y="158521"/>
                  </a:lnTo>
                  <a:close/>
                </a:path>
                <a:path w="2233929" h="1963420">
                  <a:moveTo>
                    <a:pt x="2220734" y="135204"/>
                  </a:moveTo>
                  <a:lnTo>
                    <a:pt x="2219198" y="133502"/>
                  </a:lnTo>
                  <a:lnTo>
                    <a:pt x="2215324" y="133362"/>
                  </a:lnTo>
                  <a:lnTo>
                    <a:pt x="2213787" y="134772"/>
                  </a:lnTo>
                  <a:lnTo>
                    <a:pt x="2213559" y="138671"/>
                  </a:lnTo>
                  <a:lnTo>
                    <a:pt x="2215057" y="140373"/>
                  </a:lnTo>
                  <a:lnTo>
                    <a:pt x="2217001" y="140449"/>
                  </a:lnTo>
                  <a:lnTo>
                    <a:pt x="2218779" y="140525"/>
                  </a:lnTo>
                  <a:lnTo>
                    <a:pt x="2220455" y="138988"/>
                  </a:lnTo>
                  <a:lnTo>
                    <a:pt x="2220734" y="135204"/>
                  </a:lnTo>
                  <a:close/>
                </a:path>
                <a:path w="2233929" h="1963420">
                  <a:moveTo>
                    <a:pt x="2233866" y="158572"/>
                  </a:moveTo>
                  <a:lnTo>
                    <a:pt x="2226665" y="112217"/>
                  </a:lnTo>
                  <a:lnTo>
                    <a:pt x="2204745" y="67119"/>
                  </a:lnTo>
                  <a:lnTo>
                    <a:pt x="2166467" y="28994"/>
                  </a:lnTo>
                  <a:lnTo>
                    <a:pt x="2124214" y="7772"/>
                  </a:lnTo>
                  <a:lnTo>
                    <a:pt x="2077593" y="0"/>
                  </a:lnTo>
                  <a:lnTo>
                    <a:pt x="2068601" y="25"/>
                  </a:lnTo>
                  <a:lnTo>
                    <a:pt x="2022906" y="8915"/>
                  </a:lnTo>
                  <a:lnTo>
                    <a:pt x="1976869" y="34226"/>
                  </a:lnTo>
                  <a:lnTo>
                    <a:pt x="1948205" y="63106"/>
                  </a:lnTo>
                  <a:lnTo>
                    <a:pt x="1927364" y="101498"/>
                  </a:lnTo>
                  <a:lnTo>
                    <a:pt x="1917966" y="139217"/>
                  </a:lnTo>
                  <a:lnTo>
                    <a:pt x="1916391" y="160896"/>
                  </a:lnTo>
                  <a:lnTo>
                    <a:pt x="1916709" y="169583"/>
                  </a:lnTo>
                  <a:lnTo>
                    <a:pt x="1925586" y="213829"/>
                  </a:lnTo>
                  <a:lnTo>
                    <a:pt x="1947418" y="254203"/>
                  </a:lnTo>
                  <a:lnTo>
                    <a:pt x="1986534" y="291465"/>
                  </a:lnTo>
                  <a:lnTo>
                    <a:pt x="1992388" y="295148"/>
                  </a:lnTo>
                  <a:lnTo>
                    <a:pt x="1998726" y="295109"/>
                  </a:lnTo>
                  <a:lnTo>
                    <a:pt x="2004174" y="295757"/>
                  </a:lnTo>
                  <a:lnTo>
                    <a:pt x="2003793" y="294982"/>
                  </a:lnTo>
                  <a:lnTo>
                    <a:pt x="1990509" y="287058"/>
                  </a:lnTo>
                  <a:lnTo>
                    <a:pt x="1979739" y="279057"/>
                  </a:lnTo>
                  <a:lnTo>
                    <a:pt x="1951812" y="249796"/>
                  </a:lnTo>
                  <a:lnTo>
                    <a:pt x="1932495" y="214236"/>
                  </a:lnTo>
                  <a:lnTo>
                    <a:pt x="1922284" y="170713"/>
                  </a:lnTo>
                  <a:lnTo>
                    <a:pt x="1921802" y="155498"/>
                  </a:lnTo>
                  <a:lnTo>
                    <a:pt x="1922005" y="147891"/>
                  </a:lnTo>
                  <a:lnTo>
                    <a:pt x="1929345" y="110426"/>
                  </a:lnTo>
                  <a:lnTo>
                    <a:pt x="1955457" y="62801"/>
                  </a:lnTo>
                  <a:lnTo>
                    <a:pt x="1993861" y="27724"/>
                  </a:lnTo>
                  <a:lnTo>
                    <a:pt x="2030361" y="11036"/>
                  </a:lnTo>
                  <a:lnTo>
                    <a:pt x="2069960" y="4610"/>
                  </a:lnTo>
                  <a:lnTo>
                    <a:pt x="2083625" y="4584"/>
                  </a:lnTo>
                  <a:lnTo>
                    <a:pt x="2097163" y="5791"/>
                  </a:lnTo>
                  <a:lnTo>
                    <a:pt x="2149271" y="23304"/>
                  </a:lnTo>
                  <a:lnTo>
                    <a:pt x="2191131" y="57327"/>
                  </a:lnTo>
                  <a:lnTo>
                    <a:pt x="2212962" y="90106"/>
                  </a:lnTo>
                  <a:lnTo>
                    <a:pt x="2226513" y="130390"/>
                  </a:lnTo>
                  <a:lnTo>
                    <a:pt x="2229040" y="155054"/>
                  </a:lnTo>
                  <a:lnTo>
                    <a:pt x="2228939" y="162560"/>
                  </a:lnTo>
                  <a:lnTo>
                    <a:pt x="2222144" y="205625"/>
                  </a:lnTo>
                  <a:lnTo>
                    <a:pt x="2202980" y="244436"/>
                  </a:lnTo>
                  <a:lnTo>
                    <a:pt x="2177567" y="273850"/>
                  </a:lnTo>
                  <a:lnTo>
                    <a:pt x="2151786" y="292049"/>
                  </a:lnTo>
                  <a:lnTo>
                    <a:pt x="2152332" y="292379"/>
                  </a:lnTo>
                  <a:lnTo>
                    <a:pt x="2189480" y="269735"/>
                  </a:lnTo>
                  <a:lnTo>
                    <a:pt x="2215731" y="233400"/>
                  </a:lnTo>
                  <a:lnTo>
                    <a:pt x="2229358" y="195681"/>
                  </a:lnTo>
                  <a:lnTo>
                    <a:pt x="2233866" y="165950"/>
                  </a:lnTo>
                  <a:lnTo>
                    <a:pt x="2233866" y="158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955669" y="7420013"/>
              <a:ext cx="349250" cy="349885"/>
            </a:xfrm>
            <a:custGeom>
              <a:avLst/>
              <a:gdLst/>
              <a:ahLst/>
              <a:cxnLst/>
              <a:rect l="l" t="t" r="r" b="b"/>
              <a:pathLst>
                <a:path w="349250" h="349884">
                  <a:moveTo>
                    <a:pt x="22504" y="153898"/>
                  </a:moveTo>
                  <a:lnTo>
                    <a:pt x="20942" y="152273"/>
                  </a:lnTo>
                  <a:lnTo>
                    <a:pt x="16700" y="152146"/>
                  </a:lnTo>
                  <a:lnTo>
                    <a:pt x="14808" y="153949"/>
                  </a:lnTo>
                  <a:lnTo>
                    <a:pt x="14846" y="158089"/>
                  </a:lnTo>
                  <a:lnTo>
                    <a:pt x="16802" y="159969"/>
                  </a:lnTo>
                  <a:lnTo>
                    <a:pt x="20853" y="159816"/>
                  </a:lnTo>
                  <a:lnTo>
                    <a:pt x="22504" y="158076"/>
                  </a:lnTo>
                  <a:lnTo>
                    <a:pt x="22504" y="156019"/>
                  </a:lnTo>
                  <a:lnTo>
                    <a:pt x="22504" y="153898"/>
                  </a:lnTo>
                  <a:close/>
                </a:path>
                <a:path w="349250" h="349884">
                  <a:moveTo>
                    <a:pt x="26708" y="195643"/>
                  </a:moveTo>
                  <a:lnTo>
                    <a:pt x="26441" y="191452"/>
                  </a:lnTo>
                  <a:lnTo>
                    <a:pt x="24599" y="189763"/>
                  </a:lnTo>
                  <a:lnTo>
                    <a:pt x="22631" y="189839"/>
                  </a:lnTo>
                  <a:lnTo>
                    <a:pt x="20535" y="189928"/>
                  </a:lnTo>
                  <a:lnTo>
                    <a:pt x="18783" y="191871"/>
                  </a:lnTo>
                  <a:lnTo>
                    <a:pt x="19050" y="195986"/>
                  </a:lnTo>
                  <a:lnTo>
                    <a:pt x="20904" y="197688"/>
                  </a:lnTo>
                  <a:lnTo>
                    <a:pt x="25031" y="197523"/>
                  </a:lnTo>
                  <a:lnTo>
                    <a:pt x="26708" y="195643"/>
                  </a:lnTo>
                  <a:close/>
                </a:path>
                <a:path w="349250" h="349884">
                  <a:moveTo>
                    <a:pt x="30949" y="128333"/>
                  </a:moveTo>
                  <a:lnTo>
                    <a:pt x="29222" y="126555"/>
                  </a:lnTo>
                  <a:lnTo>
                    <a:pt x="25171" y="126479"/>
                  </a:lnTo>
                  <a:lnTo>
                    <a:pt x="23418" y="128193"/>
                  </a:lnTo>
                  <a:lnTo>
                    <a:pt x="23355" y="132321"/>
                  </a:lnTo>
                  <a:lnTo>
                    <a:pt x="25006" y="134023"/>
                  </a:lnTo>
                  <a:lnTo>
                    <a:pt x="29159" y="134086"/>
                  </a:lnTo>
                  <a:lnTo>
                    <a:pt x="30873" y="132410"/>
                  </a:lnTo>
                  <a:lnTo>
                    <a:pt x="30911" y="130352"/>
                  </a:lnTo>
                  <a:lnTo>
                    <a:pt x="30949" y="128333"/>
                  </a:lnTo>
                  <a:close/>
                </a:path>
                <a:path w="349250" h="349884">
                  <a:moveTo>
                    <a:pt x="33324" y="227711"/>
                  </a:moveTo>
                  <a:lnTo>
                    <a:pt x="33096" y="223481"/>
                  </a:lnTo>
                  <a:lnTo>
                    <a:pt x="31394" y="221894"/>
                  </a:lnTo>
                  <a:lnTo>
                    <a:pt x="29311" y="221945"/>
                  </a:lnTo>
                  <a:lnTo>
                    <a:pt x="27228" y="221996"/>
                  </a:lnTo>
                  <a:lnTo>
                    <a:pt x="25590" y="223634"/>
                  </a:lnTo>
                  <a:lnTo>
                    <a:pt x="25539" y="227850"/>
                  </a:lnTo>
                  <a:lnTo>
                    <a:pt x="27355" y="229654"/>
                  </a:lnTo>
                  <a:lnTo>
                    <a:pt x="31623" y="229552"/>
                  </a:lnTo>
                  <a:lnTo>
                    <a:pt x="33324" y="227711"/>
                  </a:lnTo>
                  <a:close/>
                </a:path>
                <a:path w="349250" h="349884">
                  <a:moveTo>
                    <a:pt x="41351" y="109461"/>
                  </a:moveTo>
                  <a:lnTo>
                    <a:pt x="41325" y="107391"/>
                  </a:lnTo>
                  <a:lnTo>
                    <a:pt x="41300" y="105295"/>
                  </a:lnTo>
                  <a:lnTo>
                    <a:pt x="39611" y="103670"/>
                  </a:lnTo>
                  <a:lnTo>
                    <a:pt x="35483" y="103746"/>
                  </a:lnTo>
                  <a:lnTo>
                    <a:pt x="33731" y="105537"/>
                  </a:lnTo>
                  <a:lnTo>
                    <a:pt x="33807" y="109499"/>
                  </a:lnTo>
                  <a:lnTo>
                    <a:pt x="35674" y="111302"/>
                  </a:lnTo>
                  <a:lnTo>
                    <a:pt x="39674" y="111239"/>
                  </a:lnTo>
                  <a:lnTo>
                    <a:pt x="41351" y="109461"/>
                  </a:lnTo>
                  <a:close/>
                </a:path>
                <a:path w="349250" h="349884">
                  <a:moveTo>
                    <a:pt x="47155" y="255968"/>
                  </a:moveTo>
                  <a:lnTo>
                    <a:pt x="45364" y="254101"/>
                  </a:lnTo>
                  <a:lnTo>
                    <a:pt x="41262" y="254114"/>
                  </a:lnTo>
                  <a:lnTo>
                    <a:pt x="39509" y="255828"/>
                  </a:lnTo>
                  <a:lnTo>
                    <a:pt x="39382" y="260019"/>
                  </a:lnTo>
                  <a:lnTo>
                    <a:pt x="41160" y="261874"/>
                  </a:lnTo>
                  <a:lnTo>
                    <a:pt x="45288" y="261861"/>
                  </a:lnTo>
                  <a:lnTo>
                    <a:pt x="47028" y="260146"/>
                  </a:lnTo>
                  <a:lnTo>
                    <a:pt x="47091" y="258114"/>
                  </a:lnTo>
                  <a:lnTo>
                    <a:pt x="47155" y="255968"/>
                  </a:lnTo>
                  <a:close/>
                </a:path>
                <a:path w="349250" h="349884">
                  <a:moveTo>
                    <a:pt x="53352" y="80708"/>
                  </a:moveTo>
                  <a:lnTo>
                    <a:pt x="51650" y="78943"/>
                  </a:lnTo>
                  <a:lnTo>
                    <a:pt x="47510" y="78841"/>
                  </a:lnTo>
                  <a:lnTo>
                    <a:pt x="45808" y="80454"/>
                  </a:lnTo>
                  <a:lnTo>
                    <a:pt x="45707" y="84543"/>
                  </a:lnTo>
                  <a:lnTo>
                    <a:pt x="47434" y="86385"/>
                  </a:lnTo>
                  <a:lnTo>
                    <a:pt x="51371" y="86499"/>
                  </a:lnTo>
                  <a:lnTo>
                    <a:pt x="53225" y="84709"/>
                  </a:lnTo>
                  <a:lnTo>
                    <a:pt x="53289" y="82715"/>
                  </a:lnTo>
                  <a:lnTo>
                    <a:pt x="53352" y="80708"/>
                  </a:lnTo>
                  <a:close/>
                </a:path>
                <a:path w="349250" h="349884">
                  <a:moveTo>
                    <a:pt x="63919" y="281927"/>
                  </a:moveTo>
                  <a:lnTo>
                    <a:pt x="63881" y="279755"/>
                  </a:lnTo>
                  <a:lnTo>
                    <a:pt x="63842" y="277672"/>
                  </a:lnTo>
                  <a:lnTo>
                    <a:pt x="62204" y="276072"/>
                  </a:lnTo>
                  <a:lnTo>
                    <a:pt x="57886" y="276021"/>
                  </a:lnTo>
                  <a:lnTo>
                    <a:pt x="56172" y="277723"/>
                  </a:lnTo>
                  <a:lnTo>
                    <a:pt x="56273" y="282003"/>
                  </a:lnTo>
                  <a:lnTo>
                    <a:pt x="57912" y="283629"/>
                  </a:lnTo>
                  <a:lnTo>
                    <a:pt x="62179" y="283679"/>
                  </a:lnTo>
                  <a:lnTo>
                    <a:pt x="63919" y="281927"/>
                  </a:lnTo>
                  <a:close/>
                </a:path>
                <a:path w="349250" h="349884">
                  <a:moveTo>
                    <a:pt x="70434" y="60071"/>
                  </a:moveTo>
                  <a:lnTo>
                    <a:pt x="68821" y="58445"/>
                  </a:lnTo>
                  <a:lnTo>
                    <a:pt x="66700" y="58432"/>
                  </a:lnTo>
                  <a:lnTo>
                    <a:pt x="64655" y="58420"/>
                  </a:lnTo>
                  <a:lnTo>
                    <a:pt x="62903" y="60134"/>
                  </a:lnTo>
                  <a:lnTo>
                    <a:pt x="62852" y="64109"/>
                  </a:lnTo>
                  <a:lnTo>
                    <a:pt x="64655" y="65900"/>
                  </a:lnTo>
                  <a:lnTo>
                    <a:pt x="68732" y="65963"/>
                  </a:lnTo>
                  <a:lnTo>
                    <a:pt x="70396" y="64287"/>
                  </a:lnTo>
                  <a:lnTo>
                    <a:pt x="70434" y="60071"/>
                  </a:lnTo>
                  <a:close/>
                </a:path>
                <a:path w="349250" h="349884">
                  <a:moveTo>
                    <a:pt x="86296" y="295224"/>
                  </a:moveTo>
                  <a:lnTo>
                    <a:pt x="84442" y="293395"/>
                  </a:lnTo>
                  <a:lnTo>
                    <a:pt x="80314" y="293509"/>
                  </a:lnTo>
                  <a:lnTo>
                    <a:pt x="78562" y="295262"/>
                  </a:lnTo>
                  <a:lnTo>
                    <a:pt x="78498" y="299364"/>
                  </a:lnTo>
                  <a:lnTo>
                    <a:pt x="80365" y="301180"/>
                  </a:lnTo>
                  <a:lnTo>
                    <a:pt x="82499" y="301129"/>
                  </a:lnTo>
                  <a:lnTo>
                    <a:pt x="84531" y="301078"/>
                  </a:lnTo>
                  <a:lnTo>
                    <a:pt x="86258" y="299351"/>
                  </a:lnTo>
                  <a:lnTo>
                    <a:pt x="86296" y="295224"/>
                  </a:lnTo>
                  <a:close/>
                </a:path>
                <a:path w="349250" h="349884">
                  <a:moveTo>
                    <a:pt x="98158" y="40360"/>
                  </a:moveTo>
                  <a:lnTo>
                    <a:pt x="96354" y="38557"/>
                  </a:lnTo>
                  <a:lnTo>
                    <a:pt x="92341" y="38531"/>
                  </a:lnTo>
                  <a:lnTo>
                    <a:pt x="90614" y="40271"/>
                  </a:lnTo>
                  <a:lnTo>
                    <a:pt x="90589" y="44424"/>
                  </a:lnTo>
                  <a:lnTo>
                    <a:pt x="92227" y="46062"/>
                  </a:lnTo>
                  <a:lnTo>
                    <a:pt x="94335" y="46075"/>
                  </a:lnTo>
                  <a:lnTo>
                    <a:pt x="96367" y="46088"/>
                  </a:lnTo>
                  <a:lnTo>
                    <a:pt x="98132" y="44361"/>
                  </a:lnTo>
                  <a:lnTo>
                    <a:pt x="98158" y="40360"/>
                  </a:lnTo>
                  <a:close/>
                </a:path>
                <a:path w="349250" h="349884">
                  <a:moveTo>
                    <a:pt x="106934" y="314782"/>
                  </a:moveTo>
                  <a:lnTo>
                    <a:pt x="106883" y="312724"/>
                  </a:lnTo>
                  <a:lnTo>
                    <a:pt x="106819" y="310565"/>
                  </a:lnTo>
                  <a:lnTo>
                    <a:pt x="105003" y="308927"/>
                  </a:lnTo>
                  <a:lnTo>
                    <a:pt x="102819" y="309041"/>
                  </a:lnTo>
                  <a:lnTo>
                    <a:pt x="100749" y="309168"/>
                  </a:lnTo>
                  <a:lnTo>
                    <a:pt x="99199" y="310870"/>
                  </a:lnTo>
                  <a:lnTo>
                    <a:pt x="99314" y="315137"/>
                  </a:lnTo>
                  <a:lnTo>
                    <a:pt x="101104" y="316763"/>
                  </a:lnTo>
                  <a:lnTo>
                    <a:pt x="105359" y="316522"/>
                  </a:lnTo>
                  <a:lnTo>
                    <a:pt x="106934" y="314782"/>
                  </a:lnTo>
                  <a:close/>
                </a:path>
                <a:path w="349250" h="349884">
                  <a:moveTo>
                    <a:pt x="127025" y="31407"/>
                  </a:moveTo>
                  <a:lnTo>
                    <a:pt x="126885" y="27305"/>
                  </a:lnTo>
                  <a:lnTo>
                    <a:pt x="124993" y="25501"/>
                  </a:lnTo>
                  <a:lnTo>
                    <a:pt x="121145" y="25679"/>
                  </a:lnTo>
                  <a:lnTo>
                    <a:pt x="119341" y="27609"/>
                  </a:lnTo>
                  <a:lnTo>
                    <a:pt x="119468" y="31546"/>
                  </a:lnTo>
                  <a:lnTo>
                    <a:pt x="121272" y="33185"/>
                  </a:lnTo>
                  <a:lnTo>
                    <a:pt x="123342" y="33134"/>
                  </a:lnTo>
                  <a:lnTo>
                    <a:pt x="125463" y="33083"/>
                  </a:lnTo>
                  <a:lnTo>
                    <a:pt x="127025" y="31407"/>
                  </a:lnTo>
                  <a:close/>
                </a:path>
                <a:path w="349250" h="349884">
                  <a:moveTo>
                    <a:pt x="161836" y="19773"/>
                  </a:moveTo>
                  <a:lnTo>
                    <a:pt x="161747" y="15671"/>
                  </a:lnTo>
                  <a:lnTo>
                    <a:pt x="160032" y="14058"/>
                  </a:lnTo>
                  <a:lnTo>
                    <a:pt x="157937" y="14109"/>
                  </a:lnTo>
                  <a:lnTo>
                    <a:pt x="155879" y="14160"/>
                  </a:lnTo>
                  <a:lnTo>
                    <a:pt x="154228" y="15887"/>
                  </a:lnTo>
                  <a:lnTo>
                    <a:pt x="154343" y="19951"/>
                  </a:lnTo>
                  <a:lnTo>
                    <a:pt x="156171" y="21704"/>
                  </a:lnTo>
                  <a:lnTo>
                    <a:pt x="160147" y="21590"/>
                  </a:lnTo>
                  <a:lnTo>
                    <a:pt x="161836" y="19773"/>
                  </a:lnTo>
                  <a:close/>
                </a:path>
                <a:path w="349250" h="349884">
                  <a:moveTo>
                    <a:pt x="190754" y="21094"/>
                  </a:moveTo>
                  <a:lnTo>
                    <a:pt x="190728" y="17221"/>
                  </a:lnTo>
                  <a:lnTo>
                    <a:pt x="189064" y="15557"/>
                  </a:lnTo>
                  <a:lnTo>
                    <a:pt x="185204" y="15443"/>
                  </a:lnTo>
                  <a:lnTo>
                    <a:pt x="183527" y="16979"/>
                  </a:lnTo>
                  <a:lnTo>
                    <a:pt x="183273" y="20967"/>
                  </a:lnTo>
                  <a:lnTo>
                    <a:pt x="184886" y="22707"/>
                  </a:lnTo>
                  <a:lnTo>
                    <a:pt x="186956" y="22771"/>
                  </a:lnTo>
                  <a:lnTo>
                    <a:pt x="188976" y="22821"/>
                  </a:lnTo>
                  <a:lnTo>
                    <a:pt x="190754" y="21094"/>
                  </a:lnTo>
                  <a:close/>
                </a:path>
                <a:path w="349250" h="349884">
                  <a:moveTo>
                    <a:pt x="214668" y="22352"/>
                  </a:moveTo>
                  <a:lnTo>
                    <a:pt x="213194" y="20764"/>
                  </a:lnTo>
                  <a:lnTo>
                    <a:pt x="211175" y="20662"/>
                  </a:lnTo>
                  <a:lnTo>
                    <a:pt x="209067" y="20574"/>
                  </a:lnTo>
                  <a:lnTo>
                    <a:pt x="207403" y="22186"/>
                  </a:lnTo>
                  <a:lnTo>
                    <a:pt x="207429" y="26327"/>
                  </a:lnTo>
                  <a:lnTo>
                    <a:pt x="209003" y="27914"/>
                  </a:lnTo>
                  <a:lnTo>
                    <a:pt x="210997" y="27940"/>
                  </a:lnTo>
                  <a:lnTo>
                    <a:pt x="212966" y="27965"/>
                  </a:lnTo>
                  <a:lnTo>
                    <a:pt x="214566" y="26377"/>
                  </a:lnTo>
                  <a:lnTo>
                    <a:pt x="214668" y="22352"/>
                  </a:lnTo>
                  <a:close/>
                </a:path>
                <a:path w="349250" h="349884">
                  <a:moveTo>
                    <a:pt x="240906" y="32321"/>
                  </a:moveTo>
                  <a:lnTo>
                    <a:pt x="240868" y="30314"/>
                  </a:lnTo>
                  <a:lnTo>
                    <a:pt x="240830" y="28422"/>
                  </a:lnTo>
                  <a:lnTo>
                    <a:pt x="239153" y="26771"/>
                  </a:lnTo>
                  <a:lnTo>
                    <a:pt x="235267" y="26695"/>
                  </a:lnTo>
                  <a:lnTo>
                    <a:pt x="233464" y="28524"/>
                  </a:lnTo>
                  <a:lnTo>
                    <a:pt x="233565" y="32385"/>
                  </a:lnTo>
                  <a:lnTo>
                    <a:pt x="235267" y="34036"/>
                  </a:lnTo>
                  <a:lnTo>
                    <a:pt x="239153" y="34112"/>
                  </a:lnTo>
                  <a:lnTo>
                    <a:pt x="240906" y="32321"/>
                  </a:lnTo>
                  <a:close/>
                </a:path>
                <a:path w="349250" h="349884">
                  <a:moveTo>
                    <a:pt x="255320" y="323100"/>
                  </a:moveTo>
                  <a:lnTo>
                    <a:pt x="254723" y="321830"/>
                  </a:lnTo>
                  <a:lnTo>
                    <a:pt x="252742" y="321830"/>
                  </a:lnTo>
                  <a:lnTo>
                    <a:pt x="251421" y="323100"/>
                  </a:lnTo>
                  <a:lnTo>
                    <a:pt x="247103" y="325640"/>
                  </a:lnTo>
                  <a:lnTo>
                    <a:pt x="244144" y="326910"/>
                  </a:lnTo>
                  <a:lnTo>
                    <a:pt x="238620" y="328180"/>
                  </a:lnTo>
                  <a:lnTo>
                    <a:pt x="236969" y="328180"/>
                  </a:lnTo>
                  <a:lnTo>
                    <a:pt x="232994" y="324370"/>
                  </a:lnTo>
                  <a:lnTo>
                    <a:pt x="231063" y="323100"/>
                  </a:lnTo>
                  <a:lnTo>
                    <a:pt x="230949" y="319290"/>
                  </a:lnTo>
                  <a:lnTo>
                    <a:pt x="230593" y="318020"/>
                  </a:lnTo>
                  <a:lnTo>
                    <a:pt x="228384" y="312940"/>
                  </a:lnTo>
                  <a:lnTo>
                    <a:pt x="227634" y="306590"/>
                  </a:lnTo>
                  <a:lnTo>
                    <a:pt x="226606" y="300240"/>
                  </a:lnTo>
                  <a:lnTo>
                    <a:pt x="226758" y="298970"/>
                  </a:lnTo>
                  <a:lnTo>
                    <a:pt x="226060" y="295160"/>
                  </a:lnTo>
                  <a:lnTo>
                    <a:pt x="225463" y="291350"/>
                  </a:lnTo>
                  <a:lnTo>
                    <a:pt x="223837" y="283794"/>
                  </a:lnTo>
                  <a:lnTo>
                    <a:pt x="223837" y="324370"/>
                  </a:lnTo>
                  <a:lnTo>
                    <a:pt x="223735" y="330720"/>
                  </a:lnTo>
                  <a:lnTo>
                    <a:pt x="220700" y="335800"/>
                  </a:lnTo>
                  <a:lnTo>
                    <a:pt x="219659" y="335800"/>
                  </a:lnTo>
                  <a:lnTo>
                    <a:pt x="213728" y="338340"/>
                  </a:lnTo>
                  <a:lnTo>
                    <a:pt x="209092" y="339610"/>
                  </a:lnTo>
                  <a:lnTo>
                    <a:pt x="201256" y="340880"/>
                  </a:lnTo>
                  <a:lnTo>
                    <a:pt x="198183" y="340880"/>
                  </a:lnTo>
                  <a:lnTo>
                    <a:pt x="193662" y="337070"/>
                  </a:lnTo>
                  <a:lnTo>
                    <a:pt x="193192" y="334530"/>
                  </a:lnTo>
                  <a:lnTo>
                    <a:pt x="193243" y="328180"/>
                  </a:lnTo>
                  <a:lnTo>
                    <a:pt x="193497" y="325640"/>
                  </a:lnTo>
                  <a:lnTo>
                    <a:pt x="193776" y="319290"/>
                  </a:lnTo>
                  <a:lnTo>
                    <a:pt x="194335" y="316750"/>
                  </a:lnTo>
                  <a:lnTo>
                    <a:pt x="193535" y="312940"/>
                  </a:lnTo>
                  <a:lnTo>
                    <a:pt x="194322" y="311670"/>
                  </a:lnTo>
                  <a:lnTo>
                    <a:pt x="195275" y="300240"/>
                  </a:lnTo>
                  <a:lnTo>
                    <a:pt x="195694" y="292620"/>
                  </a:lnTo>
                  <a:lnTo>
                    <a:pt x="195414" y="290080"/>
                  </a:lnTo>
                  <a:lnTo>
                    <a:pt x="195707" y="283730"/>
                  </a:lnTo>
                  <a:lnTo>
                    <a:pt x="196037" y="279920"/>
                  </a:lnTo>
                  <a:lnTo>
                    <a:pt x="196519" y="273570"/>
                  </a:lnTo>
                  <a:lnTo>
                    <a:pt x="196799" y="271030"/>
                  </a:lnTo>
                  <a:lnTo>
                    <a:pt x="197332" y="264680"/>
                  </a:lnTo>
                  <a:lnTo>
                    <a:pt x="197624" y="259600"/>
                  </a:lnTo>
                  <a:lnTo>
                    <a:pt x="198056" y="254520"/>
                  </a:lnTo>
                  <a:lnTo>
                    <a:pt x="198310" y="253250"/>
                  </a:lnTo>
                  <a:lnTo>
                    <a:pt x="198767" y="250710"/>
                  </a:lnTo>
                  <a:lnTo>
                    <a:pt x="199110" y="249440"/>
                  </a:lnTo>
                  <a:lnTo>
                    <a:pt x="199783" y="243090"/>
                  </a:lnTo>
                  <a:lnTo>
                    <a:pt x="200812" y="231660"/>
                  </a:lnTo>
                  <a:lnTo>
                    <a:pt x="200939" y="229120"/>
                  </a:lnTo>
                  <a:lnTo>
                    <a:pt x="201282" y="226580"/>
                  </a:lnTo>
                  <a:lnTo>
                    <a:pt x="201561" y="225310"/>
                  </a:lnTo>
                  <a:lnTo>
                    <a:pt x="201764" y="224040"/>
                  </a:lnTo>
                  <a:lnTo>
                    <a:pt x="202196" y="224040"/>
                  </a:lnTo>
                  <a:lnTo>
                    <a:pt x="202793" y="225310"/>
                  </a:lnTo>
                  <a:lnTo>
                    <a:pt x="203555" y="226580"/>
                  </a:lnTo>
                  <a:lnTo>
                    <a:pt x="206121" y="236740"/>
                  </a:lnTo>
                  <a:lnTo>
                    <a:pt x="208229" y="244360"/>
                  </a:lnTo>
                  <a:lnTo>
                    <a:pt x="212255" y="260870"/>
                  </a:lnTo>
                  <a:lnTo>
                    <a:pt x="214236" y="268490"/>
                  </a:lnTo>
                  <a:lnTo>
                    <a:pt x="217246" y="281190"/>
                  </a:lnTo>
                  <a:lnTo>
                    <a:pt x="218109" y="286270"/>
                  </a:lnTo>
                  <a:lnTo>
                    <a:pt x="220014" y="295160"/>
                  </a:lnTo>
                  <a:lnTo>
                    <a:pt x="220700" y="300240"/>
                  </a:lnTo>
                  <a:lnTo>
                    <a:pt x="222986" y="307860"/>
                  </a:lnTo>
                  <a:lnTo>
                    <a:pt x="223062" y="311670"/>
                  </a:lnTo>
                  <a:lnTo>
                    <a:pt x="223520" y="316750"/>
                  </a:lnTo>
                  <a:lnTo>
                    <a:pt x="223723" y="318020"/>
                  </a:lnTo>
                  <a:lnTo>
                    <a:pt x="223837" y="324370"/>
                  </a:lnTo>
                  <a:lnTo>
                    <a:pt x="223837" y="283794"/>
                  </a:lnTo>
                  <a:lnTo>
                    <a:pt x="221094" y="271030"/>
                  </a:lnTo>
                  <a:lnTo>
                    <a:pt x="219976" y="267220"/>
                  </a:lnTo>
                  <a:lnTo>
                    <a:pt x="218490" y="260870"/>
                  </a:lnTo>
                  <a:lnTo>
                    <a:pt x="218160" y="257060"/>
                  </a:lnTo>
                  <a:lnTo>
                    <a:pt x="216966" y="250710"/>
                  </a:lnTo>
                  <a:lnTo>
                    <a:pt x="215785" y="246900"/>
                  </a:lnTo>
                  <a:lnTo>
                    <a:pt x="215493" y="236740"/>
                  </a:lnTo>
                  <a:lnTo>
                    <a:pt x="214236" y="231660"/>
                  </a:lnTo>
                  <a:lnTo>
                    <a:pt x="213525" y="224040"/>
                  </a:lnTo>
                  <a:lnTo>
                    <a:pt x="213410" y="222770"/>
                  </a:lnTo>
                  <a:lnTo>
                    <a:pt x="212547" y="220230"/>
                  </a:lnTo>
                  <a:lnTo>
                    <a:pt x="211709" y="212610"/>
                  </a:lnTo>
                  <a:lnTo>
                    <a:pt x="211518" y="208800"/>
                  </a:lnTo>
                  <a:lnTo>
                    <a:pt x="210883" y="199910"/>
                  </a:lnTo>
                  <a:lnTo>
                    <a:pt x="210718" y="196100"/>
                  </a:lnTo>
                  <a:lnTo>
                    <a:pt x="210210" y="189750"/>
                  </a:lnTo>
                  <a:lnTo>
                    <a:pt x="209588" y="185940"/>
                  </a:lnTo>
                  <a:lnTo>
                    <a:pt x="209461" y="177050"/>
                  </a:lnTo>
                  <a:lnTo>
                    <a:pt x="209511" y="173240"/>
                  </a:lnTo>
                  <a:lnTo>
                    <a:pt x="209791" y="163080"/>
                  </a:lnTo>
                  <a:lnTo>
                    <a:pt x="209753" y="158000"/>
                  </a:lnTo>
                  <a:lnTo>
                    <a:pt x="225082" y="132600"/>
                  </a:lnTo>
                  <a:lnTo>
                    <a:pt x="226212" y="131330"/>
                  </a:lnTo>
                  <a:lnTo>
                    <a:pt x="230784" y="127520"/>
                  </a:lnTo>
                  <a:lnTo>
                    <a:pt x="234175" y="124980"/>
                  </a:lnTo>
                  <a:lnTo>
                    <a:pt x="238328" y="121170"/>
                  </a:lnTo>
                  <a:lnTo>
                    <a:pt x="239014" y="119900"/>
                  </a:lnTo>
                  <a:lnTo>
                    <a:pt x="239750" y="119900"/>
                  </a:lnTo>
                  <a:lnTo>
                    <a:pt x="238569" y="118630"/>
                  </a:lnTo>
                  <a:lnTo>
                    <a:pt x="237617" y="118630"/>
                  </a:lnTo>
                  <a:lnTo>
                    <a:pt x="233451" y="121170"/>
                  </a:lnTo>
                  <a:lnTo>
                    <a:pt x="230479" y="123710"/>
                  </a:lnTo>
                  <a:lnTo>
                    <a:pt x="223520" y="127520"/>
                  </a:lnTo>
                  <a:lnTo>
                    <a:pt x="219494" y="130060"/>
                  </a:lnTo>
                  <a:lnTo>
                    <a:pt x="208648" y="130060"/>
                  </a:lnTo>
                  <a:lnTo>
                    <a:pt x="202031" y="131330"/>
                  </a:lnTo>
                  <a:lnTo>
                    <a:pt x="198666" y="131330"/>
                  </a:lnTo>
                  <a:lnTo>
                    <a:pt x="195160" y="130060"/>
                  </a:lnTo>
                  <a:lnTo>
                    <a:pt x="195008" y="127520"/>
                  </a:lnTo>
                  <a:lnTo>
                    <a:pt x="194932" y="123710"/>
                  </a:lnTo>
                  <a:lnTo>
                    <a:pt x="198843" y="116090"/>
                  </a:lnTo>
                  <a:lnTo>
                    <a:pt x="200113" y="103390"/>
                  </a:lnTo>
                  <a:lnTo>
                    <a:pt x="198208" y="98310"/>
                  </a:lnTo>
                  <a:lnTo>
                    <a:pt x="191465" y="93230"/>
                  </a:lnTo>
                  <a:lnTo>
                    <a:pt x="191084" y="93065"/>
                  </a:lnTo>
                  <a:lnTo>
                    <a:pt x="191084" y="265950"/>
                  </a:lnTo>
                  <a:lnTo>
                    <a:pt x="190817" y="273570"/>
                  </a:lnTo>
                  <a:lnTo>
                    <a:pt x="190360" y="276110"/>
                  </a:lnTo>
                  <a:lnTo>
                    <a:pt x="189763" y="286270"/>
                  </a:lnTo>
                  <a:lnTo>
                    <a:pt x="189509" y="292620"/>
                  </a:lnTo>
                  <a:lnTo>
                    <a:pt x="188887" y="304050"/>
                  </a:lnTo>
                  <a:lnTo>
                    <a:pt x="188556" y="306590"/>
                  </a:lnTo>
                  <a:lnTo>
                    <a:pt x="187921" y="314210"/>
                  </a:lnTo>
                  <a:lnTo>
                    <a:pt x="187591" y="319290"/>
                  </a:lnTo>
                  <a:lnTo>
                    <a:pt x="186817" y="328180"/>
                  </a:lnTo>
                  <a:lnTo>
                    <a:pt x="186397" y="331990"/>
                  </a:lnTo>
                  <a:lnTo>
                    <a:pt x="185788" y="337070"/>
                  </a:lnTo>
                  <a:lnTo>
                    <a:pt x="185381" y="337070"/>
                  </a:lnTo>
                  <a:lnTo>
                    <a:pt x="184238" y="339610"/>
                  </a:lnTo>
                  <a:lnTo>
                    <a:pt x="183438" y="340880"/>
                  </a:lnTo>
                  <a:lnTo>
                    <a:pt x="181241" y="343420"/>
                  </a:lnTo>
                  <a:lnTo>
                    <a:pt x="171094" y="343420"/>
                  </a:lnTo>
                  <a:lnTo>
                    <a:pt x="163233" y="319290"/>
                  </a:lnTo>
                  <a:lnTo>
                    <a:pt x="163080" y="316750"/>
                  </a:lnTo>
                  <a:lnTo>
                    <a:pt x="162077" y="311670"/>
                  </a:lnTo>
                  <a:lnTo>
                    <a:pt x="162140" y="306590"/>
                  </a:lnTo>
                  <a:lnTo>
                    <a:pt x="162242" y="304050"/>
                  </a:lnTo>
                  <a:lnTo>
                    <a:pt x="162191" y="292620"/>
                  </a:lnTo>
                  <a:lnTo>
                    <a:pt x="161810" y="288810"/>
                  </a:lnTo>
                  <a:lnTo>
                    <a:pt x="161518" y="283730"/>
                  </a:lnTo>
                  <a:lnTo>
                    <a:pt x="161277" y="282460"/>
                  </a:lnTo>
                  <a:lnTo>
                    <a:pt x="162153" y="279920"/>
                  </a:lnTo>
                  <a:lnTo>
                    <a:pt x="161493" y="277380"/>
                  </a:lnTo>
                  <a:lnTo>
                    <a:pt x="161569" y="271030"/>
                  </a:lnTo>
                  <a:lnTo>
                    <a:pt x="161747" y="264680"/>
                  </a:lnTo>
                  <a:lnTo>
                    <a:pt x="167589" y="264680"/>
                  </a:lnTo>
                  <a:lnTo>
                    <a:pt x="167652" y="263410"/>
                  </a:lnTo>
                  <a:lnTo>
                    <a:pt x="167805" y="263410"/>
                  </a:lnTo>
                  <a:lnTo>
                    <a:pt x="166966" y="255790"/>
                  </a:lnTo>
                  <a:lnTo>
                    <a:pt x="163106" y="224040"/>
                  </a:lnTo>
                  <a:lnTo>
                    <a:pt x="161671" y="212610"/>
                  </a:lnTo>
                  <a:lnTo>
                    <a:pt x="160820" y="207530"/>
                  </a:lnTo>
                  <a:lnTo>
                    <a:pt x="159766" y="199910"/>
                  </a:lnTo>
                  <a:lnTo>
                    <a:pt x="159562" y="197370"/>
                  </a:lnTo>
                  <a:lnTo>
                    <a:pt x="158597" y="189750"/>
                  </a:lnTo>
                  <a:lnTo>
                    <a:pt x="157924" y="185737"/>
                  </a:lnTo>
                  <a:lnTo>
                    <a:pt x="157924" y="323100"/>
                  </a:lnTo>
                  <a:lnTo>
                    <a:pt x="157683" y="328180"/>
                  </a:lnTo>
                  <a:lnTo>
                    <a:pt x="157213" y="333260"/>
                  </a:lnTo>
                  <a:lnTo>
                    <a:pt x="154914" y="335800"/>
                  </a:lnTo>
                  <a:lnTo>
                    <a:pt x="147535" y="338340"/>
                  </a:lnTo>
                  <a:lnTo>
                    <a:pt x="145364" y="338340"/>
                  </a:lnTo>
                  <a:lnTo>
                    <a:pt x="139725" y="337070"/>
                  </a:lnTo>
                  <a:lnTo>
                    <a:pt x="137388" y="335800"/>
                  </a:lnTo>
                  <a:lnTo>
                    <a:pt x="136880" y="334530"/>
                  </a:lnTo>
                  <a:lnTo>
                    <a:pt x="134886" y="329450"/>
                  </a:lnTo>
                  <a:lnTo>
                    <a:pt x="134988" y="324370"/>
                  </a:lnTo>
                  <a:lnTo>
                    <a:pt x="135115" y="310400"/>
                  </a:lnTo>
                  <a:lnTo>
                    <a:pt x="135216" y="291350"/>
                  </a:lnTo>
                  <a:lnTo>
                    <a:pt x="135394" y="290080"/>
                  </a:lnTo>
                  <a:lnTo>
                    <a:pt x="137121" y="274840"/>
                  </a:lnTo>
                  <a:lnTo>
                    <a:pt x="137744" y="271030"/>
                  </a:lnTo>
                  <a:lnTo>
                    <a:pt x="139331" y="265950"/>
                  </a:lnTo>
                  <a:lnTo>
                    <a:pt x="139293" y="264680"/>
                  </a:lnTo>
                  <a:lnTo>
                    <a:pt x="139928" y="263410"/>
                  </a:lnTo>
                  <a:lnTo>
                    <a:pt x="151269" y="263410"/>
                  </a:lnTo>
                  <a:lnTo>
                    <a:pt x="152971" y="276110"/>
                  </a:lnTo>
                  <a:lnTo>
                    <a:pt x="154698" y="290080"/>
                  </a:lnTo>
                  <a:lnTo>
                    <a:pt x="155511" y="296430"/>
                  </a:lnTo>
                  <a:lnTo>
                    <a:pt x="156527" y="302780"/>
                  </a:lnTo>
                  <a:lnTo>
                    <a:pt x="157353" y="309130"/>
                  </a:lnTo>
                  <a:lnTo>
                    <a:pt x="157848" y="315480"/>
                  </a:lnTo>
                  <a:lnTo>
                    <a:pt x="157924" y="323100"/>
                  </a:lnTo>
                  <a:lnTo>
                    <a:pt x="157924" y="185737"/>
                  </a:lnTo>
                  <a:lnTo>
                    <a:pt x="157746" y="184670"/>
                  </a:lnTo>
                  <a:lnTo>
                    <a:pt x="157149" y="178320"/>
                  </a:lnTo>
                  <a:lnTo>
                    <a:pt x="157111" y="175780"/>
                  </a:lnTo>
                  <a:lnTo>
                    <a:pt x="157276" y="173240"/>
                  </a:lnTo>
                  <a:lnTo>
                    <a:pt x="157454" y="168160"/>
                  </a:lnTo>
                  <a:lnTo>
                    <a:pt x="157632" y="166890"/>
                  </a:lnTo>
                  <a:lnTo>
                    <a:pt x="158915" y="160540"/>
                  </a:lnTo>
                  <a:lnTo>
                    <a:pt x="161531" y="155460"/>
                  </a:lnTo>
                  <a:lnTo>
                    <a:pt x="166674" y="146570"/>
                  </a:lnTo>
                  <a:lnTo>
                    <a:pt x="168554" y="146570"/>
                  </a:lnTo>
                  <a:lnTo>
                    <a:pt x="172897" y="142760"/>
                  </a:lnTo>
                  <a:lnTo>
                    <a:pt x="174523" y="144030"/>
                  </a:lnTo>
                  <a:lnTo>
                    <a:pt x="181305" y="147840"/>
                  </a:lnTo>
                  <a:lnTo>
                    <a:pt x="183730" y="150380"/>
                  </a:lnTo>
                  <a:lnTo>
                    <a:pt x="185343" y="159270"/>
                  </a:lnTo>
                  <a:lnTo>
                    <a:pt x="186537" y="163080"/>
                  </a:lnTo>
                  <a:lnTo>
                    <a:pt x="188252" y="173240"/>
                  </a:lnTo>
                  <a:lnTo>
                    <a:pt x="189141" y="178320"/>
                  </a:lnTo>
                  <a:lnTo>
                    <a:pt x="188963" y="185940"/>
                  </a:lnTo>
                  <a:lnTo>
                    <a:pt x="189191" y="189750"/>
                  </a:lnTo>
                  <a:lnTo>
                    <a:pt x="189306" y="207530"/>
                  </a:lnTo>
                  <a:lnTo>
                    <a:pt x="189560" y="217690"/>
                  </a:lnTo>
                  <a:lnTo>
                    <a:pt x="189865" y="225310"/>
                  </a:lnTo>
                  <a:lnTo>
                    <a:pt x="190119" y="227850"/>
                  </a:lnTo>
                  <a:lnTo>
                    <a:pt x="190461" y="236740"/>
                  </a:lnTo>
                  <a:lnTo>
                    <a:pt x="190855" y="248170"/>
                  </a:lnTo>
                  <a:lnTo>
                    <a:pt x="191033" y="250710"/>
                  </a:lnTo>
                  <a:lnTo>
                    <a:pt x="191084" y="265950"/>
                  </a:lnTo>
                  <a:lnTo>
                    <a:pt x="191084" y="93065"/>
                  </a:lnTo>
                  <a:lnTo>
                    <a:pt x="188582" y="91960"/>
                  </a:lnTo>
                  <a:lnTo>
                    <a:pt x="183032" y="93230"/>
                  </a:lnTo>
                  <a:lnTo>
                    <a:pt x="181305" y="94500"/>
                  </a:lnTo>
                  <a:lnTo>
                    <a:pt x="179095" y="98310"/>
                  </a:lnTo>
                  <a:lnTo>
                    <a:pt x="178473" y="99580"/>
                  </a:lnTo>
                  <a:lnTo>
                    <a:pt x="175171" y="104660"/>
                  </a:lnTo>
                  <a:lnTo>
                    <a:pt x="175069" y="109740"/>
                  </a:lnTo>
                  <a:lnTo>
                    <a:pt x="174828" y="116090"/>
                  </a:lnTo>
                  <a:lnTo>
                    <a:pt x="177304" y="119900"/>
                  </a:lnTo>
                  <a:lnTo>
                    <a:pt x="180987" y="126250"/>
                  </a:lnTo>
                  <a:lnTo>
                    <a:pt x="182867" y="127520"/>
                  </a:lnTo>
                  <a:lnTo>
                    <a:pt x="184619" y="130060"/>
                  </a:lnTo>
                  <a:lnTo>
                    <a:pt x="183921" y="130060"/>
                  </a:lnTo>
                  <a:lnTo>
                    <a:pt x="183426" y="131330"/>
                  </a:lnTo>
                  <a:lnTo>
                    <a:pt x="180327" y="132600"/>
                  </a:lnTo>
                  <a:lnTo>
                    <a:pt x="177914" y="133870"/>
                  </a:lnTo>
                  <a:lnTo>
                    <a:pt x="172351" y="135140"/>
                  </a:lnTo>
                  <a:lnTo>
                    <a:pt x="169252" y="136410"/>
                  </a:lnTo>
                  <a:lnTo>
                    <a:pt x="158877" y="137680"/>
                  </a:lnTo>
                  <a:lnTo>
                    <a:pt x="152298" y="135140"/>
                  </a:lnTo>
                  <a:lnTo>
                    <a:pt x="149783" y="133870"/>
                  </a:lnTo>
                  <a:lnTo>
                    <a:pt x="144754" y="131330"/>
                  </a:lnTo>
                  <a:lnTo>
                    <a:pt x="143535" y="130060"/>
                  </a:lnTo>
                  <a:lnTo>
                    <a:pt x="143192" y="128790"/>
                  </a:lnTo>
                  <a:lnTo>
                    <a:pt x="144272" y="127520"/>
                  </a:lnTo>
                  <a:lnTo>
                    <a:pt x="145478" y="128790"/>
                  </a:lnTo>
                  <a:lnTo>
                    <a:pt x="148996" y="128790"/>
                  </a:lnTo>
                  <a:lnTo>
                    <a:pt x="151828" y="130060"/>
                  </a:lnTo>
                  <a:lnTo>
                    <a:pt x="152082" y="130060"/>
                  </a:lnTo>
                  <a:lnTo>
                    <a:pt x="152425" y="127520"/>
                  </a:lnTo>
                  <a:lnTo>
                    <a:pt x="152603" y="126250"/>
                  </a:lnTo>
                  <a:lnTo>
                    <a:pt x="152692" y="123710"/>
                  </a:lnTo>
                  <a:lnTo>
                    <a:pt x="153924" y="116090"/>
                  </a:lnTo>
                  <a:lnTo>
                    <a:pt x="153416" y="109740"/>
                  </a:lnTo>
                  <a:lnTo>
                    <a:pt x="152412" y="100850"/>
                  </a:lnTo>
                  <a:lnTo>
                    <a:pt x="150787" y="98310"/>
                  </a:lnTo>
                  <a:lnTo>
                    <a:pt x="143560" y="94500"/>
                  </a:lnTo>
                  <a:lnTo>
                    <a:pt x="139141" y="93230"/>
                  </a:lnTo>
                  <a:lnTo>
                    <a:pt x="134531" y="95770"/>
                  </a:lnTo>
                  <a:lnTo>
                    <a:pt x="132181" y="97040"/>
                  </a:lnTo>
                  <a:lnTo>
                    <a:pt x="130911" y="99580"/>
                  </a:lnTo>
                  <a:lnTo>
                    <a:pt x="127685" y="103390"/>
                  </a:lnTo>
                  <a:lnTo>
                    <a:pt x="127558" y="105930"/>
                  </a:lnTo>
                  <a:lnTo>
                    <a:pt x="124625" y="112280"/>
                  </a:lnTo>
                  <a:lnTo>
                    <a:pt x="124104" y="117360"/>
                  </a:lnTo>
                  <a:lnTo>
                    <a:pt x="124066" y="124980"/>
                  </a:lnTo>
                  <a:lnTo>
                    <a:pt x="125056" y="126250"/>
                  </a:lnTo>
                  <a:lnTo>
                    <a:pt x="128816" y="128790"/>
                  </a:lnTo>
                  <a:lnTo>
                    <a:pt x="132880" y="128790"/>
                  </a:lnTo>
                  <a:lnTo>
                    <a:pt x="132016" y="130060"/>
                  </a:lnTo>
                  <a:lnTo>
                    <a:pt x="127444" y="131330"/>
                  </a:lnTo>
                  <a:lnTo>
                    <a:pt x="123469" y="132600"/>
                  </a:lnTo>
                  <a:lnTo>
                    <a:pt x="112928" y="133870"/>
                  </a:lnTo>
                  <a:lnTo>
                    <a:pt x="102755" y="133870"/>
                  </a:lnTo>
                  <a:lnTo>
                    <a:pt x="95427" y="131330"/>
                  </a:lnTo>
                  <a:lnTo>
                    <a:pt x="90474" y="131330"/>
                  </a:lnTo>
                  <a:lnTo>
                    <a:pt x="90843" y="132600"/>
                  </a:lnTo>
                  <a:lnTo>
                    <a:pt x="94564" y="135140"/>
                  </a:lnTo>
                  <a:lnTo>
                    <a:pt x="97980" y="137680"/>
                  </a:lnTo>
                  <a:lnTo>
                    <a:pt x="104051" y="138950"/>
                  </a:lnTo>
                  <a:lnTo>
                    <a:pt x="105854" y="138950"/>
                  </a:lnTo>
                  <a:lnTo>
                    <a:pt x="111417" y="140220"/>
                  </a:lnTo>
                  <a:lnTo>
                    <a:pt x="126250" y="159270"/>
                  </a:lnTo>
                  <a:lnTo>
                    <a:pt x="126923" y="165620"/>
                  </a:lnTo>
                  <a:lnTo>
                    <a:pt x="127749" y="169430"/>
                  </a:lnTo>
                  <a:lnTo>
                    <a:pt x="128727" y="182130"/>
                  </a:lnTo>
                  <a:lnTo>
                    <a:pt x="128422" y="193560"/>
                  </a:lnTo>
                  <a:lnTo>
                    <a:pt x="127838" y="201180"/>
                  </a:lnTo>
                  <a:lnTo>
                    <a:pt x="127444" y="208800"/>
                  </a:lnTo>
                  <a:lnTo>
                    <a:pt x="127381" y="212610"/>
                  </a:lnTo>
                  <a:lnTo>
                    <a:pt x="127444" y="213880"/>
                  </a:lnTo>
                  <a:lnTo>
                    <a:pt x="126339" y="229120"/>
                  </a:lnTo>
                  <a:lnTo>
                    <a:pt x="125082" y="245630"/>
                  </a:lnTo>
                  <a:lnTo>
                    <a:pt x="124561" y="250710"/>
                  </a:lnTo>
                  <a:lnTo>
                    <a:pt x="123901" y="258330"/>
                  </a:lnTo>
                  <a:lnTo>
                    <a:pt x="123761" y="260870"/>
                  </a:lnTo>
                  <a:lnTo>
                    <a:pt x="123571" y="263410"/>
                  </a:lnTo>
                  <a:lnTo>
                    <a:pt x="129578" y="264680"/>
                  </a:lnTo>
                  <a:lnTo>
                    <a:pt x="129565" y="268490"/>
                  </a:lnTo>
                  <a:lnTo>
                    <a:pt x="129324" y="273570"/>
                  </a:lnTo>
                  <a:lnTo>
                    <a:pt x="130492" y="279920"/>
                  </a:lnTo>
                  <a:lnTo>
                    <a:pt x="129819" y="290080"/>
                  </a:lnTo>
                  <a:lnTo>
                    <a:pt x="129730" y="293890"/>
                  </a:lnTo>
                  <a:lnTo>
                    <a:pt x="129527" y="298970"/>
                  </a:lnTo>
                  <a:lnTo>
                    <a:pt x="129057" y="301510"/>
                  </a:lnTo>
                  <a:lnTo>
                    <a:pt x="128930" y="312940"/>
                  </a:lnTo>
                  <a:lnTo>
                    <a:pt x="128816" y="316750"/>
                  </a:lnTo>
                  <a:lnTo>
                    <a:pt x="125945" y="334530"/>
                  </a:lnTo>
                  <a:lnTo>
                    <a:pt x="116776" y="333260"/>
                  </a:lnTo>
                  <a:lnTo>
                    <a:pt x="104990" y="328180"/>
                  </a:lnTo>
                  <a:lnTo>
                    <a:pt x="102768" y="326910"/>
                  </a:lnTo>
                  <a:lnTo>
                    <a:pt x="101384" y="328180"/>
                  </a:lnTo>
                  <a:lnTo>
                    <a:pt x="129019" y="342150"/>
                  </a:lnTo>
                  <a:lnTo>
                    <a:pt x="135140" y="344690"/>
                  </a:lnTo>
                  <a:lnTo>
                    <a:pt x="143484" y="347230"/>
                  </a:lnTo>
                  <a:lnTo>
                    <a:pt x="145313" y="347230"/>
                  </a:lnTo>
                  <a:lnTo>
                    <a:pt x="150736" y="348500"/>
                  </a:lnTo>
                  <a:lnTo>
                    <a:pt x="154292" y="348500"/>
                  </a:lnTo>
                  <a:lnTo>
                    <a:pt x="162699" y="349770"/>
                  </a:lnTo>
                  <a:lnTo>
                    <a:pt x="186029" y="349770"/>
                  </a:lnTo>
                  <a:lnTo>
                    <a:pt x="188569" y="348500"/>
                  </a:lnTo>
                  <a:lnTo>
                    <a:pt x="192557" y="349770"/>
                  </a:lnTo>
                  <a:lnTo>
                    <a:pt x="194081" y="348500"/>
                  </a:lnTo>
                  <a:lnTo>
                    <a:pt x="198615" y="348500"/>
                  </a:lnTo>
                  <a:lnTo>
                    <a:pt x="205587" y="345960"/>
                  </a:lnTo>
                  <a:lnTo>
                    <a:pt x="210324" y="344690"/>
                  </a:lnTo>
                  <a:lnTo>
                    <a:pt x="211734" y="344690"/>
                  </a:lnTo>
                  <a:lnTo>
                    <a:pt x="216344" y="343420"/>
                  </a:lnTo>
                  <a:lnTo>
                    <a:pt x="219494" y="342150"/>
                  </a:lnTo>
                  <a:lnTo>
                    <a:pt x="225107" y="340880"/>
                  </a:lnTo>
                  <a:lnTo>
                    <a:pt x="227584" y="339610"/>
                  </a:lnTo>
                  <a:lnTo>
                    <a:pt x="231076" y="338340"/>
                  </a:lnTo>
                  <a:lnTo>
                    <a:pt x="231978" y="337070"/>
                  </a:lnTo>
                  <a:lnTo>
                    <a:pt x="238455" y="334530"/>
                  </a:lnTo>
                  <a:lnTo>
                    <a:pt x="243687" y="331990"/>
                  </a:lnTo>
                  <a:lnTo>
                    <a:pt x="250672" y="328180"/>
                  </a:lnTo>
                  <a:lnTo>
                    <a:pt x="252615" y="326910"/>
                  </a:lnTo>
                  <a:lnTo>
                    <a:pt x="255320" y="323100"/>
                  </a:lnTo>
                  <a:close/>
                </a:path>
                <a:path w="349250" h="349884">
                  <a:moveTo>
                    <a:pt x="259778" y="314147"/>
                  </a:moveTo>
                  <a:lnTo>
                    <a:pt x="259753" y="309930"/>
                  </a:lnTo>
                  <a:lnTo>
                    <a:pt x="258152" y="308305"/>
                  </a:lnTo>
                  <a:lnTo>
                    <a:pt x="256044" y="308241"/>
                  </a:lnTo>
                  <a:lnTo>
                    <a:pt x="253961" y="308178"/>
                  </a:lnTo>
                  <a:lnTo>
                    <a:pt x="252272" y="309727"/>
                  </a:lnTo>
                  <a:lnTo>
                    <a:pt x="252056" y="313969"/>
                  </a:lnTo>
                  <a:lnTo>
                    <a:pt x="253720" y="315823"/>
                  </a:lnTo>
                  <a:lnTo>
                    <a:pt x="257949" y="315963"/>
                  </a:lnTo>
                  <a:lnTo>
                    <a:pt x="259778" y="314147"/>
                  </a:lnTo>
                  <a:close/>
                </a:path>
                <a:path w="349250" h="349884">
                  <a:moveTo>
                    <a:pt x="264033" y="44450"/>
                  </a:moveTo>
                  <a:lnTo>
                    <a:pt x="264020" y="42481"/>
                  </a:lnTo>
                  <a:lnTo>
                    <a:pt x="264007" y="40551"/>
                  </a:lnTo>
                  <a:lnTo>
                    <a:pt x="262369" y="38912"/>
                  </a:lnTo>
                  <a:lnTo>
                    <a:pt x="258330" y="38862"/>
                  </a:lnTo>
                  <a:lnTo>
                    <a:pt x="256603" y="40627"/>
                  </a:lnTo>
                  <a:lnTo>
                    <a:pt x="256781" y="44640"/>
                  </a:lnTo>
                  <a:lnTo>
                    <a:pt x="258445" y="46164"/>
                  </a:lnTo>
                  <a:lnTo>
                    <a:pt x="262420" y="46088"/>
                  </a:lnTo>
                  <a:lnTo>
                    <a:pt x="264033" y="44450"/>
                  </a:lnTo>
                  <a:close/>
                </a:path>
                <a:path w="349250" h="349884">
                  <a:moveTo>
                    <a:pt x="287502" y="288366"/>
                  </a:moveTo>
                  <a:lnTo>
                    <a:pt x="287401" y="284048"/>
                  </a:lnTo>
                  <a:lnTo>
                    <a:pt x="285800" y="282511"/>
                  </a:lnTo>
                  <a:lnTo>
                    <a:pt x="281546" y="282498"/>
                  </a:lnTo>
                  <a:lnTo>
                    <a:pt x="279882" y="284060"/>
                  </a:lnTo>
                  <a:lnTo>
                    <a:pt x="279704" y="288264"/>
                  </a:lnTo>
                  <a:lnTo>
                    <a:pt x="281482" y="290106"/>
                  </a:lnTo>
                  <a:lnTo>
                    <a:pt x="283629" y="290118"/>
                  </a:lnTo>
                  <a:lnTo>
                    <a:pt x="285800" y="290131"/>
                  </a:lnTo>
                  <a:lnTo>
                    <a:pt x="287502" y="288366"/>
                  </a:lnTo>
                  <a:close/>
                </a:path>
                <a:path w="349250" h="349884">
                  <a:moveTo>
                    <a:pt x="288874" y="63042"/>
                  </a:moveTo>
                  <a:lnTo>
                    <a:pt x="287286" y="61290"/>
                  </a:lnTo>
                  <a:lnTo>
                    <a:pt x="283260" y="61010"/>
                  </a:lnTo>
                  <a:lnTo>
                    <a:pt x="281444" y="62661"/>
                  </a:lnTo>
                  <a:lnTo>
                    <a:pt x="281381" y="66649"/>
                  </a:lnTo>
                  <a:lnTo>
                    <a:pt x="283006" y="68338"/>
                  </a:lnTo>
                  <a:lnTo>
                    <a:pt x="284975" y="68414"/>
                  </a:lnTo>
                  <a:lnTo>
                    <a:pt x="286905" y="68491"/>
                  </a:lnTo>
                  <a:lnTo>
                    <a:pt x="288632" y="66903"/>
                  </a:lnTo>
                  <a:lnTo>
                    <a:pt x="288874" y="63042"/>
                  </a:lnTo>
                  <a:close/>
                </a:path>
                <a:path w="349250" h="349884">
                  <a:moveTo>
                    <a:pt x="307174" y="91706"/>
                  </a:moveTo>
                  <a:lnTo>
                    <a:pt x="307162" y="89649"/>
                  </a:lnTo>
                  <a:lnTo>
                    <a:pt x="307149" y="87591"/>
                  </a:lnTo>
                  <a:lnTo>
                    <a:pt x="305409" y="85953"/>
                  </a:lnTo>
                  <a:lnTo>
                    <a:pt x="301459" y="86144"/>
                  </a:lnTo>
                  <a:lnTo>
                    <a:pt x="299847" y="87845"/>
                  </a:lnTo>
                  <a:lnTo>
                    <a:pt x="299897" y="91643"/>
                  </a:lnTo>
                  <a:lnTo>
                    <a:pt x="301548" y="93319"/>
                  </a:lnTo>
                  <a:lnTo>
                    <a:pt x="305447" y="93446"/>
                  </a:lnTo>
                  <a:lnTo>
                    <a:pt x="307174" y="91706"/>
                  </a:lnTo>
                  <a:close/>
                </a:path>
                <a:path w="349250" h="349884">
                  <a:moveTo>
                    <a:pt x="309092" y="259689"/>
                  </a:moveTo>
                  <a:lnTo>
                    <a:pt x="307251" y="257860"/>
                  </a:lnTo>
                  <a:lnTo>
                    <a:pt x="303161" y="257987"/>
                  </a:lnTo>
                  <a:lnTo>
                    <a:pt x="301396" y="259778"/>
                  </a:lnTo>
                  <a:lnTo>
                    <a:pt x="301332" y="263842"/>
                  </a:lnTo>
                  <a:lnTo>
                    <a:pt x="303237" y="265709"/>
                  </a:lnTo>
                  <a:lnTo>
                    <a:pt x="307365" y="265620"/>
                  </a:lnTo>
                  <a:lnTo>
                    <a:pt x="309041" y="263893"/>
                  </a:lnTo>
                  <a:lnTo>
                    <a:pt x="309067" y="261835"/>
                  </a:lnTo>
                  <a:lnTo>
                    <a:pt x="309092" y="259689"/>
                  </a:lnTo>
                  <a:close/>
                </a:path>
                <a:path w="349250" h="349884">
                  <a:moveTo>
                    <a:pt x="325716" y="122389"/>
                  </a:moveTo>
                  <a:lnTo>
                    <a:pt x="325462" y="118427"/>
                  </a:lnTo>
                  <a:lnTo>
                    <a:pt x="323710" y="116801"/>
                  </a:lnTo>
                  <a:lnTo>
                    <a:pt x="319862" y="116941"/>
                  </a:lnTo>
                  <a:lnTo>
                    <a:pt x="318249" y="118795"/>
                  </a:lnTo>
                  <a:lnTo>
                    <a:pt x="318490" y="122770"/>
                  </a:lnTo>
                  <a:lnTo>
                    <a:pt x="320205" y="124333"/>
                  </a:lnTo>
                  <a:lnTo>
                    <a:pt x="322110" y="124269"/>
                  </a:lnTo>
                  <a:lnTo>
                    <a:pt x="324129" y="124193"/>
                  </a:lnTo>
                  <a:lnTo>
                    <a:pt x="325716" y="122389"/>
                  </a:lnTo>
                  <a:close/>
                </a:path>
                <a:path w="349250" h="349884">
                  <a:moveTo>
                    <a:pt x="326605" y="229374"/>
                  </a:moveTo>
                  <a:lnTo>
                    <a:pt x="324840" y="227545"/>
                  </a:lnTo>
                  <a:lnTo>
                    <a:pt x="320675" y="227545"/>
                  </a:lnTo>
                  <a:lnTo>
                    <a:pt x="318985" y="229196"/>
                  </a:lnTo>
                  <a:lnTo>
                    <a:pt x="318858" y="233426"/>
                  </a:lnTo>
                  <a:lnTo>
                    <a:pt x="320306" y="235026"/>
                  </a:lnTo>
                  <a:lnTo>
                    <a:pt x="324739" y="235280"/>
                  </a:lnTo>
                  <a:lnTo>
                    <a:pt x="326466" y="233743"/>
                  </a:lnTo>
                  <a:lnTo>
                    <a:pt x="326542" y="231508"/>
                  </a:lnTo>
                  <a:lnTo>
                    <a:pt x="326605" y="229374"/>
                  </a:lnTo>
                  <a:close/>
                </a:path>
                <a:path w="349250" h="349884">
                  <a:moveTo>
                    <a:pt x="333997" y="206870"/>
                  </a:moveTo>
                  <a:lnTo>
                    <a:pt x="333971" y="204812"/>
                  </a:lnTo>
                  <a:lnTo>
                    <a:pt x="333946" y="202666"/>
                  </a:lnTo>
                  <a:lnTo>
                    <a:pt x="332130" y="200952"/>
                  </a:lnTo>
                  <a:lnTo>
                    <a:pt x="327901" y="201117"/>
                  </a:lnTo>
                  <a:lnTo>
                    <a:pt x="326263" y="202844"/>
                  </a:lnTo>
                  <a:lnTo>
                    <a:pt x="326301" y="207060"/>
                  </a:lnTo>
                  <a:lnTo>
                    <a:pt x="328053" y="208699"/>
                  </a:lnTo>
                  <a:lnTo>
                    <a:pt x="332371" y="208559"/>
                  </a:lnTo>
                  <a:lnTo>
                    <a:pt x="333997" y="206870"/>
                  </a:lnTo>
                  <a:close/>
                </a:path>
                <a:path w="349250" h="349884">
                  <a:moveTo>
                    <a:pt x="334568" y="174358"/>
                  </a:moveTo>
                  <a:lnTo>
                    <a:pt x="332663" y="172529"/>
                  </a:lnTo>
                  <a:lnTo>
                    <a:pt x="330568" y="172605"/>
                  </a:lnTo>
                  <a:lnTo>
                    <a:pt x="328447" y="172681"/>
                  </a:lnTo>
                  <a:lnTo>
                    <a:pt x="326783" y="174574"/>
                  </a:lnTo>
                  <a:lnTo>
                    <a:pt x="327063" y="178816"/>
                  </a:lnTo>
                  <a:lnTo>
                    <a:pt x="328841" y="180441"/>
                  </a:lnTo>
                  <a:lnTo>
                    <a:pt x="332867" y="180251"/>
                  </a:lnTo>
                  <a:lnTo>
                    <a:pt x="334568" y="178473"/>
                  </a:lnTo>
                  <a:lnTo>
                    <a:pt x="334568" y="174358"/>
                  </a:lnTo>
                  <a:close/>
                </a:path>
                <a:path w="349250" h="349884">
                  <a:moveTo>
                    <a:pt x="334784" y="148717"/>
                  </a:moveTo>
                  <a:lnTo>
                    <a:pt x="333095" y="146850"/>
                  </a:lnTo>
                  <a:lnTo>
                    <a:pt x="328828" y="146697"/>
                  </a:lnTo>
                  <a:lnTo>
                    <a:pt x="327126" y="148259"/>
                  </a:lnTo>
                  <a:lnTo>
                    <a:pt x="326885" y="152539"/>
                  </a:lnTo>
                  <a:lnTo>
                    <a:pt x="328536" y="154406"/>
                  </a:lnTo>
                  <a:lnTo>
                    <a:pt x="330669" y="154495"/>
                  </a:lnTo>
                  <a:lnTo>
                    <a:pt x="332625" y="154571"/>
                  </a:lnTo>
                  <a:lnTo>
                    <a:pt x="334467" y="152882"/>
                  </a:lnTo>
                  <a:lnTo>
                    <a:pt x="334784" y="148717"/>
                  </a:lnTo>
                  <a:close/>
                </a:path>
                <a:path w="349250" h="349884">
                  <a:moveTo>
                    <a:pt x="349224" y="174421"/>
                  </a:moveTo>
                  <a:lnTo>
                    <a:pt x="344779" y="135953"/>
                  </a:lnTo>
                  <a:lnTo>
                    <a:pt x="331889" y="98691"/>
                  </a:lnTo>
                  <a:lnTo>
                    <a:pt x="304850" y="58293"/>
                  </a:lnTo>
                  <a:lnTo>
                    <a:pt x="275082" y="31877"/>
                  </a:lnTo>
                  <a:lnTo>
                    <a:pt x="228600" y="8534"/>
                  </a:lnTo>
                  <a:lnTo>
                    <a:pt x="177317" y="0"/>
                  </a:lnTo>
                  <a:lnTo>
                    <a:pt x="167424" y="12"/>
                  </a:lnTo>
                  <a:lnTo>
                    <a:pt x="127482" y="6413"/>
                  </a:lnTo>
                  <a:lnTo>
                    <a:pt x="81368" y="27432"/>
                  </a:lnTo>
                  <a:lnTo>
                    <a:pt x="40398" y="62674"/>
                  </a:lnTo>
                  <a:lnTo>
                    <a:pt x="14859" y="104724"/>
                  </a:lnTo>
                  <a:lnTo>
                    <a:pt x="1739" y="153136"/>
                  </a:lnTo>
                  <a:lnTo>
                    <a:pt x="0" y="176974"/>
                  </a:lnTo>
                  <a:lnTo>
                    <a:pt x="355" y="186537"/>
                  </a:lnTo>
                  <a:lnTo>
                    <a:pt x="10109" y="235204"/>
                  </a:lnTo>
                  <a:lnTo>
                    <a:pt x="34124" y="279615"/>
                  </a:lnTo>
                  <a:lnTo>
                    <a:pt x="61099" y="308546"/>
                  </a:lnTo>
                  <a:lnTo>
                    <a:pt x="83591" y="324650"/>
                  </a:lnTo>
                  <a:lnTo>
                    <a:pt x="90563" y="324612"/>
                  </a:lnTo>
                  <a:lnTo>
                    <a:pt x="96558" y="325323"/>
                  </a:lnTo>
                  <a:lnTo>
                    <a:pt x="96266" y="324548"/>
                  </a:lnTo>
                  <a:lnTo>
                    <a:pt x="81508" y="315747"/>
                  </a:lnTo>
                  <a:lnTo>
                    <a:pt x="69672" y="306959"/>
                  </a:lnTo>
                  <a:lnTo>
                    <a:pt x="38950" y="274764"/>
                  </a:lnTo>
                  <a:lnTo>
                    <a:pt x="17703" y="235661"/>
                  </a:lnTo>
                  <a:lnTo>
                    <a:pt x="6477" y="187769"/>
                  </a:lnTo>
                  <a:lnTo>
                    <a:pt x="5943" y="171030"/>
                  </a:lnTo>
                  <a:lnTo>
                    <a:pt x="6172" y="162674"/>
                  </a:lnTo>
                  <a:lnTo>
                    <a:pt x="14236" y="121462"/>
                  </a:lnTo>
                  <a:lnTo>
                    <a:pt x="31953" y="84975"/>
                  </a:lnTo>
                  <a:lnTo>
                    <a:pt x="55524" y="54686"/>
                  </a:lnTo>
                  <a:lnTo>
                    <a:pt x="85217" y="30492"/>
                  </a:lnTo>
                  <a:lnTo>
                    <a:pt x="125361" y="12141"/>
                  </a:lnTo>
                  <a:lnTo>
                    <a:pt x="168922" y="5054"/>
                  </a:lnTo>
                  <a:lnTo>
                    <a:pt x="183959" y="5029"/>
                  </a:lnTo>
                  <a:lnTo>
                    <a:pt x="198843" y="6362"/>
                  </a:lnTo>
                  <a:lnTo>
                    <a:pt x="256159" y="25641"/>
                  </a:lnTo>
                  <a:lnTo>
                    <a:pt x="302196" y="63055"/>
                  </a:lnTo>
                  <a:lnTo>
                    <a:pt x="326224" y="99110"/>
                  </a:lnTo>
                  <a:lnTo>
                    <a:pt x="341122" y="143421"/>
                  </a:lnTo>
                  <a:lnTo>
                    <a:pt x="343916" y="170548"/>
                  </a:lnTo>
                  <a:lnTo>
                    <a:pt x="343789" y="178803"/>
                  </a:lnTo>
                  <a:lnTo>
                    <a:pt x="338556" y="218719"/>
                  </a:lnTo>
                  <a:lnTo>
                    <a:pt x="323532" y="255231"/>
                  </a:lnTo>
                  <a:lnTo>
                    <a:pt x="295097" y="293751"/>
                  </a:lnTo>
                  <a:lnTo>
                    <a:pt x="258927" y="321246"/>
                  </a:lnTo>
                  <a:lnTo>
                    <a:pt x="259969" y="321665"/>
                  </a:lnTo>
                  <a:lnTo>
                    <a:pt x="300393" y="296710"/>
                  </a:lnTo>
                  <a:lnTo>
                    <a:pt x="329272" y="256730"/>
                  </a:lnTo>
                  <a:lnTo>
                    <a:pt x="346367" y="206603"/>
                  </a:lnTo>
                  <a:lnTo>
                    <a:pt x="349224" y="182537"/>
                  </a:lnTo>
                  <a:lnTo>
                    <a:pt x="349224" y="174421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/>
          <p:nvPr/>
        </p:nvSpPr>
        <p:spPr>
          <a:xfrm>
            <a:off x="1554111" y="1957450"/>
            <a:ext cx="317500" cy="318135"/>
          </a:xfrm>
          <a:custGeom>
            <a:avLst/>
            <a:gdLst/>
            <a:ahLst/>
            <a:cxnLst/>
            <a:rect l="l" t="t" r="r" b="b"/>
            <a:pathLst>
              <a:path w="317500" h="318135">
                <a:moveTo>
                  <a:pt x="20459" y="139928"/>
                </a:moveTo>
                <a:lnTo>
                  <a:pt x="19037" y="138442"/>
                </a:lnTo>
                <a:lnTo>
                  <a:pt x="15176" y="138341"/>
                </a:lnTo>
                <a:lnTo>
                  <a:pt x="13462" y="139979"/>
                </a:lnTo>
                <a:lnTo>
                  <a:pt x="13500" y="143738"/>
                </a:lnTo>
                <a:lnTo>
                  <a:pt x="15278" y="145453"/>
                </a:lnTo>
                <a:lnTo>
                  <a:pt x="18961" y="145313"/>
                </a:lnTo>
                <a:lnTo>
                  <a:pt x="20459" y="143725"/>
                </a:lnTo>
                <a:lnTo>
                  <a:pt x="20459" y="141859"/>
                </a:lnTo>
                <a:lnTo>
                  <a:pt x="20459" y="139928"/>
                </a:lnTo>
                <a:close/>
              </a:path>
              <a:path w="317500" h="318135">
                <a:moveTo>
                  <a:pt x="24282" y="177863"/>
                </a:moveTo>
                <a:lnTo>
                  <a:pt x="24028" y="174053"/>
                </a:lnTo>
                <a:lnTo>
                  <a:pt x="22364" y="172516"/>
                </a:lnTo>
                <a:lnTo>
                  <a:pt x="20574" y="172593"/>
                </a:lnTo>
                <a:lnTo>
                  <a:pt x="18669" y="172669"/>
                </a:lnTo>
                <a:lnTo>
                  <a:pt x="17068" y="174447"/>
                </a:lnTo>
                <a:lnTo>
                  <a:pt x="17322" y="178181"/>
                </a:lnTo>
                <a:lnTo>
                  <a:pt x="19011" y="179730"/>
                </a:lnTo>
                <a:lnTo>
                  <a:pt x="22758" y="179578"/>
                </a:lnTo>
                <a:lnTo>
                  <a:pt x="24282" y="177863"/>
                </a:lnTo>
                <a:close/>
              </a:path>
              <a:path w="317500" h="318135">
                <a:moveTo>
                  <a:pt x="28143" y="116687"/>
                </a:moveTo>
                <a:lnTo>
                  <a:pt x="26568" y="115062"/>
                </a:lnTo>
                <a:lnTo>
                  <a:pt x="22885" y="114998"/>
                </a:lnTo>
                <a:lnTo>
                  <a:pt x="21297" y="116560"/>
                </a:lnTo>
                <a:lnTo>
                  <a:pt x="21234" y="120307"/>
                </a:lnTo>
                <a:lnTo>
                  <a:pt x="22745" y="121856"/>
                </a:lnTo>
                <a:lnTo>
                  <a:pt x="26504" y="121907"/>
                </a:lnTo>
                <a:lnTo>
                  <a:pt x="28067" y="120396"/>
                </a:lnTo>
                <a:lnTo>
                  <a:pt x="28105" y="118516"/>
                </a:lnTo>
                <a:lnTo>
                  <a:pt x="28143" y="116687"/>
                </a:lnTo>
                <a:close/>
              </a:path>
              <a:path w="317500" h="318135">
                <a:moveTo>
                  <a:pt x="30289" y="207022"/>
                </a:moveTo>
                <a:lnTo>
                  <a:pt x="30086" y="203174"/>
                </a:lnTo>
                <a:lnTo>
                  <a:pt x="28536" y="201739"/>
                </a:lnTo>
                <a:lnTo>
                  <a:pt x="26644" y="201777"/>
                </a:lnTo>
                <a:lnTo>
                  <a:pt x="24752" y="201815"/>
                </a:lnTo>
                <a:lnTo>
                  <a:pt x="23266" y="203314"/>
                </a:lnTo>
                <a:lnTo>
                  <a:pt x="23215" y="207137"/>
                </a:lnTo>
                <a:lnTo>
                  <a:pt x="24866" y="208788"/>
                </a:lnTo>
                <a:lnTo>
                  <a:pt x="28740" y="208699"/>
                </a:lnTo>
                <a:lnTo>
                  <a:pt x="30289" y="207022"/>
                </a:lnTo>
                <a:close/>
              </a:path>
              <a:path w="317500" h="318135">
                <a:moveTo>
                  <a:pt x="37592" y="99529"/>
                </a:moveTo>
                <a:lnTo>
                  <a:pt x="37566" y="97650"/>
                </a:lnTo>
                <a:lnTo>
                  <a:pt x="37541" y="95745"/>
                </a:lnTo>
                <a:lnTo>
                  <a:pt x="36017" y="94272"/>
                </a:lnTo>
                <a:lnTo>
                  <a:pt x="34099" y="94297"/>
                </a:lnTo>
                <a:lnTo>
                  <a:pt x="32258" y="94335"/>
                </a:lnTo>
                <a:lnTo>
                  <a:pt x="30657" y="95973"/>
                </a:lnTo>
                <a:lnTo>
                  <a:pt x="30721" y="99568"/>
                </a:lnTo>
                <a:lnTo>
                  <a:pt x="32423" y="101206"/>
                </a:lnTo>
                <a:lnTo>
                  <a:pt x="36068" y="101142"/>
                </a:lnTo>
                <a:lnTo>
                  <a:pt x="37592" y="99529"/>
                </a:lnTo>
                <a:close/>
              </a:path>
              <a:path w="317500" h="318135">
                <a:moveTo>
                  <a:pt x="42875" y="232727"/>
                </a:moveTo>
                <a:lnTo>
                  <a:pt x="41236" y="231025"/>
                </a:lnTo>
                <a:lnTo>
                  <a:pt x="37503" y="231025"/>
                </a:lnTo>
                <a:lnTo>
                  <a:pt x="35915" y="232600"/>
                </a:lnTo>
                <a:lnTo>
                  <a:pt x="35801" y="236397"/>
                </a:lnTo>
                <a:lnTo>
                  <a:pt x="37414" y="238086"/>
                </a:lnTo>
                <a:lnTo>
                  <a:pt x="41173" y="238074"/>
                </a:lnTo>
                <a:lnTo>
                  <a:pt x="42760" y="236512"/>
                </a:lnTo>
                <a:lnTo>
                  <a:pt x="42811" y="234670"/>
                </a:lnTo>
                <a:lnTo>
                  <a:pt x="42875" y="232727"/>
                </a:lnTo>
                <a:close/>
              </a:path>
              <a:path w="317500" h="318135">
                <a:moveTo>
                  <a:pt x="48514" y="73380"/>
                </a:moveTo>
                <a:lnTo>
                  <a:pt x="46964" y="71780"/>
                </a:lnTo>
                <a:lnTo>
                  <a:pt x="43205" y="71678"/>
                </a:lnTo>
                <a:lnTo>
                  <a:pt x="41656" y="73152"/>
                </a:lnTo>
                <a:lnTo>
                  <a:pt x="41554" y="76873"/>
                </a:lnTo>
                <a:lnTo>
                  <a:pt x="43129" y="78536"/>
                </a:lnTo>
                <a:lnTo>
                  <a:pt x="46710" y="78651"/>
                </a:lnTo>
                <a:lnTo>
                  <a:pt x="48387" y="77025"/>
                </a:lnTo>
                <a:lnTo>
                  <a:pt x="48450" y="75209"/>
                </a:lnTo>
                <a:lnTo>
                  <a:pt x="48514" y="73380"/>
                </a:lnTo>
                <a:close/>
              </a:path>
              <a:path w="317500" h="318135">
                <a:moveTo>
                  <a:pt x="58115" y="256324"/>
                </a:moveTo>
                <a:lnTo>
                  <a:pt x="58077" y="254342"/>
                </a:lnTo>
                <a:lnTo>
                  <a:pt x="58039" y="252450"/>
                </a:lnTo>
                <a:lnTo>
                  <a:pt x="56553" y="250990"/>
                </a:lnTo>
                <a:lnTo>
                  <a:pt x="52616" y="250939"/>
                </a:lnTo>
                <a:lnTo>
                  <a:pt x="51066" y="252501"/>
                </a:lnTo>
                <a:lnTo>
                  <a:pt x="51155" y="256387"/>
                </a:lnTo>
                <a:lnTo>
                  <a:pt x="52654" y="257860"/>
                </a:lnTo>
                <a:lnTo>
                  <a:pt x="56527" y="257911"/>
                </a:lnTo>
                <a:lnTo>
                  <a:pt x="58115" y="256324"/>
                </a:lnTo>
                <a:close/>
              </a:path>
              <a:path w="317500" h="318135">
                <a:moveTo>
                  <a:pt x="64033" y="54610"/>
                </a:moveTo>
                <a:lnTo>
                  <a:pt x="62572" y="53136"/>
                </a:lnTo>
                <a:lnTo>
                  <a:pt x="60642" y="53124"/>
                </a:lnTo>
                <a:lnTo>
                  <a:pt x="58788" y="53111"/>
                </a:lnTo>
                <a:lnTo>
                  <a:pt x="57188" y="54660"/>
                </a:lnTo>
                <a:lnTo>
                  <a:pt x="57150" y="58280"/>
                </a:lnTo>
                <a:lnTo>
                  <a:pt x="58775" y="59905"/>
                </a:lnTo>
                <a:lnTo>
                  <a:pt x="62484" y="59969"/>
                </a:lnTo>
                <a:lnTo>
                  <a:pt x="64008" y="58445"/>
                </a:lnTo>
                <a:lnTo>
                  <a:pt x="64033" y="54610"/>
                </a:lnTo>
                <a:close/>
              </a:path>
              <a:path w="317500" h="318135">
                <a:moveTo>
                  <a:pt x="78447" y="268389"/>
                </a:moveTo>
                <a:lnTo>
                  <a:pt x="76758" y="266738"/>
                </a:lnTo>
                <a:lnTo>
                  <a:pt x="72999" y="266827"/>
                </a:lnTo>
                <a:lnTo>
                  <a:pt x="71412" y="268427"/>
                </a:lnTo>
                <a:lnTo>
                  <a:pt x="71361" y="272161"/>
                </a:lnTo>
                <a:lnTo>
                  <a:pt x="73050" y="273812"/>
                </a:lnTo>
                <a:lnTo>
                  <a:pt x="74993" y="273761"/>
                </a:lnTo>
                <a:lnTo>
                  <a:pt x="76847" y="273710"/>
                </a:lnTo>
                <a:lnTo>
                  <a:pt x="78409" y="272148"/>
                </a:lnTo>
                <a:lnTo>
                  <a:pt x="78447" y="268389"/>
                </a:lnTo>
                <a:close/>
              </a:path>
              <a:path w="317500" h="318135">
                <a:moveTo>
                  <a:pt x="89217" y="36715"/>
                </a:moveTo>
                <a:lnTo>
                  <a:pt x="87591" y="35077"/>
                </a:lnTo>
                <a:lnTo>
                  <a:pt x="83947" y="35052"/>
                </a:lnTo>
                <a:lnTo>
                  <a:pt x="82359" y="36639"/>
                </a:lnTo>
                <a:lnTo>
                  <a:pt x="82334" y="40398"/>
                </a:lnTo>
                <a:lnTo>
                  <a:pt x="83832" y="41897"/>
                </a:lnTo>
                <a:lnTo>
                  <a:pt x="85750" y="41910"/>
                </a:lnTo>
                <a:lnTo>
                  <a:pt x="87604" y="41922"/>
                </a:lnTo>
                <a:lnTo>
                  <a:pt x="89204" y="40347"/>
                </a:lnTo>
                <a:lnTo>
                  <a:pt x="89217" y="36715"/>
                </a:lnTo>
                <a:close/>
              </a:path>
              <a:path w="317500" h="318135">
                <a:moveTo>
                  <a:pt x="97218" y="286181"/>
                </a:moveTo>
                <a:lnTo>
                  <a:pt x="97167" y="284302"/>
                </a:lnTo>
                <a:lnTo>
                  <a:pt x="97116" y="282333"/>
                </a:lnTo>
                <a:lnTo>
                  <a:pt x="95465" y="280847"/>
                </a:lnTo>
                <a:lnTo>
                  <a:pt x="91592" y="281063"/>
                </a:lnTo>
                <a:lnTo>
                  <a:pt x="90182" y="282613"/>
                </a:lnTo>
                <a:lnTo>
                  <a:pt x="90284" y="286499"/>
                </a:lnTo>
                <a:lnTo>
                  <a:pt x="91922" y="287972"/>
                </a:lnTo>
                <a:lnTo>
                  <a:pt x="95783" y="287743"/>
                </a:lnTo>
                <a:lnTo>
                  <a:pt x="97218" y="286181"/>
                </a:lnTo>
                <a:close/>
              </a:path>
              <a:path w="317500" h="318135">
                <a:moveTo>
                  <a:pt x="115481" y="28575"/>
                </a:moveTo>
                <a:lnTo>
                  <a:pt x="115354" y="24841"/>
                </a:lnTo>
                <a:lnTo>
                  <a:pt x="113639" y="23202"/>
                </a:lnTo>
                <a:lnTo>
                  <a:pt x="110121" y="23355"/>
                </a:lnTo>
                <a:lnTo>
                  <a:pt x="108496" y="25120"/>
                </a:lnTo>
                <a:lnTo>
                  <a:pt x="108610" y="28689"/>
                </a:lnTo>
                <a:lnTo>
                  <a:pt x="110248" y="30187"/>
                </a:lnTo>
                <a:lnTo>
                  <a:pt x="112128" y="30137"/>
                </a:lnTo>
                <a:lnTo>
                  <a:pt x="114058" y="30086"/>
                </a:lnTo>
                <a:lnTo>
                  <a:pt x="115481" y="28575"/>
                </a:lnTo>
                <a:close/>
              </a:path>
              <a:path w="317500" h="318135">
                <a:moveTo>
                  <a:pt x="147116" y="17995"/>
                </a:moveTo>
                <a:lnTo>
                  <a:pt x="147040" y="14262"/>
                </a:lnTo>
                <a:lnTo>
                  <a:pt x="145478" y="12801"/>
                </a:lnTo>
                <a:lnTo>
                  <a:pt x="143573" y="12839"/>
                </a:lnTo>
                <a:lnTo>
                  <a:pt x="141706" y="12877"/>
                </a:lnTo>
                <a:lnTo>
                  <a:pt x="140195" y="14465"/>
                </a:lnTo>
                <a:lnTo>
                  <a:pt x="140296" y="18161"/>
                </a:lnTo>
                <a:lnTo>
                  <a:pt x="141973" y="19748"/>
                </a:lnTo>
                <a:lnTo>
                  <a:pt x="145592" y="19634"/>
                </a:lnTo>
                <a:lnTo>
                  <a:pt x="147116" y="17995"/>
                </a:lnTo>
                <a:close/>
              </a:path>
              <a:path w="317500" h="318135">
                <a:moveTo>
                  <a:pt x="173418" y="19189"/>
                </a:moveTo>
                <a:lnTo>
                  <a:pt x="173393" y="15671"/>
                </a:lnTo>
                <a:lnTo>
                  <a:pt x="171881" y="14160"/>
                </a:lnTo>
                <a:lnTo>
                  <a:pt x="168363" y="14046"/>
                </a:lnTo>
                <a:lnTo>
                  <a:pt x="166839" y="15443"/>
                </a:lnTo>
                <a:lnTo>
                  <a:pt x="166624" y="19075"/>
                </a:lnTo>
                <a:lnTo>
                  <a:pt x="168084" y="20662"/>
                </a:lnTo>
                <a:lnTo>
                  <a:pt x="169964" y="20713"/>
                </a:lnTo>
                <a:lnTo>
                  <a:pt x="171792" y="20764"/>
                </a:lnTo>
                <a:lnTo>
                  <a:pt x="173418" y="19189"/>
                </a:lnTo>
                <a:close/>
              </a:path>
              <a:path w="317500" h="318135">
                <a:moveTo>
                  <a:pt x="195160" y="20332"/>
                </a:moveTo>
                <a:lnTo>
                  <a:pt x="193814" y="18884"/>
                </a:lnTo>
                <a:lnTo>
                  <a:pt x="190068" y="18707"/>
                </a:lnTo>
                <a:lnTo>
                  <a:pt x="188556" y="20180"/>
                </a:lnTo>
                <a:lnTo>
                  <a:pt x="188582" y="23952"/>
                </a:lnTo>
                <a:lnTo>
                  <a:pt x="190004" y="25387"/>
                </a:lnTo>
                <a:lnTo>
                  <a:pt x="191820" y="25412"/>
                </a:lnTo>
                <a:lnTo>
                  <a:pt x="193611" y="25438"/>
                </a:lnTo>
                <a:lnTo>
                  <a:pt x="195072" y="24003"/>
                </a:lnTo>
                <a:lnTo>
                  <a:pt x="195160" y="20332"/>
                </a:lnTo>
                <a:close/>
              </a:path>
              <a:path w="317500" h="318135">
                <a:moveTo>
                  <a:pt x="219011" y="29400"/>
                </a:moveTo>
                <a:lnTo>
                  <a:pt x="218973" y="27571"/>
                </a:lnTo>
                <a:lnTo>
                  <a:pt x="218935" y="25857"/>
                </a:lnTo>
                <a:lnTo>
                  <a:pt x="217411" y="24345"/>
                </a:lnTo>
                <a:lnTo>
                  <a:pt x="213893" y="24282"/>
                </a:lnTo>
                <a:lnTo>
                  <a:pt x="212242" y="25946"/>
                </a:lnTo>
                <a:lnTo>
                  <a:pt x="212331" y="29451"/>
                </a:lnTo>
                <a:lnTo>
                  <a:pt x="213880" y="30949"/>
                </a:lnTo>
                <a:lnTo>
                  <a:pt x="215607" y="30988"/>
                </a:lnTo>
                <a:lnTo>
                  <a:pt x="217411" y="31013"/>
                </a:lnTo>
                <a:lnTo>
                  <a:pt x="219011" y="29400"/>
                </a:lnTo>
                <a:close/>
              </a:path>
              <a:path w="317500" h="318135">
                <a:moveTo>
                  <a:pt x="232105" y="293852"/>
                </a:moveTo>
                <a:lnTo>
                  <a:pt x="231559" y="292582"/>
                </a:lnTo>
                <a:lnTo>
                  <a:pt x="229755" y="292582"/>
                </a:lnTo>
                <a:lnTo>
                  <a:pt x="228561" y="293852"/>
                </a:lnTo>
                <a:lnTo>
                  <a:pt x="224637" y="296392"/>
                </a:lnTo>
                <a:lnTo>
                  <a:pt x="221945" y="297662"/>
                </a:lnTo>
                <a:lnTo>
                  <a:pt x="215417" y="297662"/>
                </a:lnTo>
                <a:lnTo>
                  <a:pt x="211810" y="295122"/>
                </a:lnTo>
                <a:lnTo>
                  <a:pt x="210045" y="293852"/>
                </a:lnTo>
                <a:lnTo>
                  <a:pt x="209956" y="290042"/>
                </a:lnTo>
                <a:lnTo>
                  <a:pt x="209626" y="290042"/>
                </a:lnTo>
                <a:lnTo>
                  <a:pt x="207606" y="283692"/>
                </a:lnTo>
                <a:lnTo>
                  <a:pt x="206933" y="279882"/>
                </a:lnTo>
                <a:lnTo>
                  <a:pt x="205994" y="273532"/>
                </a:lnTo>
                <a:lnTo>
                  <a:pt x="206133" y="272262"/>
                </a:lnTo>
                <a:lnTo>
                  <a:pt x="205511" y="268452"/>
                </a:lnTo>
                <a:lnTo>
                  <a:pt x="204952" y="265912"/>
                </a:lnTo>
                <a:lnTo>
                  <a:pt x="203555" y="258737"/>
                </a:lnTo>
                <a:lnTo>
                  <a:pt x="203555" y="290042"/>
                </a:lnTo>
                <a:lnTo>
                  <a:pt x="203390" y="300202"/>
                </a:lnTo>
                <a:lnTo>
                  <a:pt x="200621" y="305282"/>
                </a:lnTo>
                <a:lnTo>
                  <a:pt x="199682" y="305282"/>
                </a:lnTo>
                <a:lnTo>
                  <a:pt x="194284" y="307822"/>
                </a:lnTo>
                <a:lnTo>
                  <a:pt x="190068" y="309092"/>
                </a:lnTo>
                <a:lnTo>
                  <a:pt x="180162" y="309092"/>
                </a:lnTo>
                <a:lnTo>
                  <a:pt x="176047" y="306552"/>
                </a:lnTo>
                <a:lnTo>
                  <a:pt x="175615" y="304012"/>
                </a:lnTo>
                <a:lnTo>
                  <a:pt x="175564" y="298932"/>
                </a:lnTo>
                <a:lnTo>
                  <a:pt x="175907" y="296392"/>
                </a:lnTo>
                <a:lnTo>
                  <a:pt x="176161" y="290042"/>
                </a:lnTo>
                <a:lnTo>
                  <a:pt x="176669" y="288772"/>
                </a:lnTo>
                <a:lnTo>
                  <a:pt x="175933" y="284962"/>
                </a:lnTo>
                <a:lnTo>
                  <a:pt x="176657" y="283692"/>
                </a:lnTo>
                <a:lnTo>
                  <a:pt x="177507" y="273532"/>
                </a:lnTo>
                <a:lnTo>
                  <a:pt x="177825" y="267182"/>
                </a:lnTo>
                <a:lnTo>
                  <a:pt x="177774" y="264642"/>
                </a:lnTo>
                <a:lnTo>
                  <a:pt x="177838" y="259562"/>
                </a:lnTo>
                <a:lnTo>
                  <a:pt x="177901" y="258292"/>
                </a:lnTo>
                <a:lnTo>
                  <a:pt x="178638" y="249402"/>
                </a:lnTo>
                <a:lnTo>
                  <a:pt x="178904" y="246862"/>
                </a:lnTo>
                <a:lnTo>
                  <a:pt x="180035" y="231622"/>
                </a:lnTo>
                <a:lnTo>
                  <a:pt x="180276" y="230352"/>
                </a:lnTo>
                <a:lnTo>
                  <a:pt x="180682" y="227812"/>
                </a:lnTo>
                <a:lnTo>
                  <a:pt x="181000" y="226542"/>
                </a:lnTo>
                <a:lnTo>
                  <a:pt x="181610" y="221462"/>
                </a:lnTo>
                <a:lnTo>
                  <a:pt x="182549" y="211302"/>
                </a:lnTo>
                <a:lnTo>
                  <a:pt x="182664" y="208762"/>
                </a:lnTo>
                <a:lnTo>
                  <a:pt x="182981" y="204952"/>
                </a:lnTo>
                <a:lnTo>
                  <a:pt x="183235" y="204952"/>
                </a:lnTo>
                <a:lnTo>
                  <a:pt x="183413" y="203682"/>
                </a:lnTo>
                <a:lnTo>
                  <a:pt x="183807" y="203682"/>
                </a:lnTo>
                <a:lnTo>
                  <a:pt x="184353" y="204952"/>
                </a:lnTo>
                <a:lnTo>
                  <a:pt x="185039" y="206222"/>
                </a:lnTo>
                <a:lnTo>
                  <a:pt x="187375" y="215112"/>
                </a:lnTo>
                <a:lnTo>
                  <a:pt x="189293" y="222732"/>
                </a:lnTo>
                <a:lnTo>
                  <a:pt x="192951" y="236702"/>
                </a:lnTo>
                <a:lnTo>
                  <a:pt x="197485" y="255752"/>
                </a:lnTo>
                <a:lnTo>
                  <a:pt x="198272" y="260832"/>
                </a:lnTo>
                <a:lnTo>
                  <a:pt x="200012" y="268452"/>
                </a:lnTo>
                <a:lnTo>
                  <a:pt x="200621" y="272262"/>
                </a:lnTo>
                <a:lnTo>
                  <a:pt x="202717" y="279882"/>
                </a:lnTo>
                <a:lnTo>
                  <a:pt x="202780" y="283692"/>
                </a:lnTo>
                <a:lnTo>
                  <a:pt x="203187" y="288772"/>
                </a:lnTo>
                <a:lnTo>
                  <a:pt x="203555" y="290042"/>
                </a:lnTo>
                <a:lnTo>
                  <a:pt x="203555" y="258737"/>
                </a:lnTo>
                <a:lnTo>
                  <a:pt x="202730" y="254482"/>
                </a:lnTo>
                <a:lnTo>
                  <a:pt x="200990" y="246862"/>
                </a:lnTo>
                <a:lnTo>
                  <a:pt x="199974" y="243052"/>
                </a:lnTo>
                <a:lnTo>
                  <a:pt x="198628" y="236702"/>
                </a:lnTo>
                <a:lnTo>
                  <a:pt x="198323" y="234162"/>
                </a:lnTo>
                <a:lnTo>
                  <a:pt x="197231" y="227812"/>
                </a:lnTo>
                <a:lnTo>
                  <a:pt x="196164" y="224002"/>
                </a:lnTo>
                <a:lnTo>
                  <a:pt x="195897" y="215112"/>
                </a:lnTo>
                <a:lnTo>
                  <a:pt x="194754" y="211302"/>
                </a:lnTo>
                <a:lnTo>
                  <a:pt x="194119" y="203682"/>
                </a:lnTo>
                <a:lnTo>
                  <a:pt x="194005" y="202412"/>
                </a:lnTo>
                <a:lnTo>
                  <a:pt x="193217" y="199872"/>
                </a:lnTo>
                <a:lnTo>
                  <a:pt x="192455" y="193522"/>
                </a:lnTo>
                <a:lnTo>
                  <a:pt x="192290" y="189712"/>
                </a:lnTo>
                <a:lnTo>
                  <a:pt x="191935" y="185902"/>
                </a:lnTo>
                <a:lnTo>
                  <a:pt x="191719" y="182092"/>
                </a:lnTo>
                <a:lnTo>
                  <a:pt x="191554" y="178282"/>
                </a:lnTo>
                <a:lnTo>
                  <a:pt x="191096" y="171932"/>
                </a:lnTo>
                <a:lnTo>
                  <a:pt x="190525" y="169392"/>
                </a:lnTo>
                <a:lnTo>
                  <a:pt x="190652" y="151612"/>
                </a:lnTo>
                <a:lnTo>
                  <a:pt x="190715" y="149072"/>
                </a:lnTo>
                <a:lnTo>
                  <a:pt x="190677" y="143992"/>
                </a:lnTo>
                <a:lnTo>
                  <a:pt x="192468" y="136372"/>
                </a:lnTo>
                <a:lnTo>
                  <a:pt x="194056" y="132562"/>
                </a:lnTo>
                <a:lnTo>
                  <a:pt x="196469" y="130022"/>
                </a:lnTo>
                <a:lnTo>
                  <a:pt x="201307" y="124942"/>
                </a:lnTo>
                <a:lnTo>
                  <a:pt x="203619" y="121132"/>
                </a:lnTo>
                <a:lnTo>
                  <a:pt x="205638" y="119862"/>
                </a:lnTo>
                <a:lnTo>
                  <a:pt x="209791" y="116052"/>
                </a:lnTo>
                <a:lnTo>
                  <a:pt x="212890" y="113512"/>
                </a:lnTo>
                <a:lnTo>
                  <a:pt x="216649" y="109702"/>
                </a:lnTo>
                <a:lnTo>
                  <a:pt x="217271" y="109702"/>
                </a:lnTo>
                <a:lnTo>
                  <a:pt x="217957" y="108432"/>
                </a:lnTo>
                <a:lnTo>
                  <a:pt x="216877" y="107162"/>
                </a:lnTo>
                <a:lnTo>
                  <a:pt x="216014" y="107162"/>
                </a:lnTo>
                <a:lnTo>
                  <a:pt x="212229" y="109702"/>
                </a:lnTo>
                <a:lnTo>
                  <a:pt x="209524" y="112242"/>
                </a:lnTo>
                <a:lnTo>
                  <a:pt x="203200" y="116052"/>
                </a:lnTo>
                <a:lnTo>
                  <a:pt x="199529" y="118592"/>
                </a:lnTo>
                <a:lnTo>
                  <a:pt x="189674" y="118592"/>
                </a:lnTo>
                <a:lnTo>
                  <a:pt x="183667" y="119862"/>
                </a:lnTo>
                <a:lnTo>
                  <a:pt x="180606" y="118592"/>
                </a:lnTo>
                <a:lnTo>
                  <a:pt x="177419" y="118592"/>
                </a:lnTo>
                <a:lnTo>
                  <a:pt x="177279" y="116052"/>
                </a:lnTo>
                <a:lnTo>
                  <a:pt x="177203" y="112242"/>
                </a:lnTo>
                <a:lnTo>
                  <a:pt x="180759" y="105892"/>
                </a:lnTo>
                <a:lnTo>
                  <a:pt x="181914" y="94462"/>
                </a:lnTo>
                <a:lnTo>
                  <a:pt x="180174" y="89382"/>
                </a:lnTo>
                <a:lnTo>
                  <a:pt x="174053" y="84302"/>
                </a:lnTo>
                <a:lnTo>
                  <a:pt x="173697" y="84302"/>
                </a:lnTo>
                <a:lnTo>
                  <a:pt x="173697" y="243052"/>
                </a:lnTo>
                <a:lnTo>
                  <a:pt x="173469" y="248132"/>
                </a:lnTo>
                <a:lnTo>
                  <a:pt x="173050" y="251942"/>
                </a:lnTo>
                <a:lnTo>
                  <a:pt x="172504" y="260832"/>
                </a:lnTo>
                <a:lnTo>
                  <a:pt x="172300" y="265912"/>
                </a:lnTo>
                <a:lnTo>
                  <a:pt x="171716" y="276072"/>
                </a:lnTo>
                <a:lnTo>
                  <a:pt x="171399" y="278612"/>
                </a:lnTo>
                <a:lnTo>
                  <a:pt x="170535" y="290042"/>
                </a:lnTo>
                <a:lnTo>
                  <a:pt x="169443" y="301472"/>
                </a:lnTo>
                <a:lnTo>
                  <a:pt x="168884" y="306552"/>
                </a:lnTo>
                <a:lnTo>
                  <a:pt x="168529" y="306552"/>
                </a:lnTo>
                <a:lnTo>
                  <a:pt x="167474" y="309092"/>
                </a:lnTo>
                <a:lnTo>
                  <a:pt x="166751" y="310362"/>
                </a:lnTo>
                <a:lnTo>
                  <a:pt x="164757" y="311632"/>
                </a:lnTo>
                <a:lnTo>
                  <a:pt x="163055" y="312902"/>
                </a:lnTo>
                <a:lnTo>
                  <a:pt x="158343" y="312902"/>
                </a:lnTo>
                <a:lnTo>
                  <a:pt x="155524" y="311632"/>
                </a:lnTo>
                <a:lnTo>
                  <a:pt x="148463" y="292582"/>
                </a:lnTo>
                <a:lnTo>
                  <a:pt x="148247" y="287502"/>
                </a:lnTo>
                <a:lnTo>
                  <a:pt x="147345" y="283692"/>
                </a:lnTo>
                <a:lnTo>
                  <a:pt x="147396" y="278612"/>
                </a:lnTo>
                <a:lnTo>
                  <a:pt x="147523" y="276072"/>
                </a:lnTo>
                <a:lnTo>
                  <a:pt x="147447" y="265912"/>
                </a:lnTo>
                <a:lnTo>
                  <a:pt x="147091" y="262102"/>
                </a:lnTo>
                <a:lnTo>
                  <a:pt x="146824" y="257022"/>
                </a:lnTo>
                <a:lnTo>
                  <a:pt x="146608" y="257022"/>
                </a:lnTo>
                <a:lnTo>
                  <a:pt x="147408" y="254482"/>
                </a:lnTo>
                <a:lnTo>
                  <a:pt x="146799" y="251942"/>
                </a:lnTo>
                <a:lnTo>
                  <a:pt x="146875" y="246862"/>
                </a:lnTo>
                <a:lnTo>
                  <a:pt x="147040" y="240512"/>
                </a:lnTo>
                <a:lnTo>
                  <a:pt x="152400" y="240512"/>
                </a:lnTo>
                <a:lnTo>
                  <a:pt x="152539" y="239242"/>
                </a:lnTo>
                <a:lnTo>
                  <a:pt x="151790" y="232892"/>
                </a:lnTo>
                <a:lnTo>
                  <a:pt x="149428" y="213842"/>
                </a:lnTo>
                <a:lnTo>
                  <a:pt x="148539" y="206222"/>
                </a:lnTo>
                <a:lnTo>
                  <a:pt x="146964" y="193522"/>
                </a:lnTo>
                <a:lnTo>
                  <a:pt x="145237" y="182092"/>
                </a:lnTo>
                <a:lnTo>
                  <a:pt x="145046" y="179552"/>
                </a:lnTo>
                <a:lnTo>
                  <a:pt x="144170" y="173202"/>
                </a:lnTo>
                <a:lnTo>
                  <a:pt x="143992" y="172046"/>
                </a:lnTo>
                <a:lnTo>
                  <a:pt x="143992" y="290042"/>
                </a:lnTo>
                <a:lnTo>
                  <a:pt x="142913" y="302742"/>
                </a:lnTo>
                <a:lnTo>
                  <a:pt x="140830" y="305282"/>
                </a:lnTo>
                <a:lnTo>
                  <a:pt x="134124" y="307822"/>
                </a:lnTo>
                <a:lnTo>
                  <a:pt x="132143" y="307822"/>
                </a:lnTo>
                <a:lnTo>
                  <a:pt x="127012" y="306552"/>
                </a:lnTo>
                <a:lnTo>
                  <a:pt x="124891" y="305282"/>
                </a:lnTo>
                <a:lnTo>
                  <a:pt x="124320" y="304012"/>
                </a:lnTo>
                <a:lnTo>
                  <a:pt x="122618" y="300202"/>
                </a:lnTo>
                <a:lnTo>
                  <a:pt x="122720" y="295122"/>
                </a:lnTo>
                <a:lnTo>
                  <a:pt x="122809" y="282422"/>
                </a:lnTo>
                <a:lnTo>
                  <a:pt x="122923" y="273532"/>
                </a:lnTo>
                <a:lnTo>
                  <a:pt x="122910" y="264642"/>
                </a:lnTo>
                <a:lnTo>
                  <a:pt x="123088" y="263372"/>
                </a:lnTo>
                <a:lnTo>
                  <a:pt x="123520" y="259562"/>
                </a:lnTo>
                <a:lnTo>
                  <a:pt x="123875" y="257022"/>
                </a:lnTo>
                <a:lnTo>
                  <a:pt x="124650" y="250672"/>
                </a:lnTo>
                <a:lnTo>
                  <a:pt x="125222" y="246862"/>
                </a:lnTo>
                <a:lnTo>
                  <a:pt x="126657" y="241782"/>
                </a:lnTo>
                <a:lnTo>
                  <a:pt x="126619" y="240512"/>
                </a:lnTo>
                <a:lnTo>
                  <a:pt x="127203" y="240512"/>
                </a:lnTo>
                <a:lnTo>
                  <a:pt x="137515" y="239242"/>
                </a:lnTo>
                <a:lnTo>
                  <a:pt x="140627" y="263372"/>
                </a:lnTo>
                <a:lnTo>
                  <a:pt x="141363" y="269722"/>
                </a:lnTo>
                <a:lnTo>
                  <a:pt x="143471" y="282422"/>
                </a:lnTo>
                <a:lnTo>
                  <a:pt x="143992" y="290042"/>
                </a:lnTo>
                <a:lnTo>
                  <a:pt x="143992" y="172046"/>
                </a:lnTo>
                <a:lnTo>
                  <a:pt x="143395" y="168122"/>
                </a:lnTo>
                <a:lnTo>
                  <a:pt x="142748" y="160502"/>
                </a:lnTo>
                <a:lnTo>
                  <a:pt x="142963" y="157962"/>
                </a:lnTo>
                <a:lnTo>
                  <a:pt x="143129" y="152882"/>
                </a:lnTo>
                <a:lnTo>
                  <a:pt x="143306" y="151612"/>
                </a:lnTo>
                <a:lnTo>
                  <a:pt x="144462" y="146532"/>
                </a:lnTo>
                <a:lnTo>
                  <a:pt x="146850" y="141452"/>
                </a:lnTo>
                <a:lnTo>
                  <a:pt x="148653" y="138912"/>
                </a:lnTo>
                <a:lnTo>
                  <a:pt x="151511" y="133832"/>
                </a:lnTo>
                <a:lnTo>
                  <a:pt x="153225" y="132562"/>
                </a:lnTo>
                <a:lnTo>
                  <a:pt x="157175" y="130022"/>
                </a:lnTo>
                <a:lnTo>
                  <a:pt x="158648" y="131292"/>
                </a:lnTo>
                <a:lnTo>
                  <a:pt x="164820" y="133832"/>
                </a:lnTo>
                <a:lnTo>
                  <a:pt x="167030" y="137642"/>
                </a:lnTo>
                <a:lnTo>
                  <a:pt x="168478" y="145262"/>
                </a:lnTo>
                <a:lnTo>
                  <a:pt x="169570" y="149072"/>
                </a:lnTo>
                <a:lnTo>
                  <a:pt x="171132" y="156692"/>
                </a:lnTo>
                <a:lnTo>
                  <a:pt x="171742" y="160502"/>
                </a:lnTo>
                <a:lnTo>
                  <a:pt x="171869" y="165582"/>
                </a:lnTo>
                <a:lnTo>
                  <a:pt x="171780" y="169392"/>
                </a:lnTo>
                <a:lnTo>
                  <a:pt x="171919" y="171932"/>
                </a:lnTo>
                <a:lnTo>
                  <a:pt x="172046" y="185902"/>
                </a:lnTo>
                <a:lnTo>
                  <a:pt x="172161" y="192252"/>
                </a:lnTo>
                <a:lnTo>
                  <a:pt x="172593" y="204952"/>
                </a:lnTo>
                <a:lnTo>
                  <a:pt x="172821" y="207492"/>
                </a:lnTo>
                <a:lnTo>
                  <a:pt x="173101" y="213842"/>
                </a:lnTo>
                <a:lnTo>
                  <a:pt x="173215" y="217652"/>
                </a:lnTo>
                <a:lnTo>
                  <a:pt x="173507" y="225272"/>
                </a:lnTo>
                <a:lnTo>
                  <a:pt x="173583" y="226542"/>
                </a:lnTo>
                <a:lnTo>
                  <a:pt x="173697" y="243052"/>
                </a:lnTo>
                <a:lnTo>
                  <a:pt x="173697" y="84302"/>
                </a:lnTo>
                <a:lnTo>
                  <a:pt x="171424" y="84302"/>
                </a:lnTo>
                <a:lnTo>
                  <a:pt x="166382" y="85572"/>
                </a:lnTo>
                <a:lnTo>
                  <a:pt x="164820" y="86842"/>
                </a:lnTo>
                <a:lnTo>
                  <a:pt x="162801" y="89382"/>
                </a:lnTo>
                <a:lnTo>
                  <a:pt x="162242" y="90652"/>
                </a:lnTo>
                <a:lnTo>
                  <a:pt x="159245" y="94462"/>
                </a:lnTo>
                <a:lnTo>
                  <a:pt x="159156" y="99542"/>
                </a:lnTo>
                <a:lnTo>
                  <a:pt x="158927" y="105892"/>
                </a:lnTo>
                <a:lnTo>
                  <a:pt x="161175" y="109702"/>
                </a:lnTo>
                <a:lnTo>
                  <a:pt x="164528" y="114782"/>
                </a:lnTo>
                <a:lnTo>
                  <a:pt x="166243" y="116052"/>
                </a:lnTo>
                <a:lnTo>
                  <a:pt x="167830" y="118592"/>
                </a:lnTo>
                <a:lnTo>
                  <a:pt x="167195" y="118592"/>
                </a:lnTo>
                <a:lnTo>
                  <a:pt x="166751" y="119862"/>
                </a:lnTo>
                <a:lnTo>
                  <a:pt x="163931" y="121132"/>
                </a:lnTo>
                <a:lnTo>
                  <a:pt x="161734" y="122402"/>
                </a:lnTo>
                <a:lnTo>
                  <a:pt x="156667" y="123672"/>
                </a:lnTo>
                <a:lnTo>
                  <a:pt x="153860" y="123672"/>
                </a:lnTo>
                <a:lnTo>
                  <a:pt x="144424" y="124942"/>
                </a:lnTo>
                <a:lnTo>
                  <a:pt x="138442" y="123672"/>
                </a:lnTo>
                <a:lnTo>
                  <a:pt x="136156" y="122402"/>
                </a:lnTo>
                <a:lnTo>
                  <a:pt x="131584" y="119862"/>
                </a:lnTo>
                <a:lnTo>
                  <a:pt x="130479" y="118592"/>
                </a:lnTo>
                <a:lnTo>
                  <a:pt x="130175" y="117322"/>
                </a:lnTo>
                <a:lnTo>
                  <a:pt x="131152" y="116052"/>
                </a:lnTo>
                <a:lnTo>
                  <a:pt x="132257" y="116052"/>
                </a:lnTo>
                <a:lnTo>
                  <a:pt x="134391" y="117322"/>
                </a:lnTo>
                <a:lnTo>
                  <a:pt x="135445" y="117322"/>
                </a:lnTo>
                <a:lnTo>
                  <a:pt x="138010" y="118592"/>
                </a:lnTo>
                <a:lnTo>
                  <a:pt x="138252" y="118592"/>
                </a:lnTo>
                <a:lnTo>
                  <a:pt x="138569" y="116052"/>
                </a:lnTo>
                <a:lnTo>
                  <a:pt x="138722" y="114782"/>
                </a:lnTo>
                <a:lnTo>
                  <a:pt x="138811" y="112242"/>
                </a:lnTo>
                <a:lnTo>
                  <a:pt x="139928" y="105892"/>
                </a:lnTo>
                <a:lnTo>
                  <a:pt x="139458" y="99542"/>
                </a:lnTo>
                <a:lnTo>
                  <a:pt x="138557" y="91922"/>
                </a:lnTo>
                <a:lnTo>
                  <a:pt x="137071" y="89382"/>
                </a:lnTo>
                <a:lnTo>
                  <a:pt x="130505" y="85572"/>
                </a:lnTo>
                <a:lnTo>
                  <a:pt x="126479" y="85572"/>
                </a:lnTo>
                <a:lnTo>
                  <a:pt x="120167" y="88112"/>
                </a:lnTo>
                <a:lnTo>
                  <a:pt x="118999" y="90652"/>
                </a:lnTo>
                <a:lnTo>
                  <a:pt x="116065" y="93192"/>
                </a:lnTo>
                <a:lnTo>
                  <a:pt x="115963" y="95732"/>
                </a:lnTo>
                <a:lnTo>
                  <a:pt x="113296" y="102082"/>
                </a:lnTo>
                <a:lnTo>
                  <a:pt x="112814" y="107162"/>
                </a:lnTo>
                <a:lnTo>
                  <a:pt x="112788" y="113512"/>
                </a:lnTo>
                <a:lnTo>
                  <a:pt x="113690" y="114782"/>
                </a:lnTo>
                <a:lnTo>
                  <a:pt x="117094" y="117322"/>
                </a:lnTo>
                <a:lnTo>
                  <a:pt x="118795" y="117322"/>
                </a:lnTo>
                <a:lnTo>
                  <a:pt x="120484" y="116052"/>
                </a:lnTo>
                <a:lnTo>
                  <a:pt x="120789" y="117322"/>
                </a:lnTo>
                <a:lnTo>
                  <a:pt x="120002" y="118592"/>
                </a:lnTo>
                <a:lnTo>
                  <a:pt x="115849" y="119862"/>
                </a:lnTo>
                <a:lnTo>
                  <a:pt x="112242" y="121132"/>
                </a:lnTo>
                <a:lnTo>
                  <a:pt x="102654" y="122402"/>
                </a:lnTo>
                <a:lnTo>
                  <a:pt x="97726" y="122402"/>
                </a:lnTo>
                <a:lnTo>
                  <a:pt x="93408" y="121132"/>
                </a:lnTo>
                <a:lnTo>
                  <a:pt x="90081" y="119862"/>
                </a:lnTo>
                <a:lnTo>
                  <a:pt x="86741" y="119862"/>
                </a:lnTo>
                <a:lnTo>
                  <a:pt x="84785" y="118592"/>
                </a:lnTo>
                <a:lnTo>
                  <a:pt x="82524" y="118592"/>
                </a:lnTo>
                <a:lnTo>
                  <a:pt x="82245" y="119862"/>
                </a:lnTo>
                <a:lnTo>
                  <a:pt x="82575" y="121132"/>
                </a:lnTo>
                <a:lnTo>
                  <a:pt x="85953" y="123672"/>
                </a:lnTo>
                <a:lnTo>
                  <a:pt x="89065" y="124942"/>
                </a:lnTo>
                <a:lnTo>
                  <a:pt x="94589" y="126212"/>
                </a:lnTo>
                <a:lnTo>
                  <a:pt x="96227" y="126212"/>
                </a:lnTo>
                <a:lnTo>
                  <a:pt x="101282" y="127482"/>
                </a:lnTo>
                <a:lnTo>
                  <a:pt x="114769" y="143992"/>
                </a:lnTo>
                <a:lnTo>
                  <a:pt x="115379" y="150342"/>
                </a:lnTo>
                <a:lnTo>
                  <a:pt x="116128" y="154152"/>
                </a:lnTo>
                <a:lnTo>
                  <a:pt x="116751" y="161772"/>
                </a:lnTo>
                <a:lnTo>
                  <a:pt x="117017" y="165582"/>
                </a:lnTo>
                <a:lnTo>
                  <a:pt x="116738" y="175742"/>
                </a:lnTo>
                <a:lnTo>
                  <a:pt x="116205" y="183362"/>
                </a:lnTo>
                <a:lnTo>
                  <a:pt x="115874" y="189712"/>
                </a:lnTo>
                <a:lnTo>
                  <a:pt x="115849" y="194792"/>
                </a:lnTo>
                <a:lnTo>
                  <a:pt x="114808" y="208762"/>
                </a:lnTo>
                <a:lnTo>
                  <a:pt x="113703" y="222732"/>
                </a:lnTo>
                <a:lnTo>
                  <a:pt x="113233" y="227812"/>
                </a:lnTo>
                <a:lnTo>
                  <a:pt x="112331" y="239242"/>
                </a:lnTo>
                <a:lnTo>
                  <a:pt x="117792" y="240512"/>
                </a:lnTo>
                <a:lnTo>
                  <a:pt x="117830" y="243052"/>
                </a:lnTo>
                <a:lnTo>
                  <a:pt x="117563" y="248132"/>
                </a:lnTo>
                <a:lnTo>
                  <a:pt x="118630" y="254482"/>
                </a:lnTo>
                <a:lnTo>
                  <a:pt x="118021" y="264642"/>
                </a:lnTo>
                <a:lnTo>
                  <a:pt x="117906" y="268452"/>
                </a:lnTo>
                <a:lnTo>
                  <a:pt x="117741" y="270992"/>
                </a:lnTo>
                <a:lnTo>
                  <a:pt x="117322" y="273532"/>
                </a:lnTo>
                <a:lnTo>
                  <a:pt x="117284" y="274802"/>
                </a:lnTo>
                <a:lnTo>
                  <a:pt x="117182" y="284962"/>
                </a:lnTo>
                <a:lnTo>
                  <a:pt x="117068" y="290042"/>
                </a:lnTo>
                <a:lnTo>
                  <a:pt x="116497" y="297662"/>
                </a:lnTo>
                <a:lnTo>
                  <a:pt x="116268" y="300202"/>
                </a:lnTo>
                <a:lnTo>
                  <a:pt x="115138" y="304012"/>
                </a:lnTo>
                <a:lnTo>
                  <a:pt x="114490" y="304012"/>
                </a:lnTo>
                <a:lnTo>
                  <a:pt x="106146" y="302742"/>
                </a:lnTo>
                <a:lnTo>
                  <a:pt x="100787" y="300202"/>
                </a:lnTo>
                <a:lnTo>
                  <a:pt x="95440" y="298932"/>
                </a:lnTo>
                <a:lnTo>
                  <a:pt x="93408" y="297662"/>
                </a:lnTo>
                <a:lnTo>
                  <a:pt x="92163" y="298932"/>
                </a:lnTo>
                <a:lnTo>
                  <a:pt x="92011" y="298932"/>
                </a:lnTo>
                <a:lnTo>
                  <a:pt x="94805" y="301472"/>
                </a:lnTo>
                <a:lnTo>
                  <a:pt x="96520" y="304012"/>
                </a:lnTo>
                <a:lnTo>
                  <a:pt x="102768" y="306552"/>
                </a:lnTo>
                <a:lnTo>
                  <a:pt x="107086" y="307822"/>
                </a:lnTo>
                <a:lnTo>
                  <a:pt x="117284" y="311632"/>
                </a:lnTo>
                <a:lnTo>
                  <a:pt x="122847" y="314172"/>
                </a:lnTo>
                <a:lnTo>
                  <a:pt x="130429" y="315442"/>
                </a:lnTo>
                <a:lnTo>
                  <a:pt x="132105" y="315442"/>
                </a:lnTo>
                <a:lnTo>
                  <a:pt x="137020" y="316712"/>
                </a:lnTo>
                <a:lnTo>
                  <a:pt x="140258" y="316712"/>
                </a:lnTo>
                <a:lnTo>
                  <a:pt x="147904" y="317982"/>
                </a:lnTo>
                <a:lnTo>
                  <a:pt x="169113" y="317982"/>
                </a:lnTo>
                <a:lnTo>
                  <a:pt x="171424" y="316712"/>
                </a:lnTo>
                <a:lnTo>
                  <a:pt x="175044" y="317982"/>
                </a:lnTo>
                <a:lnTo>
                  <a:pt x="176441" y="316712"/>
                </a:lnTo>
                <a:lnTo>
                  <a:pt x="180555" y="316712"/>
                </a:lnTo>
                <a:lnTo>
                  <a:pt x="186893" y="315442"/>
                </a:lnTo>
                <a:lnTo>
                  <a:pt x="191198" y="314172"/>
                </a:lnTo>
                <a:lnTo>
                  <a:pt x="192481" y="312902"/>
                </a:lnTo>
                <a:lnTo>
                  <a:pt x="196672" y="311632"/>
                </a:lnTo>
                <a:lnTo>
                  <a:pt x="199542" y="311632"/>
                </a:lnTo>
                <a:lnTo>
                  <a:pt x="204635" y="309092"/>
                </a:lnTo>
                <a:lnTo>
                  <a:pt x="206895" y="309092"/>
                </a:lnTo>
                <a:lnTo>
                  <a:pt x="210058" y="307822"/>
                </a:lnTo>
                <a:lnTo>
                  <a:pt x="210883" y="306552"/>
                </a:lnTo>
                <a:lnTo>
                  <a:pt x="216763" y="304012"/>
                </a:lnTo>
                <a:lnTo>
                  <a:pt x="221526" y="301472"/>
                </a:lnTo>
                <a:lnTo>
                  <a:pt x="227876" y="298932"/>
                </a:lnTo>
                <a:lnTo>
                  <a:pt x="229641" y="297662"/>
                </a:lnTo>
                <a:lnTo>
                  <a:pt x="232105" y="293852"/>
                </a:lnTo>
                <a:close/>
              </a:path>
              <a:path w="317500" h="318135">
                <a:moveTo>
                  <a:pt x="236156" y="285610"/>
                </a:moveTo>
                <a:lnTo>
                  <a:pt x="236143" y="281774"/>
                </a:lnTo>
                <a:lnTo>
                  <a:pt x="234683" y="280289"/>
                </a:lnTo>
                <a:lnTo>
                  <a:pt x="232765" y="280238"/>
                </a:lnTo>
                <a:lnTo>
                  <a:pt x="230860" y="280187"/>
                </a:lnTo>
                <a:lnTo>
                  <a:pt x="229336" y="281597"/>
                </a:lnTo>
                <a:lnTo>
                  <a:pt x="229133" y="285445"/>
                </a:lnTo>
                <a:lnTo>
                  <a:pt x="230657" y="287134"/>
                </a:lnTo>
                <a:lnTo>
                  <a:pt x="234505" y="287261"/>
                </a:lnTo>
                <a:lnTo>
                  <a:pt x="236156" y="285610"/>
                </a:lnTo>
                <a:close/>
              </a:path>
              <a:path w="317500" h="318135">
                <a:moveTo>
                  <a:pt x="240030" y="40424"/>
                </a:moveTo>
                <a:lnTo>
                  <a:pt x="240017" y="38633"/>
                </a:lnTo>
                <a:lnTo>
                  <a:pt x="240004" y="36880"/>
                </a:lnTo>
                <a:lnTo>
                  <a:pt x="238518" y="35394"/>
                </a:lnTo>
                <a:lnTo>
                  <a:pt x="234835" y="35344"/>
                </a:lnTo>
                <a:lnTo>
                  <a:pt x="233273" y="36944"/>
                </a:lnTo>
                <a:lnTo>
                  <a:pt x="233349" y="38811"/>
                </a:lnTo>
                <a:lnTo>
                  <a:pt x="233438" y="40589"/>
                </a:lnTo>
                <a:lnTo>
                  <a:pt x="234950" y="41986"/>
                </a:lnTo>
                <a:lnTo>
                  <a:pt x="238569" y="41910"/>
                </a:lnTo>
                <a:lnTo>
                  <a:pt x="240030" y="40424"/>
                </a:lnTo>
                <a:close/>
              </a:path>
              <a:path w="317500" h="318135">
                <a:moveTo>
                  <a:pt x="261366" y="262178"/>
                </a:moveTo>
                <a:lnTo>
                  <a:pt x="261327" y="260172"/>
                </a:lnTo>
                <a:lnTo>
                  <a:pt x="261277" y="258254"/>
                </a:lnTo>
                <a:lnTo>
                  <a:pt x="259829" y="256844"/>
                </a:lnTo>
                <a:lnTo>
                  <a:pt x="255955" y="256832"/>
                </a:lnTo>
                <a:lnTo>
                  <a:pt x="254444" y="258267"/>
                </a:lnTo>
                <a:lnTo>
                  <a:pt x="254355" y="260146"/>
                </a:lnTo>
                <a:lnTo>
                  <a:pt x="254279" y="262077"/>
                </a:lnTo>
                <a:lnTo>
                  <a:pt x="255892" y="263753"/>
                </a:lnTo>
                <a:lnTo>
                  <a:pt x="257848" y="263766"/>
                </a:lnTo>
                <a:lnTo>
                  <a:pt x="259829" y="263779"/>
                </a:lnTo>
                <a:lnTo>
                  <a:pt x="261366" y="262178"/>
                </a:lnTo>
                <a:close/>
              </a:path>
              <a:path w="317500" h="318135">
                <a:moveTo>
                  <a:pt x="262610" y="57315"/>
                </a:moveTo>
                <a:lnTo>
                  <a:pt x="261162" y="55727"/>
                </a:lnTo>
                <a:lnTo>
                  <a:pt x="257505" y="55473"/>
                </a:lnTo>
                <a:lnTo>
                  <a:pt x="255866" y="56984"/>
                </a:lnTo>
                <a:lnTo>
                  <a:pt x="255790" y="60604"/>
                </a:lnTo>
                <a:lnTo>
                  <a:pt x="257276" y="62141"/>
                </a:lnTo>
                <a:lnTo>
                  <a:pt x="259067" y="62204"/>
                </a:lnTo>
                <a:lnTo>
                  <a:pt x="260819" y="62268"/>
                </a:lnTo>
                <a:lnTo>
                  <a:pt x="262394" y="60833"/>
                </a:lnTo>
                <a:lnTo>
                  <a:pt x="262610" y="57315"/>
                </a:lnTo>
                <a:close/>
              </a:path>
              <a:path w="317500" h="318135">
                <a:moveTo>
                  <a:pt x="279247" y="83375"/>
                </a:moveTo>
                <a:lnTo>
                  <a:pt x="279234" y="81508"/>
                </a:lnTo>
                <a:lnTo>
                  <a:pt x="279222" y="79641"/>
                </a:lnTo>
                <a:lnTo>
                  <a:pt x="277634" y="78155"/>
                </a:lnTo>
                <a:lnTo>
                  <a:pt x="275767" y="78232"/>
                </a:lnTo>
                <a:lnTo>
                  <a:pt x="274053" y="78320"/>
                </a:lnTo>
                <a:lnTo>
                  <a:pt x="272592" y="79870"/>
                </a:lnTo>
                <a:lnTo>
                  <a:pt x="272630" y="83324"/>
                </a:lnTo>
                <a:lnTo>
                  <a:pt x="274129" y="84848"/>
                </a:lnTo>
                <a:lnTo>
                  <a:pt x="277685" y="84963"/>
                </a:lnTo>
                <a:lnTo>
                  <a:pt x="279247" y="83375"/>
                </a:lnTo>
                <a:close/>
              </a:path>
              <a:path w="317500" h="318135">
                <a:moveTo>
                  <a:pt x="281000" y="236093"/>
                </a:moveTo>
                <a:lnTo>
                  <a:pt x="279323" y="234416"/>
                </a:lnTo>
                <a:lnTo>
                  <a:pt x="275602" y="234530"/>
                </a:lnTo>
                <a:lnTo>
                  <a:pt x="274002" y="236169"/>
                </a:lnTo>
                <a:lnTo>
                  <a:pt x="273939" y="239864"/>
                </a:lnTo>
                <a:lnTo>
                  <a:pt x="275666" y="241554"/>
                </a:lnTo>
                <a:lnTo>
                  <a:pt x="279425" y="241477"/>
                </a:lnTo>
                <a:lnTo>
                  <a:pt x="280949" y="239915"/>
                </a:lnTo>
                <a:lnTo>
                  <a:pt x="280974" y="238036"/>
                </a:lnTo>
                <a:lnTo>
                  <a:pt x="281000" y="236093"/>
                </a:lnTo>
                <a:close/>
              </a:path>
              <a:path w="317500" h="318135">
                <a:moveTo>
                  <a:pt x="296125" y="111264"/>
                </a:moveTo>
                <a:lnTo>
                  <a:pt x="295884" y="107670"/>
                </a:lnTo>
                <a:lnTo>
                  <a:pt x="294284" y="106184"/>
                </a:lnTo>
                <a:lnTo>
                  <a:pt x="290791" y="106311"/>
                </a:lnTo>
                <a:lnTo>
                  <a:pt x="289331" y="108000"/>
                </a:lnTo>
                <a:lnTo>
                  <a:pt x="289547" y="111620"/>
                </a:lnTo>
                <a:lnTo>
                  <a:pt x="291096" y="113042"/>
                </a:lnTo>
                <a:lnTo>
                  <a:pt x="292836" y="112979"/>
                </a:lnTo>
                <a:lnTo>
                  <a:pt x="294665" y="112915"/>
                </a:lnTo>
                <a:lnTo>
                  <a:pt x="296125" y="111264"/>
                </a:lnTo>
                <a:close/>
              </a:path>
              <a:path w="317500" h="318135">
                <a:moveTo>
                  <a:pt x="296926" y="208534"/>
                </a:moveTo>
                <a:lnTo>
                  <a:pt x="295313" y="206870"/>
                </a:lnTo>
                <a:lnTo>
                  <a:pt x="291528" y="206870"/>
                </a:lnTo>
                <a:lnTo>
                  <a:pt x="289991" y="208381"/>
                </a:lnTo>
                <a:lnTo>
                  <a:pt x="289877" y="212217"/>
                </a:lnTo>
                <a:lnTo>
                  <a:pt x="291198" y="213677"/>
                </a:lnTo>
                <a:lnTo>
                  <a:pt x="295224" y="213906"/>
                </a:lnTo>
                <a:lnTo>
                  <a:pt x="296799" y="212509"/>
                </a:lnTo>
                <a:lnTo>
                  <a:pt x="296862" y="210477"/>
                </a:lnTo>
                <a:lnTo>
                  <a:pt x="296926" y="208534"/>
                </a:lnTo>
                <a:close/>
              </a:path>
              <a:path w="317500" h="318135">
                <a:moveTo>
                  <a:pt x="303631" y="188087"/>
                </a:moveTo>
                <a:lnTo>
                  <a:pt x="303606" y="186207"/>
                </a:lnTo>
                <a:lnTo>
                  <a:pt x="303580" y="184251"/>
                </a:lnTo>
                <a:lnTo>
                  <a:pt x="301929" y="182702"/>
                </a:lnTo>
                <a:lnTo>
                  <a:pt x="298094" y="182841"/>
                </a:lnTo>
                <a:lnTo>
                  <a:pt x="296595" y="184416"/>
                </a:lnTo>
                <a:lnTo>
                  <a:pt x="296633" y="188252"/>
                </a:lnTo>
                <a:lnTo>
                  <a:pt x="298234" y="189750"/>
                </a:lnTo>
                <a:lnTo>
                  <a:pt x="302158" y="189611"/>
                </a:lnTo>
                <a:lnTo>
                  <a:pt x="303631" y="188087"/>
                </a:lnTo>
                <a:close/>
              </a:path>
              <a:path w="317500" h="318135">
                <a:moveTo>
                  <a:pt x="304152" y="158534"/>
                </a:moveTo>
                <a:lnTo>
                  <a:pt x="302425" y="156870"/>
                </a:lnTo>
                <a:lnTo>
                  <a:pt x="300520" y="156933"/>
                </a:lnTo>
                <a:lnTo>
                  <a:pt x="298589" y="156997"/>
                </a:lnTo>
                <a:lnTo>
                  <a:pt x="297078" y="158724"/>
                </a:lnTo>
                <a:lnTo>
                  <a:pt x="297332" y="162585"/>
                </a:lnTo>
                <a:lnTo>
                  <a:pt x="298958" y="164058"/>
                </a:lnTo>
                <a:lnTo>
                  <a:pt x="302602" y="163893"/>
                </a:lnTo>
                <a:lnTo>
                  <a:pt x="304152" y="162267"/>
                </a:lnTo>
                <a:lnTo>
                  <a:pt x="304152" y="158534"/>
                </a:lnTo>
                <a:close/>
              </a:path>
              <a:path w="317500" h="318135">
                <a:moveTo>
                  <a:pt x="304342" y="135216"/>
                </a:moveTo>
                <a:lnTo>
                  <a:pt x="302806" y="133515"/>
                </a:lnTo>
                <a:lnTo>
                  <a:pt x="298932" y="133375"/>
                </a:lnTo>
                <a:lnTo>
                  <a:pt x="297395" y="134785"/>
                </a:lnTo>
                <a:lnTo>
                  <a:pt x="297167" y="138684"/>
                </a:lnTo>
                <a:lnTo>
                  <a:pt x="298665" y="140385"/>
                </a:lnTo>
                <a:lnTo>
                  <a:pt x="300609" y="140462"/>
                </a:lnTo>
                <a:lnTo>
                  <a:pt x="302387" y="140538"/>
                </a:lnTo>
                <a:lnTo>
                  <a:pt x="304063" y="139001"/>
                </a:lnTo>
                <a:lnTo>
                  <a:pt x="304342" y="135216"/>
                </a:lnTo>
                <a:close/>
              </a:path>
              <a:path w="317500" h="318135">
                <a:moveTo>
                  <a:pt x="317474" y="158572"/>
                </a:moveTo>
                <a:lnTo>
                  <a:pt x="310273" y="112217"/>
                </a:lnTo>
                <a:lnTo>
                  <a:pt x="288353" y="67119"/>
                </a:lnTo>
                <a:lnTo>
                  <a:pt x="250075" y="28994"/>
                </a:lnTo>
                <a:lnTo>
                  <a:pt x="207822" y="7772"/>
                </a:lnTo>
                <a:lnTo>
                  <a:pt x="161201" y="0"/>
                </a:lnTo>
                <a:lnTo>
                  <a:pt x="152209" y="25"/>
                </a:lnTo>
                <a:lnTo>
                  <a:pt x="106514" y="8928"/>
                </a:lnTo>
                <a:lnTo>
                  <a:pt x="60477" y="34239"/>
                </a:lnTo>
                <a:lnTo>
                  <a:pt x="31813" y="63106"/>
                </a:lnTo>
                <a:lnTo>
                  <a:pt x="10960" y="101498"/>
                </a:lnTo>
                <a:lnTo>
                  <a:pt x="1574" y="139217"/>
                </a:lnTo>
                <a:lnTo>
                  <a:pt x="0" y="160896"/>
                </a:lnTo>
                <a:lnTo>
                  <a:pt x="317" y="169595"/>
                </a:lnTo>
                <a:lnTo>
                  <a:pt x="9182" y="213829"/>
                </a:lnTo>
                <a:lnTo>
                  <a:pt x="31026" y="254215"/>
                </a:lnTo>
                <a:lnTo>
                  <a:pt x="70129" y="291465"/>
                </a:lnTo>
                <a:lnTo>
                  <a:pt x="75984" y="295148"/>
                </a:lnTo>
                <a:lnTo>
                  <a:pt x="82321" y="295109"/>
                </a:lnTo>
                <a:lnTo>
                  <a:pt x="87769" y="295757"/>
                </a:lnTo>
                <a:lnTo>
                  <a:pt x="87388" y="294982"/>
                </a:lnTo>
                <a:lnTo>
                  <a:pt x="74104" y="287058"/>
                </a:lnTo>
                <a:lnTo>
                  <a:pt x="63347" y="279069"/>
                </a:lnTo>
                <a:lnTo>
                  <a:pt x="35407" y="249809"/>
                </a:lnTo>
                <a:lnTo>
                  <a:pt x="16090" y="214236"/>
                </a:lnTo>
                <a:lnTo>
                  <a:pt x="5880" y="170713"/>
                </a:lnTo>
                <a:lnTo>
                  <a:pt x="5397" y="155498"/>
                </a:lnTo>
                <a:lnTo>
                  <a:pt x="5600" y="147904"/>
                </a:lnTo>
                <a:lnTo>
                  <a:pt x="12941" y="110439"/>
                </a:lnTo>
                <a:lnTo>
                  <a:pt x="39052" y="62814"/>
                </a:lnTo>
                <a:lnTo>
                  <a:pt x="77457" y="27724"/>
                </a:lnTo>
                <a:lnTo>
                  <a:pt x="113957" y="11049"/>
                </a:lnTo>
                <a:lnTo>
                  <a:pt x="153568" y="4610"/>
                </a:lnTo>
                <a:lnTo>
                  <a:pt x="167233" y="4584"/>
                </a:lnTo>
                <a:lnTo>
                  <a:pt x="180771" y="5791"/>
                </a:lnTo>
                <a:lnTo>
                  <a:pt x="232867" y="23317"/>
                </a:lnTo>
                <a:lnTo>
                  <a:pt x="274726" y="57340"/>
                </a:lnTo>
                <a:lnTo>
                  <a:pt x="296570" y="90119"/>
                </a:lnTo>
                <a:lnTo>
                  <a:pt x="310121" y="130403"/>
                </a:lnTo>
                <a:lnTo>
                  <a:pt x="312648" y="155054"/>
                </a:lnTo>
                <a:lnTo>
                  <a:pt x="312547" y="162560"/>
                </a:lnTo>
                <a:lnTo>
                  <a:pt x="305752" y="205638"/>
                </a:lnTo>
                <a:lnTo>
                  <a:pt x="286588" y="244436"/>
                </a:lnTo>
                <a:lnTo>
                  <a:pt x="261162" y="273862"/>
                </a:lnTo>
                <a:lnTo>
                  <a:pt x="235394" y="292049"/>
                </a:lnTo>
                <a:lnTo>
                  <a:pt x="235940" y="292379"/>
                </a:lnTo>
                <a:lnTo>
                  <a:pt x="273088" y="269748"/>
                </a:lnTo>
                <a:lnTo>
                  <a:pt x="299339" y="233400"/>
                </a:lnTo>
                <a:lnTo>
                  <a:pt x="312966" y="195681"/>
                </a:lnTo>
                <a:lnTo>
                  <a:pt x="317474" y="165963"/>
                </a:lnTo>
                <a:lnTo>
                  <a:pt x="317474" y="158572"/>
                </a:lnTo>
                <a:close/>
              </a:path>
            </a:pathLst>
          </a:custGeom>
          <a:solidFill>
            <a:srgbClr val="139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5" name="object 165"/>
          <p:cNvGrpSpPr/>
          <p:nvPr/>
        </p:nvGrpSpPr>
        <p:grpSpPr>
          <a:xfrm>
            <a:off x="1554153" y="2471041"/>
            <a:ext cx="317500" cy="320040"/>
            <a:chOff x="1554153" y="2471041"/>
            <a:chExt cx="317500" cy="320040"/>
          </a:xfrm>
        </p:grpSpPr>
        <p:pic>
          <p:nvPicPr>
            <p:cNvPr id="166" name="object 16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50462" y="2554583"/>
              <a:ext cx="123339" cy="16764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554149" y="2471051"/>
              <a:ext cx="317500" cy="320040"/>
            </a:xfrm>
            <a:custGeom>
              <a:avLst/>
              <a:gdLst/>
              <a:ahLst/>
              <a:cxnLst/>
              <a:rect l="l" t="t" r="r" b="b"/>
              <a:pathLst>
                <a:path w="317500" h="320039">
                  <a:moveTo>
                    <a:pt x="20497" y="140030"/>
                  </a:moveTo>
                  <a:lnTo>
                    <a:pt x="19113" y="138531"/>
                  </a:lnTo>
                  <a:lnTo>
                    <a:pt x="15151" y="138391"/>
                  </a:lnTo>
                  <a:lnTo>
                    <a:pt x="13550" y="139827"/>
                  </a:lnTo>
                  <a:lnTo>
                    <a:pt x="13398" y="143611"/>
                  </a:lnTo>
                  <a:lnTo>
                    <a:pt x="14909" y="145237"/>
                  </a:lnTo>
                  <a:lnTo>
                    <a:pt x="16814" y="145326"/>
                  </a:lnTo>
                  <a:lnTo>
                    <a:pt x="18783" y="145402"/>
                  </a:lnTo>
                  <a:lnTo>
                    <a:pt x="20345" y="143979"/>
                  </a:lnTo>
                  <a:lnTo>
                    <a:pt x="20421" y="142024"/>
                  </a:lnTo>
                  <a:lnTo>
                    <a:pt x="20497" y="140030"/>
                  </a:lnTo>
                  <a:close/>
                </a:path>
                <a:path w="317500" h="320039">
                  <a:moveTo>
                    <a:pt x="24130" y="178028"/>
                  </a:moveTo>
                  <a:lnTo>
                    <a:pt x="24066" y="174104"/>
                  </a:lnTo>
                  <a:lnTo>
                    <a:pt x="22593" y="172732"/>
                  </a:lnTo>
                  <a:lnTo>
                    <a:pt x="18554" y="172783"/>
                  </a:lnTo>
                  <a:lnTo>
                    <a:pt x="17106" y="174256"/>
                  </a:lnTo>
                  <a:lnTo>
                    <a:pt x="17183" y="178117"/>
                  </a:lnTo>
                  <a:lnTo>
                    <a:pt x="18770" y="179628"/>
                  </a:lnTo>
                  <a:lnTo>
                    <a:pt x="20701" y="179590"/>
                  </a:lnTo>
                  <a:lnTo>
                    <a:pt x="22656" y="179552"/>
                  </a:lnTo>
                  <a:lnTo>
                    <a:pt x="24130" y="178028"/>
                  </a:lnTo>
                  <a:close/>
                </a:path>
                <a:path w="317500" h="320039">
                  <a:moveTo>
                    <a:pt x="28117" y="116700"/>
                  </a:moveTo>
                  <a:lnTo>
                    <a:pt x="26454" y="115125"/>
                  </a:lnTo>
                  <a:lnTo>
                    <a:pt x="22745" y="115189"/>
                  </a:lnTo>
                  <a:lnTo>
                    <a:pt x="21297" y="116573"/>
                  </a:lnTo>
                  <a:lnTo>
                    <a:pt x="21107" y="120243"/>
                  </a:lnTo>
                  <a:lnTo>
                    <a:pt x="22682" y="121881"/>
                  </a:lnTo>
                  <a:lnTo>
                    <a:pt x="24574" y="121920"/>
                  </a:lnTo>
                  <a:lnTo>
                    <a:pt x="26454" y="121958"/>
                  </a:lnTo>
                  <a:lnTo>
                    <a:pt x="28117" y="120345"/>
                  </a:lnTo>
                  <a:lnTo>
                    <a:pt x="28117" y="116700"/>
                  </a:lnTo>
                  <a:close/>
                </a:path>
                <a:path w="317500" h="320039">
                  <a:moveTo>
                    <a:pt x="30200" y="203441"/>
                  </a:moveTo>
                  <a:lnTo>
                    <a:pt x="28638" y="201790"/>
                  </a:lnTo>
                  <a:lnTo>
                    <a:pt x="24879" y="201688"/>
                  </a:lnTo>
                  <a:lnTo>
                    <a:pt x="23279" y="203238"/>
                  </a:lnTo>
                  <a:lnTo>
                    <a:pt x="23177" y="207137"/>
                  </a:lnTo>
                  <a:lnTo>
                    <a:pt x="24625" y="208622"/>
                  </a:lnTo>
                  <a:lnTo>
                    <a:pt x="26606" y="208661"/>
                  </a:lnTo>
                  <a:lnTo>
                    <a:pt x="28575" y="208699"/>
                  </a:lnTo>
                  <a:lnTo>
                    <a:pt x="30124" y="207238"/>
                  </a:lnTo>
                  <a:lnTo>
                    <a:pt x="30200" y="203441"/>
                  </a:lnTo>
                  <a:close/>
                </a:path>
                <a:path w="317500" h="320039">
                  <a:moveTo>
                    <a:pt x="37541" y="96012"/>
                  </a:moveTo>
                  <a:lnTo>
                    <a:pt x="36093" y="94462"/>
                  </a:lnTo>
                  <a:lnTo>
                    <a:pt x="32512" y="94221"/>
                  </a:lnTo>
                  <a:lnTo>
                    <a:pt x="30772" y="95745"/>
                  </a:lnTo>
                  <a:lnTo>
                    <a:pt x="30556" y="99441"/>
                  </a:lnTo>
                  <a:lnTo>
                    <a:pt x="32105" y="101079"/>
                  </a:lnTo>
                  <a:lnTo>
                    <a:pt x="34023" y="101142"/>
                  </a:lnTo>
                  <a:lnTo>
                    <a:pt x="35966" y="101206"/>
                  </a:lnTo>
                  <a:lnTo>
                    <a:pt x="37528" y="99707"/>
                  </a:lnTo>
                  <a:lnTo>
                    <a:pt x="37541" y="96012"/>
                  </a:lnTo>
                  <a:close/>
                </a:path>
                <a:path w="317500" h="320039">
                  <a:moveTo>
                    <a:pt x="42811" y="232676"/>
                  </a:moveTo>
                  <a:lnTo>
                    <a:pt x="41198" y="231101"/>
                  </a:lnTo>
                  <a:lnTo>
                    <a:pt x="37376" y="231089"/>
                  </a:lnTo>
                  <a:lnTo>
                    <a:pt x="35699" y="232714"/>
                  </a:lnTo>
                  <a:lnTo>
                    <a:pt x="35687" y="236347"/>
                  </a:lnTo>
                  <a:lnTo>
                    <a:pt x="37363" y="237947"/>
                  </a:lnTo>
                  <a:lnTo>
                    <a:pt x="39268" y="237947"/>
                  </a:lnTo>
                  <a:lnTo>
                    <a:pt x="41211" y="237947"/>
                  </a:lnTo>
                  <a:lnTo>
                    <a:pt x="42811" y="236410"/>
                  </a:lnTo>
                  <a:lnTo>
                    <a:pt x="42811" y="232676"/>
                  </a:lnTo>
                  <a:close/>
                </a:path>
                <a:path w="317500" h="320039">
                  <a:moveTo>
                    <a:pt x="48450" y="77000"/>
                  </a:moveTo>
                  <a:lnTo>
                    <a:pt x="48336" y="73355"/>
                  </a:lnTo>
                  <a:lnTo>
                    <a:pt x="46748" y="71780"/>
                  </a:lnTo>
                  <a:lnTo>
                    <a:pt x="45021" y="71729"/>
                  </a:lnTo>
                  <a:lnTo>
                    <a:pt x="43167" y="71691"/>
                  </a:lnTo>
                  <a:lnTo>
                    <a:pt x="41541" y="73355"/>
                  </a:lnTo>
                  <a:lnTo>
                    <a:pt x="41617" y="77165"/>
                  </a:lnTo>
                  <a:lnTo>
                    <a:pt x="42989" y="78524"/>
                  </a:lnTo>
                  <a:lnTo>
                    <a:pt x="44894" y="78549"/>
                  </a:lnTo>
                  <a:lnTo>
                    <a:pt x="46863" y="78574"/>
                  </a:lnTo>
                  <a:lnTo>
                    <a:pt x="48450" y="77000"/>
                  </a:lnTo>
                  <a:close/>
                </a:path>
                <a:path w="317500" h="320039">
                  <a:moveTo>
                    <a:pt x="58077" y="256197"/>
                  </a:moveTo>
                  <a:lnTo>
                    <a:pt x="58064" y="254355"/>
                  </a:lnTo>
                  <a:lnTo>
                    <a:pt x="58051" y="252564"/>
                  </a:lnTo>
                  <a:lnTo>
                    <a:pt x="56311" y="250875"/>
                  </a:lnTo>
                  <a:lnTo>
                    <a:pt x="52616" y="250901"/>
                  </a:lnTo>
                  <a:lnTo>
                    <a:pt x="51015" y="252526"/>
                  </a:lnTo>
                  <a:lnTo>
                    <a:pt x="51041" y="256298"/>
                  </a:lnTo>
                  <a:lnTo>
                    <a:pt x="52654" y="257886"/>
                  </a:lnTo>
                  <a:lnTo>
                    <a:pt x="56438" y="257848"/>
                  </a:lnTo>
                  <a:lnTo>
                    <a:pt x="58077" y="256197"/>
                  </a:lnTo>
                  <a:close/>
                </a:path>
                <a:path w="317500" h="320039">
                  <a:moveTo>
                    <a:pt x="63982" y="58407"/>
                  </a:moveTo>
                  <a:lnTo>
                    <a:pt x="63931" y="56489"/>
                  </a:lnTo>
                  <a:lnTo>
                    <a:pt x="63881" y="54584"/>
                  </a:lnTo>
                  <a:lnTo>
                    <a:pt x="62509" y="53238"/>
                  </a:lnTo>
                  <a:lnTo>
                    <a:pt x="58648" y="53187"/>
                  </a:lnTo>
                  <a:lnTo>
                    <a:pt x="57061" y="54800"/>
                  </a:lnTo>
                  <a:lnTo>
                    <a:pt x="57188" y="58623"/>
                  </a:lnTo>
                  <a:lnTo>
                    <a:pt x="58851" y="60083"/>
                  </a:lnTo>
                  <a:lnTo>
                    <a:pt x="62699" y="59842"/>
                  </a:lnTo>
                  <a:lnTo>
                    <a:pt x="63982" y="58407"/>
                  </a:lnTo>
                  <a:close/>
                </a:path>
                <a:path w="317500" h="320039">
                  <a:moveTo>
                    <a:pt x="78397" y="268503"/>
                  </a:moveTo>
                  <a:lnTo>
                    <a:pt x="76898" y="266877"/>
                  </a:lnTo>
                  <a:lnTo>
                    <a:pt x="73164" y="266700"/>
                  </a:lnTo>
                  <a:lnTo>
                    <a:pt x="71399" y="268300"/>
                  </a:lnTo>
                  <a:lnTo>
                    <a:pt x="71208" y="271932"/>
                  </a:lnTo>
                  <a:lnTo>
                    <a:pt x="72821" y="273634"/>
                  </a:lnTo>
                  <a:lnTo>
                    <a:pt x="76657" y="273786"/>
                  </a:lnTo>
                  <a:lnTo>
                    <a:pt x="78257" y="272313"/>
                  </a:lnTo>
                  <a:lnTo>
                    <a:pt x="78333" y="270408"/>
                  </a:lnTo>
                  <a:lnTo>
                    <a:pt x="78397" y="268503"/>
                  </a:lnTo>
                  <a:close/>
                </a:path>
                <a:path w="317500" h="320039">
                  <a:moveTo>
                    <a:pt x="89179" y="36779"/>
                  </a:moveTo>
                  <a:lnTo>
                    <a:pt x="87515" y="35255"/>
                  </a:lnTo>
                  <a:lnTo>
                    <a:pt x="85585" y="35293"/>
                  </a:lnTo>
                  <a:lnTo>
                    <a:pt x="83693" y="35331"/>
                  </a:lnTo>
                  <a:lnTo>
                    <a:pt x="82067" y="37007"/>
                  </a:lnTo>
                  <a:lnTo>
                    <a:pt x="82283" y="40411"/>
                  </a:lnTo>
                  <a:lnTo>
                    <a:pt x="83972" y="41998"/>
                  </a:lnTo>
                  <a:lnTo>
                    <a:pt x="87414" y="42075"/>
                  </a:lnTo>
                  <a:lnTo>
                    <a:pt x="89179" y="40360"/>
                  </a:lnTo>
                  <a:lnTo>
                    <a:pt x="89179" y="36779"/>
                  </a:lnTo>
                  <a:close/>
                </a:path>
                <a:path w="317500" h="320039">
                  <a:moveTo>
                    <a:pt x="97129" y="286156"/>
                  </a:moveTo>
                  <a:lnTo>
                    <a:pt x="97091" y="282486"/>
                  </a:lnTo>
                  <a:lnTo>
                    <a:pt x="95427" y="280847"/>
                  </a:lnTo>
                  <a:lnTo>
                    <a:pt x="93573" y="280873"/>
                  </a:lnTo>
                  <a:lnTo>
                    <a:pt x="91719" y="280898"/>
                  </a:lnTo>
                  <a:lnTo>
                    <a:pt x="90093" y="282549"/>
                  </a:lnTo>
                  <a:lnTo>
                    <a:pt x="90131" y="286245"/>
                  </a:lnTo>
                  <a:lnTo>
                    <a:pt x="91808" y="287921"/>
                  </a:lnTo>
                  <a:lnTo>
                    <a:pt x="95440" y="287896"/>
                  </a:lnTo>
                  <a:lnTo>
                    <a:pt x="97129" y="286156"/>
                  </a:lnTo>
                  <a:close/>
                </a:path>
                <a:path w="317500" h="320039">
                  <a:moveTo>
                    <a:pt x="115341" y="25107"/>
                  </a:moveTo>
                  <a:lnTo>
                    <a:pt x="113677" y="23317"/>
                  </a:lnTo>
                  <a:lnTo>
                    <a:pt x="110197" y="23304"/>
                  </a:lnTo>
                  <a:lnTo>
                    <a:pt x="108470" y="25120"/>
                  </a:lnTo>
                  <a:lnTo>
                    <a:pt x="108534" y="28600"/>
                  </a:lnTo>
                  <a:lnTo>
                    <a:pt x="110083" y="30238"/>
                  </a:lnTo>
                  <a:lnTo>
                    <a:pt x="113499" y="30480"/>
                  </a:lnTo>
                  <a:lnTo>
                    <a:pt x="115239" y="28790"/>
                  </a:lnTo>
                  <a:lnTo>
                    <a:pt x="115290" y="26936"/>
                  </a:lnTo>
                  <a:lnTo>
                    <a:pt x="115341" y="25107"/>
                  </a:lnTo>
                  <a:close/>
                </a:path>
                <a:path w="317500" h="320039">
                  <a:moveTo>
                    <a:pt x="146939" y="14401"/>
                  </a:moveTo>
                  <a:lnTo>
                    <a:pt x="145364" y="12814"/>
                  </a:lnTo>
                  <a:lnTo>
                    <a:pt x="143459" y="12877"/>
                  </a:lnTo>
                  <a:lnTo>
                    <a:pt x="141668" y="12954"/>
                  </a:lnTo>
                  <a:lnTo>
                    <a:pt x="140220" y="14465"/>
                  </a:lnTo>
                  <a:lnTo>
                    <a:pt x="140182" y="16294"/>
                  </a:lnTo>
                  <a:lnTo>
                    <a:pt x="140157" y="18262"/>
                  </a:lnTo>
                  <a:lnTo>
                    <a:pt x="141693" y="19773"/>
                  </a:lnTo>
                  <a:lnTo>
                    <a:pt x="145567" y="19659"/>
                  </a:lnTo>
                  <a:lnTo>
                    <a:pt x="146913" y="18275"/>
                  </a:lnTo>
                  <a:lnTo>
                    <a:pt x="146926" y="16370"/>
                  </a:lnTo>
                  <a:lnTo>
                    <a:pt x="146939" y="14401"/>
                  </a:lnTo>
                  <a:close/>
                </a:path>
                <a:path w="317500" h="320039">
                  <a:moveTo>
                    <a:pt x="173291" y="15786"/>
                  </a:moveTo>
                  <a:lnTo>
                    <a:pt x="171856" y="14287"/>
                  </a:lnTo>
                  <a:lnTo>
                    <a:pt x="168236" y="14185"/>
                  </a:lnTo>
                  <a:lnTo>
                    <a:pt x="166624" y="15671"/>
                  </a:lnTo>
                  <a:lnTo>
                    <a:pt x="166497" y="19177"/>
                  </a:lnTo>
                  <a:lnTo>
                    <a:pt x="167982" y="20701"/>
                  </a:lnTo>
                  <a:lnTo>
                    <a:pt x="169824" y="20751"/>
                  </a:lnTo>
                  <a:lnTo>
                    <a:pt x="171716" y="20802"/>
                  </a:lnTo>
                  <a:lnTo>
                    <a:pt x="173177" y="19469"/>
                  </a:lnTo>
                  <a:lnTo>
                    <a:pt x="173291" y="15786"/>
                  </a:lnTo>
                  <a:close/>
                </a:path>
                <a:path w="317500" h="320039">
                  <a:moveTo>
                    <a:pt x="195097" y="23812"/>
                  </a:moveTo>
                  <a:lnTo>
                    <a:pt x="195033" y="22059"/>
                  </a:lnTo>
                  <a:lnTo>
                    <a:pt x="194970" y="20269"/>
                  </a:lnTo>
                  <a:lnTo>
                    <a:pt x="193382" y="18846"/>
                  </a:lnTo>
                  <a:lnTo>
                    <a:pt x="189725" y="18999"/>
                  </a:lnTo>
                  <a:lnTo>
                    <a:pt x="188328" y="20523"/>
                  </a:lnTo>
                  <a:lnTo>
                    <a:pt x="188480" y="24104"/>
                  </a:lnTo>
                  <a:lnTo>
                    <a:pt x="190119" y="25628"/>
                  </a:lnTo>
                  <a:lnTo>
                    <a:pt x="193586" y="25476"/>
                  </a:lnTo>
                  <a:lnTo>
                    <a:pt x="195097" y="23812"/>
                  </a:lnTo>
                  <a:close/>
                </a:path>
                <a:path w="317500" h="320039">
                  <a:moveTo>
                    <a:pt x="218935" y="29362"/>
                  </a:moveTo>
                  <a:lnTo>
                    <a:pt x="218833" y="25933"/>
                  </a:lnTo>
                  <a:lnTo>
                    <a:pt x="217208" y="24409"/>
                  </a:lnTo>
                  <a:lnTo>
                    <a:pt x="213639" y="24460"/>
                  </a:lnTo>
                  <a:lnTo>
                    <a:pt x="212204" y="25996"/>
                  </a:lnTo>
                  <a:lnTo>
                    <a:pt x="212242" y="27838"/>
                  </a:lnTo>
                  <a:lnTo>
                    <a:pt x="212280" y="29692"/>
                  </a:lnTo>
                  <a:lnTo>
                    <a:pt x="213791" y="31127"/>
                  </a:lnTo>
                  <a:lnTo>
                    <a:pt x="217360" y="31000"/>
                  </a:lnTo>
                  <a:lnTo>
                    <a:pt x="218935" y="29362"/>
                  </a:lnTo>
                  <a:close/>
                </a:path>
                <a:path w="317500" h="320039">
                  <a:moveTo>
                    <a:pt x="236207" y="282067"/>
                  </a:moveTo>
                  <a:lnTo>
                    <a:pt x="234721" y="280377"/>
                  </a:lnTo>
                  <a:lnTo>
                    <a:pt x="230898" y="280098"/>
                  </a:lnTo>
                  <a:lnTo>
                    <a:pt x="229184" y="281508"/>
                  </a:lnTo>
                  <a:lnTo>
                    <a:pt x="228828" y="285178"/>
                  </a:lnTo>
                  <a:lnTo>
                    <a:pt x="230390" y="286931"/>
                  </a:lnTo>
                  <a:lnTo>
                    <a:pt x="232270" y="287045"/>
                  </a:lnTo>
                  <a:lnTo>
                    <a:pt x="234238" y="287172"/>
                  </a:lnTo>
                  <a:lnTo>
                    <a:pt x="235877" y="285813"/>
                  </a:lnTo>
                  <a:lnTo>
                    <a:pt x="236207" y="282067"/>
                  </a:lnTo>
                  <a:close/>
                </a:path>
                <a:path w="317500" h="320039">
                  <a:moveTo>
                    <a:pt x="237947" y="297637"/>
                  </a:moveTo>
                  <a:lnTo>
                    <a:pt x="237909" y="296811"/>
                  </a:lnTo>
                  <a:lnTo>
                    <a:pt x="236689" y="296164"/>
                  </a:lnTo>
                  <a:lnTo>
                    <a:pt x="234784" y="296189"/>
                  </a:lnTo>
                  <a:lnTo>
                    <a:pt x="209092" y="299770"/>
                  </a:lnTo>
                  <a:lnTo>
                    <a:pt x="205295" y="299986"/>
                  </a:lnTo>
                  <a:lnTo>
                    <a:pt x="195033" y="302044"/>
                  </a:lnTo>
                  <a:lnTo>
                    <a:pt x="181686" y="303377"/>
                  </a:lnTo>
                  <a:lnTo>
                    <a:pt x="168059" y="304965"/>
                  </a:lnTo>
                  <a:lnTo>
                    <a:pt x="160997" y="304850"/>
                  </a:lnTo>
                  <a:lnTo>
                    <a:pt x="145630" y="304126"/>
                  </a:lnTo>
                  <a:lnTo>
                    <a:pt x="137274" y="303999"/>
                  </a:lnTo>
                  <a:lnTo>
                    <a:pt x="123037" y="303314"/>
                  </a:lnTo>
                  <a:lnTo>
                    <a:pt x="85128" y="300050"/>
                  </a:lnTo>
                  <a:lnTo>
                    <a:pt x="83273" y="300393"/>
                  </a:lnTo>
                  <a:lnTo>
                    <a:pt x="123532" y="315290"/>
                  </a:lnTo>
                  <a:lnTo>
                    <a:pt x="145453" y="318541"/>
                  </a:lnTo>
                  <a:lnTo>
                    <a:pt x="156997" y="319430"/>
                  </a:lnTo>
                  <a:lnTo>
                    <a:pt x="210451" y="311302"/>
                  </a:lnTo>
                  <a:lnTo>
                    <a:pt x="228866" y="302450"/>
                  </a:lnTo>
                  <a:lnTo>
                    <a:pt x="237947" y="297637"/>
                  </a:lnTo>
                  <a:close/>
                </a:path>
                <a:path w="317500" h="320039">
                  <a:moveTo>
                    <a:pt x="239826" y="36918"/>
                  </a:moveTo>
                  <a:lnTo>
                    <a:pt x="238379" y="35445"/>
                  </a:lnTo>
                  <a:lnTo>
                    <a:pt x="236550" y="35433"/>
                  </a:lnTo>
                  <a:lnTo>
                    <a:pt x="234759" y="35420"/>
                  </a:lnTo>
                  <a:lnTo>
                    <a:pt x="233248" y="36918"/>
                  </a:lnTo>
                  <a:lnTo>
                    <a:pt x="233210" y="40500"/>
                  </a:lnTo>
                  <a:lnTo>
                    <a:pt x="234759" y="42075"/>
                  </a:lnTo>
                  <a:lnTo>
                    <a:pt x="238302" y="42100"/>
                  </a:lnTo>
                  <a:lnTo>
                    <a:pt x="239814" y="40563"/>
                  </a:lnTo>
                  <a:lnTo>
                    <a:pt x="239826" y="36918"/>
                  </a:lnTo>
                  <a:close/>
                </a:path>
                <a:path w="317500" h="320039">
                  <a:moveTo>
                    <a:pt x="261264" y="262013"/>
                  </a:moveTo>
                  <a:lnTo>
                    <a:pt x="261112" y="258203"/>
                  </a:lnTo>
                  <a:lnTo>
                    <a:pt x="259511" y="256755"/>
                  </a:lnTo>
                  <a:lnTo>
                    <a:pt x="255562" y="256895"/>
                  </a:lnTo>
                  <a:lnTo>
                    <a:pt x="254177" y="258406"/>
                  </a:lnTo>
                  <a:lnTo>
                    <a:pt x="254254" y="260413"/>
                  </a:lnTo>
                  <a:lnTo>
                    <a:pt x="254330" y="262394"/>
                  </a:lnTo>
                  <a:lnTo>
                    <a:pt x="255816" y="263753"/>
                  </a:lnTo>
                  <a:lnTo>
                    <a:pt x="259765" y="263613"/>
                  </a:lnTo>
                  <a:lnTo>
                    <a:pt x="261264" y="262013"/>
                  </a:lnTo>
                  <a:close/>
                </a:path>
                <a:path w="317500" h="320039">
                  <a:moveTo>
                    <a:pt x="262483" y="57454"/>
                  </a:moveTo>
                  <a:lnTo>
                    <a:pt x="261086" y="55867"/>
                  </a:lnTo>
                  <a:lnTo>
                    <a:pt x="259283" y="55714"/>
                  </a:lnTo>
                  <a:lnTo>
                    <a:pt x="257378" y="55537"/>
                  </a:lnTo>
                  <a:lnTo>
                    <a:pt x="255727" y="57023"/>
                  </a:lnTo>
                  <a:lnTo>
                    <a:pt x="255676" y="60642"/>
                  </a:lnTo>
                  <a:lnTo>
                    <a:pt x="257187" y="62255"/>
                  </a:lnTo>
                  <a:lnTo>
                    <a:pt x="258889" y="62344"/>
                  </a:lnTo>
                  <a:lnTo>
                    <a:pt x="260540" y="62433"/>
                  </a:lnTo>
                  <a:lnTo>
                    <a:pt x="262204" y="60909"/>
                  </a:lnTo>
                  <a:lnTo>
                    <a:pt x="262483" y="57454"/>
                  </a:lnTo>
                  <a:close/>
                </a:path>
                <a:path w="317500" h="320039">
                  <a:moveTo>
                    <a:pt x="279031" y="83464"/>
                  </a:moveTo>
                  <a:lnTo>
                    <a:pt x="279006" y="81584"/>
                  </a:lnTo>
                  <a:lnTo>
                    <a:pt x="278993" y="79641"/>
                  </a:lnTo>
                  <a:lnTo>
                    <a:pt x="277685" y="78359"/>
                  </a:lnTo>
                  <a:lnTo>
                    <a:pt x="275729" y="78371"/>
                  </a:lnTo>
                  <a:lnTo>
                    <a:pt x="273888" y="78384"/>
                  </a:lnTo>
                  <a:lnTo>
                    <a:pt x="272440" y="79857"/>
                  </a:lnTo>
                  <a:lnTo>
                    <a:pt x="272465" y="83439"/>
                  </a:lnTo>
                  <a:lnTo>
                    <a:pt x="274053" y="84975"/>
                  </a:lnTo>
                  <a:lnTo>
                    <a:pt x="277634" y="84924"/>
                  </a:lnTo>
                  <a:lnTo>
                    <a:pt x="279031" y="83464"/>
                  </a:lnTo>
                  <a:close/>
                </a:path>
                <a:path w="317500" h="320039">
                  <a:moveTo>
                    <a:pt x="280835" y="239839"/>
                  </a:moveTo>
                  <a:lnTo>
                    <a:pt x="280797" y="237909"/>
                  </a:lnTo>
                  <a:lnTo>
                    <a:pt x="280758" y="236029"/>
                  </a:lnTo>
                  <a:lnTo>
                    <a:pt x="279095" y="234403"/>
                  </a:lnTo>
                  <a:lnTo>
                    <a:pt x="275412" y="234492"/>
                  </a:lnTo>
                  <a:lnTo>
                    <a:pt x="273850" y="236194"/>
                  </a:lnTo>
                  <a:lnTo>
                    <a:pt x="273926" y="240030"/>
                  </a:lnTo>
                  <a:lnTo>
                    <a:pt x="275513" y="241554"/>
                  </a:lnTo>
                  <a:lnTo>
                    <a:pt x="279323" y="241465"/>
                  </a:lnTo>
                  <a:lnTo>
                    <a:pt x="280835" y="239839"/>
                  </a:lnTo>
                  <a:close/>
                </a:path>
                <a:path w="317500" h="320039">
                  <a:moveTo>
                    <a:pt x="295986" y="108089"/>
                  </a:moveTo>
                  <a:lnTo>
                    <a:pt x="294373" y="106476"/>
                  </a:lnTo>
                  <a:lnTo>
                    <a:pt x="292620" y="106426"/>
                  </a:lnTo>
                  <a:lnTo>
                    <a:pt x="290728" y="106387"/>
                  </a:lnTo>
                  <a:lnTo>
                    <a:pt x="289318" y="107734"/>
                  </a:lnTo>
                  <a:lnTo>
                    <a:pt x="289229" y="111518"/>
                  </a:lnTo>
                  <a:lnTo>
                    <a:pt x="290588" y="112903"/>
                  </a:lnTo>
                  <a:lnTo>
                    <a:pt x="292493" y="112941"/>
                  </a:lnTo>
                  <a:lnTo>
                    <a:pt x="294259" y="112966"/>
                  </a:lnTo>
                  <a:lnTo>
                    <a:pt x="295884" y="111455"/>
                  </a:lnTo>
                  <a:lnTo>
                    <a:pt x="295986" y="108089"/>
                  </a:lnTo>
                  <a:close/>
                </a:path>
                <a:path w="317500" h="320039">
                  <a:moveTo>
                    <a:pt x="296760" y="208597"/>
                  </a:moveTo>
                  <a:lnTo>
                    <a:pt x="295249" y="206997"/>
                  </a:lnTo>
                  <a:lnTo>
                    <a:pt x="291376" y="206870"/>
                  </a:lnTo>
                  <a:lnTo>
                    <a:pt x="289814" y="208330"/>
                  </a:lnTo>
                  <a:lnTo>
                    <a:pt x="289763" y="210273"/>
                  </a:lnTo>
                  <a:lnTo>
                    <a:pt x="289712" y="212229"/>
                  </a:lnTo>
                  <a:lnTo>
                    <a:pt x="291160" y="213779"/>
                  </a:lnTo>
                  <a:lnTo>
                    <a:pt x="293103" y="213842"/>
                  </a:lnTo>
                  <a:lnTo>
                    <a:pt x="294995" y="213918"/>
                  </a:lnTo>
                  <a:lnTo>
                    <a:pt x="296621" y="212382"/>
                  </a:lnTo>
                  <a:lnTo>
                    <a:pt x="296760" y="208597"/>
                  </a:lnTo>
                  <a:close/>
                </a:path>
                <a:path w="317500" h="320039">
                  <a:moveTo>
                    <a:pt x="303441" y="184442"/>
                  </a:moveTo>
                  <a:lnTo>
                    <a:pt x="301904" y="182791"/>
                  </a:lnTo>
                  <a:lnTo>
                    <a:pt x="298208" y="182664"/>
                  </a:lnTo>
                  <a:lnTo>
                    <a:pt x="296494" y="184315"/>
                  </a:lnTo>
                  <a:lnTo>
                    <a:pt x="296379" y="188010"/>
                  </a:lnTo>
                  <a:lnTo>
                    <a:pt x="298030" y="189763"/>
                  </a:lnTo>
                  <a:lnTo>
                    <a:pt x="301713" y="189865"/>
                  </a:lnTo>
                  <a:lnTo>
                    <a:pt x="303364" y="188239"/>
                  </a:lnTo>
                  <a:lnTo>
                    <a:pt x="303403" y="186347"/>
                  </a:lnTo>
                  <a:lnTo>
                    <a:pt x="303441" y="184442"/>
                  </a:lnTo>
                  <a:close/>
                </a:path>
                <a:path w="317500" h="320039">
                  <a:moveTo>
                    <a:pt x="303974" y="158635"/>
                  </a:moveTo>
                  <a:lnTo>
                    <a:pt x="302336" y="156972"/>
                  </a:lnTo>
                  <a:lnTo>
                    <a:pt x="300482" y="156959"/>
                  </a:lnTo>
                  <a:lnTo>
                    <a:pt x="298615" y="156946"/>
                  </a:lnTo>
                  <a:lnTo>
                    <a:pt x="297027" y="158546"/>
                  </a:lnTo>
                  <a:lnTo>
                    <a:pt x="296989" y="162344"/>
                  </a:lnTo>
                  <a:lnTo>
                    <a:pt x="298627" y="164033"/>
                  </a:lnTo>
                  <a:lnTo>
                    <a:pt x="302247" y="164045"/>
                  </a:lnTo>
                  <a:lnTo>
                    <a:pt x="303974" y="162306"/>
                  </a:lnTo>
                  <a:lnTo>
                    <a:pt x="303974" y="158635"/>
                  </a:lnTo>
                  <a:close/>
                </a:path>
                <a:path w="317500" h="320039">
                  <a:moveTo>
                    <a:pt x="304038" y="138798"/>
                  </a:moveTo>
                  <a:lnTo>
                    <a:pt x="304025" y="135039"/>
                  </a:lnTo>
                  <a:lnTo>
                    <a:pt x="302475" y="133553"/>
                  </a:lnTo>
                  <a:lnTo>
                    <a:pt x="300507" y="133553"/>
                  </a:lnTo>
                  <a:lnTo>
                    <a:pt x="298475" y="133553"/>
                  </a:lnTo>
                  <a:lnTo>
                    <a:pt x="297078" y="134962"/>
                  </a:lnTo>
                  <a:lnTo>
                    <a:pt x="297091" y="138938"/>
                  </a:lnTo>
                  <a:lnTo>
                    <a:pt x="298602" y="140436"/>
                  </a:lnTo>
                  <a:lnTo>
                    <a:pt x="302437" y="140411"/>
                  </a:lnTo>
                  <a:lnTo>
                    <a:pt x="304038" y="138798"/>
                  </a:lnTo>
                  <a:close/>
                </a:path>
                <a:path w="317500" h="320039">
                  <a:moveTo>
                    <a:pt x="317423" y="156629"/>
                  </a:moveTo>
                  <a:lnTo>
                    <a:pt x="309181" y="108623"/>
                  </a:lnTo>
                  <a:lnTo>
                    <a:pt x="289115" y="68440"/>
                  </a:lnTo>
                  <a:lnTo>
                    <a:pt x="250063" y="29171"/>
                  </a:lnTo>
                  <a:lnTo>
                    <a:pt x="214401" y="10312"/>
                  </a:lnTo>
                  <a:lnTo>
                    <a:pt x="175145" y="939"/>
                  </a:lnTo>
                  <a:lnTo>
                    <a:pt x="156197" y="0"/>
                  </a:lnTo>
                  <a:lnTo>
                    <a:pt x="146748" y="393"/>
                  </a:lnTo>
                  <a:lnTo>
                    <a:pt x="106006" y="9169"/>
                  </a:lnTo>
                  <a:lnTo>
                    <a:pt x="69659" y="27787"/>
                  </a:lnTo>
                  <a:lnTo>
                    <a:pt x="39649" y="53467"/>
                  </a:lnTo>
                  <a:lnTo>
                    <a:pt x="17462" y="86207"/>
                  </a:lnTo>
                  <a:lnTo>
                    <a:pt x="1714" y="137756"/>
                  </a:lnTo>
                  <a:lnTo>
                    <a:pt x="0" y="162966"/>
                  </a:lnTo>
                  <a:lnTo>
                    <a:pt x="368" y="170078"/>
                  </a:lnTo>
                  <a:lnTo>
                    <a:pt x="7188" y="208203"/>
                  </a:lnTo>
                  <a:lnTo>
                    <a:pt x="26822" y="248412"/>
                  </a:lnTo>
                  <a:lnTo>
                    <a:pt x="53276" y="278599"/>
                  </a:lnTo>
                  <a:lnTo>
                    <a:pt x="75844" y="295427"/>
                  </a:lnTo>
                  <a:lnTo>
                    <a:pt x="81864" y="294944"/>
                  </a:lnTo>
                  <a:lnTo>
                    <a:pt x="83705" y="295427"/>
                  </a:lnTo>
                  <a:lnTo>
                    <a:pt x="86131" y="295592"/>
                  </a:lnTo>
                  <a:lnTo>
                    <a:pt x="87769" y="295249"/>
                  </a:lnTo>
                  <a:lnTo>
                    <a:pt x="79527" y="290728"/>
                  </a:lnTo>
                  <a:lnTo>
                    <a:pt x="73025" y="286715"/>
                  </a:lnTo>
                  <a:lnTo>
                    <a:pt x="34112" y="247865"/>
                  </a:lnTo>
                  <a:lnTo>
                    <a:pt x="12979" y="205409"/>
                  </a:lnTo>
                  <a:lnTo>
                    <a:pt x="5372" y="161201"/>
                  </a:lnTo>
                  <a:lnTo>
                    <a:pt x="5702" y="147040"/>
                  </a:lnTo>
                  <a:lnTo>
                    <a:pt x="14516" y="105918"/>
                  </a:lnTo>
                  <a:lnTo>
                    <a:pt x="39522" y="62268"/>
                  </a:lnTo>
                  <a:lnTo>
                    <a:pt x="78435" y="27165"/>
                  </a:lnTo>
                  <a:lnTo>
                    <a:pt x="127088" y="7988"/>
                  </a:lnTo>
                  <a:lnTo>
                    <a:pt x="161480" y="4660"/>
                  </a:lnTo>
                  <a:lnTo>
                    <a:pt x="169938" y="5054"/>
                  </a:lnTo>
                  <a:lnTo>
                    <a:pt x="210654" y="13347"/>
                  </a:lnTo>
                  <a:lnTo>
                    <a:pt x="247523" y="32753"/>
                  </a:lnTo>
                  <a:lnTo>
                    <a:pt x="287985" y="75463"/>
                  </a:lnTo>
                  <a:lnTo>
                    <a:pt x="306578" y="115366"/>
                  </a:lnTo>
                  <a:lnTo>
                    <a:pt x="312445" y="154990"/>
                  </a:lnTo>
                  <a:lnTo>
                    <a:pt x="312318" y="161861"/>
                  </a:lnTo>
                  <a:lnTo>
                    <a:pt x="306705" y="202552"/>
                  </a:lnTo>
                  <a:lnTo>
                    <a:pt x="286829" y="243865"/>
                  </a:lnTo>
                  <a:lnTo>
                    <a:pt x="259689" y="274891"/>
                  </a:lnTo>
                  <a:lnTo>
                    <a:pt x="235496" y="291871"/>
                  </a:lnTo>
                  <a:lnTo>
                    <a:pt x="235648" y="292481"/>
                  </a:lnTo>
                  <a:lnTo>
                    <a:pt x="237667" y="292315"/>
                  </a:lnTo>
                  <a:lnTo>
                    <a:pt x="244055" y="291045"/>
                  </a:lnTo>
                  <a:lnTo>
                    <a:pt x="248462" y="290474"/>
                  </a:lnTo>
                  <a:lnTo>
                    <a:pt x="285597" y="254825"/>
                  </a:lnTo>
                  <a:lnTo>
                    <a:pt x="306095" y="219176"/>
                  </a:lnTo>
                  <a:lnTo>
                    <a:pt x="316293" y="179146"/>
                  </a:lnTo>
                  <a:lnTo>
                    <a:pt x="317309" y="167881"/>
                  </a:lnTo>
                  <a:lnTo>
                    <a:pt x="317423" y="156629"/>
                  </a:lnTo>
                  <a:close/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11414624" y="8082979"/>
            <a:ext cx="183768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5" dirty="0">
                <a:latin typeface="Source Sans Pro"/>
                <a:cs typeface="Source Sans Pro"/>
              </a:rPr>
              <a:t>B</a:t>
            </a:r>
            <a:r>
              <a:rPr sz="1400" spc="-15" dirty="0">
                <a:latin typeface="Source Sans Pro"/>
                <a:cs typeface="Source Sans Pro"/>
              </a:rPr>
              <a:t>S</a:t>
            </a:r>
            <a:r>
              <a:rPr sz="1400" dirty="0">
                <a:latin typeface="Source Sans Pro"/>
                <a:cs typeface="Source Sans Pro"/>
              </a:rPr>
              <a:t>,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202</a:t>
            </a:r>
            <a:r>
              <a:rPr sz="1400" dirty="0">
                <a:latin typeface="Source Sans Pro"/>
                <a:cs typeface="Source Sans Pro"/>
              </a:rPr>
              <a:t>1</a:t>
            </a:r>
            <a:r>
              <a:rPr sz="1400" spc="-140" dirty="0">
                <a:latin typeface="Source Sans Pro"/>
                <a:cs typeface="Source Sans Pro"/>
              </a:rPr>
              <a:t> </a:t>
            </a:r>
            <a:r>
              <a:rPr sz="1200" spc="-7" baseline="31250" dirty="0">
                <a:latin typeface="Source Sans Pro"/>
                <a:cs typeface="Source Sans Pro"/>
              </a:rPr>
              <a:t>[1]</a:t>
            </a:r>
            <a:r>
              <a:rPr sz="1400" dirty="0">
                <a:latin typeface="Source Sans Pro"/>
                <a:cs typeface="Source Sans Pro"/>
              </a:rPr>
              <a:t>,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A</a:t>
            </a:r>
            <a:r>
              <a:rPr sz="1400" spc="-35" dirty="0">
                <a:latin typeface="Source Sans Pro"/>
                <a:cs typeface="Source Sans Pro"/>
              </a:rPr>
              <a:t>B</a:t>
            </a:r>
            <a:r>
              <a:rPr sz="1400" spc="-15" dirty="0">
                <a:latin typeface="Source Sans Pro"/>
                <a:cs typeface="Source Sans Pro"/>
              </a:rPr>
              <a:t>S</a:t>
            </a:r>
            <a:r>
              <a:rPr sz="1400" dirty="0">
                <a:latin typeface="Source Sans Pro"/>
                <a:cs typeface="Source Sans Pro"/>
              </a:rPr>
              <a:t>,</a:t>
            </a:r>
            <a:r>
              <a:rPr sz="1400" spc="-30" dirty="0">
                <a:latin typeface="Source Sans Pro"/>
                <a:cs typeface="Source Sans Pro"/>
              </a:rPr>
              <a:t> </a:t>
            </a:r>
            <a:r>
              <a:rPr sz="1400" spc="-15" dirty="0">
                <a:latin typeface="Source Sans Pro"/>
                <a:cs typeface="Source Sans Pro"/>
              </a:rPr>
              <a:t>201</a:t>
            </a:r>
            <a:r>
              <a:rPr sz="1400" dirty="0">
                <a:latin typeface="Source Sans Pro"/>
                <a:cs typeface="Source Sans Pro"/>
              </a:rPr>
              <a:t>9</a:t>
            </a:r>
            <a:r>
              <a:rPr sz="1400" spc="-140" dirty="0">
                <a:latin typeface="Source Sans Pro"/>
                <a:cs typeface="Source Sans Pro"/>
              </a:rPr>
              <a:t> </a:t>
            </a:r>
            <a:r>
              <a:rPr sz="1200" spc="-7" baseline="31250" dirty="0">
                <a:latin typeface="Source Sans Pro"/>
                <a:cs typeface="Source Sans Pro"/>
              </a:rPr>
              <a:t>[2]</a:t>
            </a:r>
            <a:endParaRPr sz="1200" baseline="31250">
              <a:latin typeface="Source Sans Pro"/>
              <a:cs typeface="Source Sans Pro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3917572" y="6899562"/>
            <a:ext cx="1955164" cy="135509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14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National</a:t>
            </a:r>
            <a:r>
              <a:rPr sz="1400" b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estimates,</a:t>
            </a:r>
            <a:r>
              <a:rPr sz="1400" b="1" spc="-15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 </a:t>
            </a:r>
            <a:r>
              <a:rPr sz="1400" b="1" spc="-10" dirty="0">
                <a:solidFill>
                  <a:srgbClr val="1399C9"/>
                </a:solidFill>
                <a:latin typeface="Source Sans Pro Semibold"/>
                <a:cs typeface="Source Sans Pro Semibold"/>
              </a:rPr>
              <a:t>2021</a:t>
            </a:r>
            <a:endParaRPr sz="1400">
              <a:latin typeface="Source Sans Pro Semibold"/>
              <a:cs typeface="Source Sans Pro Semibold"/>
            </a:endParaRPr>
          </a:p>
          <a:p>
            <a:pPr marR="21590" algn="ctr">
              <a:lnSpc>
                <a:spcPct val="100000"/>
              </a:lnSpc>
              <a:spcBef>
                <a:spcPts val="1555"/>
              </a:spcBef>
            </a:pP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881,593</a:t>
            </a:r>
            <a:endParaRPr sz="2400">
              <a:latin typeface="Source Sans Pro Black"/>
              <a:cs typeface="Source Sans Pro Black"/>
            </a:endParaRPr>
          </a:p>
          <a:p>
            <a:pPr marL="53975" marR="168910">
              <a:lnSpc>
                <a:spcPct val="100000"/>
              </a:lnSpc>
              <a:spcBef>
                <a:spcPts val="85"/>
              </a:spcBef>
            </a:pP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3.4%</a:t>
            </a:r>
            <a:r>
              <a:rPr sz="1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of</a:t>
            </a:r>
            <a:r>
              <a:rPr sz="1400" b="1" spc="-4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10" dirty="0">
                <a:solidFill>
                  <a:srgbClr val="1399C9"/>
                </a:solidFill>
                <a:latin typeface="Source Sans Pro Black"/>
                <a:cs typeface="Source Sans Pro Black"/>
              </a:rPr>
              <a:t>the</a:t>
            </a:r>
            <a:r>
              <a:rPr sz="1400" b="1" spc="-5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25" dirty="0">
                <a:solidFill>
                  <a:srgbClr val="1399C9"/>
                </a:solidFill>
                <a:latin typeface="Source Sans Pro Black"/>
                <a:cs typeface="Source Sans Pro Black"/>
              </a:rPr>
              <a:t>Australian </a:t>
            </a:r>
            <a:r>
              <a:rPr sz="1400" b="1" spc="-265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popul</a:t>
            </a:r>
            <a:r>
              <a:rPr sz="1400" b="1" spc="-45" dirty="0">
                <a:solidFill>
                  <a:srgbClr val="1399C9"/>
                </a:solidFill>
                <a:latin typeface="Source Sans Pro Black"/>
                <a:cs typeface="Source Sans Pro Black"/>
              </a:rPr>
              <a:t>a</a:t>
            </a:r>
            <a:r>
              <a:rPr sz="1400" b="1" spc="-15" dirty="0">
                <a:solidFill>
                  <a:srgbClr val="1399C9"/>
                </a:solidFill>
                <a:latin typeface="Source Sans Pro Black"/>
                <a:cs typeface="Source Sans Pro Black"/>
              </a:rPr>
              <a:t>tio</a:t>
            </a:r>
            <a:r>
              <a:rPr sz="1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n</a:t>
            </a:r>
            <a:r>
              <a:rPr sz="1400" b="1" spc="-14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200" b="1" spc="-7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[1</a:t>
            </a:r>
            <a:r>
              <a:rPr sz="1200" b="1" spc="7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,</a:t>
            </a:r>
            <a:r>
              <a:rPr sz="1200" b="1" spc="-22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 </a:t>
            </a:r>
            <a:r>
              <a:rPr sz="1200" b="1" spc="-7" baseline="31250" dirty="0">
                <a:solidFill>
                  <a:srgbClr val="1399C9"/>
                </a:solidFill>
                <a:latin typeface="Source Sans Pro Black"/>
                <a:cs typeface="Source Sans Pro Black"/>
              </a:rPr>
              <a:t>2]</a:t>
            </a:r>
            <a:endParaRPr sz="1200" baseline="31250">
              <a:latin typeface="Source Sans Pro Black"/>
              <a:cs typeface="Source Sans Pro Black"/>
            </a:endParaRPr>
          </a:p>
        </p:txBody>
      </p:sp>
      <p:grpSp>
        <p:nvGrpSpPr>
          <p:cNvPr id="170" name="object 170"/>
          <p:cNvGrpSpPr/>
          <p:nvPr/>
        </p:nvGrpSpPr>
        <p:grpSpPr>
          <a:xfrm>
            <a:off x="8946077" y="1277857"/>
            <a:ext cx="3945254" cy="2180590"/>
            <a:chOff x="8946077" y="1277857"/>
            <a:chExt cx="3945254" cy="2180590"/>
          </a:xfrm>
        </p:grpSpPr>
        <p:sp>
          <p:nvSpPr>
            <p:cNvPr id="171" name="object 171"/>
            <p:cNvSpPr/>
            <p:nvPr/>
          </p:nvSpPr>
          <p:spPr>
            <a:xfrm>
              <a:off x="8950839" y="1282619"/>
              <a:ext cx="905510" cy="574675"/>
            </a:xfrm>
            <a:custGeom>
              <a:avLst/>
              <a:gdLst/>
              <a:ahLst/>
              <a:cxnLst/>
              <a:rect l="l" t="t" r="r" b="b"/>
              <a:pathLst>
                <a:path w="905509" h="574675">
                  <a:moveTo>
                    <a:pt x="0" y="168441"/>
                  </a:moveTo>
                  <a:lnTo>
                    <a:pt x="39676" y="142307"/>
                  </a:lnTo>
                  <a:lnTo>
                    <a:pt x="115562" y="100588"/>
                  </a:lnTo>
                  <a:lnTo>
                    <a:pt x="189254" y="61903"/>
                  </a:lnTo>
                  <a:lnTo>
                    <a:pt x="222351" y="44870"/>
                  </a:lnTo>
                  <a:lnTo>
                    <a:pt x="348157" y="74283"/>
                  </a:lnTo>
                  <a:lnTo>
                    <a:pt x="331472" y="90835"/>
                  </a:lnTo>
                  <a:lnTo>
                    <a:pt x="335357" y="96353"/>
                  </a:lnTo>
                  <a:lnTo>
                    <a:pt x="438848" y="74283"/>
                  </a:lnTo>
                  <a:lnTo>
                    <a:pt x="505878" y="57953"/>
                  </a:lnTo>
                  <a:lnTo>
                    <a:pt x="560832" y="43880"/>
                  </a:lnTo>
                  <a:lnTo>
                    <a:pt x="605676" y="31500"/>
                  </a:lnTo>
                  <a:lnTo>
                    <a:pt x="642375" y="20250"/>
                  </a:lnTo>
                  <a:lnTo>
                    <a:pt x="672896" y="9564"/>
                  </a:lnTo>
                  <a:lnTo>
                    <a:pt x="703068" y="645"/>
                  </a:lnTo>
                  <a:lnTo>
                    <a:pt x="743661" y="7076"/>
                  </a:lnTo>
                  <a:lnTo>
                    <a:pt x="793168" y="54245"/>
                  </a:lnTo>
                  <a:lnTo>
                    <a:pt x="841852" y="103712"/>
                  </a:lnTo>
                  <a:lnTo>
                    <a:pt x="886148" y="148765"/>
                  </a:lnTo>
                  <a:lnTo>
                    <a:pt x="905484" y="168441"/>
                  </a:lnTo>
                  <a:lnTo>
                    <a:pt x="895999" y="213123"/>
                  </a:lnTo>
                  <a:lnTo>
                    <a:pt x="884710" y="256152"/>
                  </a:lnTo>
                  <a:lnTo>
                    <a:pt x="862700" y="302404"/>
                  </a:lnTo>
                  <a:lnTo>
                    <a:pt x="841124" y="335413"/>
                  </a:lnTo>
                  <a:lnTo>
                    <a:pt x="813333" y="374397"/>
                  </a:lnTo>
                  <a:lnTo>
                    <a:pt x="833352" y="398300"/>
                  </a:lnTo>
                  <a:lnTo>
                    <a:pt x="841854" y="411172"/>
                  </a:lnTo>
                  <a:lnTo>
                    <a:pt x="840483" y="417426"/>
                  </a:lnTo>
                  <a:lnTo>
                    <a:pt x="830884" y="421476"/>
                  </a:lnTo>
                  <a:lnTo>
                    <a:pt x="791480" y="423957"/>
                  </a:lnTo>
                  <a:lnTo>
                    <a:pt x="721902" y="423681"/>
                  </a:lnTo>
                  <a:lnTo>
                    <a:pt x="655616" y="422303"/>
                  </a:lnTo>
                  <a:lnTo>
                    <a:pt x="626084" y="421476"/>
                  </a:lnTo>
                  <a:lnTo>
                    <a:pt x="626084" y="574473"/>
                  </a:lnTo>
                  <a:lnTo>
                    <a:pt x="468109" y="574473"/>
                  </a:lnTo>
                  <a:lnTo>
                    <a:pt x="380339" y="468542"/>
                  </a:lnTo>
                  <a:lnTo>
                    <a:pt x="286715" y="562700"/>
                  </a:lnTo>
                  <a:lnTo>
                    <a:pt x="111175" y="562700"/>
                  </a:lnTo>
                  <a:lnTo>
                    <a:pt x="111175" y="427356"/>
                  </a:lnTo>
                  <a:lnTo>
                    <a:pt x="11696" y="427356"/>
                  </a:lnTo>
                  <a:lnTo>
                    <a:pt x="0" y="180214"/>
                  </a:lnTo>
                </a:path>
              </a:pathLst>
            </a:custGeom>
            <a:ln w="9525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857158" y="12842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</a:path>
              </a:pathLst>
            </a:custGeom>
            <a:solidFill>
              <a:srgbClr val="139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0100056" y="1485061"/>
              <a:ext cx="2783840" cy="1965960"/>
            </a:xfrm>
            <a:custGeom>
              <a:avLst/>
              <a:gdLst/>
              <a:ahLst/>
              <a:cxnLst/>
              <a:rect l="l" t="t" r="r" b="b"/>
              <a:pathLst>
                <a:path w="2783840" h="1965960">
                  <a:moveTo>
                    <a:pt x="2783395" y="0"/>
                  </a:moveTo>
                  <a:lnTo>
                    <a:pt x="0" y="0"/>
                  </a:lnTo>
                  <a:lnTo>
                    <a:pt x="0" y="1965540"/>
                  </a:lnTo>
                  <a:lnTo>
                    <a:pt x="2783395" y="1965540"/>
                  </a:lnTo>
                  <a:lnTo>
                    <a:pt x="2783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100056" y="1485061"/>
              <a:ext cx="2783840" cy="1965960"/>
            </a:xfrm>
            <a:custGeom>
              <a:avLst/>
              <a:gdLst/>
              <a:ahLst/>
              <a:cxnLst/>
              <a:rect l="l" t="t" r="r" b="b"/>
              <a:pathLst>
                <a:path w="2783840" h="1965960">
                  <a:moveTo>
                    <a:pt x="0" y="1965540"/>
                  </a:moveTo>
                  <a:lnTo>
                    <a:pt x="2783395" y="1965540"/>
                  </a:lnTo>
                  <a:lnTo>
                    <a:pt x="2783395" y="0"/>
                  </a:lnTo>
                  <a:lnTo>
                    <a:pt x="0" y="0"/>
                  </a:lnTo>
                  <a:lnTo>
                    <a:pt x="0" y="1965540"/>
                  </a:lnTo>
                  <a:close/>
                </a:path>
              </a:pathLst>
            </a:custGeom>
            <a:ln w="14097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11204594" y="2535885"/>
            <a:ext cx="12585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TORRES</a:t>
            </a:r>
            <a:r>
              <a:rPr sz="1400" b="1" spc="-4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4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STRAIT</a:t>
            </a:r>
            <a:endParaRPr sz="1400">
              <a:latin typeface="Source Sans Pro"/>
              <a:cs typeface="Source Sans Pro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10114668" y="1498652"/>
            <a:ext cx="2683510" cy="1938020"/>
            <a:chOff x="10114668" y="1498652"/>
            <a:chExt cx="2683510" cy="1938020"/>
          </a:xfrm>
        </p:grpSpPr>
        <p:sp>
          <p:nvSpPr>
            <p:cNvPr id="177" name="object 177"/>
            <p:cNvSpPr/>
            <p:nvPr/>
          </p:nvSpPr>
          <p:spPr>
            <a:xfrm>
              <a:off x="10808068" y="2001227"/>
              <a:ext cx="1442085" cy="728980"/>
            </a:xfrm>
            <a:custGeom>
              <a:avLst/>
              <a:gdLst/>
              <a:ahLst/>
              <a:cxnLst/>
              <a:rect l="l" t="t" r="r" b="b"/>
              <a:pathLst>
                <a:path w="1442084" h="728980">
                  <a:moveTo>
                    <a:pt x="47726" y="724192"/>
                  </a:moveTo>
                  <a:lnTo>
                    <a:pt x="45034" y="709523"/>
                  </a:lnTo>
                  <a:lnTo>
                    <a:pt x="42341" y="702437"/>
                  </a:lnTo>
                  <a:lnTo>
                    <a:pt x="34010" y="698436"/>
                  </a:lnTo>
                  <a:lnTo>
                    <a:pt x="29832" y="702805"/>
                  </a:lnTo>
                  <a:lnTo>
                    <a:pt x="27051" y="707631"/>
                  </a:lnTo>
                  <a:lnTo>
                    <a:pt x="28536" y="720166"/>
                  </a:lnTo>
                  <a:lnTo>
                    <a:pt x="29794" y="727786"/>
                  </a:lnTo>
                  <a:lnTo>
                    <a:pt x="40538" y="728383"/>
                  </a:lnTo>
                  <a:lnTo>
                    <a:pt x="47726" y="724192"/>
                  </a:lnTo>
                  <a:close/>
                </a:path>
                <a:path w="1442084" h="728980">
                  <a:moveTo>
                    <a:pt x="53136" y="571969"/>
                  </a:moveTo>
                  <a:lnTo>
                    <a:pt x="45897" y="563397"/>
                  </a:lnTo>
                  <a:lnTo>
                    <a:pt x="38430" y="563384"/>
                  </a:lnTo>
                  <a:lnTo>
                    <a:pt x="35902" y="563130"/>
                  </a:lnTo>
                  <a:lnTo>
                    <a:pt x="36004" y="569988"/>
                  </a:lnTo>
                  <a:lnTo>
                    <a:pt x="47053" y="582218"/>
                  </a:lnTo>
                  <a:lnTo>
                    <a:pt x="52819" y="581926"/>
                  </a:lnTo>
                  <a:lnTo>
                    <a:pt x="52933" y="579856"/>
                  </a:lnTo>
                  <a:lnTo>
                    <a:pt x="52971" y="577735"/>
                  </a:lnTo>
                  <a:lnTo>
                    <a:pt x="53136" y="571969"/>
                  </a:lnTo>
                  <a:close/>
                </a:path>
                <a:path w="1442084" h="728980">
                  <a:moveTo>
                    <a:pt x="71932" y="595287"/>
                  </a:moveTo>
                  <a:lnTo>
                    <a:pt x="71234" y="591820"/>
                  </a:lnTo>
                  <a:lnTo>
                    <a:pt x="71742" y="588822"/>
                  </a:lnTo>
                  <a:lnTo>
                    <a:pt x="69710" y="585431"/>
                  </a:lnTo>
                  <a:lnTo>
                    <a:pt x="70002" y="580796"/>
                  </a:lnTo>
                  <a:lnTo>
                    <a:pt x="69443" y="576580"/>
                  </a:lnTo>
                  <a:lnTo>
                    <a:pt x="64858" y="574408"/>
                  </a:lnTo>
                  <a:lnTo>
                    <a:pt x="60248" y="574052"/>
                  </a:lnTo>
                  <a:lnTo>
                    <a:pt x="59842" y="580021"/>
                  </a:lnTo>
                  <a:lnTo>
                    <a:pt x="60845" y="588022"/>
                  </a:lnTo>
                  <a:lnTo>
                    <a:pt x="62090" y="593750"/>
                  </a:lnTo>
                  <a:lnTo>
                    <a:pt x="71932" y="595287"/>
                  </a:lnTo>
                  <a:close/>
                </a:path>
                <a:path w="1442084" h="728980">
                  <a:moveTo>
                    <a:pt x="90322" y="485152"/>
                  </a:moveTo>
                  <a:lnTo>
                    <a:pt x="89115" y="477443"/>
                  </a:lnTo>
                  <a:lnTo>
                    <a:pt x="85940" y="469785"/>
                  </a:lnTo>
                  <a:lnTo>
                    <a:pt x="83464" y="465289"/>
                  </a:lnTo>
                  <a:lnTo>
                    <a:pt x="78816" y="461670"/>
                  </a:lnTo>
                  <a:lnTo>
                    <a:pt x="82892" y="456704"/>
                  </a:lnTo>
                  <a:lnTo>
                    <a:pt x="83007" y="451612"/>
                  </a:lnTo>
                  <a:lnTo>
                    <a:pt x="81241" y="447332"/>
                  </a:lnTo>
                  <a:lnTo>
                    <a:pt x="69926" y="449884"/>
                  </a:lnTo>
                  <a:lnTo>
                    <a:pt x="63080" y="451104"/>
                  </a:lnTo>
                  <a:lnTo>
                    <a:pt x="56197" y="451904"/>
                  </a:lnTo>
                  <a:lnTo>
                    <a:pt x="48945" y="452145"/>
                  </a:lnTo>
                  <a:lnTo>
                    <a:pt x="48577" y="452501"/>
                  </a:lnTo>
                  <a:lnTo>
                    <a:pt x="43573" y="461454"/>
                  </a:lnTo>
                  <a:lnTo>
                    <a:pt x="37033" y="458216"/>
                  </a:lnTo>
                  <a:lnTo>
                    <a:pt x="23050" y="450913"/>
                  </a:lnTo>
                  <a:lnTo>
                    <a:pt x="19786" y="455155"/>
                  </a:lnTo>
                  <a:lnTo>
                    <a:pt x="18529" y="466420"/>
                  </a:lnTo>
                  <a:lnTo>
                    <a:pt x="17018" y="468909"/>
                  </a:lnTo>
                  <a:lnTo>
                    <a:pt x="13220" y="471639"/>
                  </a:lnTo>
                  <a:lnTo>
                    <a:pt x="4800" y="480974"/>
                  </a:lnTo>
                  <a:lnTo>
                    <a:pt x="279" y="492988"/>
                  </a:lnTo>
                  <a:lnTo>
                    <a:pt x="0" y="505815"/>
                  </a:lnTo>
                  <a:lnTo>
                    <a:pt x="4343" y="517601"/>
                  </a:lnTo>
                  <a:lnTo>
                    <a:pt x="8064" y="523443"/>
                  </a:lnTo>
                  <a:lnTo>
                    <a:pt x="13182" y="528891"/>
                  </a:lnTo>
                  <a:lnTo>
                    <a:pt x="25438" y="522935"/>
                  </a:lnTo>
                  <a:lnTo>
                    <a:pt x="27508" y="525653"/>
                  </a:lnTo>
                  <a:lnTo>
                    <a:pt x="34975" y="536676"/>
                  </a:lnTo>
                  <a:lnTo>
                    <a:pt x="39560" y="550037"/>
                  </a:lnTo>
                  <a:lnTo>
                    <a:pt x="45440" y="550430"/>
                  </a:lnTo>
                  <a:lnTo>
                    <a:pt x="56032" y="546646"/>
                  </a:lnTo>
                  <a:lnTo>
                    <a:pt x="58470" y="544436"/>
                  </a:lnTo>
                  <a:lnTo>
                    <a:pt x="67310" y="551573"/>
                  </a:lnTo>
                  <a:lnTo>
                    <a:pt x="70891" y="548513"/>
                  </a:lnTo>
                  <a:lnTo>
                    <a:pt x="68999" y="539648"/>
                  </a:lnTo>
                  <a:lnTo>
                    <a:pt x="66852" y="535647"/>
                  </a:lnTo>
                  <a:lnTo>
                    <a:pt x="69723" y="534073"/>
                  </a:lnTo>
                  <a:lnTo>
                    <a:pt x="89814" y="493217"/>
                  </a:lnTo>
                  <a:lnTo>
                    <a:pt x="90322" y="485152"/>
                  </a:lnTo>
                  <a:close/>
                </a:path>
                <a:path w="1442084" h="728980">
                  <a:moveTo>
                    <a:pt x="95694" y="352793"/>
                  </a:moveTo>
                  <a:lnTo>
                    <a:pt x="91528" y="348322"/>
                  </a:lnTo>
                  <a:lnTo>
                    <a:pt x="86880" y="344347"/>
                  </a:lnTo>
                  <a:lnTo>
                    <a:pt x="75996" y="339991"/>
                  </a:lnTo>
                  <a:lnTo>
                    <a:pt x="72440" y="342595"/>
                  </a:lnTo>
                  <a:lnTo>
                    <a:pt x="69278" y="346062"/>
                  </a:lnTo>
                  <a:lnTo>
                    <a:pt x="64935" y="353288"/>
                  </a:lnTo>
                  <a:lnTo>
                    <a:pt x="64363" y="360591"/>
                  </a:lnTo>
                  <a:lnTo>
                    <a:pt x="67424" y="367118"/>
                  </a:lnTo>
                  <a:lnTo>
                    <a:pt x="73977" y="372008"/>
                  </a:lnTo>
                  <a:lnTo>
                    <a:pt x="76593" y="373202"/>
                  </a:lnTo>
                  <a:lnTo>
                    <a:pt x="79489" y="373583"/>
                  </a:lnTo>
                  <a:lnTo>
                    <a:pt x="80022" y="362026"/>
                  </a:lnTo>
                  <a:lnTo>
                    <a:pt x="82689" y="357314"/>
                  </a:lnTo>
                  <a:lnTo>
                    <a:pt x="93370" y="357619"/>
                  </a:lnTo>
                  <a:lnTo>
                    <a:pt x="95135" y="355739"/>
                  </a:lnTo>
                  <a:lnTo>
                    <a:pt x="95694" y="352793"/>
                  </a:lnTo>
                  <a:close/>
                </a:path>
                <a:path w="1442084" h="728980">
                  <a:moveTo>
                    <a:pt x="144056" y="607237"/>
                  </a:moveTo>
                  <a:lnTo>
                    <a:pt x="143929" y="607123"/>
                  </a:lnTo>
                  <a:lnTo>
                    <a:pt x="143383" y="608596"/>
                  </a:lnTo>
                  <a:lnTo>
                    <a:pt x="144056" y="607237"/>
                  </a:lnTo>
                  <a:close/>
                </a:path>
                <a:path w="1442084" h="728980">
                  <a:moveTo>
                    <a:pt x="148043" y="611466"/>
                  </a:moveTo>
                  <a:lnTo>
                    <a:pt x="144170" y="612533"/>
                  </a:lnTo>
                  <a:lnTo>
                    <a:pt x="142544" y="611301"/>
                  </a:lnTo>
                  <a:lnTo>
                    <a:pt x="143090" y="609523"/>
                  </a:lnTo>
                  <a:lnTo>
                    <a:pt x="143383" y="608596"/>
                  </a:lnTo>
                  <a:lnTo>
                    <a:pt x="142925" y="609523"/>
                  </a:lnTo>
                  <a:lnTo>
                    <a:pt x="141198" y="608266"/>
                  </a:lnTo>
                  <a:lnTo>
                    <a:pt x="135813" y="606780"/>
                  </a:lnTo>
                  <a:lnTo>
                    <a:pt x="131216" y="606933"/>
                  </a:lnTo>
                  <a:lnTo>
                    <a:pt x="128371" y="614159"/>
                  </a:lnTo>
                  <a:lnTo>
                    <a:pt x="132969" y="615950"/>
                  </a:lnTo>
                  <a:lnTo>
                    <a:pt x="145859" y="623976"/>
                  </a:lnTo>
                  <a:lnTo>
                    <a:pt x="147154" y="623277"/>
                  </a:lnTo>
                  <a:lnTo>
                    <a:pt x="147955" y="612533"/>
                  </a:lnTo>
                  <a:lnTo>
                    <a:pt x="148043" y="611466"/>
                  </a:lnTo>
                  <a:close/>
                </a:path>
                <a:path w="1442084" h="728980">
                  <a:moveTo>
                    <a:pt x="196494" y="23533"/>
                  </a:moveTo>
                  <a:lnTo>
                    <a:pt x="153098" y="6896"/>
                  </a:lnTo>
                  <a:lnTo>
                    <a:pt x="147891" y="6070"/>
                  </a:lnTo>
                  <a:lnTo>
                    <a:pt x="143827" y="9131"/>
                  </a:lnTo>
                  <a:lnTo>
                    <a:pt x="138696" y="15303"/>
                  </a:lnTo>
                  <a:lnTo>
                    <a:pt x="138785" y="17653"/>
                  </a:lnTo>
                  <a:lnTo>
                    <a:pt x="146773" y="24066"/>
                  </a:lnTo>
                  <a:lnTo>
                    <a:pt x="152615" y="28092"/>
                  </a:lnTo>
                  <a:lnTo>
                    <a:pt x="159067" y="30886"/>
                  </a:lnTo>
                  <a:lnTo>
                    <a:pt x="166509" y="31750"/>
                  </a:lnTo>
                  <a:lnTo>
                    <a:pt x="170522" y="31584"/>
                  </a:lnTo>
                  <a:lnTo>
                    <a:pt x="174853" y="30530"/>
                  </a:lnTo>
                  <a:lnTo>
                    <a:pt x="184721" y="37617"/>
                  </a:lnTo>
                  <a:lnTo>
                    <a:pt x="189903" y="36017"/>
                  </a:lnTo>
                  <a:lnTo>
                    <a:pt x="196494" y="23533"/>
                  </a:lnTo>
                  <a:close/>
                </a:path>
                <a:path w="1442084" h="728980">
                  <a:moveTo>
                    <a:pt x="219976" y="546722"/>
                  </a:moveTo>
                  <a:lnTo>
                    <a:pt x="218046" y="541985"/>
                  </a:lnTo>
                  <a:lnTo>
                    <a:pt x="212153" y="537476"/>
                  </a:lnTo>
                  <a:lnTo>
                    <a:pt x="209524" y="536016"/>
                  </a:lnTo>
                  <a:lnTo>
                    <a:pt x="208889" y="533247"/>
                  </a:lnTo>
                  <a:lnTo>
                    <a:pt x="208851" y="524979"/>
                  </a:lnTo>
                  <a:lnTo>
                    <a:pt x="206679" y="520242"/>
                  </a:lnTo>
                  <a:lnTo>
                    <a:pt x="204749" y="515734"/>
                  </a:lnTo>
                  <a:lnTo>
                    <a:pt x="203479" y="512762"/>
                  </a:lnTo>
                  <a:lnTo>
                    <a:pt x="202018" y="509739"/>
                  </a:lnTo>
                  <a:lnTo>
                    <a:pt x="192201" y="515734"/>
                  </a:lnTo>
                  <a:lnTo>
                    <a:pt x="188544" y="511606"/>
                  </a:lnTo>
                  <a:lnTo>
                    <a:pt x="183426" y="506564"/>
                  </a:lnTo>
                  <a:lnTo>
                    <a:pt x="182359" y="505510"/>
                  </a:lnTo>
                  <a:lnTo>
                    <a:pt x="179984" y="502221"/>
                  </a:lnTo>
                  <a:lnTo>
                    <a:pt x="169684" y="506564"/>
                  </a:lnTo>
                  <a:lnTo>
                    <a:pt x="166611" y="502881"/>
                  </a:lnTo>
                  <a:lnTo>
                    <a:pt x="166052" y="502221"/>
                  </a:lnTo>
                  <a:lnTo>
                    <a:pt x="158762" y="495274"/>
                  </a:lnTo>
                  <a:lnTo>
                    <a:pt x="154432" y="492213"/>
                  </a:lnTo>
                  <a:lnTo>
                    <a:pt x="145656" y="502881"/>
                  </a:lnTo>
                  <a:lnTo>
                    <a:pt x="139420" y="501269"/>
                  </a:lnTo>
                  <a:lnTo>
                    <a:pt x="132994" y="500354"/>
                  </a:lnTo>
                  <a:lnTo>
                    <a:pt x="121704" y="500341"/>
                  </a:lnTo>
                  <a:lnTo>
                    <a:pt x="112991" y="503834"/>
                  </a:lnTo>
                  <a:lnTo>
                    <a:pt x="107289" y="510870"/>
                  </a:lnTo>
                  <a:lnTo>
                    <a:pt x="105003" y="521423"/>
                  </a:lnTo>
                  <a:lnTo>
                    <a:pt x="103225" y="530910"/>
                  </a:lnTo>
                  <a:lnTo>
                    <a:pt x="99263" y="538937"/>
                  </a:lnTo>
                  <a:lnTo>
                    <a:pt x="94018" y="546087"/>
                  </a:lnTo>
                  <a:lnTo>
                    <a:pt x="88430" y="552919"/>
                  </a:lnTo>
                  <a:lnTo>
                    <a:pt x="84455" y="560374"/>
                  </a:lnTo>
                  <a:lnTo>
                    <a:pt x="83591" y="568223"/>
                  </a:lnTo>
                  <a:lnTo>
                    <a:pt x="86144" y="575297"/>
                  </a:lnTo>
                  <a:lnTo>
                    <a:pt x="92405" y="580440"/>
                  </a:lnTo>
                  <a:lnTo>
                    <a:pt x="99898" y="583895"/>
                  </a:lnTo>
                  <a:lnTo>
                    <a:pt x="104140" y="588111"/>
                  </a:lnTo>
                  <a:lnTo>
                    <a:pt x="104114" y="600138"/>
                  </a:lnTo>
                  <a:lnTo>
                    <a:pt x="105854" y="602500"/>
                  </a:lnTo>
                  <a:lnTo>
                    <a:pt x="110172" y="600367"/>
                  </a:lnTo>
                  <a:lnTo>
                    <a:pt x="119430" y="597179"/>
                  </a:lnTo>
                  <a:lnTo>
                    <a:pt x="128016" y="597242"/>
                  </a:lnTo>
                  <a:lnTo>
                    <a:pt x="136156" y="600583"/>
                  </a:lnTo>
                  <a:lnTo>
                    <a:pt x="143929" y="607123"/>
                  </a:lnTo>
                  <a:lnTo>
                    <a:pt x="146481" y="607339"/>
                  </a:lnTo>
                  <a:lnTo>
                    <a:pt x="148107" y="608596"/>
                  </a:lnTo>
                  <a:lnTo>
                    <a:pt x="148132" y="611263"/>
                  </a:lnTo>
                  <a:lnTo>
                    <a:pt x="151295" y="611314"/>
                  </a:lnTo>
                  <a:lnTo>
                    <a:pt x="152869" y="613994"/>
                  </a:lnTo>
                  <a:lnTo>
                    <a:pt x="160223" y="623760"/>
                  </a:lnTo>
                  <a:lnTo>
                    <a:pt x="164592" y="621690"/>
                  </a:lnTo>
                  <a:lnTo>
                    <a:pt x="173494" y="608088"/>
                  </a:lnTo>
                  <a:lnTo>
                    <a:pt x="178765" y="602068"/>
                  </a:lnTo>
                  <a:lnTo>
                    <a:pt x="181711" y="597179"/>
                  </a:lnTo>
                  <a:lnTo>
                    <a:pt x="184670" y="592251"/>
                  </a:lnTo>
                  <a:lnTo>
                    <a:pt x="183349" y="586435"/>
                  </a:lnTo>
                  <a:lnTo>
                    <a:pt x="187032" y="585216"/>
                  </a:lnTo>
                  <a:lnTo>
                    <a:pt x="195859" y="580212"/>
                  </a:lnTo>
                  <a:lnTo>
                    <a:pt x="202298" y="573036"/>
                  </a:lnTo>
                  <a:lnTo>
                    <a:pt x="207810" y="565023"/>
                  </a:lnTo>
                  <a:lnTo>
                    <a:pt x="213829" y="557517"/>
                  </a:lnTo>
                  <a:lnTo>
                    <a:pt x="218414" y="551853"/>
                  </a:lnTo>
                  <a:lnTo>
                    <a:pt x="219976" y="546722"/>
                  </a:lnTo>
                  <a:close/>
                </a:path>
                <a:path w="1442084" h="728980">
                  <a:moveTo>
                    <a:pt x="356476" y="628065"/>
                  </a:moveTo>
                  <a:lnTo>
                    <a:pt x="355180" y="617982"/>
                  </a:lnTo>
                  <a:lnTo>
                    <a:pt x="350189" y="616000"/>
                  </a:lnTo>
                  <a:lnTo>
                    <a:pt x="344754" y="614032"/>
                  </a:lnTo>
                  <a:lnTo>
                    <a:pt x="341591" y="615137"/>
                  </a:lnTo>
                  <a:lnTo>
                    <a:pt x="340842" y="619074"/>
                  </a:lnTo>
                  <a:lnTo>
                    <a:pt x="342404" y="625386"/>
                  </a:lnTo>
                  <a:lnTo>
                    <a:pt x="343928" y="630897"/>
                  </a:lnTo>
                  <a:lnTo>
                    <a:pt x="352894" y="630593"/>
                  </a:lnTo>
                  <a:lnTo>
                    <a:pt x="356476" y="628065"/>
                  </a:lnTo>
                  <a:close/>
                </a:path>
                <a:path w="1442084" h="728980">
                  <a:moveTo>
                    <a:pt x="365023" y="533666"/>
                  </a:moveTo>
                  <a:lnTo>
                    <a:pt x="363435" y="530339"/>
                  </a:lnTo>
                  <a:lnTo>
                    <a:pt x="363626" y="525424"/>
                  </a:lnTo>
                  <a:lnTo>
                    <a:pt x="354431" y="526503"/>
                  </a:lnTo>
                  <a:lnTo>
                    <a:pt x="349427" y="525627"/>
                  </a:lnTo>
                  <a:lnTo>
                    <a:pt x="348665" y="537629"/>
                  </a:lnTo>
                  <a:lnTo>
                    <a:pt x="353707" y="537756"/>
                  </a:lnTo>
                  <a:lnTo>
                    <a:pt x="361302" y="539610"/>
                  </a:lnTo>
                  <a:lnTo>
                    <a:pt x="363740" y="537235"/>
                  </a:lnTo>
                  <a:lnTo>
                    <a:pt x="365023" y="533666"/>
                  </a:lnTo>
                  <a:close/>
                </a:path>
                <a:path w="1442084" h="728980">
                  <a:moveTo>
                    <a:pt x="380390" y="564451"/>
                  </a:moveTo>
                  <a:lnTo>
                    <a:pt x="377329" y="562940"/>
                  </a:lnTo>
                  <a:lnTo>
                    <a:pt x="369671" y="564108"/>
                  </a:lnTo>
                  <a:lnTo>
                    <a:pt x="367703" y="564654"/>
                  </a:lnTo>
                  <a:lnTo>
                    <a:pt x="361111" y="563994"/>
                  </a:lnTo>
                  <a:lnTo>
                    <a:pt x="362254" y="576389"/>
                  </a:lnTo>
                  <a:lnTo>
                    <a:pt x="365277" y="582231"/>
                  </a:lnTo>
                  <a:lnTo>
                    <a:pt x="376859" y="581507"/>
                  </a:lnTo>
                  <a:lnTo>
                    <a:pt x="379768" y="576199"/>
                  </a:lnTo>
                  <a:lnTo>
                    <a:pt x="380390" y="564451"/>
                  </a:lnTo>
                  <a:close/>
                </a:path>
                <a:path w="1442084" h="728980">
                  <a:moveTo>
                    <a:pt x="471093" y="188696"/>
                  </a:moveTo>
                  <a:lnTo>
                    <a:pt x="461632" y="186512"/>
                  </a:lnTo>
                  <a:lnTo>
                    <a:pt x="447636" y="185623"/>
                  </a:lnTo>
                  <a:lnTo>
                    <a:pt x="448779" y="194983"/>
                  </a:lnTo>
                  <a:lnTo>
                    <a:pt x="446214" y="204876"/>
                  </a:lnTo>
                  <a:lnTo>
                    <a:pt x="451231" y="205778"/>
                  </a:lnTo>
                  <a:lnTo>
                    <a:pt x="456057" y="205701"/>
                  </a:lnTo>
                  <a:lnTo>
                    <a:pt x="461022" y="203708"/>
                  </a:lnTo>
                  <a:lnTo>
                    <a:pt x="470522" y="206311"/>
                  </a:lnTo>
                  <a:lnTo>
                    <a:pt x="471093" y="188696"/>
                  </a:lnTo>
                  <a:close/>
                </a:path>
                <a:path w="1442084" h="728980">
                  <a:moveTo>
                    <a:pt x="587667" y="302577"/>
                  </a:moveTo>
                  <a:lnTo>
                    <a:pt x="578319" y="301269"/>
                  </a:lnTo>
                  <a:lnTo>
                    <a:pt x="573938" y="301231"/>
                  </a:lnTo>
                  <a:lnTo>
                    <a:pt x="570826" y="302564"/>
                  </a:lnTo>
                  <a:lnTo>
                    <a:pt x="570445" y="314998"/>
                  </a:lnTo>
                  <a:lnTo>
                    <a:pt x="576008" y="314680"/>
                  </a:lnTo>
                  <a:lnTo>
                    <a:pt x="583730" y="315950"/>
                  </a:lnTo>
                  <a:lnTo>
                    <a:pt x="586994" y="313613"/>
                  </a:lnTo>
                  <a:lnTo>
                    <a:pt x="587667" y="302577"/>
                  </a:lnTo>
                  <a:close/>
                </a:path>
                <a:path w="1442084" h="728980">
                  <a:moveTo>
                    <a:pt x="657987" y="418033"/>
                  </a:moveTo>
                  <a:lnTo>
                    <a:pt x="654431" y="413258"/>
                  </a:lnTo>
                  <a:lnTo>
                    <a:pt x="649363" y="409841"/>
                  </a:lnTo>
                  <a:lnTo>
                    <a:pt x="645198" y="405853"/>
                  </a:lnTo>
                  <a:lnTo>
                    <a:pt x="639330" y="408254"/>
                  </a:lnTo>
                  <a:lnTo>
                    <a:pt x="632929" y="408228"/>
                  </a:lnTo>
                  <a:lnTo>
                    <a:pt x="626643" y="408355"/>
                  </a:lnTo>
                  <a:lnTo>
                    <a:pt x="621144" y="411238"/>
                  </a:lnTo>
                  <a:lnTo>
                    <a:pt x="618350" y="414147"/>
                  </a:lnTo>
                  <a:lnTo>
                    <a:pt x="620877" y="418541"/>
                  </a:lnTo>
                  <a:lnTo>
                    <a:pt x="622884" y="421728"/>
                  </a:lnTo>
                  <a:lnTo>
                    <a:pt x="627722" y="427418"/>
                  </a:lnTo>
                  <a:lnTo>
                    <a:pt x="633564" y="431990"/>
                  </a:lnTo>
                  <a:lnTo>
                    <a:pt x="639686" y="436257"/>
                  </a:lnTo>
                  <a:lnTo>
                    <a:pt x="645375" y="441045"/>
                  </a:lnTo>
                  <a:lnTo>
                    <a:pt x="646988" y="442696"/>
                  </a:lnTo>
                  <a:lnTo>
                    <a:pt x="651548" y="441947"/>
                  </a:lnTo>
                  <a:lnTo>
                    <a:pt x="653465" y="434492"/>
                  </a:lnTo>
                  <a:lnTo>
                    <a:pt x="654519" y="428523"/>
                  </a:lnTo>
                  <a:lnTo>
                    <a:pt x="657618" y="426161"/>
                  </a:lnTo>
                  <a:lnTo>
                    <a:pt x="657987" y="418033"/>
                  </a:lnTo>
                  <a:close/>
                </a:path>
                <a:path w="1442084" h="728980">
                  <a:moveTo>
                    <a:pt x="720775" y="272796"/>
                  </a:moveTo>
                  <a:lnTo>
                    <a:pt x="720331" y="267220"/>
                  </a:lnTo>
                  <a:lnTo>
                    <a:pt x="719836" y="265087"/>
                  </a:lnTo>
                  <a:lnTo>
                    <a:pt x="716432" y="263817"/>
                  </a:lnTo>
                  <a:lnTo>
                    <a:pt x="710374" y="261340"/>
                  </a:lnTo>
                  <a:lnTo>
                    <a:pt x="704367" y="259422"/>
                  </a:lnTo>
                  <a:lnTo>
                    <a:pt x="698296" y="259499"/>
                  </a:lnTo>
                  <a:lnTo>
                    <a:pt x="692061" y="262991"/>
                  </a:lnTo>
                  <a:lnTo>
                    <a:pt x="689419" y="265353"/>
                  </a:lnTo>
                  <a:lnTo>
                    <a:pt x="681723" y="261289"/>
                  </a:lnTo>
                  <a:lnTo>
                    <a:pt x="685228" y="275793"/>
                  </a:lnTo>
                  <a:lnTo>
                    <a:pt x="686714" y="281419"/>
                  </a:lnTo>
                  <a:lnTo>
                    <a:pt x="691007" y="280949"/>
                  </a:lnTo>
                  <a:lnTo>
                    <a:pt x="698804" y="280174"/>
                  </a:lnTo>
                  <a:lnTo>
                    <a:pt x="705434" y="279031"/>
                  </a:lnTo>
                  <a:lnTo>
                    <a:pt x="711238" y="277418"/>
                  </a:lnTo>
                  <a:lnTo>
                    <a:pt x="716572" y="275247"/>
                  </a:lnTo>
                  <a:lnTo>
                    <a:pt x="718985" y="274091"/>
                  </a:lnTo>
                  <a:lnTo>
                    <a:pt x="720775" y="272796"/>
                  </a:lnTo>
                  <a:close/>
                </a:path>
                <a:path w="1442084" h="728980">
                  <a:moveTo>
                    <a:pt x="935316" y="403923"/>
                  </a:moveTo>
                  <a:lnTo>
                    <a:pt x="930617" y="402183"/>
                  </a:lnTo>
                  <a:lnTo>
                    <a:pt x="926122" y="401243"/>
                  </a:lnTo>
                  <a:lnTo>
                    <a:pt x="921588" y="401802"/>
                  </a:lnTo>
                  <a:lnTo>
                    <a:pt x="918400" y="404863"/>
                  </a:lnTo>
                  <a:lnTo>
                    <a:pt x="919645" y="413461"/>
                  </a:lnTo>
                  <a:lnTo>
                    <a:pt x="920737" y="420065"/>
                  </a:lnTo>
                  <a:lnTo>
                    <a:pt x="931583" y="419455"/>
                  </a:lnTo>
                  <a:lnTo>
                    <a:pt x="934732" y="413537"/>
                  </a:lnTo>
                  <a:lnTo>
                    <a:pt x="935316" y="403923"/>
                  </a:lnTo>
                  <a:close/>
                </a:path>
                <a:path w="1442084" h="728980">
                  <a:moveTo>
                    <a:pt x="1225918" y="2324"/>
                  </a:moveTo>
                  <a:lnTo>
                    <a:pt x="1224622" y="0"/>
                  </a:lnTo>
                  <a:lnTo>
                    <a:pt x="1216837" y="1778"/>
                  </a:lnTo>
                  <a:lnTo>
                    <a:pt x="1211694" y="3937"/>
                  </a:lnTo>
                  <a:lnTo>
                    <a:pt x="1209751" y="12446"/>
                  </a:lnTo>
                  <a:lnTo>
                    <a:pt x="1213434" y="15290"/>
                  </a:lnTo>
                  <a:lnTo>
                    <a:pt x="1221765" y="14338"/>
                  </a:lnTo>
                  <a:lnTo>
                    <a:pt x="1224203" y="9969"/>
                  </a:lnTo>
                  <a:lnTo>
                    <a:pt x="1225664" y="5918"/>
                  </a:lnTo>
                  <a:lnTo>
                    <a:pt x="1225918" y="2324"/>
                  </a:lnTo>
                  <a:close/>
                </a:path>
                <a:path w="1442084" h="728980">
                  <a:moveTo>
                    <a:pt x="1354467" y="122631"/>
                  </a:moveTo>
                  <a:lnTo>
                    <a:pt x="1351356" y="122123"/>
                  </a:lnTo>
                  <a:lnTo>
                    <a:pt x="1346974" y="122415"/>
                  </a:lnTo>
                  <a:lnTo>
                    <a:pt x="1341805" y="123418"/>
                  </a:lnTo>
                  <a:lnTo>
                    <a:pt x="1333601" y="121780"/>
                  </a:lnTo>
                  <a:lnTo>
                    <a:pt x="1331302" y="133400"/>
                  </a:lnTo>
                  <a:lnTo>
                    <a:pt x="1338453" y="138582"/>
                  </a:lnTo>
                  <a:lnTo>
                    <a:pt x="1344841" y="133705"/>
                  </a:lnTo>
                  <a:lnTo>
                    <a:pt x="1353159" y="134950"/>
                  </a:lnTo>
                  <a:lnTo>
                    <a:pt x="1354467" y="122631"/>
                  </a:lnTo>
                  <a:close/>
                </a:path>
                <a:path w="1442084" h="728980">
                  <a:moveTo>
                    <a:pt x="1441513" y="39420"/>
                  </a:moveTo>
                  <a:lnTo>
                    <a:pt x="1440141" y="34163"/>
                  </a:lnTo>
                  <a:lnTo>
                    <a:pt x="1433182" y="24104"/>
                  </a:lnTo>
                  <a:lnTo>
                    <a:pt x="1430299" y="29527"/>
                  </a:lnTo>
                  <a:lnTo>
                    <a:pt x="1424520" y="32981"/>
                  </a:lnTo>
                  <a:lnTo>
                    <a:pt x="1422019" y="34950"/>
                  </a:lnTo>
                  <a:lnTo>
                    <a:pt x="1412494" y="38328"/>
                  </a:lnTo>
                  <a:lnTo>
                    <a:pt x="1410271" y="42875"/>
                  </a:lnTo>
                  <a:lnTo>
                    <a:pt x="1411668" y="50660"/>
                  </a:lnTo>
                  <a:lnTo>
                    <a:pt x="1411376" y="56045"/>
                  </a:lnTo>
                  <a:lnTo>
                    <a:pt x="1411719" y="62445"/>
                  </a:lnTo>
                  <a:lnTo>
                    <a:pt x="1427607" y="62103"/>
                  </a:lnTo>
                  <a:lnTo>
                    <a:pt x="1432560" y="59105"/>
                  </a:lnTo>
                  <a:lnTo>
                    <a:pt x="1432001" y="47358"/>
                  </a:lnTo>
                  <a:lnTo>
                    <a:pt x="1434503" y="45872"/>
                  </a:lnTo>
                  <a:lnTo>
                    <a:pt x="1441513" y="39420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1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14668" y="1498652"/>
              <a:ext cx="2683074" cy="193746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0771378" y="2608351"/>
              <a:ext cx="185420" cy="102870"/>
            </a:xfrm>
            <a:custGeom>
              <a:avLst/>
              <a:gdLst/>
              <a:ahLst/>
              <a:cxnLst/>
              <a:rect l="l" t="t" r="r" b="b"/>
              <a:pathLst>
                <a:path w="185420" h="102869">
                  <a:moveTo>
                    <a:pt x="10439" y="101041"/>
                  </a:moveTo>
                  <a:lnTo>
                    <a:pt x="9931" y="93840"/>
                  </a:lnTo>
                  <a:lnTo>
                    <a:pt x="8547" y="91414"/>
                  </a:lnTo>
                  <a:lnTo>
                    <a:pt x="4597" y="91503"/>
                  </a:lnTo>
                  <a:lnTo>
                    <a:pt x="1549" y="91008"/>
                  </a:lnTo>
                  <a:lnTo>
                    <a:pt x="0" y="92024"/>
                  </a:lnTo>
                  <a:lnTo>
                    <a:pt x="368" y="98755"/>
                  </a:lnTo>
                  <a:lnTo>
                    <a:pt x="1244" y="101549"/>
                  </a:lnTo>
                  <a:lnTo>
                    <a:pt x="8534" y="102438"/>
                  </a:lnTo>
                  <a:lnTo>
                    <a:pt x="10439" y="101041"/>
                  </a:lnTo>
                  <a:close/>
                </a:path>
                <a:path w="185420" h="102869">
                  <a:moveTo>
                    <a:pt x="184835" y="4318"/>
                  </a:moveTo>
                  <a:lnTo>
                    <a:pt x="184810" y="1460"/>
                  </a:lnTo>
                  <a:lnTo>
                    <a:pt x="183184" y="215"/>
                  </a:lnTo>
                  <a:lnTo>
                    <a:pt x="180530" y="0"/>
                  </a:lnTo>
                  <a:lnTo>
                    <a:pt x="179247" y="4165"/>
                  </a:lnTo>
                  <a:lnTo>
                    <a:pt x="180873" y="5410"/>
                  </a:lnTo>
                  <a:lnTo>
                    <a:pt x="184835" y="4318"/>
                  </a:lnTo>
                  <a:close/>
                </a:path>
              </a:pathLst>
            </a:custGeom>
            <a:solidFill>
              <a:srgbClr val="26BC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0" name="object 180"/>
          <p:cNvSpPr txBox="1"/>
          <p:nvPr/>
        </p:nvSpPr>
        <p:spPr>
          <a:xfrm>
            <a:off x="10962468" y="1493326"/>
            <a:ext cx="11493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PAPUA</a:t>
            </a:r>
            <a:r>
              <a:rPr sz="1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0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NEW</a:t>
            </a:r>
            <a:r>
              <a:rPr sz="1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0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GUINEA</a:t>
            </a:r>
            <a:endParaRPr sz="1000">
              <a:latin typeface="Source Sans Pro"/>
              <a:cs typeface="Source Sans Pro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10841818" y="3231576"/>
            <a:ext cx="12954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10" dirty="0">
                <a:solidFill>
                  <a:srgbClr val="1399C9"/>
                </a:solidFill>
                <a:latin typeface="Source Sans Pro"/>
                <a:cs typeface="Source Sans Pro"/>
              </a:rPr>
              <a:t>MAINLAND</a:t>
            </a:r>
            <a:r>
              <a:rPr sz="1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000" b="1" spc="5" dirty="0">
                <a:solidFill>
                  <a:srgbClr val="1399C9"/>
                </a:solidFill>
                <a:latin typeface="Source Sans Pro"/>
                <a:cs typeface="Source Sans Pro"/>
              </a:rPr>
              <a:t>AUSTRALIA</a:t>
            </a:r>
            <a:endParaRPr sz="1000">
              <a:latin typeface="Source Sans Pro"/>
              <a:cs typeface="Source Sans Pro"/>
            </a:endParaRPr>
          </a:p>
        </p:txBody>
      </p:sp>
      <p:grpSp>
        <p:nvGrpSpPr>
          <p:cNvPr id="182" name="object 182"/>
          <p:cNvGrpSpPr/>
          <p:nvPr/>
        </p:nvGrpSpPr>
        <p:grpSpPr>
          <a:xfrm>
            <a:off x="8913710" y="1228039"/>
            <a:ext cx="1194435" cy="659130"/>
            <a:chOff x="8913710" y="1228039"/>
            <a:chExt cx="1194435" cy="659130"/>
          </a:xfrm>
        </p:grpSpPr>
        <p:sp>
          <p:nvSpPr>
            <p:cNvPr id="183" name="object 183"/>
            <p:cNvSpPr/>
            <p:nvPr/>
          </p:nvSpPr>
          <p:spPr>
            <a:xfrm>
              <a:off x="8920060" y="1234389"/>
              <a:ext cx="969644" cy="646430"/>
            </a:xfrm>
            <a:custGeom>
              <a:avLst/>
              <a:gdLst/>
              <a:ahLst/>
              <a:cxnLst/>
              <a:rect l="l" t="t" r="r" b="b"/>
              <a:pathLst>
                <a:path w="969645" h="646430">
                  <a:moveTo>
                    <a:pt x="0" y="645845"/>
                  </a:moveTo>
                  <a:lnTo>
                    <a:pt x="969086" y="645845"/>
                  </a:lnTo>
                  <a:lnTo>
                    <a:pt x="969086" y="0"/>
                  </a:lnTo>
                  <a:lnTo>
                    <a:pt x="0" y="0"/>
                  </a:lnTo>
                  <a:lnTo>
                    <a:pt x="0" y="645845"/>
                  </a:lnTo>
                  <a:close/>
                </a:path>
              </a:pathLst>
            </a:custGeom>
            <a:ln w="12700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885305" y="1689986"/>
              <a:ext cx="222885" cy="0"/>
            </a:xfrm>
            <a:custGeom>
              <a:avLst/>
              <a:gdLst/>
              <a:ahLst/>
              <a:cxnLst/>
              <a:rect l="l" t="t" r="r" b="b"/>
              <a:pathLst>
                <a:path w="222884">
                  <a:moveTo>
                    <a:pt x="0" y="0"/>
                  </a:moveTo>
                  <a:lnTo>
                    <a:pt x="222262" y="0"/>
                  </a:lnTo>
                </a:path>
              </a:pathLst>
            </a:custGeom>
            <a:ln w="14097">
              <a:solidFill>
                <a:srgbClr val="1399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7185025" cy="103124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19"/>
              </a:spcBef>
            </a:pPr>
            <a:r>
              <a:rPr spc="-40" dirty="0"/>
              <a:t>Aboriginal </a:t>
            </a:r>
            <a:r>
              <a:rPr spc="-30" dirty="0"/>
              <a:t>and </a:t>
            </a:r>
            <a:r>
              <a:rPr spc="-85" dirty="0"/>
              <a:t>Torres </a:t>
            </a:r>
            <a:r>
              <a:rPr spc="-70" dirty="0"/>
              <a:t>Strait </a:t>
            </a:r>
            <a:r>
              <a:rPr spc="-40" dirty="0"/>
              <a:t>Islander </a:t>
            </a:r>
            <a:r>
              <a:rPr spc="-705" dirty="0"/>
              <a:t> </a:t>
            </a:r>
            <a:r>
              <a:rPr spc="-50" dirty="0"/>
              <a:t>population</a:t>
            </a:r>
          </a:p>
        </p:txBody>
      </p:sp>
      <p:sp>
        <p:nvSpPr>
          <p:cNvPr id="186" name="object 18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87" name="object 18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188" name="object 18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4615" y="2101591"/>
            <a:ext cx="13305155" cy="18034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0"/>
              </a:spcBef>
            </a:pP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Aboriginal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and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50" dirty="0">
                <a:solidFill>
                  <a:srgbClr val="1399C9"/>
                </a:solidFill>
                <a:latin typeface="Source Sans Pro"/>
                <a:cs typeface="Source Sans Pro"/>
              </a:rPr>
              <a:t>Torres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40" dirty="0">
                <a:solidFill>
                  <a:srgbClr val="1399C9"/>
                </a:solidFill>
                <a:latin typeface="Source Sans Pro"/>
                <a:cs typeface="Source Sans Pro"/>
              </a:rPr>
              <a:t>Strait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1399C9"/>
                </a:solidFill>
                <a:latin typeface="Source Sans Pro"/>
                <a:cs typeface="Source Sans Pro"/>
              </a:rPr>
              <a:t>Islander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population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1399C9"/>
                </a:solidFill>
                <a:latin typeface="Source Sans Pro"/>
                <a:cs typeface="Source Sans Pro"/>
              </a:rPr>
              <a:t>is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much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younger </a:t>
            </a:r>
            <a:r>
              <a:rPr sz="2000" b="1" spc="-35" dirty="0">
                <a:solidFill>
                  <a:srgbClr val="1399C9"/>
                </a:solidFill>
                <a:latin typeface="Source Sans Pro"/>
                <a:cs typeface="Source Sans Pro"/>
              </a:rPr>
              <a:t>overall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than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1399C9"/>
                </a:solidFill>
                <a:latin typeface="Source Sans Pro"/>
                <a:cs typeface="Source Sans Pro"/>
              </a:rPr>
              <a:t>the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non-Indigenous</a:t>
            </a:r>
            <a:r>
              <a:rPr sz="2000" b="1" spc="-30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1399C9"/>
                </a:solidFill>
                <a:latin typeface="Source Sans Pro"/>
                <a:cs typeface="Source Sans Pro"/>
              </a:rPr>
              <a:t>population</a:t>
            </a:r>
            <a:r>
              <a:rPr sz="2000" b="1" spc="-195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1725" spc="-7" baseline="31400" dirty="0">
                <a:latin typeface="Source Sans Pro"/>
                <a:cs typeface="Source Sans Pro"/>
              </a:rPr>
              <a:t>[1,</a:t>
            </a:r>
            <a:r>
              <a:rPr sz="1725" spc="-22" baseline="31400" dirty="0"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In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2021,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it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was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estimated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that</a:t>
            </a:r>
            <a:r>
              <a:rPr sz="2000" b="1" spc="-4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1/3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the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population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was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5" dirty="0"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&lt;15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years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and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just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5" dirty="0">
                <a:solidFill>
                  <a:srgbClr val="C67329"/>
                </a:solidFill>
                <a:latin typeface="Source Sans Pro"/>
                <a:cs typeface="Source Sans Pro"/>
              </a:rPr>
              <a:t>over</a:t>
            </a:r>
            <a:r>
              <a:rPr sz="2000" b="1" spc="-3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20" dirty="0">
                <a:solidFill>
                  <a:srgbClr val="C67329"/>
                </a:solidFill>
                <a:latin typeface="Source Sans Pro"/>
                <a:cs typeface="Source Sans Pro"/>
              </a:rPr>
              <a:t>5%</a:t>
            </a:r>
            <a:endParaRPr sz="200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  <a:spcBef>
                <a:spcPts val="400"/>
              </a:spcBef>
            </a:pPr>
            <a:r>
              <a:rPr sz="2000" spc="-10" dirty="0">
                <a:latin typeface="Source Sans Pro"/>
                <a:cs typeface="Source Sans Pro"/>
              </a:rPr>
              <a:t>of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and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5" dirty="0">
                <a:latin typeface="Source Sans Pro"/>
                <a:cs typeface="Source Sans Pro"/>
              </a:rPr>
              <a:t> Strait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Islander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people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aged</a:t>
            </a:r>
            <a:r>
              <a:rPr sz="2000" spc="-40" dirty="0"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65</a:t>
            </a:r>
            <a:r>
              <a:rPr sz="2000" b="1" spc="-40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26BCB7"/>
                </a:solidFill>
                <a:latin typeface="Source Sans Pro"/>
                <a:cs typeface="Source Sans Pro"/>
              </a:rPr>
              <a:t>years+</a:t>
            </a:r>
            <a:r>
              <a:rPr sz="2000" b="1" spc="-3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725" spc="-15" baseline="31400" dirty="0">
                <a:latin typeface="Source Sans Pro"/>
                <a:cs typeface="Source Sans Pro"/>
              </a:rPr>
              <a:t>[2]</a:t>
            </a:r>
            <a:r>
              <a:rPr sz="2000" spc="-10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200" dirty="0">
              <a:latin typeface="Source Sans Pro"/>
              <a:cs typeface="Source Sans Pro"/>
            </a:endParaRPr>
          </a:p>
          <a:p>
            <a:pPr marL="734060">
              <a:lnSpc>
                <a:spcPct val="100000"/>
              </a:lnSpc>
            </a:pPr>
            <a:r>
              <a:rPr sz="2000" spc="-35" dirty="0">
                <a:latin typeface="Source Sans Pro"/>
                <a:cs typeface="Source Sans Pro"/>
              </a:rPr>
              <a:t>More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detailed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5" dirty="0">
                <a:latin typeface="Source Sans Pro"/>
                <a:cs typeface="Source Sans Pro"/>
              </a:rPr>
              <a:t>information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about</a:t>
            </a:r>
            <a:r>
              <a:rPr sz="2000" spc="-80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Aboriginal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60" dirty="0">
                <a:latin typeface="Source Sans Pro"/>
                <a:cs typeface="Source Sans Pro"/>
              </a:rPr>
              <a:t>Torres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50" dirty="0">
                <a:latin typeface="Source Sans Pro"/>
                <a:cs typeface="Source Sans Pro"/>
              </a:rPr>
              <a:t>Strait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Islander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population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can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be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40" dirty="0">
                <a:latin typeface="Source Sans Pro"/>
                <a:cs typeface="Source Sans Pro"/>
              </a:rPr>
              <a:t>found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in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the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2016</a:t>
            </a:r>
            <a:r>
              <a:rPr sz="2000" spc="-75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Census</a:t>
            </a:r>
            <a:r>
              <a:rPr sz="2000" spc="-229" dirty="0">
                <a:latin typeface="Source Sans Pro"/>
                <a:cs typeface="Source Sans Pro"/>
              </a:rPr>
              <a:t> </a:t>
            </a:r>
            <a:r>
              <a:rPr sz="1725" spc="-22" baseline="31400" dirty="0">
                <a:latin typeface="Source Sans Pro"/>
                <a:cs typeface="Source Sans Pro"/>
              </a:rPr>
              <a:t>[3]</a:t>
            </a:r>
            <a:r>
              <a:rPr sz="2000" spc="-15" dirty="0">
                <a:latin typeface="Source Sans Pro"/>
                <a:cs typeface="Source Sans Pro"/>
              </a:rPr>
              <a:t>.</a:t>
            </a:r>
            <a:endParaRPr sz="2000" dirty="0">
              <a:latin typeface="Source Sans Pro"/>
              <a:cs typeface="Source Sans Pr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9894" y="7266726"/>
            <a:ext cx="9957435" cy="8305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34"/>
              </a:spcBef>
            </a:pPr>
            <a:r>
              <a:rPr sz="2800" b="1" dirty="0">
                <a:solidFill>
                  <a:srgbClr val="26BCB7"/>
                </a:solidFill>
                <a:latin typeface="Source Sans Pro"/>
                <a:cs typeface="Source Sans Pro"/>
              </a:rPr>
              <a:t>32% </a:t>
            </a:r>
            <a:r>
              <a:rPr sz="2000" dirty="0">
                <a:latin typeface="Source Sans Pro"/>
                <a:cs typeface="Source Sans Pro"/>
              </a:rPr>
              <a:t>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25" dirty="0">
                <a:latin typeface="Source Sans Pro"/>
                <a:cs typeface="Source Sans Pro"/>
              </a:rPr>
              <a:t>total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Aboriginal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Torres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Strait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Islander </a:t>
            </a:r>
            <a:r>
              <a:rPr sz="2000" spc="-5" dirty="0">
                <a:latin typeface="Source Sans Pro"/>
                <a:cs typeface="Source Sans Pro"/>
              </a:rPr>
              <a:t>population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located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0" dirty="0">
                <a:latin typeface="Source Sans Pro"/>
                <a:cs typeface="Source Sans Pro"/>
              </a:rPr>
              <a:t>regions</a:t>
            </a:r>
            <a:endParaRPr sz="2000" dirty="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Source Sans Pro"/>
                <a:cs typeface="Source Sans Pro"/>
              </a:rPr>
              <a:t>of 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Brisbane,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NSW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Central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and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North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Coast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and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Sydney-Wollongong</a:t>
            </a:r>
            <a:r>
              <a:rPr sz="2000" b="1" spc="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5856" y="6149709"/>
            <a:ext cx="3009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Source Sans Pro"/>
                <a:cs typeface="Source Sans Pro"/>
              </a:rPr>
              <a:t>lived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in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remote/very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30" dirty="0">
                <a:latin typeface="Source Sans Pro"/>
                <a:cs typeface="Source Sans Pro"/>
              </a:rPr>
              <a:t>remote</a:t>
            </a:r>
            <a:r>
              <a:rPr sz="1600" spc="-35" dirty="0">
                <a:latin typeface="Source Sans Pro"/>
                <a:cs typeface="Source Sans Pro"/>
              </a:rPr>
              <a:t> </a:t>
            </a:r>
            <a:r>
              <a:rPr sz="1600" spc="-25" dirty="0">
                <a:latin typeface="Source Sans Pro"/>
                <a:cs typeface="Source Sans Pro"/>
              </a:rPr>
              <a:t>areas</a:t>
            </a:r>
            <a:r>
              <a:rPr sz="1600" spc="-160" dirty="0">
                <a:latin typeface="Source Sans Pro"/>
                <a:cs typeface="Source Sans Pro"/>
              </a:rPr>
              <a:t> </a:t>
            </a:r>
            <a:r>
              <a:rPr sz="1350" baseline="33950" dirty="0">
                <a:latin typeface="Source Sans Pro"/>
                <a:cs typeface="Source Sans Pro"/>
              </a:rPr>
              <a:t>[2]</a:t>
            </a:r>
            <a:endParaRPr sz="1350" baseline="3395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3457" y="4761383"/>
            <a:ext cx="562610" cy="1825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99C9"/>
                </a:solidFill>
                <a:latin typeface="Source Sans Pro Black"/>
                <a:cs typeface="Source Sans Pro Black"/>
              </a:rPr>
              <a:t>38</a:t>
            </a:r>
            <a:r>
              <a:rPr sz="2100" b="1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2100" baseline="31746">
              <a:latin typeface="Source Sans Pro Black"/>
              <a:cs typeface="Source Sans Pro Black"/>
            </a:endParaRPr>
          </a:p>
          <a:p>
            <a:pPr marL="38100">
              <a:lnSpc>
                <a:spcPct val="100000"/>
              </a:lnSpc>
              <a:spcBef>
                <a:spcPts val="3055"/>
              </a:spcBef>
            </a:pPr>
            <a:r>
              <a:rPr sz="2400" b="1" dirty="0">
                <a:solidFill>
                  <a:srgbClr val="26BCB7"/>
                </a:solidFill>
                <a:latin typeface="Source Sans Pro Black"/>
                <a:cs typeface="Source Sans Pro Black"/>
              </a:rPr>
              <a:t>44</a:t>
            </a:r>
            <a:r>
              <a:rPr sz="2100" b="1" baseline="31746" dirty="0">
                <a:solidFill>
                  <a:srgbClr val="26BCB7"/>
                </a:solidFill>
                <a:latin typeface="Source Sans Pro Black"/>
                <a:cs typeface="Source Sans Pro Black"/>
              </a:rPr>
              <a:t>%</a:t>
            </a:r>
            <a:endParaRPr sz="2100" baseline="31746">
              <a:latin typeface="Source Sans Pro Black"/>
              <a:cs typeface="Source Sans Pro Black"/>
            </a:endParaRPr>
          </a:p>
          <a:p>
            <a:pPr marL="38100">
              <a:lnSpc>
                <a:spcPct val="100000"/>
              </a:lnSpc>
              <a:spcBef>
                <a:spcPts val="2475"/>
              </a:spcBef>
            </a:pPr>
            <a:r>
              <a:rPr sz="2400" b="1" dirty="0">
                <a:solidFill>
                  <a:srgbClr val="9ED298"/>
                </a:solidFill>
                <a:latin typeface="Source Sans Pro Black"/>
                <a:cs typeface="Source Sans Pro Black"/>
              </a:rPr>
              <a:t>18</a:t>
            </a:r>
            <a:r>
              <a:rPr sz="2100" b="1" baseline="31746" dirty="0">
                <a:solidFill>
                  <a:srgbClr val="9ED298"/>
                </a:solidFill>
                <a:latin typeface="Source Sans Pro Black"/>
                <a:cs typeface="Source Sans Pro Black"/>
              </a:rPr>
              <a:t>%</a:t>
            </a:r>
            <a:endParaRPr sz="2100" baseline="31746">
              <a:latin typeface="Source Sans Pro Black"/>
              <a:cs typeface="Source Sans Pro Black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24612" y="5983906"/>
            <a:ext cx="1592115" cy="60131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881256" y="4868273"/>
            <a:ext cx="16687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ource Sans Pro"/>
                <a:cs typeface="Source Sans Pro"/>
              </a:rPr>
              <a:t>lived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in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major</a:t>
            </a:r>
            <a:r>
              <a:rPr sz="1600" spc="-2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cities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32360" y="4480243"/>
            <a:ext cx="1582153" cy="74034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0881256" y="5418908"/>
            <a:ext cx="2872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Source Sans Pro"/>
                <a:cs typeface="Source Sans Pro"/>
              </a:rPr>
              <a:t>lived</a:t>
            </a:r>
            <a:r>
              <a:rPr sz="1600" spc="-1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in</a:t>
            </a:r>
            <a:r>
              <a:rPr sz="1600" spc="-1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inner/outer</a:t>
            </a:r>
            <a:r>
              <a:rPr sz="1600" spc="-10" dirty="0">
                <a:latin typeface="Source Sans Pro"/>
                <a:cs typeface="Source Sans Pro"/>
              </a:rPr>
              <a:t> </a:t>
            </a:r>
            <a:r>
              <a:rPr sz="1600" spc="-5" dirty="0">
                <a:latin typeface="Source Sans Pro"/>
                <a:cs typeface="Source Sans Pro"/>
              </a:rPr>
              <a:t>regional</a:t>
            </a:r>
            <a:r>
              <a:rPr sz="1600" spc="-10" dirty="0">
                <a:latin typeface="Source Sans Pro"/>
                <a:cs typeface="Source Sans Pro"/>
              </a:rPr>
              <a:t> areas</a:t>
            </a:r>
            <a:endParaRPr sz="1600">
              <a:latin typeface="Source Sans Pro"/>
              <a:cs typeface="Source Sans Pr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95836" y="5296034"/>
            <a:ext cx="1590497" cy="6182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135871" y="4575986"/>
            <a:ext cx="8978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Aboriginal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82100" y="5298565"/>
            <a:ext cx="1786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Torres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Strait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07500" y="5915480"/>
            <a:ext cx="17043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Source Sans Pro"/>
                <a:cs typeface="Source Sans Pro"/>
              </a:rPr>
              <a:t>both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Aboriginal</a:t>
            </a:r>
            <a:r>
              <a:rPr sz="1600" spc="-4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and</a:t>
            </a: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6081" y="4325665"/>
            <a:ext cx="2233274" cy="212916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807500" y="6159320"/>
            <a:ext cx="1786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Source Sans Pro"/>
                <a:cs typeface="Source Sans Pro"/>
              </a:rPr>
              <a:t>Torres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spc="-15" dirty="0">
                <a:latin typeface="Source Sans Pro"/>
                <a:cs typeface="Source Sans Pro"/>
              </a:rPr>
              <a:t>Strait</a:t>
            </a:r>
            <a:r>
              <a:rPr sz="1600" spc="-30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Islander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61256" y="4113913"/>
            <a:ext cx="1043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1399C9"/>
                </a:solidFill>
                <a:latin typeface="Source Sans Pro Black"/>
                <a:cs typeface="Source Sans Pro Black"/>
              </a:rPr>
              <a:t>91</a:t>
            </a:r>
            <a:r>
              <a:rPr sz="4200" b="1" spc="-7" baseline="31746" dirty="0">
                <a:solidFill>
                  <a:srgbClr val="1399C9"/>
                </a:solidFill>
                <a:latin typeface="Source Sans Pro Black"/>
                <a:cs typeface="Source Sans Pro Black"/>
              </a:rPr>
              <a:t>%</a:t>
            </a:r>
            <a:endParaRPr sz="4200" baseline="31746">
              <a:latin typeface="Source Sans Pro Black"/>
              <a:cs typeface="Source Sans Pro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61374" y="4666063"/>
            <a:ext cx="71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7" baseline="-18518" dirty="0">
                <a:solidFill>
                  <a:srgbClr val="26BCB7"/>
                </a:solidFill>
                <a:latin typeface="Source Sans Pro Black"/>
                <a:cs typeface="Source Sans Pro Black"/>
              </a:rPr>
              <a:t>5</a:t>
            </a:r>
            <a:r>
              <a:rPr sz="2800" b="1" spc="-5" dirty="0">
                <a:solidFill>
                  <a:srgbClr val="26BCB7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1378" y="5290709"/>
            <a:ext cx="715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7200" b="1" spc="-7" baseline="-18518" dirty="0">
                <a:solidFill>
                  <a:srgbClr val="9ED298"/>
                </a:solidFill>
                <a:latin typeface="Source Sans Pro Black"/>
                <a:cs typeface="Source Sans Pro Black"/>
              </a:rPr>
              <a:t>4</a:t>
            </a:r>
            <a:r>
              <a:rPr sz="2800" b="1" spc="-5" dirty="0">
                <a:solidFill>
                  <a:srgbClr val="9ED298"/>
                </a:solidFill>
                <a:latin typeface="Source Sans Pro Black"/>
                <a:cs typeface="Source Sans Pro Black"/>
              </a:rPr>
              <a:t>%</a:t>
            </a:r>
            <a:endParaRPr sz="2800">
              <a:latin typeface="Source Sans Pro Black"/>
              <a:cs typeface="Source Sans Pro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3958" y="4149535"/>
            <a:ext cx="51142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Source Sans Pro"/>
                <a:cs typeface="Source Sans Pro"/>
              </a:rPr>
              <a:t>The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ABS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estimated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spc="-10" dirty="0">
                <a:latin typeface="Source Sans Pro"/>
                <a:cs typeface="Source Sans Pro"/>
              </a:rPr>
              <a:t>that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the</a:t>
            </a:r>
            <a:r>
              <a:rPr sz="1600" spc="-5" dirty="0">
                <a:latin typeface="Source Sans Pro"/>
                <a:cs typeface="Source Sans Pro"/>
              </a:rPr>
              <a:t> population </a:t>
            </a:r>
            <a:r>
              <a:rPr sz="1600" dirty="0">
                <a:latin typeface="Source Sans Pro"/>
                <a:cs typeface="Source Sans Pro"/>
              </a:rPr>
              <a:t>of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881,593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in</a:t>
            </a:r>
            <a:r>
              <a:rPr sz="1600" spc="-5" dirty="0">
                <a:latin typeface="Source Sans Pro"/>
                <a:cs typeface="Source Sans Pro"/>
              </a:rPr>
              <a:t> </a:t>
            </a:r>
            <a:r>
              <a:rPr sz="1600" dirty="0">
                <a:latin typeface="Source Sans Pro"/>
                <a:cs typeface="Source Sans Pro"/>
              </a:rPr>
              <a:t>2021:</a:t>
            </a:r>
            <a:endParaRPr sz="1600">
              <a:latin typeface="Source Sans Pro"/>
              <a:cs typeface="Source Sans Pr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562100" y="718267"/>
            <a:ext cx="9457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Aboriginal</a:t>
            </a:r>
            <a:r>
              <a:rPr spc="-80" dirty="0"/>
              <a:t> </a:t>
            </a:r>
            <a:r>
              <a:rPr spc="-30" dirty="0"/>
              <a:t>and</a:t>
            </a:r>
            <a:r>
              <a:rPr spc="-75" dirty="0"/>
              <a:t> </a:t>
            </a:r>
            <a:r>
              <a:rPr spc="-85" dirty="0"/>
              <a:t>Torres</a:t>
            </a:r>
            <a:r>
              <a:rPr spc="-75" dirty="0"/>
              <a:t> </a:t>
            </a:r>
            <a:r>
              <a:rPr spc="-70" dirty="0"/>
              <a:t>Strait</a:t>
            </a:r>
            <a:r>
              <a:rPr spc="-75" dirty="0"/>
              <a:t> </a:t>
            </a:r>
            <a:r>
              <a:rPr spc="-35" dirty="0"/>
              <a:t>Islander</a:t>
            </a:r>
            <a:r>
              <a:rPr spc="-75" dirty="0"/>
              <a:t> </a:t>
            </a:r>
            <a:r>
              <a:rPr spc="-50" dirty="0"/>
              <a:t>population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0450" y="2068290"/>
            <a:ext cx="12176125" cy="880744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5"/>
              </a:spcBef>
            </a:pPr>
            <a:r>
              <a:rPr sz="2000" spc="-20" dirty="0">
                <a:latin typeface="Source Sans Pro"/>
                <a:cs typeface="Source Sans Pro"/>
              </a:rPr>
              <a:t>Factors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known</a:t>
            </a:r>
            <a:r>
              <a:rPr sz="2000" dirty="0">
                <a:latin typeface="Source Sans Pro"/>
                <a:cs typeface="Source Sans Pro"/>
              </a:rPr>
              <a:t> as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 </a:t>
            </a:r>
            <a:r>
              <a:rPr sz="2000" spc="-15" dirty="0">
                <a:latin typeface="Source Sans Pro"/>
                <a:cs typeface="Source Sans Pro"/>
              </a:rPr>
              <a:t>‘determinants</a:t>
            </a:r>
            <a:r>
              <a:rPr sz="2000" dirty="0">
                <a:latin typeface="Source Sans Pro"/>
                <a:cs typeface="Source Sans Pro"/>
              </a:rPr>
              <a:t> of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health’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impact</a:t>
            </a:r>
            <a:r>
              <a:rPr sz="2000" dirty="0">
                <a:latin typeface="Source Sans Pro"/>
                <a:cs typeface="Source Sans Pro"/>
              </a:rPr>
              <a:t> the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5" dirty="0">
                <a:latin typeface="Source Sans Pro"/>
                <a:cs typeface="Source Sans Pro"/>
              </a:rPr>
              <a:t>wellness</a:t>
            </a:r>
            <a:r>
              <a:rPr sz="2000" dirty="0">
                <a:latin typeface="Source Sans Pro"/>
                <a:cs typeface="Source Sans Pro"/>
              </a:rPr>
              <a:t> of individuals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[1]</a:t>
            </a:r>
            <a:r>
              <a:rPr sz="2000" dirty="0">
                <a:latin typeface="Source Sans Pro"/>
                <a:cs typeface="Source Sans Pro"/>
              </a:rPr>
              <a:t>.</a:t>
            </a:r>
            <a:endParaRPr sz="2000">
              <a:latin typeface="Source Sans Pro"/>
              <a:cs typeface="Source Sans Pro"/>
            </a:endParaRPr>
          </a:p>
          <a:p>
            <a:pPr marL="38100">
              <a:lnSpc>
                <a:spcPct val="100000"/>
              </a:lnSpc>
              <a:spcBef>
                <a:spcPts val="965"/>
              </a:spcBef>
            </a:pPr>
            <a:r>
              <a:rPr sz="2000" dirty="0">
                <a:latin typeface="Source Sans Pro"/>
                <a:cs typeface="Source Sans Pro"/>
              </a:rPr>
              <a:t>Social </a:t>
            </a:r>
            <a:r>
              <a:rPr sz="2000" spc="-10" dirty="0">
                <a:latin typeface="Source Sans Pro"/>
                <a:cs typeface="Source Sans Pro"/>
              </a:rPr>
              <a:t>determinants</a:t>
            </a:r>
            <a:r>
              <a:rPr sz="2000" dirty="0">
                <a:latin typeface="Source Sans Pro"/>
                <a:cs typeface="Source Sans Pro"/>
              </a:rPr>
              <a:t> of </a:t>
            </a:r>
            <a:r>
              <a:rPr sz="2000" spc="-5" dirty="0">
                <a:latin typeface="Source Sans Pro"/>
                <a:cs typeface="Source Sans Pro"/>
              </a:rPr>
              <a:t>health</a:t>
            </a:r>
            <a:r>
              <a:rPr sz="200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the </a:t>
            </a:r>
            <a:r>
              <a:rPr sz="2000" spc="-5" dirty="0">
                <a:latin typeface="Source Sans Pro"/>
                <a:cs typeface="Source Sans Pro"/>
              </a:rPr>
              <a:t>conditions</a:t>
            </a:r>
            <a:r>
              <a:rPr sz="2000" dirty="0">
                <a:latin typeface="Source Sans Pro"/>
                <a:cs typeface="Source Sans Pro"/>
              </a:rPr>
              <a:t> in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which people </a:t>
            </a:r>
            <a:r>
              <a:rPr sz="2000" spc="-10" dirty="0">
                <a:latin typeface="Source Sans Pro"/>
                <a:cs typeface="Source Sans Pro"/>
              </a:rPr>
              <a:t>are</a:t>
            </a:r>
            <a:r>
              <a:rPr sz="2000" dirty="0">
                <a:latin typeface="Source Sans Pro"/>
                <a:cs typeface="Source Sans Pro"/>
              </a:rPr>
              <a:t> born, </a:t>
            </a:r>
            <a:r>
              <a:rPr sz="2000" spc="-25" dirty="0">
                <a:latin typeface="Source Sans Pro"/>
                <a:cs typeface="Source Sans Pro"/>
              </a:rPr>
              <a:t>grow,</a:t>
            </a:r>
            <a:r>
              <a:rPr sz="2000" dirty="0">
                <a:latin typeface="Source Sans Pro"/>
                <a:cs typeface="Source Sans Pro"/>
              </a:rPr>
              <a:t> work, </a:t>
            </a:r>
            <a:r>
              <a:rPr sz="2000" spc="-5" dirty="0">
                <a:latin typeface="Source Sans Pro"/>
                <a:cs typeface="Source Sans Pro"/>
              </a:rPr>
              <a:t>live,</a:t>
            </a:r>
            <a:r>
              <a:rPr sz="2000" dirty="0">
                <a:latin typeface="Source Sans Pro"/>
                <a:cs typeface="Source Sans Pro"/>
              </a:rPr>
              <a:t> and</a:t>
            </a:r>
            <a:r>
              <a:rPr sz="2000" spc="5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age,</a:t>
            </a:r>
            <a:r>
              <a:rPr sz="2000" dirty="0">
                <a:latin typeface="Source Sans Pro"/>
                <a:cs typeface="Source Sans Pro"/>
              </a:rPr>
              <a:t> and include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baseline="31400" dirty="0">
                <a:latin typeface="Source Sans Pro"/>
                <a:cs typeface="Source Sans Pro"/>
              </a:rPr>
              <a:t>[2]</a:t>
            </a:r>
            <a:r>
              <a:rPr sz="2000" dirty="0">
                <a:latin typeface="Source Sans Pro"/>
                <a:cs typeface="Source Sans Pro"/>
              </a:rPr>
              <a:t>:</a:t>
            </a:r>
            <a:endParaRPr sz="2000">
              <a:latin typeface="Source Sans Pro"/>
              <a:cs typeface="Source Sans Pr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0191" y="4750689"/>
            <a:ext cx="574479" cy="5016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04913" y="3146003"/>
            <a:ext cx="1007887" cy="10107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07298" y="3146028"/>
            <a:ext cx="1007945" cy="10107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14032" y="3145200"/>
            <a:ext cx="1007808" cy="10115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71263" y="3146144"/>
            <a:ext cx="1007885" cy="101065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4100" y="535386"/>
            <a:ext cx="4612640" cy="100076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pc="-50" dirty="0"/>
              <a:t>Determinants</a:t>
            </a:r>
            <a:r>
              <a:rPr spc="-100" dirty="0"/>
              <a:t> </a:t>
            </a:r>
            <a:r>
              <a:rPr spc="-30" dirty="0"/>
              <a:t>of</a:t>
            </a:r>
            <a:r>
              <a:rPr spc="-95" dirty="0"/>
              <a:t> </a:t>
            </a:r>
            <a:r>
              <a:rPr spc="-50" dirty="0"/>
              <a:t>health</a:t>
            </a: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200" b="1" spc="-5" dirty="0">
                <a:latin typeface="Source Sans Pro Semibold"/>
                <a:cs typeface="Source Sans Pro Semibold"/>
              </a:rPr>
              <a:t>among Aboriginal and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20" dirty="0">
                <a:latin typeface="Source Sans Pro Semibold"/>
                <a:cs typeface="Source Sans Pro Semibold"/>
              </a:rPr>
              <a:t>Torres</a:t>
            </a:r>
            <a:r>
              <a:rPr sz="1200" b="1" spc="-5" dirty="0">
                <a:latin typeface="Source Sans Pro Semibold"/>
                <a:cs typeface="Source Sans Pro Semibold"/>
              </a:rPr>
              <a:t> </a:t>
            </a:r>
            <a:r>
              <a:rPr sz="1200" b="1" spc="-10" dirty="0">
                <a:latin typeface="Source Sans Pro Semibold"/>
                <a:cs typeface="Source Sans Pro Semibold"/>
              </a:rPr>
              <a:t>Strait</a:t>
            </a:r>
            <a:r>
              <a:rPr sz="1200" b="1" spc="-5" dirty="0">
                <a:latin typeface="Source Sans Pro Semibold"/>
                <a:cs typeface="Source Sans Pro Semibold"/>
              </a:rPr>
              <a:t> Islander</a:t>
            </a:r>
            <a:r>
              <a:rPr sz="1200" b="1" dirty="0">
                <a:latin typeface="Source Sans Pro Semibold"/>
                <a:cs typeface="Source Sans Pro Semibold"/>
              </a:rPr>
              <a:t> </a:t>
            </a:r>
            <a:r>
              <a:rPr sz="1200" b="1" spc="-5" dirty="0">
                <a:latin typeface="Source Sans Pro Semibold"/>
                <a:cs typeface="Source Sans Pro Semibold"/>
              </a:rPr>
              <a:t>people</a:t>
            </a:r>
            <a:endParaRPr sz="1200" dirty="0">
              <a:latin typeface="Source Sans Pro Semibold"/>
              <a:cs typeface="Source Sans Pro Semi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33456" y="6859649"/>
            <a:ext cx="599598" cy="8191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271543" y="4300765"/>
            <a:ext cx="10916285" cy="3259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5810">
              <a:lnSpc>
                <a:spcPct val="100000"/>
              </a:lnSpc>
              <a:spcBef>
                <a:spcPts val="100"/>
              </a:spcBef>
              <a:tabLst>
                <a:tab pos="4151629" algn="l"/>
                <a:tab pos="6315710" algn="l"/>
                <a:tab pos="7926070" algn="l"/>
              </a:tabLst>
            </a:pPr>
            <a:r>
              <a:rPr sz="1400" b="1" spc="-5" dirty="0">
                <a:solidFill>
                  <a:srgbClr val="1399C9"/>
                </a:solidFill>
                <a:latin typeface="Source Sans Pro"/>
                <a:cs typeface="Source Sans Pro"/>
              </a:rPr>
              <a:t>employment	</a:t>
            </a:r>
            <a:r>
              <a:rPr sz="1400" b="1" spc="-5" dirty="0">
                <a:solidFill>
                  <a:srgbClr val="F9A364"/>
                </a:solidFill>
                <a:latin typeface="Source Sans Pro"/>
                <a:cs typeface="Source Sans Pro"/>
              </a:rPr>
              <a:t>education	</a:t>
            </a:r>
            <a:r>
              <a:rPr sz="14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income	</a:t>
            </a:r>
            <a:r>
              <a:rPr sz="14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access to </a:t>
            </a:r>
            <a:r>
              <a:rPr sz="1400" b="1" spc="-5" dirty="0">
                <a:solidFill>
                  <a:srgbClr val="26BCB7"/>
                </a:solidFill>
                <a:latin typeface="Source Sans Pro"/>
                <a:cs typeface="Source Sans Pro"/>
              </a:rPr>
              <a:t>health</a:t>
            </a:r>
            <a:r>
              <a:rPr sz="1400" b="1" spc="-15" dirty="0">
                <a:solidFill>
                  <a:srgbClr val="26BCB7"/>
                </a:solidFill>
                <a:latin typeface="Source Sans Pro"/>
                <a:cs typeface="Source Sans Pro"/>
              </a:rPr>
              <a:t> </a:t>
            </a:r>
            <a:r>
              <a:rPr sz="1400" b="1" spc="-10" dirty="0">
                <a:solidFill>
                  <a:srgbClr val="26BCB7"/>
                </a:solidFill>
                <a:latin typeface="Source Sans Pro"/>
                <a:cs typeface="Source Sans Pro"/>
              </a:rPr>
              <a:t>care</a:t>
            </a:r>
            <a:endParaRPr sz="1400" dirty="0">
              <a:latin typeface="Source Sans Pro"/>
              <a:cs typeface="Source Sans Pr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450" dirty="0">
              <a:latin typeface="Source Sans Pro"/>
              <a:cs typeface="Source Sans Pro"/>
            </a:endParaRPr>
          </a:p>
          <a:p>
            <a:pPr marL="50800">
              <a:lnSpc>
                <a:spcPct val="100000"/>
              </a:lnSpc>
            </a:pPr>
            <a:r>
              <a:rPr sz="2400" b="1" spc="-65" dirty="0">
                <a:solidFill>
                  <a:srgbClr val="1399C9"/>
                </a:solidFill>
                <a:latin typeface="Source Sans Pro"/>
                <a:cs typeface="Source Sans Pro"/>
              </a:rPr>
              <a:t>Education</a:t>
            </a:r>
            <a:endParaRPr sz="2400" dirty="0">
              <a:latin typeface="Source Sans Pro"/>
              <a:cs typeface="Source Sans Pro"/>
            </a:endParaRPr>
          </a:p>
          <a:p>
            <a:pPr marL="805815">
              <a:lnSpc>
                <a:spcPct val="100000"/>
              </a:lnSpc>
              <a:spcBef>
                <a:spcPts val="1730"/>
              </a:spcBef>
            </a:pPr>
            <a:r>
              <a:rPr sz="2000" dirty="0">
                <a:latin typeface="Source Sans Pro"/>
                <a:cs typeface="Source Sans Pro"/>
              </a:rPr>
              <a:t>In 2020</a:t>
            </a:r>
            <a:r>
              <a:rPr sz="2000" spc="-170" dirty="0">
                <a:latin typeface="Source Sans Pro"/>
                <a:cs typeface="Source Sans Pro"/>
              </a:rPr>
              <a:t> </a:t>
            </a:r>
            <a:r>
              <a:rPr sz="1725" spc="7" baseline="31400" dirty="0">
                <a:latin typeface="Source Sans Pro"/>
                <a:cs typeface="Source Sans Pro"/>
              </a:rPr>
              <a:t>[3]</a:t>
            </a:r>
            <a:r>
              <a:rPr sz="2000" dirty="0">
                <a:latin typeface="Source Sans Pro"/>
                <a:cs typeface="Source Sans Pro"/>
              </a:rPr>
              <a:t>:</a:t>
            </a:r>
          </a:p>
          <a:p>
            <a:pPr marL="814069" marR="43180" indent="-635">
              <a:lnSpc>
                <a:spcPts val="3200"/>
              </a:lnSpc>
              <a:spcBef>
                <a:spcPts val="284"/>
              </a:spcBef>
            </a:pPr>
            <a:r>
              <a:rPr sz="2000" spc="-25" dirty="0">
                <a:latin typeface="Source Sans Pro"/>
                <a:cs typeface="Source Sans Pro"/>
              </a:rPr>
              <a:t>There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were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8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240,180</a:t>
            </a:r>
            <a:r>
              <a:rPr sz="2800" b="1" spc="-50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school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5" dirty="0">
                <a:latin typeface="Source Sans Pro"/>
                <a:cs typeface="Source Sans Pro"/>
              </a:rPr>
              <a:t>students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5" dirty="0">
                <a:latin typeface="Source Sans Pro"/>
                <a:cs typeface="Source Sans Pro"/>
              </a:rPr>
              <a:t>who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identified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as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Aboriginal</a:t>
            </a:r>
            <a:r>
              <a:rPr sz="2000" spc="-35" dirty="0">
                <a:latin typeface="Source Sans Pro"/>
                <a:cs typeface="Source Sans Pro"/>
              </a:rPr>
              <a:t> </a:t>
            </a:r>
            <a:r>
              <a:rPr sz="2000" spc="-30" dirty="0">
                <a:latin typeface="Source Sans Pro"/>
                <a:cs typeface="Source Sans Pro"/>
              </a:rPr>
              <a:t>and/or </a:t>
            </a:r>
            <a:r>
              <a:rPr sz="2000" spc="-45" dirty="0">
                <a:latin typeface="Source Sans Pro"/>
                <a:cs typeface="Source Sans Pro"/>
              </a:rPr>
              <a:t>Torres</a:t>
            </a:r>
            <a:r>
              <a:rPr sz="2000" spc="-30" dirty="0">
                <a:latin typeface="Source Sans Pro"/>
                <a:cs typeface="Source Sans Pro"/>
              </a:rPr>
              <a:t> </a:t>
            </a:r>
            <a:r>
              <a:rPr sz="2000" spc="-35" dirty="0">
                <a:latin typeface="Source Sans Pro"/>
                <a:cs typeface="Source Sans Pro"/>
              </a:rPr>
              <a:t>Strait Islander.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800" b="1" spc="-85" dirty="0">
                <a:solidFill>
                  <a:srgbClr val="1399C9"/>
                </a:solidFill>
                <a:latin typeface="Source Sans Pro"/>
                <a:cs typeface="Source Sans Pro"/>
              </a:rPr>
              <a:t>re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t</a:t>
            </a: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entio</a:t>
            </a:r>
            <a:r>
              <a:rPr sz="2800" b="1" dirty="0">
                <a:solidFill>
                  <a:srgbClr val="1399C9"/>
                </a:solidFill>
                <a:latin typeface="Source Sans Pro"/>
                <a:cs typeface="Source Sans Pro"/>
              </a:rPr>
              <a:t>n</a:t>
            </a:r>
            <a:r>
              <a:rPr sz="2800" b="1" spc="-114" dirty="0">
                <a:solidFill>
                  <a:srgbClr val="1399C9"/>
                </a:solidFill>
                <a:latin typeface="Source Sans Pro"/>
                <a:cs typeface="Source Sans Pro"/>
              </a:rPr>
              <a:t> </a:t>
            </a:r>
            <a:r>
              <a:rPr sz="2800" b="1" spc="-140" dirty="0">
                <a:solidFill>
                  <a:srgbClr val="1399C9"/>
                </a:solidFill>
                <a:latin typeface="Source Sans Pro"/>
                <a:cs typeface="Source Sans Pro"/>
              </a:rPr>
              <a:t>r</a:t>
            </a:r>
            <a:r>
              <a:rPr sz="2800" b="1" spc="-110" dirty="0">
                <a:solidFill>
                  <a:srgbClr val="1399C9"/>
                </a:solidFill>
                <a:latin typeface="Source Sans Pro"/>
                <a:cs typeface="Source Sans Pro"/>
              </a:rPr>
              <a:t>at</a:t>
            </a: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e</a:t>
            </a:r>
            <a:r>
              <a:rPr sz="1725" spc="7" baseline="-31400" dirty="0">
                <a:latin typeface="Source Sans Pro"/>
                <a:cs typeface="Source Sans Pro"/>
              </a:rPr>
              <a:t>1</a:t>
            </a:r>
            <a:r>
              <a:rPr sz="1725" baseline="-31400" dirty="0">
                <a:latin typeface="Source Sans Pro"/>
                <a:cs typeface="Source Sans Pro"/>
              </a:rPr>
              <a:t>  </a:t>
            </a:r>
            <a:r>
              <a:rPr sz="1725" spc="-89" baseline="-31400" dirty="0">
                <a:latin typeface="Source Sans Pro"/>
                <a:cs typeface="Source Sans Pro"/>
              </a:rPr>
              <a:t> </a:t>
            </a:r>
            <a:r>
              <a:rPr sz="2000" spc="-20" dirty="0">
                <a:latin typeface="Source Sans Pro"/>
                <a:cs typeface="Source Sans Pro"/>
              </a:rPr>
              <a:t>f</a:t>
            </a:r>
            <a:r>
              <a:rPr sz="2000" dirty="0">
                <a:latin typeface="Source Sans Pro"/>
                <a:cs typeface="Source Sans Pro"/>
              </a:rPr>
              <a:t>or se</a:t>
            </a:r>
            <a:r>
              <a:rPr sz="2000" spc="-45" dirty="0">
                <a:latin typeface="Source Sans Pro"/>
                <a:cs typeface="Source Sans Pro"/>
              </a:rPr>
              <a:t>c</a:t>
            </a:r>
            <a:r>
              <a:rPr sz="2000" dirty="0">
                <a:latin typeface="Source Sans Pro"/>
                <a:cs typeface="Source Sans Pro"/>
              </a:rPr>
              <a:t>onda</a:t>
            </a:r>
            <a:r>
              <a:rPr sz="2000" spc="50" dirty="0">
                <a:latin typeface="Source Sans Pro"/>
                <a:cs typeface="Source Sans Pro"/>
              </a:rPr>
              <a:t>r</a:t>
            </a:r>
            <a:r>
              <a:rPr sz="2000" dirty="0">
                <a:latin typeface="Source Sans Pro"/>
                <a:cs typeface="Source Sans Pro"/>
              </a:rPr>
              <a:t>y </a:t>
            </a:r>
            <a:r>
              <a:rPr sz="2000" spc="-40" dirty="0">
                <a:latin typeface="Source Sans Pro"/>
                <a:cs typeface="Source Sans Pro"/>
              </a:rPr>
              <a:t>s</a:t>
            </a:r>
            <a:r>
              <a:rPr sz="2000" dirty="0">
                <a:latin typeface="Source Sans Pro"/>
                <a:cs typeface="Source Sans Pro"/>
              </a:rPr>
              <a:t>tuden</a:t>
            </a:r>
            <a:r>
              <a:rPr sz="2000" spc="-20" dirty="0">
                <a:latin typeface="Source Sans Pro"/>
                <a:cs typeface="Source Sans Pro"/>
              </a:rPr>
              <a:t>t</a:t>
            </a:r>
            <a:r>
              <a:rPr sz="2000" dirty="0">
                <a:latin typeface="Source Sans Pro"/>
                <a:cs typeface="Source Sans Pro"/>
              </a:rPr>
              <a:t>s </a:t>
            </a:r>
            <a:r>
              <a:rPr sz="2000" spc="-25" dirty="0">
                <a:latin typeface="Source Sans Pro"/>
                <a:cs typeface="Source Sans Pro"/>
              </a:rPr>
              <a:t>w</a:t>
            </a:r>
            <a:r>
              <a:rPr sz="2000" dirty="0">
                <a:latin typeface="Source Sans Pro"/>
                <a:cs typeface="Source Sans Pro"/>
              </a:rPr>
              <a:t>as </a:t>
            </a:r>
            <a:r>
              <a:rPr sz="2800" b="1" spc="-60" dirty="0">
                <a:solidFill>
                  <a:srgbClr val="1399C9"/>
                </a:solidFill>
                <a:latin typeface="Source Sans Pro"/>
                <a:cs typeface="Source Sans Pro"/>
              </a:rPr>
              <a:t>60%</a:t>
            </a:r>
            <a:r>
              <a:rPr sz="2000" dirty="0">
                <a:latin typeface="Source Sans Pro"/>
                <a:cs typeface="Source Sans Pro"/>
              </a:rPr>
              <a:t>.</a:t>
            </a:r>
          </a:p>
          <a:p>
            <a:pPr marL="1581785" marR="589280">
              <a:lnSpc>
                <a:spcPct val="116700"/>
              </a:lnSpc>
              <a:spcBef>
                <a:spcPts val="2670"/>
              </a:spcBef>
            </a:pP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Highest</a:t>
            </a:r>
            <a:r>
              <a:rPr sz="2000" b="1" spc="-5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10" dirty="0">
                <a:solidFill>
                  <a:srgbClr val="C67329"/>
                </a:solidFill>
                <a:latin typeface="Source Sans Pro"/>
                <a:cs typeface="Source Sans Pro"/>
              </a:rPr>
              <a:t>retention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b="1" spc="-30" dirty="0">
                <a:solidFill>
                  <a:srgbClr val="C67329"/>
                </a:solidFill>
                <a:latin typeface="Source Sans Pro"/>
                <a:cs typeface="Source Sans Pro"/>
              </a:rPr>
              <a:t>rates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in the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ACT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(99%)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and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SA </a:t>
            </a:r>
            <a:r>
              <a:rPr sz="2000" dirty="0">
                <a:latin typeface="Source Sans Pro"/>
                <a:cs typeface="Source Sans Pro"/>
              </a:rPr>
              <a:t>(75%),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while </a:t>
            </a:r>
            <a:r>
              <a:rPr sz="2000" b="1" spc="-15" dirty="0">
                <a:solidFill>
                  <a:srgbClr val="C67329"/>
                </a:solidFill>
                <a:latin typeface="Source Sans Pro"/>
                <a:cs typeface="Source Sans Pro"/>
              </a:rPr>
              <a:t>lowest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 </a:t>
            </a:r>
            <a:r>
              <a:rPr sz="2000" spc="-10" dirty="0">
                <a:latin typeface="Source Sans Pro"/>
                <a:cs typeface="Source Sans Pro"/>
              </a:rPr>
              <a:t>were</a:t>
            </a:r>
            <a:r>
              <a:rPr sz="2000" dirty="0">
                <a:latin typeface="Source Sans Pro"/>
                <a:cs typeface="Source Sans Pro"/>
              </a:rPr>
              <a:t> in </a:t>
            </a:r>
            <a:r>
              <a:rPr sz="2000" spc="-385" dirty="0">
                <a:latin typeface="Source Sans Pro"/>
                <a:cs typeface="Source Sans Pro"/>
              </a:rPr>
              <a:t> </a:t>
            </a:r>
            <a:r>
              <a:rPr sz="2000" dirty="0">
                <a:latin typeface="Source Sans Pro"/>
                <a:cs typeface="Source Sans Pro"/>
              </a:rPr>
              <a:t>the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NT </a:t>
            </a:r>
            <a:r>
              <a:rPr sz="2000" dirty="0">
                <a:latin typeface="Source Sans Pro"/>
                <a:cs typeface="Source Sans Pro"/>
              </a:rPr>
              <a:t>(36%) and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NSW </a:t>
            </a:r>
            <a:r>
              <a:rPr sz="2000" dirty="0">
                <a:latin typeface="Source Sans Pro"/>
                <a:cs typeface="Source Sans Pro"/>
              </a:rPr>
              <a:t>and</a:t>
            </a:r>
            <a:r>
              <a:rPr sz="2000" spc="-5" dirty="0">
                <a:latin typeface="Source Sans Pro"/>
                <a:cs typeface="Source Sans Pro"/>
              </a:rPr>
              <a:t> </a:t>
            </a:r>
            <a:r>
              <a:rPr sz="2000" b="1" dirty="0">
                <a:solidFill>
                  <a:srgbClr val="C67329"/>
                </a:solidFill>
                <a:latin typeface="Source Sans Pro"/>
                <a:cs typeface="Source Sans Pro"/>
              </a:rPr>
              <a:t>WA </a:t>
            </a:r>
            <a:r>
              <a:rPr sz="2000" spc="-10" dirty="0">
                <a:latin typeface="Source Sans Pro"/>
                <a:cs typeface="Source Sans Pro"/>
              </a:rPr>
              <a:t>(both</a:t>
            </a:r>
            <a:r>
              <a:rPr sz="2000" dirty="0">
                <a:latin typeface="Source Sans Pro"/>
                <a:cs typeface="Source Sans Pro"/>
              </a:rPr>
              <a:t> 56%).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/>
              <a:t>healthinfonet.ecu.edu.au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5" dirty="0"/>
              <a:t>©</a:t>
            </a:r>
            <a:r>
              <a:rPr spc="10" dirty="0"/>
              <a:t> </a:t>
            </a:r>
            <a:r>
              <a:rPr spc="15" dirty="0"/>
              <a:t>2022 </a:t>
            </a:r>
            <a:r>
              <a:rPr spc="10" dirty="0"/>
              <a:t>Australian</a:t>
            </a:r>
            <a:r>
              <a:rPr spc="15" dirty="0"/>
              <a:t> Indigenous </a:t>
            </a:r>
            <a:r>
              <a:rPr spc="10" dirty="0"/>
              <a:t>HealthInfoNet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11383</Words>
  <Application>Microsoft Office PowerPoint</Application>
  <PresentationFormat>Custom</PresentationFormat>
  <Paragraphs>1436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-apple-system</vt:lpstr>
      <vt:lpstr>Arial</vt:lpstr>
      <vt:lpstr>Calibri</vt:lpstr>
      <vt:lpstr>Source Sans Pro</vt:lpstr>
      <vt:lpstr>Source Sans Pro Black</vt:lpstr>
      <vt:lpstr>Source Sans Pro Light</vt:lpstr>
      <vt:lpstr>Source Sans Pro Semibold</vt:lpstr>
      <vt:lpstr>Times New Roman</vt:lpstr>
      <vt:lpstr>Office Theme</vt:lpstr>
      <vt:lpstr>PowerPoint Presentation</vt:lpstr>
      <vt:lpstr>Introduction</vt:lpstr>
      <vt:lpstr>Introduction</vt:lpstr>
      <vt:lpstr>Statistical terms</vt:lpstr>
      <vt:lpstr>Statistical terms</vt:lpstr>
      <vt:lpstr>Sources of information</vt:lpstr>
      <vt:lpstr>Aboriginal and Torres Strait Islander  population</vt:lpstr>
      <vt:lpstr>Aboriginal and Torres Strait Islander population</vt:lpstr>
      <vt:lpstr>Determinants of health among Aboriginal and Torres Strait Islander people</vt:lpstr>
      <vt:lpstr>Determinants of health among Aboriginal and Torres Strait Islander people</vt:lpstr>
      <vt:lpstr>Determinants of health among Aboriginal and Torres Strait Islander people</vt:lpstr>
      <vt:lpstr>Births and pregnancy among Aboriginal and Torres Strait Islander people</vt:lpstr>
      <vt:lpstr>Births and pregnancy among Aboriginal and Torres Strait Islander people</vt:lpstr>
      <vt:lpstr>Births and pregnancy among Aboriginal and Torres Strait Islander people</vt:lpstr>
      <vt:lpstr>Deaths among Aboriginal and Torres Strait Islander people</vt:lpstr>
      <vt:lpstr>Deaths among Aboriginal and Torres Strait Islander people</vt:lpstr>
      <vt:lpstr>Hospitalisations among Aboriginal and Torres Strait Islander people</vt:lpstr>
      <vt:lpstr>Hospitalisations among Aboriginal and Torres Strait Islander people</vt:lpstr>
      <vt:lpstr>Hospitalisations among Aboriginal and Torres Strait Islander people</vt:lpstr>
      <vt:lpstr>Burden of disease among Aboriginal and Torres Strait Islander people</vt:lpstr>
      <vt:lpstr>Burden of disease among Aboriginal and Torres Strait Islander people</vt:lpstr>
      <vt:lpstr>Burden of disease among Aboriginal and Torres Strait Islander people</vt:lpstr>
      <vt:lpstr>Burden of disease among Aboriginal and Torres Strait Islander people</vt:lpstr>
      <vt:lpstr>Impact of COVID-19 in Aboriginal and Torres Strait Islander people and communities</vt:lpstr>
      <vt:lpstr>Impact of COVID-19 in Aboriginal and Torres Strait Islander people and communities</vt:lpstr>
      <vt:lpstr>Impact of COVID-19 in Aboriginal and Torres Strait Islander people and communities</vt:lpstr>
      <vt:lpstr>Impact of COVID-19 in Aboriginal and Torres Strait Islander people and communities</vt:lpstr>
      <vt:lpstr>Cardiovascular health among Aboriginal and Torres Strait Islander people</vt:lpstr>
      <vt:lpstr>Cardiovascular health among Aboriginal and Torres Strait Islander people</vt:lpstr>
      <vt:lpstr>Cardiovascular health</vt:lpstr>
      <vt:lpstr>PowerPoint Presentation</vt:lpstr>
      <vt:lpstr>Cancer among Aboriginal and Torres Strait Islander people</vt:lpstr>
      <vt:lpstr>Cancer among Aboriginal and Torres Strait Islander people</vt:lpstr>
      <vt:lpstr>Cancer</vt:lpstr>
      <vt:lpstr>Cancer among Aboriginal and Torres Strait Islander people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Diabetes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Social and emotional wellbeing (including mental health)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Kidney health among Aboriginal and Torres Strait Islander people</vt:lpstr>
      <vt:lpstr>Respiratory health among Aboriginal and Torres Strait Islander people</vt:lpstr>
      <vt:lpstr>Respiratory health among Aboriginal and Torres Strait Islander people</vt:lpstr>
      <vt:lpstr>Respiratory health</vt:lpstr>
      <vt:lpstr>Sexually transmissible infections among Aboriginal and Torres Strait Islander people</vt:lpstr>
      <vt:lpstr>Sexually transmissible infections among Aboriginal and Torres Strait Islander people</vt:lpstr>
      <vt:lpstr>Environmental health among Aboriginal and Torres Strait Islander people</vt:lpstr>
      <vt:lpstr>Environmental health among Aboriginal and Torres Strait Islander people</vt:lpstr>
      <vt:lpstr>Environmental health among Aboriginal and Torres Strait Islander people</vt:lpstr>
      <vt:lpstr>Tobacco use among Aboriginal and Torres Strait Islander people</vt:lpstr>
      <vt:lpstr>Tobacco use among Aboriginal and Torres Strait Islander people</vt:lpstr>
      <vt:lpstr>Alcohol use among Aboriginal and Torres Strait Islander people</vt:lpstr>
      <vt:lpstr>Alcohol use among Aboriginal and Torres Strait Islander people</vt:lpstr>
      <vt:lpstr>Alcohol use among Aboriginal and Torres Strait Islander people</vt:lpstr>
      <vt:lpstr>Alcohol use among Aboriginal and Torres Strait Islander people</vt:lpstr>
      <vt:lpstr>Alcohol use among Aboriginal and Torres Strait Islander people</vt:lpstr>
      <vt:lpstr>Illicit drug and volatile substance use among Aboriginal and Torres Strait Islander people</vt:lpstr>
      <vt:lpstr>Illicit drug and volatile substance use among Aboriginal and Torres Strait Islander people</vt:lpstr>
      <vt:lpstr>Illicit drug and volatile substance use among Aboriginal and Torres Strait Islander people</vt:lpstr>
      <vt:lpstr>Illicit drug and volatile substance use among Aboriginal and Torres Strait Islander people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POTTER</dc:creator>
  <cp:lastModifiedBy>Aleina HUMPHREYS</cp:lastModifiedBy>
  <cp:revision>18</cp:revision>
  <dcterms:created xsi:type="dcterms:W3CDTF">2022-03-14T02:42:36Z</dcterms:created>
  <dcterms:modified xsi:type="dcterms:W3CDTF">2022-03-17T04:08:11Z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2022-03-14T00:00:00Z</vt:filetime>
  </property>
  <property fmtid="{D5CDD505-2E9C-101B-9397-08002B2CF9AE}" pid="3" name="Creator">
    <vt:lpwstr>Adobe InDesign 17.0 (Windows)</vt:lpwstr>
  </property>
  <property fmtid="{D5CDD505-2E9C-101B-9397-08002B2CF9AE}" pid="4" name="LastSaved">
    <vt:filetime>2022-03-14T00:00:00Z</vt:filetime>
  </property>
</Properties>
</file>